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2" r:id="rId4"/>
    <p:sldId id="261" r:id="rId5"/>
    <p:sldId id="260" r:id="rId6"/>
    <p:sldId id="259" r:id="rId7"/>
    <p:sldId id="258" r:id="rId8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34" d="100"/>
          <a:sy n="34" d="100"/>
        </p:scale>
        <p:origin x="1296" y="68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2B2CF-E612-438C-863C-486390E240A2}" type="datetimeFigureOut">
              <a:rPr kumimoji="1" lang="ja-JP" altLang="en-US" smtClean="0"/>
              <a:t>2021/12/23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6822-99A6-4247-AE3A-555B322D89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6064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2B2CF-E612-438C-863C-486390E240A2}" type="datetimeFigureOut">
              <a:rPr kumimoji="1" lang="ja-JP" altLang="en-US" smtClean="0"/>
              <a:t>2021/12/23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6822-99A6-4247-AE3A-555B322D89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0018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2B2CF-E612-438C-863C-486390E240A2}" type="datetimeFigureOut">
              <a:rPr kumimoji="1" lang="ja-JP" altLang="en-US" smtClean="0"/>
              <a:t>2021/12/23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6822-99A6-4247-AE3A-555B322D89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2722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2B2CF-E612-438C-863C-486390E240A2}" type="datetimeFigureOut">
              <a:rPr kumimoji="1" lang="ja-JP" altLang="en-US" smtClean="0"/>
              <a:t>2021/12/23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6822-99A6-4247-AE3A-555B322D89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4459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2B2CF-E612-438C-863C-486390E240A2}" type="datetimeFigureOut">
              <a:rPr kumimoji="1" lang="ja-JP" altLang="en-US" smtClean="0"/>
              <a:t>2021/12/23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6822-99A6-4247-AE3A-555B322D89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6665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2B2CF-E612-438C-863C-486390E240A2}" type="datetimeFigureOut">
              <a:rPr kumimoji="1" lang="ja-JP" altLang="en-US" smtClean="0"/>
              <a:t>2021/12/23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6822-99A6-4247-AE3A-555B322D89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8650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2B2CF-E612-438C-863C-486390E240A2}" type="datetimeFigureOut">
              <a:rPr kumimoji="1" lang="ja-JP" altLang="en-US" smtClean="0"/>
              <a:t>2021/12/23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6822-99A6-4247-AE3A-555B322D89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5981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2B2CF-E612-438C-863C-486390E240A2}" type="datetimeFigureOut">
              <a:rPr kumimoji="1" lang="ja-JP" altLang="en-US" smtClean="0"/>
              <a:t>2021/12/23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6822-99A6-4247-AE3A-555B322D89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1970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2B2CF-E612-438C-863C-486390E240A2}" type="datetimeFigureOut">
              <a:rPr kumimoji="1" lang="ja-JP" altLang="en-US" smtClean="0"/>
              <a:t>2021/12/23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6822-99A6-4247-AE3A-555B322D89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6217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2B2CF-E612-438C-863C-486390E240A2}" type="datetimeFigureOut">
              <a:rPr kumimoji="1" lang="ja-JP" altLang="en-US" smtClean="0"/>
              <a:t>2021/12/23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6822-99A6-4247-AE3A-555B322D89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3522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2B2CF-E612-438C-863C-486390E240A2}" type="datetimeFigureOut">
              <a:rPr kumimoji="1" lang="ja-JP" altLang="en-US" smtClean="0"/>
              <a:t>2021/12/23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6822-99A6-4247-AE3A-555B322D89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049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2B2CF-E612-438C-863C-486390E240A2}" type="datetimeFigureOut">
              <a:rPr kumimoji="1" lang="ja-JP" altLang="en-US" smtClean="0"/>
              <a:t>2021/12/23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96822-99A6-4247-AE3A-555B322D89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9334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ベッキーの現在】博多のCMに出演し復帰を狙うも批判殺到？！ - ～扉のとびら～話のネタ・雑記" hidden="1">
            <a:extLst>
              <a:ext uri="{FF2B5EF4-FFF2-40B4-BE49-F238E27FC236}">
                <a16:creationId xmlns:a16="http://schemas.microsoft.com/office/drawing/2014/main" id="{7B6D3FC3-58CA-41FE-B6E7-A25A080B50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2" r="4688"/>
          <a:stretch/>
        </p:blipFill>
        <p:spPr bwMode="auto">
          <a:xfrm>
            <a:off x="0" y="2199302"/>
            <a:ext cx="9601200" cy="840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7" name="グループ化 526">
            <a:extLst>
              <a:ext uri="{FF2B5EF4-FFF2-40B4-BE49-F238E27FC236}">
                <a16:creationId xmlns:a16="http://schemas.microsoft.com/office/drawing/2014/main" id="{D3D9B200-DFD5-45A2-946F-62CD53F41D1D}"/>
              </a:ext>
            </a:extLst>
          </p:cNvPr>
          <p:cNvGrpSpPr/>
          <p:nvPr/>
        </p:nvGrpSpPr>
        <p:grpSpPr>
          <a:xfrm>
            <a:off x="414373" y="2311627"/>
            <a:ext cx="9089404" cy="8586624"/>
            <a:chOff x="414373" y="2311627"/>
            <a:chExt cx="9089404" cy="8586624"/>
          </a:xfrm>
        </p:grpSpPr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53A9E819-C73A-46CF-85AB-FCDFD72083FF}"/>
                </a:ext>
              </a:extLst>
            </p:cNvPr>
            <p:cNvSpPr/>
            <p:nvPr/>
          </p:nvSpPr>
          <p:spPr>
            <a:xfrm>
              <a:off x="2057279" y="3077162"/>
              <a:ext cx="212857" cy="66095"/>
            </a:xfrm>
            <a:custGeom>
              <a:avLst/>
              <a:gdLst>
                <a:gd name="connsiteX0" fmla="*/ 121 w 212857"/>
                <a:gd name="connsiteY0" fmla="*/ 66088 h 66095"/>
                <a:gd name="connsiteX1" fmla="*/ 47746 w 212857"/>
                <a:gd name="connsiteY1" fmla="*/ 27988 h 66095"/>
                <a:gd name="connsiteX2" fmla="*/ 100134 w 212857"/>
                <a:gd name="connsiteY2" fmla="*/ 10526 h 66095"/>
                <a:gd name="connsiteX3" fmla="*/ 209671 w 212857"/>
                <a:gd name="connsiteY3" fmla="*/ 1001 h 66095"/>
                <a:gd name="connsiteX4" fmla="*/ 179509 w 212857"/>
                <a:gd name="connsiteY4" fmla="*/ 1001 h 66095"/>
                <a:gd name="connsiteX5" fmla="*/ 138234 w 212857"/>
                <a:gd name="connsiteY5" fmla="*/ 7351 h 66095"/>
                <a:gd name="connsiteX6" fmla="*/ 62034 w 212857"/>
                <a:gd name="connsiteY6" fmla="*/ 31163 h 66095"/>
                <a:gd name="connsiteX7" fmla="*/ 121 w 212857"/>
                <a:gd name="connsiteY7" fmla="*/ 66088 h 66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2857" h="66095">
                  <a:moveTo>
                    <a:pt x="121" y="66088"/>
                  </a:moveTo>
                  <a:cubicBezTo>
                    <a:pt x="-2260" y="65559"/>
                    <a:pt x="31077" y="37248"/>
                    <a:pt x="47746" y="27988"/>
                  </a:cubicBezTo>
                  <a:cubicBezTo>
                    <a:pt x="64415" y="18728"/>
                    <a:pt x="73147" y="15024"/>
                    <a:pt x="100134" y="10526"/>
                  </a:cubicBezTo>
                  <a:cubicBezTo>
                    <a:pt x="127121" y="6028"/>
                    <a:pt x="196442" y="2588"/>
                    <a:pt x="209671" y="1001"/>
                  </a:cubicBezTo>
                  <a:cubicBezTo>
                    <a:pt x="222900" y="-586"/>
                    <a:pt x="191415" y="-57"/>
                    <a:pt x="179509" y="1001"/>
                  </a:cubicBezTo>
                  <a:cubicBezTo>
                    <a:pt x="167603" y="2059"/>
                    <a:pt x="157813" y="2324"/>
                    <a:pt x="138234" y="7351"/>
                  </a:cubicBezTo>
                  <a:cubicBezTo>
                    <a:pt x="118655" y="12378"/>
                    <a:pt x="83201" y="22432"/>
                    <a:pt x="62034" y="31163"/>
                  </a:cubicBezTo>
                  <a:cubicBezTo>
                    <a:pt x="40867" y="39894"/>
                    <a:pt x="2502" y="66617"/>
                    <a:pt x="121" y="660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F2979EB6-F214-41C9-8EF2-02D83A49D7EF}"/>
                </a:ext>
              </a:extLst>
            </p:cNvPr>
            <p:cNvSpPr/>
            <p:nvPr/>
          </p:nvSpPr>
          <p:spPr>
            <a:xfrm>
              <a:off x="2090690" y="3122407"/>
              <a:ext cx="161883" cy="51033"/>
            </a:xfrm>
            <a:custGeom>
              <a:avLst/>
              <a:gdLst>
                <a:gd name="connsiteX0" fmla="*/ 48 w 161883"/>
                <a:gd name="connsiteY0" fmla="*/ 51006 h 51033"/>
                <a:gd name="connsiteX1" fmla="*/ 76248 w 161883"/>
                <a:gd name="connsiteY1" fmla="*/ 14493 h 51033"/>
                <a:gd name="connsiteX2" fmla="*/ 160385 w 161883"/>
                <a:gd name="connsiteY2" fmla="*/ 3381 h 51033"/>
                <a:gd name="connsiteX3" fmla="*/ 127048 w 161883"/>
                <a:gd name="connsiteY3" fmla="*/ 206 h 51033"/>
                <a:gd name="connsiteX4" fmla="*/ 87360 w 161883"/>
                <a:gd name="connsiteY4" fmla="*/ 8143 h 51033"/>
                <a:gd name="connsiteX5" fmla="*/ 48 w 161883"/>
                <a:gd name="connsiteY5" fmla="*/ 51006 h 5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883" h="51033">
                  <a:moveTo>
                    <a:pt x="48" y="51006"/>
                  </a:moveTo>
                  <a:cubicBezTo>
                    <a:pt x="-1804" y="52064"/>
                    <a:pt x="49525" y="22430"/>
                    <a:pt x="76248" y="14493"/>
                  </a:cubicBezTo>
                  <a:cubicBezTo>
                    <a:pt x="102971" y="6556"/>
                    <a:pt x="151919" y="5762"/>
                    <a:pt x="160385" y="3381"/>
                  </a:cubicBezTo>
                  <a:cubicBezTo>
                    <a:pt x="168851" y="1000"/>
                    <a:pt x="139219" y="-588"/>
                    <a:pt x="127048" y="206"/>
                  </a:cubicBezTo>
                  <a:cubicBezTo>
                    <a:pt x="114877" y="1000"/>
                    <a:pt x="107998" y="1528"/>
                    <a:pt x="87360" y="8143"/>
                  </a:cubicBezTo>
                  <a:cubicBezTo>
                    <a:pt x="66723" y="14757"/>
                    <a:pt x="1900" y="49948"/>
                    <a:pt x="48" y="510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4CA59685-E9C5-4B99-A566-DA1BC455AB9E}"/>
                </a:ext>
              </a:extLst>
            </p:cNvPr>
            <p:cNvSpPr/>
            <p:nvPr/>
          </p:nvSpPr>
          <p:spPr>
            <a:xfrm>
              <a:off x="2295519" y="3082749"/>
              <a:ext cx="60356" cy="59742"/>
            </a:xfrm>
            <a:custGeom>
              <a:avLst/>
              <a:gdLst>
                <a:gd name="connsiteX0" fmla="*/ 6 w 60356"/>
                <a:gd name="connsiteY0" fmla="*/ 176 h 59742"/>
                <a:gd name="connsiteX1" fmla="*/ 42869 w 60356"/>
                <a:gd name="connsiteY1" fmla="*/ 35101 h 59742"/>
                <a:gd name="connsiteX2" fmla="*/ 60331 w 60356"/>
                <a:gd name="connsiteY2" fmla="*/ 58914 h 59742"/>
                <a:gd name="connsiteX3" fmla="*/ 46044 w 60356"/>
                <a:gd name="connsiteY3" fmla="*/ 50976 h 59742"/>
                <a:gd name="connsiteX4" fmla="*/ 6 w 60356"/>
                <a:gd name="connsiteY4" fmla="*/ 176 h 59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56" h="59742">
                  <a:moveTo>
                    <a:pt x="6" y="176"/>
                  </a:moveTo>
                  <a:cubicBezTo>
                    <a:pt x="-523" y="-2470"/>
                    <a:pt x="32815" y="25311"/>
                    <a:pt x="42869" y="35101"/>
                  </a:cubicBezTo>
                  <a:cubicBezTo>
                    <a:pt x="52923" y="44891"/>
                    <a:pt x="59802" y="56268"/>
                    <a:pt x="60331" y="58914"/>
                  </a:cubicBezTo>
                  <a:cubicBezTo>
                    <a:pt x="60860" y="61560"/>
                    <a:pt x="52923" y="57591"/>
                    <a:pt x="46044" y="50976"/>
                  </a:cubicBezTo>
                  <a:cubicBezTo>
                    <a:pt x="39165" y="44361"/>
                    <a:pt x="535" y="2822"/>
                    <a:pt x="6" y="1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8CDE8481-14AC-4769-91A3-4C8C9B67AE1F}"/>
                </a:ext>
              </a:extLst>
            </p:cNvPr>
            <p:cNvSpPr/>
            <p:nvPr/>
          </p:nvSpPr>
          <p:spPr>
            <a:xfrm>
              <a:off x="2251002" y="3119435"/>
              <a:ext cx="89297" cy="31759"/>
            </a:xfrm>
            <a:custGeom>
              <a:avLst/>
              <a:gdLst>
                <a:gd name="connsiteX0" fmla="*/ 73 w 89297"/>
                <a:gd name="connsiteY0" fmla="*/ 3 h 31759"/>
                <a:gd name="connsiteX1" fmla="*/ 54048 w 89297"/>
                <a:gd name="connsiteY1" fmla="*/ 19053 h 31759"/>
                <a:gd name="connsiteX2" fmla="*/ 88973 w 89297"/>
                <a:gd name="connsiteY2" fmla="*/ 31753 h 31759"/>
                <a:gd name="connsiteX3" fmla="*/ 68336 w 89297"/>
                <a:gd name="connsiteY3" fmla="*/ 17465 h 31759"/>
                <a:gd name="connsiteX4" fmla="*/ 73 w 89297"/>
                <a:gd name="connsiteY4" fmla="*/ 3 h 3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297" h="31759">
                  <a:moveTo>
                    <a:pt x="73" y="3"/>
                  </a:moveTo>
                  <a:cubicBezTo>
                    <a:pt x="-2308" y="268"/>
                    <a:pt x="54048" y="19053"/>
                    <a:pt x="54048" y="19053"/>
                  </a:cubicBezTo>
                  <a:cubicBezTo>
                    <a:pt x="68865" y="24345"/>
                    <a:pt x="86592" y="32018"/>
                    <a:pt x="88973" y="31753"/>
                  </a:cubicBezTo>
                  <a:cubicBezTo>
                    <a:pt x="91354" y="31488"/>
                    <a:pt x="80242" y="21169"/>
                    <a:pt x="68336" y="17465"/>
                  </a:cubicBezTo>
                  <a:cubicBezTo>
                    <a:pt x="56430" y="13761"/>
                    <a:pt x="2454" y="-262"/>
                    <a:pt x="73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87B9DFA6-345D-4E5B-9578-2A422D0AC894}"/>
                </a:ext>
              </a:extLst>
            </p:cNvPr>
            <p:cNvSpPr/>
            <p:nvPr/>
          </p:nvSpPr>
          <p:spPr>
            <a:xfrm>
              <a:off x="2054225" y="3155864"/>
              <a:ext cx="69850" cy="49315"/>
            </a:xfrm>
            <a:custGeom>
              <a:avLst/>
              <a:gdLst>
                <a:gd name="connsiteX0" fmla="*/ 0 w 69850"/>
                <a:gd name="connsiteY0" fmla="*/ 49299 h 49315"/>
                <a:gd name="connsiteX1" fmla="*/ 36513 w 69850"/>
                <a:gd name="connsiteY1" fmla="*/ 14374 h 49315"/>
                <a:gd name="connsiteX2" fmla="*/ 69850 w 69850"/>
                <a:gd name="connsiteY2" fmla="*/ 86 h 49315"/>
                <a:gd name="connsiteX3" fmla="*/ 36513 w 69850"/>
                <a:gd name="connsiteY3" fmla="*/ 9611 h 49315"/>
                <a:gd name="connsiteX4" fmla="*/ 0 w 69850"/>
                <a:gd name="connsiteY4" fmla="*/ 49299 h 49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850" h="49315">
                  <a:moveTo>
                    <a:pt x="0" y="49299"/>
                  </a:moveTo>
                  <a:cubicBezTo>
                    <a:pt x="0" y="50093"/>
                    <a:pt x="24871" y="22576"/>
                    <a:pt x="36513" y="14374"/>
                  </a:cubicBezTo>
                  <a:cubicBezTo>
                    <a:pt x="48155" y="6172"/>
                    <a:pt x="69850" y="880"/>
                    <a:pt x="69850" y="86"/>
                  </a:cubicBezTo>
                  <a:cubicBezTo>
                    <a:pt x="69850" y="-708"/>
                    <a:pt x="46038" y="4055"/>
                    <a:pt x="36513" y="9611"/>
                  </a:cubicBezTo>
                  <a:cubicBezTo>
                    <a:pt x="26988" y="15167"/>
                    <a:pt x="0" y="48505"/>
                    <a:pt x="0" y="492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B87AE0CA-5C1D-44A2-8C8A-EDB25F7287E7}"/>
                </a:ext>
              </a:extLst>
            </p:cNvPr>
            <p:cNvSpPr/>
            <p:nvPr/>
          </p:nvSpPr>
          <p:spPr>
            <a:xfrm>
              <a:off x="2709748" y="3058629"/>
              <a:ext cx="92421" cy="13282"/>
            </a:xfrm>
            <a:custGeom>
              <a:avLst/>
              <a:gdLst>
                <a:gd name="connsiteX0" fmla="*/ 115 w 92421"/>
                <a:gd name="connsiteY0" fmla="*/ 484 h 13282"/>
                <a:gd name="connsiteX1" fmla="*/ 89015 w 92421"/>
                <a:gd name="connsiteY1" fmla="*/ 3659 h 13282"/>
                <a:gd name="connsiteX2" fmla="*/ 69965 w 92421"/>
                <a:gd name="connsiteY2" fmla="*/ 13184 h 13282"/>
                <a:gd name="connsiteX3" fmla="*/ 115 w 92421"/>
                <a:gd name="connsiteY3" fmla="*/ 484 h 13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421" h="13282">
                  <a:moveTo>
                    <a:pt x="115" y="484"/>
                  </a:moveTo>
                  <a:cubicBezTo>
                    <a:pt x="3290" y="-1103"/>
                    <a:pt x="77373" y="1542"/>
                    <a:pt x="89015" y="3659"/>
                  </a:cubicBezTo>
                  <a:cubicBezTo>
                    <a:pt x="100657" y="5776"/>
                    <a:pt x="79490" y="11861"/>
                    <a:pt x="69965" y="13184"/>
                  </a:cubicBezTo>
                  <a:cubicBezTo>
                    <a:pt x="60440" y="14507"/>
                    <a:pt x="-3060" y="2071"/>
                    <a:pt x="115" y="4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0E516DD9-53B0-4048-BBED-0372DC22D69E}"/>
                </a:ext>
              </a:extLst>
            </p:cNvPr>
            <p:cNvSpPr/>
            <p:nvPr/>
          </p:nvSpPr>
          <p:spPr>
            <a:xfrm>
              <a:off x="2839467" y="3066702"/>
              <a:ext cx="186453" cy="83541"/>
            </a:xfrm>
            <a:custGeom>
              <a:avLst/>
              <a:gdLst>
                <a:gd name="connsiteX0" fmla="*/ 571 w 186453"/>
                <a:gd name="connsiteY0" fmla="*/ 348 h 83541"/>
                <a:gd name="connsiteX1" fmla="*/ 113283 w 186453"/>
                <a:gd name="connsiteY1" fmla="*/ 14636 h 83541"/>
                <a:gd name="connsiteX2" fmla="*/ 138683 w 186453"/>
                <a:gd name="connsiteY2" fmla="*/ 27336 h 83541"/>
                <a:gd name="connsiteX3" fmla="*/ 186308 w 186453"/>
                <a:gd name="connsiteY3" fmla="*/ 82898 h 83541"/>
                <a:gd name="connsiteX4" fmla="*/ 154558 w 186453"/>
                <a:gd name="connsiteY4" fmla="*/ 59086 h 83541"/>
                <a:gd name="connsiteX5" fmla="*/ 106933 w 186453"/>
                <a:gd name="connsiteY5" fmla="*/ 20986 h 83541"/>
                <a:gd name="connsiteX6" fmla="*/ 94233 w 186453"/>
                <a:gd name="connsiteY6" fmla="*/ 9873 h 83541"/>
                <a:gd name="connsiteX7" fmla="*/ 70421 w 186453"/>
                <a:gd name="connsiteY7" fmla="*/ 5111 h 83541"/>
                <a:gd name="connsiteX8" fmla="*/ 571 w 186453"/>
                <a:gd name="connsiteY8" fmla="*/ 348 h 83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453" h="83541">
                  <a:moveTo>
                    <a:pt x="571" y="348"/>
                  </a:moveTo>
                  <a:cubicBezTo>
                    <a:pt x="7715" y="1936"/>
                    <a:pt x="90264" y="10138"/>
                    <a:pt x="113283" y="14636"/>
                  </a:cubicBezTo>
                  <a:cubicBezTo>
                    <a:pt x="136302" y="19134"/>
                    <a:pt x="126512" y="15959"/>
                    <a:pt x="138683" y="27336"/>
                  </a:cubicBezTo>
                  <a:cubicBezTo>
                    <a:pt x="150854" y="38713"/>
                    <a:pt x="183662" y="77606"/>
                    <a:pt x="186308" y="82898"/>
                  </a:cubicBezTo>
                  <a:cubicBezTo>
                    <a:pt x="188954" y="88190"/>
                    <a:pt x="154558" y="59086"/>
                    <a:pt x="154558" y="59086"/>
                  </a:cubicBezTo>
                  <a:cubicBezTo>
                    <a:pt x="141329" y="48767"/>
                    <a:pt x="116987" y="29188"/>
                    <a:pt x="106933" y="20986"/>
                  </a:cubicBezTo>
                  <a:cubicBezTo>
                    <a:pt x="96879" y="12784"/>
                    <a:pt x="100318" y="12519"/>
                    <a:pt x="94233" y="9873"/>
                  </a:cubicBezTo>
                  <a:cubicBezTo>
                    <a:pt x="88148" y="7227"/>
                    <a:pt x="85502" y="7228"/>
                    <a:pt x="70421" y="5111"/>
                  </a:cubicBezTo>
                  <a:cubicBezTo>
                    <a:pt x="55340" y="2994"/>
                    <a:pt x="-6573" y="-1240"/>
                    <a:pt x="571" y="3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: 図形 14">
              <a:extLst>
                <a:ext uri="{FF2B5EF4-FFF2-40B4-BE49-F238E27FC236}">
                  <a16:creationId xmlns:a16="http://schemas.microsoft.com/office/drawing/2014/main" id="{63BD3FFE-7ECA-42A1-A5FE-3F7DACF43D56}"/>
                </a:ext>
              </a:extLst>
            </p:cNvPr>
            <p:cNvSpPr/>
            <p:nvPr/>
          </p:nvSpPr>
          <p:spPr>
            <a:xfrm>
              <a:off x="2736848" y="3081291"/>
              <a:ext cx="125434" cy="25466"/>
            </a:xfrm>
            <a:custGeom>
              <a:avLst/>
              <a:gdLst>
                <a:gd name="connsiteX0" fmla="*/ 2 w 125434"/>
                <a:gd name="connsiteY0" fmla="*/ 47 h 25466"/>
                <a:gd name="connsiteX1" fmla="*/ 92077 w 125434"/>
                <a:gd name="connsiteY1" fmla="*/ 11159 h 25466"/>
                <a:gd name="connsiteX2" fmla="*/ 125415 w 125434"/>
                <a:gd name="connsiteY2" fmla="*/ 25447 h 25466"/>
                <a:gd name="connsiteX3" fmla="*/ 95252 w 125434"/>
                <a:gd name="connsiteY3" fmla="*/ 7984 h 25466"/>
                <a:gd name="connsiteX4" fmla="*/ 2 w 125434"/>
                <a:gd name="connsiteY4" fmla="*/ 47 h 25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434" h="25466">
                  <a:moveTo>
                    <a:pt x="2" y="47"/>
                  </a:moveTo>
                  <a:cubicBezTo>
                    <a:pt x="-527" y="576"/>
                    <a:pt x="71175" y="6926"/>
                    <a:pt x="92077" y="11159"/>
                  </a:cubicBezTo>
                  <a:cubicBezTo>
                    <a:pt x="112979" y="15392"/>
                    <a:pt x="124886" y="25976"/>
                    <a:pt x="125415" y="25447"/>
                  </a:cubicBezTo>
                  <a:cubicBezTo>
                    <a:pt x="125944" y="24918"/>
                    <a:pt x="115625" y="12482"/>
                    <a:pt x="95252" y="7984"/>
                  </a:cubicBezTo>
                  <a:cubicBezTo>
                    <a:pt x="74879" y="3486"/>
                    <a:pt x="531" y="-482"/>
                    <a:pt x="2" y="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28F8ABF2-2D04-411F-A915-A6E59D2DCF73}"/>
                </a:ext>
              </a:extLst>
            </p:cNvPr>
            <p:cNvSpPr/>
            <p:nvPr/>
          </p:nvSpPr>
          <p:spPr>
            <a:xfrm>
              <a:off x="2884487" y="3095377"/>
              <a:ext cx="123083" cy="46777"/>
            </a:xfrm>
            <a:custGeom>
              <a:avLst/>
              <a:gdLst>
                <a:gd name="connsiteX0" fmla="*/ 1 w 123083"/>
                <a:gd name="connsiteY0" fmla="*/ 3423 h 46777"/>
                <a:gd name="connsiteX1" fmla="*/ 65088 w 123083"/>
                <a:gd name="connsiteY1" fmla="*/ 3423 h 46777"/>
                <a:gd name="connsiteX2" fmla="*/ 122238 w 123083"/>
                <a:gd name="connsiteY2" fmla="*/ 46286 h 46777"/>
                <a:gd name="connsiteX3" fmla="*/ 96838 w 123083"/>
                <a:gd name="connsiteY3" fmla="*/ 25648 h 46777"/>
                <a:gd name="connsiteX4" fmla="*/ 63501 w 123083"/>
                <a:gd name="connsiteY4" fmla="*/ 9773 h 46777"/>
                <a:gd name="connsiteX5" fmla="*/ 1 w 123083"/>
                <a:gd name="connsiteY5" fmla="*/ 3423 h 4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083" h="46777">
                  <a:moveTo>
                    <a:pt x="1" y="3423"/>
                  </a:moveTo>
                  <a:cubicBezTo>
                    <a:pt x="266" y="2365"/>
                    <a:pt x="44715" y="-3721"/>
                    <a:pt x="65088" y="3423"/>
                  </a:cubicBezTo>
                  <a:cubicBezTo>
                    <a:pt x="85461" y="10567"/>
                    <a:pt x="116946" y="42582"/>
                    <a:pt x="122238" y="46286"/>
                  </a:cubicBezTo>
                  <a:cubicBezTo>
                    <a:pt x="127530" y="49990"/>
                    <a:pt x="106627" y="31733"/>
                    <a:pt x="96838" y="25648"/>
                  </a:cubicBezTo>
                  <a:cubicBezTo>
                    <a:pt x="87049" y="19563"/>
                    <a:pt x="77524" y="12419"/>
                    <a:pt x="63501" y="9773"/>
                  </a:cubicBezTo>
                  <a:cubicBezTo>
                    <a:pt x="49478" y="7127"/>
                    <a:pt x="-264" y="4481"/>
                    <a:pt x="1" y="34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: 図形 16">
              <a:extLst>
                <a:ext uri="{FF2B5EF4-FFF2-40B4-BE49-F238E27FC236}">
                  <a16:creationId xmlns:a16="http://schemas.microsoft.com/office/drawing/2014/main" id="{49C90275-E51E-468B-9B32-8F65DD996F86}"/>
                </a:ext>
              </a:extLst>
            </p:cNvPr>
            <p:cNvSpPr/>
            <p:nvPr/>
          </p:nvSpPr>
          <p:spPr>
            <a:xfrm>
              <a:off x="2062125" y="3290820"/>
              <a:ext cx="223504" cy="89090"/>
            </a:xfrm>
            <a:custGeom>
              <a:avLst/>
              <a:gdLst>
                <a:gd name="connsiteX0" fmla="*/ 38 w 223504"/>
                <a:gd name="connsiteY0" fmla="*/ 88968 h 89090"/>
                <a:gd name="connsiteX1" fmla="*/ 49250 w 223504"/>
                <a:gd name="connsiteY1" fmla="*/ 55630 h 89090"/>
                <a:gd name="connsiteX2" fmla="*/ 65125 w 223504"/>
                <a:gd name="connsiteY2" fmla="*/ 31818 h 89090"/>
                <a:gd name="connsiteX3" fmla="*/ 119100 w 223504"/>
                <a:gd name="connsiteY3" fmla="*/ 15943 h 89090"/>
                <a:gd name="connsiteX4" fmla="*/ 222288 w 223504"/>
                <a:gd name="connsiteY4" fmla="*/ 15943 h 89090"/>
                <a:gd name="connsiteX5" fmla="*/ 171488 w 223504"/>
                <a:gd name="connsiteY5" fmla="*/ 4830 h 89090"/>
                <a:gd name="connsiteX6" fmla="*/ 107988 w 223504"/>
                <a:gd name="connsiteY6" fmla="*/ 68 h 89090"/>
                <a:gd name="connsiteX7" fmla="*/ 60363 w 223504"/>
                <a:gd name="connsiteY7" fmla="*/ 8005 h 89090"/>
                <a:gd name="connsiteX8" fmla="*/ 54013 w 223504"/>
                <a:gd name="connsiteY8" fmla="*/ 14355 h 89090"/>
                <a:gd name="connsiteX9" fmla="*/ 41313 w 223504"/>
                <a:gd name="connsiteY9" fmla="*/ 42930 h 89090"/>
                <a:gd name="connsiteX10" fmla="*/ 38 w 223504"/>
                <a:gd name="connsiteY10" fmla="*/ 88968 h 89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504" h="89090">
                  <a:moveTo>
                    <a:pt x="38" y="88968"/>
                  </a:moveTo>
                  <a:cubicBezTo>
                    <a:pt x="1361" y="91085"/>
                    <a:pt x="38402" y="65155"/>
                    <a:pt x="49250" y="55630"/>
                  </a:cubicBezTo>
                  <a:cubicBezTo>
                    <a:pt x="60098" y="46105"/>
                    <a:pt x="53483" y="38432"/>
                    <a:pt x="65125" y="31818"/>
                  </a:cubicBezTo>
                  <a:cubicBezTo>
                    <a:pt x="76767" y="25204"/>
                    <a:pt x="92906" y="18589"/>
                    <a:pt x="119100" y="15943"/>
                  </a:cubicBezTo>
                  <a:cubicBezTo>
                    <a:pt x="145294" y="13297"/>
                    <a:pt x="213557" y="17795"/>
                    <a:pt x="222288" y="15943"/>
                  </a:cubicBezTo>
                  <a:cubicBezTo>
                    <a:pt x="231019" y="14091"/>
                    <a:pt x="190538" y="7476"/>
                    <a:pt x="171488" y="4830"/>
                  </a:cubicBezTo>
                  <a:cubicBezTo>
                    <a:pt x="152438" y="2184"/>
                    <a:pt x="126509" y="-461"/>
                    <a:pt x="107988" y="68"/>
                  </a:cubicBezTo>
                  <a:cubicBezTo>
                    <a:pt x="89467" y="597"/>
                    <a:pt x="69359" y="5624"/>
                    <a:pt x="60363" y="8005"/>
                  </a:cubicBezTo>
                  <a:cubicBezTo>
                    <a:pt x="51367" y="10386"/>
                    <a:pt x="57188" y="8534"/>
                    <a:pt x="54013" y="14355"/>
                  </a:cubicBezTo>
                  <a:cubicBezTo>
                    <a:pt x="50838" y="20176"/>
                    <a:pt x="50838" y="32082"/>
                    <a:pt x="41313" y="42930"/>
                  </a:cubicBezTo>
                  <a:cubicBezTo>
                    <a:pt x="31788" y="53778"/>
                    <a:pt x="-1285" y="86851"/>
                    <a:pt x="38" y="889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: 図形 17">
              <a:extLst>
                <a:ext uri="{FF2B5EF4-FFF2-40B4-BE49-F238E27FC236}">
                  <a16:creationId xmlns:a16="http://schemas.microsoft.com/office/drawing/2014/main" id="{B73BEC6D-0064-41AF-BB76-E679DFD6BAEC}"/>
                </a:ext>
              </a:extLst>
            </p:cNvPr>
            <p:cNvSpPr/>
            <p:nvPr/>
          </p:nvSpPr>
          <p:spPr>
            <a:xfrm>
              <a:off x="2058458" y="3246333"/>
              <a:ext cx="73792" cy="147830"/>
            </a:xfrm>
            <a:custGeom>
              <a:avLst/>
              <a:gdLst>
                <a:gd name="connsiteX0" fmla="*/ 71967 w 73792"/>
                <a:gd name="connsiteY0" fmla="*/ 105 h 147830"/>
                <a:gd name="connsiteX1" fmla="*/ 57680 w 73792"/>
                <a:gd name="connsiteY1" fmla="*/ 76305 h 147830"/>
                <a:gd name="connsiteX2" fmla="*/ 30692 w 73792"/>
                <a:gd name="connsiteY2" fmla="*/ 112817 h 147830"/>
                <a:gd name="connsiteX3" fmla="*/ 2117 w 73792"/>
                <a:gd name="connsiteY3" fmla="*/ 147742 h 147830"/>
                <a:gd name="connsiteX4" fmla="*/ 3705 w 73792"/>
                <a:gd name="connsiteY4" fmla="*/ 120755 h 147830"/>
                <a:gd name="connsiteX5" fmla="*/ 16405 w 73792"/>
                <a:gd name="connsiteY5" fmla="*/ 60430 h 147830"/>
                <a:gd name="connsiteX6" fmla="*/ 71967 w 73792"/>
                <a:gd name="connsiteY6" fmla="*/ 105 h 147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792" h="147830">
                  <a:moveTo>
                    <a:pt x="71967" y="105"/>
                  </a:moveTo>
                  <a:cubicBezTo>
                    <a:pt x="78846" y="2751"/>
                    <a:pt x="64559" y="57520"/>
                    <a:pt x="57680" y="76305"/>
                  </a:cubicBezTo>
                  <a:cubicBezTo>
                    <a:pt x="50801" y="95090"/>
                    <a:pt x="39952" y="100911"/>
                    <a:pt x="30692" y="112817"/>
                  </a:cubicBezTo>
                  <a:cubicBezTo>
                    <a:pt x="21431" y="124723"/>
                    <a:pt x="6615" y="146419"/>
                    <a:pt x="2117" y="147742"/>
                  </a:cubicBezTo>
                  <a:cubicBezTo>
                    <a:pt x="-2381" y="149065"/>
                    <a:pt x="1324" y="135307"/>
                    <a:pt x="3705" y="120755"/>
                  </a:cubicBezTo>
                  <a:cubicBezTo>
                    <a:pt x="6086" y="106203"/>
                    <a:pt x="11642" y="75511"/>
                    <a:pt x="16405" y="60430"/>
                  </a:cubicBezTo>
                  <a:cubicBezTo>
                    <a:pt x="21167" y="45349"/>
                    <a:pt x="65088" y="-2541"/>
                    <a:pt x="71967" y="1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D67CD104-6294-44FE-B472-D62D5CC9C334}"/>
                </a:ext>
              </a:extLst>
            </p:cNvPr>
            <p:cNvSpPr/>
            <p:nvPr/>
          </p:nvSpPr>
          <p:spPr>
            <a:xfrm>
              <a:off x="2134081" y="3279590"/>
              <a:ext cx="232510" cy="79580"/>
            </a:xfrm>
            <a:custGeom>
              <a:avLst/>
              <a:gdLst>
                <a:gd name="connsiteX0" fmla="*/ 1107 w 232510"/>
                <a:gd name="connsiteY0" fmla="*/ 17648 h 79580"/>
                <a:gd name="connsiteX1" fmla="*/ 75719 w 232510"/>
                <a:gd name="connsiteY1" fmla="*/ 185 h 79580"/>
                <a:gd name="connsiteX2" fmla="*/ 180494 w 232510"/>
                <a:gd name="connsiteY2" fmla="*/ 30348 h 79580"/>
                <a:gd name="connsiteX3" fmla="*/ 231294 w 232510"/>
                <a:gd name="connsiteY3" fmla="*/ 62098 h 79580"/>
                <a:gd name="connsiteX4" fmla="*/ 213832 w 232510"/>
                <a:gd name="connsiteY4" fmla="*/ 79560 h 79580"/>
                <a:gd name="connsiteX5" fmla="*/ 182082 w 232510"/>
                <a:gd name="connsiteY5" fmla="*/ 58923 h 79580"/>
                <a:gd name="connsiteX6" fmla="*/ 132869 w 232510"/>
                <a:gd name="connsiteY6" fmla="*/ 17648 h 79580"/>
                <a:gd name="connsiteX7" fmla="*/ 1107 w 232510"/>
                <a:gd name="connsiteY7" fmla="*/ 17648 h 79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2510" h="79580">
                  <a:moveTo>
                    <a:pt x="1107" y="17648"/>
                  </a:moveTo>
                  <a:cubicBezTo>
                    <a:pt x="-8418" y="14738"/>
                    <a:pt x="45821" y="-1932"/>
                    <a:pt x="75719" y="185"/>
                  </a:cubicBezTo>
                  <a:cubicBezTo>
                    <a:pt x="105617" y="2302"/>
                    <a:pt x="154565" y="20029"/>
                    <a:pt x="180494" y="30348"/>
                  </a:cubicBezTo>
                  <a:cubicBezTo>
                    <a:pt x="206423" y="40667"/>
                    <a:pt x="225738" y="53896"/>
                    <a:pt x="231294" y="62098"/>
                  </a:cubicBezTo>
                  <a:cubicBezTo>
                    <a:pt x="236850" y="70300"/>
                    <a:pt x="222034" y="80089"/>
                    <a:pt x="213832" y="79560"/>
                  </a:cubicBezTo>
                  <a:cubicBezTo>
                    <a:pt x="205630" y="79031"/>
                    <a:pt x="195576" y="69242"/>
                    <a:pt x="182082" y="58923"/>
                  </a:cubicBezTo>
                  <a:cubicBezTo>
                    <a:pt x="168588" y="48604"/>
                    <a:pt x="157211" y="24263"/>
                    <a:pt x="132869" y="17648"/>
                  </a:cubicBezTo>
                  <a:cubicBezTo>
                    <a:pt x="108527" y="11033"/>
                    <a:pt x="10632" y="20558"/>
                    <a:pt x="1107" y="176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: 図形 19">
              <a:extLst>
                <a:ext uri="{FF2B5EF4-FFF2-40B4-BE49-F238E27FC236}">
                  <a16:creationId xmlns:a16="http://schemas.microsoft.com/office/drawing/2014/main" id="{576B6F39-3AAC-45F1-B501-D0FD274E2861}"/>
                </a:ext>
              </a:extLst>
            </p:cNvPr>
            <p:cNvSpPr/>
            <p:nvPr/>
          </p:nvSpPr>
          <p:spPr>
            <a:xfrm>
              <a:off x="2059577" y="3362112"/>
              <a:ext cx="296441" cy="46251"/>
            </a:xfrm>
            <a:custGeom>
              <a:avLst/>
              <a:gdLst>
                <a:gd name="connsiteX0" fmla="*/ 998 w 296441"/>
                <a:gd name="connsiteY0" fmla="*/ 25613 h 46251"/>
                <a:gd name="connsiteX1" fmla="*/ 64498 w 296441"/>
                <a:gd name="connsiteY1" fmla="*/ 46251 h 46251"/>
                <a:gd name="connsiteX2" fmla="*/ 110536 w 296441"/>
                <a:gd name="connsiteY2" fmla="*/ 25613 h 46251"/>
                <a:gd name="connsiteX3" fmla="*/ 158161 w 296441"/>
                <a:gd name="connsiteY3" fmla="*/ 39901 h 46251"/>
                <a:gd name="connsiteX4" fmla="*/ 185148 w 296441"/>
                <a:gd name="connsiteY4" fmla="*/ 31963 h 46251"/>
                <a:gd name="connsiteX5" fmla="*/ 218486 w 296441"/>
                <a:gd name="connsiteY5" fmla="*/ 17676 h 46251"/>
                <a:gd name="connsiteX6" fmla="*/ 296273 w 296441"/>
                <a:gd name="connsiteY6" fmla="*/ 213 h 46251"/>
                <a:gd name="connsiteX7" fmla="*/ 237536 w 296441"/>
                <a:gd name="connsiteY7" fmla="*/ 9738 h 46251"/>
                <a:gd name="connsiteX8" fmla="*/ 180386 w 296441"/>
                <a:gd name="connsiteY8" fmla="*/ 35138 h 46251"/>
                <a:gd name="connsiteX9" fmla="*/ 161336 w 296441"/>
                <a:gd name="connsiteY9" fmla="*/ 36726 h 46251"/>
                <a:gd name="connsiteX10" fmla="*/ 118473 w 296441"/>
                <a:gd name="connsiteY10" fmla="*/ 14501 h 46251"/>
                <a:gd name="connsiteX11" fmla="*/ 998 w 296441"/>
                <a:gd name="connsiteY11" fmla="*/ 25613 h 46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6441" h="46251">
                  <a:moveTo>
                    <a:pt x="998" y="25613"/>
                  </a:moveTo>
                  <a:cubicBezTo>
                    <a:pt x="-7998" y="30905"/>
                    <a:pt x="46242" y="46251"/>
                    <a:pt x="64498" y="46251"/>
                  </a:cubicBezTo>
                  <a:cubicBezTo>
                    <a:pt x="82754" y="46251"/>
                    <a:pt x="94926" y="26671"/>
                    <a:pt x="110536" y="25613"/>
                  </a:cubicBezTo>
                  <a:cubicBezTo>
                    <a:pt x="126146" y="24555"/>
                    <a:pt x="145726" y="38843"/>
                    <a:pt x="158161" y="39901"/>
                  </a:cubicBezTo>
                  <a:cubicBezTo>
                    <a:pt x="170596" y="40959"/>
                    <a:pt x="175094" y="35667"/>
                    <a:pt x="185148" y="31963"/>
                  </a:cubicBezTo>
                  <a:cubicBezTo>
                    <a:pt x="195202" y="28259"/>
                    <a:pt x="199965" y="22968"/>
                    <a:pt x="218486" y="17676"/>
                  </a:cubicBezTo>
                  <a:cubicBezTo>
                    <a:pt x="237007" y="12384"/>
                    <a:pt x="293098" y="1536"/>
                    <a:pt x="296273" y="213"/>
                  </a:cubicBezTo>
                  <a:cubicBezTo>
                    <a:pt x="299448" y="-1110"/>
                    <a:pt x="256851" y="3917"/>
                    <a:pt x="237536" y="9738"/>
                  </a:cubicBezTo>
                  <a:cubicBezTo>
                    <a:pt x="218222" y="15559"/>
                    <a:pt x="193086" y="30640"/>
                    <a:pt x="180386" y="35138"/>
                  </a:cubicBezTo>
                  <a:cubicBezTo>
                    <a:pt x="167686" y="39636"/>
                    <a:pt x="171655" y="40166"/>
                    <a:pt x="161336" y="36726"/>
                  </a:cubicBezTo>
                  <a:cubicBezTo>
                    <a:pt x="151017" y="33287"/>
                    <a:pt x="137523" y="18470"/>
                    <a:pt x="118473" y="14501"/>
                  </a:cubicBezTo>
                  <a:cubicBezTo>
                    <a:pt x="99423" y="10532"/>
                    <a:pt x="9994" y="20321"/>
                    <a:pt x="998" y="2561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9FC83B6F-5E0F-4F9F-B357-2F930990B737}"/>
                </a:ext>
              </a:extLst>
            </p:cNvPr>
            <p:cNvSpPr/>
            <p:nvPr/>
          </p:nvSpPr>
          <p:spPr>
            <a:xfrm>
              <a:off x="2062024" y="3302867"/>
              <a:ext cx="92481" cy="88422"/>
            </a:xfrm>
            <a:custGeom>
              <a:avLst/>
              <a:gdLst>
                <a:gd name="connsiteX0" fmla="*/ 84276 w 92481"/>
                <a:gd name="connsiteY0" fmla="*/ 721 h 88422"/>
                <a:gd name="connsiteX1" fmla="*/ 41414 w 92481"/>
                <a:gd name="connsiteY1" fmla="*/ 59458 h 88422"/>
                <a:gd name="connsiteX2" fmla="*/ 60464 w 92481"/>
                <a:gd name="connsiteY2" fmla="*/ 72158 h 88422"/>
                <a:gd name="connsiteX3" fmla="*/ 90626 w 92481"/>
                <a:gd name="connsiteY3" fmla="*/ 81683 h 88422"/>
                <a:gd name="connsiteX4" fmla="*/ 1726 w 92481"/>
                <a:gd name="connsiteY4" fmla="*/ 84858 h 88422"/>
                <a:gd name="connsiteX5" fmla="*/ 35064 w 92481"/>
                <a:gd name="connsiteY5" fmla="*/ 29296 h 88422"/>
                <a:gd name="connsiteX6" fmla="*/ 84276 w 92481"/>
                <a:gd name="connsiteY6" fmla="*/ 721 h 88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481" h="88422">
                  <a:moveTo>
                    <a:pt x="84276" y="721"/>
                  </a:moveTo>
                  <a:cubicBezTo>
                    <a:pt x="85334" y="5748"/>
                    <a:pt x="45383" y="47552"/>
                    <a:pt x="41414" y="59458"/>
                  </a:cubicBezTo>
                  <a:cubicBezTo>
                    <a:pt x="37445" y="71364"/>
                    <a:pt x="52262" y="68454"/>
                    <a:pt x="60464" y="72158"/>
                  </a:cubicBezTo>
                  <a:cubicBezTo>
                    <a:pt x="68666" y="75862"/>
                    <a:pt x="100416" y="79566"/>
                    <a:pt x="90626" y="81683"/>
                  </a:cubicBezTo>
                  <a:cubicBezTo>
                    <a:pt x="80836" y="83800"/>
                    <a:pt x="10986" y="93589"/>
                    <a:pt x="1726" y="84858"/>
                  </a:cubicBezTo>
                  <a:cubicBezTo>
                    <a:pt x="-7534" y="76127"/>
                    <a:pt x="22893" y="40409"/>
                    <a:pt x="35064" y="29296"/>
                  </a:cubicBezTo>
                  <a:cubicBezTo>
                    <a:pt x="47235" y="18183"/>
                    <a:pt x="83218" y="-4306"/>
                    <a:pt x="84276" y="721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3C699A34-4422-4EA8-84BE-677EE1DB56BE}"/>
                </a:ext>
              </a:extLst>
            </p:cNvPr>
            <p:cNvSpPr/>
            <p:nvPr/>
          </p:nvSpPr>
          <p:spPr>
            <a:xfrm>
              <a:off x="2134521" y="3365231"/>
              <a:ext cx="199104" cy="20907"/>
            </a:xfrm>
            <a:custGeom>
              <a:avLst/>
              <a:gdLst>
                <a:gd name="connsiteX0" fmla="*/ 667 w 199104"/>
                <a:gd name="connsiteY0" fmla="*/ 20907 h 20907"/>
                <a:gd name="connsiteX1" fmla="*/ 62579 w 199104"/>
                <a:gd name="connsiteY1" fmla="*/ 8207 h 20907"/>
                <a:gd name="connsiteX2" fmla="*/ 105442 w 199104"/>
                <a:gd name="connsiteY2" fmla="*/ 269 h 20907"/>
                <a:gd name="connsiteX3" fmla="*/ 148304 w 199104"/>
                <a:gd name="connsiteY3" fmla="*/ 1857 h 20907"/>
                <a:gd name="connsiteX4" fmla="*/ 199104 w 199104"/>
                <a:gd name="connsiteY4" fmla="*/ 1857 h 20907"/>
                <a:gd name="connsiteX5" fmla="*/ 172117 w 199104"/>
                <a:gd name="connsiteY5" fmla="*/ 3444 h 20907"/>
                <a:gd name="connsiteX6" fmla="*/ 111792 w 199104"/>
                <a:gd name="connsiteY6" fmla="*/ 8207 h 20907"/>
                <a:gd name="connsiteX7" fmla="*/ 667 w 199104"/>
                <a:gd name="connsiteY7" fmla="*/ 20907 h 2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9104" h="20907">
                  <a:moveTo>
                    <a:pt x="667" y="20907"/>
                  </a:moveTo>
                  <a:cubicBezTo>
                    <a:pt x="-7535" y="20907"/>
                    <a:pt x="62579" y="8207"/>
                    <a:pt x="62579" y="8207"/>
                  </a:cubicBezTo>
                  <a:cubicBezTo>
                    <a:pt x="80042" y="4767"/>
                    <a:pt x="91155" y="1327"/>
                    <a:pt x="105442" y="269"/>
                  </a:cubicBezTo>
                  <a:cubicBezTo>
                    <a:pt x="119729" y="-789"/>
                    <a:pt x="132694" y="1592"/>
                    <a:pt x="148304" y="1857"/>
                  </a:cubicBezTo>
                  <a:cubicBezTo>
                    <a:pt x="163914" y="2122"/>
                    <a:pt x="195135" y="1593"/>
                    <a:pt x="199104" y="1857"/>
                  </a:cubicBezTo>
                  <a:lnTo>
                    <a:pt x="172117" y="3444"/>
                  </a:lnTo>
                  <a:cubicBezTo>
                    <a:pt x="157565" y="4502"/>
                    <a:pt x="136927" y="7149"/>
                    <a:pt x="111792" y="8207"/>
                  </a:cubicBezTo>
                  <a:cubicBezTo>
                    <a:pt x="86657" y="9265"/>
                    <a:pt x="8869" y="20907"/>
                    <a:pt x="667" y="209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C5A413E5-3F25-48B6-BE78-8A34D649715D}"/>
                </a:ext>
              </a:extLst>
            </p:cNvPr>
            <p:cNvSpPr/>
            <p:nvPr/>
          </p:nvSpPr>
          <p:spPr>
            <a:xfrm>
              <a:off x="2155375" y="3288980"/>
              <a:ext cx="122725" cy="82223"/>
            </a:xfrm>
            <a:custGeom>
              <a:avLst/>
              <a:gdLst>
                <a:gd name="connsiteX0" fmla="*/ 5213 w 122725"/>
                <a:gd name="connsiteY0" fmla="*/ 14608 h 82223"/>
                <a:gd name="connsiteX1" fmla="*/ 11563 w 122725"/>
                <a:gd name="connsiteY1" fmla="*/ 70170 h 82223"/>
                <a:gd name="connsiteX2" fmla="*/ 40138 w 122725"/>
                <a:gd name="connsiteY2" fmla="*/ 81283 h 82223"/>
                <a:gd name="connsiteX3" fmla="*/ 79825 w 122725"/>
                <a:gd name="connsiteY3" fmla="*/ 81283 h 82223"/>
                <a:gd name="connsiteX4" fmla="*/ 113163 w 122725"/>
                <a:gd name="connsiteY4" fmla="*/ 81283 h 82223"/>
                <a:gd name="connsiteX5" fmla="*/ 122688 w 122725"/>
                <a:gd name="connsiteY5" fmla="*/ 68583 h 82223"/>
                <a:gd name="connsiteX6" fmla="*/ 116338 w 122725"/>
                <a:gd name="connsiteY6" fmla="*/ 27308 h 82223"/>
                <a:gd name="connsiteX7" fmla="*/ 113163 w 122725"/>
                <a:gd name="connsiteY7" fmla="*/ 8258 h 82223"/>
                <a:gd name="connsiteX8" fmla="*/ 86175 w 122725"/>
                <a:gd name="connsiteY8" fmla="*/ 320 h 82223"/>
                <a:gd name="connsiteX9" fmla="*/ 5213 w 122725"/>
                <a:gd name="connsiteY9" fmla="*/ 14608 h 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725" h="82223">
                  <a:moveTo>
                    <a:pt x="5213" y="14608"/>
                  </a:moveTo>
                  <a:cubicBezTo>
                    <a:pt x="-7222" y="26250"/>
                    <a:pt x="5742" y="59058"/>
                    <a:pt x="11563" y="70170"/>
                  </a:cubicBezTo>
                  <a:cubicBezTo>
                    <a:pt x="17384" y="81282"/>
                    <a:pt x="28761" y="79431"/>
                    <a:pt x="40138" y="81283"/>
                  </a:cubicBezTo>
                  <a:cubicBezTo>
                    <a:pt x="51515" y="83135"/>
                    <a:pt x="79825" y="81283"/>
                    <a:pt x="79825" y="81283"/>
                  </a:cubicBezTo>
                  <a:cubicBezTo>
                    <a:pt x="91996" y="81283"/>
                    <a:pt x="106019" y="83400"/>
                    <a:pt x="113163" y="81283"/>
                  </a:cubicBezTo>
                  <a:cubicBezTo>
                    <a:pt x="120307" y="79166"/>
                    <a:pt x="122159" y="77579"/>
                    <a:pt x="122688" y="68583"/>
                  </a:cubicBezTo>
                  <a:cubicBezTo>
                    <a:pt x="123217" y="59587"/>
                    <a:pt x="117925" y="37362"/>
                    <a:pt x="116338" y="27308"/>
                  </a:cubicBezTo>
                  <a:cubicBezTo>
                    <a:pt x="114751" y="17254"/>
                    <a:pt x="118190" y="12756"/>
                    <a:pt x="113163" y="8258"/>
                  </a:cubicBezTo>
                  <a:cubicBezTo>
                    <a:pt x="108136" y="3760"/>
                    <a:pt x="99933" y="1907"/>
                    <a:pt x="86175" y="320"/>
                  </a:cubicBezTo>
                  <a:cubicBezTo>
                    <a:pt x="72417" y="-1267"/>
                    <a:pt x="17648" y="2966"/>
                    <a:pt x="5213" y="146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楕円 23">
              <a:extLst>
                <a:ext uri="{FF2B5EF4-FFF2-40B4-BE49-F238E27FC236}">
                  <a16:creationId xmlns:a16="http://schemas.microsoft.com/office/drawing/2014/main" id="{37B9133D-B64B-4398-A9B0-2051BA0D572A}"/>
                </a:ext>
              </a:extLst>
            </p:cNvPr>
            <p:cNvSpPr/>
            <p:nvPr/>
          </p:nvSpPr>
          <p:spPr>
            <a:xfrm>
              <a:off x="2214563" y="330358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: 図形 25">
              <a:extLst>
                <a:ext uri="{FF2B5EF4-FFF2-40B4-BE49-F238E27FC236}">
                  <a16:creationId xmlns:a16="http://schemas.microsoft.com/office/drawing/2014/main" id="{30AD0FB6-83D8-4B8C-9F15-00D6AF1B70E7}"/>
                </a:ext>
              </a:extLst>
            </p:cNvPr>
            <p:cNvSpPr/>
            <p:nvPr/>
          </p:nvSpPr>
          <p:spPr>
            <a:xfrm>
              <a:off x="1985006" y="3336854"/>
              <a:ext cx="156074" cy="71481"/>
            </a:xfrm>
            <a:custGeom>
              <a:avLst/>
              <a:gdLst>
                <a:gd name="connsiteX0" fmla="*/ 102557 w 156074"/>
                <a:gd name="connsiteY0" fmla="*/ 71 h 71481"/>
                <a:gd name="connsiteX1" fmla="*/ 54932 w 156074"/>
                <a:gd name="connsiteY1" fmla="*/ 44521 h 71481"/>
                <a:gd name="connsiteX2" fmla="*/ 2544 w 156074"/>
                <a:gd name="connsiteY2" fmla="*/ 69921 h 71481"/>
                <a:gd name="connsiteX3" fmla="*/ 13657 w 156074"/>
                <a:gd name="connsiteY3" fmla="*/ 68334 h 71481"/>
                <a:gd name="connsiteX4" fmla="*/ 61282 w 156074"/>
                <a:gd name="connsiteY4" fmla="*/ 65159 h 71481"/>
                <a:gd name="connsiteX5" fmla="*/ 154944 w 156074"/>
                <a:gd name="connsiteY5" fmla="*/ 63571 h 71481"/>
                <a:gd name="connsiteX6" fmla="*/ 112082 w 156074"/>
                <a:gd name="connsiteY6" fmla="*/ 55634 h 71481"/>
                <a:gd name="connsiteX7" fmla="*/ 102557 w 156074"/>
                <a:gd name="connsiteY7" fmla="*/ 71 h 71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6074" h="71481">
                  <a:moveTo>
                    <a:pt x="102557" y="71"/>
                  </a:moveTo>
                  <a:cubicBezTo>
                    <a:pt x="93032" y="-1781"/>
                    <a:pt x="71601" y="32879"/>
                    <a:pt x="54932" y="44521"/>
                  </a:cubicBezTo>
                  <a:cubicBezTo>
                    <a:pt x="38263" y="56163"/>
                    <a:pt x="9423" y="65952"/>
                    <a:pt x="2544" y="69921"/>
                  </a:cubicBezTo>
                  <a:cubicBezTo>
                    <a:pt x="-4335" y="73890"/>
                    <a:pt x="3867" y="69128"/>
                    <a:pt x="13657" y="68334"/>
                  </a:cubicBezTo>
                  <a:cubicBezTo>
                    <a:pt x="23447" y="67540"/>
                    <a:pt x="37734" y="65953"/>
                    <a:pt x="61282" y="65159"/>
                  </a:cubicBezTo>
                  <a:cubicBezTo>
                    <a:pt x="84830" y="64365"/>
                    <a:pt x="146477" y="65158"/>
                    <a:pt x="154944" y="63571"/>
                  </a:cubicBezTo>
                  <a:cubicBezTo>
                    <a:pt x="163411" y="61984"/>
                    <a:pt x="121871" y="59867"/>
                    <a:pt x="112082" y="55634"/>
                  </a:cubicBezTo>
                  <a:cubicBezTo>
                    <a:pt x="102293" y="51401"/>
                    <a:pt x="112082" y="1923"/>
                    <a:pt x="102557" y="71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: 図形 26">
              <a:extLst>
                <a:ext uri="{FF2B5EF4-FFF2-40B4-BE49-F238E27FC236}">
                  <a16:creationId xmlns:a16="http://schemas.microsoft.com/office/drawing/2014/main" id="{29C8A05E-4597-48DD-ACD6-BD3A1D965485}"/>
                </a:ext>
              </a:extLst>
            </p:cNvPr>
            <p:cNvSpPr/>
            <p:nvPr/>
          </p:nvSpPr>
          <p:spPr>
            <a:xfrm>
              <a:off x="2719782" y="3257097"/>
              <a:ext cx="252224" cy="109995"/>
            </a:xfrm>
            <a:custGeom>
              <a:avLst/>
              <a:gdLst>
                <a:gd name="connsiteX0" fmla="*/ 1193 w 252224"/>
                <a:gd name="connsiteY0" fmla="*/ 46491 h 109995"/>
                <a:gd name="connsiteX1" fmla="*/ 44056 w 252224"/>
                <a:gd name="connsiteY1" fmla="*/ 11566 h 109995"/>
                <a:gd name="connsiteX2" fmla="*/ 104381 w 252224"/>
                <a:gd name="connsiteY2" fmla="*/ 453 h 109995"/>
                <a:gd name="connsiteX3" fmla="*/ 196456 w 252224"/>
                <a:gd name="connsiteY3" fmla="*/ 24266 h 109995"/>
                <a:gd name="connsiteX4" fmla="*/ 244081 w 252224"/>
                <a:gd name="connsiteY4" fmla="*/ 44903 h 109995"/>
                <a:gd name="connsiteX5" fmla="*/ 252018 w 252224"/>
                <a:gd name="connsiteY5" fmla="*/ 62366 h 109995"/>
                <a:gd name="connsiteX6" fmla="*/ 248843 w 252224"/>
                <a:gd name="connsiteY6" fmla="*/ 78241 h 109995"/>
                <a:gd name="connsiteX7" fmla="*/ 237731 w 252224"/>
                <a:gd name="connsiteY7" fmla="*/ 90941 h 109995"/>
                <a:gd name="connsiteX8" fmla="*/ 182168 w 252224"/>
                <a:gd name="connsiteY8" fmla="*/ 109991 h 109995"/>
                <a:gd name="connsiteX9" fmla="*/ 225031 w 252224"/>
                <a:gd name="connsiteY9" fmla="*/ 92528 h 109995"/>
                <a:gd name="connsiteX10" fmla="*/ 226618 w 252224"/>
                <a:gd name="connsiteY10" fmla="*/ 75066 h 109995"/>
                <a:gd name="connsiteX11" fmla="*/ 217093 w 252224"/>
                <a:gd name="connsiteY11" fmla="*/ 54428 h 109995"/>
                <a:gd name="connsiteX12" fmla="*/ 171056 w 252224"/>
                <a:gd name="connsiteY12" fmla="*/ 30616 h 109995"/>
                <a:gd name="connsiteX13" fmla="*/ 117081 w 252224"/>
                <a:gd name="connsiteY13" fmla="*/ 25853 h 109995"/>
                <a:gd name="connsiteX14" fmla="*/ 91681 w 252224"/>
                <a:gd name="connsiteY14" fmla="*/ 24266 h 109995"/>
                <a:gd name="connsiteX15" fmla="*/ 1193 w 252224"/>
                <a:gd name="connsiteY15" fmla="*/ 46491 h 109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2224" h="109995">
                  <a:moveTo>
                    <a:pt x="1193" y="46491"/>
                  </a:moveTo>
                  <a:cubicBezTo>
                    <a:pt x="-6744" y="44374"/>
                    <a:pt x="26858" y="19239"/>
                    <a:pt x="44056" y="11566"/>
                  </a:cubicBezTo>
                  <a:cubicBezTo>
                    <a:pt x="61254" y="3893"/>
                    <a:pt x="78981" y="-1664"/>
                    <a:pt x="104381" y="453"/>
                  </a:cubicBezTo>
                  <a:cubicBezTo>
                    <a:pt x="129781" y="2570"/>
                    <a:pt x="173173" y="16858"/>
                    <a:pt x="196456" y="24266"/>
                  </a:cubicBezTo>
                  <a:cubicBezTo>
                    <a:pt x="219739" y="31674"/>
                    <a:pt x="234821" y="38553"/>
                    <a:pt x="244081" y="44903"/>
                  </a:cubicBezTo>
                  <a:cubicBezTo>
                    <a:pt x="253341" y="51253"/>
                    <a:pt x="251224" y="56810"/>
                    <a:pt x="252018" y="62366"/>
                  </a:cubicBezTo>
                  <a:cubicBezTo>
                    <a:pt x="252812" y="67922"/>
                    <a:pt x="251224" y="73479"/>
                    <a:pt x="248843" y="78241"/>
                  </a:cubicBezTo>
                  <a:cubicBezTo>
                    <a:pt x="246462" y="83003"/>
                    <a:pt x="248844" y="85649"/>
                    <a:pt x="237731" y="90941"/>
                  </a:cubicBezTo>
                  <a:cubicBezTo>
                    <a:pt x="226619" y="96233"/>
                    <a:pt x="184285" y="109727"/>
                    <a:pt x="182168" y="109991"/>
                  </a:cubicBezTo>
                  <a:cubicBezTo>
                    <a:pt x="180051" y="110255"/>
                    <a:pt x="217623" y="98349"/>
                    <a:pt x="225031" y="92528"/>
                  </a:cubicBezTo>
                  <a:cubicBezTo>
                    <a:pt x="232439" y="86707"/>
                    <a:pt x="227941" y="81416"/>
                    <a:pt x="226618" y="75066"/>
                  </a:cubicBezTo>
                  <a:cubicBezTo>
                    <a:pt x="225295" y="68716"/>
                    <a:pt x="226353" y="61836"/>
                    <a:pt x="217093" y="54428"/>
                  </a:cubicBezTo>
                  <a:cubicBezTo>
                    <a:pt x="207833" y="47020"/>
                    <a:pt x="187725" y="35378"/>
                    <a:pt x="171056" y="30616"/>
                  </a:cubicBezTo>
                  <a:cubicBezTo>
                    <a:pt x="154387" y="25853"/>
                    <a:pt x="130310" y="26911"/>
                    <a:pt x="117081" y="25853"/>
                  </a:cubicBezTo>
                  <a:cubicBezTo>
                    <a:pt x="103852" y="24795"/>
                    <a:pt x="106498" y="21091"/>
                    <a:pt x="91681" y="24266"/>
                  </a:cubicBezTo>
                  <a:cubicBezTo>
                    <a:pt x="76864" y="27441"/>
                    <a:pt x="9130" y="48608"/>
                    <a:pt x="1193" y="464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: 図形 27">
              <a:extLst>
                <a:ext uri="{FF2B5EF4-FFF2-40B4-BE49-F238E27FC236}">
                  <a16:creationId xmlns:a16="http://schemas.microsoft.com/office/drawing/2014/main" id="{FE4A8BF7-F4AF-442D-B3D4-612FA5015713}"/>
                </a:ext>
              </a:extLst>
            </p:cNvPr>
            <p:cNvSpPr/>
            <p:nvPr/>
          </p:nvSpPr>
          <p:spPr>
            <a:xfrm>
              <a:off x="2666998" y="3346443"/>
              <a:ext cx="149245" cy="36702"/>
            </a:xfrm>
            <a:custGeom>
              <a:avLst/>
              <a:gdLst>
                <a:gd name="connsiteX0" fmla="*/ 2 w 149245"/>
                <a:gd name="connsiteY0" fmla="*/ 7 h 36702"/>
                <a:gd name="connsiteX1" fmla="*/ 114302 w 149245"/>
                <a:gd name="connsiteY1" fmla="*/ 31757 h 36702"/>
                <a:gd name="connsiteX2" fmla="*/ 149227 w 149245"/>
                <a:gd name="connsiteY2" fmla="*/ 34932 h 36702"/>
                <a:gd name="connsiteX3" fmla="*/ 117477 w 149245"/>
                <a:gd name="connsiteY3" fmla="*/ 34932 h 36702"/>
                <a:gd name="connsiteX4" fmla="*/ 2 w 149245"/>
                <a:gd name="connsiteY4" fmla="*/ 7 h 36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245" h="36702">
                  <a:moveTo>
                    <a:pt x="2" y="7"/>
                  </a:moveTo>
                  <a:cubicBezTo>
                    <a:pt x="-527" y="-522"/>
                    <a:pt x="89431" y="25936"/>
                    <a:pt x="114302" y="31757"/>
                  </a:cubicBezTo>
                  <a:cubicBezTo>
                    <a:pt x="139173" y="37578"/>
                    <a:pt x="148698" y="34403"/>
                    <a:pt x="149227" y="34932"/>
                  </a:cubicBezTo>
                  <a:cubicBezTo>
                    <a:pt x="149756" y="35461"/>
                    <a:pt x="139173" y="38636"/>
                    <a:pt x="117477" y="34932"/>
                  </a:cubicBezTo>
                  <a:cubicBezTo>
                    <a:pt x="95781" y="31228"/>
                    <a:pt x="531" y="536"/>
                    <a:pt x="2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: 図形 28">
              <a:extLst>
                <a:ext uri="{FF2B5EF4-FFF2-40B4-BE49-F238E27FC236}">
                  <a16:creationId xmlns:a16="http://schemas.microsoft.com/office/drawing/2014/main" id="{C5E5BA17-8B55-42DF-9F2B-D220DA70A984}"/>
                </a:ext>
              </a:extLst>
            </p:cNvPr>
            <p:cNvSpPr/>
            <p:nvPr/>
          </p:nvSpPr>
          <p:spPr>
            <a:xfrm>
              <a:off x="2660354" y="3285471"/>
              <a:ext cx="96188" cy="51481"/>
            </a:xfrm>
            <a:custGeom>
              <a:avLst/>
              <a:gdLst>
                <a:gd name="connsiteX0" fmla="*/ 95546 w 96188"/>
                <a:gd name="connsiteY0" fmla="*/ 654 h 51481"/>
                <a:gd name="connsiteX1" fmla="*/ 39984 w 96188"/>
                <a:gd name="connsiteY1" fmla="*/ 24467 h 51481"/>
                <a:gd name="connsiteX2" fmla="*/ 296 w 96188"/>
                <a:gd name="connsiteY2" fmla="*/ 51454 h 51481"/>
                <a:gd name="connsiteX3" fmla="*/ 95546 w 96188"/>
                <a:gd name="connsiteY3" fmla="*/ 654 h 51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188" h="51481">
                  <a:moveTo>
                    <a:pt x="95546" y="654"/>
                  </a:moveTo>
                  <a:cubicBezTo>
                    <a:pt x="102161" y="-3844"/>
                    <a:pt x="55859" y="16000"/>
                    <a:pt x="39984" y="24467"/>
                  </a:cubicBezTo>
                  <a:cubicBezTo>
                    <a:pt x="24109" y="32934"/>
                    <a:pt x="-3143" y="50131"/>
                    <a:pt x="296" y="51454"/>
                  </a:cubicBezTo>
                  <a:cubicBezTo>
                    <a:pt x="3735" y="52777"/>
                    <a:pt x="88931" y="5152"/>
                    <a:pt x="95546" y="6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: 図形 30">
              <a:extLst>
                <a:ext uri="{FF2B5EF4-FFF2-40B4-BE49-F238E27FC236}">
                  <a16:creationId xmlns:a16="http://schemas.microsoft.com/office/drawing/2014/main" id="{8B2E9F77-0419-4B5F-8443-4422123D5F19}"/>
                </a:ext>
              </a:extLst>
            </p:cNvPr>
            <p:cNvSpPr/>
            <p:nvPr/>
          </p:nvSpPr>
          <p:spPr>
            <a:xfrm>
              <a:off x="2708257" y="3351030"/>
              <a:ext cx="117542" cy="38728"/>
            </a:xfrm>
            <a:custGeom>
              <a:avLst/>
              <a:gdLst>
                <a:gd name="connsiteX0" fmla="*/ 18 w 117542"/>
                <a:gd name="connsiteY0" fmla="*/ 183 h 38728"/>
                <a:gd name="connsiteX1" fmla="*/ 58756 w 117542"/>
                <a:gd name="connsiteY1" fmla="*/ 17645 h 38728"/>
                <a:gd name="connsiteX2" fmla="*/ 87331 w 117542"/>
                <a:gd name="connsiteY2" fmla="*/ 33520 h 38728"/>
                <a:gd name="connsiteX3" fmla="*/ 117493 w 117542"/>
                <a:gd name="connsiteY3" fmla="*/ 38283 h 38728"/>
                <a:gd name="connsiteX4" fmla="*/ 93681 w 117542"/>
                <a:gd name="connsiteY4" fmla="*/ 23995 h 38728"/>
                <a:gd name="connsiteX5" fmla="*/ 65106 w 117542"/>
                <a:gd name="connsiteY5" fmla="*/ 9708 h 38728"/>
                <a:gd name="connsiteX6" fmla="*/ 18 w 117542"/>
                <a:gd name="connsiteY6" fmla="*/ 183 h 38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542" h="38728">
                  <a:moveTo>
                    <a:pt x="18" y="183"/>
                  </a:moveTo>
                  <a:cubicBezTo>
                    <a:pt x="-1040" y="1506"/>
                    <a:pt x="44204" y="12089"/>
                    <a:pt x="58756" y="17645"/>
                  </a:cubicBezTo>
                  <a:cubicBezTo>
                    <a:pt x="73308" y="23201"/>
                    <a:pt x="77542" y="30080"/>
                    <a:pt x="87331" y="33520"/>
                  </a:cubicBezTo>
                  <a:cubicBezTo>
                    <a:pt x="97121" y="36960"/>
                    <a:pt x="116435" y="39871"/>
                    <a:pt x="117493" y="38283"/>
                  </a:cubicBezTo>
                  <a:cubicBezTo>
                    <a:pt x="118551" y="36695"/>
                    <a:pt x="102412" y="28757"/>
                    <a:pt x="93681" y="23995"/>
                  </a:cubicBezTo>
                  <a:cubicBezTo>
                    <a:pt x="84950" y="19233"/>
                    <a:pt x="73837" y="14470"/>
                    <a:pt x="65106" y="9708"/>
                  </a:cubicBezTo>
                  <a:cubicBezTo>
                    <a:pt x="56375" y="4946"/>
                    <a:pt x="1076" y="-1140"/>
                    <a:pt x="18" y="1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: 図形 32">
              <a:extLst>
                <a:ext uri="{FF2B5EF4-FFF2-40B4-BE49-F238E27FC236}">
                  <a16:creationId xmlns:a16="http://schemas.microsoft.com/office/drawing/2014/main" id="{3C02A103-3913-48AB-AFE3-F9A5BECACD92}"/>
                </a:ext>
              </a:extLst>
            </p:cNvPr>
            <p:cNvSpPr/>
            <p:nvPr/>
          </p:nvSpPr>
          <p:spPr>
            <a:xfrm>
              <a:off x="2805850" y="3284328"/>
              <a:ext cx="164569" cy="97693"/>
            </a:xfrm>
            <a:custGeom>
              <a:avLst/>
              <a:gdLst>
                <a:gd name="connsiteX0" fmla="*/ 850 w 164569"/>
                <a:gd name="connsiteY0" fmla="*/ 97047 h 97693"/>
                <a:gd name="connsiteX1" fmla="*/ 94513 w 164569"/>
                <a:gd name="connsiteY1" fmla="*/ 79585 h 97693"/>
                <a:gd name="connsiteX2" fmla="*/ 131025 w 164569"/>
                <a:gd name="connsiteY2" fmla="*/ 60535 h 97693"/>
                <a:gd name="connsiteX3" fmla="*/ 127850 w 164569"/>
                <a:gd name="connsiteY3" fmla="*/ 36722 h 97693"/>
                <a:gd name="connsiteX4" fmla="*/ 73875 w 164569"/>
                <a:gd name="connsiteY4" fmla="*/ 210 h 97693"/>
                <a:gd name="connsiteX5" fmla="*/ 151663 w 164569"/>
                <a:gd name="connsiteY5" fmla="*/ 22435 h 97693"/>
                <a:gd name="connsiteX6" fmla="*/ 156425 w 164569"/>
                <a:gd name="connsiteY6" fmla="*/ 36722 h 97693"/>
                <a:gd name="connsiteX7" fmla="*/ 154838 w 164569"/>
                <a:gd name="connsiteY7" fmla="*/ 55772 h 97693"/>
                <a:gd name="connsiteX8" fmla="*/ 850 w 164569"/>
                <a:gd name="connsiteY8" fmla="*/ 97047 h 9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569" h="97693">
                  <a:moveTo>
                    <a:pt x="850" y="97047"/>
                  </a:moveTo>
                  <a:cubicBezTo>
                    <a:pt x="-9204" y="101016"/>
                    <a:pt x="72817" y="85670"/>
                    <a:pt x="94513" y="79585"/>
                  </a:cubicBezTo>
                  <a:cubicBezTo>
                    <a:pt x="116209" y="73500"/>
                    <a:pt x="125469" y="67679"/>
                    <a:pt x="131025" y="60535"/>
                  </a:cubicBezTo>
                  <a:cubicBezTo>
                    <a:pt x="136581" y="53391"/>
                    <a:pt x="137375" y="46776"/>
                    <a:pt x="127850" y="36722"/>
                  </a:cubicBezTo>
                  <a:cubicBezTo>
                    <a:pt x="118325" y="26668"/>
                    <a:pt x="69906" y="2591"/>
                    <a:pt x="73875" y="210"/>
                  </a:cubicBezTo>
                  <a:cubicBezTo>
                    <a:pt x="77844" y="-2171"/>
                    <a:pt x="137905" y="16350"/>
                    <a:pt x="151663" y="22435"/>
                  </a:cubicBezTo>
                  <a:cubicBezTo>
                    <a:pt x="165421" y="28520"/>
                    <a:pt x="155896" y="31166"/>
                    <a:pt x="156425" y="36722"/>
                  </a:cubicBezTo>
                  <a:cubicBezTo>
                    <a:pt x="156954" y="42278"/>
                    <a:pt x="175476" y="45982"/>
                    <a:pt x="154838" y="55772"/>
                  </a:cubicBezTo>
                  <a:cubicBezTo>
                    <a:pt x="134200" y="65562"/>
                    <a:pt x="10904" y="93078"/>
                    <a:pt x="850" y="970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: 図形 33">
              <a:extLst>
                <a:ext uri="{FF2B5EF4-FFF2-40B4-BE49-F238E27FC236}">
                  <a16:creationId xmlns:a16="http://schemas.microsoft.com/office/drawing/2014/main" id="{E242AAE9-13C2-410E-B58C-49A0361172D6}"/>
                </a:ext>
              </a:extLst>
            </p:cNvPr>
            <p:cNvSpPr/>
            <p:nvPr/>
          </p:nvSpPr>
          <p:spPr>
            <a:xfrm>
              <a:off x="2773183" y="3263748"/>
              <a:ext cx="125245" cy="78539"/>
            </a:xfrm>
            <a:custGeom>
              <a:avLst/>
              <a:gdLst>
                <a:gd name="connsiteX0" fmla="*/ 119242 w 125245"/>
                <a:gd name="connsiteY0" fmla="*/ 17615 h 78539"/>
                <a:gd name="connsiteX1" fmla="*/ 111305 w 125245"/>
                <a:gd name="connsiteY1" fmla="*/ 68415 h 78539"/>
                <a:gd name="connsiteX2" fmla="*/ 77967 w 125245"/>
                <a:gd name="connsiteY2" fmla="*/ 74765 h 78539"/>
                <a:gd name="connsiteX3" fmla="*/ 9705 w 125245"/>
                <a:gd name="connsiteY3" fmla="*/ 74765 h 78539"/>
                <a:gd name="connsiteX4" fmla="*/ 12880 w 125245"/>
                <a:gd name="connsiteY4" fmla="*/ 27140 h 78539"/>
                <a:gd name="connsiteX5" fmla="*/ 180 w 125245"/>
                <a:gd name="connsiteY5" fmla="*/ 11265 h 78539"/>
                <a:gd name="connsiteX6" fmla="*/ 23992 w 125245"/>
                <a:gd name="connsiteY6" fmla="*/ 152 h 78539"/>
                <a:gd name="connsiteX7" fmla="*/ 119242 w 125245"/>
                <a:gd name="connsiteY7" fmla="*/ 17615 h 78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245" h="78539">
                  <a:moveTo>
                    <a:pt x="119242" y="17615"/>
                  </a:moveTo>
                  <a:cubicBezTo>
                    <a:pt x="133794" y="28992"/>
                    <a:pt x="118184" y="58890"/>
                    <a:pt x="111305" y="68415"/>
                  </a:cubicBezTo>
                  <a:cubicBezTo>
                    <a:pt x="104426" y="77940"/>
                    <a:pt x="94900" y="73707"/>
                    <a:pt x="77967" y="74765"/>
                  </a:cubicBezTo>
                  <a:cubicBezTo>
                    <a:pt x="61034" y="75823"/>
                    <a:pt x="20553" y="82702"/>
                    <a:pt x="9705" y="74765"/>
                  </a:cubicBezTo>
                  <a:cubicBezTo>
                    <a:pt x="-1143" y="66828"/>
                    <a:pt x="14467" y="37723"/>
                    <a:pt x="12880" y="27140"/>
                  </a:cubicBezTo>
                  <a:cubicBezTo>
                    <a:pt x="11292" y="16557"/>
                    <a:pt x="-1672" y="15763"/>
                    <a:pt x="180" y="11265"/>
                  </a:cubicBezTo>
                  <a:cubicBezTo>
                    <a:pt x="2032" y="6767"/>
                    <a:pt x="8382" y="1475"/>
                    <a:pt x="23992" y="152"/>
                  </a:cubicBezTo>
                  <a:cubicBezTo>
                    <a:pt x="39602" y="-1171"/>
                    <a:pt x="104690" y="6238"/>
                    <a:pt x="119242" y="176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楕円 35">
              <a:extLst>
                <a:ext uri="{FF2B5EF4-FFF2-40B4-BE49-F238E27FC236}">
                  <a16:creationId xmlns:a16="http://schemas.microsoft.com/office/drawing/2014/main" id="{D0B3F09E-5D49-452F-9661-ECEA5092D70D}"/>
                </a:ext>
              </a:extLst>
            </p:cNvPr>
            <p:cNvSpPr/>
            <p:nvPr/>
          </p:nvSpPr>
          <p:spPr>
            <a:xfrm>
              <a:off x="2835276" y="328453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: 図形 34">
              <a:extLst>
                <a:ext uri="{FF2B5EF4-FFF2-40B4-BE49-F238E27FC236}">
                  <a16:creationId xmlns:a16="http://schemas.microsoft.com/office/drawing/2014/main" id="{56FF95AC-5E23-4EB5-B015-0BBEB14D7869}"/>
                </a:ext>
              </a:extLst>
            </p:cNvPr>
            <p:cNvSpPr/>
            <p:nvPr/>
          </p:nvSpPr>
          <p:spPr>
            <a:xfrm>
              <a:off x="2892417" y="3313047"/>
              <a:ext cx="150420" cy="71275"/>
            </a:xfrm>
            <a:custGeom>
              <a:avLst/>
              <a:gdLst>
                <a:gd name="connsiteX0" fmla="*/ 68271 w 150420"/>
                <a:gd name="connsiteY0" fmla="*/ 66 h 71275"/>
                <a:gd name="connsiteX1" fmla="*/ 146058 w 150420"/>
                <a:gd name="connsiteY1" fmla="*/ 44516 h 71275"/>
                <a:gd name="connsiteX2" fmla="*/ 138121 w 150420"/>
                <a:gd name="connsiteY2" fmla="*/ 54041 h 71275"/>
                <a:gd name="connsiteX3" fmla="*/ 117483 w 150420"/>
                <a:gd name="connsiteY3" fmla="*/ 68328 h 71275"/>
                <a:gd name="connsiteX4" fmla="*/ 77796 w 150420"/>
                <a:gd name="connsiteY4" fmla="*/ 69916 h 71275"/>
                <a:gd name="connsiteX5" fmla="*/ 8 w 150420"/>
                <a:gd name="connsiteY5" fmla="*/ 52453 h 71275"/>
                <a:gd name="connsiteX6" fmla="*/ 73033 w 150420"/>
                <a:gd name="connsiteY6" fmla="*/ 58803 h 71275"/>
                <a:gd name="connsiteX7" fmla="*/ 120658 w 150420"/>
                <a:gd name="connsiteY7" fmla="*/ 55628 h 71275"/>
                <a:gd name="connsiteX8" fmla="*/ 68271 w 150420"/>
                <a:gd name="connsiteY8" fmla="*/ 66 h 7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420" h="71275">
                  <a:moveTo>
                    <a:pt x="68271" y="66"/>
                  </a:moveTo>
                  <a:cubicBezTo>
                    <a:pt x="72504" y="-1786"/>
                    <a:pt x="134416" y="35520"/>
                    <a:pt x="146058" y="44516"/>
                  </a:cubicBezTo>
                  <a:cubicBezTo>
                    <a:pt x="157700" y="53512"/>
                    <a:pt x="142883" y="50072"/>
                    <a:pt x="138121" y="54041"/>
                  </a:cubicBezTo>
                  <a:cubicBezTo>
                    <a:pt x="133359" y="58010"/>
                    <a:pt x="127537" y="65682"/>
                    <a:pt x="117483" y="68328"/>
                  </a:cubicBezTo>
                  <a:cubicBezTo>
                    <a:pt x="107429" y="70974"/>
                    <a:pt x="97375" y="72562"/>
                    <a:pt x="77796" y="69916"/>
                  </a:cubicBezTo>
                  <a:cubicBezTo>
                    <a:pt x="58217" y="67270"/>
                    <a:pt x="802" y="54305"/>
                    <a:pt x="8" y="52453"/>
                  </a:cubicBezTo>
                  <a:cubicBezTo>
                    <a:pt x="-786" y="50601"/>
                    <a:pt x="52925" y="58274"/>
                    <a:pt x="73033" y="58803"/>
                  </a:cubicBezTo>
                  <a:cubicBezTo>
                    <a:pt x="93141" y="59332"/>
                    <a:pt x="119071" y="61978"/>
                    <a:pt x="120658" y="55628"/>
                  </a:cubicBezTo>
                  <a:cubicBezTo>
                    <a:pt x="122246" y="49278"/>
                    <a:pt x="64038" y="1918"/>
                    <a:pt x="68271" y="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: 図形 36">
              <a:extLst>
                <a:ext uri="{FF2B5EF4-FFF2-40B4-BE49-F238E27FC236}">
                  <a16:creationId xmlns:a16="http://schemas.microsoft.com/office/drawing/2014/main" id="{70F8D113-7A75-4492-8B4C-D5BEC186DF9E}"/>
                </a:ext>
              </a:extLst>
            </p:cNvPr>
            <p:cNvSpPr/>
            <p:nvPr/>
          </p:nvSpPr>
          <p:spPr>
            <a:xfrm>
              <a:off x="2204676" y="3200372"/>
              <a:ext cx="137211" cy="77386"/>
            </a:xfrm>
            <a:custGeom>
              <a:avLst/>
              <a:gdLst>
                <a:gd name="connsiteX0" fmla="*/ 362 w 137211"/>
                <a:gd name="connsiteY0" fmla="*/ 1616 h 77386"/>
                <a:gd name="connsiteX1" fmla="*/ 82912 w 137211"/>
                <a:gd name="connsiteY1" fmla="*/ 19078 h 77386"/>
                <a:gd name="connsiteX2" fmla="*/ 135299 w 137211"/>
                <a:gd name="connsiteY2" fmla="*/ 76228 h 77386"/>
                <a:gd name="connsiteX3" fmla="*/ 117837 w 137211"/>
                <a:gd name="connsiteY3" fmla="*/ 54003 h 77386"/>
                <a:gd name="connsiteX4" fmla="*/ 362 w 137211"/>
                <a:gd name="connsiteY4" fmla="*/ 1616 h 77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211" h="77386">
                  <a:moveTo>
                    <a:pt x="362" y="1616"/>
                  </a:moveTo>
                  <a:cubicBezTo>
                    <a:pt x="-5459" y="-4205"/>
                    <a:pt x="60423" y="6643"/>
                    <a:pt x="82912" y="19078"/>
                  </a:cubicBezTo>
                  <a:cubicBezTo>
                    <a:pt x="105402" y="31513"/>
                    <a:pt x="129478" y="70407"/>
                    <a:pt x="135299" y="76228"/>
                  </a:cubicBezTo>
                  <a:cubicBezTo>
                    <a:pt x="141120" y="82049"/>
                    <a:pt x="133183" y="64586"/>
                    <a:pt x="117837" y="54003"/>
                  </a:cubicBezTo>
                  <a:cubicBezTo>
                    <a:pt x="102491" y="43420"/>
                    <a:pt x="6183" y="7437"/>
                    <a:pt x="362" y="16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: 図形 37">
              <a:extLst>
                <a:ext uri="{FF2B5EF4-FFF2-40B4-BE49-F238E27FC236}">
                  <a16:creationId xmlns:a16="http://schemas.microsoft.com/office/drawing/2014/main" id="{3DB790DB-6FB4-403B-B7E9-D64BFED2BC73}"/>
                </a:ext>
              </a:extLst>
            </p:cNvPr>
            <p:cNvSpPr/>
            <p:nvPr/>
          </p:nvSpPr>
          <p:spPr>
            <a:xfrm>
              <a:off x="2665392" y="3171984"/>
              <a:ext cx="191388" cy="133206"/>
            </a:xfrm>
            <a:custGeom>
              <a:avLst/>
              <a:gdLst>
                <a:gd name="connsiteX0" fmla="*/ 21 w 191388"/>
                <a:gd name="connsiteY0" fmla="*/ 133191 h 133206"/>
                <a:gd name="connsiteX1" fmla="*/ 53996 w 191388"/>
                <a:gd name="connsiteY1" fmla="*/ 63341 h 133206"/>
                <a:gd name="connsiteX2" fmla="*/ 107971 w 191388"/>
                <a:gd name="connsiteY2" fmla="*/ 33179 h 133206"/>
                <a:gd name="connsiteX3" fmla="*/ 188933 w 191388"/>
                <a:gd name="connsiteY3" fmla="*/ 1429 h 133206"/>
                <a:gd name="connsiteX4" fmla="*/ 163533 w 191388"/>
                <a:gd name="connsiteY4" fmla="*/ 7779 h 133206"/>
                <a:gd name="connsiteX5" fmla="*/ 93683 w 191388"/>
                <a:gd name="connsiteY5" fmla="*/ 28416 h 133206"/>
                <a:gd name="connsiteX6" fmla="*/ 69871 w 191388"/>
                <a:gd name="connsiteY6" fmla="*/ 34766 h 133206"/>
                <a:gd name="connsiteX7" fmla="*/ 47646 w 191388"/>
                <a:gd name="connsiteY7" fmla="*/ 56991 h 133206"/>
                <a:gd name="connsiteX8" fmla="*/ 21 w 191388"/>
                <a:gd name="connsiteY8" fmla="*/ 133191 h 133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388" h="133206">
                  <a:moveTo>
                    <a:pt x="21" y="133191"/>
                  </a:moveTo>
                  <a:cubicBezTo>
                    <a:pt x="1079" y="134249"/>
                    <a:pt x="36004" y="80010"/>
                    <a:pt x="53996" y="63341"/>
                  </a:cubicBezTo>
                  <a:cubicBezTo>
                    <a:pt x="71988" y="46672"/>
                    <a:pt x="85482" y="43498"/>
                    <a:pt x="107971" y="33179"/>
                  </a:cubicBezTo>
                  <a:cubicBezTo>
                    <a:pt x="130460" y="22860"/>
                    <a:pt x="179673" y="5662"/>
                    <a:pt x="188933" y="1429"/>
                  </a:cubicBezTo>
                  <a:cubicBezTo>
                    <a:pt x="198193" y="-2804"/>
                    <a:pt x="179408" y="3281"/>
                    <a:pt x="163533" y="7779"/>
                  </a:cubicBezTo>
                  <a:cubicBezTo>
                    <a:pt x="147658" y="12277"/>
                    <a:pt x="93683" y="28416"/>
                    <a:pt x="93683" y="28416"/>
                  </a:cubicBezTo>
                  <a:cubicBezTo>
                    <a:pt x="78073" y="32914"/>
                    <a:pt x="77544" y="30003"/>
                    <a:pt x="69871" y="34766"/>
                  </a:cubicBezTo>
                  <a:cubicBezTo>
                    <a:pt x="62198" y="39529"/>
                    <a:pt x="57436" y="41380"/>
                    <a:pt x="47646" y="56991"/>
                  </a:cubicBezTo>
                  <a:cubicBezTo>
                    <a:pt x="37856" y="72601"/>
                    <a:pt x="-1037" y="132133"/>
                    <a:pt x="21" y="1331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: 図形 38">
              <a:extLst>
                <a:ext uri="{FF2B5EF4-FFF2-40B4-BE49-F238E27FC236}">
                  <a16:creationId xmlns:a16="http://schemas.microsoft.com/office/drawing/2014/main" id="{1A3F63BA-63FD-4B27-A71D-38153DDDB0E3}"/>
                </a:ext>
              </a:extLst>
            </p:cNvPr>
            <p:cNvSpPr/>
            <p:nvPr/>
          </p:nvSpPr>
          <p:spPr>
            <a:xfrm>
              <a:off x="2870200" y="3185999"/>
              <a:ext cx="108135" cy="116273"/>
            </a:xfrm>
            <a:custGeom>
              <a:avLst/>
              <a:gdLst>
                <a:gd name="connsiteX0" fmla="*/ 0 w 108135"/>
                <a:gd name="connsiteY0" fmla="*/ 114 h 116273"/>
                <a:gd name="connsiteX1" fmla="*/ 55563 w 108135"/>
                <a:gd name="connsiteY1" fmla="*/ 39801 h 116273"/>
                <a:gd name="connsiteX2" fmla="*/ 90488 w 108135"/>
                <a:gd name="connsiteY2" fmla="*/ 84251 h 116273"/>
                <a:gd name="connsiteX3" fmla="*/ 107950 w 108135"/>
                <a:gd name="connsiteY3" fmla="*/ 116001 h 116273"/>
                <a:gd name="connsiteX4" fmla="*/ 96838 w 108135"/>
                <a:gd name="connsiteY4" fmla="*/ 96951 h 116273"/>
                <a:gd name="connsiteX5" fmla="*/ 55563 w 108135"/>
                <a:gd name="connsiteY5" fmla="*/ 52501 h 116273"/>
                <a:gd name="connsiteX6" fmla="*/ 0 w 108135"/>
                <a:gd name="connsiteY6" fmla="*/ 114 h 11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135" h="116273">
                  <a:moveTo>
                    <a:pt x="0" y="114"/>
                  </a:moveTo>
                  <a:cubicBezTo>
                    <a:pt x="0" y="-2003"/>
                    <a:pt x="40482" y="25778"/>
                    <a:pt x="55563" y="39801"/>
                  </a:cubicBezTo>
                  <a:cubicBezTo>
                    <a:pt x="70644" y="53824"/>
                    <a:pt x="81757" y="71551"/>
                    <a:pt x="90488" y="84251"/>
                  </a:cubicBezTo>
                  <a:cubicBezTo>
                    <a:pt x="99219" y="96951"/>
                    <a:pt x="106892" y="113884"/>
                    <a:pt x="107950" y="116001"/>
                  </a:cubicBezTo>
                  <a:cubicBezTo>
                    <a:pt x="109008" y="118118"/>
                    <a:pt x="105569" y="107534"/>
                    <a:pt x="96838" y="96951"/>
                  </a:cubicBezTo>
                  <a:cubicBezTo>
                    <a:pt x="88107" y="86368"/>
                    <a:pt x="72761" y="68111"/>
                    <a:pt x="55563" y="52501"/>
                  </a:cubicBezTo>
                  <a:cubicBezTo>
                    <a:pt x="38365" y="36891"/>
                    <a:pt x="0" y="2231"/>
                    <a:pt x="0" y="1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: 図形 39">
              <a:extLst>
                <a:ext uri="{FF2B5EF4-FFF2-40B4-BE49-F238E27FC236}">
                  <a16:creationId xmlns:a16="http://schemas.microsoft.com/office/drawing/2014/main" id="{3BBAF604-63F6-4D7A-A768-CEAFD942CA37}"/>
                </a:ext>
              </a:extLst>
            </p:cNvPr>
            <p:cNvSpPr/>
            <p:nvPr/>
          </p:nvSpPr>
          <p:spPr>
            <a:xfrm>
              <a:off x="2161170" y="3235292"/>
              <a:ext cx="163130" cy="42211"/>
            </a:xfrm>
            <a:custGeom>
              <a:avLst/>
              <a:gdLst>
                <a:gd name="connsiteX0" fmla="*/ 1005 w 163130"/>
                <a:gd name="connsiteY0" fmla="*/ 9558 h 42211"/>
                <a:gd name="connsiteX1" fmla="*/ 69268 w 163130"/>
                <a:gd name="connsiteY1" fmla="*/ 1621 h 42211"/>
                <a:gd name="connsiteX2" fmla="*/ 161343 w 163130"/>
                <a:gd name="connsiteY2" fmla="*/ 41308 h 42211"/>
                <a:gd name="connsiteX3" fmla="*/ 121655 w 163130"/>
                <a:gd name="connsiteY3" fmla="*/ 27021 h 42211"/>
                <a:gd name="connsiteX4" fmla="*/ 1005 w 163130"/>
                <a:gd name="connsiteY4" fmla="*/ 9558 h 42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130" h="42211">
                  <a:moveTo>
                    <a:pt x="1005" y="9558"/>
                  </a:moveTo>
                  <a:cubicBezTo>
                    <a:pt x="-7726" y="5325"/>
                    <a:pt x="42545" y="-3671"/>
                    <a:pt x="69268" y="1621"/>
                  </a:cubicBezTo>
                  <a:cubicBezTo>
                    <a:pt x="95991" y="6913"/>
                    <a:pt x="152612" y="37075"/>
                    <a:pt x="161343" y="41308"/>
                  </a:cubicBezTo>
                  <a:cubicBezTo>
                    <a:pt x="170074" y="45541"/>
                    <a:pt x="145203" y="33900"/>
                    <a:pt x="121655" y="27021"/>
                  </a:cubicBezTo>
                  <a:cubicBezTo>
                    <a:pt x="98107" y="20142"/>
                    <a:pt x="9736" y="13791"/>
                    <a:pt x="1005" y="95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: 図形 40">
              <a:extLst>
                <a:ext uri="{FF2B5EF4-FFF2-40B4-BE49-F238E27FC236}">
                  <a16:creationId xmlns:a16="http://schemas.microsoft.com/office/drawing/2014/main" id="{91A1F031-789F-4478-804C-7DF63808D28E}"/>
                </a:ext>
              </a:extLst>
            </p:cNvPr>
            <p:cNvSpPr/>
            <p:nvPr/>
          </p:nvSpPr>
          <p:spPr>
            <a:xfrm>
              <a:off x="2714625" y="3249056"/>
              <a:ext cx="261873" cy="49549"/>
            </a:xfrm>
            <a:custGeom>
              <a:avLst/>
              <a:gdLst>
                <a:gd name="connsiteX0" fmla="*/ 0 w 261873"/>
                <a:gd name="connsiteY0" fmla="*/ 46594 h 49549"/>
                <a:gd name="connsiteX1" fmla="*/ 82550 w 261873"/>
                <a:gd name="connsiteY1" fmla="*/ 557 h 49549"/>
                <a:gd name="connsiteX2" fmla="*/ 179388 w 261873"/>
                <a:gd name="connsiteY2" fmla="*/ 22782 h 49549"/>
                <a:gd name="connsiteX3" fmla="*/ 260350 w 261873"/>
                <a:gd name="connsiteY3" fmla="*/ 48182 h 49549"/>
                <a:gd name="connsiteX4" fmla="*/ 227013 w 261873"/>
                <a:gd name="connsiteY4" fmla="*/ 45007 h 49549"/>
                <a:gd name="connsiteX5" fmla="*/ 161925 w 261873"/>
                <a:gd name="connsiteY5" fmla="*/ 35482 h 49549"/>
                <a:gd name="connsiteX6" fmla="*/ 82550 w 261873"/>
                <a:gd name="connsiteY6" fmla="*/ 22782 h 49549"/>
                <a:gd name="connsiteX7" fmla="*/ 0 w 261873"/>
                <a:gd name="connsiteY7" fmla="*/ 46594 h 4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1873" h="49549">
                  <a:moveTo>
                    <a:pt x="0" y="46594"/>
                  </a:moveTo>
                  <a:cubicBezTo>
                    <a:pt x="0" y="42890"/>
                    <a:pt x="52652" y="4526"/>
                    <a:pt x="82550" y="557"/>
                  </a:cubicBezTo>
                  <a:cubicBezTo>
                    <a:pt x="112448" y="-3412"/>
                    <a:pt x="149755" y="14845"/>
                    <a:pt x="179388" y="22782"/>
                  </a:cubicBezTo>
                  <a:cubicBezTo>
                    <a:pt x="209021" y="30719"/>
                    <a:pt x="252413" y="44478"/>
                    <a:pt x="260350" y="48182"/>
                  </a:cubicBezTo>
                  <a:cubicBezTo>
                    <a:pt x="268287" y="51886"/>
                    <a:pt x="243417" y="47124"/>
                    <a:pt x="227013" y="45007"/>
                  </a:cubicBezTo>
                  <a:cubicBezTo>
                    <a:pt x="210609" y="42890"/>
                    <a:pt x="186002" y="39186"/>
                    <a:pt x="161925" y="35482"/>
                  </a:cubicBezTo>
                  <a:cubicBezTo>
                    <a:pt x="137848" y="31778"/>
                    <a:pt x="106892" y="22253"/>
                    <a:pt x="82550" y="22782"/>
                  </a:cubicBezTo>
                  <a:cubicBezTo>
                    <a:pt x="58208" y="23311"/>
                    <a:pt x="0" y="50298"/>
                    <a:pt x="0" y="465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: 図形 41">
              <a:extLst>
                <a:ext uri="{FF2B5EF4-FFF2-40B4-BE49-F238E27FC236}">
                  <a16:creationId xmlns:a16="http://schemas.microsoft.com/office/drawing/2014/main" id="{620FCED7-216A-4CCC-93F1-E25425EA00F7}"/>
                </a:ext>
              </a:extLst>
            </p:cNvPr>
            <p:cNvSpPr/>
            <p:nvPr/>
          </p:nvSpPr>
          <p:spPr>
            <a:xfrm>
              <a:off x="2046214" y="3163520"/>
              <a:ext cx="124017" cy="146606"/>
            </a:xfrm>
            <a:custGeom>
              <a:avLst/>
              <a:gdLst>
                <a:gd name="connsiteX0" fmla="*/ 123899 w 124017"/>
                <a:gd name="connsiteY0" fmla="*/ 368 h 146606"/>
                <a:gd name="connsiteX1" fmla="*/ 31824 w 124017"/>
                <a:gd name="connsiteY1" fmla="*/ 57518 h 146606"/>
                <a:gd name="connsiteX2" fmla="*/ 74 w 124017"/>
                <a:gd name="connsiteY2" fmla="*/ 146418 h 146606"/>
                <a:gd name="connsiteX3" fmla="*/ 23886 w 124017"/>
                <a:gd name="connsiteY3" fmla="*/ 79743 h 146606"/>
                <a:gd name="connsiteX4" fmla="*/ 50874 w 124017"/>
                <a:gd name="connsiteY4" fmla="*/ 35293 h 146606"/>
                <a:gd name="connsiteX5" fmla="*/ 123899 w 124017"/>
                <a:gd name="connsiteY5" fmla="*/ 368 h 14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017" h="146606">
                  <a:moveTo>
                    <a:pt x="123899" y="368"/>
                  </a:moveTo>
                  <a:cubicBezTo>
                    <a:pt x="120724" y="4072"/>
                    <a:pt x="52461" y="33176"/>
                    <a:pt x="31824" y="57518"/>
                  </a:cubicBezTo>
                  <a:cubicBezTo>
                    <a:pt x="11187" y="81860"/>
                    <a:pt x="74" y="146418"/>
                    <a:pt x="74" y="146418"/>
                  </a:cubicBezTo>
                  <a:cubicBezTo>
                    <a:pt x="-1249" y="150122"/>
                    <a:pt x="15419" y="98264"/>
                    <a:pt x="23886" y="79743"/>
                  </a:cubicBezTo>
                  <a:cubicBezTo>
                    <a:pt x="32353" y="61222"/>
                    <a:pt x="36322" y="48787"/>
                    <a:pt x="50874" y="35293"/>
                  </a:cubicBezTo>
                  <a:cubicBezTo>
                    <a:pt x="65426" y="21799"/>
                    <a:pt x="127074" y="-3336"/>
                    <a:pt x="123899" y="3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: 図形 42">
              <a:extLst>
                <a:ext uri="{FF2B5EF4-FFF2-40B4-BE49-F238E27FC236}">
                  <a16:creationId xmlns:a16="http://schemas.microsoft.com/office/drawing/2014/main" id="{47B726E1-232A-46FC-9A1D-B6721EDC454F}"/>
                </a:ext>
              </a:extLst>
            </p:cNvPr>
            <p:cNvSpPr/>
            <p:nvPr/>
          </p:nvSpPr>
          <p:spPr>
            <a:xfrm>
              <a:off x="2417759" y="3167008"/>
              <a:ext cx="59329" cy="101688"/>
            </a:xfrm>
            <a:custGeom>
              <a:avLst/>
              <a:gdLst>
                <a:gd name="connsiteX0" fmla="*/ 4 w 59329"/>
                <a:gd name="connsiteY0" fmla="*/ 55 h 101688"/>
                <a:gd name="connsiteX1" fmla="*/ 49216 w 59329"/>
                <a:gd name="connsiteY1" fmla="*/ 63555 h 101688"/>
                <a:gd name="connsiteX2" fmla="*/ 47629 w 59329"/>
                <a:gd name="connsiteY2" fmla="*/ 101655 h 101688"/>
                <a:gd name="connsiteX3" fmla="*/ 58741 w 59329"/>
                <a:gd name="connsiteY3" fmla="*/ 69905 h 101688"/>
                <a:gd name="connsiteX4" fmla="*/ 52391 w 59329"/>
                <a:gd name="connsiteY4" fmla="*/ 52442 h 101688"/>
                <a:gd name="connsiteX5" fmla="*/ 4 w 59329"/>
                <a:gd name="connsiteY5" fmla="*/ 55 h 101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329" h="101688">
                  <a:moveTo>
                    <a:pt x="4" y="55"/>
                  </a:moveTo>
                  <a:cubicBezTo>
                    <a:pt x="-525" y="1907"/>
                    <a:pt x="41279" y="46622"/>
                    <a:pt x="49216" y="63555"/>
                  </a:cubicBezTo>
                  <a:cubicBezTo>
                    <a:pt x="57153" y="80488"/>
                    <a:pt x="46041" y="100597"/>
                    <a:pt x="47629" y="101655"/>
                  </a:cubicBezTo>
                  <a:cubicBezTo>
                    <a:pt x="49217" y="102713"/>
                    <a:pt x="57947" y="78107"/>
                    <a:pt x="58741" y="69905"/>
                  </a:cubicBezTo>
                  <a:cubicBezTo>
                    <a:pt x="59535" y="61703"/>
                    <a:pt x="60858" y="61967"/>
                    <a:pt x="52391" y="52442"/>
                  </a:cubicBezTo>
                  <a:cubicBezTo>
                    <a:pt x="43924" y="42917"/>
                    <a:pt x="533" y="-1797"/>
                    <a:pt x="4" y="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: 図形 43">
              <a:extLst>
                <a:ext uri="{FF2B5EF4-FFF2-40B4-BE49-F238E27FC236}">
                  <a16:creationId xmlns:a16="http://schemas.microsoft.com/office/drawing/2014/main" id="{25649C1D-BFC6-4C74-984C-275BF9C9250A}"/>
                </a:ext>
              </a:extLst>
            </p:cNvPr>
            <p:cNvSpPr/>
            <p:nvPr/>
          </p:nvSpPr>
          <p:spPr>
            <a:xfrm>
              <a:off x="2535517" y="3135304"/>
              <a:ext cx="90363" cy="136026"/>
            </a:xfrm>
            <a:custGeom>
              <a:avLst/>
              <a:gdLst>
                <a:gd name="connsiteX0" fmla="*/ 90208 w 90363"/>
                <a:gd name="connsiteY0" fmla="*/ 9 h 136026"/>
                <a:gd name="connsiteX1" fmla="*/ 25121 w 90363"/>
                <a:gd name="connsiteY1" fmla="*/ 69859 h 136026"/>
                <a:gd name="connsiteX2" fmla="*/ 7658 w 90363"/>
                <a:gd name="connsiteY2" fmla="*/ 134946 h 136026"/>
                <a:gd name="connsiteX3" fmla="*/ 9246 w 90363"/>
                <a:gd name="connsiteY3" fmla="*/ 107959 h 136026"/>
                <a:gd name="connsiteX4" fmla="*/ 4483 w 90363"/>
                <a:gd name="connsiteY4" fmla="*/ 74621 h 136026"/>
                <a:gd name="connsiteX5" fmla="*/ 90208 w 90363"/>
                <a:gd name="connsiteY5" fmla="*/ 9 h 136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363" h="136026">
                  <a:moveTo>
                    <a:pt x="90208" y="9"/>
                  </a:moveTo>
                  <a:cubicBezTo>
                    <a:pt x="93648" y="-785"/>
                    <a:pt x="38879" y="47370"/>
                    <a:pt x="25121" y="69859"/>
                  </a:cubicBezTo>
                  <a:cubicBezTo>
                    <a:pt x="11363" y="92348"/>
                    <a:pt x="10304" y="128596"/>
                    <a:pt x="7658" y="134946"/>
                  </a:cubicBezTo>
                  <a:cubicBezTo>
                    <a:pt x="5012" y="141296"/>
                    <a:pt x="9775" y="118013"/>
                    <a:pt x="9246" y="107959"/>
                  </a:cubicBezTo>
                  <a:cubicBezTo>
                    <a:pt x="8717" y="97905"/>
                    <a:pt x="-7688" y="90232"/>
                    <a:pt x="4483" y="74621"/>
                  </a:cubicBezTo>
                  <a:cubicBezTo>
                    <a:pt x="16654" y="59011"/>
                    <a:pt x="86768" y="803"/>
                    <a:pt x="90208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: 図形 44">
              <a:extLst>
                <a:ext uri="{FF2B5EF4-FFF2-40B4-BE49-F238E27FC236}">
                  <a16:creationId xmlns:a16="http://schemas.microsoft.com/office/drawing/2014/main" id="{153FF191-72E8-4D94-B675-62158E132AD0}"/>
                </a:ext>
              </a:extLst>
            </p:cNvPr>
            <p:cNvSpPr/>
            <p:nvPr/>
          </p:nvSpPr>
          <p:spPr>
            <a:xfrm>
              <a:off x="2430256" y="3284275"/>
              <a:ext cx="40843" cy="221827"/>
            </a:xfrm>
            <a:custGeom>
              <a:avLst/>
              <a:gdLst>
                <a:gd name="connsiteX0" fmla="*/ 39894 w 40843"/>
                <a:gd name="connsiteY0" fmla="*/ 3438 h 221827"/>
                <a:gd name="connsiteX1" fmla="*/ 27194 w 40843"/>
                <a:gd name="connsiteY1" fmla="*/ 62175 h 221827"/>
                <a:gd name="connsiteX2" fmla="*/ 12907 w 40843"/>
                <a:gd name="connsiteY2" fmla="*/ 128850 h 221827"/>
                <a:gd name="connsiteX3" fmla="*/ 14494 w 40843"/>
                <a:gd name="connsiteY3" fmla="*/ 190763 h 221827"/>
                <a:gd name="connsiteX4" fmla="*/ 25607 w 40843"/>
                <a:gd name="connsiteY4" fmla="*/ 220925 h 221827"/>
                <a:gd name="connsiteX5" fmla="*/ 20844 w 40843"/>
                <a:gd name="connsiteY5" fmla="*/ 209813 h 221827"/>
                <a:gd name="connsiteX6" fmla="*/ 207 w 40843"/>
                <a:gd name="connsiteY6" fmla="*/ 168538 h 221827"/>
                <a:gd name="connsiteX7" fmla="*/ 39894 w 40843"/>
                <a:gd name="connsiteY7" fmla="*/ 3438 h 221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843" h="221827">
                  <a:moveTo>
                    <a:pt x="39894" y="3438"/>
                  </a:moveTo>
                  <a:cubicBezTo>
                    <a:pt x="44392" y="-14289"/>
                    <a:pt x="31692" y="41273"/>
                    <a:pt x="27194" y="62175"/>
                  </a:cubicBezTo>
                  <a:cubicBezTo>
                    <a:pt x="22696" y="83077"/>
                    <a:pt x="15024" y="107419"/>
                    <a:pt x="12907" y="128850"/>
                  </a:cubicBezTo>
                  <a:cubicBezTo>
                    <a:pt x="10790" y="150281"/>
                    <a:pt x="12377" y="175417"/>
                    <a:pt x="14494" y="190763"/>
                  </a:cubicBezTo>
                  <a:cubicBezTo>
                    <a:pt x="16611" y="206109"/>
                    <a:pt x="24549" y="217750"/>
                    <a:pt x="25607" y="220925"/>
                  </a:cubicBezTo>
                  <a:cubicBezTo>
                    <a:pt x="26665" y="224100"/>
                    <a:pt x="25077" y="218544"/>
                    <a:pt x="20844" y="209813"/>
                  </a:cubicBezTo>
                  <a:cubicBezTo>
                    <a:pt x="16611" y="201082"/>
                    <a:pt x="-2174" y="201082"/>
                    <a:pt x="207" y="168538"/>
                  </a:cubicBezTo>
                  <a:cubicBezTo>
                    <a:pt x="2588" y="135994"/>
                    <a:pt x="35396" y="21165"/>
                    <a:pt x="39894" y="34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: 図形 45">
              <a:extLst>
                <a:ext uri="{FF2B5EF4-FFF2-40B4-BE49-F238E27FC236}">
                  <a16:creationId xmlns:a16="http://schemas.microsoft.com/office/drawing/2014/main" id="{C6F71F8C-50EE-4AAF-A622-A99E620CD41F}"/>
                </a:ext>
              </a:extLst>
            </p:cNvPr>
            <p:cNvSpPr/>
            <p:nvPr/>
          </p:nvSpPr>
          <p:spPr>
            <a:xfrm>
              <a:off x="2410862" y="3408340"/>
              <a:ext cx="43721" cy="135181"/>
            </a:xfrm>
            <a:custGeom>
              <a:avLst/>
              <a:gdLst>
                <a:gd name="connsiteX0" fmla="*/ 22776 w 43721"/>
                <a:gd name="connsiteY0" fmla="*/ 23 h 135181"/>
                <a:gd name="connsiteX1" fmla="*/ 2138 w 43721"/>
                <a:gd name="connsiteY1" fmla="*/ 69873 h 135181"/>
                <a:gd name="connsiteX2" fmla="*/ 5313 w 43721"/>
                <a:gd name="connsiteY2" fmla="*/ 90510 h 135181"/>
                <a:gd name="connsiteX3" fmla="*/ 43413 w 43721"/>
                <a:gd name="connsiteY3" fmla="*/ 134960 h 135181"/>
                <a:gd name="connsiteX4" fmla="*/ 22776 w 43721"/>
                <a:gd name="connsiteY4" fmla="*/ 106385 h 135181"/>
                <a:gd name="connsiteX5" fmla="*/ 13251 w 43721"/>
                <a:gd name="connsiteY5" fmla="*/ 77810 h 135181"/>
                <a:gd name="connsiteX6" fmla="*/ 22776 w 43721"/>
                <a:gd name="connsiteY6" fmla="*/ 23 h 135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721" h="135181">
                  <a:moveTo>
                    <a:pt x="22776" y="23"/>
                  </a:moveTo>
                  <a:cubicBezTo>
                    <a:pt x="20924" y="-1300"/>
                    <a:pt x="5048" y="54792"/>
                    <a:pt x="2138" y="69873"/>
                  </a:cubicBezTo>
                  <a:cubicBezTo>
                    <a:pt x="-772" y="84954"/>
                    <a:pt x="-1566" y="79662"/>
                    <a:pt x="5313" y="90510"/>
                  </a:cubicBezTo>
                  <a:cubicBezTo>
                    <a:pt x="12192" y="101358"/>
                    <a:pt x="40503" y="132314"/>
                    <a:pt x="43413" y="134960"/>
                  </a:cubicBezTo>
                  <a:cubicBezTo>
                    <a:pt x="46323" y="137606"/>
                    <a:pt x="27803" y="115910"/>
                    <a:pt x="22776" y="106385"/>
                  </a:cubicBezTo>
                  <a:cubicBezTo>
                    <a:pt x="17749" y="96860"/>
                    <a:pt x="12193" y="92097"/>
                    <a:pt x="13251" y="77810"/>
                  </a:cubicBezTo>
                  <a:cubicBezTo>
                    <a:pt x="14309" y="63523"/>
                    <a:pt x="24628" y="1346"/>
                    <a:pt x="22776" y="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: 図形 46">
              <a:extLst>
                <a:ext uri="{FF2B5EF4-FFF2-40B4-BE49-F238E27FC236}">
                  <a16:creationId xmlns:a16="http://schemas.microsoft.com/office/drawing/2014/main" id="{41D26576-79DE-459C-B500-AB62F042714B}"/>
                </a:ext>
              </a:extLst>
            </p:cNvPr>
            <p:cNvSpPr/>
            <p:nvPr/>
          </p:nvSpPr>
          <p:spPr>
            <a:xfrm>
              <a:off x="2541207" y="3325811"/>
              <a:ext cx="49613" cy="201991"/>
            </a:xfrm>
            <a:custGeom>
              <a:avLst/>
              <a:gdLst>
                <a:gd name="connsiteX0" fmla="*/ 25781 w 49613"/>
                <a:gd name="connsiteY0" fmla="*/ 2 h 201991"/>
                <a:gd name="connsiteX1" fmla="*/ 6731 w 49613"/>
                <a:gd name="connsiteY1" fmla="*/ 93664 h 201991"/>
                <a:gd name="connsiteX2" fmla="*/ 49593 w 49613"/>
                <a:gd name="connsiteY2" fmla="*/ 161927 h 201991"/>
                <a:gd name="connsiteX3" fmla="*/ 381 w 49613"/>
                <a:gd name="connsiteY3" fmla="*/ 201614 h 201991"/>
                <a:gd name="connsiteX4" fmla="*/ 27368 w 49613"/>
                <a:gd name="connsiteY4" fmla="*/ 180977 h 201991"/>
                <a:gd name="connsiteX5" fmla="*/ 38481 w 49613"/>
                <a:gd name="connsiteY5" fmla="*/ 165102 h 201991"/>
                <a:gd name="connsiteX6" fmla="*/ 33718 w 49613"/>
                <a:gd name="connsiteY6" fmla="*/ 147639 h 201991"/>
                <a:gd name="connsiteX7" fmla="*/ 8318 w 49613"/>
                <a:gd name="connsiteY7" fmla="*/ 119064 h 201991"/>
                <a:gd name="connsiteX8" fmla="*/ 3556 w 49613"/>
                <a:gd name="connsiteY8" fmla="*/ 90489 h 201991"/>
                <a:gd name="connsiteX9" fmla="*/ 25781 w 49613"/>
                <a:gd name="connsiteY9" fmla="*/ 2 h 201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613" h="201991">
                  <a:moveTo>
                    <a:pt x="25781" y="2"/>
                  </a:moveTo>
                  <a:cubicBezTo>
                    <a:pt x="26310" y="531"/>
                    <a:pt x="2762" y="66677"/>
                    <a:pt x="6731" y="93664"/>
                  </a:cubicBezTo>
                  <a:cubicBezTo>
                    <a:pt x="10700" y="120652"/>
                    <a:pt x="50651" y="143936"/>
                    <a:pt x="49593" y="161927"/>
                  </a:cubicBezTo>
                  <a:cubicBezTo>
                    <a:pt x="48535" y="179918"/>
                    <a:pt x="4085" y="198439"/>
                    <a:pt x="381" y="201614"/>
                  </a:cubicBezTo>
                  <a:cubicBezTo>
                    <a:pt x="-3323" y="204789"/>
                    <a:pt x="21018" y="187062"/>
                    <a:pt x="27368" y="180977"/>
                  </a:cubicBezTo>
                  <a:cubicBezTo>
                    <a:pt x="33718" y="174892"/>
                    <a:pt x="37423" y="170658"/>
                    <a:pt x="38481" y="165102"/>
                  </a:cubicBezTo>
                  <a:cubicBezTo>
                    <a:pt x="39539" y="159546"/>
                    <a:pt x="38745" y="155312"/>
                    <a:pt x="33718" y="147639"/>
                  </a:cubicBezTo>
                  <a:cubicBezTo>
                    <a:pt x="28691" y="139966"/>
                    <a:pt x="13345" y="128589"/>
                    <a:pt x="8318" y="119064"/>
                  </a:cubicBezTo>
                  <a:cubicBezTo>
                    <a:pt x="3291" y="109539"/>
                    <a:pt x="1175" y="105306"/>
                    <a:pt x="3556" y="90489"/>
                  </a:cubicBezTo>
                  <a:cubicBezTo>
                    <a:pt x="5937" y="75672"/>
                    <a:pt x="25252" y="-527"/>
                    <a:pt x="25781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: 図形 47">
              <a:extLst>
                <a:ext uri="{FF2B5EF4-FFF2-40B4-BE49-F238E27FC236}">
                  <a16:creationId xmlns:a16="http://schemas.microsoft.com/office/drawing/2014/main" id="{A11DE498-8B62-4E07-99CA-363FE3019661}"/>
                </a:ext>
              </a:extLst>
            </p:cNvPr>
            <p:cNvSpPr/>
            <p:nvPr/>
          </p:nvSpPr>
          <p:spPr>
            <a:xfrm>
              <a:off x="2504988" y="3470274"/>
              <a:ext cx="33693" cy="74634"/>
            </a:xfrm>
            <a:custGeom>
              <a:avLst/>
              <a:gdLst>
                <a:gd name="connsiteX0" fmla="*/ 33425 w 33693"/>
                <a:gd name="connsiteY0" fmla="*/ 1 h 74634"/>
                <a:gd name="connsiteX1" fmla="*/ 25487 w 33693"/>
                <a:gd name="connsiteY1" fmla="*/ 60326 h 74634"/>
                <a:gd name="connsiteX2" fmla="*/ 87 w 33693"/>
                <a:gd name="connsiteY2" fmla="*/ 74614 h 74634"/>
                <a:gd name="connsiteX3" fmla="*/ 17550 w 33693"/>
                <a:gd name="connsiteY3" fmla="*/ 58739 h 74634"/>
                <a:gd name="connsiteX4" fmla="*/ 33425 w 33693"/>
                <a:gd name="connsiteY4" fmla="*/ 1 h 7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93" h="74634">
                  <a:moveTo>
                    <a:pt x="33425" y="1"/>
                  </a:moveTo>
                  <a:cubicBezTo>
                    <a:pt x="34748" y="265"/>
                    <a:pt x="31043" y="47891"/>
                    <a:pt x="25487" y="60326"/>
                  </a:cubicBezTo>
                  <a:cubicBezTo>
                    <a:pt x="19931" y="72762"/>
                    <a:pt x="1410" y="74878"/>
                    <a:pt x="87" y="74614"/>
                  </a:cubicBezTo>
                  <a:cubicBezTo>
                    <a:pt x="-1236" y="74350"/>
                    <a:pt x="12787" y="66677"/>
                    <a:pt x="17550" y="58739"/>
                  </a:cubicBezTo>
                  <a:cubicBezTo>
                    <a:pt x="22312" y="50802"/>
                    <a:pt x="32102" y="-263"/>
                    <a:pt x="33425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: 図形 48">
              <a:extLst>
                <a:ext uri="{FF2B5EF4-FFF2-40B4-BE49-F238E27FC236}">
                  <a16:creationId xmlns:a16="http://schemas.microsoft.com/office/drawing/2014/main" id="{5DC19AD9-2767-4AAD-9389-F51725D4F0B5}"/>
                </a:ext>
              </a:extLst>
            </p:cNvPr>
            <p:cNvSpPr/>
            <p:nvPr/>
          </p:nvSpPr>
          <p:spPr>
            <a:xfrm>
              <a:off x="2364485" y="3547997"/>
              <a:ext cx="48543" cy="106452"/>
            </a:xfrm>
            <a:custGeom>
              <a:avLst/>
              <a:gdLst>
                <a:gd name="connsiteX0" fmla="*/ 27878 w 48543"/>
                <a:gd name="connsiteY0" fmla="*/ 66 h 106452"/>
                <a:gd name="connsiteX1" fmla="*/ 890 w 48543"/>
                <a:gd name="connsiteY1" fmla="*/ 46103 h 106452"/>
                <a:gd name="connsiteX2" fmla="*/ 10415 w 48543"/>
                <a:gd name="connsiteY2" fmla="*/ 63566 h 106452"/>
                <a:gd name="connsiteX3" fmla="*/ 48515 w 48543"/>
                <a:gd name="connsiteY3" fmla="*/ 106428 h 106452"/>
                <a:gd name="connsiteX4" fmla="*/ 16765 w 48543"/>
                <a:gd name="connsiteY4" fmla="*/ 57216 h 106452"/>
                <a:gd name="connsiteX5" fmla="*/ 27878 w 48543"/>
                <a:gd name="connsiteY5" fmla="*/ 66 h 10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543" h="106452">
                  <a:moveTo>
                    <a:pt x="27878" y="66"/>
                  </a:moveTo>
                  <a:cubicBezTo>
                    <a:pt x="25232" y="-1786"/>
                    <a:pt x="3800" y="35520"/>
                    <a:pt x="890" y="46103"/>
                  </a:cubicBezTo>
                  <a:cubicBezTo>
                    <a:pt x="-2020" y="56686"/>
                    <a:pt x="2478" y="53512"/>
                    <a:pt x="10415" y="63566"/>
                  </a:cubicBezTo>
                  <a:cubicBezTo>
                    <a:pt x="18352" y="73620"/>
                    <a:pt x="47457" y="107486"/>
                    <a:pt x="48515" y="106428"/>
                  </a:cubicBezTo>
                  <a:cubicBezTo>
                    <a:pt x="49573" y="105370"/>
                    <a:pt x="21263" y="71768"/>
                    <a:pt x="16765" y="57216"/>
                  </a:cubicBezTo>
                  <a:cubicBezTo>
                    <a:pt x="12267" y="42664"/>
                    <a:pt x="30524" y="1918"/>
                    <a:pt x="27878" y="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: 図形 49">
              <a:extLst>
                <a:ext uri="{FF2B5EF4-FFF2-40B4-BE49-F238E27FC236}">
                  <a16:creationId xmlns:a16="http://schemas.microsoft.com/office/drawing/2014/main" id="{373DDE18-52C6-4377-93E2-B08C7E41CDD9}"/>
                </a:ext>
              </a:extLst>
            </p:cNvPr>
            <p:cNvSpPr/>
            <p:nvPr/>
          </p:nvSpPr>
          <p:spPr>
            <a:xfrm>
              <a:off x="2611437" y="3538408"/>
              <a:ext cx="27437" cy="81498"/>
            </a:xfrm>
            <a:custGeom>
              <a:avLst/>
              <a:gdLst>
                <a:gd name="connsiteX0" fmla="*/ 1 w 27437"/>
                <a:gd name="connsiteY0" fmla="*/ 130 h 81498"/>
                <a:gd name="connsiteX1" fmla="*/ 26988 w 27437"/>
                <a:gd name="connsiteY1" fmla="*/ 49342 h 81498"/>
                <a:gd name="connsiteX2" fmla="*/ 17463 w 27437"/>
                <a:gd name="connsiteY2" fmla="*/ 81092 h 81498"/>
                <a:gd name="connsiteX3" fmla="*/ 25401 w 27437"/>
                <a:gd name="connsiteY3" fmla="*/ 65217 h 81498"/>
                <a:gd name="connsiteX4" fmla="*/ 1 w 27437"/>
                <a:gd name="connsiteY4" fmla="*/ 130 h 81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37" h="81498">
                  <a:moveTo>
                    <a:pt x="1" y="130"/>
                  </a:moveTo>
                  <a:cubicBezTo>
                    <a:pt x="265" y="-2516"/>
                    <a:pt x="24078" y="35848"/>
                    <a:pt x="26988" y="49342"/>
                  </a:cubicBezTo>
                  <a:cubicBezTo>
                    <a:pt x="29898" y="62836"/>
                    <a:pt x="17727" y="78446"/>
                    <a:pt x="17463" y="81092"/>
                  </a:cubicBezTo>
                  <a:cubicBezTo>
                    <a:pt x="17199" y="83738"/>
                    <a:pt x="22755" y="72890"/>
                    <a:pt x="25401" y="65217"/>
                  </a:cubicBezTo>
                  <a:cubicBezTo>
                    <a:pt x="28047" y="57544"/>
                    <a:pt x="-263" y="2776"/>
                    <a:pt x="1" y="1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: 図形 50">
              <a:extLst>
                <a:ext uri="{FF2B5EF4-FFF2-40B4-BE49-F238E27FC236}">
                  <a16:creationId xmlns:a16="http://schemas.microsoft.com/office/drawing/2014/main" id="{6DE9B124-18E2-4E7E-B7DA-D2091563546B}"/>
                </a:ext>
              </a:extLst>
            </p:cNvPr>
            <p:cNvSpPr/>
            <p:nvPr/>
          </p:nvSpPr>
          <p:spPr>
            <a:xfrm>
              <a:off x="2409799" y="3560950"/>
              <a:ext cx="73056" cy="34927"/>
            </a:xfrm>
            <a:custGeom>
              <a:avLst/>
              <a:gdLst>
                <a:gd name="connsiteX0" fmla="*/ 26 w 73056"/>
                <a:gd name="connsiteY0" fmla="*/ 34738 h 34927"/>
                <a:gd name="connsiteX1" fmla="*/ 47651 w 73056"/>
                <a:gd name="connsiteY1" fmla="*/ 2988 h 34927"/>
                <a:gd name="connsiteX2" fmla="*/ 54001 w 73056"/>
                <a:gd name="connsiteY2" fmla="*/ 4575 h 34927"/>
                <a:gd name="connsiteX3" fmla="*/ 73051 w 73056"/>
                <a:gd name="connsiteY3" fmla="*/ 31563 h 34927"/>
                <a:gd name="connsiteX4" fmla="*/ 55589 w 73056"/>
                <a:gd name="connsiteY4" fmla="*/ 17275 h 34927"/>
                <a:gd name="connsiteX5" fmla="*/ 26 w 73056"/>
                <a:gd name="connsiteY5" fmla="*/ 34738 h 34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056" h="34927">
                  <a:moveTo>
                    <a:pt x="26" y="34738"/>
                  </a:moveTo>
                  <a:cubicBezTo>
                    <a:pt x="-1297" y="32357"/>
                    <a:pt x="47651" y="2988"/>
                    <a:pt x="47651" y="2988"/>
                  </a:cubicBezTo>
                  <a:cubicBezTo>
                    <a:pt x="56647" y="-2039"/>
                    <a:pt x="49768" y="-187"/>
                    <a:pt x="54001" y="4575"/>
                  </a:cubicBezTo>
                  <a:cubicBezTo>
                    <a:pt x="58234" y="9337"/>
                    <a:pt x="72786" y="29446"/>
                    <a:pt x="73051" y="31563"/>
                  </a:cubicBezTo>
                  <a:cubicBezTo>
                    <a:pt x="73316" y="33680"/>
                    <a:pt x="64585" y="18333"/>
                    <a:pt x="55589" y="17275"/>
                  </a:cubicBezTo>
                  <a:cubicBezTo>
                    <a:pt x="46593" y="16217"/>
                    <a:pt x="1349" y="37119"/>
                    <a:pt x="26" y="347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: 図形 51">
              <a:extLst>
                <a:ext uri="{FF2B5EF4-FFF2-40B4-BE49-F238E27FC236}">
                  <a16:creationId xmlns:a16="http://schemas.microsoft.com/office/drawing/2014/main" id="{93B8D7CB-5A17-49D0-B1B4-1435996F0ECA}"/>
                </a:ext>
              </a:extLst>
            </p:cNvPr>
            <p:cNvSpPr/>
            <p:nvPr/>
          </p:nvSpPr>
          <p:spPr>
            <a:xfrm>
              <a:off x="2536687" y="3574654"/>
              <a:ext cx="78799" cy="15306"/>
            </a:xfrm>
            <a:custGeom>
              <a:avLst/>
              <a:gdLst>
                <a:gd name="connsiteX0" fmla="*/ 138 w 78799"/>
                <a:gd name="connsiteY0" fmla="*/ 11509 h 15306"/>
                <a:gd name="connsiteX1" fmla="*/ 76338 w 78799"/>
                <a:gd name="connsiteY1" fmla="*/ 14684 h 15306"/>
                <a:gd name="connsiteX2" fmla="*/ 57288 w 78799"/>
                <a:gd name="connsiteY2" fmla="*/ 396 h 15306"/>
                <a:gd name="connsiteX3" fmla="*/ 138 w 78799"/>
                <a:gd name="connsiteY3" fmla="*/ 11509 h 15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799" h="15306">
                  <a:moveTo>
                    <a:pt x="138" y="11509"/>
                  </a:moveTo>
                  <a:cubicBezTo>
                    <a:pt x="3313" y="13890"/>
                    <a:pt x="66813" y="16536"/>
                    <a:pt x="76338" y="14684"/>
                  </a:cubicBezTo>
                  <a:cubicBezTo>
                    <a:pt x="85863" y="12832"/>
                    <a:pt x="65225" y="3042"/>
                    <a:pt x="57288" y="396"/>
                  </a:cubicBezTo>
                  <a:cubicBezTo>
                    <a:pt x="49351" y="-2250"/>
                    <a:pt x="-3037" y="9128"/>
                    <a:pt x="138" y="115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: 図形 52">
              <a:extLst>
                <a:ext uri="{FF2B5EF4-FFF2-40B4-BE49-F238E27FC236}">
                  <a16:creationId xmlns:a16="http://schemas.microsoft.com/office/drawing/2014/main" id="{231F1B88-6560-4A99-9DD9-0E86E1144826}"/>
                </a:ext>
              </a:extLst>
            </p:cNvPr>
            <p:cNvSpPr/>
            <p:nvPr/>
          </p:nvSpPr>
          <p:spPr>
            <a:xfrm>
              <a:off x="2290994" y="3794102"/>
              <a:ext cx="44245" cy="112921"/>
            </a:xfrm>
            <a:custGeom>
              <a:avLst/>
              <a:gdLst>
                <a:gd name="connsiteX0" fmla="*/ 44219 w 44245"/>
                <a:gd name="connsiteY0" fmla="*/ 23 h 112921"/>
                <a:gd name="connsiteX1" fmla="*/ 7706 w 44245"/>
                <a:gd name="connsiteY1" fmla="*/ 71461 h 112921"/>
                <a:gd name="connsiteX2" fmla="*/ 2944 w 44245"/>
                <a:gd name="connsiteY2" fmla="*/ 112736 h 112921"/>
                <a:gd name="connsiteX3" fmla="*/ 2944 w 44245"/>
                <a:gd name="connsiteY3" fmla="*/ 85748 h 112921"/>
                <a:gd name="connsiteX4" fmla="*/ 1356 w 44245"/>
                <a:gd name="connsiteY4" fmla="*/ 63523 h 112921"/>
                <a:gd name="connsiteX5" fmla="*/ 44219 w 44245"/>
                <a:gd name="connsiteY5" fmla="*/ 23 h 11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245" h="112921">
                  <a:moveTo>
                    <a:pt x="44219" y="23"/>
                  </a:moveTo>
                  <a:cubicBezTo>
                    <a:pt x="45277" y="1346"/>
                    <a:pt x="14585" y="52676"/>
                    <a:pt x="7706" y="71461"/>
                  </a:cubicBezTo>
                  <a:cubicBezTo>
                    <a:pt x="827" y="90246"/>
                    <a:pt x="3738" y="110355"/>
                    <a:pt x="2944" y="112736"/>
                  </a:cubicBezTo>
                  <a:cubicBezTo>
                    <a:pt x="2150" y="115117"/>
                    <a:pt x="3209" y="93950"/>
                    <a:pt x="2944" y="85748"/>
                  </a:cubicBezTo>
                  <a:cubicBezTo>
                    <a:pt x="2679" y="77546"/>
                    <a:pt x="-2348" y="73313"/>
                    <a:pt x="1356" y="63523"/>
                  </a:cubicBezTo>
                  <a:cubicBezTo>
                    <a:pt x="5060" y="53734"/>
                    <a:pt x="43161" y="-1300"/>
                    <a:pt x="44219" y="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: 図形 53">
              <a:extLst>
                <a:ext uri="{FF2B5EF4-FFF2-40B4-BE49-F238E27FC236}">
                  <a16:creationId xmlns:a16="http://schemas.microsoft.com/office/drawing/2014/main" id="{0D3F5128-4009-49BE-AAE5-5C1F19B22E74}"/>
                </a:ext>
              </a:extLst>
            </p:cNvPr>
            <p:cNvSpPr/>
            <p:nvPr/>
          </p:nvSpPr>
          <p:spPr>
            <a:xfrm>
              <a:off x="2382506" y="3742538"/>
              <a:ext cx="156462" cy="57948"/>
            </a:xfrm>
            <a:custGeom>
              <a:avLst/>
              <a:gdLst>
                <a:gd name="connsiteX0" fmla="*/ 332 w 156462"/>
                <a:gd name="connsiteY0" fmla="*/ 57937 h 57948"/>
                <a:gd name="connsiteX1" fmla="*/ 52719 w 156462"/>
                <a:gd name="connsiteY1" fmla="*/ 8725 h 57948"/>
                <a:gd name="connsiteX2" fmla="*/ 87644 w 156462"/>
                <a:gd name="connsiteY2" fmla="*/ 787 h 57948"/>
                <a:gd name="connsiteX3" fmla="*/ 155907 w 156462"/>
                <a:gd name="connsiteY3" fmla="*/ 18250 h 57948"/>
                <a:gd name="connsiteX4" fmla="*/ 117807 w 156462"/>
                <a:gd name="connsiteY4" fmla="*/ 8725 h 57948"/>
                <a:gd name="connsiteX5" fmla="*/ 79707 w 156462"/>
                <a:gd name="connsiteY5" fmla="*/ 13487 h 57948"/>
                <a:gd name="connsiteX6" fmla="*/ 332 w 156462"/>
                <a:gd name="connsiteY6" fmla="*/ 57937 h 57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462" h="57948">
                  <a:moveTo>
                    <a:pt x="332" y="57937"/>
                  </a:moveTo>
                  <a:cubicBezTo>
                    <a:pt x="-4166" y="57143"/>
                    <a:pt x="38167" y="18250"/>
                    <a:pt x="52719" y="8725"/>
                  </a:cubicBezTo>
                  <a:cubicBezTo>
                    <a:pt x="67271" y="-800"/>
                    <a:pt x="70446" y="-801"/>
                    <a:pt x="87644" y="787"/>
                  </a:cubicBezTo>
                  <a:cubicBezTo>
                    <a:pt x="104842" y="2374"/>
                    <a:pt x="150880" y="16927"/>
                    <a:pt x="155907" y="18250"/>
                  </a:cubicBezTo>
                  <a:cubicBezTo>
                    <a:pt x="160934" y="19573"/>
                    <a:pt x="130507" y="9519"/>
                    <a:pt x="117807" y="8725"/>
                  </a:cubicBezTo>
                  <a:cubicBezTo>
                    <a:pt x="105107" y="7931"/>
                    <a:pt x="95318" y="7402"/>
                    <a:pt x="79707" y="13487"/>
                  </a:cubicBezTo>
                  <a:cubicBezTo>
                    <a:pt x="64097" y="19572"/>
                    <a:pt x="4830" y="58731"/>
                    <a:pt x="332" y="579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: 図形 54">
              <a:extLst>
                <a:ext uri="{FF2B5EF4-FFF2-40B4-BE49-F238E27FC236}">
                  <a16:creationId xmlns:a16="http://schemas.microsoft.com/office/drawing/2014/main" id="{4B1C3E64-5F55-4A2B-8357-C3EB5DAC5746}"/>
                </a:ext>
              </a:extLst>
            </p:cNvPr>
            <p:cNvSpPr/>
            <p:nvPr/>
          </p:nvSpPr>
          <p:spPr>
            <a:xfrm>
              <a:off x="2547938" y="3741647"/>
              <a:ext cx="138112" cy="41423"/>
            </a:xfrm>
            <a:custGeom>
              <a:avLst/>
              <a:gdLst>
                <a:gd name="connsiteX0" fmla="*/ 0 w 138112"/>
                <a:gd name="connsiteY0" fmla="*/ 12791 h 41423"/>
                <a:gd name="connsiteX1" fmla="*/ 69850 w 138112"/>
                <a:gd name="connsiteY1" fmla="*/ 91 h 41423"/>
                <a:gd name="connsiteX2" fmla="*/ 98425 w 138112"/>
                <a:gd name="connsiteY2" fmla="*/ 8028 h 41423"/>
                <a:gd name="connsiteX3" fmla="*/ 122237 w 138112"/>
                <a:gd name="connsiteY3" fmla="*/ 25491 h 41423"/>
                <a:gd name="connsiteX4" fmla="*/ 138112 w 138112"/>
                <a:gd name="connsiteY4" fmla="*/ 41366 h 41423"/>
                <a:gd name="connsiteX5" fmla="*/ 122237 w 138112"/>
                <a:gd name="connsiteY5" fmla="*/ 30253 h 41423"/>
                <a:gd name="connsiteX6" fmla="*/ 103187 w 138112"/>
                <a:gd name="connsiteY6" fmla="*/ 15966 h 41423"/>
                <a:gd name="connsiteX7" fmla="*/ 71437 w 138112"/>
                <a:gd name="connsiteY7" fmla="*/ 9616 h 41423"/>
                <a:gd name="connsiteX8" fmla="*/ 0 w 138112"/>
                <a:gd name="connsiteY8" fmla="*/ 12791 h 41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112" h="41423">
                  <a:moveTo>
                    <a:pt x="0" y="12791"/>
                  </a:moveTo>
                  <a:cubicBezTo>
                    <a:pt x="-264" y="11204"/>
                    <a:pt x="53446" y="885"/>
                    <a:pt x="69850" y="91"/>
                  </a:cubicBezTo>
                  <a:cubicBezTo>
                    <a:pt x="86254" y="-703"/>
                    <a:pt x="89694" y="3795"/>
                    <a:pt x="98425" y="8028"/>
                  </a:cubicBezTo>
                  <a:cubicBezTo>
                    <a:pt x="107156" y="12261"/>
                    <a:pt x="115623" y="19935"/>
                    <a:pt x="122237" y="25491"/>
                  </a:cubicBezTo>
                  <a:cubicBezTo>
                    <a:pt x="128852" y="31047"/>
                    <a:pt x="138112" y="40572"/>
                    <a:pt x="138112" y="41366"/>
                  </a:cubicBezTo>
                  <a:cubicBezTo>
                    <a:pt x="138112" y="42160"/>
                    <a:pt x="128058" y="34486"/>
                    <a:pt x="122237" y="30253"/>
                  </a:cubicBezTo>
                  <a:cubicBezTo>
                    <a:pt x="116416" y="26020"/>
                    <a:pt x="111654" y="19406"/>
                    <a:pt x="103187" y="15966"/>
                  </a:cubicBezTo>
                  <a:cubicBezTo>
                    <a:pt x="94720" y="12526"/>
                    <a:pt x="85460" y="10674"/>
                    <a:pt x="71437" y="9616"/>
                  </a:cubicBezTo>
                  <a:cubicBezTo>
                    <a:pt x="57414" y="8558"/>
                    <a:pt x="264" y="14378"/>
                    <a:pt x="0" y="127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: 図形 55">
              <a:extLst>
                <a:ext uri="{FF2B5EF4-FFF2-40B4-BE49-F238E27FC236}">
                  <a16:creationId xmlns:a16="http://schemas.microsoft.com/office/drawing/2014/main" id="{9027E6EB-2DFE-49E2-8970-04385175BC19}"/>
                </a:ext>
              </a:extLst>
            </p:cNvPr>
            <p:cNvSpPr/>
            <p:nvPr/>
          </p:nvSpPr>
          <p:spPr>
            <a:xfrm>
              <a:off x="2724105" y="3795712"/>
              <a:ext cx="24024" cy="83364"/>
            </a:xfrm>
            <a:custGeom>
              <a:avLst/>
              <a:gdLst>
                <a:gd name="connsiteX0" fmla="*/ 4808 w 24024"/>
                <a:gd name="connsiteY0" fmla="*/ 1 h 83364"/>
                <a:gd name="connsiteX1" fmla="*/ 6395 w 24024"/>
                <a:gd name="connsiteY1" fmla="*/ 58738 h 83364"/>
                <a:gd name="connsiteX2" fmla="*/ 23858 w 24024"/>
                <a:gd name="connsiteY2" fmla="*/ 82551 h 83364"/>
                <a:gd name="connsiteX3" fmla="*/ 14333 w 24024"/>
                <a:gd name="connsiteY3" fmla="*/ 76201 h 83364"/>
                <a:gd name="connsiteX4" fmla="*/ 45 w 24024"/>
                <a:gd name="connsiteY4" fmla="*/ 60326 h 83364"/>
                <a:gd name="connsiteX5" fmla="*/ 4808 w 24024"/>
                <a:gd name="connsiteY5" fmla="*/ 1 h 83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024" h="83364">
                  <a:moveTo>
                    <a:pt x="4808" y="1"/>
                  </a:moveTo>
                  <a:cubicBezTo>
                    <a:pt x="5866" y="-264"/>
                    <a:pt x="3220" y="44980"/>
                    <a:pt x="6395" y="58738"/>
                  </a:cubicBezTo>
                  <a:cubicBezTo>
                    <a:pt x="9570" y="72496"/>
                    <a:pt x="22535" y="79641"/>
                    <a:pt x="23858" y="82551"/>
                  </a:cubicBezTo>
                  <a:cubicBezTo>
                    <a:pt x="25181" y="85461"/>
                    <a:pt x="18302" y="79905"/>
                    <a:pt x="14333" y="76201"/>
                  </a:cubicBezTo>
                  <a:cubicBezTo>
                    <a:pt x="10364" y="72497"/>
                    <a:pt x="574" y="70380"/>
                    <a:pt x="45" y="60326"/>
                  </a:cubicBezTo>
                  <a:cubicBezTo>
                    <a:pt x="-484" y="50272"/>
                    <a:pt x="3750" y="266"/>
                    <a:pt x="4808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: 図形 56">
              <a:extLst>
                <a:ext uri="{FF2B5EF4-FFF2-40B4-BE49-F238E27FC236}">
                  <a16:creationId xmlns:a16="http://schemas.microsoft.com/office/drawing/2014/main" id="{CD38E006-E08D-42E8-9101-C770C8C42103}"/>
                </a:ext>
              </a:extLst>
            </p:cNvPr>
            <p:cNvSpPr/>
            <p:nvPr/>
          </p:nvSpPr>
          <p:spPr>
            <a:xfrm>
              <a:off x="2354263" y="3778647"/>
              <a:ext cx="170901" cy="61580"/>
            </a:xfrm>
            <a:custGeom>
              <a:avLst/>
              <a:gdLst>
                <a:gd name="connsiteX0" fmla="*/ 0 w 170901"/>
                <a:gd name="connsiteY0" fmla="*/ 61516 h 61580"/>
                <a:gd name="connsiteX1" fmla="*/ 84137 w 170901"/>
                <a:gd name="connsiteY1" fmla="*/ 17066 h 61580"/>
                <a:gd name="connsiteX2" fmla="*/ 169862 w 170901"/>
                <a:gd name="connsiteY2" fmla="*/ 17066 h 61580"/>
                <a:gd name="connsiteX3" fmla="*/ 128587 w 170901"/>
                <a:gd name="connsiteY3" fmla="*/ 1191 h 61580"/>
                <a:gd name="connsiteX4" fmla="*/ 82550 w 170901"/>
                <a:gd name="connsiteY4" fmla="*/ 5953 h 61580"/>
                <a:gd name="connsiteX5" fmla="*/ 0 w 170901"/>
                <a:gd name="connsiteY5" fmla="*/ 61516 h 61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0901" h="61580">
                  <a:moveTo>
                    <a:pt x="0" y="61516"/>
                  </a:moveTo>
                  <a:cubicBezTo>
                    <a:pt x="264" y="63368"/>
                    <a:pt x="55827" y="24474"/>
                    <a:pt x="84137" y="17066"/>
                  </a:cubicBezTo>
                  <a:cubicBezTo>
                    <a:pt x="112447" y="9658"/>
                    <a:pt x="162454" y="19712"/>
                    <a:pt x="169862" y="17066"/>
                  </a:cubicBezTo>
                  <a:cubicBezTo>
                    <a:pt x="177270" y="14420"/>
                    <a:pt x="143139" y="3043"/>
                    <a:pt x="128587" y="1191"/>
                  </a:cubicBezTo>
                  <a:cubicBezTo>
                    <a:pt x="114035" y="-661"/>
                    <a:pt x="102129" y="-1191"/>
                    <a:pt x="82550" y="5953"/>
                  </a:cubicBezTo>
                  <a:cubicBezTo>
                    <a:pt x="62971" y="13097"/>
                    <a:pt x="-264" y="59664"/>
                    <a:pt x="0" y="615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: 図形 57">
              <a:extLst>
                <a:ext uri="{FF2B5EF4-FFF2-40B4-BE49-F238E27FC236}">
                  <a16:creationId xmlns:a16="http://schemas.microsoft.com/office/drawing/2014/main" id="{68390606-8306-4300-A831-32795436A660}"/>
                </a:ext>
              </a:extLst>
            </p:cNvPr>
            <p:cNvSpPr/>
            <p:nvPr/>
          </p:nvSpPr>
          <p:spPr>
            <a:xfrm>
              <a:off x="2565261" y="3786131"/>
              <a:ext cx="178404" cy="106466"/>
            </a:xfrm>
            <a:custGeom>
              <a:avLst/>
              <a:gdLst>
                <a:gd name="connsiteX0" fmla="*/ 139 w 178404"/>
                <a:gd name="connsiteY0" fmla="*/ 57 h 106466"/>
                <a:gd name="connsiteX1" fmla="*/ 73164 w 178404"/>
                <a:gd name="connsiteY1" fmla="*/ 11169 h 106466"/>
                <a:gd name="connsiteX2" fmla="*/ 92214 w 178404"/>
                <a:gd name="connsiteY2" fmla="*/ 30219 h 106466"/>
                <a:gd name="connsiteX3" fmla="*/ 119202 w 178404"/>
                <a:gd name="connsiteY3" fmla="*/ 63557 h 106466"/>
                <a:gd name="connsiteX4" fmla="*/ 130314 w 178404"/>
                <a:gd name="connsiteY4" fmla="*/ 95307 h 106466"/>
                <a:gd name="connsiteX5" fmla="*/ 177939 w 178404"/>
                <a:gd name="connsiteY5" fmla="*/ 106419 h 106466"/>
                <a:gd name="connsiteX6" fmla="*/ 152539 w 178404"/>
                <a:gd name="connsiteY6" fmla="*/ 96894 h 106466"/>
                <a:gd name="connsiteX7" fmla="*/ 119202 w 178404"/>
                <a:gd name="connsiteY7" fmla="*/ 50857 h 106466"/>
                <a:gd name="connsiteX8" fmla="*/ 93802 w 178404"/>
                <a:gd name="connsiteY8" fmla="*/ 9582 h 106466"/>
                <a:gd name="connsiteX9" fmla="*/ 139 w 178404"/>
                <a:gd name="connsiteY9" fmla="*/ 57 h 10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8404" h="106466">
                  <a:moveTo>
                    <a:pt x="139" y="57"/>
                  </a:moveTo>
                  <a:cubicBezTo>
                    <a:pt x="-3301" y="321"/>
                    <a:pt x="57818" y="6142"/>
                    <a:pt x="73164" y="11169"/>
                  </a:cubicBezTo>
                  <a:cubicBezTo>
                    <a:pt x="88510" y="16196"/>
                    <a:pt x="84541" y="21488"/>
                    <a:pt x="92214" y="30219"/>
                  </a:cubicBezTo>
                  <a:cubicBezTo>
                    <a:pt x="99887" y="38950"/>
                    <a:pt x="112852" y="52709"/>
                    <a:pt x="119202" y="63557"/>
                  </a:cubicBezTo>
                  <a:cubicBezTo>
                    <a:pt x="125552" y="74405"/>
                    <a:pt x="120525" y="88163"/>
                    <a:pt x="130314" y="95307"/>
                  </a:cubicBezTo>
                  <a:cubicBezTo>
                    <a:pt x="140103" y="102451"/>
                    <a:pt x="174235" y="106155"/>
                    <a:pt x="177939" y="106419"/>
                  </a:cubicBezTo>
                  <a:cubicBezTo>
                    <a:pt x="181643" y="106683"/>
                    <a:pt x="162328" y="106154"/>
                    <a:pt x="152539" y="96894"/>
                  </a:cubicBezTo>
                  <a:cubicBezTo>
                    <a:pt x="142750" y="87634"/>
                    <a:pt x="128991" y="65409"/>
                    <a:pt x="119202" y="50857"/>
                  </a:cubicBezTo>
                  <a:cubicBezTo>
                    <a:pt x="109413" y="36305"/>
                    <a:pt x="108089" y="19107"/>
                    <a:pt x="93802" y="9582"/>
                  </a:cubicBezTo>
                  <a:cubicBezTo>
                    <a:pt x="79515" y="57"/>
                    <a:pt x="3579" y="-207"/>
                    <a:pt x="139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: 図形 58">
              <a:extLst>
                <a:ext uri="{FF2B5EF4-FFF2-40B4-BE49-F238E27FC236}">
                  <a16:creationId xmlns:a16="http://schemas.microsoft.com/office/drawing/2014/main" id="{1EE522D1-14C7-4373-A848-76FF3B926E52}"/>
                </a:ext>
              </a:extLst>
            </p:cNvPr>
            <p:cNvSpPr/>
            <p:nvPr/>
          </p:nvSpPr>
          <p:spPr>
            <a:xfrm>
              <a:off x="2558582" y="3905024"/>
              <a:ext cx="140212" cy="107627"/>
            </a:xfrm>
            <a:custGeom>
              <a:avLst/>
              <a:gdLst>
                <a:gd name="connsiteX0" fmla="*/ 140168 w 140212"/>
                <a:gd name="connsiteY0" fmla="*/ 226 h 107627"/>
                <a:gd name="connsiteX1" fmla="*/ 113181 w 140212"/>
                <a:gd name="connsiteY1" fmla="*/ 52614 h 107627"/>
                <a:gd name="connsiteX2" fmla="*/ 79843 w 140212"/>
                <a:gd name="connsiteY2" fmla="*/ 79601 h 107627"/>
                <a:gd name="connsiteX3" fmla="*/ 2056 w 140212"/>
                <a:gd name="connsiteY3" fmla="*/ 105001 h 107627"/>
                <a:gd name="connsiteX4" fmla="*/ 30631 w 140212"/>
                <a:gd name="connsiteY4" fmla="*/ 103414 h 107627"/>
                <a:gd name="connsiteX5" fmla="*/ 116356 w 140212"/>
                <a:gd name="connsiteY5" fmla="*/ 74839 h 107627"/>
                <a:gd name="connsiteX6" fmla="*/ 140168 w 140212"/>
                <a:gd name="connsiteY6" fmla="*/ 226 h 107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212" h="107627">
                  <a:moveTo>
                    <a:pt x="140168" y="226"/>
                  </a:moveTo>
                  <a:cubicBezTo>
                    <a:pt x="139639" y="-3478"/>
                    <a:pt x="123235" y="39385"/>
                    <a:pt x="113181" y="52614"/>
                  </a:cubicBezTo>
                  <a:cubicBezTo>
                    <a:pt x="103127" y="65843"/>
                    <a:pt x="98364" y="70870"/>
                    <a:pt x="79843" y="79601"/>
                  </a:cubicBezTo>
                  <a:cubicBezTo>
                    <a:pt x="61322" y="88332"/>
                    <a:pt x="10258" y="101032"/>
                    <a:pt x="2056" y="105001"/>
                  </a:cubicBezTo>
                  <a:cubicBezTo>
                    <a:pt x="-6146" y="108970"/>
                    <a:pt x="11581" y="108441"/>
                    <a:pt x="30631" y="103414"/>
                  </a:cubicBezTo>
                  <a:cubicBezTo>
                    <a:pt x="49681" y="98387"/>
                    <a:pt x="95983" y="89391"/>
                    <a:pt x="116356" y="74839"/>
                  </a:cubicBezTo>
                  <a:cubicBezTo>
                    <a:pt x="136729" y="60287"/>
                    <a:pt x="140697" y="3930"/>
                    <a:pt x="140168" y="2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: 図形 59">
              <a:extLst>
                <a:ext uri="{FF2B5EF4-FFF2-40B4-BE49-F238E27FC236}">
                  <a16:creationId xmlns:a16="http://schemas.microsoft.com/office/drawing/2014/main" id="{F4F83035-9445-430C-A96D-519C7029AA47}"/>
                </a:ext>
              </a:extLst>
            </p:cNvPr>
            <p:cNvSpPr/>
            <p:nvPr/>
          </p:nvSpPr>
          <p:spPr>
            <a:xfrm>
              <a:off x="2328862" y="3968739"/>
              <a:ext cx="92077" cy="68351"/>
            </a:xfrm>
            <a:custGeom>
              <a:avLst/>
              <a:gdLst>
                <a:gd name="connsiteX0" fmla="*/ 1 w 92077"/>
                <a:gd name="connsiteY0" fmla="*/ 11 h 68351"/>
                <a:gd name="connsiteX1" fmla="*/ 44451 w 92077"/>
                <a:gd name="connsiteY1" fmla="*/ 52399 h 68351"/>
                <a:gd name="connsiteX2" fmla="*/ 92076 w 92077"/>
                <a:gd name="connsiteY2" fmla="*/ 68274 h 68351"/>
                <a:gd name="connsiteX3" fmla="*/ 46038 w 92077"/>
                <a:gd name="connsiteY3" fmla="*/ 47636 h 68351"/>
                <a:gd name="connsiteX4" fmla="*/ 1 w 92077"/>
                <a:gd name="connsiteY4" fmla="*/ 11 h 68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77" h="68351">
                  <a:moveTo>
                    <a:pt x="1" y="11"/>
                  </a:moveTo>
                  <a:cubicBezTo>
                    <a:pt x="-264" y="805"/>
                    <a:pt x="29105" y="41022"/>
                    <a:pt x="44451" y="52399"/>
                  </a:cubicBezTo>
                  <a:cubicBezTo>
                    <a:pt x="59797" y="63776"/>
                    <a:pt x="91812" y="69068"/>
                    <a:pt x="92076" y="68274"/>
                  </a:cubicBezTo>
                  <a:cubicBezTo>
                    <a:pt x="92341" y="67480"/>
                    <a:pt x="59003" y="56896"/>
                    <a:pt x="46038" y="47636"/>
                  </a:cubicBezTo>
                  <a:cubicBezTo>
                    <a:pt x="33073" y="38376"/>
                    <a:pt x="266" y="-783"/>
                    <a:pt x="1" y="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: 図形 60">
              <a:extLst>
                <a:ext uri="{FF2B5EF4-FFF2-40B4-BE49-F238E27FC236}">
                  <a16:creationId xmlns:a16="http://schemas.microsoft.com/office/drawing/2014/main" id="{F22F9DFF-3FEF-423A-A648-3932F294154C}"/>
                </a:ext>
              </a:extLst>
            </p:cNvPr>
            <p:cNvSpPr/>
            <p:nvPr/>
          </p:nvSpPr>
          <p:spPr>
            <a:xfrm>
              <a:off x="2371725" y="3967155"/>
              <a:ext cx="153046" cy="40700"/>
            </a:xfrm>
            <a:custGeom>
              <a:avLst/>
              <a:gdLst>
                <a:gd name="connsiteX0" fmla="*/ 0 w 153046"/>
                <a:gd name="connsiteY0" fmla="*/ 7945 h 40700"/>
                <a:gd name="connsiteX1" fmla="*/ 50800 w 153046"/>
                <a:gd name="connsiteY1" fmla="*/ 8 h 40700"/>
                <a:gd name="connsiteX2" fmla="*/ 71438 w 153046"/>
                <a:gd name="connsiteY2" fmla="*/ 9533 h 40700"/>
                <a:gd name="connsiteX3" fmla="*/ 152400 w 153046"/>
                <a:gd name="connsiteY3" fmla="*/ 39695 h 40700"/>
                <a:gd name="connsiteX4" fmla="*/ 106363 w 153046"/>
                <a:gd name="connsiteY4" fmla="*/ 31758 h 40700"/>
                <a:gd name="connsiteX5" fmla="*/ 50800 w 153046"/>
                <a:gd name="connsiteY5" fmla="*/ 14295 h 40700"/>
                <a:gd name="connsiteX6" fmla="*/ 0 w 153046"/>
                <a:gd name="connsiteY6" fmla="*/ 7945 h 4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046" h="40700">
                  <a:moveTo>
                    <a:pt x="0" y="7945"/>
                  </a:moveTo>
                  <a:cubicBezTo>
                    <a:pt x="0" y="5564"/>
                    <a:pt x="38894" y="-257"/>
                    <a:pt x="50800" y="8"/>
                  </a:cubicBezTo>
                  <a:cubicBezTo>
                    <a:pt x="62706" y="273"/>
                    <a:pt x="54505" y="2918"/>
                    <a:pt x="71438" y="9533"/>
                  </a:cubicBezTo>
                  <a:cubicBezTo>
                    <a:pt x="88371" y="16148"/>
                    <a:pt x="146579" y="35991"/>
                    <a:pt x="152400" y="39695"/>
                  </a:cubicBezTo>
                  <a:cubicBezTo>
                    <a:pt x="158221" y="43399"/>
                    <a:pt x="123296" y="35991"/>
                    <a:pt x="106363" y="31758"/>
                  </a:cubicBezTo>
                  <a:cubicBezTo>
                    <a:pt x="89430" y="27525"/>
                    <a:pt x="66940" y="16412"/>
                    <a:pt x="50800" y="14295"/>
                  </a:cubicBezTo>
                  <a:cubicBezTo>
                    <a:pt x="34660" y="12178"/>
                    <a:pt x="0" y="10326"/>
                    <a:pt x="0" y="79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: 図形 61">
              <a:extLst>
                <a:ext uri="{FF2B5EF4-FFF2-40B4-BE49-F238E27FC236}">
                  <a16:creationId xmlns:a16="http://schemas.microsoft.com/office/drawing/2014/main" id="{BDEF3FBB-EDAB-4A78-AD00-014CCDF37D18}"/>
                </a:ext>
              </a:extLst>
            </p:cNvPr>
            <p:cNvSpPr/>
            <p:nvPr/>
          </p:nvSpPr>
          <p:spPr>
            <a:xfrm>
              <a:off x="2457123" y="4028636"/>
              <a:ext cx="180345" cy="21492"/>
            </a:xfrm>
            <a:custGeom>
              <a:avLst/>
              <a:gdLst>
                <a:gd name="connsiteX0" fmla="*/ 327 w 180345"/>
                <a:gd name="connsiteY0" fmla="*/ 19489 h 21492"/>
                <a:gd name="connsiteX1" fmla="*/ 111452 w 180345"/>
                <a:gd name="connsiteY1" fmla="*/ 19489 h 21492"/>
                <a:gd name="connsiteX2" fmla="*/ 178127 w 180345"/>
                <a:gd name="connsiteY2" fmla="*/ 439 h 21492"/>
                <a:gd name="connsiteX3" fmla="*/ 149552 w 180345"/>
                <a:gd name="connsiteY3" fmla="*/ 6789 h 21492"/>
                <a:gd name="connsiteX4" fmla="*/ 327 w 180345"/>
                <a:gd name="connsiteY4" fmla="*/ 19489 h 21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345" h="21492">
                  <a:moveTo>
                    <a:pt x="327" y="19489"/>
                  </a:moveTo>
                  <a:cubicBezTo>
                    <a:pt x="-6023" y="21606"/>
                    <a:pt x="81819" y="22664"/>
                    <a:pt x="111452" y="19489"/>
                  </a:cubicBezTo>
                  <a:cubicBezTo>
                    <a:pt x="141085" y="16314"/>
                    <a:pt x="171777" y="2556"/>
                    <a:pt x="178127" y="439"/>
                  </a:cubicBezTo>
                  <a:cubicBezTo>
                    <a:pt x="184477" y="-1678"/>
                    <a:pt x="177862" y="4408"/>
                    <a:pt x="149552" y="6789"/>
                  </a:cubicBezTo>
                  <a:cubicBezTo>
                    <a:pt x="121242" y="9170"/>
                    <a:pt x="6677" y="17372"/>
                    <a:pt x="327" y="194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: 図形 62">
              <a:extLst>
                <a:ext uri="{FF2B5EF4-FFF2-40B4-BE49-F238E27FC236}">
                  <a16:creationId xmlns:a16="http://schemas.microsoft.com/office/drawing/2014/main" id="{F9E592AE-7C5C-4CE8-BF1E-10842E3D6BDD}"/>
                </a:ext>
              </a:extLst>
            </p:cNvPr>
            <p:cNvSpPr/>
            <p:nvPr/>
          </p:nvSpPr>
          <p:spPr>
            <a:xfrm>
              <a:off x="2647945" y="3903663"/>
              <a:ext cx="90914" cy="122350"/>
            </a:xfrm>
            <a:custGeom>
              <a:avLst/>
              <a:gdLst>
                <a:gd name="connsiteX0" fmla="*/ 90493 w 90914"/>
                <a:gd name="connsiteY0" fmla="*/ 0 h 122350"/>
                <a:gd name="connsiteX1" fmla="*/ 52393 w 90914"/>
                <a:gd name="connsiteY1" fmla="*/ 76200 h 122350"/>
                <a:gd name="connsiteX2" fmla="*/ 5 w 90914"/>
                <a:gd name="connsiteY2" fmla="*/ 122237 h 122350"/>
                <a:gd name="connsiteX3" fmla="*/ 49218 w 90914"/>
                <a:gd name="connsiteY3" fmla="*/ 88900 h 122350"/>
                <a:gd name="connsiteX4" fmla="*/ 71443 w 90914"/>
                <a:gd name="connsiteY4" fmla="*/ 77787 h 122350"/>
                <a:gd name="connsiteX5" fmla="*/ 90493 w 90914"/>
                <a:gd name="connsiteY5" fmla="*/ 0 h 122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14" h="122350">
                  <a:moveTo>
                    <a:pt x="90493" y="0"/>
                  </a:moveTo>
                  <a:cubicBezTo>
                    <a:pt x="87318" y="-265"/>
                    <a:pt x="67474" y="55827"/>
                    <a:pt x="52393" y="76200"/>
                  </a:cubicBezTo>
                  <a:cubicBezTo>
                    <a:pt x="37312" y="96573"/>
                    <a:pt x="534" y="120120"/>
                    <a:pt x="5" y="122237"/>
                  </a:cubicBezTo>
                  <a:cubicBezTo>
                    <a:pt x="-524" y="124354"/>
                    <a:pt x="37312" y="96308"/>
                    <a:pt x="49218" y="88900"/>
                  </a:cubicBezTo>
                  <a:cubicBezTo>
                    <a:pt x="61124" y="81492"/>
                    <a:pt x="64828" y="88106"/>
                    <a:pt x="71443" y="77787"/>
                  </a:cubicBezTo>
                  <a:cubicBezTo>
                    <a:pt x="78057" y="67468"/>
                    <a:pt x="93668" y="265"/>
                    <a:pt x="90493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5" name="フリーフォーム: 図形 1024">
              <a:extLst>
                <a:ext uri="{FF2B5EF4-FFF2-40B4-BE49-F238E27FC236}">
                  <a16:creationId xmlns:a16="http://schemas.microsoft.com/office/drawing/2014/main" id="{BC564180-C102-476B-B0B3-CA22E3B158E7}"/>
                </a:ext>
              </a:extLst>
            </p:cNvPr>
            <p:cNvSpPr/>
            <p:nvPr/>
          </p:nvSpPr>
          <p:spPr>
            <a:xfrm>
              <a:off x="2322508" y="3830581"/>
              <a:ext cx="30204" cy="86532"/>
            </a:xfrm>
            <a:custGeom>
              <a:avLst/>
              <a:gdLst>
                <a:gd name="connsiteX0" fmla="*/ 30167 w 30204"/>
                <a:gd name="connsiteY0" fmla="*/ 57 h 86532"/>
                <a:gd name="connsiteX1" fmla="*/ 6355 w 30204"/>
                <a:gd name="connsiteY1" fmla="*/ 44507 h 86532"/>
                <a:gd name="connsiteX2" fmla="*/ 11117 w 30204"/>
                <a:gd name="connsiteY2" fmla="*/ 85782 h 86532"/>
                <a:gd name="connsiteX3" fmla="*/ 11117 w 30204"/>
                <a:gd name="connsiteY3" fmla="*/ 69907 h 86532"/>
                <a:gd name="connsiteX4" fmla="*/ 5 w 30204"/>
                <a:gd name="connsiteY4" fmla="*/ 54032 h 86532"/>
                <a:gd name="connsiteX5" fmla="*/ 30167 w 30204"/>
                <a:gd name="connsiteY5" fmla="*/ 57 h 86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204" h="86532">
                  <a:moveTo>
                    <a:pt x="30167" y="57"/>
                  </a:moveTo>
                  <a:cubicBezTo>
                    <a:pt x="31225" y="-1531"/>
                    <a:pt x="9530" y="30220"/>
                    <a:pt x="6355" y="44507"/>
                  </a:cubicBezTo>
                  <a:cubicBezTo>
                    <a:pt x="3180" y="58794"/>
                    <a:pt x="10323" y="81549"/>
                    <a:pt x="11117" y="85782"/>
                  </a:cubicBezTo>
                  <a:cubicBezTo>
                    <a:pt x="11911" y="90015"/>
                    <a:pt x="12969" y="75199"/>
                    <a:pt x="11117" y="69907"/>
                  </a:cubicBezTo>
                  <a:cubicBezTo>
                    <a:pt x="9265" y="64615"/>
                    <a:pt x="-260" y="62763"/>
                    <a:pt x="5" y="54032"/>
                  </a:cubicBezTo>
                  <a:cubicBezTo>
                    <a:pt x="270" y="45301"/>
                    <a:pt x="29109" y="1645"/>
                    <a:pt x="30167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7" name="フリーフォーム: 図形 1026">
              <a:extLst>
                <a:ext uri="{FF2B5EF4-FFF2-40B4-BE49-F238E27FC236}">
                  <a16:creationId xmlns:a16="http://schemas.microsoft.com/office/drawing/2014/main" id="{69895614-4203-4F08-A868-57A3B1F76C81}"/>
                </a:ext>
              </a:extLst>
            </p:cNvPr>
            <p:cNvSpPr/>
            <p:nvPr/>
          </p:nvSpPr>
          <p:spPr>
            <a:xfrm>
              <a:off x="2347358" y="3858934"/>
              <a:ext cx="316714" cy="52692"/>
            </a:xfrm>
            <a:custGeom>
              <a:avLst/>
              <a:gdLst>
                <a:gd name="connsiteX0" fmla="*/ 555 w 316714"/>
                <a:gd name="connsiteY0" fmla="*/ 52666 h 52692"/>
                <a:gd name="connsiteX1" fmla="*/ 45005 w 316714"/>
                <a:gd name="connsiteY1" fmla="*/ 17741 h 52692"/>
                <a:gd name="connsiteX2" fmla="*/ 95805 w 316714"/>
                <a:gd name="connsiteY2" fmla="*/ 24091 h 52692"/>
                <a:gd name="connsiteX3" fmla="*/ 224392 w 316714"/>
                <a:gd name="connsiteY3" fmla="*/ 22504 h 52692"/>
                <a:gd name="connsiteX4" fmla="*/ 286305 w 316714"/>
                <a:gd name="connsiteY4" fmla="*/ 22504 h 52692"/>
                <a:gd name="connsiteX5" fmla="*/ 310117 w 316714"/>
                <a:gd name="connsiteY5" fmla="*/ 17741 h 52692"/>
                <a:gd name="connsiteX6" fmla="*/ 316467 w 316714"/>
                <a:gd name="connsiteY6" fmla="*/ 279 h 52692"/>
                <a:gd name="connsiteX7" fmla="*/ 303767 w 316714"/>
                <a:gd name="connsiteY7" fmla="*/ 6629 h 52692"/>
                <a:gd name="connsiteX8" fmla="*/ 246617 w 316714"/>
                <a:gd name="connsiteY8" fmla="*/ 1866 h 52692"/>
                <a:gd name="connsiteX9" fmla="*/ 76755 w 316714"/>
                <a:gd name="connsiteY9" fmla="*/ 11391 h 52692"/>
                <a:gd name="connsiteX10" fmla="*/ 555 w 316714"/>
                <a:gd name="connsiteY10" fmla="*/ 52666 h 52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6714" h="52692">
                  <a:moveTo>
                    <a:pt x="555" y="52666"/>
                  </a:moveTo>
                  <a:cubicBezTo>
                    <a:pt x="-4736" y="53724"/>
                    <a:pt x="29130" y="22503"/>
                    <a:pt x="45005" y="17741"/>
                  </a:cubicBezTo>
                  <a:cubicBezTo>
                    <a:pt x="60880" y="12979"/>
                    <a:pt x="65907" y="23297"/>
                    <a:pt x="95805" y="24091"/>
                  </a:cubicBezTo>
                  <a:cubicBezTo>
                    <a:pt x="125703" y="24885"/>
                    <a:pt x="224392" y="22504"/>
                    <a:pt x="224392" y="22504"/>
                  </a:cubicBezTo>
                  <a:cubicBezTo>
                    <a:pt x="256142" y="22239"/>
                    <a:pt x="272018" y="23298"/>
                    <a:pt x="286305" y="22504"/>
                  </a:cubicBezTo>
                  <a:cubicBezTo>
                    <a:pt x="300592" y="21710"/>
                    <a:pt x="305090" y="21445"/>
                    <a:pt x="310117" y="17741"/>
                  </a:cubicBezTo>
                  <a:cubicBezTo>
                    <a:pt x="315144" y="14037"/>
                    <a:pt x="317525" y="2131"/>
                    <a:pt x="316467" y="279"/>
                  </a:cubicBezTo>
                  <a:cubicBezTo>
                    <a:pt x="315409" y="-1573"/>
                    <a:pt x="315409" y="6364"/>
                    <a:pt x="303767" y="6629"/>
                  </a:cubicBezTo>
                  <a:cubicBezTo>
                    <a:pt x="292125" y="6893"/>
                    <a:pt x="284452" y="1072"/>
                    <a:pt x="246617" y="1866"/>
                  </a:cubicBezTo>
                  <a:cubicBezTo>
                    <a:pt x="208782" y="2660"/>
                    <a:pt x="113003" y="9010"/>
                    <a:pt x="76755" y="11391"/>
                  </a:cubicBezTo>
                  <a:cubicBezTo>
                    <a:pt x="40507" y="13772"/>
                    <a:pt x="5846" y="51608"/>
                    <a:pt x="555" y="526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8" name="フリーフォーム: 図形 1027">
              <a:extLst>
                <a:ext uri="{FF2B5EF4-FFF2-40B4-BE49-F238E27FC236}">
                  <a16:creationId xmlns:a16="http://schemas.microsoft.com/office/drawing/2014/main" id="{3DFF615B-E12F-4A6B-9793-33E75557D197}"/>
                </a:ext>
              </a:extLst>
            </p:cNvPr>
            <p:cNvSpPr/>
            <p:nvPr/>
          </p:nvSpPr>
          <p:spPr>
            <a:xfrm>
              <a:off x="2372917" y="3919483"/>
              <a:ext cx="280353" cy="20517"/>
            </a:xfrm>
            <a:custGeom>
              <a:avLst/>
              <a:gdLst>
                <a:gd name="connsiteX0" fmla="*/ 396 w 280353"/>
                <a:gd name="connsiteY0" fmla="*/ 55 h 20517"/>
                <a:gd name="connsiteX1" fmla="*/ 106758 w 280353"/>
                <a:gd name="connsiteY1" fmla="*/ 19105 h 20517"/>
                <a:gd name="connsiteX2" fmla="*/ 211533 w 280353"/>
                <a:gd name="connsiteY2" fmla="*/ 17517 h 20517"/>
                <a:gd name="connsiteX3" fmla="*/ 279796 w 280353"/>
                <a:gd name="connsiteY3" fmla="*/ 4817 h 20517"/>
                <a:gd name="connsiteX4" fmla="*/ 238521 w 280353"/>
                <a:gd name="connsiteY4" fmla="*/ 12755 h 20517"/>
                <a:gd name="connsiteX5" fmla="*/ 146446 w 280353"/>
                <a:gd name="connsiteY5" fmla="*/ 12755 h 20517"/>
                <a:gd name="connsiteX6" fmla="*/ 396 w 280353"/>
                <a:gd name="connsiteY6" fmla="*/ 55 h 20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353" h="20517">
                  <a:moveTo>
                    <a:pt x="396" y="55"/>
                  </a:moveTo>
                  <a:cubicBezTo>
                    <a:pt x="-6219" y="1113"/>
                    <a:pt x="71569" y="16195"/>
                    <a:pt x="106758" y="19105"/>
                  </a:cubicBezTo>
                  <a:cubicBezTo>
                    <a:pt x="141947" y="22015"/>
                    <a:pt x="182693" y="19898"/>
                    <a:pt x="211533" y="17517"/>
                  </a:cubicBezTo>
                  <a:cubicBezTo>
                    <a:pt x="240373" y="15136"/>
                    <a:pt x="275298" y="5611"/>
                    <a:pt x="279796" y="4817"/>
                  </a:cubicBezTo>
                  <a:cubicBezTo>
                    <a:pt x="284294" y="4023"/>
                    <a:pt x="260746" y="11432"/>
                    <a:pt x="238521" y="12755"/>
                  </a:cubicBezTo>
                  <a:cubicBezTo>
                    <a:pt x="216296" y="14078"/>
                    <a:pt x="185075" y="11961"/>
                    <a:pt x="146446" y="12755"/>
                  </a:cubicBezTo>
                  <a:cubicBezTo>
                    <a:pt x="107817" y="13549"/>
                    <a:pt x="7011" y="-1003"/>
                    <a:pt x="396" y="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9" name="フリーフォーム: 図形 1028">
              <a:extLst>
                <a:ext uri="{FF2B5EF4-FFF2-40B4-BE49-F238E27FC236}">
                  <a16:creationId xmlns:a16="http://schemas.microsoft.com/office/drawing/2014/main" id="{3ED8EF65-9216-47BB-9F65-BCA75ADD7992}"/>
                </a:ext>
              </a:extLst>
            </p:cNvPr>
            <p:cNvSpPr/>
            <p:nvPr/>
          </p:nvSpPr>
          <p:spPr>
            <a:xfrm>
              <a:off x="2366688" y="3681289"/>
              <a:ext cx="120954" cy="71890"/>
            </a:xfrm>
            <a:custGeom>
              <a:avLst/>
              <a:gdLst>
                <a:gd name="connsiteX0" fmla="*/ 275 w 120954"/>
                <a:gd name="connsiteY0" fmla="*/ 71561 h 71890"/>
                <a:gd name="connsiteX1" fmla="*/ 71712 w 120954"/>
                <a:gd name="connsiteY1" fmla="*/ 47749 h 71890"/>
                <a:gd name="connsiteX2" fmla="*/ 108225 w 120954"/>
                <a:gd name="connsiteY2" fmla="*/ 33461 h 71890"/>
                <a:gd name="connsiteX3" fmla="*/ 120925 w 120954"/>
                <a:gd name="connsiteY3" fmla="*/ 124 h 71890"/>
                <a:gd name="connsiteX4" fmla="*/ 111400 w 120954"/>
                <a:gd name="connsiteY4" fmla="*/ 22349 h 71890"/>
                <a:gd name="connsiteX5" fmla="*/ 100287 w 120954"/>
                <a:gd name="connsiteY5" fmla="*/ 28699 h 71890"/>
                <a:gd name="connsiteX6" fmla="*/ 275 w 120954"/>
                <a:gd name="connsiteY6" fmla="*/ 71561 h 71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954" h="71890">
                  <a:moveTo>
                    <a:pt x="275" y="71561"/>
                  </a:moveTo>
                  <a:cubicBezTo>
                    <a:pt x="-4487" y="74736"/>
                    <a:pt x="53720" y="54099"/>
                    <a:pt x="71712" y="47749"/>
                  </a:cubicBezTo>
                  <a:cubicBezTo>
                    <a:pt x="89704" y="41399"/>
                    <a:pt x="100023" y="41398"/>
                    <a:pt x="108225" y="33461"/>
                  </a:cubicBezTo>
                  <a:cubicBezTo>
                    <a:pt x="116427" y="25524"/>
                    <a:pt x="120396" y="1976"/>
                    <a:pt x="120925" y="124"/>
                  </a:cubicBezTo>
                  <a:cubicBezTo>
                    <a:pt x="121454" y="-1728"/>
                    <a:pt x="114840" y="17587"/>
                    <a:pt x="111400" y="22349"/>
                  </a:cubicBezTo>
                  <a:cubicBezTo>
                    <a:pt x="107960" y="27111"/>
                    <a:pt x="117485" y="21820"/>
                    <a:pt x="100287" y="28699"/>
                  </a:cubicBezTo>
                  <a:cubicBezTo>
                    <a:pt x="83089" y="35578"/>
                    <a:pt x="5037" y="68386"/>
                    <a:pt x="275" y="715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0" name="フリーフォーム: 図形 1029">
              <a:extLst>
                <a:ext uri="{FF2B5EF4-FFF2-40B4-BE49-F238E27FC236}">
                  <a16:creationId xmlns:a16="http://schemas.microsoft.com/office/drawing/2014/main" id="{7C53182F-487C-43CE-9BDD-77DED2DD478A}"/>
                </a:ext>
              </a:extLst>
            </p:cNvPr>
            <p:cNvSpPr/>
            <p:nvPr/>
          </p:nvSpPr>
          <p:spPr>
            <a:xfrm>
              <a:off x="2533113" y="3670237"/>
              <a:ext cx="93195" cy="57021"/>
            </a:xfrm>
            <a:custGeom>
              <a:avLst/>
              <a:gdLst>
                <a:gd name="connsiteX0" fmla="*/ 537 w 93195"/>
                <a:gd name="connsiteY0" fmla="*/ 63 h 57021"/>
                <a:gd name="connsiteX1" fmla="*/ 59275 w 93195"/>
                <a:gd name="connsiteY1" fmla="*/ 54038 h 57021"/>
                <a:gd name="connsiteX2" fmla="*/ 92612 w 93195"/>
                <a:gd name="connsiteY2" fmla="*/ 49276 h 57021"/>
                <a:gd name="connsiteX3" fmla="*/ 32287 w 93195"/>
                <a:gd name="connsiteY3" fmla="*/ 42926 h 57021"/>
                <a:gd name="connsiteX4" fmla="*/ 537 w 93195"/>
                <a:gd name="connsiteY4" fmla="*/ 63 h 57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195" h="57021">
                  <a:moveTo>
                    <a:pt x="537" y="63"/>
                  </a:moveTo>
                  <a:cubicBezTo>
                    <a:pt x="5035" y="1915"/>
                    <a:pt x="43929" y="45836"/>
                    <a:pt x="59275" y="54038"/>
                  </a:cubicBezTo>
                  <a:cubicBezTo>
                    <a:pt x="74621" y="62240"/>
                    <a:pt x="97110" y="51128"/>
                    <a:pt x="92612" y="49276"/>
                  </a:cubicBezTo>
                  <a:cubicBezTo>
                    <a:pt x="88114" y="47424"/>
                    <a:pt x="43664" y="48482"/>
                    <a:pt x="32287" y="42926"/>
                  </a:cubicBezTo>
                  <a:cubicBezTo>
                    <a:pt x="20910" y="37370"/>
                    <a:pt x="-3961" y="-1789"/>
                    <a:pt x="537" y="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1" name="フリーフォーム: 図形 1030">
              <a:extLst>
                <a:ext uri="{FF2B5EF4-FFF2-40B4-BE49-F238E27FC236}">
                  <a16:creationId xmlns:a16="http://schemas.microsoft.com/office/drawing/2014/main" id="{302BA2CA-9C71-4807-AB0E-9D09A37DB8C2}"/>
                </a:ext>
              </a:extLst>
            </p:cNvPr>
            <p:cNvSpPr/>
            <p:nvPr/>
          </p:nvSpPr>
          <p:spPr>
            <a:xfrm>
              <a:off x="2182512" y="2658521"/>
              <a:ext cx="510247" cy="110642"/>
            </a:xfrm>
            <a:custGeom>
              <a:avLst/>
              <a:gdLst>
                <a:gd name="connsiteX0" fmla="*/ 509888 w 510247"/>
                <a:gd name="connsiteY0" fmla="*/ 2129 h 110642"/>
                <a:gd name="connsiteX1" fmla="*/ 325738 w 510247"/>
                <a:gd name="connsiteY1" fmla="*/ 6892 h 110642"/>
                <a:gd name="connsiteX2" fmla="*/ 109838 w 510247"/>
                <a:gd name="connsiteY2" fmla="*/ 59279 h 110642"/>
                <a:gd name="connsiteX3" fmla="*/ 301 w 510247"/>
                <a:gd name="connsiteY3" fmla="*/ 110079 h 110642"/>
                <a:gd name="connsiteX4" fmla="*/ 74913 w 510247"/>
                <a:gd name="connsiteY4" fmla="*/ 87854 h 110642"/>
                <a:gd name="connsiteX5" fmla="*/ 278113 w 510247"/>
                <a:gd name="connsiteY5" fmla="*/ 21179 h 110642"/>
                <a:gd name="connsiteX6" fmla="*/ 509888 w 510247"/>
                <a:gd name="connsiteY6" fmla="*/ 2129 h 110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247" h="110642">
                  <a:moveTo>
                    <a:pt x="509888" y="2129"/>
                  </a:moveTo>
                  <a:cubicBezTo>
                    <a:pt x="517825" y="-252"/>
                    <a:pt x="392413" y="-2633"/>
                    <a:pt x="325738" y="6892"/>
                  </a:cubicBezTo>
                  <a:cubicBezTo>
                    <a:pt x="259063" y="16417"/>
                    <a:pt x="164077" y="42081"/>
                    <a:pt x="109838" y="59279"/>
                  </a:cubicBezTo>
                  <a:cubicBezTo>
                    <a:pt x="55598" y="76477"/>
                    <a:pt x="6122" y="105317"/>
                    <a:pt x="301" y="110079"/>
                  </a:cubicBezTo>
                  <a:cubicBezTo>
                    <a:pt x="-5520" y="114841"/>
                    <a:pt x="74913" y="87854"/>
                    <a:pt x="74913" y="87854"/>
                  </a:cubicBezTo>
                  <a:cubicBezTo>
                    <a:pt x="121215" y="73037"/>
                    <a:pt x="208263" y="35466"/>
                    <a:pt x="278113" y="21179"/>
                  </a:cubicBezTo>
                  <a:cubicBezTo>
                    <a:pt x="347963" y="6892"/>
                    <a:pt x="501951" y="4510"/>
                    <a:pt x="509888" y="21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2" name="フリーフォーム: 図形 1031">
              <a:extLst>
                <a:ext uri="{FF2B5EF4-FFF2-40B4-BE49-F238E27FC236}">
                  <a16:creationId xmlns:a16="http://schemas.microsoft.com/office/drawing/2014/main" id="{028753D4-A59B-4F3C-A3BF-9E6A37E39919}"/>
                </a:ext>
              </a:extLst>
            </p:cNvPr>
            <p:cNvSpPr/>
            <p:nvPr/>
          </p:nvSpPr>
          <p:spPr>
            <a:xfrm>
              <a:off x="2031882" y="2780182"/>
              <a:ext cx="151320" cy="335860"/>
            </a:xfrm>
            <a:custGeom>
              <a:avLst/>
              <a:gdLst>
                <a:gd name="connsiteX0" fmla="*/ 150931 w 151320"/>
                <a:gd name="connsiteY0" fmla="*/ 2706 h 335860"/>
                <a:gd name="connsiteX1" fmla="*/ 49331 w 151320"/>
                <a:gd name="connsiteY1" fmla="*/ 101131 h 335860"/>
                <a:gd name="connsiteX2" fmla="*/ 17581 w 151320"/>
                <a:gd name="connsiteY2" fmla="*/ 172568 h 335860"/>
                <a:gd name="connsiteX3" fmla="*/ 15993 w 151320"/>
                <a:gd name="connsiteY3" fmla="*/ 236068 h 335860"/>
                <a:gd name="connsiteX4" fmla="*/ 23931 w 151320"/>
                <a:gd name="connsiteY4" fmla="*/ 334493 h 335860"/>
                <a:gd name="connsiteX5" fmla="*/ 9643 w 151320"/>
                <a:gd name="connsiteY5" fmla="*/ 288456 h 335860"/>
                <a:gd name="connsiteX6" fmla="*/ 8056 w 151320"/>
                <a:gd name="connsiteY6" fmla="*/ 217018 h 335860"/>
                <a:gd name="connsiteX7" fmla="*/ 150931 w 151320"/>
                <a:gd name="connsiteY7" fmla="*/ 2706 h 335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1320" h="335860">
                  <a:moveTo>
                    <a:pt x="150931" y="2706"/>
                  </a:moveTo>
                  <a:cubicBezTo>
                    <a:pt x="157810" y="-16609"/>
                    <a:pt x="71556" y="72821"/>
                    <a:pt x="49331" y="101131"/>
                  </a:cubicBezTo>
                  <a:cubicBezTo>
                    <a:pt x="27106" y="129441"/>
                    <a:pt x="23137" y="150079"/>
                    <a:pt x="17581" y="172568"/>
                  </a:cubicBezTo>
                  <a:cubicBezTo>
                    <a:pt x="12025" y="195058"/>
                    <a:pt x="14935" y="209081"/>
                    <a:pt x="15993" y="236068"/>
                  </a:cubicBezTo>
                  <a:cubicBezTo>
                    <a:pt x="17051" y="263055"/>
                    <a:pt x="24989" y="325762"/>
                    <a:pt x="23931" y="334493"/>
                  </a:cubicBezTo>
                  <a:cubicBezTo>
                    <a:pt x="22873" y="343224"/>
                    <a:pt x="12289" y="308035"/>
                    <a:pt x="9643" y="288456"/>
                  </a:cubicBezTo>
                  <a:cubicBezTo>
                    <a:pt x="6997" y="268877"/>
                    <a:pt x="-9671" y="259616"/>
                    <a:pt x="8056" y="217018"/>
                  </a:cubicBezTo>
                  <a:cubicBezTo>
                    <a:pt x="25783" y="174420"/>
                    <a:pt x="144052" y="22021"/>
                    <a:pt x="150931" y="27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3" name="フリーフォーム: 図形 1032">
              <a:extLst>
                <a:ext uri="{FF2B5EF4-FFF2-40B4-BE49-F238E27FC236}">
                  <a16:creationId xmlns:a16="http://schemas.microsoft.com/office/drawing/2014/main" id="{B9177A79-BDB5-495E-9F6C-D1F8F5F145F0}"/>
                </a:ext>
              </a:extLst>
            </p:cNvPr>
            <p:cNvSpPr/>
            <p:nvPr/>
          </p:nvSpPr>
          <p:spPr>
            <a:xfrm>
              <a:off x="2004830" y="3055701"/>
              <a:ext cx="47931" cy="344725"/>
            </a:xfrm>
            <a:custGeom>
              <a:avLst/>
              <a:gdLst>
                <a:gd name="connsiteX0" fmla="*/ 25583 w 47931"/>
                <a:gd name="connsiteY0" fmla="*/ 237 h 344725"/>
                <a:gd name="connsiteX1" fmla="*/ 20820 w 47931"/>
                <a:gd name="connsiteY1" fmla="*/ 222487 h 344725"/>
                <a:gd name="connsiteX2" fmla="*/ 14470 w 47931"/>
                <a:gd name="connsiteY2" fmla="*/ 274874 h 344725"/>
                <a:gd name="connsiteX3" fmla="*/ 183 w 47931"/>
                <a:gd name="connsiteY3" fmla="*/ 344724 h 344725"/>
                <a:gd name="connsiteX4" fmla="*/ 25583 w 47931"/>
                <a:gd name="connsiteY4" fmla="*/ 276462 h 344725"/>
                <a:gd name="connsiteX5" fmla="*/ 47808 w 47931"/>
                <a:gd name="connsiteY5" fmla="*/ 181212 h 344725"/>
                <a:gd name="connsiteX6" fmla="*/ 25583 w 47931"/>
                <a:gd name="connsiteY6" fmla="*/ 237 h 3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931" h="344725">
                  <a:moveTo>
                    <a:pt x="25583" y="237"/>
                  </a:moveTo>
                  <a:cubicBezTo>
                    <a:pt x="21085" y="7116"/>
                    <a:pt x="22672" y="176714"/>
                    <a:pt x="20820" y="222487"/>
                  </a:cubicBezTo>
                  <a:cubicBezTo>
                    <a:pt x="18968" y="268260"/>
                    <a:pt x="17909" y="254501"/>
                    <a:pt x="14470" y="274874"/>
                  </a:cubicBezTo>
                  <a:cubicBezTo>
                    <a:pt x="11031" y="295247"/>
                    <a:pt x="-1669" y="344459"/>
                    <a:pt x="183" y="344724"/>
                  </a:cubicBezTo>
                  <a:cubicBezTo>
                    <a:pt x="2035" y="344989"/>
                    <a:pt x="17646" y="303714"/>
                    <a:pt x="25583" y="276462"/>
                  </a:cubicBezTo>
                  <a:cubicBezTo>
                    <a:pt x="33520" y="249210"/>
                    <a:pt x="45956" y="224868"/>
                    <a:pt x="47808" y="181212"/>
                  </a:cubicBezTo>
                  <a:cubicBezTo>
                    <a:pt x="49660" y="137556"/>
                    <a:pt x="30081" y="-6642"/>
                    <a:pt x="25583" y="2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4" name="フリーフォーム: 図形 1033">
              <a:extLst>
                <a:ext uri="{FF2B5EF4-FFF2-40B4-BE49-F238E27FC236}">
                  <a16:creationId xmlns:a16="http://schemas.microsoft.com/office/drawing/2014/main" id="{7A6B6E10-EA57-4F01-A8A1-C0199EB550AD}"/>
                </a:ext>
              </a:extLst>
            </p:cNvPr>
            <p:cNvSpPr/>
            <p:nvPr/>
          </p:nvSpPr>
          <p:spPr>
            <a:xfrm>
              <a:off x="2002592" y="3478120"/>
              <a:ext cx="88618" cy="243565"/>
            </a:xfrm>
            <a:custGeom>
              <a:avLst/>
              <a:gdLst>
                <a:gd name="connsiteX0" fmla="*/ 4008 w 88618"/>
                <a:gd name="connsiteY0" fmla="*/ 93 h 243565"/>
                <a:gd name="connsiteX1" fmla="*/ 10358 w 88618"/>
                <a:gd name="connsiteY1" fmla="*/ 133443 h 243565"/>
                <a:gd name="connsiteX2" fmla="*/ 32583 w 88618"/>
                <a:gd name="connsiteY2" fmla="*/ 174718 h 243565"/>
                <a:gd name="connsiteX3" fmla="*/ 84971 w 88618"/>
                <a:gd name="connsiteY3" fmla="*/ 241393 h 243565"/>
                <a:gd name="connsiteX4" fmla="*/ 75446 w 88618"/>
                <a:gd name="connsiteY4" fmla="*/ 220755 h 243565"/>
                <a:gd name="connsiteX5" fmla="*/ 5596 w 88618"/>
                <a:gd name="connsiteY5" fmla="*/ 155668 h 243565"/>
                <a:gd name="connsiteX6" fmla="*/ 4008 w 88618"/>
                <a:gd name="connsiteY6" fmla="*/ 93 h 24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618" h="243565">
                  <a:moveTo>
                    <a:pt x="4008" y="93"/>
                  </a:moveTo>
                  <a:cubicBezTo>
                    <a:pt x="4802" y="-3611"/>
                    <a:pt x="5596" y="104339"/>
                    <a:pt x="10358" y="133443"/>
                  </a:cubicBezTo>
                  <a:cubicBezTo>
                    <a:pt x="15120" y="162547"/>
                    <a:pt x="20148" y="156726"/>
                    <a:pt x="32583" y="174718"/>
                  </a:cubicBezTo>
                  <a:cubicBezTo>
                    <a:pt x="45019" y="192710"/>
                    <a:pt x="77827" y="233720"/>
                    <a:pt x="84971" y="241393"/>
                  </a:cubicBezTo>
                  <a:cubicBezTo>
                    <a:pt x="92115" y="249066"/>
                    <a:pt x="88675" y="235043"/>
                    <a:pt x="75446" y="220755"/>
                  </a:cubicBezTo>
                  <a:cubicBezTo>
                    <a:pt x="62217" y="206468"/>
                    <a:pt x="16709" y="188476"/>
                    <a:pt x="5596" y="155668"/>
                  </a:cubicBezTo>
                  <a:cubicBezTo>
                    <a:pt x="-5517" y="122860"/>
                    <a:pt x="3214" y="3797"/>
                    <a:pt x="4008" y="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5" name="フリーフォーム: 図形 1034">
              <a:extLst>
                <a:ext uri="{FF2B5EF4-FFF2-40B4-BE49-F238E27FC236}">
                  <a16:creationId xmlns:a16="http://schemas.microsoft.com/office/drawing/2014/main" id="{18E16EC5-FA26-4A3E-AB8B-0520A242509F}"/>
                </a:ext>
              </a:extLst>
            </p:cNvPr>
            <p:cNvSpPr/>
            <p:nvPr/>
          </p:nvSpPr>
          <p:spPr>
            <a:xfrm>
              <a:off x="1996802" y="3795711"/>
              <a:ext cx="65504" cy="263932"/>
            </a:xfrm>
            <a:custGeom>
              <a:avLst/>
              <a:gdLst>
                <a:gd name="connsiteX0" fmla="*/ 273 w 65504"/>
                <a:gd name="connsiteY0" fmla="*/ 2 h 263932"/>
                <a:gd name="connsiteX1" fmla="*/ 30436 w 65504"/>
                <a:gd name="connsiteY1" fmla="*/ 115889 h 263932"/>
                <a:gd name="connsiteX2" fmla="*/ 47898 w 65504"/>
                <a:gd name="connsiteY2" fmla="*/ 171452 h 263932"/>
                <a:gd name="connsiteX3" fmla="*/ 65361 w 65504"/>
                <a:gd name="connsiteY3" fmla="*/ 263527 h 263932"/>
                <a:gd name="connsiteX4" fmla="*/ 55836 w 65504"/>
                <a:gd name="connsiteY4" fmla="*/ 201614 h 263932"/>
                <a:gd name="connsiteX5" fmla="*/ 49486 w 65504"/>
                <a:gd name="connsiteY5" fmla="*/ 119064 h 263932"/>
                <a:gd name="connsiteX6" fmla="*/ 273 w 65504"/>
                <a:gd name="connsiteY6" fmla="*/ 2 h 263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04" h="263932">
                  <a:moveTo>
                    <a:pt x="273" y="2"/>
                  </a:moveTo>
                  <a:cubicBezTo>
                    <a:pt x="-2902" y="-527"/>
                    <a:pt x="22498" y="87314"/>
                    <a:pt x="30436" y="115889"/>
                  </a:cubicBezTo>
                  <a:cubicBezTo>
                    <a:pt x="38374" y="144464"/>
                    <a:pt x="42077" y="146846"/>
                    <a:pt x="47898" y="171452"/>
                  </a:cubicBezTo>
                  <a:cubicBezTo>
                    <a:pt x="53719" y="196058"/>
                    <a:pt x="64038" y="258500"/>
                    <a:pt x="65361" y="263527"/>
                  </a:cubicBezTo>
                  <a:cubicBezTo>
                    <a:pt x="66684" y="268554"/>
                    <a:pt x="58482" y="225691"/>
                    <a:pt x="55836" y="201614"/>
                  </a:cubicBezTo>
                  <a:cubicBezTo>
                    <a:pt x="53190" y="177537"/>
                    <a:pt x="58217" y="148697"/>
                    <a:pt x="49486" y="119064"/>
                  </a:cubicBezTo>
                  <a:cubicBezTo>
                    <a:pt x="40755" y="89431"/>
                    <a:pt x="3448" y="531"/>
                    <a:pt x="273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6" name="フリーフォーム: 図形 1035">
              <a:extLst>
                <a:ext uri="{FF2B5EF4-FFF2-40B4-BE49-F238E27FC236}">
                  <a16:creationId xmlns:a16="http://schemas.microsoft.com/office/drawing/2014/main" id="{A5B11485-4117-4ABF-A658-FCDF332B5D63}"/>
                </a:ext>
              </a:extLst>
            </p:cNvPr>
            <p:cNvSpPr/>
            <p:nvPr/>
          </p:nvSpPr>
          <p:spPr>
            <a:xfrm>
              <a:off x="2262492" y="4108608"/>
              <a:ext cx="221093" cy="179523"/>
            </a:xfrm>
            <a:custGeom>
              <a:avLst/>
              <a:gdLst>
                <a:gd name="connsiteX0" fmla="*/ 2871 w 221093"/>
                <a:gd name="connsiteY0" fmla="*/ 1430 h 179523"/>
                <a:gd name="connsiteX1" fmla="*/ 118758 w 221093"/>
                <a:gd name="connsiteY1" fmla="*/ 131605 h 179523"/>
                <a:gd name="connsiteX2" fmla="*/ 220358 w 221093"/>
                <a:gd name="connsiteY2" fmla="*/ 179230 h 179523"/>
                <a:gd name="connsiteX3" fmla="*/ 158446 w 221093"/>
                <a:gd name="connsiteY3" fmla="*/ 147480 h 179523"/>
                <a:gd name="connsiteX4" fmla="*/ 45733 w 221093"/>
                <a:gd name="connsiteY4" fmla="*/ 66517 h 179523"/>
                <a:gd name="connsiteX5" fmla="*/ 2871 w 221093"/>
                <a:gd name="connsiteY5" fmla="*/ 1430 h 179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1093" h="179523">
                  <a:moveTo>
                    <a:pt x="2871" y="1430"/>
                  </a:moveTo>
                  <a:cubicBezTo>
                    <a:pt x="15042" y="12278"/>
                    <a:pt x="82510" y="101972"/>
                    <a:pt x="118758" y="131605"/>
                  </a:cubicBezTo>
                  <a:cubicBezTo>
                    <a:pt x="155006" y="161238"/>
                    <a:pt x="213743" y="176584"/>
                    <a:pt x="220358" y="179230"/>
                  </a:cubicBezTo>
                  <a:cubicBezTo>
                    <a:pt x="226973" y="181876"/>
                    <a:pt x="187550" y="166265"/>
                    <a:pt x="158446" y="147480"/>
                  </a:cubicBezTo>
                  <a:cubicBezTo>
                    <a:pt x="129342" y="128695"/>
                    <a:pt x="71927" y="88742"/>
                    <a:pt x="45733" y="66517"/>
                  </a:cubicBezTo>
                  <a:cubicBezTo>
                    <a:pt x="19539" y="44292"/>
                    <a:pt x="-9300" y="-9418"/>
                    <a:pt x="2871" y="14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8" name="フリーフォーム: 図形 1037">
              <a:extLst>
                <a:ext uri="{FF2B5EF4-FFF2-40B4-BE49-F238E27FC236}">
                  <a16:creationId xmlns:a16="http://schemas.microsoft.com/office/drawing/2014/main" id="{19CB8BA6-D984-4A1F-BCC1-9AB989276080}"/>
                </a:ext>
              </a:extLst>
            </p:cNvPr>
            <p:cNvSpPr/>
            <p:nvPr/>
          </p:nvSpPr>
          <p:spPr>
            <a:xfrm>
              <a:off x="2930025" y="3941750"/>
              <a:ext cx="134056" cy="214783"/>
            </a:xfrm>
            <a:custGeom>
              <a:avLst/>
              <a:gdLst>
                <a:gd name="connsiteX0" fmla="*/ 133850 w 134056"/>
                <a:gd name="connsiteY0" fmla="*/ 13 h 214783"/>
                <a:gd name="connsiteX1" fmla="*/ 105275 w 134056"/>
                <a:gd name="connsiteY1" fmla="*/ 84150 h 214783"/>
                <a:gd name="connsiteX2" fmla="*/ 60825 w 134056"/>
                <a:gd name="connsiteY2" fmla="*/ 155588 h 214783"/>
                <a:gd name="connsiteX3" fmla="*/ 500 w 134056"/>
                <a:gd name="connsiteY3" fmla="*/ 214325 h 214783"/>
                <a:gd name="connsiteX4" fmla="*/ 33838 w 134056"/>
                <a:gd name="connsiteY4" fmla="*/ 180988 h 214783"/>
                <a:gd name="connsiteX5" fmla="*/ 65588 w 134056"/>
                <a:gd name="connsiteY5" fmla="*/ 146063 h 214783"/>
                <a:gd name="connsiteX6" fmla="*/ 90988 w 134056"/>
                <a:gd name="connsiteY6" fmla="*/ 90500 h 214783"/>
                <a:gd name="connsiteX7" fmla="*/ 133850 w 134056"/>
                <a:gd name="connsiteY7" fmla="*/ 13 h 21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56" h="214783">
                  <a:moveTo>
                    <a:pt x="133850" y="13"/>
                  </a:moveTo>
                  <a:cubicBezTo>
                    <a:pt x="136231" y="-1045"/>
                    <a:pt x="117446" y="58221"/>
                    <a:pt x="105275" y="84150"/>
                  </a:cubicBezTo>
                  <a:cubicBezTo>
                    <a:pt x="93104" y="110079"/>
                    <a:pt x="78287" y="133892"/>
                    <a:pt x="60825" y="155588"/>
                  </a:cubicBezTo>
                  <a:cubicBezTo>
                    <a:pt x="43363" y="177284"/>
                    <a:pt x="4998" y="210092"/>
                    <a:pt x="500" y="214325"/>
                  </a:cubicBezTo>
                  <a:cubicBezTo>
                    <a:pt x="-3998" y="218558"/>
                    <a:pt x="22990" y="192365"/>
                    <a:pt x="33838" y="180988"/>
                  </a:cubicBezTo>
                  <a:cubicBezTo>
                    <a:pt x="44686" y="169611"/>
                    <a:pt x="56063" y="161144"/>
                    <a:pt x="65588" y="146063"/>
                  </a:cubicBezTo>
                  <a:cubicBezTo>
                    <a:pt x="75113" y="130982"/>
                    <a:pt x="78817" y="110344"/>
                    <a:pt x="90988" y="90500"/>
                  </a:cubicBezTo>
                  <a:cubicBezTo>
                    <a:pt x="103159" y="70656"/>
                    <a:pt x="131469" y="1071"/>
                    <a:pt x="133850" y="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9" name="フリーフォーム: 図形 1038">
              <a:extLst>
                <a:ext uri="{FF2B5EF4-FFF2-40B4-BE49-F238E27FC236}">
                  <a16:creationId xmlns:a16="http://schemas.microsoft.com/office/drawing/2014/main" id="{D88CDB0A-AEAA-4B39-888C-8FBA8EC1DFAF}"/>
                </a:ext>
              </a:extLst>
            </p:cNvPr>
            <p:cNvSpPr/>
            <p:nvPr/>
          </p:nvSpPr>
          <p:spPr>
            <a:xfrm>
              <a:off x="3079743" y="3516092"/>
              <a:ext cx="72673" cy="262383"/>
            </a:xfrm>
            <a:custGeom>
              <a:avLst/>
              <a:gdLst>
                <a:gd name="connsiteX0" fmla="*/ 58745 w 72673"/>
                <a:gd name="connsiteY0" fmla="*/ 221 h 262383"/>
                <a:gd name="connsiteX1" fmla="*/ 42870 w 72673"/>
                <a:gd name="connsiteY1" fmla="*/ 181196 h 262383"/>
                <a:gd name="connsiteX2" fmla="*/ 7 w 72673"/>
                <a:gd name="connsiteY2" fmla="*/ 262158 h 262383"/>
                <a:gd name="connsiteX3" fmla="*/ 39695 w 72673"/>
                <a:gd name="connsiteY3" fmla="*/ 203421 h 262383"/>
                <a:gd name="connsiteX4" fmla="*/ 71445 w 72673"/>
                <a:gd name="connsiteY4" fmla="*/ 144683 h 262383"/>
                <a:gd name="connsiteX5" fmla="*/ 58745 w 72673"/>
                <a:gd name="connsiteY5" fmla="*/ 221 h 262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673" h="262383">
                  <a:moveTo>
                    <a:pt x="58745" y="221"/>
                  </a:moveTo>
                  <a:cubicBezTo>
                    <a:pt x="53983" y="6306"/>
                    <a:pt x="52660" y="137540"/>
                    <a:pt x="42870" y="181196"/>
                  </a:cubicBezTo>
                  <a:cubicBezTo>
                    <a:pt x="33080" y="224852"/>
                    <a:pt x="536" y="258454"/>
                    <a:pt x="7" y="262158"/>
                  </a:cubicBezTo>
                  <a:cubicBezTo>
                    <a:pt x="-522" y="265862"/>
                    <a:pt x="27789" y="223000"/>
                    <a:pt x="39695" y="203421"/>
                  </a:cubicBezTo>
                  <a:cubicBezTo>
                    <a:pt x="51601" y="183842"/>
                    <a:pt x="66153" y="174316"/>
                    <a:pt x="71445" y="144683"/>
                  </a:cubicBezTo>
                  <a:cubicBezTo>
                    <a:pt x="76737" y="115050"/>
                    <a:pt x="63507" y="-5864"/>
                    <a:pt x="58745" y="2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0" name="フリーフォーム: 図形 1039">
              <a:extLst>
                <a:ext uri="{FF2B5EF4-FFF2-40B4-BE49-F238E27FC236}">
                  <a16:creationId xmlns:a16="http://schemas.microsoft.com/office/drawing/2014/main" id="{9B924835-CDD7-4F0C-A362-42FDEF45E0AC}"/>
                </a:ext>
              </a:extLst>
            </p:cNvPr>
            <p:cNvSpPr/>
            <p:nvPr/>
          </p:nvSpPr>
          <p:spPr>
            <a:xfrm>
              <a:off x="2694541" y="2658570"/>
              <a:ext cx="371715" cy="288153"/>
            </a:xfrm>
            <a:custGeom>
              <a:avLst/>
              <a:gdLst>
                <a:gd name="connsiteX0" fmla="*/ 1034 w 371715"/>
                <a:gd name="connsiteY0" fmla="*/ 2080 h 288153"/>
                <a:gd name="connsiteX1" fmla="*/ 110572 w 371715"/>
                <a:gd name="connsiteY1" fmla="*/ 51293 h 288153"/>
                <a:gd name="connsiteX2" fmla="*/ 283609 w 371715"/>
                <a:gd name="connsiteY2" fmla="*/ 179880 h 288153"/>
                <a:gd name="connsiteX3" fmla="*/ 367747 w 371715"/>
                <a:gd name="connsiteY3" fmla="*/ 283068 h 288153"/>
                <a:gd name="connsiteX4" fmla="*/ 350284 w 371715"/>
                <a:gd name="connsiteY4" fmla="*/ 265605 h 288153"/>
                <a:gd name="connsiteX5" fmla="*/ 282022 w 371715"/>
                <a:gd name="connsiteY5" fmla="*/ 206868 h 288153"/>
                <a:gd name="connsiteX6" fmla="*/ 174072 w 371715"/>
                <a:gd name="connsiteY6" fmla="*/ 113205 h 288153"/>
                <a:gd name="connsiteX7" fmla="*/ 1034 w 371715"/>
                <a:gd name="connsiteY7" fmla="*/ 2080 h 28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1715" h="288153">
                  <a:moveTo>
                    <a:pt x="1034" y="2080"/>
                  </a:moveTo>
                  <a:cubicBezTo>
                    <a:pt x="-9549" y="-8239"/>
                    <a:pt x="63476" y="21660"/>
                    <a:pt x="110572" y="51293"/>
                  </a:cubicBezTo>
                  <a:cubicBezTo>
                    <a:pt x="157668" y="80926"/>
                    <a:pt x="240747" y="141251"/>
                    <a:pt x="283609" y="179880"/>
                  </a:cubicBezTo>
                  <a:cubicBezTo>
                    <a:pt x="326472" y="218509"/>
                    <a:pt x="356635" y="268781"/>
                    <a:pt x="367747" y="283068"/>
                  </a:cubicBezTo>
                  <a:cubicBezTo>
                    <a:pt x="378860" y="297356"/>
                    <a:pt x="364572" y="278305"/>
                    <a:pt x="350284" y="265605"/>
                  </a:cubicBezTo>
                  <a:cubicBezTo>
                    <a:pt x="335997" y="252905"/>
                    <a:pt x="282022" y="206868"/>
                    <a:pt x="282022" y="206868"/>
                  </a:cubicBezTo>
                  <a:cubicBezTo>
                    <a:pt x="252653" y="181468"/>
                    <a:pt x="219580" y="146542"/>
                    <a:pt x="174072" y="113205"/>
                  </a:cubicBezTo>
                  <a:cubicBezTo>
                    <a:pt x="128564" y="79868"/>
                    <a:pt x="11617" y="12399"/>
                    <a:pt x="1034" y="20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1" name="フリーフォーム: 図形 1040">
              <a:extLst>
                <a:ext uri="{FF2B5EF4-FFF2-40B4-BE49-F238E27FC236}">
                  <a16:creationId xmlns:a16="http://schemas.microsoft.com/office/drawing/2014/main" id="{83A5542E-F582-4777-9ACA-912F75CD3574}"/>
                </a:ext>
              </a:extLst>
            </p:cNvPr>
            <p:cNvSpPr/>
            <p:nvPr/>
          </p:nvSpPr>
          <p:spPr>
            <a:xfrm>
              <a:off x="3071820" y="2973368"/>
              <a:ext cx="84696" cy="337838"/>
            </a:xfrm>
            <a:custGeom>
              <a:avLst/>
              <a:gdLst>
                <a:gd name="connsiteX0" fmla="*/ 1580 w 84696"/>
                <a:gd name="connsiteY0" fmla="*/ 1607 h 337838"/>
                <a:gd name="connsiteX1" fmla="*/ 55555 w 84696"/>
                <a:gd name="connsiteY1" fmla="*/ 147657 h 337838"/>
                <a:gd name="connsiteX2" fmla="*/ 84130 w 84696"/>
                <a:gd name="connsiteY2" fmla="*/ 331807 h 337838"/>
                <a:gd name="connsiteX3" fmla="*/ 73018 w 84696"/>
                <a:gd name="connsiteY3" fmla="*/ 282595 h 337838"/>
                <a:gd name="connsiteX4" fmla="*/ 53968 w 84696"/>
                <a:gd name="connsiteY4" fmla="*/ 176232 h 337838"/>
                <a:gd name="connsiteX5" fmla="*/ 19043 w 84696"/>
                <a:gd name="connsiteY5" fmla="*/ 76220 h 337838"/>
                <a:gd name="connsiteX6" fmla="*/ 1580 w 84696"/>
                <a:gd name="connsiteY6" fmla="*/ 1607 h 337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696" h="337838">
                  <a:moveTo>
                    <a:pt x="1580" y="1607"/>
                  </a:moveTo>
                  <a:cubicBezTo>
                    <a:pt x="7665" y="13513"/>
                    <a:pt x="41797" y="92624"/>
                    <a:pt x="55555" y="147657"/>
                  </a:cubicBezTo>
                  <a:cubicBezTo>
                    <a:pt x="69313" y="202690"/>
                    <a:pt x="81220" y="309317"/>
                    <a:pt x="84130" y="331807"/>
                  </a:cubicBezTo>
                  <a:cubicBezTo>
                    <a:pt x="87040" y="354297"/>
                    <a:pt x="78045" y="308524"/>
                    <a:pt x="73018" y="282595"/>
                  </a:cubicBezTo>
                  <a:cubicBezTo>
                    <a:pt x="67991" y="256666"/>
                    <a:pt x="62964" y="210628"/>
                    <a:pt x="53968" y="176232"/>
                  </a:cubicBezTo>
                  <a:cubicBezTo>
                    <a:pt x="44972" y="141836"/>
                    <a:pt x="29891" y="105589"/>
                    <a:pt x="19043" y="76220"/>
                  </a:cubicBezTo>
                  <a:cubicBezTo>
                    <a:pt x="8195" y="46851"/>
                    <a:pt x="-4505" y="-10299"/>
                    <a:pt x="1580" y="16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2" name="フリーフォーム: 図形 1041">
              <a:extLst>
                <a:ext uri="{FF2B5EF4-FFF2-40B4-BE49-F238E27FC236}">
                  <a16:creationId xmlns:a16="http://schemas.microsoft.com/office/drawing/2014/main" id="{7A78CCC5-1E5E-4B94-9807-DE32B9107E4D}"/>
                </a:ext>
              </a:extLst>
            </p:cNvPr>
            <p:cNvSpPr/>
            <p:nvPr/>
          </p:nvSpPr>
          <p:spPr>
            <a:xfrm>
              <a:off x="3169638" y="3379376"/>
              <a:ext cx="22320" cy="272121"/>
            </a:xfrm>
            <a:custGeom>
              <a:avLst/>
              <a:gdLst>
                <a:gd name="connsiteX0" fmla="*/ 2187 w 22320"/>
                <a:gd name="connsiteY0" fmla="*/ 1999 h 272121"/>
                <a:gd name="connsiteX1" fmla="*/ 18062 w 22320"/>
                <a:gd name="connsiteY1" fmla="*/ 260762 h 272121"/>
                <a:gd name="connsiteX2" fmla="*/ 21237 w 22320"/>
                <a:gd name="connsiteY2" fmla="*/ 217899 h 272121"/>
                <a:gd name="connsiteX3" fmla="*/ 2187 w 22320"/>
                <a:gd name="connsiteY3" fmla="*/ 143287 h 272121"/>
                <a:gd name="connsiteX4" fmla="*/ 2187 w 22320"/>
                <a:gd name="connsiteY4" fmla="*/ 1999 h 272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20" h="272121">
                  <a:moveTo>
                    <a:pt x="2187" y="1999"/>
                  </a:moveTo>
                  <a:cubicBezTo>
                    <a:pt x="4833" y="21578"/>
                    <a:pt x="14887" y="224779"/>
                    <a:pt x="18062" y="260762"/>
                  </a:cubicBezTo>
                  <a:cubicBezTo>
                    <a:pt x="21237" y="296745"/>
                    <a:pt x="23883" y="237478"/>
                    <a:pt x="21237" y="217899"/>
                  </a:cubicBezTo>
                  <a:cubicBezTo>
                    <a:pt x="18591" y="198320"/>
                    <a:pt x="5362" y="174243"/>
                    <a:pt x="2187" y="143287"/>
                  </a:cubicBezTo>
                  <a:cubicBezTo>
                    <a:pt x="-988" y="112331"/>
                    <a:pt x="-459" y="-17580"/>
                    <a:pt x="2187" y="19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3" name="フリーフォーム: 図形 1042">
              <a:extLst>
                <a:ext uri="{FF2B5EF4-FFF2-40B4-BE49-F238E27FC236}">
                  <a16:creationId xmlns:a16="http://schemas.microsoft.com/office/drawing/2014/main" id="{A0091942-5FD4-46A9-861D-FF7FA98EF9DA}"/>
                </a:ext>
              </a:extLst>
            </p:cNvPr>
            <p:cNvSpPr/>
            <p:nvPr/>
          </p:nvSpPr>
          <p:spPr>
            <a:xfrm>
              <a:off x="2355708" y="3203573"/>
              <a:ext cx="108094" cy="185891"/>
            </a:xfrm>
            <a:custGeom>
              <a:avLst/>
              <a:gdLst>
                <a:gd name="connsiteX0" fmla="*/ 46180 w 108094"/>
                <a:gd name="connsiteY0" fmla="*/ 41277 h 185891"/>
                <a:gd name="connsiteX1" fmla="*/ 69992 w 108094"/>
                <a:gd name="connsiteY1" fmla="*/ 101602 h 185891"/>
                <a:gd name="connsiteX2" fmla="*/ 31892 w 108094"/>
                <a:gd name="connsiteY2" fmla="*/ 155577 h 185891"/>
                <a:gd name="connsiteX3" fmla="*/ 142 w 108094"/>
                <a:gd name="connsiteY3" fmla="*/ 185740 h 185891"/>
                <a:gd name="connsiteX4" fmla="*/ 22367 w 108094"/>
                <a:gd name="connsiteY4" fmla="*/ 166690 h 185891"/>
                <a:gd name="connsiteX5" fmla="*/ 71580 w 108094"/>
                <a:gd name="connsiteY5" fmla="*/ 153990 h 185891"/>
                <a:gd name="connsiteX6" fmla="*/ 81105 w 108094"/>
                <a:gd name="connsiteY6" fmla="*/ 119065 h 185891"/>
                <a:gd name="connsiteX7" fmla="*/ 108092 w 108094"/>
                <a:gd name="connsiteY7" fmla="*/ 85727 h 185891"/>
                <a:gd name="connsiteX8" fmla="*/ 82692 w 108094"/>
                <a:gd name="connsiteY8" fmla="*/ 2 h 185891"/>
                <a:gd name="connsiteX9" fmla="*/ 81105 w 108094"/>
                <a:gd name="connsiteY9" fmla="*/ 82552 h 185891"/>
                <a:gd name="connsiteX10" fmla="*/ 46180 w 108094"/>
                <a:gd name="connsiteY10" fmla="*/ 41277 h 18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094" h="185891">
                  <a:moveTo>
                    <a:pt x="46180" y="41277"/>
                  </a:moveTo>
                  <a:cubicBezTo>
                    <a:pt x="44328" y="44452"/>
                    <a:pt x="72373" y="82552"/>
                    <a:pt x="69992" y="101602"/>
                  </a:cubicBezTo>
                  <a:cubicBezTo>
                    <a:pt x="67611" y="120652"/>
                    <a:pt x="43534" y="141554"/>
                    <a:pt x="31892" y="155577"/>
                  </a:cubicBezTo>
                  <a:cubicBezTo>
                    <a:pt x="20250" y="169600"/>
                    <a:pt x="1729" y="183888"/>
                    <a:pt x="142" y="185740"/>
                  </a:cubicBezTo>
                  <a:cubicBezTo>
                    <a:pt x="-1445" y="187592"/>
                    <a:pt x="10461" y="171982"/>
                    <a:pt x="22367" y="166690"/>
                  </a:cubicBezTo>
                  <a:cubicBezTo>
                    <a:pt x="34273" y="161398"/>
                    <a:pt x="61790" y="161927"/>
                    <a:pt x="71580" y="153990"/>
                  </a:cubicBezTo>
                  <a:cubicBezTo>
                    <a:pt x="81370" y="146053"/>
                    <a:pt x="75020" y="130442"/>
                    <a:pt x="81105" y="119065"/>
                  </a:cubicBezTo>
                  <a:cubicBezTo>
                    <a:pt x="87190" y="107688"/>
                    <a:pt x="107828" y="105571"/>
                    <a:pt x="108092" y="85727"/>
                  </a:cubicBezTo>
                  <a:cubicBezTo>
                    <a:pt x="108356" y="65883"/>
                    <a:pt x="87190" y="531"/>
                    <a:pt x="82692" y="2"/>
                  </a:cubicBezTo>
                  <a:cubicBezTo>
                    <a:pt x="78194" y="-527"/>
                    <a:pt x="83486" y="74615"/>
                    <a:pt x="81105" y="82552"/>
                  </a:cubicBezTo>
                  <a:cubicBezTo>
                    <a:pt x="78724" y="90489"/>
                    <a:pt x="48032" y="38102"/>
                    <a:pt x="46180" y="41277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4" name="フリーフォーム: 図形 1043">
              <a:extLst>
                <a:ext uri="{FF2B5EF4-FFF2-40B4-BE49-F238E27FC236}">
                  <a16:creationId xmlns:a16="http://schemas.microsoft.com/office/drawing/2014/main" id="{05ADAF9A-A9E3-4B54-9702-CA31F6483EE9}"/>
                </a:ext>
              </a:extLst>
            </p:cNvPr>
            <p:cNvSpPr/>
            <p:nvPr/>
          </p:nvSpPr>
          <p:spPr>
            <a:xfrm>
              <a:off x="2320867" y="3403384"/>
              <a:ext cx="115653" cy="267587"/>
            </a:xfrm>
            <a:custGeom>
              <a:avLst/>
              <a:gdLst>
                <a:gd name="connsiteX0" fmla="*/ 114358 w 115653"/>
                <a:gd name="connsiteY0" fmla="*/ 216 h 267587"/>
                <a:gd name="connsiteX1" fmla="*/ 77846 w 115653"/>
                <a:gd name="connsiteY1" fmla="*/ 125629 h 267587"/>
                <a:gd name="connsiteX2" fmla="*/ 57208 w 115653"/>
                <a:gd name="connsiteY2" fmla="*/ 165316 h 267587"/>
                <a:gd name="connsiteX3" fmla="*/ 55621 w 115653"/>
                <a:gd name="connsiteY3" fmla="*/ 181191 h 267587"/>
                <a:gd name="connsiteX4" fmla="*/ 60383 w 115653"/>
                <a:gd name="connsiteY4" fmla="*/ 212941 h 267587"/>
                <a:gd name="connsiteX5" fmla="*/ 98483 w 115653"/>
                <a:gd name="connsiteY5" fmla="*/ 265329 h 267587"/>
                <a:gd name="connsiteX6" fmla="*/ 84196 w 115653"/>
                <a:gd name="connsiteY6" fmla="*/ 255804 h 267587"/>
                <a:gd name="connsiteX7" fmla="*/ 25458 w 115653"/>
                <a:gd name="connsiteY7" fmla="*/ 235166 h 267587"/>
                <a:gd name="connsiteX8" fmla="*/ 15933 w 115653"/>
                <a:gd name="connsiteY8" fmla="*/ 224054 h 267587"/>
                <a:gd name="connsiteX9" fmla="*/ 58 w 115653"/>
                <a:gd name="connsiteY9" fmla="*/ 187541 h 267587"/>
                <a:gd name="connsiteX10" fmla="*/ 11171 w 115653"/>
                <a:gd name="connsiteY10" fmla="*/ 122454 h 267587"/>
                <a:gd name="connsiteX11" fmla="*/ 27046 w 115653"/>
                <a:gd name="connsiteY11" fmla="*/ 95466 h 267587"/>
                <a:gd name="connsiteX12" fmla="*/ 114358 w 115653"/>
                <a:gd name="connsiteY12" fmla="*/ 216 h 267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5653" h="267587">
                  <a:moveTo>
                    <a:pt x="114358" y="216"/>
                  </a:moveTo>
                  <a:cubicBezTo>
                    <a:pt x="122825" y="5243"/>
                    <a:pt x="87371" y="98112"/>
                    <a:pt x="77846" y="125629"/>
                  </a:cubicBezTo>
                  <a:cubicBezTo>
                    <a:pt x="68321" y="153146"/>
                    <a:pt x="60912" y="156056"/>
                    <a:pt x="57208" y="165316"/>
                  </a:cubicBezTo>
                  <a:cubicBezTo>
                    <a:pt x="53504" y="174576"/>
                    <a:pt x="55092" y="173254"/>
                    <a:pt x="55621" y="181191"/>
                  </a:cubicBezTo>
                  <a:cubicBezTo>
                    <a:pt x="56150" y="189129"/>
                    <a:pt x="53239" y="198918"/>
                    <a:pt x="60383" y="212941"/>
                  </a:cubicBezTo>
                  <a:cubicBezTo>
                    <a:pt x="67527" y="226964"/>
                    <a:pt x="94514" y="258185"/>
                    <a:pt x="98483" y="265329"/>
                  </a:cubicBezTo>
                  <a:cubicBezTo>
                    <a:pt x="102452" y="272473"/>
                    <a:pt x="96367" y="260831"/>
                    <a:pt x="84196" y="255804"/>
                  </a:cubicBezTo>
                  <a:cubicBezTo>
                    <a:pt x="72025" y="250777"/>
                    <a:pt x="36835" y="240458"/>
                    <a:pt x="25458" y="235166"/>
                  </a:cubicBezTo>
                  <a:cubicBezTo>
                    <a:pt x="14081" y="229874"/>
                    <a:pt x="20166" y="231991"/>
                    <a:pt x="15933" y="224054"/>
                  </a:cubicBezTo>
                  <a:cubicBezTo>
                    <a:pt x="11700" y="216117"/>
                    <a:pt x="852" y="204474"/>
                    <a:pt x="58" y="187541"/>
                  </a:cubicBezTo>
                  <a:cubicBezTo>
                    <a:pt x="-736" y="170608"/>
                    <a:pt x="6673" y="137800"/>
                    <a:pt x="11171" y="122454"/>
                  </a:cubicBezTo>
                  <a:cubicBezTo>
                    <a:pt x="15669" y="107108"/>
                    <a:pt x="16992" y="111606"/>
                    <a:pt x="27046" y="95466"/>
                  </a:cubicBezTo>
                  <a:cubicBezTo>
                    <a:pt x="37100" y="79326"/>
                    <a:pt x="105891" y="-4811"/>
                    <a:pt x="114358" y="216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5" name="フリーフォーム: 図形 1044">
              <a:extLst>
                <a:ext uri="{FF2B5EF4-FFF2-40B4-BE49-F238E27FC236}">
                  <a16:creationId xmlns:a16="http://schemas.microsoft.com/office/drawing/2014/main" id="{AF23E4CB-5AD6-4EE1-8F26-310B6D35C4BD}"/>
                </a:ext>
              </a:extLst>
            </p:cNvPr>
            <p:cNvSpPr/>
            <p:nvPr/>
          </p:nvSpPr>
          <p:spPr>
            <a:xfrm>
              <a:off x="2657472" y="3518882"/>
              <a:ext cx="109616" cy="129197"/>
            </a:xfrm>
            <a:custGeom>
              <a:avLst/>
              <a:gdLst>
                <a:gd name="connsiteX0" fmla="*/ 3 w 109616"/>
                <a:gd name="connsiteY0" fmla="*/ 606 h 129197"/>
                <a:gd name="connsiteX1" fmla="*/ 85728 w 109616"/>
                <a:gd name="connsiteY1" fmla="*/ 57756 h 129197"/>
                <a:gd name="connsiteX2" fmla="*/ 90491 w 109616"/>
                <a:gd name="connsiteY2" fmla="*/ 129193 h 129197"/>
                <a:gd name="connsiteX3" fmla="*/ 109541 w 109616"/>
                <a:gd name="connsiteY3" fmla="*/ 54581 h 129197"/>
                <a:gd name="connsiteX4" fmla="*/ 82553 w 109616"/>
                <a:gd name="connsiteY4" fmla="*/ 29181 h 129197"/>
                <a:gd name="connsiteX5" fmla="*/ 3 w 109616"/>
                <a:gd name="connsiteY5" fmla="*/ 606 h 12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616" h="129197">
                  <a:moveTo>
                    <a:pt x="3" y="606"/>
                  </a:moveTo>
                  <a:cubicBezTo>
                    <a:pt x="532" y="5369"/>
                    <a:pt x="70647" y="36325"/>
                    <a:pt x="85728" y="57756"/>
                  </a:cubicBezTo>
                  <a:cubicBezTo>
                    <a:pt x="100809" y="79187"/>
                    <a:pt x="86522" y="129722"/>
                    <a:pt x="90491" y="129193"/>
                  </a:cubicBezTo>
                  <a:cubicBezTo>
                    <a:pt x="94460" y="128664"/>
                    <a:pt x="110864" y="71250"/>
                    <a:pt x="109541" y="54581"/>
                  </a:cubicBezTo>
                  <a:cubicBezTo>
                    <a:pt x="108218" y="37912"/>
                    <a:pt x="100015" y="37912"/>
                    <a:pt x="82553" y="29181"/>
                  </a:cubicBezTo>
                  <a:cubicBezTo>
                    <a:pt x="65091" y="20450"/>
                    <a:pt x="-526" y="-4157"/>
                    <a:pt x="3" y="6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6" name="フリーフォーム: 図形 1045">
              <a:extLst>
                <a:ext uri="{FF2B5EF4-FFF2-40B4-BE49-F238E27FC236}">
                  <a16:creationId xmlns:a16="http://schemas.microsoft.com/office/drawing/2014/main" id="{51ABD1D9-EC7E-4FA5-A48B-BCDF70882F0F}"/>
                </a:ext>
              </a:extLst>
            </p:cNvPr>
            <p:cNvSpPr/>
            <p:nvPr/>
          </p:nvSpPr>
          <p:spPr>
            <a:xfrm>
              <a:off x="2236772" y="3778103"/>
              <a:ext cx="54096" cy="151756"/>
            </a:xfrm>
            <a:custGeom>
              <a:avLst/>
              <a:gdLst>
                <a:gd name="connsiteX0" fmla="*/ 53991 w 54096"/>
                <a:gd name="connsiteY0" fmla="*/ 147 h 151756"/>
                <a:gd name="connsiteX1" fmla="*/ 14303 w 54096"/>
                <a:gd name="connsiteY1" fmla="*/ 55710 h 151756"/>
                <a:gd name="connsiteX2" fmla="*/ 33353 w 54096"/>
                <a:gd name="connsiteY2" fmla="*/ 147785 h 151756"/>
                <a:gd name="connsiteX3" fmla="*/ 33353 w 54096"/>
                <a:gd name="connsiteY3" fmla="*/ 128735 h 151756"/>
                <a:gd name="connsiteX4" fmla="*/ 16 w 54096"/>
                <a:gd name="connsiteY4" fmla="*/ 71585 h 151756"/>
                <a:gd name="connsiteX5" fmla="*/ 53991 w 54096"/>
                <a:gd name="connsiteY5" fmla="*/ 147 h 151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96" h="151756">
                  <a:moveTo>
                    <a:pt x="53991" y="147"/>
                  </a:moveTo>
                  <a:cubicBezTo>
                    <a:pt x="56372" y="-2499"/>
                    <a:pt x="17743" y="31104"/>
                    <a:pt x="14303" y="55710"/>
                  </a:cubicBezTo>
                  <a:cubicBezTo>
                    <a:pt x="10863" y="80316"/>
                    <a:pt x="30178" y="135614"/>
                    <a:pt x="33353" y="147785"/>
                  </a:cubicBezTo>
                  <a:cubicBezTo>
                    <a:pt x="36528" y="159956"/>
                    <a:pt x="38909" y="141435"/>
                    <a:pt x="33353" y="128735"/>
                  </a:cubicBezTo>
                  <a:cubicBezTo>
                    <a:pt x="27797" y="116035"/>
                    <a:pt x="-778" y="90106"/>
                    <a:pt x="16" y="71585"/>
                  </a:cubicBezTo>
                  <a:cubicBezTo>
                    <a:pt x="810" y="53064"/>
                    <a:pt x="51610" y="2793"/>
                    <a:pt x="53991" y="1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7" name="フリーフォーム: 図形 1046">
              <a:extLst>
                <a:ext uri="{FF2B5EF4-FFF2-40B4-BE49-F238E27FC236}">
                  <a16:creationId xmlns:a16="http://schemas.microsoft.com/office/drawing/2014/main" id="{A6C545A4-3A3E-4CB8-B0B9-1A0B51D694F7}"/>
                </a:ext>
              </a:extLst>
            </p:cNvPr>
            <p:cNvSpPr/>
            <p:nvPr/>
          </p:nvSpPr>
          <p:spPr>
            <a:xfrm>
              <a:off x="2564580" y="4027382"/>
              <a:ext cx="139531" cy="54048"/>
            </a:xfrm>
            <a:custGeom>
              <a:avLst/>
              <a:gdLst>
                <a:gd name="connsiteX0" fmla="*/ 138933 w 139531"/>
                <a:gd name="connsiteY0" fmla="*/ 106 h 54048"/>
                <a:gd name="connsiteX1" fmla="*/ 80195 w 139531"/>
                <a:gd name="connsiteY1" fmla="*/ 36618 h 54048"/>
                <a:gd name="connsiteX2" fmla="*/ 820 w 139531"/>
                <a:gd name="connsiteY2" fmla="*/ 52493 h 54048"/>
                <a:gd name="connsiteX3" fmla="*/ 43683 w 139531"/>
                <a:gd name="connsiteY3" fmla="*/ 49318 h 54048"/>
                <a:gd name="connsiteX4" fmla="*/ 138933 w 139531"/>
                <a:gd name="connsiteY4" fmla="*/ 106 h 5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31" h="54048">
                  <a:moveTo>
                    <a:pt x="138933" y="106"/>
                  </a:moveTo>
                  <a:cubicBezTo>
                    <a:pt x="145018" y="-2011"/>
                    <a:pt x="103214" y="27887"/>
                    <a:pt x="80195" y="36618"/>
                  </a:cubicBezTo>
                  <a:cubicBezTo>
                    <a:pt x="57176" y="45349"/>
                    <a:pt x="6905" y="50376"/>
                    <a:pt x="820" y="52493"/>
                  </a:cubicBezTo>
                  <a:cubicBezTo>
                    <a:pt x="-5265" y="54610"/>
                    <a:pt x="23839" y="55403"/>
                    <a:pt x="43683" y="49318"/>
                  </a:cubicBezTo>
                  <a:cubicBezTo>
                    <a:pt x="63527" y="43233"/>
                    <a:pt x="132848" y="2223"/>
                    <a:pt x="138933" y="1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8" name="フリーフォーム: 図形 1047">
              <a:extLst>
                <a:ext uri="{FF2B5EF4-FFF2-40B4-BE49-F238E27FC236}">
                  <a16:creationId xmlns:a16="http://schemas.microsoft.com/office/drawing/2014/main" id="{3F9A29A5-1CFD-4617-BDCE-BF95AFC71C41}"/>
                </a:ext>
              </a:extLst>
            </p:cNvPr>
            <p:cNvSpPr/>
            <p:nvPr/>
          </p:nvSpPr>
          <p:spPr>
            <a:xfrm>
              <a:off x="2757487" y="3802018"/>
              <a:ext cx="38212" cy="122329"/>
            </a:xfrm>
            <a:custGeom>
              <a:avLst/>
              <a:gdLst>
                <a:gd name="connsiteX0" fmla="*/ 1 w 38212"/>
                <a:gd name="connsiteY0" fmla="*/ 45 h 122329"/>
                <a:gd name="connsiteX1" fmla="*/ 34926 w 38212"/>
                <a:gd name="connsiteY1" fmla="*/ 65132 h 122329"/>
                <a:gd name="connsiteX2" fmla="*/ 34926 w 38212"/>
                <a:gd name="connsiteY2" fmla="*/ 122282 h 122329"/>
                <a:gd name="connsiteX3" fmla="*/ 36513 w 38212"/>
                <a:gd name="connsiteY3" fmla="*/ 55607 h 122329"/>
                <a:gd name="connsiteX4" fmla="*/ 1 w 38212"/>
                <a:gd name="connsiteY4" fmla="*/ 45 h 12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12" h="122329">
                  <a:moveTo>
                    <a:pt x="1" y="45"/>
                  </a:moveTo>
                  <a:cubicBezTo>
                    <a:pt x="-263" y="1632"/>
                    <a:pt x="29105" y="44759"/>
                    <a:pt x="34926" y="65132"/>
                  </a:cubicBezTo>
                  <a:cubicBezTo>
                    <a:pt x="40747" y="85505"/>
                    <a:pt x="34662" y="123869"/>
                    <a:pt x="34926" y="122282"/>
                  </a:cubicBezTo>
                  <a:cubicBezTo>
                    <a:pt x="35190" y="120695"/>
                    <a:pt x="41011" y="72540"/>
                    <a:pt x="36513" y="55607"/>
                  </a:cubicBezTo>
                  <a:cubicBezTo>
                    <a:pt x="32015" y="38674"/>
                    <a:pt x="265" y="-1542"/>
                    <a:pt x="1" y="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" name="フリーフォーム: 図形 1048">
              <a:extLst>
                <a:ext uri="{FF2B5EF4-FFF2-40B4-BE49-F238E27FC236}">
                  <a16:creationId xmlns:a16="http://schemas.microsoft.com/office/drawing/2014/main" id="{16D8C7F8-9E54-4A65-A944-E975E59C4C9B}"/>
                </a:ext>
              </a:extLst>
            </p:cNvPr>
            <p:cNvSpPr/>
            <p:nvPr/>
          </p:nvSpPr>
          <p:spPr>
            <a:xfrm>
              <a:off x="2968491" y="3124191"/>
              <a:ext cx="55546" cy="88914"/>
            </a:xfrm>
            <a:custGeom>
              <a:avLst/>
              <a:gdLst>
                <a:gd name="connsiteX0" fmla="*/ 134 w 55546"/>
                <a:gd name="connsiteY0" fmla="*/ 9 h 88914"/>
                <a:gd name="connsiteX1" fmla="*/ 36647 w 55546"/>
                <a:gd name="connsiteY1" fmla="*/ 36522 h 88914"/>
                <a:gd name="connsiteX2" fmla="*/ 54109 w 55546"/>
                <a:gd name="connsiteY2" fmla="*/ 88909 h 88914"/>
                <a:gd name="connsiteX3" fmla="*/ 50934 w 55546"/>
                <a:gd name="connsiteY3" fmla="*/ 39697 h 88914"/>
                <a:gd name="connsiteX4" fmla="*/ 134 w 55546"/>
                <a:gd name="connsiteY4" fmla="*/ 9 h 88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46" h="88914">
                  <a:moveTo>
                    <a:pt x="134" y="9"/>
                  </a:moveTo>
                  <a:cubicBezTo>
                    <a:pt x="-2247" y="-520"/>
                    <a:pt x="27651" y="21705"/>
                    <a:pt x="36647" y="36522"/>
                  </a:cubicBezTo>
                  <a:cubicBezTo>
                    <a:pt x="45643" y="51339"/>
                    <a:pt x="51728" y="88380"/>
                    <a:pt x="54109" y="88909"/>
                  </a:cubicBezTo>
                  <a:cubicBezTo>
                    <a:pt x="56490" y="89438"/>
                    <a:pt x="56226" y="52132"/>
                    <a:pt x="50934" y="39697"/>
                  </a:cubicBezTo>
                  <a:cubicBezTo>
                    <a:pt x="45642" y="27262"/>
                    <a:pt x="2515" y="538"/>
                    <a:pt x="134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" name="フリーフォーム: 図形 1049">
              <a:extLst>
                <a:ext uri="{FF2B5EF4-FFF2-40B4-BE49-F238E27FC236}">
                  <a16:creationId xmlns:a16="http://schemas.microsoft.com/office/drawing/2014/main" id="{9422B5A3-1707-4775-801A-ED8C5F761FCA}"/>
                </a:ext>
              </a:extLst>
            </p:cNvPr>
            <p:cNvSpPr/>
            <p:nvPr/>
          </p:nvSpPr>
          <p:spPr>
            <a:xfrm>
              <a:off x="3101817" y="3796882"/>
              <a:ext cx="58419" cy="156854"/>
            </a:xfrm>
            <a:custGeom>
              <a:avLst/>
              <a:gdLst>
                <a:gd name="connsiteX0" fmla="*/ 54133 w 58419"/>
                <a:gd name="connsiteY0" fmla="*/ 2006 h 156854"/>
                <a:gd name="connsiteX1" fmla="*/ 158 w 58419"/>
                <a:gd name="connsiteY1" fmla="*/ 149643 h 156854"/>
                <a:gd name="connsiteX2" fmla="*/ 38258 w 58419"/>
                <a:gd name="connsiteY2" fmla="*/ 133768 h 156854"/>
                <a:gd name="connsiteX3" fmla="*/ 57308 w 58419"/>
                <a:gd name="connsiteY3" fmla="*/ 132181 h 156854"/>
                <a:gd name="connsiteX4" fmla="*/ 6508 w 58419"/>
                <a:gd name="connsiteY4" fmla="*/ 149643 h 156854"/>
                <a:gd name="connsiteX5" fmla="*/ 28733 w 58419"/>
                <a:gd name="connsiteY5" fmla="*/ 121068 h 156854"/>
                <a:gd name="connsiteX6" fmla="*/ 46196 w 58419"/>
                <a:gd name="connsiteY6" fmla="*/ 67093 h 156854"/>
                <a:gd name="connsiteX7" fmla="*/ 54133 w 58419"/>
                <a:gd name="connsiteY7" fmla="*/ 2006 h 156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419" h="156854">
                  <a:moveTo>
                    <a:pt x="54133" y="2006"/>
                  </a:moveTo>
                  <a:cubicBezTo>
                    <a:pt x="46460" y="15764"/>
                    <a:pt x="2804" y="127683"/>
                    <a:pt x="158" y="149643"/>
                  </a:cubicBezTo>
                  <a:cubicBezTo>
                    <a:pt x="-2488" y="171603"/>
                    <a:pt x="28733" y="136678"/>
                    <a:pt x="38258" y="133768"/>
                  </a:cubicBezTo>
                  <a:cubicBezTo>
                    <a:pt x="47783" y="130858"/>
                    <a:pt x="62600" y="129535"/>
                    <a:pt x="57308" y="132181"/>
                  </a:cubicBezTo>
                  <a:cubicBezTo>
                    <a:pt x="52016" y="134827"/>
                    <a:pt x="11270" y="151495"/>
                    <a:pt x="6508" y="149643"/>
                  </a:cubicBezTo>
                  <a:cubicBezTo>
                    <a:pt x="1746" y="147791"/>
                    <a:pt x="22118" y="134826"/>
                    <a:pt x="28733" y="121068"/>
                  </a:cubicBezTo>
                  <a:cubicBezTo>
                    <a:pt x="35348" y="107310"/>
                    <a:pt x="43550" y="85085"/>
                    <a:pt x="46196" y="67093"/>
                  </a:cubicBezTo>
                  <a:cubicBezTo>
                    <a:pt x="48842" y="49101"/>
                    <a:pt x="61806" y="-11752"/>
                    <a:pt x="54133" y="20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1" name="フリーフォーム: 図形 1050">
              <a:extLst>
                <a:ext uri="{FF2B5EF4-FFF2-40B4-BE49-F238E27FC236}">
                  <a16:creationId xmlns:a16="http://schemas.microsoft.com/office/drawing/2014/main" id="{7F3387C7-8F95-478C-A870-21DF64E7B6EF}"/>
                </a:ext>
              </a:extLst>
            </p:cNvPr>
            <p:cNvSpPr/>
            <p:nvPr/>
          </p:nvSpPr>
          <p:spPr>
            <a:xfrm>
              <a:off x="3098613" y="3871891"/>
              <a:ext cx="167310" cy="111147"/>
            </a:xfrm>
            <a:custGeom>
              <a:avLst/>
              <a:gdLst>
                <a:gd name="connsiteX0" fmla="*/ 166875 w 167310"/>
                <a:gd name="connsiteY0" fmla="*/ 22 h 111147"/>
                <a:gd name="connsiteX1" fmla="*/ 133537 w 167310"/>
                <a:gd name="connsiteY1" fmla="*/ 76222 h 111147"/>
                <a:gd name="connsiteX2" fmla="*/ 108137 w 167310"/>
                <a:gd name="connsiteY2" fmla="*/ 87334 h 111147"/>
                <a:gd name="connsiteX3" fmla="*/ 187 w 167310"/>
                <a:gd name="connsiteY3" fmla="*/ 111147 h 111147"/>
                <a:gd name="connsiteX4" fmla="*/ 82737 w 167310"/>
                <a:gd name="connsiteY4" fmla="*/ 87334 h 111147"/>
                <a:gd name="connsiteX5" fmla="*/ 108137 w 167310"/>
                <a:gd name="connsiteY5" fmla="*/ 68284 h 111147"/>
                <a:gd name="connsiteX6" fmla="*/ 166875 w 167310"/>
                <a:gd name="connsiteY6" fmla="*/ 22 h 111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310" h="111147">
                  <a:moveTo>
                    <a:pt x="166875" y="22"/>
                  </a:moveTo>
                  <a:cubicBezTo>
                    <a:pt x="171108" y="1345"/>
                    <a:pt x="143327" y="61670"/>
                    <a:pt x="133537" y="76222"/>
                  </a:cubicBezTo>
                  <a:cubicBezTo>
                    <a:pt x="123747" y="90774"/>
                    <a:pt x="130362" y="81513"/>
                    <a:pt x="108137" y="87334"/>
                  </a:cubicBezTo>
                  <a:cubicBezTo>
                    <a:pt x="85912" y="93155"/>
                    <a:pt x="4420" y="111147"/>
                    <a:pt x="187" y="111147"/>
                  </a:cubicBezTo>
                  <a:cubicBezTo>
                    <a:pt x="-4046" y="111147"/>
                    <a:pt x="64745" y="94478"/>
                    <a:pt x="82737" y="87334"/>
                  </a:cubicBezTo>
                  <a:cubicBezTo>
                    <a:pt x="100729" y="80190"/>
                    <a:pt x="95702" y="80455"/>
                    <a:pt x="108137" y="68284"/>
                  </a:cubicBezTo>
                  <a:cubicBezTo>
                    <a:pt x="120572" y="56113"/>
                    <a:pt x="162642" y="-1301"/>
                    <a:pt x="166875" y="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2" name="フリーフォーム: 図形 1051">
              <a:extLst>
                <a:ext uri="{FF2B5EF4-FFF2-40B4-BE49-F238E27FC236}">
                  <a16:creationId xmlns:a16="http://schemas.microsoft.com/office/drawing/2014/main" id="{C5FFF07C-E342-4444-894B-47C6D48B3199}"/>
                </a:ext>
              </a:extLst>
            </p:cNvPr>
            <p:cNvSpPr/>
            <p:nvPr/>
          </p:nvSpPr>
          <p:spPr>
            <a:xfrm>
              <a:off x="2696791" y="2457026"/>
              <a:ext cx="451428" cy="145507"/>
            </a:xfrm>
            <a:custGeom>
              <a:avLst/>
              <a:gdLst>
                <a:gd name="connsiteX0" fmla="*/ 372 w 451428"/>
                <a:gd name="connsiteY0" fmla="*/ 55987 h 145507"/>
                <a:gd name="connsiteX1" fmla="*/ 130547 w 451428"/>
                <a:gd name="connsiteY1" fmla="*/ 3599 h 145507"/>
                <a:gd name="connsiteX2" fmla="*/ 238497 w 451428"/>
                <a:gd name="connsiteY2" fmla="*/ 19474 h 145507"/>
                <a:gd name="connsiteX3" fmla="*/ 440109 w 451428"/>
                <a:gd name="connsiteY3" fmla="*/ 138537 h 145507"/>
                <a:gd name="connsiteX4" fmla="*/ 427409 w 451428"/>
                <a:gd name="connsiteY4" fmla="*/ 132187 h 145507"/>
                <a:gd name="connsiteX5" fmla="*/ 354384 w 451428"/>
                <a:gd name="connsiteY5" fmla="*/ 95674 h 145507"/>
                <a:gd name="connsiteX6" fmla="*/ 173409 w 451428"/>
                <a:gd name="connsiteY6" fmla="*/ 16299 h 145507"/>
                <a:gd name="connsiteX7" fmla="*/ 372 w 451428"/>
                <a:gd name="connsiteY7" fmla="*/ 55987 h 145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428" h="145507">
                  <a:moveTo>
                    <a:pt x="372" y="55987"/>
                  </a:moveTo>
                  <a:cubicBezTo>
                    <a:pt x="-6772" y="53870"/>
                    <a:pt x="90860" y="9684"/>
                    <a:pt x="130547" y="3599"/>
                  </a:cubicBezTo>
                  <a:cubicBezTo>
                    <a:pt x="170234" y="-2486"/>
                    <a:pt x="186903" y="-3016"/>
                    <a:pt x="238497" y="19474"/>
                  </a:cubicBezTo>
                  <a:cubicBezTo>
                    <a:pt x="290091" y="41964"/>
                    <a:pt x="440109" y="138537"/>
                    <a:pt x="440109" y="138537"/>
                  </a:cubicBezTo>
                  <a:cubicBezTo>
                    <a:pt x="471594" y="157323"/>
                    <a:pt x="427409" y="132187"/>
                    <a:pt x="427409" y="132187"/>
                  </a:cubicBezTo>
                  <a:cubicBezTo>
                    <a:pt x="413122" y="125043"/>
                    <a:pt x="396717" y="114989"/>
                    <a:pt x="354384" y="95674"/>
                  </a:cubicBezTo>
                  <a:cubicBezTo>
                    <a:pt x="312051" y="76359"/>
                    <a:pt x="228972" y="25030"/>
                    <a:pt x="173409" y="16299"/>
                  </a:cubicBezTo>
                  <a:cubicBezTo>
                    <a:pt x="117847" y="7568"/>
                    <a:pt x="7516" y="58104"/>
                    <a:pt x="372" y="559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3" name="フリーフォーム: 図形 1052">
              <a:extLst>
                <a:ext uri="{FF2B5EF4-FFF2-40B4-BE49-F238E27FC236}">
                  <a16:creationId xmlns:a16="http://schemas.microsoft.com/office/drawing/2014/main" id="{CC9FF673-A34E-4636-BD10-EC2C97FBA87B}"/>
                </a:ext>
              </a:extLst>
            </p:cNvPr>
            <p:cNvSpPr/>
            <p:nvPr/>
          </p:nvSpPr>
          <p:spPr>
            <a:xfrm>
              <a:off x="3138086" y="2612257"/>
              <a:ext cx="233532" cy="339857"/>
            </a:xfrm>
            <a:custGeom>
              <a:avLst/>
              <a:gdLst>
                <a:gd name="connsiteX0" fmla="*/ 402 w 233532"/>
                <a:gd name="connsiteY0" fmla="*/ 768 h 339857"/>
                <a:gd name="connsiteX1" fmla="*/ 135339 w 233532"/>
                <a:gd name="connsiteY1" fmla="*/ 142056 h 339857"/>
                <a:gd name="connsiteX2" fmla="*/ 230589 w 233532"/>
                <a:gd name="connsiteY2" fmla="*/ 334143 h 339857"/>
                <a:gd name="connsiteX3" fmla="*/ 206777 w 233532"/>
                <a:gd name="connsiteY3" fmla="*/ 281756 h 339857"/>
                <a:gd name="connsiteX4" fmla="*/ 181377 w 233532"/>
                <a:gd name="connsiteY4" fmla="*/ 203968 h 339857"/>
                <a:gd name="connsiteX5" fmla="*/ 402 w 233532"/>
                <a:gd name="connsiteY5" fmla="*/ 768 h 339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3532" h="339857">
                  <a:moveTo>
                    <a:pt x="402" y="768"/>
                  </a:moveTo>
                  <a:cubicBezTo>
                    <a:pt x="-7271" y="-9551"/>
                    <a:pt x="96975" y="86494"/>
                    <a:pt x="135339" y="142056"/>
                  </a:cubicBezTo>
                  <a:cubicBezTo>
                    <a:pt x="173703" y="197618"/>
                    <a:pt x="218683" y="310860"/>
                    <a:pt x="230589" y="334143"/>
                  </a:cubicBezTo>
                  <a:cubicBezTo>
                    <a:pt x="242495" y="357426"/>
                    <a:pt x="214979" y="303452"/>
                    <a:pt x="206777" y="281756"/>
                  </a:cubicBezTo>
                  <a:cubicBezTo>
                    <a:pt x="198575" y="260060"/>
                    <a:pt x="213127" y="249476"/>
                    <a:pt x="181377" y="203968"/>
                  </a:cubicBezTo>
                  <a:cubicBezTo>
                    <a:pt x="149627" y="158460"/>
                    <a:pt x="8075" y="11087"/>
                    <a:pt x="402" y="7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4" name="フリーフォーム: 図形 1053">
              <a:extLst>
                <a:ext uri="{FF2B5EF4-FFF2-40B4-BE49-F238E27FC236}">
                  <a16:creationId xmlns:a16="http://schemas.microsoft.com/office/drawing/2014/main" id="{C52106B2-02D2-4321-9D7F-ACE61BA65EDC}"/>
                </a:ext>
              </a:extLst>
            </p:cNvPr>
            <p:cNvSpPr/>
            <p:nvPr/>
          </p:nvSpPr>
          <p:spPr>
            <a:xfrm>
              <a:off x="3352800" y="2928257"/>
              <a:ext cx="118328" cy="464488"/>
            </a:xfrm>
            <a:custGeom>
              <a:avLst/>
              <a:gdLst>
                <a:gd name="connsiteX0" fmla="*/ 0 w 118328"/>
                <a:gd name="connsiteY0" fmla="*/ 681 h 464488"/>
                <a:gd name="connsiteX1" fmla="*/ 90488 w 118328"/>
                <a:gd name="connsiteY1" fmla="*/ 203881 h 464488"/>
                <a:gd name="connsiteX2" fmla="*/ 114300 w 118328"/>
                <a:gd name="connsiteY2" fmla="*/ 327706 h 464488"/>
                <a:gd name="connsiteX3" fmla="*/ 111125 w 118328"/>
                <a:gd name="connsiteY3" fmla="*/ 462643 h 464488"/>
                <a:gd name="connsiteX4" fmla="*/ 117475 w 118328"/>
                <a:gd name="connsiteY4" fmla="*/ 397556 h 464488"/>
                <a:gd name="connsiteX5" fmla="*/ 88900 w 118328"/>
                <a:gd name="connsiteY5" fmla="*/ 278493 h 464488"/>
                <a:gd name="connsiteX6" fmla="*/ 0 w 118328"/>
                <a:gd name="connsiteY6" fmla="*/ 681 h 464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328" h="464488">
                  <a:moveTo>
                    <a:pt x="0" y="681"/>
                  </a:moveTo>
                  <a:cubicBezTo>
                    <a:pt x="265" y="-11754"/>
                    <a:pt x="71438" y="149377"/>
                    <a:pt x="90488" y="203881"/>
                  </a:cubicBezTo>
                  <a:cubicBezTo>
                    <a:pt x="109538" y="258385"/>
                    <a:pt x="110861" y="284579"/>
                    <a:pt x="114300" y="327706"/>
                  </a:cubicBezTo>
                  <a:cubicBezTo>
                    <a:pt x="117740" y="370833"/>
                    <a:pt x="110596" y="451001"/>
                    <a:pt x="111125" y="462643"/>
                  </a:cubicBezTo>
                  <a:cubicBezTo>
                    <a:pt x="111654" y="474285"/>
                    <a:pt x="121179" y="428248"/>
                    <a:pt x="117475" y="397556"/>
                  </a:cubicBezTo>
                  <a:cubicBezTo>
                    <a:pt x="113771" y="366864"/>
                    <a:pt x="105569" y="341464"/>
                    <a:pt x="88900" y="278493"/>
                  </a:cubicBezTo>
                  <a:cubicBezTo>
                    <a:pt x="72231" y="215522"/>
                    <a:pt x="-265" y="13116"/>
                    <a:pt x="0" y="6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5" name="フリーフォーム: 図形 1054">
              <a:extLst>
                <a:ext uri="{FF2B5EF4-FFF2-40B4-BE49-F238E27FC236}">
                  <a16:creationId xmlns:a16="http://schemas.microsoft.com/office/drawing/2014/main" id="{205D25A3-EE95-434E-96D9-EAE1DE60B2E7}"/>
                </a:ext>
              </a:extLst>
            </p:cNvPr>
            <p:cNvSpPr/>
            <p:nvPr/>
          </p:nvSpPr>
          <p:spPr>
            <a:xfrm>
              <a:off x="3202551" y="3403594"/>
              <a:ext cx="61115" cy="458314"/>
            </a:xfrm>
            <a:custGeom>
              <a:avLst/>
              <a:gdLst>
                <a:gd name="connsiteX0" fmla="*/ 1024 w 61115"/>
                <a:gd name="connsiteY0" fmla="*/ 6 h 458314"/>
                <a:gd name="connsiteX1" fmla="*/ 21662 w 61115"/>
                <a:gd name="connsiteY1" fmla="*/ 165106 h 458314"/>
                <a:gd name="connsiteX2" fmla="*/ 35949 w 61115"/>
                <a:gd name="connsiteY2" fmla="*/ 255594 h 458314"/>
                <a:gd name="connsiteX3" fmla="*/ 48649 w 61115"/>
                <a:gd name="connsiteY3" fmla="*/ 301631 h 458314"/>
                <a:gd name="connsiteX4" fmla="*/ 58174 w 61115"/>
                <a:gd name="connsiteY4" fmla="*/ 455619 h 458314"/>
                <a:gd name="connsiteX5" fmla="*/ 56587 w 61115"/>
                <a:gd name="connsiteY5" fmla="*/ 382594 h 458314"/>
                <a:gd name="connsiteX6" fmla="*/ 56587 w 61115"/>
                <a:gd name="connsiteY6" fmla="*/ 171456 h 458314"/>
                <a:gd name="connsiteX7" fmla="*/ 1024 w 61115"/>
                <a:gd name="connsiteY7" fmla="*/ 6 h 458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115" h="458314">
                  <a:moveTo>
                    <a:pt x="1024" y="6"/>
                  </a:moveTo>
                  <a:cubicBezTo>
                    <a:pt x="-4797" y="-1052"/>
                    <a:pt x="15841" y="122508"/>
                    <a:pt x="21662" y="165106"/>
                  </a:cubicBezTo>
                  <a:cubicBezTo>
                    <a:pt x="27483" y="207704"/>
                    <a:pt x="31451" y="232840"/>
                    <a:pt x="35949" y="255594"/>
                  </a:cubicBezTo>
                  <a:cubicBezTo>
                    <a:pt x="40447" y="278348"/>
                    <a:pt x="44945" y="268293"/>
                    <a:pt x="48649" y="301631"/>
                  </a:cubicBezTo>
                  <a:cubicBezTo>
                    <a:pt x="52353" y="334969"/>
                    <a:pt x="56851" y="442125"/>
                    <a:pt x="58174" y="455619"/>
                  </a:cubicBezTo>
                  <a:cubicBezTo>
                    <a:pt x="59497" y="469113"/>
                    <a:pt x="56851" y="429954"/>
                    <a:pt x="56587" y="382594"/>
                  </a:cubicBezTo>
                  <a:cubicBezTo>
                    <a:pt x="56323" y="335234"/>
                    <a:pt x="66906" y="230193"/>
                    <a:pt x="56587" y="171456"/>
                  </a:cubicBezTo>
                  <a:cubicBezTo>
                    <a:pt x="46268" y="112719"/>
                    <a:pt x="6845" y="1064"/>
                    <a:pt x="1024" y="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6" name="フリーフォーム: 図形 1055">
              <a:extLst>
                <a:ext uri="{FF2B5EF4-FFF2-40B4-BE49-F238E27FC236}">
                  <a16:creationId xmlns:a16="http://schemas.microsoft.com/office/drawing/2014/main" id="{CCB618DF-ABD8-4B07-84C8-A486F14A8D5E}"/>
                </a:ext>
              </a:extLst>
            </p:cNvPr>
            <p:cNvSpPr/>
            <p:nvPr/>
          </p:nvSpPr>
          <p:spPr>
            <a:xfrm>
              <a:off x="3420886" y="3417888"/>
              <a:ext cx="30375" cy="328654"/>
            </a:xfrm>
            <a:custGeom>
              <a:avLst/>
              <a:gdLst>
                <a:gd name="connsiteX0" fmla="*/ 30339 w 30375"/>
                <a:gd name="connsiteY0" fmla="*/ 0 h 328654"/>
                <a:gd name="connsiteX1" fmla="*/ 6527 w 30375"/>
                <a:gd name="connsiteY1" fmla="*/ 150812 h 328654"/>
                <a:gd name="connsiteX2" fmla="*/ 177 w 30375"/>
                <a:gd name="connsiteY2" fmla="*/ 247650 h 328654"/>
                <a:gd name="connsiteX3" fmla="*/ 1764 w 30375"/>
                <a:gd name="connsiteY3" fmla="*/ 328612 h 328654"/>
                <a:gd name="connsiteX4" fmla="*/ 1764 w 30375"/>
                <a:gd name="connsiteY4" fmla="*/ 257175 h 328654"/>
                <a:gd name="connsiteX5" fmla="*/ 11289 w 30375"/>
                <a:gd name="connsiteY5" fmla="*/ 150812 h 328654"/>
                <a:gd name="connsiteX6" fmla="*/ 30339 w 30375"/>
                <a:gd name="connsiteY6" fmla="*/ 0 h 328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375" h="328654">
                  <a:moveTo>
                    <a:pt x="30339" y="0"/>
                  </a:moveTo>
                  <a:cubicBezTo>
                    <a:pt x="29545" y="0"/>
                    <a:pt x="11554" y="109537"/>
                    <a:pt x="6527" y="150812"/>
                  </a:cubicBezTo>
                  <a:cubicBezTo>
                    <a:pt x="1500" y="192087"/>
                    <a:pt x="971" y="218017"/>
                    <a:pt x="177" y="247650"/>
                  </a:cubicBezTo>
                  <a:cubicBezTo>
                    <a:pt x="-617" y="277283"/>
                    <a:pt x="1500" y="327025"/>
                    <a:pt x="1764" y="328612"/>
                  </a:cubicBezTo>
                  <a:cubicBezTo>
                    <a:pt x="2028" y="330199"/>
                    <a:pt x="177" y="286808"/>
                    <a:pt x="1764" y="257175"/>
                  </a:cubicBezTo>
                  <a:cubicBezTo>
                    <a:pt x="3351" y="227542"/>
                    <a:pt x="3616" y="194733"/>
                    <a:pt x="11289" y="150812"/>
                  </a:cubicBezTo>
                  <a:cubicBezTo>
                    <a:pt x="18962" y="106891"/>
                    <a:pt x="31133" y="0"/>
                    <a:pt x="3033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7" name="フリーフォーム: 図形 1056">
              <a:extLst>
                <a:ext uri="{FF2B5EF4-FFF2-40B4-BE49-F238E27FC236}">
                  <a16:creationId xmlns:a16="http://schemas.microsoft.com/office/drawing/2014/main" id="{3E114C5E-2196-4841-858D-93D60BFAE2B9}"/>
                </a:ext>
              </a:extLst>
            </p:cNvPr>
            <p:cNvSpPr/>
            <p:nvPr/>
          </p:nvSpPr>
          <p:spPr>
            <a:xfrm>
              <a:off x="3195663" y="3784516"/>
              <a:ext cx="221520" cy="389201"/>
            </a:xfrm>
            <a:custGeom>
              <a:avLst/>
              <a:gdLst>
                <a:gd name="connsiteX0" fmla="*/ 220637 w 221520"/>
                <a:gd name="connsiteY0" fmla="*/ 84 h 389201"/>
                <a:gd name="connsiteX1" fmla="*/ 169837 w 221520"/>
                <a:gd name="connsiteY1" fmla="*/ 169947 h 389201"/>
                <a:gd name="connsiteX2" fmla="*/ 136500 w 221520"/>
                <a:gd name="connsiteY2" fmla="*/ 220747 h 389201"/>
                <a:gd name="connsiteX3" fmla="*/ 4737 w 221520"/>
                <a:gd name="connsiteY3" fmla="*/ 382672 h 389201"/>
                <a:gd name="connsiteX4" fmla="*/ 38075 w 221520"/>
                <a:gd name="connsiteY4" fmla="*/ 341397 h 389201"/>
                <a:gd name="connsiteX5" fmla="*/ 123800 w 221520"/>
                <a:gd name="connsiteY5" fmla="*/ 193759 h 389201"/>
                <a:gd name="connsiteX6" fmla="*/ 220637 w 221520"/>
                <a:gd name="connsiteY6" fmla="*/ 84 h 389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1520" h="389201">
                  <a:moveTo>
                    <a:pt x="220637" y="84"/>
                  </a:moveTo>
                  <a:cubicBezTo>
                    <a:pt x="228310" y="-3885"/>
                    <a:pt x="183860" y="133170"/>
                    <a:pt x="169837" y="169947"/>
                  </a:cubicBezTo>
                  <a:cubicBezTo>
                    <a:pt x="155814" y="206724"/>
                    <a:pt x="164017" y="185293"/>
                    <a:pt x="136500" y="220747"/>
                  </a:cubicBezTo>
                  <a:cubicBezTo>
                    <a:pt x="108983" y="256201"/>
                    <a:pt x="21141" y="362564"/>
                    <a:pt x="4737" y="382672"/>
                  </a:cubicBezTo>
                  <a:cubicBezTo>
                    <a:pt x="-11667" y="402780"/>
                    <a:pt x="18231" y="372883"/>
                    <a:pt x="38075" y="341397"/>
                  </a:cubicBezTo>
                  <a:cubicBezTo>
                    <a:pt x="57919" y="309912"/>
                    <a:pt x="94167" y="245617"/>
                    <a:pt x="123800" y="193759"/>
                  </a:cubicBezTo>
                  <a:cubicBezTo>
                    <a:pt x="153433" y="141901"/>
                    <a:pt x="212964" y="4053"/>
                    <a:pt x="220637" y="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9" name="フリーフォーム: 図形 1058">
              <a:extLst>
                <a:ext uri="{FF2B5EF4-FFF2-40B4-BE49-F238E27FC236}">
                  <a16:creationId xmlns:a16="http://schemas.microsoft.com/office/drawing/2014/main" id="{51AFBDE0-2B61-404F-9233-F3C3AE868043}"/>
                </a:ext>
              </a:extLst>
            </p:cNvPr>
            <p:cNvSpPr/>
            <p:nvPr/>
          </p:nvSpPr>
          <p:spPr>
            <a:xfrm>
              <a:off x="1594082" y="2615946"/>
              <a:ext cx="400183" cy="622373"/>
            </a:xfrm>
            <a:custGeom>
              <a:avLst/>
              <a:gdLst>
                <a:gd name="connsiteX0" fmla="*/ 399818 w 400183"/>
                <a:gd name="connsiteY0" fmla="*/ 254 h 622373"/>
                <a:gd name="connsiteX1" fmla="*/ 213551 w 400183"/>
                <a:gd name="connsiteY1" fmla="*/ 163237 h 622373"/>
                <a:gd name="connsiteX2" fmla="*/ 8235 w 400183"/>
                <a:gd name="connsiteY2" fmla="*/ 603504 h 622373"/>
                <a:gd name="connsiteX3" fmla="*/ 48451 w 400183"/>
                <a:gd name="connsiteY3" fmla="*/ 514604 h 622373"/>
                <a:gd name="connsiteX4" fmla="*/ 122535 w 400183"/>
                <a:gd name="connsiteY4" fmla="*/ 266954 h 622373"/>
                <a:gd name="connsiteX5" fmla="*/ 164868 w 400183"/>
                <a:gd name="connsiteY5" fmla="*/ 192871 h 622373"/>
                <a:gd name="connsiteX6" fmla="*/ 399818 w 400183"/>
                <a:gd name="connsiteY6" fmla="*/ 254 h 62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183" h="622373">
                  <a:moveTo>
                    <a:pt x="399818" y="254"/>
                  </a:moveTo>
                  <a:cubicBezTo>
                    <a:pt x="407932" y="-4685"/>
                    <a:pt x="278815" y="62695"/>
                    <a:pt x="213551" y="163237"/>
                  </a:cubicBezTo>
                  <a:cubicBezTo>
                    <a:pt x="148287" y="263779"/>
                    <a:pt x="35752" y="544943"/>
                    <a:pt x="8235" y="603504"/>
                  </a:cubicBezTo>
                  <a:cubicBezTo>
                    <a:pt x="-19282" y="662065"/>
                    <a:pt x="29401" y="570696"/>
                    <a:pt x="48451" y="514604"/>
                  </a:cubicBezTo>
                  <a:cubicBezTo>
                    <a:pt x="67501" y="458512"/>
                    <a:pt x="103132" y="320576"/>
                    <a:pt x="122535" y="266954"/>
                  </a:cubicBezTo>
                  <a:cubicBezTo>
                    <a:pt x="141938" y="213332"/>
                    <a:pt x="117596" y="235910"/>
                    <a:pt x="164868" y="192871"/>
                  </a:cubicBezTo>
                  <a:cubicBezTo>
                    <a:pt x="212140" y="149832"/>
                    <a:pt x="391704" y="5193"/>
                    <a:pt x="399818" y="2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0" name="フリーフォーム: 図形 1059">
              <a:extLst>
                <a:ext uri="{FF2B5EF4-FFF2-40B4-BE49-F238E27FC236}">
                  <a16:creationId xmlns:a16="http://schemas.microsoft.com/office/drawing/2014/main" id="{9E540362-2741-4463-B659-1B0C80194695}"/>
                </a:ext>
              </a:extLst>
            </p:cNvPr>
            <p:cNvSpPr/>
            <p:nvPr/>
          </p:nvSpPr>
          <p:spPr>
            <a:xfrm>
              <a:off x="1587286" y="3325258"/>
              <a:ext cx="254634" cy="761041"/>
            </a:xfrm>
            <a:custGeom>
              <a:avLst/>
              <a:gdLst>
                <a:gd name="connsiteX0" fmla="*/ 25614 w 254634"/>
                <a:gd name="connsiteY0" fmla="*/ 25 h 761041"/>
                <a:gd name="connsiteX1" fmla="*/ 214 w 254634"/>
                <a:gd name="connsiteY1" fmla="*/ 228625 h 761041"/>
                <a:gd name="connsiteX2" fmla="*/ 27731 w 254634"/>
                <a:gd name="connsiteY2" fmla="*/ 338692 h 761041"/>
                <a:gd name="connsiteX3" fmla="*/ 199181 w 254634"/>
                <a:gd name="connsiteY3" fmla="*/ 656192 h 761041"/>
                <a:gd name="connsiteX4" fmla="*/ 254214 w 254634"/>
                <a:gd name="connsiteY4" fmla="*/ 759909 h 761041"/>
                <a:gd name="connsiteX5" fmla="*/ 222464 w 254634"/>
                <a:gd name="connsiteY5" fmla="*/ 700642 h 761041"/>
                <a:gd name="connsiteX6" fmla="*/ 184364 w 254634"/>
                <a:gd name="connsiteY6" fmla="*/ 539775 h 761041"/>
                <a:gd name="connsiteX7" fmla="*/ 12914 w 254634"/>
                <a:gd name="connsiteY7" fmla="*/ 243442 h 761041"/>
                <a:gd name="connsiteX8" fmla="*/ 25614 w 254634"/>
                <a:gd name="connsiteY8" fmla="*/ 25 h 76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634" h="761041">
                  <a:moveTo>
                    <a:pt x="25614" y="25"/>
                  </a:moveTo>
                  <a:cubicBezTo>
                    <a:pt x="23497" y="-2445"/>
                    <a:pt x="-139" y="172181"/>
                    <a:pt x="214" y="228625"/>
                  </a:cubicBezTo>
                  <a:cubicBezTo>
                    <a:pt x="567" y="285069"/>
                    <a:pt x="-5430" y="267431"/>
                    <a:pt x="27731" y="338692"/>
                  </a:cubicBezTo>
                  <a:cubicBezTo>
                    <a:pt x="60892" y="409953"/>
                    <a:pt x="161434" y="585989"/>
                    <a:pt x="199181" y="656192"/>
                  </a:cubicBezTo>
                  <a:cubicBezTo>
                    <a:pt x="236928" y="726395"/>
                    <a:pt x="250333" y="752501"/>
                    <a:pt x="254214" y="759909"/>
                  </a:cubicBezTo>
                  <a:cubicBezTo>
                    <a:pt x="258095" y="767317"/>
                    <a:pt x="234106" y="737331"/>
                    <a:pt x="222464" y="700642"/>
                  </a:cubicBezTo>
                  <a:cubicBezTo>
                    <a:pt x="210822" y="663953"/>
                    <a:pt x="219289" y="615975"/>
                    <a:pt x="184364" y="539775"/>
                  </a:cubicBezTo>
                  <a:cubicBezTo>
                    <a:pt x="149439" y="463575"/>
                    <a:pt x="40784" y="327756"/>
                    <a:pt x="12914" y="243442"/>
                  </a:cubicBezTo>
                  <a:cubicBezTo>
                    <a:pt x="-14956" y="159128"/>
                    <a:pt x="27731" y="2495"/>
                    <a:pt x="25614" y="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1" name="フリーフォーム: 図形 1060">
              <a:extLst>
                <a:ext uri="{FF2B5EF4-FFF2-40B4-BE49-F238E27FC236}">
                  <a16:creationId xmlns:a16="http://schemas.microsoft.com/office/drawing/2014/main" id="{9733E410-A069-4AE8-B982-C7655762A7BE}"/>
                </a:ext>
              </a:extLst>
            </p:cNvPr>
            <p:cNvSpPr/>
            <p:nvPr/>
          </p:nvSpPr>
          <p:spPr>
            <a:xfrm>
              <a:off x="2085629" y="4140050"/>
              <a:ext cx="220295" cy="148970"/>
            </a:xfrm>
            <a:custGeom>
              <a:avLst/>
              <a:gdLst>
                <a:gd name="connsiteX0" fmla="*/ 1404 w 220295"/>
                <a:gd name="connsiteY0" fmla="*/ 150 h 148970"/>
                <a:gd name="connsiteX1" fmla="*/ 109354 w 220295"/>
                <a:gd name="connsiteY1" fmla="*/ 93283 h 148970"/>
                <a:gd name="connsiteX2" fmla="*/ 213071 w 220295"/>
                <a:gd name="connsiteY2" fmla="*/ 148317 h 148970"/>
                <a:gd name="connsiteX3" fmla="*/ 189788 w 220295"/>
                <a:gd name="connsiteY3" fmla="*/ 116567 h 148970"/>
                <a:gd name="connsiteX4" fmla="*/ 1404 w 220295"/>
                <a:gd name="connsiteY4" fmla="*/ 150 h 14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295" h="148970">
                  <a:moveTo>
                    <a:pt x="1404" y="150"/>
                  </a:moveTo>
                  <a:cubicBezTo>
                    <a:pt x="-12002" y="-3731"/>
                    <a:pt x="74076" y="68589"/>
                    <a:pt x="109354" y="93283"/>
                  </a:cubicBezTo>
                  <a:cubicBezTo>
                    <a:pt x="144632" y="117977"/>
                    <a:pt x="199665" y="144436"/>
                    <a:pt x="213071" y="148317"/>
                  </a:cubicBezTo>
                  <a:cubicBezTo>
                    <a:pt x="226477" y="152198"/>
                    <a:pt x="222596" y="138439"/>
                    <a:pt x="189788" y="116567"/>
                  </a:cubicBezTo>
                  <a:cubicBezTo>
                    <a:pt x="156980" y="94695"/>
                    <a:pt x="14810" y="4031"/>
                    <a:pt x="1404" y="1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2" name="フリーフォーム: 図形 1061">
              <a:extLst>
                <a:ext uri="{FF2B5EF4-FFF2-40B4-BE49-F238E27FC236}">
                  <a16:creationId xmlns:a16="http://schemas.microsoft.com/office/drawing/2014/main" id="{540FC8ED-5CC6-4BAD-A751-BA3FF20A8E9C}"/>
                </a:ext>
              </a:extLst>
            </p:cNvPr>
            <p:cNvSpPr/>
            <p:nvPr/>
          </p:nvSpPr>
          <p:spPr>
            <a:xfrm>
              <a:off x="1944481" y="3447984"/>
              <a:ext cx="47976" cy="308527"/>
            </a:xfrm>
            <a:custGeom>
              <a:avLst/>
              <a:gdLst>
                <a:gd name="connsiteX0" fmla="*/ 47832 w 47976"/>
                <a:gd name="connsiteY0" fmla="*/ 66 h 308527"/>
                <a:gd name="connsiteX1" fmla="*/ 4969 w 47976"/>
                <a:gd name="connsiteY1" fmla="*/ 135004 h 308527"/>
                <a:gd name="connsiteX2" fmla="*/ 4969 w 47976"/>
                <a:gd name="connsiteY2" fmla="*/ 165166 h 308527"/>
                <a:gd name="connsiteX3" fmla="*/ 41482 w 47976"/>
                <a:gd name="connsiteY3" fmla="*/ 306454 h 308527"/>
                <a:gd name="connsiteX4" fmla="*/ 25607 w 47976"/>
                <a:gd name="connsiteY4" fmla="*/ 242954 h 308527"/>
                <a:gd name="connsiteX5" fmla="*/ 19257 w 47976"/>
                <a:gd name="connsiteY5" fmla="*/ 154054 h 308527"/>
                <a:gd name="connsiteX6" fmla="*/ 47832 w 47976"/>
                <a:gd name="connsiteY6" fmla="*/ 66 h 308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976" h="308527">
                  <a:moveTo>
                    <a:pt x="47832" y="66"/>
                  </a:moveTo>
                  <a:cubicBezTo>
                    <a:pt x="45451" y="-3109"/>
                    <a:pt x="12113" y="107487"/>
                    <a:pt x="4969" y="135004"/>
                  </a:cubicBezTo>
                  <a:cubicBezTo>
                    <a:pt x="-2175" y="162521"/>
                    <a:pt x="-1117" y="136591"/>
                    <a:pt x="4969" y="165166"/>
                  </a:cubicBezTo>
                  <a:cubicBezTo>
                    <a:pt x="11055" y="193741"/>
                    <a:pt x="38042" y="293489"/>
                    <a:pt x="41482" y="306454"/>
                  </a:cubicBezTo>
                  <a:cubicBezTo>
                    <a:pt x="44922" y="319419"/>
                    <a:pt x="29311" y="268354"/>
                    <a:pt x="25607" y="242954"/>
                  </a:cubicBezTo>
                  <a:cubicBezTo>
                    <a:pt x="21903" y="217554"/>
                    <a:pt x="16082" y="190566"/>
                    <a:pt x="19257" y="154054"/>
                  </a:cubicBezTo>
                  <a:cubicBezTo>
                    <a:pt x="22432" y="117542"/>
                    <a:pt x="50213" y="3241"/>
                    <a:pt x="47832" y="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3" name="フリーフォーム: 図形 1062">
              <a:extLst>
                <a:ext uri="{FF2B5EF4-FFF2-40B4-BE49-F238E27FC236}">
                  <a16:creationId xmlns:a16="http://schemas.microsoft.com/office/drawing/2014/main" id="{F6DF8F13-623E-458B-BE79-9B679BD12E41}"/>
                </a:ext>
              </a:extLst>
            </p:cNvPr>
            <p:cNvSpPr/>
            <p:nvPr/>
          </p:nvSpPr>
          <p:spPr>
            <a:xfrm>
              <a:off x="2571750" y="4211420"/>
              <a:ext cx="297325" cy="136743"/>
            </a:xfrm>
            <a:custGeom>
              <a:avLst/>
              <a:gdLst>
                <a:gd name="connsiteX0" fmla="*/ 0 w 297325"/>
                <a:gd name="connsiteY0" fmla="*/ 136743 h 136743"/>
                <a:gd name="connsiteX1" fmla="*/ 125413 w 297325"/>
                <a:gd name="connsiteY1" fmla="*/ 78005 h 136743"/>
                <a:gd name="connsiteX2" fmla="*/ 293688 w 297325"/>
                <a:gd name="connsiteY2" fmla="*/ 1805 h 136743"/>
                <a:gd name="connsiteX3" fmla="*/ 234950 w 297325"/>
                <a:gd name="connsiteY3" fmla="*/ 25618 h 136743"/>
                <a:gd name="connsiteX4" fmla="*/ 163513 w 297325"/>
                <a:gd name="connsiteY4" fmla="*/ 44668 h 136743"/>
                <a:gd name="connsiteX5" fmla="*/ 0 w 297325"/>
                <a:gd name="connsiteY5" fmla="*/ 136743 h 13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7325" h="136743">
                  <a:moveTo>
                    <a:pt x="0" y="136743"/>
                  </a:moveTo>
                  <a:lnTo>
                    <a:pt x="125413" y="78005"/>
                  </a:lnTo>
                  <a:lnTo>
                    <a:pt x="293688" y="1805"/>
                  </a:lnTo>
                  <a:cubicBezTo>
                    <a:pt x="311944" y="-6926"/>
                    <a:pt x="256646" y="18474"/>
                    <a:pt x="234950" y="25618"/>
                  </a:cubicBezTo>
                  <a:cubicBezTo>
                    <a:pt x="213254" y="32762"/>
                    <a:pt x="197380" y="26941"/>
                    <a:pt x="163513" y="44668"/>
                  </a:cubicBezTo>
                  <a:cubicBezTo>
                    <a:pt x="129646" y="62395"/>
                    <a:pt x="80698" y="97187"/>
                    <a:pt x="0" y="1367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4" name="フリーフォーム: 図形 1063">
              <a:extLst>
                <a:ext uri="{FF2B5EF4-FFF2-40B4-BE49-F238E27FC236}">
                  <a16:creationId xmlns:a16="http://schemas.microsoft.com/office/drawing/2014/main" id="{468B62C8-1A78-4666-8405-AD8AC30DFCBF}"/>
                </a:ext>
              </a:extLst>
            </p:cNvPr>
            <p:cNvSpPr/>
            <p:nvPr/>
          </p:nvSpPr>
          <p:spPr>
            <a:xfrm>
              <a:off x="2373241" y="3222624"/>
              <a:ext cx="80123" cy="166753"/>
            </a:xfrm>
            <a:custGeom>
              <a:avLst/>
              <a:gdLst>
                <a:gd name="connsiteX0" fmla="*/ 72 w 80123"/>
                <a:gd name="connsiteY0" fmla="*/ 1 h 166753"/>
                <a:gd name="connsiteX1" fmla="*/ 47697 w 80123"/>
                <a:gd name="connsiteY1" fmla="*/ 52389 h 166753"/>
                <a:gd name="connsiteX2" fmla="*/ 30234 w 80123"/>
                <a:gd name="connsiteY2" fmla="*/ 95251 h 166753"/>
                <a:gd name="connsiteX3" fmla="*/ 11184 w 80123"/>
                <a:gd name="connsiteY3" fmla="*/ 141289 h 166753"/>
                <a:gd name="connsiteX4" fmla="*/ 8009 w 80123"/>
                <a:gd name="connsiteY4" fmla="*/ 166689 h 166753"/>
                <a:gd name="connsiteX5" fmla="*/ 20709 w 80123"/>
                <a:gd name="connsiteY5" fmla="*/ 147639 h 166753"/>
                <a:gd name="connsiteX6" fmla="*/ 54047 w 80123"/>
                <a:gd name="connsiteY6" fmla="*/ 119064 h 166753"/>
                <a:gd name="connsiteX7" fmla="*/ 77859 w 80123"/>
                <a:gd name="connsiteY7" fmla="*/ 79376 h 166753"/>
                <a:gd name="connsiteX8" fmla="*/ 76272 w 80123"/>
                <a:gd name="connsiteY8" fmla="*/ 52389 h 166753"/>
                <a:gd name="connsiteX9" fmla="*/ 52459 w 80123"/>
                <a:gd name="connsiteY9" fmla="*/ 31751 h 166753"/>
                <a:gd name="connsiteX10" fmla="*/ 60397 w 80123"/>
                <a:gd name="connsiteY10" fmla="*/ 50801 h 166753"/>
                <a:gd name="connsiteX11" fmla="*/ 72 w 80123"/>
                <a:gd name="connsiteY11" fmla="*/ 1 h 16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123" h="166753">
                  <a:moveTo>
                    <a:pt x="72" y="1"/>
                  </a:moveTo>
                  <a:cubicBezTo>
                    <a:pt x="-2045" y="266"/>
                    <a:pt x="42670" y="36514"/>
                    <a:pt x="47697" y="52389"/>
                  </a:cubicBezTo>
                  <a:cubicBezTo>
                    <a:pt x="52724" y="68264"/>
                    <a:pt x="36319" y="80434"/>
                    <a:pt x="30234" y="95251"/>
                  </a:cubicBezTo>
                  <a:cubicBezTo>
                    <a:pt x="24149" y="110068"/>
                    <a:pt x="14888" y="129383"/>
                    <a:pt x="11184" y="141289"/>
                  </a:cubicBezTo>
                  <a:cubicBezTo>
                    <a:pt x="7480" y="153195"/>
                    <a:pt x="6421" y="165631"/>
                    <a:pt x="8009" y="166689"/>
                  </a:cubicBezTo>
                  <a:cubicBezTo>
                    <a:pt x="9597" y="167747"/>
                    <a:pt x="13036" y="155577"/>
                    <a:pt x="20709" y="147639"/>
                  </a:cubicBezTo>
                  <a:cubicBezTo>
                    <a:pt x="28382" y="139702"/>
                    <a:pt x="44522" y="130441"/>
                    <a:pt x="54047" y="119064"/>
                  </a:cubicBezTo>
                  <a:cubicBezTo>
                    <a:pt x="63572" y="107687"/>
                    <a:pt x="74155" y="90488"/>
                    <a:pt x="77859" y="79376"/>
                  </a:cubicBezTo>
                  <a:cubicBezTo>
                    <a:pt x="81563" y="68264"/>
                    <a:pt x="80505" y="60326"/>
                    <a:pt x="76272" y="52389"/>
                  </a:cubicBezTo>
                  <a:cubicBezTo>
                    <a:pt x="72039" y="44452"/>
                    <a:pt x="55105" y="32016"/>
                    <a:pt x="52459" y="31751"/>
                  </a:cubicBezTo>
                  <a:cubicBezTo>
                    <a:pt x="49813" y="31486"/>
                    <a:pt x="66218" y="53976"/>
                    <a:pt x="60397" y="50801"/>
                  </a:cubicBezTo>
                  <a:cubicBezTo>
                    <a:pt x="54576" y="47626"/>
                    <a:pt x="2189" y="-264"/>
                    <a:pt x="72" y="1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5" name="フリーフォーム: 図形 1064">
              <a:extLst>
                <a:ext uri="{FF2B5EF4-FFF2-40B4-BE49-F238E27FC236}">
                  <a16:creationId xmlns:a16="http://schemas.microsoft.com/office/drawing/2014/main" id="{AE972A1E-1480-40FC-81B6-CD6203A8D522}"/>
                </a:ext>
              </a:extLst>
            </p:cNvPr>
            <p:cNvSpPr/>
            <p:nvPr/>
          </p:nvSpPr>
          <p:spPr>
            <a:xfrm>
              <a:off x="2201402" y="3170621"/>
              <a:ext cx="161162" cy="38378"/>
            </a:xfrm>
            <a:custGeom>
              <a:avLst/>
              <a:gdLst>
                <a:gd name="connsiteX0" fmla="*/ 461 w 161162"/>
                <a:gd name="connsiteY0" fmla="*/ 1204 h 38378"/>
                <a:gd name="connsiteX1" fmla="*/ 97298 w 161162"/>
                <a:gd name="connsiteY1" fmla="*/ 7554 h 38378"/>
                <a:gd name="connsiteX2" fmla="*/ 157623 w 161162"/>
                <a:gd name="connsiteY2" fmla="*/ 37717 h 38378"/>
                <a:gd name="connsiteX3" fmla="*/ 140161 w 161162"/>
                <a:gd name="connsiteY3" fmla="*/ 26604 h 38378"/>
                <a:gd name="connsiteX4" fmla="*/ 461 w 161162"/>
                <a:gd name="connsiteY4" fmla="*/ 1204 h 38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162" h="38378">
                  <a:moveTo>
                    <a:pt x="461" y="1204"/>
                  </a:moveTo>
                  <a:cubicBezTo>
                    <a:pt x="-6683" y="-1971"/>
                    <a:pt x="71104" y="1469"/>
                    <a:pt x="97298" y="7554"/>
                  </a:cubicBezTo>
                  <a:cubicBezTo>
                    <a:pt x="123492" y="13639"/>
                    <a:pt x="150479" y="34542"/>
                    <a:pt x="157623" y="37717"/>
                  </a:cubicBezTo>
                  <a:cubicBezTo>
                    <a:pt x="164767" y="40892"/>
                    <a:pt x="162121" y="31896"/>
                    <a:pt x="140161" y="26604"/>
                  </a:cubicBezTo>
                  <a:cubicBezTo>
                    <a:pt x="118201" y="21312"/>
                    <a:pt x="7605" y="4379"/>
                    <a:pt x="461" y="12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6" name="フリーフォーム: 図形 1065">
              <a:extLst>
                <a:ext uri="{FF2B5EF4-FFF2-40B4-BE49-F238E27FC236}">
                  <a16:creationId xmlns:a16="http://schemas.microsoft.com/office/drawing/2014/main" id="{57621E8F-9D1C-41A3-98FA-B358EA8B3C41}"/>
                </a:ext>
              </a:extLst>
            </p:cNvPr>
            <p:cNvSpPr/>
            <p:nvPr/>
          </p:nvSpPr>
          <p:spPr>
            <a:xfrm>
              <a:off x="2085387" y="3384188"/>
              <a:ext cx="227492" cy="29153"/>
            </a:xfrm>
            <a:custGeom>
              <a:avLst/>
              <a:gdLst>
                <a:gd name="connsiteX0" fmla="*/ 588 w 227492"/>
                <a:gd name="connsiteY0" fmla="*/ 27350 h 29153"/>
                <a:gd name="connsiteX1" fmla="*/ 75201 w 227492"/>
                <a:gd name="connsiteY1" fmla="*/ 28937 h 29153"/>
                <a:gd name="connsiteX2" fmla="*/ 132351 w 227492"/>
                <a:gd name="connsiteY2" fmla="*/ 22587 h 29153"/>
                <a:gd name="connsiteX3" fmla="*/ 226013 w 227492"/>
                <a:gd name="connsiteY3" fmla="*/ 362 h 29153"/>
                <a:gd name="connsiteX4" fmla="*/ 184738 w 227492"/>
                <a:gd name="connsiteY4" fmla="*/ 9887 h 29153"/>
                <a:gd name="connsiteX5" fmla="*/ 118063 w 227492"/>
                <a:gd name="connsiteY5" fmla="*/ 24175 h 29153"/>
                <a:gd name="connsiteX6" fmla="*/ 588 w 227492"/>
                <a:gd name="connsiteY6" fmla="*/ 27350 h 29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492" h="29153">
                  <a:moveTo>
                    <a:pt x="588" y="27350"/>
                  </a:moveTo>
                  <a:cubicBezTo>
                    <a:pt x="-6556" y="28144"/>
                    <a:pt x="53241" y="29731"/>
                    <a:pt x="75201" y="28937"/>
                  </a:cubicBezTo>
                  <a:cubicBezTo>
                    <a:pt x="97161" y="28143"/>
                    <a:pt x="107216" y="27349"/>
                    <a:pt x="132351" y="22587"/>
                  </a:cubicBezTo>
                  <a:cubicBezTo>
                    <a:pt x="157486" y="17825"/>
                    <a:pt x="217282" y="2479"/>
                    <a:pt x="226013" y="362"/>
                  </a:cubicBezTo>
                  <a:cubicBezTo>
                    <a:pt x="234744" y="-1755"/>
                    <a:pt x="202730" y="5918"/>
                    <a:pt x="184738" y="9887"/>
                  </a:cubicBezTo>
                  <a:cubicBezTo>
                    <a:pt x="166746" y="13856"/>
                    <a:pt x="150871" y="21529"/>
                    <a:pt x="118063" y="24175"/>
                  </a:cubicBezTo>
                  <a:cubicBezTo>
                    <a:pt x="85255" y="26821"/>
                    <a:pt x="7732" y="26556"/>
                    <a:pt x="588" y="273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7" name="フリーフォーム: 図形 1066">
              <a:extLst>
                <a:ext uri="{FF2B5EF4-FFF2-40B4-BE49-F238E27FC236}">
                  <a16:creationId xmlns:a16="http://schemas.microsoft.com/office/drawing/2014/main" id="{F2CC15DD-0350-4E4E-AB85-E43BA61F427B}"/>
                </a:ext>
              </a:extLst>
            </p:cNvPr>
            <p:cNvSpPr/>
            <p:nvPr/>
          </p:nvSpPr>
          <p:spPr>
            <a:xfrm>
              <a:off x="2714558" y="3344139"/>
              <a:ext cx="116734" cy="44581"/>
            </a:xfrm>
            <a:custGeom>
              <a:avLst/>
              <a:gdLst>
                <a:gd name="connsiteX0" fmla="*/ 67 w 116734"/>
                <a:gd name="connsiteY0" fmla="*/ 3899 h 44581"/>
                <a:gd name="connsiteX1" fmla="*/ 54042 w 116734"/>
                <a:gd name="connsiteY1" fmla="*/ 40411 h 44581"/>
                <a:gd name="connsiteX2" fmla="*/ 115955 w 116734"/>
                <a:gd name="connsiteY2" fmla="*/ 41999 h 44581"/>
                <a:gd name="connsiteX3" fmla="*/ 87380 w 116734"/>
                <a:gd name="connsiteY3" fmla="*/ 24536 h 44581"/>
                <a:gd name="connsiteX4" fmla="*/ 65155 w 116734"/>
                <a:gd name="connsiteY4" fmla="*/ 3899 h 44581"/>
                <a:gd name="connsiteX5" fmla="*/ 67 w 116734"/>
                <a:gd name="connsiteY5" fmla="*/ 3899 h 44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734" h="44581">
                  <a:moveTo>
                    <a:pt x="67" y="3899"/>
                  </a:moveTo>
                  <a:cubicBezTo>
                    <a:pt x="-1785" y="9984"/>
                    <a:pt x="34727" y="34061"/>
                    <a:pt x="54042" y="40411"/>
                  </a:cubicBezTo>
                  <a:cubicBezTo>
                    <a:pt x="73357" y="46761"/>
                    <a:pt x="110399" y="44645"/>
                    <a:pt x="115955" y="41999"/>
                  </a:cubicBezTo>
                  <a:cubicBezTo>
                    <a:pt x="121511" y="39353"/>
                    <a:pt x="95847" y="30886"/>
                    <a:pt x="87380" y="24536"/>
                  </a:cubicBezTo>
                  <a:cubicBezTo>
                    <a:pt x="78913" y="18186"/>
                    <a:pt x="77326" y="8132"/>
                    <a:pt x="65155" y="3899"/>
                  </a:cubicBezTo>
                  <a:cubicBezTo>
                    <a:pt x="52984" y="-334"/>
                    <a:pt x="1919" y="-2186"/>
                    <a:pt x="67" y="38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8" name="フリーフォーム: 図形 1067">
              <a:extLst>
                <a:ext uri="{FF2B5EF4-FFF2-40B4-BE49-F238E27FC236}">
                  <a16:creationId xmlns:a16="http://schemas.microsoft.com/office/drawing/2014/main" id="{609CC6CF-6EA3-4B97-8B42-78B8AF4020F2}"/>
                </a:ext>
              </a:extLst>
            </p:cNvPr>
            <p:cNvSpPr/>
            <p:nvPr/>
          </p:nvSpPr>
          <p:spPr>
            <a:xfrm>
              <a:off x="2042538" y="3198654"/>
              <a:ext cx="264170" cy="161356"/>
            </a:xfrm>
            <a:custGeom>
              <a:avLst/>
              <a:gdLst>
                <a:gd name="connsiteX0" fmla="*/ 575 w 264170"/>
                <a:gd name="connsiteY0" fmla="*/ 160496 h 161356"/>
                <a:gd name="connsiteX1" fmla="*/ 51375 w 264170"/>
                <a:gd name="connsiteY1" fmla="*/ 52546 h 161356"/>
                <a:gd name="connsiteX2" fmla="*/ 122812 w 264170"/>
                <a:gd name="connsiteY2" fmla="*/ 4921 h 161356"/>
                <a:gd name="connsiteX3" fmla="*/ 184725 w 264170"/>
                <a:gd name="connsiteY3" fmla="*/ 4921 h 161356"/>
                <a:gd name="connsiteX4" fmla="*/ 264100 w 264170"/>
                <a:gd name="connsiteY4" fmla="*/ 35084 h 161356"/>
                <a:gd name="connsiteX5" fmla="*/ 170437 w 264170"/>
                <a:gd name="connsiteY5" fmla="*/ 33496 h 161356"/>
                <a:gd name="connsiteX6" fmla="*/ 226000 w 264170"/>
                <a:gd name="connsiteY6" fmla="*/ 41434 h 161356"/>
                <a:gd name="connsiteX7" fmla="*/ 173612 w 264170"/>
                <a:gd name="connsiteY7" fmla="*/ 54134 h 161356"/>
                <a:gd name="connsiteX8" fmla="*/ 254575 w 264170"/>
                <a:gd name="connsiteY8" fmla="*/ 109696 h 161356"/>
                <a:gd name="connsiteX9" fmla="*/ 221237 w 264170"/>
                <a:gd name="connsiteY9" fmla="*/ 89059 h 161356"/>
                <a:gd name="connsiteX10" fmla="*/ 176787 w 264170"/>
                <a:gd name="connsiteY10" fmla="*/ 84296 h 161356"/>
                <a:gd name="connsiteX11" fmla="*/ 130750 w 264170"/>
                <a:gd name="connsiteY11" fmla="*/ 85884 h 161356"/>
                <a:gd name="connsiteX12" fmla="*/ 84712 w 264170"/>
                <a:gd name="connsiteY12" fmla="*/ 103346 h 161356"/>
                <a:gd name="connsiteX13" fmla="*/ 575 w 264170"/>
                <a:gd name="connsiteY13" fmla="*/ 160496 h 16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4170" h="161356">
                  <a:moveTo>
                    <a:pt x="575" y="160496"/>
                  </a:moveTo>
                  <a:cubicBezTo>
                    <a:pt x="-4981" y="152029"/>
                    <a:pt x="31002" y="78475"/>
                    <a:pt x="51375" y="52546"/>
                  </a:cubicBezTo>
                  <a:cubicBezTo>
                    <a:pt x="71748" y="26617"/>
                    <a:pt x="100587" y="12858"/>
                    <a:pt x="122812" y="4921"/>
                  </a:cubicBezTo>
                  <a:cubicBezTo>
                    <a:pt x="145037" y="-3017"/>
                    <a:pt x="161177" y="-106"/>
                    <a:pt x="184725" y="4921"/>
                  </a:cubicBezTo>
                  <a:cubicBezTo>
                    <a:pt x="208273" y="9948"/>
                    <a:pt x="266481" y="30322"/>
                    <a:pt x="264100" y="35084"/>
                  </a:cubicBezTo>
                  <a:cubicBezTo>
                    <a:pt x="261719" y="39846"/>
                    <a:pt x="176787" y="32438"/>
                    <a:pt x="170437" y="33496"/>
                  </a:cubicBezTo>
                  <a:cubicBezTo>
                    <a:pt x="164087" y="34554"/>
                    <a:pt x="225471" y="37994"/>
                    <a:pt x="226000" y="41434"/>
                  </a:cubicBezTo>
                  <a:cubicBezTo>
                    <a:pt x="226529" y="44874"/>
                    <a:pt x="168850" y="42757"/>
                    <a:pt x="173612" y="54134"/>
                  </a:cubicBezTo>
                  <a:cubicBezTo>
                    <a:pt x="178374" y="65511"/>
                    <a:pt x="246638" y="103875"/>
                    <a:pt x="254575" y="109696"/>
                  </a:cubicBezTo>
                  <a:cubicBezTo>
                    <a:pt x="262512" y="115517"/>
                    <a:pt x="234202" y="93292"/>
                    <a:pt x="221237" y="89059"/>
                  </a:cubicBezTo>
                  <a:cubicBezTo>
                    <a:pt x="208272" y="84826"/>
                    <a:pt x="191868" y="84825"/>
                    <a:pt x="176787" y="84296"/>
                  </a:cubicBezTo>
                  <a:cubicBezTo>
                    <a:pt x="161706" y="83767"/>
                    <a:pt x="146096" y="82709"/>
                    <a:pt x="130750" y="85884"/>
                  </a:cubicBezTo>
                  <a:cubicBezTo>
                    <a:pt x="115404" y="89059"/>
                    <a:pt x="104027" y="94350"/>
                    <a:pt x="84712" y="103346"/>
                  </a:cubicBezTo>
                  <a:cubicBezTo>
                    <a:pt x="65397" y="112342"/>
                    <a:pt x="6131" y="168963"/>
                    <a:pt x="575" y="160496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9" name="フリーフォーム: 図形 1068">
              <a:extLst>
                <a:ext uri="{FF2B5EF4-FFF2-40B4-BE49-F238E27FC236}">
                  <a16:creationId xmlns:a16="http://schemas.microsoft.com/office/drawing/2014/main" id="{561568A2-9B9F-42F1-8DD6-5C3D4BEE6FCC}"/>
                </a:ext>
              </a:extLst>
            </p:cNvPr>
            <p:cNvSpPr/>
            <p:nvPr/>
          </p:nvSpPr>
          <p:spPr>
            <a:xfrm>
              <a:off x="2612213" y="3162296"/>
              <a:ext cx="392967" cy="196400"/>
            </a:xfrm>
            <a:custGeom>
              <a:avLst/>
              <a:gdLst>
                <a:gd name="connsiteX0" fmla="*/ 62725 w 392967"/>
                <a:gd name="connsiteY0" fmla="*/ 150817 h 196400"/>
                <a:gd name="connsiteX1" fmla="*/ 118287 w 392967"/>
                <a:gd name="connsiteY1" fmla="*/ 53979 h 196400"/>
                <a:gd name="connsiteX2" fmla="*/ 156387 w 392967"/>
                <a:gd name="connsiteY2" fmla="*/ 19054 h 196400"/>
                <a:gd name="connsiteX3" fmla="*/ 226237 w 392967"/>
                <a:gd name="connsiteY3" fmla="*/ 4 h 196400"/>
                <a:gd name="connsiteX4" fmla="*/ 294500 w 392967"/>
                <a:gd name="connsiteY4" fmla="*/ 20642 h 196400"/>
                <a:gd name="connsiteX5" fmla="*/ 340537 w 392967"/>
                <a:gd name="connsiteY5" fmla="*/ 65092 h 196400"/>
                <a:gd name="connsiteX6" fmla="*/ 392925 w 392967"/>
                <a:gd name="connsiteY6" fmla="*/ 155579 h 196400"/>
                <a:gd name="connsiteX7" fmla="*/ 346887 w 392967"/>
                <a:gd name="connsiteY7" fmla="*/ 128592 h 196400"/>
                <a:gd name="connsiteX8" fmla="*/ 223062 w 392967"/>
                <a:gd name="connsiteY8" fmla="*/ 98429 h 196400"/>
                <a:gd name="connsiteX9" fmla="*/ 151625 w 392967"/>
                <a:gd name="connsiteY9" fmla="*/ 112717 h 196400"/>
                <a:gd name="connsiteX10" fmla="*/ 2400 w 392967"/>
                <a:gd name="connsiteY10" fmla="*/ 195267 h 196400"/>
                <a:gd name="connsiteX11" fmla="*/ 62725 w 392967"/>
                <a:gd name="connsiteY11" fmla="*/ 150817 h 19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2967" h="196400">
                  <a:moveTo>
                    <a:pt x="62725" y="150817"/>
                  </a:moveTo>
                  <a:cubicBezTo>
                    <a:pt x="82039" y="127269"/>
                    <a:pt x="102677" y="75939"/>
                    <a:pt x="118287" y="53979"/>
                  </a:cubicBezTo>
                  <a:cubicBezTo>
                    <a:pt x="133897" y="32019"/>
                    <a:pt x="138395" y="28050"/>
                    <a:pt x="156387" y="19054"/>
                  </a:cubicBezTo>
                  <a:cubicBezTo>
                    <a:pt x="174379" y="10058"/>
                    <a:pt x="203218" y="-261"/>
                    <a:pt x="226237" y="4"/>
                  </a:cubicBezTo>
                  <a:cubicBezTo>
                    <a:pt x="249256" y="269"/>
                    <a:pt x="275450" y="9794"/>
                    <a:pt x="294500" y="20642"/>
                  </a:cubicBezTo>
                  <a:cubicBezTo>
                    <a:pt x="313550" y="31490"/>
                    <a:pt x="324133" y="42602"/>
                    <a:pt x="340537" y="65092"/>
                  </a:cubicBezTo>
                  <a:cubicBezTo>
                    <a:pt x="356941" y="87582"/>
                    <a:pt x="391867" y="144996"/>
                    <a:pt x="392925" y="155579"/>
                  </a:cubicBezTo>
                  <a:cubicBezTo>
                    <a:pt x="393983" y="166162"/>
                    <a:pt x="375197" y="138117"/>
                    <a:pt x="346887" y="128592"/>
                  </a:cubicBezTo>
                  <a:cubicBezTo>
                    <a:pt x="318577" y="119067"/>
                    <a:pt x="255606" y="101075"/>
                    <a:pt x="223062" y="98429"/>
                  </a:cubicBezTo>
                  <a:cubicBezTo>
                    <a:pt x="190518" y="95783"/>
                    <a:pt x="188402" y="96577"/>
                    <a:pt x="151625" y="112717"/>
                  </a:cubicBezTo>
                  <a:cubicBezTo>
                    <a:pt x="114848" y="128857"/>
                    <a:pt x="16952" y="188123"/>
                    <a:pt x="2400" y="195267"/>
                  </a:cubicBezTo>
                  <a:cubicBezTo>
                    <a:pt x="-12152" y="202411"/>
                    <a:pt x="43411" y="174365"/>
                    <a:pt x="62725" y="150817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0" name="フリーフォーム: 図形 1069">
              <a:extLst>
                <a:ext uri="{FF2B5EF4-FFF2-40B4-BE49-F238E27FC236}">
                  <a16:creationId xmlns:a16="http://schemas.microsoft.com/office/drawing/2014/main" id="{FA4620A5-AE4A-4695-A18A-453C39EDEAE6}"/>
                </a:ext>
              </a:extLst>
            </p:cNvPr>
            <p:cNvSpPr/>
            <p:nvPr/>
          </p:nvSpPr>
          <p:spPr>
            <a:xfrm>
              <a:off x="2282675" y="3729091"/>
              <a:ext cx="485937" cy="201033"/>
            </a:xfrm>
            <a:custGeom>
              <a:avLst/>
              <a:gdLst>
                <a:gd name="connsiteX0" fmla="*/ 77938 w 485937"/>
                <a:gd name="connsiteY0" fmla="*/ 199972 h 201033"/>
                <a:gd name="connsiteX1" fmla="*/ 3325 w 485937"/>
                <a:gd name="connsiteY1" fmla="*/ 171397 h 201033"/>
                <a:gd name="connsiteX2" fmla="*/ 17613 w 485937"/>
                <a:gd name="connsiteY2" fmla="*/ 109484 h 201033"/>
                <a:gd name="connsiteX3" fmla="*/ 58888 w 485937"/>
                <a:gd name="connsiteY3" fmla="*/ 47572 h 201033"/>
                <a:gd name="connsiteX4" fmla="*/ 55713 w 485937"/>
                <a:gd name="connsiteY4" fmla="*/ 74559 h 201033"/>
                <a:gd name="connsiteX5" fmla="*/ 89050 w 485937"/>
                <a:gd name="connsiteY5" fmla="*/ 45984 h 201033"/>
                <a:gd name="connsiteX6" fmla="*/ 176363 w 485937"/>
                <a:gd name="connsiteY6" fmla="*/ 17409 h 201033"/>
                <a:gd name="connsiteX7" fmla="*/ 265263 w 485937"/>
                <a:gd name="connsiteY7" fmla="*/ 25347 h 201033"/>
                <a:gd name="connsiteX8" fmla="*/ 244625 w 485937"/>
                <a:gd name="connsiteY8" fmla="*/ 22172 h 201033"/>
                <a:gd name="connsiteX9" fmla="*/ 349400 w 485937"/>
                <a:gd name="connsiteY9" fmla="*/ 1534 h 201033"/>
                <a:gd name="connsiteX10" fmla="*/ 374800 w 485937"/>
                <a:gd name="connsiteY10" fmla="*/ 4709 h 201033"/>
                <a:gd name="connsiteX11" fmla="*/ 393850 w 485937"/>
                <a:gd name="connsiteY11" fmla="*/ 30109 h 201033"/>
                <a:gd name="connsiteX12" fmla="*/ 427188 w 485937"/>
                <a:gd name="connsiteY12" fmla="*/ 57097 h 201033"/>
                <a:gd name="connsiteX13" fmla="*/ 439888 w 485937"/>
                <a:gd name="connsiteY13" fmla="*/ 66622 h 201033"/>
                <a:gd name="connsiteX14" fmla="*/ 454175 w 485937"/>
                <a:gd name="connsiteY14" fmla="*/ 76147 h 201033"/>
                <a:gd name="connsiteX15" fmla="*/ 454175 w 485937"/>
                <a:gd name="connsiteY15" fmla="*/ 106309 h 201033"/>
                <a:gd name="connsiteX16" fmla="*/ 465288 w 485937"/>
                <a:gd name="connsiteY16" fmla="*/ 149172 h 201033"/>
                <a:gd name="connsiteX17" fmla="*/ 485925 w 485937"/>
                <a:gd name="connsiteY17" fmla="*/ 163459 h 201033"/>
                <a:gd name="connsiteX18" fmla="*/ 462113 w 485937"/>
                <a:gd name="connsiteY18" fmla="*/ 163459 h 201033"/>
                <a:gd name="connsiteX19" fmla="*/ 422425 w 485937"/>
                <a:gd name="connsiteY19" fmla="*/ 153934 h 201033"/>
                <a:gd name="connsiteX20" fmla="*/ 409725 w 485937"/>
                <a:gd name="connsiteY20" fmla="*/ 123772 h 201033"/>
                <a:gd name="connsiteX21" fmla="*/ 382738 w 485937"/>
                <a:gd name="connsiteY21" fmla="*/ 79322 h 201033"/>
                <a:gd name="connsiteX22" fmla="*/ 325588 w 485937"/>
                <a:gd name="connsiteY22" fmla="*/ 65034 h 201033"/>
                <a:gd name="connsiteX23" fmla="*/ 230338 w 485937"/>
                <a:gd name="connsiteY23" fmla="*/ 61859 h 201033"/>
                <a:gd name="connsiteX24" fmla="*/ 187475 w 485937"/>
                <a:gd name="connsiteY24" fmla="*/ 61859 h 201033"/>
                <a:gd name="connsiteX25" fmla="*/ 117625 w 485937"/>
                <a:gd name="connsiteY25" fmla="*/ 74559 h 201033"/>
                <a:gd name="connsiteX26" fmla="*/ 93813 w 485937"/>
                <a:gd name="connsiteY26" fmla="*/ 88847 h 201033"/>
                <a:gd name="connsiteX27" fmla="*/ 54125 w 485937"/>
                <a:gd name="connsiteY27" fmla="*/ 122184 h 201033"/>
                <a:gd name="connsiteX28" fmla="*/ 52538 w 485937"/>
                <a:gd name="connsiteY28" fmla="*/ 136472 h 201033"/>
                <a:gd name="connsiteX29" fmla="*/ 77938 w 485937"/>
                <a:gd name="connsiteY29" fmla="*/ 199972 h 20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85937" h="201033">
                  <a:moveTo>
                    <a:pt x="77938" y="199972"/>
                  </a:moveTo>
                  <a:cubicBezTo>
                    <a:pt x="69736" y="205793"/>
                    <a:pt x="13379" y="186478"/>
                    <a:pt x="3325" y="171397"/>
                  </a:cubicBezTo>
                  <a:cubicBezTo>
                    <a:pt x="-6729" y="156316"/>
                    <a:pt x="8352" y="130121"/>
                    <a:pt x="17613" y="109484"/>
                  </a:cubicBezTo>
                  <a:cubicBezTo>
                    <a:pt x="26873" y="88846"/>
                    <a:pt x="52538" y="53393"/>
                    <a:pt x="58888" y="47572"/>
                  </a:cubicBezTo>
                  <a:cubicBezTo>
                    <a:pt x="65238" y="41751"/>
                    <a:pt x="50686" y="74824"/>
                    <a:pt x="55713" y="74559"/>
                  </a:cubicBezTo>
                  <a:cubicBezTo>
                    <a:pt x="60740" y="74294"/>
                    <a:pt x="68942" y="55509"/>
                    <a:pt x="89050" y="45984"/>
                  </a:cubicBezTo>
                  <a:cubicBezTo>
                    <a:pt x="109158" y="36459"/>
                    <a:pt x="146994" y="20849"/>
                    <a:pt x="176363" y="17409"/>
                  </a:cubicBezTo>
                  <a:cubicBezTo>
                    <a:pt x="205732" y="13969"/>
                    <a:pt x="253886" y="24553"/>
                    <a:pt x="265263" y="25347"/>
                  </a:cubicBezTo>
                  <a:cubicBezTo>
                    <a:pt x="276640" y="26141"/>
                    <a:pt x="230602" y="26141"/>
                    <a:pt x="244625" y="22172"/>
                  </a:cubicBezTo>
                  <a:cubicBezTo>
                    <a:pt x="258648" y="18203"/>
                    <a:pt x="327704" y="4444"/>
                    <a:pt x="349400" y="1534"/>
                  </a:cubicBezTo>
                  <a:cubicBezTo>
                    <a:pt x="371096" y="-1376"/>
                    <a:pt x="367392" y="-54"/>
                    <a:pt x="374800" y="4709"/>
                  </a:cubicBezTo>
                  <a:cubicBezTo>
                    <a:pt x="382208" y="9471"/>
                    <a:pt x="385119" y="21378"/>
                    <a:pt x="393850" y="30109"/>
                  </a:cubicBezTo>
                  <a:cubicBezTo>
                    <a:pt x="402581" y="38840"/>
                    <a:pt x="419515" y="51012"/>
                    <a:pt x="427188" y="57097"/>
                  </a:cubicBezTo>
                  <a:cubicBezTo>
                    <a:pt x="434861" y="63182"/>
                    <a:pt x="435390" y="63447"/>
                    <a:pt x="439888" y="66622"/>
                  </a:cubicBezTo>
                  <a:cubicBezTo>
                    <a:pt x="444386" y="69797"/>
                    <a:pt x="451794" y="69533"/>
                    <a:pt x="454175" y="76147"/>
                  </a:cubicBezTo>
                  <a:cubicBezTo>
                    <a:pt x="456556" y="82761"/>
                    <a:pt x="452323" y="94138"/>
                    <a:pt x="454175" y="106309"/>
                  </a:cubicBezTo>
                  <a:cubicBezTo>
                    <a:pt x="456027" y="118480"/>
                    <a:pt x="459996" y="139647"/>
                    <a:pt x="465288" y="149172"/>
                  </a:cubicBezTo>
                  <a:cubicBezTo>
                    <a:pt x="470580" y="158697"/>
                    <a:pt x="486454" y="161078"/>
                    <a:pt x="485925" y="163459"/>
                  </a:cubicBezTo>
                  <a:cubicBezTo>
                    <a:pt x="485396" y="165840"/>
                    <a:pt x="472696" y="165046"/>
                    <a:pt x="462113" y="163459"/>
                  </a:cubicBezTo>
                  <a:cubicBezTo>
                    <a:pt x="451530" y="161871"/>
                    <a:pt x="431156" y="160549"/>
                    <a:pt x="422425" y="153934"/>
                  </a:cubicBezTo>
                  <a:cubicBezTo>
                    <a:pt x="413694" y="147319"/>
                    <a:pt x="416339" y="136207"/>
                    <a:pt x="409725" y="123772"/>
                  </a:cubicBezTo>
                  <a:cubicBezTo>
                    <a:pt x="403111" y="111337"/>
                    <a:pt x="396761" y="89112"/>
                    <a:pt x="382738" y="79322"/>
                  </a:cubicBezTo>
                  <a:cubicBezTo>
                    <a:pt x="368715" y="69532"/>
                    <a:pt x="350988" y="67944"/>
                    <a:pt x="325588" y="65034"/>
                  </a:cubicBezTo>
                  <a:cubicBezTo>
                    <a:pt x="300188" y="62123"/>
                    <a:pt x="253357" y="62388"/>
                    <a:pt x="230338" y="61859"/>
                  </a:cubicBezTo>
                  <a:cubicBezTo>
                    <a:pt x="207319" y="61330"/>
                    <a:pt x="206260" y="59742"/>
                    <a:pt x="187475" y="61859"/>
                  </a:cubicBezTo>
                  <a:cubicBezTo>
                    <a:pt x="168690" y="63976"/>
                    <a:pt x="133235" y="70061"/>
                    <a:pt x="117625" y="74559"/>
                  </a:cubicBezTo>
                  <a:cubicBezTo>
                    <a:pt x="102015" y="79057"/>
                    <a:pt x="104396" y="80910"/>
                    <a:pt x="93813" y="88847"/>
                  </a:cubicBezTo>
                  <a:cubicBezTo>
                    <a:pt x="83230" y="96784"/>
                    <a:pt x="61004" y="114246"/>
                    <a:pt x="54125" y="122184"/>
                  </a:cubicBezTo>
                  <a:cubicBezTo>
                    <a:pt x="47246" y="130122"/>
                    <a:pt x="52273" y="128005"/>
                    <a:pt x="52538" y="136472"/>
                  </a:cubicBezTo>
                  <a:cubicBezTo>
                    <a:pt x="52803" y="144939"/>
                    <a:pt x="86140" y="194151"/>
                    <a:pt x="77938" y="199972"/>
                  </a:cubicBezTo>
                  <a:close/>
                </a:path>
              </a:pathLst>
            </a:custGeom>
            <a:solidFill>
              <a:srgbClr val="FF0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1" name="フリーフォーム: 図形 1070">
              <a:extLst>
                <a:ext uri="{FF2B5EF4-FFF2-40B4-BE49-F238E27FC236}">
                  <a16:creationId xmlns:a16="http://schemas.microsoft.com/office/drawing/2014/main" id="{A76B4F8F-273A-4B0F-8447-6E3D5BC7CF00}"/>
                </a:ext>
              </a:extLst>
            </p:cNvPr>
            <p:cNvSpPr/>
            <p:nvPr/>
          </p:nvSpPr>
          <p:spPr>
            <a:xfrm>
              <a:off x="2314796" y="3899781"/>
              <a:ext cx="438150" cy="182448"/>
            </a:xfrm>
            <a:custGeom>
              <a:avLst/>
              <a:gdLst>
                <a:gd name="connsiteX0" fmla="*/ 437929 w 438150"/>
                <a:gd name="connsiteY0" fmla="*/ 8644 h 182448"/>
                <a:gd name="connsiteX1" fmla="*/ 401417 w 438150"/>
                <a:gd name="connsiteY1" fmla="*/ 105482 h 182448"/>
                <a:gd name="connsiteX2" fmla="*/ 360142 w 438150"/>
                <a:gd name="connsiteY2" fmla="*/ 132469 h 182448"/>
                <a:gd name="connsiteX3" fmla="*/ 256954 w 438150"/>
                <a:gd name="connsiteY3" fmla="*/ 175332 h 182448"/>
                <a:gd name="connsiteX4" fmla="*/ 188692 w 438150"/>
                <a:gd name="connsiteY4" fmla="*/ 181682 h 182448"/>
                <a:gd name="connsiteX5" fmla="*/ 82329 w 438150"/>
                <a:gd name="connsiteY5" fmla="*/ 167394 h 182448"/>
                <a:gd name="connsiteX6" fmla="*/ 41054 w 438150"/>
                <a:gd name="connsiteY6" fmla="*/ 138819 h 182448"/>
                <a:gd name="connsiteX7" fmla="*/ 9304 w 438150"/>
                <a:gd name="connsiteY7" fmla="*/ 76907 h 182448"/>
                <a:gd name="connsiteX8" fmla="*/ 1367 w 438150"/>
                <a:gd name="connsiteY8" fmla="*/ 38807 h 182448"/>
                <a:gd name="connsiteX9" fmla="*/ 33117 w 438150"/>
                <a:gd name="connsiteY9" fmla="*/ 54682 h 182448"/>
                <a:gd name="connsiteX10" fmla="*/ 91854 w 438150"/>
                <a:gd name="connsiteY10" fmla="*/ 73732 h 182448"/>
                <a:gd name="connsiteX11" fmla="*/ 126779 w 438150"/>
                <a:gd name="connsiteY11" fmla="*/ 80082 h 182448"/>
                <a:gd name="connsiteX12" fmla="*/ 191867 w 438150"/>
                <a:gd name="connsiteY12" fmla="*/ 100719 h 182448"/>
                <a:gd name="connsiteX13" fmla="*/ 226792 w 438150"/>
                <a:gd name="connsiteY13" fmla="*/ 100719 h 182448"/>
                <a:gd name="connsiteX14" fmla="*/ 258542 w 438150"/>
                <a:gd name="connsiteY14" fmla="*/ 91194 h 182448"/>
                <a:gd name="connsiteX15" fmla="*/ 329979 w 438150"/>
                <a:gd name="connsiteY15" fmla="*/ 75319 h 182448"/>
                <a:gd name="connsiteX16" fmla="*/ 361729 w 438150"/>
                <a:gd name="connsiteY16" fmla="*/ 45157 h 182448"/>
                <a:gd name="connsiteX17" fmla="*/ 371254 w 438150"/>
                <a:gd name="connsiteY17" fmla="*/ 2294 h 182448"/>
                <a:gd name="connsiteX18" fmla="*/ 383954 w 438150"/>
                <a:gd name="connsiteY18" fmla="*/ 5469 h 182448"/>
                <a:gd name="connsiteX19" fmla="*/ 437929 w 438150"/>
                <a:gd name="connsiteY19" fmla="*/ 8644 h 182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8150" h="182448">
                  <a:moveTo>
                    <a:pt x="437929" y="8644"/>
                  </a:moveTo>
                  <a:cubicBezTo>
                    <a:pt x="440839" y="25313"/>
                    <a:pt x="414381" y="84845"/>
                    <a:pt x="401417" y="105482"/>
                  </a:cubicBezTo>
                  <a:cubicBezTo>
                    <a:pt x="388453" y="126119"/>
                    <a:pt x="384219" y="120827"/>
                    <a:pt x="360142" y="132469"/>
                  </a:cubicBezTo>
                  <a:cubicBezTo>
                    <a:pt x="336065" y="144111"/>
                    <a:pt x="285529" y="167130"/>
                    <a:pt x="256954" y="175332"/>
                  </a:cubicBezTo>
                  <a:cubicBezTo>
                    <a:pt x="228379" y="183534"/>
                    <a:pt x="217796" y="183005"/>
                    <a:pt x="188692" y="181682"/>
                  </a:cubicBezTo>
                  <a:cubicBezTo>
                    <a:pt x="159588" y="180359"/>
                    <a:pt x="106935" y="174538"/>
                    <a:pt x="82329" y="167394"/>
                  </a:cubicBezTo>
                  <a:cubicBezTo>
                    <a:pt x="57723" y="160250"/>
                    <a:pt x="53225" y="153900"/>
                    <a:pt x="41054" y="138819"/>
                  </a:cubicBezTo>
                  <a:cubicBezTo>
                    <a:pt x="28883" y="123738"/>
                    <a:pt x="15918" y="93576"/>
                    <a:pt x="9304" y="76907"/>
                  </a:cubicBezTo>
                  <a:cubicBezTo>
                    <a:pt x="2690" y="60238"/>
                    <a:pt x="-2602" y="42511"/>
                    <a:pt x="1367" y="38807"/>
                  </a:cubicBezTo>
                  <a:cubicBezTo>
                    <a:pt x="5336" y="35103"/>
                    <a:pt x="18036" y="48861"/>
                    <a:pt x="33117" y="54682"/>
                  </a:cubicBezTo>
                  <a:cubicBezTo>
                    <a:pt x="48198" y="60503"/>
                    <a:pt x="76244" y="69499"/>
                    <a:pt x="91854" y="73732"/>
                  </a:cubicBezTo>
                  <a:cubicBezTo>
                    <a:pt x="107464" y="77965"/>
                    <a:pt x="110110" y="75584"/>
                    <a:pt x="126779" y="80082"/>
                  </a:cubicBezTo>
                  <a:cubicBezTo>
                    <a:pt x="143448" y="84580"/>
                    <a:pt x="175198" y="97280"/>
                    <a:pt x="191867" y="100719"/>
                  </a:cubicBezTo>
                  <a:cubicBezTo>
                    <a:pt x="208536" y="104158"/>
                    <a:pt x="215680" y="102306"/>
                    <a:pt x="226792" y="100719"/>
                  </a:cubicBezTo>
                  <a:cubicBezTo>
                    <a:pt x="237904" y="99132"/>
                    <a:pt x="241344" y="95427"/>
                    <a:pt x="258542" y="91194"/>
                  </a:cubicBezTo>
                  <a:cubicBezTo>
                    <a:pt x="275740" y="86961"/>
                    <a:pt x="312781" y="82992"/>
                    <a:pt x="329979" y="75319"/>
                  </a:cubicBezTo>
                  <a:cubicBezTo>
                    <a:pt x="347177" y="67646"/>
                    <a:pt x="354850" y="57328"/>
                    <a:pt x="361729" y="45157"/>
                  </a:cubicBezTo>
                  <a:cubicBezTo>
                    <a:pt x="368608" y="32986"/>
                    <a:pt x="367550" y="8909"/>
                    <a:pt x="371254" y="2294"/>
                  </a:cubicBezTo>
                  <a:cubicBezTo>
                    <a:pt x="374958" y="-4321"/>
                    <a:pt x="377869" y="5469"/>
                    <a:pt x="383954" y="5469"/>
                  </a:cubicBezTo>
                  <a:cubicBezTo>
                    <a:pt x="390039" y="5469"/>
                    <a:pt x="435019" y="-8025"/>
                    <a:pt x="437929" y="8644"/>
                  </a:cubicBezTo>
                  <a:close/>
                </a:path>
              </a:pathLst>
            </a:custGeom>
            <a:solidFill>
              <a:srgbClr val="FF0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2" name="フリーフォーム: 図形 1071">
              <a:extLst>
                <a:ext uri="{FF2B5EF4-FFF2-40B4-BE49-F238E27FC236}">
                  <a16:creationId xmlns:a16="http://schemas.microsoft.com/office/drawing/2014/main" id="{F2FD1603-FC17-4AEE-8A75-221C05512EC5}"/>
                </a:ext>
              </a:extLst>
            </p:cNvPr>
            <p:cNvSpPr/>
            <p:nvPr/>
          </p:nvSpPr>
          <p:spPr>
            <a:xfrm>
              <a:off x="1932228" y="3323243"/>
              <a:ext cx="283029" cy="850307"/>
            </a:xfrm>
            <a:custGeom>
              <a:avLst/>
              <a:gdLst>
                <a:gd name="connsiteX0" fmla="*/ 144222 w 283029"/>
                <a:gd name="connsiteY0" fmla="*/ 110520 h 850307"/>
                <a:gd name="connsiteX1" fmla="*/ 98185 w 283029"/>
                <a:gd name="connsiteY1" fmla="*/ 191482 h 850307"/>
                <a:gd name="connsiteX2" fmla="*/ 121997 w 283029"/>
                <a:gd name="connsiteY2" fmla="*/ 359757 h 850307"/>
                <a:gd name="connsiteX3" fmla="*/ 99772 w 283029"/>
                <a:gd name="connsiteY3" fmla="*/ 270857 h 850307"/>
                <a:gd name="connsiteX4" fmla="*/ 126760 w 283029"/>
                <a:gd name="connsiteY4" fmla="*/ 342295 h 850307"/>
                <a:gd name="connsiteX5" fmla="*/ 172797 w 283029"/>
                <a:gd name="connsiteY5" fmla="*/ 426432 h 850307"/>
                <a:gd name="connsiteX6" fmla="*/ 212485 w 283029"/>
                <a:gd name="connsiteY6" fmla="*/ 459770 h 850307"/>
                <a:gd name="connsiteX7" fmla="*/ 177560 w 283029"/>
                <a:gd name="connsiteY7" fmla="*/ 412145 h 850307"/>
                <a:gd name="connsiteX8" fmla="*/ 217247 w 283029"/>
                <a:gd name="connsiteY8" fmla="*/ 496282 h 850307"/>
                <a:gd name="connsiteX9" fmla="*/ 220422 w 283029"/>
                <a:gd name="connsiteY9" fmla="*/ 610582 h 850307"/>
                <a:gd name="connsiteX10" fmla="*/ 229947 w 283029"/>
                <a:gd name="connsiteY10" fmla="*/ 558195 h 850307"/>
                <a:gd name="connsiteX11" fmla="*/ 261697 w 283029"/>
                <a:gd name="connsiteY11" fmla="*/ 501045 h 850307"/>
                <a:gd name="connsiteX12" fmla="*/ 245822 w 283029"/>
                <a:gd name="connsiteY12" fmla="*/ 542320 h 850307"/>
                <a:gd name="connsiteX13" fmla="*/ 228360 w 283029"/>
                <a:gd name="connsiteY13" fmla="*/ 669320 h 850307"/>
                <a:gd name="connsiteX14" fmla="*/ 229947 w 283029"/>
                <a:gd name="connsiteY14" fmla="*/ 658207 h 850307"/>
                <a:gd name="connsiteX15" fmla="*/ 269635 w 283029"/>
                <a:gd name="connsiteY15" fmla="*/ 699482 h 850307"/>
                <a:gd name="connsiteX16" fmla="*/ 280747 w 283029"/>
                <a:gd name="connsiteY16" fmla="*/ 737582 h 850307"/>
                <a:gd name="connsiteX17" fmla="*/ 274397 w 283029"/>
                <a:gd name="connsiteY17" fmla="*/ 756632 h 850307"/>
                <a:gd name="connsiteX18" fmla="*/ 198197 w 283029"/>
                <a:gd name="connsiteY18" fmla="*/ 847120 h 850307"/>
                <a:gd name="connsiteX19" fmla="*/ 169622 w 283029"/>
                <a:gd name="connsiteY19" fmla="*/ 823307 h 850307"/>
                <a:gd name="connsiteX20" fmla="*/ 125172 w 283029"/>
                <a:gd name="connsiteY20" fmla="*/ 759807 h 850307"/>
                <a:gd name="connsiteX21" fmla="*/ 85485 w 283029"/>
                <a:gd name="connsiteY21" fmla="*/ 645507 h 850307"/>
                <a:gd name="connsiteX22" fmla="*/ 79135 w 283029"/>
                <a:gd name="connsiteY22" fmla="*/ 593120 h 850307"/>
                <a:gd name="connsiteX23" fmla="*/ 77547 w 283029"/>
                <a:gd name="connsiteY23" fmla="*/ 480407 h 850307"/>
                <a:gd name="connsiteX24" fmla="*/ 91835 w 283029"/>
                <a:gd name="connsiteY24" fmla="*/ 532795 h 850307"/>
                <a:gd name="connsiteX25" fmla="*/ 72785 w 283029"/>
                <a:gd name="connsiteY25" fmla="*/ 478820 h 850307"/>
                <a:gd name="connsiteX26" fmla="*/ 6110 w 283029"/>
                <a:gd name="connsiteY26" fmla="*/ 316895 h 850307"/>
                <a:gd name="connsiteX27" fmla="*/ 7697 w 283029"/>
                <a:gd name="connsiteY27" fmla="*/ 272445 h 850307"/>
                <a:gd name="connsiteX28" fmla="*/ 47385 w 283029"/>
                <a:gd name="connsiteY28" fmla="*/ 183545 h 850307"/>
                <a:gd name="connsiteX29" fmla="*/ 85485 w 283029"/>
                <a:gd name="connsiteY29" fmla="*/ 4157 h 850307"/>
                <a:gd name="connsiteX30" fmla="*/ 79135 w 283029"/>
                <a:gd name="connsiteY30" fmla="*/ 64482 h 850307"/>
                <a:gd name="connsiteX31" fmla="*/ 68022 w 283029"/>
                <a:gd name="connsiteY31" fmla="*/ 147032 h 850307"/>
                <a:gd name="connsiteX32" fmla="*/ 144222 w 283029"/>
                <a:gd name="connsiteY32" fmla="*/ 110520 h 850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83029" h="850307">
                  <a:moveTo>
                    <a:pt x="144222" y="110520"/>
                  </a:moveTo>
                  <a:cubicBezTo>
                    <a:pt x="149249" y="117928"/>
                    <a:pt x="101889" y="149943"/>
                    <a:pt x="98185" y="191482"/>
                  </a:cubicBezTo>
                  <a:cubicBezTo>
                    <a:pt x="94481" y="233021"/>
                    <a:pt x="121732" y="346528"/>
                    <a:pt x="121997" y="359757"/>
                  </a:cubicBezTo>
                  <a:cubicBezTo>
                    <a:pt x="122261" y="372986"/>
                    <a:pt x="98978" y="273767"/>
                    <a:pt x="99772" y="270857"/>
                  </a:cubicBezTo>
                  <a:cubicBezTo>
                    <a:pt x="100566" y="267947"/>
                    <a:pt x="114589" y="316366"/>
                    <a:pt x="126760" y="342295"/>
                  </a:cubicBezTo>
                  <a:cubicBezTo>
                    <a:pt x="138931" y="368224"/>
                    <a:pt x="158510" y="406853"/>
                    <a:pt x="172797" y="426432"/>
                  </a:cubicBezTo>
                  <a:cubicBezTo>
                    <a:pt x="187084" y="446011"/>
                    <a:pt x="211691" y="462151"/>
                    <a:pt x="212485" y="459770"/>
                  </a:cubicBezTo>
                  <a:cubicBezTo>
                    <a:pt x="213279" y="457389"/>
                    <a:pt x="176766" y="406060"/>
                    <a:pt x="177560" y="412145"/>
                  </a:cubicBezTo>
                  <a:cubicBezTo>
                    <a:pt x="178354" y="418230"/>
                    <a:pt x="210103" y="463209"/>
                    <a:pt x="217247" y="496282"/>
                  </a:cubicBezTo>
                  <a:cubicBezTo>
                    <a:pt x="224391" y="529355"/>
                    <a:pt x="218305" y="600263"/>
                    <a:pt x="220422" y="610582"/>
                  </a:cubicBezTo>
                  <a:cubicBezTo>
                    <a:pt x="222539" y="620901"/>
                    <a:pt x="223068" y="576451"/>
                    <a:pt x="229947" y="558195"/>
                  </a:cubicBezTo>
                  <a:cubicBezTo>
                    <a:pt x="236826" y="539939"/>
                    <a:pt x="259051" y="503691"/>
                    <a:pt x="261697" y="501045"/>
                  </a:cubicBezTo>
                  <a:cubicBezTo>
                    <a:pt x="264343" y="498399"/>
                    <a:pt x="251378" y="514274"/>
                    <a:pt x="245822" y="542320"/>
                  </a:cubicBezTo>
                  <a:cubicBezTo>
                    <a:pt x="240266" y="570366"/>
                    <a:pt x="231006" y="650006"/>
                    <a:pt x="228360" y="669320"/>
                  </a:cubicBezTo>
                  <a:cubicBezTo>
                    <a:pt x="225714" y="688634"/>
                    <a:pt x="223068" y="653180"/>
                    <a:pt x="229947" y="658207"/>
                  </a:cubicBezTo>
                  <a:cubicBezTo>
                    <a:pt x="236826" y="663234"/>
                    <a:pt x="261168" y="686253"/>
                    <a:pt x="269635" y="699482"/>
                  </a:cubicBezTo>
                  <a:cubicBezTo>
                    <a:pt x="278102" y="712711"/>
                    <a:pt x="279953" y="728057"/>
                    <a:pt x="280747" y="737582"/>
                  </a:cubicBezTo>
                  <a:cubicBezTo>
                    <a:pt x="281541" y="747107"/>
                    <a:pt x="288155" y="738376"/>
                    <a:pt x="274397" y="756632"/>
                  </a:cubicBezTo>
                  <a:cubicBezTo>
                    <a:pt x="260639" y="774888"/>
                    <a:pt x="215659" y="836008"/>
                    <a:pt x="198197" y="847120"/>
                  </a:cubicBezTo>
                  <a:cubicBezTo>
                    <a:pt x="180735" y="858232"/>
                    <a:pt x="181793" y="837859"/>
                    <a:pt x="169622" y="823307"/>
                  </a:cubicBezTo>
                  <a:cubicBezTo>
                    <a:pt x="157451" y="808755"/>
                    <a:pt x="139195" y="789440"/>
                    <a:pt x="125172" y="759807"/>
                  </a:cubicBezTo>
                  <a:cubicBezTo>
                    <a:pt x="111149" y="730174"/>
                    <a:pt x="93158" y="673288"/>
                    <a:pt x="85485" y="645507"/>
                  </a:cubicBezTo>
                  <a:cubicBezTo>
                    <a:pt x="77812" y="617726"/>
                    <a:pt x="80458" y="620637"/>
                    <a:pt x="79135" y="593120"/>
                  </a:cubicBezTo>
                  <a:cubicBezTo>
                    <a:pt x="77812" y="565603"/>
                    <a:pt x="75430" y="490461"/>
                    <a:pt x="77547" y="480407"/>
                  </a:cubicBezTo>
                  <a:cubicBezTo>
                    <a:pt x="79664" y="470353"/>
                    <a:pt x="92629" y="533060"/>
                    <a:pt x="91835" y="532795"/>
                  </a:cubicBezTo>
                  <a:cubicBezTo>
                    <a:pt x="91041" y="532531"/>
                    <a:pt x="87072" y="514803"/>
                    <a:pt x="72785" y="478820"/>
                  </a:cubicBezTo>
                  <a:cubicBezTo>
                    <a:pt x="58498" y="442837"/>
                    <a:pt x="16958" y="351291"/>
                    <a:pt x="6110" y="316895"/>
                  </a:cubicBezTo>
                  <a:cubicBezTo>
                    <a:pt x="-4738" y="282499"/>
                    <a:pt x="818" y="294670"/>
                    <a:pt x="7697" y="272445"/>
                  </a:cubicBezTo>
                  <a:cubicBezTo>
                    <a:pt x="14576" y="250220"/>
                    <a:pt x="34420" y="228260"/>
                    <a:pt x="47385" y="183545"/>
                  </a:cubicBezTo>
                  <a:cubicBezTo>
                    <a:pt x="60350" y="138830"/>
                    <a:pt x="80193" y="24001"/>
                    <a:pt x="85485" y="4157"/>
                  </a:cubicBezTo>
                  <a:cubicBezTo>
                    <a:pt x="90777" y="-15687"/>
                    <a:pt x="82045" y="40670"/>
                    <a:pt x="79135" y="64482"/>
                  </a:cubicBezTo>
                  <a:cubicBezTo>
                    <a:pt x="76225" y="88294"/>
                    <a:pt x="60614" y="137242"/>
                    <a:pt x="68022" y="147032"/>
                  </a:cubicBezTo>
                  <a:cubicBezTo>
                    <a:pt x="75430" y="156822"/>
                    <a:pt x="139195" y="103112"/>
                    <a:pt x="144222" y="110520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3" name="フリーフォーム: 図形 1072">
              <a:extLst>
                <a:ext uri="{FF2B5EF4-FFF2-40B4-BE49-F238E27FC236}">
                  <a16:creationId xmlns:a16="http://schemas.microsoft.com/office/drawing/2014/main" id="{46AE2AAC-ACD8-4F9F-9B57-46DF75F8B0CD}"/>
                </a:ext>
              </a:extLst>
            </p:cNvPr>
            <p:cNvSpPr/>
            <p:nvPr/>
          </p:nvSpPr>
          <p:spPr>
            <a:xfrm>
              <a:off x="2119425" y="4029820"/>
              <a:ext cx="497696" cy="353814"/>
            </a:xfrm>
            <a:custGeom>
              <a:avLst/>
              <a:gdLst>
                <a:gd name="connsiteX0" fmla="*/ 103075 w 497696"/>
                <a:gd name="connsiteY0" fmla="*/ 843 h 353814"/>
                <a:gd name="connsiteX1" fmla="*/ 120538 w 497696"/>
                <a:gd name="connsiteY1" fmla="*/ 78630 h 353814"/>
                <a:gd name="connsiteX2" fmla="*/ 107838 w 497696"/>
                <a:gd name="connsiteY2" fmla="*/ 105618 h 353814"/>
                <a:gd name="connsiteX3" fmla="*/ 1475 w 497696"/>
                <a:gd name="connsiteY3" fmla="*/ 142130 h 353814"/>
                <a:gd name="connsiteX4" fmla="*/ 47513 w 497696"/>
                <a:gd name="connsiteY4" fmla="*/ 131018 h 353814"/>
                <a:gd name="connsiteX5" fmla="*/ 72913 w 497696"/>
                <a:gd name="connsiteY5" fmla="*/ 162768 h 353814"/>
                <a:gd name="connsiteX6" fmla="*/ 104663 w 497696"/>
                <a:gd name="connsiteY6" fmla="*/ 210393 h 353814"/>
                <a:gd name="connsiteX7" fmla="*/ 131650 w 497696"/>
                <a:gd name="connsiteY7" fmla="*/ 223093 h 353814"/>
                <a:gd name="connsiteX8" fmla="*/ 171338 w 497696"/>
                <a:gd name="connsiteY8" fmla="*/ 243730 h 353814"/>
                <a:gd name="connsiteX9" fmla="*/ 218963 w 497696"/>
                <a:gd name="connsiteY9" fmla="*/ 262780 h 353814"/>
                <a:gd name="connsiteX10" fmla="*/ 306275 w 497696"/>
                <a:gd name="connsiteY10" fmla="*/ 289768 h 353814"/>
                <a:gd name="connsiteX11" fmla="*/ 360250 w 497696"/>
                <a:gd name="connsiteY11" fmla="*/ 332630 h 353814"/>
                <a:gd name="connsiteX12" fmla="*/ 439625 w 497696"/>
                <a:gd name="connsiteY12" fmla="*/ 353268 h 353814"/>
                <a:gd name="connsiteX13" fmla="*/ 357075 w 497696"/>
                <a:gd name="connsiteY13" fmla="*/ 311993 h 353814"/>
                <a:gd name="connsiteX14" fmla="*/ 474550 w 497696"/>
                <a:gd name="connsiteY14" fmla="*/ 321518 h 353814"/>
                <a:gd name="connsiteX15" fmla="*/ 409463 w 497696"/>
                <a:gd name="connsiteY15" fmla="*/ 299293 h 353814"/>
                <a:gd name="connsiteX16" fmla="*/ 290400 w 497696"/>
                <a:gd name="connsiteY16" fmla="*/ 250080 h 353814"/>
                <a:gd name="connsiteX17" fmla="*/ 385650 w 497696"/>
                <a:gd name="connsiteY17" fmla="*/ 270718 h 353814"/>
                <a:gd name="connsiteX18" fmla="*/ 496775 w 497696"/>
                <a:gd name="connsiteY18" fmla="*/ 278655 h 353814"/>
                <a:gd name="connsiteX19" fmla="*/ 434863 w 497696"/>
                <a:gd name="connsiteY19" fmla="*/ 280243 h 353814"/>
                <a:gd name="connsiteX20" fmla="*/ 368188 w 497696"/>
                <a:gd name="connsiteY20" fmla="*/ 256430 h 353814"/>
                <a:gd name="connsiteX21" fmla="*/ 296750 w 497696"/>
                <a:gd name="connsiteY21" fmla="*/ 216743 h 353814"/>
                <a:gd name="connsiteX22" fmla="*/ 209438 w 497696"/>
                <a:gd name="connsiteY22" fmla="*/ 162768 h 353814"/>
                <a:gd name="connsiteX23" fmla="*/ 161813 w 497696"/>
                <a:gd name="connsiteY23" fmla="*/ 91330 h 353814"/>
                <a:gd name="connsiteX24" fmla="*/ 252300 w 497696"/>
                <a:gd name="connsiteY24" fmla="*/ 199280 h 353814"/>
                <a:gd name="connsiteX25" fmla="*/ 142763 w 497696"/>
                <a:gd name="connsiteY25" fmla="*/ 46880 h 353814"/>
                <a:gd name="connsiteX26" fmla="*/ 103075 w 497696"/>
                <a:gd name="connsiteY26" fmla="*/ 843 h 353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97696" h="353814">
                  <a:moveTo>
                    <a:pt x="103075" y="843"/>
                  </a:moveTo>
                  <a:cubicBezTo>
                    <a:pt x="99371" y="6135"/>
                    <a:pt x="119744" y="61168"/>
                    <a:pt x="120538" y="78630"/>
                  </a:cubicBezTo>
                  <a:cubicBezTo>
                    <a:pt x="121332" y="96092"/>
                    <a:pt x="127682" y="95035"/>
                    <a:pt x="107838" y="105618"/>
                  </a:cubicBezTo>
                  <a:cubicBezTo>
                    <a:pt x="87994" y="116201"/>
                    <a:pt x="11529" y="137897"/>
                    <a:pt x="1475" y="142130"/>
                  </a:cubicBezTo>
                  <a:cubicBezTo>
                    <a:pt x="-8579" y="146363"/>
                    <a:pt x="35607" y="127578"/>
                    <a:pt x="47513" y="131018"/>
                  </a:cubicBezTo>
                  <a:cubicBezTo>
                    <a:pt x="59419" y="134458"/>
                    <a:pt x="63388" y="149539"/>
                    <a:pt x="72913" y="162768"/>
                  </a:cubicBezTo>
                  <a:cubicBezTo>
                    <a:pt x="82438" y="175997"/>
                    <a:pt x="94873" y="200339"/>
                    <a:pt x="104663" y="210393"/>
                  </a:cubicBezTo>
                  <a:cubicBezTo>
                    <a:pt x="114453" y="220447"/>
                    <a:pt x="120538" y="217537"/>
                    <a:pt x="131650" y="223093"/>
                  </a:cubicBezTo>
                  <a:cubicBezTo>
                    <a:pt x="142763" y="228649"/>
                    <a:pt x="156786" y="237116"/>
                    <a:pt x="171338" y="243730"/>
                  </a:cubicBezTo>
                  <a:cubicBezTo>
                    <a:pt x="185890" y="250344"/>
                    <a:pt x="196474" y="255107"/>
                    <a:pt x="218963" y="262780"/>
                  </a:cubicBezTo>
                  <a:cubicBezTo>
                    <a:pt x="241453" y="270453"/>
                    <a:pt x="282727" y="278126"/>
                    <a:pt x="306275" y="289768"/>
                  </a:cubicBezTo>
                  <a:cubicBezTo>
                    <a:pt x="329823" y="301410"/>
                    <a:pt x="338025" y="322047"/>
                    <a:pt x="360250" y="332630"/>
                  </a:cubicBezTo>
                  <a:cubicBezTo>
                    <a:pt x="382475" y="343213"/>
                    <a:pt x="440154" y="356707"/>
                    <a:pt x="439625" y="353268"/>
                  </a:cubicBezTo>
                  <a:cubicBezTo>
                    <a:pt x="439096" y="349829"/>
                    <a:pt x="351254" y="317285"/>
                    <a:pt x="357075" y="311993"/>
                  </a:cubicBezTo>
                  <a:cubicBezTo>
                    <a:pt x="362896" y="306701"/>
                    <a:pt x="465819" y="323635"/>
                    <a:pt x="474550" y="321518"/>
                  </a:cubicBezTo>
                  <a:cubicBezTo>
                    <a:pt x="483281" y="319401"/>
                    <a:pt x="440155" y="311199"/>
                    <a:pt x="409463" y="299293"/>
                  </a:cubicBezTo>
                  <a:cubicBezTo>
                    <a:pt x="378771" y="287387"/>
                    <a:pt x="294369" y="254842"/>
                    <a:pt x="290400" y="250080"/>
                  </a:cubicBezTo>
                  <a:cubicBezTo>
                    <a:pt x="286431" y="245318"/>
                    <a:pt x="351254" y="265956"/>
                    <a:pt x="385650" y="270718"/>
                  </a:cubicBezTo>
                  <a:cubicBezTo>
                    <a:pt x="420046" y="275480"/>
                    <a:pt x="488573" y="277067"/>
                    <a:pt x="496775" y="278655"/>
                  </a:cubicBezTo>
                  <a:cubicBezTo>
                    <a:pt x="504977" y="280243"/>
                    <a:pt x="456294" y="283947"/>
                    <a:pt x="434863" y="280243"/>
                  </a:cubicBezTo>
                  <a:cubicBezTo>
                    <a:pt x="413432" y="276539"/>
                    <a:pt x="391207" y="267013"/>
                    <a:pt x="368188" y="256430"/>
                  </a:cubicBezTo>
                  <a:cubicBezTo>
                    <a:pt x="345169" y="245847"/>
                    <a:pt x="323208" y="232353"/>
                    <a:pt x="296750" y="216743"/>
                  </a:cubicBezTo>
                  <a:cubicBezTo>
                    <a:pt x="270292" y="201133"/>
                    <a:pt x="231928" y="183670"/>
                    <a:pt x="209438" y="162768"/>
                  </a:cubicBezTo>
                  <a:cubicBezTo>
                    <a:pt x="186949" y="141866"/>
                    <a:pt x="154669" y="85245"/>
                    <a:pt x="161813" y="91330"/>
                  </a:cubicBezTo>
                  <a:cubicBezTo>
                    <a:pt x="168957" y="97415"/>
                    <a:pt x="255475" y="206688"/>
                    <a:pt x="252300" y="199280"/>
                  </a:cubicBezTo>
                  <a:cubicBezTo>
                    <a:pt x="249125" y="191872"/>
                    <a:pt x="162077" y="78101"/>
                    <a:pt x="142763" y="46880"/>
                  </a:cubicBezTo>
                  <a:cubicBezTo>
                    <a:pt x="123449" y="15659"/>
                    <a:pt x="106779" y="-4449"/>
                    <a:pt x="103075" y="843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4" name="フリーフォーム: 図形 1073">
              <a:extLst>
                <a:ext uri="{FF2B5EF4-FFF2-40B4-BE49-F238E27FC236}">
                  <a16:creationId xmlns:a16="http://schemas.microsoft.com/office/drawing/2014/main" id="{CCFEFC89-0E61-4EE7-9C18-E1A3AB4C1842}"/>
                </a:ext>
              </a:extLst>
            </p:cNvPr>
            <p:cNvSpPr/>
            <p:nvPr/>
          </p:nvSpPr>
          <p:spPr>
            <a:xfrm>
              <a:off x="2411125" y="4170960"/>
              <a:ext cx="509824" cy="243607"/>
            </a:xfrm>
            <a:custGeom>
              <a:avLst/>
              <a:gdLst>
                <a:gd name="connsiteX0" fmla="*/ 288 w 509824"/>
                <a:gd name="connsiteY0" fmla="*/ 131165 h 243607"/>
                <a:gd name="connsiteX1" fmla="*/ 184438 w 509824"/>
                <a:gd name="connsiteY1" fmla="*/ 124815 h 243607"/>
                <a:gd name="connsiteX2" fmla="*/ 279688 w 509824"/>
                <a:gd name="connsiteY2" fmla="*/ 102590 h 243607"/>
                <a:gd name="connsiteX3" fmla="*/ 495588 w 509824"/>
                <a:gd name="connsiteY3" fmla="*/ 990 h 243607"/>
                <a:gd name="connsiteX4" fmla="*/ 417800 w 509824"/>
                <a:gd name="connsiteY4" fmla="*/ 53378 h 243607"/>
                <a:gd name="connsiteX5" fmla="*/ 343188 w 509824"/>
                <a:gd name="connsiteY5" fmla="*/ 94653 h 243607"/>
                <a:gd name="connsiteX6" fmla="*/ 438438 w 509824"/>
                <a:gd name="connsiteY6" fmla="*/ 66078 h 243607"/>
                <a:gd name="connsiteX7" fmla="*/ 508288 w 509824"/>
                <a:gd name="connsiteY7" fmla="*/ 50203 h 243607"/>
                <a:gd name="connsiteX8" fmla="*/ 478125 w 509824"/>
                <a:gd name="connsiteY8" fmla="*/ 64490 h 243607"/>
                <a:gd name="connsiteX9" fmla="*/ 381288 w 509824"/>
                <a:gd name="connsiteY9" fmla="*/ 118465 h 243607"/>
                <a:gd name="connsiteX10" fmla="*/ 451138 w 509824"/>
                <a:gd name="connsiteY10" fmla="*/ 96240 h 243607"/>
                <a:gd name="connsiteX11" fmla="*/ 352713 w 509824"/>
                <a:gd name="connsiteY11" fmla="*/ 143865 h 243607"/>
                <a:gd name="connsiteX12" fmla="*/ 228888 w 509824"/>
                <a:gd name="connsiteY12" fmla="*/ 234353 h 243607"/>
                <a:gd name="connsiteX13" fmla="*/ 300325 w 509824"/>
                <a:gd name="connsiteY13" fmla="*/ 162915 h 243607"/>
                <a:gd name="connsiteX14" fmla="*/ 198725 w 509824"/>
                <a:gd name="connsiteY14" fmla="*/ 242290 h 243607"/>
                <a:gd name="connsiteX15" fmla="*/ 227300 w 509824"/>
                <a:gd name="connsiteY15" fmla="*/ 212128 h 243607"/>
                <a:gd name="connsiteX16" fmla="*/ 160625 w 509824"/>
                <a:gd name="connsiteY16" fmla="*/ 207365 h 243607"/>
                <a:gd name="connsiteX17" fmla="*/ 81250 w 509824"/>
                <a:gd name="connsiteY17" fmla="*/ 199428 h 243607"/>
                <a:gd name="connsiteX18" fmla="*/ 214600 w 509824"/>
                <a:gd name="connsiteY18" fmla="*/ 197840 h 243607"/>
                <a:gd name="connsiteX19" fmla="*/ 143163 w 509824"/>
                <a:gd name="connsiteY19" fmla="*/ 186728 h 243607"/>
                <a:gd name="connsiteX20" fmla="*/ 288 w 509824"/>
                <a:gd name="connsiteY20" fmla="*/ 131165 h 243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09824" h="243607">
                  <a:moveTo>
                    <a:pt x="288" y="131165"/>
                  </a:moveTo>
                  <a:cubicBezTo>
                    <a:pt x="7167" y="120846"/>
                    <a:pt x="137871" y="129577"/>
                    <a:pt x="184438" y="124815"/>
                  </a:cubicBezTo>
                  <a:cubicBezTo>
                    <a:pt x="231005" y="120053"/>
                    <a:pt x="227830" y="123228"/>
                    <a:pt x="279688" y="102590"/>
                  </a:cubicBezTo>
                  <a:cubicBezTo>
                    <a:pt x="331546" y="81952"/>
                    <a:pt x="472569" y="9192"/>
                    <a:pt x="495588" y="990"/>
                  </a:cubicBezTo>
                  <a:cubicBezTo>
                    <a:pt x="518607" y="-7212"/>
                    <a:pt x="443200" y="37767"/>
                    <a:pt x="417800" y="53378"/>
                  </a:cubicBezTo>
                  <a:cubicBezTo>
                    <a:pt x="392400" y="68989"/>
                    <a:pt x="339748" y="92536"/>
                    <a:pt x="343188" y="94653"/>
                  </a:cubicBezTo>
                  <a:cubicBezTo>
                    <a:pt x="346628" y="96770"/>
                    <a:pt x="410921" y="73486"/>
                    <a:pt x="438438" y="66078"/>
                  </a:cubicBezTo>
                  <a:cubicBezTo>
                    <a:pt x="465955" y="58670"/>
                    <a:pt x="501674" y="50468"/>
                    <a:pt x="508288" y="50203"/>
                  </a:cubicBezTo>
                  <a:cubicBezTo>
                    <a:pt x="514903" y="49938"/>
                    <a:pt x="499292" y="53113"/>
                    <a:pt x="478125" y="64490"/>
                  </a:cubicBezTo>
                  <a:cubicBezTo>
                    <a:pt x="456958" y="75867"/>
                    <a:pt x="385786" y="113173"/>
                    <a:pt x="381288" y="118465"/>
                  </a:cubicBezTo>
                  <a:cubicBezTo>
                    <a:pt x="376790" y="123757"/>
                    <a:pt x="455900" y="92007"/>
                    <a:pt x="451138" y="96240"/>
                  </a:cubicBezTo>
                  <a:cubicBezTo>
                    <a:pt x="446376" y="100473"/>
                    <a:pt x="389755" y="120846"/>
                    <a:pt x="352713" y="143865"/>
                  </a:cubicBezTo>
                  <a:cubicBezTo>
                    <a:pt x="315671" y="166884"/>
                    <a:pt x="237619" y="231178"/>
                    <a:pt x="228888" y="234353"/>
                  </a:cubicBezTo>
                  <a:cubicBezTo>
                    <a:pt x="220157" y="237528"/>
                    <a:pt x="305352" y="161592"/>
                    <a:pt x="300325" y="162915"/>
                  </a:cubicBezTo>
                  <a:cubicBezTo>
                    <a:pt x="295298" y="164238"/>
                    <a:pt x="210896" y="234088"/>
                    <a:pt x="198725" y="242290"/>
                  </a:cubicBezTo>
                  <a:cubicBezTo>
                    <a:pt x="186554" y="250492"/>
                    <a:pt x="233650" y="217949"/>
                    <a:pt x="227300" y="212128"/>
                  </a:cubicBezTo>
                  <a:cubicBezTo>
                    <a:pt x="220950" y="206307"/>
                    <a:pt x="184967" y="209482"/>
                    <a:pt x="160625" y="207365"/>
                  </a:cubicBezTo>
                  <a:cubicBezTo>
                    <a:pt x="136283" y="205248"/>
                    <a:pt x="72254" y="201015"/>
                    <a:pt x="81250" y="199428"/>
                  </a:cubicBezTo>
                  <a:cubicBezTo>
                    <a:pt x="90246" y="197841"/>
                    <a:pt x="204281" y="199957"/>
                    <a:pt x="214600" y="197840"/>
                  </a:cubicBezTo>
                  <a:cubicBezTo>
                    <a:pt x="224919" y="195723"/>
                    <a:pt x="174648" y="196253"/>
                    <a:pt x="143163" y="186728"/>
                  </a:cubicBezTo>
                  <a:cubicBezTo>
                    <a:pt x="111678" y="177203"/>
                    <a:pt x="-6591" y="141484"/>
                    <a:pt x="288" y="131165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5" name="フリーフォーム: 図形 1074">
              <a:extLst>
                <a:ext uri="{FF2B5EF4-FFF2-40B4-BE49-F238E27FC236}">
                  <a16:creationId xmlns:a16="http://schemas.microsoft.com/office/drawing/2014/main" id="{7464AA68-E9BF-40B0-9D26-8B55A243E5E1}"/>
                </a:ext>
              </a:extLst>
            </p:cNvPr>
            <p:cNvSpPr/>
            <p:nvPr/>
          </p:nvSpPr>
          <p:spPr>
            <a:xfrm>
              <a:off x="2384202" y="3387269"/>
              <a:ext cx="81219" cy="189953"/>
            </a:xfrm>
            <a:custGeom>
              <a:avLst/>
              <a:gdLst>
                <a:gd name="connsiteX0" fmla="*/ 81186 w 81219"/>
                <a:gd name="connsiteY0" fmla="*/ 456 h 189953"/>
                <a:gd name="connsiteX1" fmla="*/ 52611 w 81219"/>
                <a:gd name="connsiteY1" fmla="*/ 98881 h 189953"/>
                <a:gd name="connsiteX2" fmla="*/ 47848 w 81219"/>
                <a:gd name="connsiteY2" fmla="*/ 144919 h 189953"/>
                <a:gd name="connsiteX3" fmla="*/ 30386 w 81219"/>
                <a:gd name="connsiteY3" fmla="*/ 168731 h 189953"/>
                <a:gd name="connsiteX4" fmla="*/ 27211 w 81219"/>
                <a:gd name="connsiteY4" fmla="*/ 189369 h 189953"/>
                <a:gd name="connsiteX5" fmla="*/ 27211 w 81219"/>
                <a:gd name="connsiteY5" fmla="*/ 179844 h 189953"/>
                <a:gd name="connsiteX6" fmla="*/ 223 w 81219"/>
                <a:gd name="connsiteY6" fmla="*/ 135394 h 189953"/>
                <a:gd name="connsiteX7" fmla="*/ 16098 w 81219"/>
                <a:gd name="connsiteY7" fmla="*/ 97294 h 189953"/>
                <a:gd name="connsiteX8" fmla="*/ 46261 w 81219"/>
                <a:gd name="connsiteY8" fmla="*/ 62369 h 189953"/>
                <a:gd name="connsiteX9" fmla="*/ 81186 w 81219"/>
                <a:gd name="connsiteY9" fmla="*/ 456 h 18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219" h="189953">
                  <a:moveTo>
                    <a:pt x="81186" y="456"/>
                  </a:moveTo>
                  <a:cubicBezTo>
                    <a:pt x="82244" y="6541"/>
                    <a:pt x="58167" y="74804"/>
                    <a:pt x="52611" y="98881"/>
                  </a:cubicBezTo>
                  <a:cubicBezTo>
                    <a:pt x="47055" y="122958"/>
                    <a:pt x="51552" y="133277"/>
                    <a:pt x="47848" y="144919"/>
                  </a:cubicBezTo>
                  <a:cubicBezTo>
                    <a:pt x="44144" y="156561"/>
                    <a:pt x="33825" y="161323"/>
                    <a:pt x="30386" y="168731"/>
                  </a:cubicBezTo>
                  <a:cubicBezTo>
                    <a:pt x="26946" y="176139"/>
                    <a:pt x="27740" y="187517"/>
                    <a:pt x="27211" y="189369"/>
                  </a:cubicBezTo>
                  <a:cubicBezTo>
                    <a:pt x="26682" y="191221"/>
                    <a:pt x="31709" y="188840"/>
                    <a:pt x="27211" y="179844"/>
                  </a:cubicBezTo>
                  <a:cubicBezTo>
                    <a:pt x="22713" y="170848"/>
                    <a:pt x="2075" y="149152"/>
                    <a:pt x="223" y="135394"/>
                  </a:cubicBezTo>
                  <a:cubicBezTo>
                    <a:pt x="-1629" y="121636"/>
                    <a:pt x="8425" y="109465"/>
                    <a:pt x="16098" y="97294"/>
                  </a:cubicBezTo>
                  <a:cubicBezTo>
                    <a:pt x="23771" y="85123"/>
                    <a:pt x="35678" y="73746"/>
                    <a:pt x="46261" y="62369"/>
                  </a:cubicBezTo>
                  <a:cubicBezTo>
                    <a:pt x="56844" y="50992"/>
                    <a:pt x="80128" y="-5629"/>
                    <a:pt x="81186" y="456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6" name="フリーフォーム: 図形 1075">
              <a:extLst>
                <a:ext uri="{FF2B5EF4-FFF2-40B4-BE49-F238E27FC236}">
                  <a16:creationId xmlns:a16="http://schemas.microsoft.com/office/drawing/2014/main" id="{9D747F16-BE47-441D-AA6F-EFABD285AAB6}"/>
                </a:ext>
              </a:extLst>
            </p:cNvPr>
            <p:cNvSpPr/>
            <p:nvPr/>
          </p:nvSpPr>
          <p:spPr>
            <a:xfrm>
              <a:off x="2385088" y="3274541"/>
              <a:ext cx="81765" cy="190989"/>
            </a:xfrm>
            <a:custGeom>
              <a:avLst/>
              <a:gdLst>
                <a:gd name="connsiteX0" fmla="*/ 80300 w 81765"/>
                <a:gd name="connsiteY0" fmla="*/ 472 h 190989"/>
                <a:gd name="connsiteX1" fmla="*/ 61250 w 81765"/>
                <a:gd name="connsiteY1" fmla="*/ 89372 h 190989"/>
                <a:gd name="connsiteX2" fmla="*/ 69187 w 81765"/>
                <a:gd name="connsiteY2" fmla="*/ 114772 h 190989"/>
                <a:gd name="connsiteX3" fmla="*/ 39025 w 81765"/>
                <a:gd name="connsiteY3" fmla="*/ 152872 h 190989"/>
                <a:gd name="connsiteX4" fmla="*/ 925 w 81765"/>
                <a:gd name="connsiteY4" fmla="*/ 190972 h 190989"/>
                <a:gd name="connsiteX5" fmla="*/ 12037 w 81765"/>
                <a:gd name="connsiteY5" fmla="*/ 148109 h 190989"/>
                <a:gd name="connsiteX6" fmla="*/ 15212 w 81765"/>
                <a:gd name="connsiteY6" fmla="*/ 57622 h 190989"/>
                <a:gd name="connsiteX7" fmla="*/ 80300 w 81765"/>
                <a:gd name="connsiteY7" fmla="*/ 472 h 190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765" h="190989">
                  <a:moveTo>
                    <a:pt x="80300" y="472"/>
                  </a:moveTo>
                  <a:cubicBezTo>
                    <a:pt x="87973" y="5764"/>
                    <a:pt x="63102" y="70322"/>
                    <a:pt x="61250" y="89372"/>
                  </a:cubicBezTo>
                  <a:cubicBezTo>
                    <a:pt x="59398" y="108422"/>
                    <a:pt x="72891" y="104189"/>
                    <a:pt x="69187" y="114772"/>
                  </a:cubicBezTo>
                  <a:cubicBezTo>
                    <a:pt x="65483" y="125355"/>
                    <a:pt x="50402" y="140172"/>
                    <a:pt x="39025" y="152872"/>
                  </a:cubicBezTo>
                  <a:cubicBezTo>
                    <a:pt x="27648" y="165572"/>
                    <a:pt x="5423" y="191766"/>
                    <a:pt x="925" y="190972"/>
                  </a:cubicBezTo>
                  <a:cubicBezTo>
                    <a:pt x="-3573" y="190178"/>
                    <a:pt x="9656" y="170334"/>
                    <a:pt x="12037" y="148109"/>
                  </a:cubicBezTo>
                  <a:cubicBezTo>
                    <a:pt x="14418" y="125884"/>
                    <a:pt x="7804" y="79582"/>
                    <a:pt x="15212" y="57622"/>
                  </a:cubicBezTo>
                  <a:cubicBezTo>
                    <a:pt x="22620" y="35662"/>
                    <a:pt x="72627" y="-4820"/>
                    <a:pt x="80300" y="472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7" name="フリーフォーム: 図形 1076">
              <a:extLst>
                <a:ext uri="{FF2B5EF4-FFF2-40B4-BE49-F238E27FC236}">
                  <a16:creationId xmlns:a16="http://schemas.microsoft.com/office/drawing/2014/main" id="{76217FE2-3CDF-4D17-83DC-0EABDDBA4397}"/>
                </a:ext>
              </a:extLst>
            </p:cNvPr>
            <p:cNvSpPr/>
            <p:nvPr/>
          </p:nvSpPr>
          <p:spPr>
            <a:xfrm>
              <a:off x="1993054" y="2621516"/>
              <a:ext cx="845837" cy="604638"/>
            </a:xfrm>
            <a:custGeom>
              <a:avLst/>
              <a:gdLst>
                <a:gd name="connsiteX0" fmla="*/ 669184 w 845837"/>
                <a:gd name="connsiteY0" fmla="*/ 1034 h 604638"/>
                <a:gd name="connsiteX1" fmla="*/ 565996 w 845837"/>
                <a:gd name="connsiteY1" fmla="*/ 5797 h 604638"/>
                <a:gd name="connsiteX2" fmla="*/ 404071 w 845837"/>
                <a:gd name="connsiteY2" fmla="*/ 4209 h 604638"/>
                <a:gd name="connsiteX3" fmla="*/ 246909 w 845837"/>
                <a:gd name="connsiteY3" fmla="*/ 45484 h 604638"/>
                <a:gd name="connsiteX4" fmla="*/ 308821 w 845837"/>
                <a:gd name="connsiteY4" fmla="*/ 28022 h 604638"/>
                <a:gd name="connsiteX5" fmla="*/ 521546 w 845837"/>
                <a:gd name="connsiteY5" fmla="*/ 21672 h 604638"/>
                <a:gd name="connsiteX6" fmla="*/ 419946 w 845837"/>
                <a:gd name="connsiteY6" fmla="*/ 32784 h 604638"/>
                <a:gd name="connsiteX7" fmla="*/ 269134 w 845837"/>
                <a:gd name="connsiteY7" fmla="*/ 69297 h 604638"/>
                <a:gd name="connsiteX8" fmla="*/ 127846 w 845837"/>
                <a:gd name="connsiteY8" fmla="*/ 186772 h 604638"/>
                <a:gd name="connsiteX9" fmla="*/ 167534 w 845837"/>
                <a:gd name="connsiteY9" fmla="*/ 145497 h 604638"/>
                <a:gd name="connsiteX10" fmla="*/ 318346 w 845837"/>
                <a:gd name="connsiteY10" fmla="*/ 78822 h 604638"/>
                <a:gd name="connsiteX11" fmla="*/ 272309 w 845837"/>
                <a:gd name="connsiteY11" fmla="*/ 123272 h 604638"/>
                <a:gd name="connsiteX12" fmla="*/ 111971 w 845837"/>
                <a:gd name="connsiteY12" fmla="*/ 197884 h 604638"/>
                <a:gd name="connsiteX13" fmla="*/ 26246 w 845837"/>
                <a:gd name="connsiteY13" fmla="*/ 382034 h 604638"/>
                <a:gd name="connsiteX14" fmla="*/ 51646 w 845837"/>
                <a:gd name="connsiteY14" fmla="*/ 307422 h 604638"/>
                <a:gd name="connsiteX15" fmla="*/ 140546 w 845837"/>
                <a:gd name="connsiteY15" fmla="*/ 221697 h 604638"/>
                <a:gd name="connsiteX16" fmla="*/ 92921 w 845837"/>
                <a:gd name="connsiteY16" fmla="*/ 288372 h 604638"/>
                <a:gd name="connsiteX17" fmla="*/ 8784 w 845837"/>
                <a:gd name="connsiteY17" fmla="*/ 396322 h 604638"/>
                <a:gd name="connsiteX18" fmla="*/ 4021 w 845837"/>
                <a:gd name="connsiteY18" fmla="*/ 539197 h 604638"/>
                <a:gd name="connsiteX19" fmla="*/ 21484 w 845837"/>
                <a:gd name="connsiteY19" fmla="*/ 409022 h 604638"/>
                <a:gd name="connsiteX20" fmla="*/ 34184 w 845837"/>
                <a:gd name="connsiteY20" fmla="*/ 604284 h 604638"/>
                <a:gd name="connsiteX21" fmla="*/ 69109 w 845837"/>
                <a:gd name="connsiteY21" fmla="*/ 455059 h 604638"/>
                <a:gd name="connsiteX22" fmla="*/ 92921 w 845837"/>
                <a:gd name="connsiteY22" fmla="*/ 377272 h 604638"/>
                <a:gd name="connsiteX23" fmla="*/ 115146 w 845837"/>
                <a:gd name="connsiteY23" fmla="*/ 310597 h 604638"/>
                <a:gd name="connsiteX24" fmla="*/ 251671 w 845837"/>
                <a:gd name="connsiteY24" fmla="*/ 191534 h 604638"/>
                <a:gd name="connsiteX25" fmla="*/ 142134 w 845837"/>
                <a:gd name="connsiteY25" fmla="*/ 240747 h 604638"/>
                <a:gd name="connsiteX26" fmla="*/ 297709 w 845837"/>
                <a:gd name="connsiteY26" fmla="*/ 140734 h 604638"/>
                <a:gd name="connsiteX27" fmla="*/ 221509 w 845837"/>
                <a:gd name="connsiteY27" fmla="*/ 170897 h 604638"/>
                <a:gd name="connsiteX28" fmla="*/ 346921 w 845837"/>
                <a:gd name="connsiteY28" fmla="*/ 123272 h 604638"/>
                <a:gd name="connsiteX29" fmla="*/ 432646 w 845837"/>
                <a:gd name="connsiteY29" fmla="*/ 89934 h 604638"/>
                <a:gd name="connsiteX30" fmla="*/ 570759 w 845837"/>
                <a:gd name="connsiteY30" fmla="*/ 70884 h 604638"/>
                <a:gd name="connsiteX31" fmla="*/ 321521 w 845837"/>
                <a:gd name="connsiteY31" fmla="*/ 105809 h 604638"/>
                <a:gd name="connsiteX32" fmla="*/ 504084 w 845837"/>
                <a:gd name="connsiteY32" fmla="*/ 74059 h 604638"/>
                <a:gd name="connsiteX33" fmla="*/ 688234 w 845837"/>
                <a:gd name="connsiteY33" fmla="*/ 55009 h 604638"/>
                <a:gd name="connsiteX34" fmla="*/ 845396 w 845837"/>
                <a:gd name="connsiteY34" fmla="*/ 53422 h 604638"/>
                <a:gd name="connsiteX35" fmla="*/ 729509 w 845837"/>
                <a:gd name="connsiteY35" fmla="*/ 35959 h 604638"/>
                <a:gd name="connsiteX36" fmla="*/ 559646 w 845837"/>
                <a:gd name="connsiteY36" fmla="*/ 29609 h 604638"/>
                <a:gd name="connsiteX37" fmla="*/ 669184 w 845837"/>
                <a:gd name="connsiteY37" fmla="*/ 1034 h 604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45837" h="604638">
                  <a:moveTo>
                    <a:pt x="669184" y="1034"/>
                  </a:moveTo>
                  <a:cubicBezTo>
                    <a:pt x="670242" y="-2935"/>
                    <a:pt x="565996" y="5797"/>
                    <a:pt x="565996" y="5797"/>
                  </a:cubicBezTo>
                  <a:cubicBezTo>
                    <a:pt x="521811" y="6326"/>
                    <a:pt x="457252" y="-2405"/>
                    <a:pt x="404071" y="4209"/>
                  </a:cubicBezTo>
                  <a:cubicBezTo>
                    <a:pt x="350890" y="10823"/>
                    <a:pt x="246909" y="45484"/>
                    <a:pt x="246909" y="45484"/>
                  </a:cubicBezTo>
                  <a:cubicBezTo>
                    <a:pt x="231034" y="49453"/>
                    <a:pt x="263048" y="31991"/>
                    <a:pt x="308821" y="28022"/>
                  </a:cubicBezTo>
                  <a:cubicBezTo>
                    <a:pt x="354594" y="24053"/>
                    <a:pt x="503025" y="20878"/>
                    <a:pt x="521546" y="21672"/>
                  </a:cubicBezTo>
                  <a:cubicBezTo>
                    <a:pt x="540067" y="22466"/>
                    <a:pt x="462015" y="24847"/>
                    <a:pt x="419946" y="32784"/>
                  </a:cubicBezTo>
                  <a:cubicBezTo>
                    <a:pt x="377877" y="40722"/>
                    <a:pt x="317817" y="43632"/>
                    <a:pt x="269134" y="69297"/>
                  </a:cubicBezTo>
                  <a:cubicBezTo>
                    <a:pt x="220451" y="94962"/>
                    <a:pt x="144779" y="174072"/>
                    <a:pt x="127846" y="186772"/>
                  </a:cubicBezTo>
                  <a:cubicBezTo>
                    <a:pt x="110913" y="199472"/>
                    <a:pt x="135784" y="163489"/>
                    <a:pt x="167534" y="145497"/>
                  </a:cubicBezTo>
                  <a:cubicBezTo>
                    <a:pt x="199284" y="127505"/>
                    <a:pt x="300884" y="82526"/>
                    <a:pt x="318346" y="78822"/>
                  </a:cubicBezTo>
                  <a:cubicBezTo>
                    <a:pt x="335808" y="75118"/>
                    <a:pt x="306705" y="103428"/>
                    <a:pt x="272309" y="123272"/>
                  </a:cubicBezTo>
                  <a:cubicBezTo>
                    <a:pt x="237913" y="143116"/>
                    <a:pt x="152981" y="154757"/>
                    <a:pt x="111971" y="197884"/>
                  </a:cubicBezTo>
                  <a:cubicBezTo>
                    <a:pt x="70961" y="241011"/>
                    <a:pt x="36300" y="363778"/>
                    <a:pt x="26246" y="382034"/>
                  </a:cubicBezTo>
                  <a:cubicBezTo>
                    <a:pt x="16192" y="400290"/>
                    <a:pt x="32596" y="334145"/>
                    <a:pt x="51646" y="307422"/>
                  </a:cubicBezTo>
                  <a:cubicBezTo>
                    <a:pt x="70696" y="280699"/>
                    <a:pt x="133667" y="224872"/>
                    <a:pt x="140546" y="221697"/>
                  </a:cubicBezTo>
                  <a:cubicBezTo>
                    <a:pt x="147425" y="218522"/>
                    <a:pt x="114881" y="259268"/>
                    <a:pt x="92921" y="288372"/>
                  </a:cubicBezTo>
                  <a:cubicBezTo>
                    <a:pt x="70961" y="317476"/>
                    <a:pt x="23601" y="354518"/>
                    <a:pt x="8784" y="396322"/>
                  </a:cubicBezTo>
                  <a:cubicBezTo>
                    <a:pt x="-6033" y="438126"/>
                    <a:pt x="1904" y="537080"/>
                    <a:pt x="4021" y="539197"/>
                  </a:cubicBezTo>
                  <a:cubicBezTo>
                    <a:pt x="6138" y="541314"/>
                    <a:pt x="16457" y="398174"/>
                    <a:pt x="21484" y="409022"/>
                  </a:cubicBezTo>
                  <a:cubicBezTo>
                    <a:pt x="26511" y="419870"/>
                    <a:pt x="26247" y="596611"/>
                    <a:pt x="34184" y="604284"/>
                  </a:cubicBezTo>
                  <a:cubicBezTo>
                    <a:pt x="42121" y="611957"/>
                    <a:pt x="59320" y="492894"/>
                    <a:pt x="69109" y="455059"/>
                  </a:cubicBezTo>
                  <a:cubicBezTo>
                    <a:pt x="78898" y="417224"/>
                    <a:pt x="85248" y="401349"/>
                    <a:pt x="92921" y="377272"/>
                  </a:cubicBezTo>
                  <a:cubicBezTo>
                    <a:pt x="100594" y="353195"/>
                    <a:pt x="88688" y="341553"/>
                    <a:pt x="115146" y="310597"/>
                  </a:cubicBezTo>
                  <a:cubicBezTo>
                    <a:pt x="141604" y="279641"/>
                    <a:pt x="247173" y="203176"/>
                    <a:pt x="251671" y="191534"/>
                  </a:cubicBezTo>
                  <a:cubicBezTo>
                    <a:pt x="256169" y="179892"/>
                    <a:pt x="134461" y="249214"/>
                    <a:pt x="142134" y="240747"/>
                  </a:cubicBezTo>
                  <a:cubicBezTo>
                    <a:pt x="149807" y="232280"/>
                    <a:pt x="284480" y="152376"/>
                    <a:pt x="297709" y="140734"/>
                  </a:cubicBezTo>
                  <a:cubicBezTo>
                    <a:pt x="310938" y="129092"/>
                    <a:pt x="213307" y="173807"/>
                    <a:pt x="221509" y="170897"/>
                  </a:cubicBezTo>
                  <a:cubicBezTo>
                    <a:pt x="229711" y="167987"/>
                    <a:pt x="311732" y="136766"/>
                    <a:pt x="346921" y="123272"/>
                  </a:cubicBezTo>
                  <a:cubicBezTo>
                    <a:pt x="382110" y="109778"/>
                    <a:pt x="395340" y="98665"/>
                    <a:pt x="432646" y="89934"/>
                  </a:cubicBezTo>
                  <a:cubicBezTo>
                    <a:pt x="469952" y="81203"/>
                    <a:pt x="570759" y="70884"/>
                    <a:pt x="570759" y="70884"/>
                  </a:cubicBezTo>
                  <a:lnTo>
                    <a:pt x="321521" y="105809"/>
                  </a:lnTo>
                  <a:cubicBezTo>
                    <a:pt x="310409" y="106338"/>
                    <a:pt x="442965" y="82526"/>
                    <a:pt x="504084" y="74059"/>
                  </a:cubicBezTo>
                  <a:cubicBezTo>
                    <a:pt x="565203" y="65592"/>
                    <a:pt x="631349" y="58449"/>
                    <a:pt x="688234" y="55009"/>
                  </a:cubicBezTo>
                  <a:cubicBezTo>
                    <a:pt x="745119" y="51570"/>
                    <a:pt x="838517" y="56597"/>
                    <a:pt x="845396" y="53422"/>
                  </a:cubicBezTo>
                  <a:cubicBezTo>
                    <a:pt x="852275" y="50247"/>
                    <a:pt x="777134" y="39928"/>
                    <a:pt x="729509" y="35959"/>
                  </a:cubicBezTo>
                  <a:cubicBezTo>
                    <a:pt x="681884" y="31990"/>
                    <a:pt x="573669" y="34107"/>
                    <a:pt x="559646" y="29609"/>
                  </a:cubicBezTo>
                  <a:cubicBezTo>
                    <a:pt x="545623" y="25111"/>
                    <a:pt x="668126" y="5003"/>
                    <a:pt x="669184" y="103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8" name="フリーフォーム: 図形 1077">
              <a:extLst>
                <a:ext uri="{FF2B5EF4-FFF2-40B4-BE49-F238E27FC236}">
                  <a16:creationId xmlns:a16="http://schemas.microsoft.com/office/drawing/2014/main" id="{DB1DD022-5FC5-42B6-B2A3-87815270A86A}"/>
                </a:ext>
              </a:extLst>
            </p:cNvPr>
            <p:cNvSpPr/>
            <p:nvPr/>
          </p:nvSpPr>
          <p:spPr>
            <a:xfrm>
              <a:off x="2176544" y="2660634"/>
              <a:ext cx="585450" cy="160367"/>
            </a:xfrm>
            <a:custGeom>
              <a:avLst/>
              <a:gdLst>
                <a:gd name="connsiteX0" fmla="*/ 134856 w 585450"/>
                <a:gd name="connsiteY0" fmla="*/ 160354 h 160367"/>
                <a:gd name="connsiteX1" fmla="*/ 266619 w 585450"/>
                <a:gd name="connsiteY1" fmla="*/ 77804 h 160367"/>
                <a:gd name="connsiteX2" fmla="*/ 577769 w 585450"/>
                <a:gd name="connsiteY2" fmla="*/ 34941 h 160367"/>
                <a:gd name="connsiteX3" fmla="*/ 471406 w 585450"/>
                <a:gd name="connsiteY3" fmla="*/ 27004 h 160367"/>
                <a:gd name="connsiteX4" fmla="*/ 260269 w 585450"/>
                <a:gd name="connsiteY4" fmla="*/ 55579 h 160367"/>
                <a:gd name="connsiteX5" fmla="*/ 371394 w 585450"/>
                <a:gd name="connsiteY5" fmla="*/ 16 h 160367"/>
                <a:gd name="connsiteX6" fmla="*/ 238044 w 585450"/>
                <a:gd name="connsiteY6" fmla="*/ 49229 h 160367"/>
                <a:gd name="connsiteX7" fmla="*/ 6269 w 585450"/>
                <a:gd name="connsiteY7" fmla="*/ 138129 h 160367"/>
                <a:gd name="connsiteX8" fmla="*/ 80881 w 585450"/>
                <a:gd name="connsiteY8" fmla="*/ 101616 h 160367"/>
                <a:gd name="connsiteX9" fmla="*/ 239631 w 585450"/>
                <a:gd name="connsiteY9" fmla="*/ 71454 h 160367"/>
                <a:gd name="connsiteX10" fmla="*/ 134856 w 585450"/>
                <a:gd name="connsiteY10" fmla="*/ 160354 h 160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5450" h="160367">
                  <a:moveTo>
                    <a:pt x="134856" y="160354"/>
                  </a:moveTo>
                  <a:cubicBezTo>
                    <a:pt x="139354" y="161412"/>
                    <a:pt x="192800" y="98706"/>
                    <a:pt x="266619" y="77804"/>
                  </a:cubicBezTo>
                  <a:cubicBezTo>
                    <a:pt x="340438" y="56902"/>
                    <a:pt x="543638" y="43408"/>
                    <a:pt x="577769" y="34941"/>
                  </a:cubicBezTo>
                  <a:cubicBezTo>
                    <a:pt x="611900" y="26474"/>
                    <a:pt x="524323" y="23564"/>
                    <a:pt x="471406" y="27004"/>
                  </a:cubicBezTo>
                  <a:cubicBezTo>
                    <a:pt x="418489" y="30444"/>
                    <a:pt x="276937" y="60077"/>
                    <a:pt x="260269" y="55579"/>
                  </a:cubicBezTo>
                  <a:cubicBezTo>
                    <a:pt x="243601" y="51081"/>
                    <a:pt x="375098" y="1074"/>
                    <a:pt x="371394" y="16"/>
                  </a:cubicBezTo>
                  <a:cubicBezTo>
                    <a:pt x="367690" y="-1042"/>
                    <a:pt x="238044" y="49229"/>
                    <a:pt x="238044" y="49229"/>
                  </a:cubicBezTo>
                  <a:lnTo>
                    <a:pt x="6269" y="138129"/>
                  </a:lnTo>
                  <a:cubicBezTo>
                    <a:pt x="-19925" y="146860"/>
                    <a:pt x="41987" y="112728"/>
                    <a:pt x="80881" y="101616"/>
                  </a:cubicBezTo>
                  <a:cubicBezTo>
                    <a:pt x="119775" y="90504"/>
                    <a:pt x="228783" y="69073"/>
                    <a:pt x="239631" y="71454"/>
                  </a:cubicBezTo>
                  <a:cubicBezTo>
                    <a:pt x="250479" y="73835"/>
                    <a:pt x="130358" y="159296"/>
                    <a:pt x="134856" y="16035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9" name="フリーフォーム: 図形 1078">
              <a:extLst>
                <a:ext uri="{FF2B5EF4-FFF2-40B4-BE49-F238E27FC236}">
                  <a16:creationId xmlns:a16="http://schemas.microsoft.com/office/drawing/2014/main" id="{B18E2057-A8D8-4264-90FE-8F52BBBE1C44}"/>
                </a:ext>
              </a:extLst>
            </p:cNvPr>
            <p:cNvSpPr/>
            <p:nvPr/>
          </p:nvSpPr>
          <p:spPr>
            <a:xfrm>
              <a:off x="2376488" y="2668120"/>
              <a:ext cx="458787" cy="36980"/>
            </a:xfrm>
            <a:custGeom>
              <a:avLst/>
              <a:gdLst>
                <a:gd name="connsiteX0" fmla="*/ 0 w 458787"/>
                <a:gd name="connsiteY0" fmla="*/ 36980 h 36980"/>
                <a:gd name="connsiteX1" fmla="*/ 230187 w 458787"/>
                <a:gd name="connsiteY1" fmla="*/ 2055 h 36980"/>
                <a:gd name="connsiteX2" fmla="*/ 458787 w 458787"/>
                <a:gd name="connsiteY2" fmla="*/ 5230 h 36980"/>
                <a:gd name="connsiteX3" fmla="*/ 355600 w 458787"/>
                <a:gd name="connsiteY3" fmla="*/ 14755 h 36980"/>
                <a:gd name="connsiteX4" fmla="*/ 266700 w 458787"/>
                <a:gd name="connsiteY4" fmla="*/ 25868 h 36980"/>
                <a:gd name="connsiteX5" fmla="*/ 0 w 458787"/>
                <a:gd name="connsiteY5" fmla="*/ 36980 h 3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787" h="36980">
                  <a:moveTo>
                    <a:pt x="0" y="36980"/>
                  </a:moveTo>
                  <a:cubicBezTo>
                    <a:pt x="76861" y="22163"/>
                    <a:pt x="153723" y="7347"/>
                    <a:pt x="230187" y="2055"/>
                  </a:cubicBezTo>
                  <a:cubicBezTo>
                    <a:pt x="306652" y="-3237"/>
                    <a:pt x="437885" y="3113"/>
                    <a:pt x="458787" y="5230"/>
                  </a:cubicBezTo>
                  <a:lnTo>
                    <a:pt x="355600" y="14755"/>
                  </a:lnTo>
                  <a:cubicBezTo>
                    <a:pt x="323586" y="18195"/>
                    <a:pt x="266700" y="25868"/>
                    <a:pt x="266700" y="25868"/>
                  </a:cubicBezTo>
                  <a:lnTo>
                    <a:pt x="0" y="3698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0" name="フリーフォーム: 図形 1079">
              <a:extLst>
                <a:ext uri="{FF2B5EF4-FFF2-40B4-BE49-F238E27FC236}">
                  <a16:creationId xmlns:a16="http://schemas.microsoft.com/office/drawing/2014/main" id="{F180027C-9E96-4463-86F5-15B541EF2AD0}"/>
                </a:ext>
              </a:extLst>
            </p:cNvPr>
            <p:cNvSpPr/>
            <p:nvPr/>
          </p:nvSpPr>
          <p:spPr>
            <a:xfrm>
              <a:off x="2589098" y="2603017"/>
              <a:ext cx="524049" cy="393144"/>
            </a:xfrm>
            <a:custGeom>
              <a:avLst/>
              <a:gdLst>
                <a:gd name="connsiteX0" fmla="*/ 206490 w 524049"/>
                <a:gd name="connsiteY0" fmla="*/ 48108 h 393144"/>
                <a:gd name="connsiteX1" fmla="*/ 306502 w 524049"/>
                <a:gd name="connsiteY1" fmla="*/ 117958 h 393144"/>
                <a:gd name="connsiteX2" fmla="*/ 479540 w 524049"/>
                <a:gd name="connsiteY2" fmla="*/ 273533 h 393144"/>
                <a:gd name="connsiteX3" fmla="*/ 395402 w 524049"/>
                <a:gd name="connsiteY3" fmla="*/ 205271 h 393144"/>
                <a:gd name="connsiteX4" fmla="*/ 523990 w 524049"/>
                <a:gd name="connsiteY4" fmla="*/ 392596 h 393144"/>
                <a:gd name="connsiteX5" fmla="*/ 376352 w 524049"/>
                <a:gd name="connsiteY5" fmla="*/ 265596 h 393144"/>
                <a:gd name="connsiteX6" fmla="*/ 436677 w 524049"/>
                <a:gd name="connsiteY6" fmla="*/ 359258 h 393144"/>
                <a:gd name="connsiteX7" fmla="*/ 330315 w 524049"/>
                <a:gd name="connsiteY7" fmla="*/ 227496 h 393144"/>
                <a:gd name="connsiteX8" fmla="*/ 212840 w 524049"/>
                <a:gd name="connsiteY8" fmla="*/ 129071 h 393144"/>
                <a:gd name="connsiteX9" fmla="*/ 4877 w 524049"/>
                <a:gd name="connsiteY9" fmla="*/ 29058 h 393144"/>
                <a:gd name="connsiteX10" fmla="*/ 63615 w 524049"/>
                <a:gd name="connsiteY10" fmla="*/ 43346 h 393144"/>
                <a:gd name="connsiteX11" fmla="*/ 38215 w 524049"/>
                <a:gd name="connsiteY11" fmla="*/ 38583 h 393144"/>
                <a:gd name="connsiteX12" fmla="*/ 419215 w 524049"/>
                <a:gd name="connsiteY12" fmla="*/ 303696 h 393144"/>
                <a:gd name="connsiteX13" fmla="*/ 269990 w 524049"/>
                <a:gd name="connsiteY13" fmla="*/ 187808 h 393144"/>
                <a:gd name="connsiteX14" fmla="*/ 50915 w 524049"/>
                <a:gd name="connsiteY14" fmla="*/ 6833 h 393144"/>
                <a:gd name="connsiteX15" fmla="*/ 206490 w 524049"/>
                <a:gd name="connsiteY15" fmla="*/ 48108 h 393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4049" h="393144">
                  <a:moveTo>
                    <a:pt x="206490" y="48108"/>
                  </a:moveTo>
                  <a:cubicBezTo>
                    <a:pt x="249088" y="66629"/>
                    <a:pt x="260994" y="80387"/>
                    <a:pt x="306502" y="117958"/>
                  </a:cubicBezTo>
                  <a:cubicBezTo>
                    <a:pt x="352010" y="155529"/>
                    <a:pt x="464723" y="258981"/>
                    <a:pt x="479540" y="273533"/>
                  </a:cubicBezTo>
                  <a:cubicBezTo>
                    <a:pt x="494357" y="288085"/>
                    <a:pt x="387994" y="185427"/>
                    <a:pt x="395402" y="205271"/>
                  </a:cubicBezTo>
                  <a:cubicBezTo>
                    <a:pt x="402810" y="225115"/>
                    <a:pt x="527165" y="382542"/>
                    <a:pt x="523990" y="392596"/>
                  </a:cubicBezTo>
                  <a:cubicBezTo>
                    <a:pt x="520815" y="402650"/>
                    <a:pt x="390904" y="271152"/>
                    <a:pt x="376352" y="265596"/>
                  </a:cubicBezTo>
                  <a:cubicBezTo>
                    <a:pt x="361800" y="260040"/>
                    <a:pt x="444350" y="365608"/>
                    <a:pt x="436677" y="359258"/>
                  </a:cubicBezTo>
                  <a:cubicBezTo>
                    <a:pt x="429004" y="352908"/>
                    <a:pt x="367621" y="265860"/>
                    <a:pt x="330315" y="227496"/>
                  </a:cubicBezTo>
                  <a:cubicBezTo>
                    <a:pt x="293009" y="189132"/>
                    <a:pt x="267080" y="162144"/>
                    <a:pt x="212840" y="129071"/>
                  </a:cubicBezTo>
                  <a:cubicBezTo>
                    <a:pt x="158600" y="95998"/>
                    <a:pt x="29748" y="43345"/>
                    <a:pt x="4877" y="29058"/>
                  </a:cubicBezTo>
                  <a:cubicBezTo>
                    <a:pt x="-19994" y="14770"/>
                    <a:pt x="58059" y="41759"/>
                    <a:pt x="63615" y="43346"/>
                  </a:cubicBezTo>
                  <a:cubicBezTo>
                    <a:pt x="69171" y="44933"/>
                    <a:pt x="-21052" y="-4809"/>
                    <a:pt x="38215" y="38583"/>
                  </a:cubicBezTo>
                  <a:cubicBezTo>
                    <a:pt x="97482" y="81975"/>
                    <a:pt x="380586" y="278825"/>
                    <a:pt x="419215" y="303696"/>
                  </a:cubicBezTo>
                  <a:cubicBezTo>
                    <a:pt x="457844" y="328567"/>
                    <a:pt x="331373" y="237285"/>
                    <a:pt x="269990" y="187808"/>
                  </a:cubicBezTo>
                  <a:cubicBezTo>
                    <a:pt x="208607" y="138331"/>
                    <a:pt x="63086" y="31175"/>
                    <a:pt x="50915" y="6833"/>
                  </a:cubicBezTo>
                  <a:cubicBezTo>
                    <a:pt x="38744" y="-17509"/>
                    <a:pt x="163892" y="29587"/>
                    <a:pt x="206490" y="48108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1" name="フリーフォーム: 図形 1080">
              <a:extLst>
                <a:ext uri="{FF2B5EF4-FFF2-40B4-BE49-F238E27FC236}">
                  <a16:creationId xmlns:a16="http://schemas.microsoft.com/office/drawing/2014/main" id="{A483EB6C-3248-443F-84CC-2854E64A4920}"/>
                </a:ext>
              </a:extLst>
            </p:cNvPr>
            <p:cNvSpPr/>
            <p:nvPr/>
          </p:nvSpPr>
          <p:spPr>
            <a:xfrm>
              <a:off x="3004463" y="2900298"/>
              <a:ext cx="220708" cy="489026"/>
            </a:xfrm>
            <a:custGeom>
              <a:avLst/>
              <a:gdLst>
                <a:gd name="connsiteX0" fmla="*/ 675 w 220708"/>
                <a:gd name="connsiteY0" fmla="*/ 42927 h 489026"/>
                <a:gd name="connsiteX1" fmla="*/ 72112 w 220708"/>
                <a:gd name="connsiteY1" fmla="*/ 154052 h 489026"/>
                <a:gd name="connsiteX2" fmla="*/ 91162 w 220708"/>
                <a:gd name="connsiteY2" fmla="*/ 247715 h 489026"/>
                <a:gd name="connsiteX3" fmla="*/ 129262 w 220708"/>
                <a:gd name="connsiteY3" fmla="*/ 489015 h 489026"/>
                <a:gd name="connsiteX4" fmla="*/ 116562 w 220708"/>
                <a:gd name="connsiteY4" fmla="*/ 258827 h 489026"/>
                <a:gd name="connsiteX5" fmla="*/ 159425 w 220708"/>
                <a:gd name="connsiteY5" fmla="*/ 455677 h 489026"/>
                <a:gd name="connsiteX6" fmla="*/ 156250 w 220708"/>
                <a:gd name="connsiteY6" fmla="*/ 273115 h 489026"/>
                <a:gd name="connsiteX7" fmla="*/ 219750 w 220708"/>
                <a:gd name="connsiteY7" fmla="*/ 460440 h 489026"/>
                <a:gd name="connsiteX8" fmla="*/ 188000 w 220708"/>
                <a:gd name="connsiteY8" fmla="*/ 282640 h 489026"/>
                <a:gd name="connsiteX9" fmla="*/ 102275 w 220708"/>
                <a:gd name="connsiteY9" fmla="*/ 65 h 489026"/>
                <a:gd name="connsiteX10" fmla="*/ 141962 w 220708"/>
                <a:gd name="connsiteY10" fmla="*/ 255652 h 489026"/>
                <a:gd name="connsiteX11" fmla="*/ 119737 w 220708"/>
                <a:gd name="connsiteY11" fmla="*/ 184215 h 489026"/>
                <a:gd name="connsiteX12" fmla="*/ 675 w 220708"/>
                <a:gd name="connsiteY12" fmla="*/ 42927 h 489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0708" h="489026">
                  <a:moveTo>
                    <a:pt x="675" y="42927"/>
                  </a:moveTo>
                  <a:cubicBezTo>
                    <a:pt x="-7262" y="37900"/>
                    <a:pt x="57031" y="119921"/>
                    <a:pt x="72112" y="154052"/>
                  </a:cubicBezTo>
                  <a:cubicBezTo>
                    <a:pt x="87193" y="188183"/>
                    <a:pt x="81637" y="191888"/>
                    <a:pt x="91162" y="247715"/>
                  </a:cubicBezTo>
                  <a:cubicBezTo>
                    <a:pt x="100687" y="303542"/>
                    <a:pt x="125029" y="487163"/>
                    <a:pt x="129262" y="489015"/>
                  </a:cubicBezTo>
                  <a:cubicBezTo>
                    <a:pt x="133495" y="490867"/>
                    <a:pt x="111535" y="264383"/>
                    <a:pt x="116562" y="258827"/>
                  </a:cubicBezTo>
                  <a:cubicBezTo>
                    <a:pt x="121589" y="253271"/>
                    <a:pt x="152810" y="453296"/>
                    <a:pt x="159425" y="455677"/>
                  </a:cubicBezTo>
                  <a:cubicBezTo>
                    <a:pt x="166040" y="458058"/>
                    <a:pt x="146196" y="272321"/>
                    <a:pt x="156250" y="273115"/>
                  </a:cubicBezTo>
                  <a:cubicBezTo>
                    <a:pt x="166304" y="273909"/>
                    <a:pt x="214458" y="458853"/>
                    <a:pt x="219750" y="460440"/>
                  </a:cubicBezTo>
                  <a:cubicBezTo>
                    <a:pt x="225042" y="462027"/>
                    <a:pt x="207579" y="359369"/>
                    <a:pt x="188000" y="282640"/>
                  </a:cubicBezTo>
                  <a:cubicBezTo>
                    <a:pt x="168421" y="205911"/>
                    <a:pt x="109948" y="4563"/>
                    <a:pt x="102275" y="65"/>
                  </a:cubicBezTo>
                  <a:cubicBezTo>
                    <a:pt x="94602" y="-4433"/>
                    <a:pt x="139052" y="224960"/>
                    <a:pt x="141962" y="255652"/>
                  </a:cubicBezTo>
                  <a:cubicBezTo>
                    <a:pt x="144872" y="286344"/>
                    <a:pt x="140110" y="216494"/>
                    <a:pt x="119737" y="184215"/>
                  </a:cubicBezTo>
                  <a:cubicBezTo>
                    <a:pt x="99364" y="151936"/>
                    <a:pt x="8612" y="47954"/>
                    <a:pt x="675" y="42927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2" name="フリーフォーム: 図形 1081">
              <a:extLst>
                <a:ext uri="{FF2B5EF4-FFF2-40B4-BE49-F238E27FC236}">
                  <a16:creationId xmlns:a16="http://schemas.microsoft.com/office/drawing/2014/main" id="{AF1B4C58-407E-406F-B325-DC9DF104C21E}"/>
                </a:ext>
              </a:extLst>
            </p:cNvPr>
            <p:cNvSpPr/>
            <p:nvPr/>
          </p:nvSpPr>
          <p:spPr>
            <a:xfrm>
              <a:off x="3070072" y="3092375"/>
              <a:ext cx="163671" cy="744530"/>
            </a:xfrm>
            <a:custGeom>
              <a:avLst/>
              <a:gdLst>
                <a:gd name="connsiteX0" fmla="*/ 117628 w 163671"/>
                <a:gd name="connsiteY0" fmla="*/ 54050 h 744530"/>
                <a:gd name="connsiteX1" fmla="*/ 158903 w 163671"/>
                <a:gd name="connsiteY1" fmla="*/ 284238 h 744530"/>
                <a:gd name="connsiteX2" fmla="*/ 127153 w 163671"/>
                <a:gd name="connsiteY2" fmla="*/ 150888 h 744530"/>
                <a:gd name="connsiteX3" fmla="*/ 163666 w 163671"/>
                <a:gd name="connsiteY3" fmla="*/ 484263 h 744530"/>
                <a:gd name="connsiteX4" fmla="*/ 123978 w 163671"/>
                <a:gd name="connsiteY4" fmla="*/ 247725 h 744530"/>
                <a:gd name="connsiteX5" fmla="*/ 138266 w 163671"/>
                <a:gd name="connsiteY5" fmla="*/ 527125 h 744530"/>
                <a:gd name="connsiteX6" fmla="*/ 55716 w 163671"/>
                <a:gd name="connsiteY6" fmla="*/ 739850 h 744530"/>
                <a:gd name="connsiteX7" fmla="*/ 85878 w 163671"/>
                <a:gd name="connsiteY7" fmla="*/ 654125 h 744530"/>
                <a:gd name="connsiteX8" fmla="*/ 71591 w 163671"/>
                <a:gd name="connsiteY8" fmla="*/ 425525 h 744530"/>
                <a:gd name="connsiteX9" fmla="*/ 92228 w 163671"/>
                <a:gd name="connsiteY9" fmla="*/ 517600 h 744530"/>
                <a:gd name="connsiteX10" fmla="*/ 52541 w 163671"/>
                <a:gd name="connsiteY10" fmla="*/ 274713 h 744530"/>
                <a:gd name="connsiteX11" fmla="*/ 92228 w 163671"/>
                <a:gd name="connsiteY11" fmla="*/ 352500 h 744530"/>
                <a:gd name="connsiteX12" fmla="*/ 50953 w 163671"/>
                <a:gd name="connsiteY12" fmla="*/ 149300 h 744530"/>
                <a:gd name="connsiteX13" fmla="*/ 89053 w 163671"/>
                <a:gd name="connsiteY13" fmla="*/ 174700 h 744530"/>
                <a:gd name="connsiteX14" fmla="*/ 153 w 163671"/>
                <a:gd name="connsiteY14" fmla="*/ 75 h 744530"/>
                <a:gd name="connsiteX15" fmla="*/ 114453 w 163671"/>
                <a:gd name="connsiteY15" fmla="*/ 198513 h 744530"/>
                <a:gd name="connsiteX16" fmla="*/ 117628 w 163671"/>
                <a:gd name="connsiteY16" fmla="*/ 54050 h 74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3671" h="744530">
                  <a:moveTo>
                    <a:pt x="117628" y="54050"/>
                  </a:moveTo>
                  <a:cubicBezTo>
                    <a:pt x="125036" y="68337"/>
                    <a:pt x="157316" y="268098"/>
                    <a:pt x="158903" y="284238"/>
                  </a:cubicBezTo>
                  <a:cubicBezTo>
                    <a:pt x="160491" y="300378"/>
                    <a:pt x="126359" y="117551"/>
                    <a:pt x="127153" y="150888"/>
                  </a:cubicBezTo>
                  <a:cubicBezTo>
                    <a:pt x="127947" y="184225"/>
                    <a:pt x="164195" y="468124"/>
                    <a:pt x="163666" y="484263"/>
                  </a:cubicBezTo>
                  <a:cubicBezTo>
                    <a:pt x="163137" y="500402"/>
                    <a:pt x="128211" y="240581"/>
                    <a:pt x="123978" y="247725"/>
                  </a:cubicBezTo>
                  <a:cubicBezTo>
                    <a:pt x="119745" y="254869"/>
                    <a:pt x="149643" y="445104"/>
                    <a:pt x="138266" y="527125"/>
                  </a:cubicBezTo>
                  <a:cubicBezTo>
                    <a:pt x="126889" y="609146"/>
                    <a:pt x="64447" y="718683"/>
                    <a:pt x="55716" y="739850"/>
                  </a:cubicBezTo>
                  <a:cubicBezTo>
                    <a:pt x="46985" y="761017"/>
                    <a:pt x="83232" y="706513"/>
                    <a:pt x="85878" y="654125"/>
                  </a:cubicBezTo>
                  <a:cubicBezTo>
                    <a:pt x="88524" y="601738"/>
                    <a:pt x="70533" y="448279"/>
                    <a:pt x="71591" y="425525"/>
                  </a:cubicBezTo>
                  <a:cubicBezTo>
                    <a:pt x="72649" y="402771"/>
                    <a:pt x="95403" y="542735"/>
                    <a:pt x="92228" y="517600"/>
                  </a:cubicBezTo>
                  <a:cubicBezTo>
                    <a:pt x="89053" y="492465"/>
                    <a:pt x="52541" y="302230"/>
                    <a:pt x="52541" y="274713"/>
                  </a:cubicBezTo>
                  <a:cubicBezTo>
                    <a:pt x="52541" y="247196"/>
                    <a:pt x="92493" y="373402"/>
                    <a:pt x="92228" y="352500"/>
                  </a:cubicBezTo>
                  <a:cubicBezTo>
                    <a:pt x="91963" y="331598"/>
                    <a:pt x="51482" y="178933"/>
                    <a:pt x="50953" y="149300"/>
                  </a:cubicBezTo>
                  <a:cubicBezTo>
                    <a:pt x="50424" y="119667"/>
                    <a:pt x="97520" y="199571"/>
                    <a:pt x="89053" y="174700"/>
                  </a:cubicBezTo>
                  <a:cubicBezTo>
                    <a:pt x="80586" y="149829"/>
                    <a:pt x="-4080" y="-3894"/>
                    <a:pt x="153" y="75"/>
                  </a:cubicBezTo>
                  <a:cubicBezTo>
                    <a:pt x="4386" y="4044"/>
                    <a:pt x="96990" y="185813"/>
                    <a:pt x="114453" y="198513"/>
                  </a:cubicBezTo>
                  <a:cubicBezTo>
                    <a:pt x="131916" y="211213"/>
                    <a:pt x="110220" y="39763"/>
                    <a:pt x="117628" y="54050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3" name="フリーフォーム: 図形 1082">
              <a:extLst>
                <a:ext uri="{FF2B5EF4-FFF2-40B4-BE49-F238E27FC236}">
                  <a16:creationId xmlns:a16="http://schemas.microsoft.com/office/drawing/2014/main" id="{D1143BAB-A86E-4F68-885E-5D2A6F5BE394}"/>
                </a:ext>
              </a:extLst>
            </p:cNvPr>
            <p:cNvSpPr/>
            <p:nvPr/>
          </p:nvSpPr>
          <p:spPr>
            <a:xfrm>
              <a:off x="2813368" y="3389161"/>
              <a:ext cx="175457" cy="16512"/>
            </a:xfrm>
            <a:custGeom>
              <a:avLst/>
              <a:gdLst>
                <a:gd name="connsiteX0" fmla="*/ 1270 w 175457"/>
                <a:gd name="connsiteY0" fmla="*/ 152 h 16512"/>
                <a:gd name="connsiteX1" fmla="*/ 61595 w 175457"/>
                <a:gd name="connsiteY1" fmla="*/ 8089 h 16512"/>
                <a:gd name="connsiteX2" fmla="*/ 172720 w 175457"/>
                <a:gd name="connsiteY2" fmla="*/ 9677 h 16512"/>
                <a:gd name="connsiteX3" fmla="*/ 139382 w 175457"/>
                <a:gd name="connsiteY3" fmla="*/ 12852 h 16512"/>
                <a:gd name="connsiteX4" fmla="*/ 115570 w 175457"/>
                <a:gd name="connsiteY4" fmla="*/ 16027 h 16512"/>
                <a:gd name="connsiteX5" fmla="*/ 1270 w 175457"/>
                <a:gd name="connsiteY5" fmla="*/ 152 h 16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457" h="16512">
                  <a:moveTo>
                    <a:pt x="1270" y="152"/>
                  </a:moveTo>
                  <a:cubicBezTo>
                    <a:pt x="-7726" y="-1171"/>
                    <a:pt x="33020" y="6502"/>
                    <a:pt x="61595" y="8089"/>
                  </a:cubicBezTo>
                  <a:cubicBezTo>
                    <a:pt x="90170" y="9677"/>
                    <a:pt x="159756" y="8883"/>
                    <a:pt x="172720" y="9677"/>
                  </a:cubicBezTo>
                  <a:cubicBezTo>
                    <a:pt x="185684" y="10471"/>
                    <a:pt x="148907" y="11794"/>
                    <a:pt x="139382" y="12852"/>
                  </a:cubicBezTo>
                  <a:cubicBezTo>
                    <a:pt x="129857" y="13910"/>
                    <a:pt x="134884" y="17879"/>
                    <a:pt x="115570" y="16027"/>
                  </a:cubicBezTo>
                  <a:cubicBezTo>
                    <a:pt x="96256" y="14175"/>
                    <a:pt x="10266" y="1475"/>
                    <a:pt x="1270" y="1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5" name="フリーフォーム: 図形 1084">
              <a:extLst>
                <a:ext uri="{FF2B5EF4-FFF2-40B4-BE49-F238E27FC236}">
                  <a16:creationId xmlns:a16="http://schemas.microsoft.com/office/drawing/2014/main" id="{4FA7BA1C-CEC2-4307-A231-F792D4DC917E}"/>
                </a:ext>
              </a:extLst>
            </p:cNvPr>
            <p:cNvSpPr/>
            <p:nvPr/>
          </p:nvSpPr>
          <p:spPr>
            <a:xfrm>
              <a:off x="2072810" y="3376611"/>
              <a:ext cx="154402" cy="35018"/>
            </a:xfrm>
            <a:custGeom>
              <a:avLst/>
              <a:gdLst>
                <a:gd name="connsiteX0" fmla="*/ 465 w 154402"/>
                <a:gd name="connsiteY0" fmla="*/ 20639 h 35018"/>
                <a:gd name="connsiteX1" fmla="*/ 65553 w 154402"/>
                <a:gd name="connsiteY1" fmla="*/ 22227 h 35018"/>
                <a:gd name="connsiteX2" fmla="*/ 151278 w 154402"/>
                <a:gd name="connsiteY2" fmla="*/ 2 h 35018"/>
                <a:gd name="connsiteX3" fmla="*/ 132228 w 154402"/>
                <a:gd name="connsiteY3" fmla="*/ 23814 h 35018"/>
                <a:gd name="connsiteX4" fmla="*/ 98890 w 154402"/>
                <a:gd name="connsiteY4" fmla="*/ 34927 h 35018"/>
                <a:gd name="connsiteX5" fmla="*/ 465 w 154402"/>
                <a:gd name="connsiteY5" fmla="*/ 20639 h 35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402" h="35018">
                  <a:moveTo>
                    <a:pt x="465" y="20639"/>
                  </a:moveTo>
                  <a:cubicBezTo>
                    <a:pt x="-5091" y="18522"/>
                    <a:pt x="40418" y="25667"/>
                    <a:pt x="65553" y="22227"/>
                  </a:cubicBezTo>
                  <a:cubicBezTo>
                    <a:pt x="90689" y="18787"/>
                    <a:pt x="140166" y="-262"/>
                    <a:pt x="151278" y="2"/>
                  </a:cubicBezTo>
                  <a:cubicBezTo>
                    <a:pt x="162390" y="266"/>
                    <a:pt x="140959" y="17993"/>
                    <a:pt x="132228" y="23814"/>
                  </a:cubicBezTo>
                  <a:cubicBezTo>
                    <a:pt x="123497" y="29635"/>
                    <a:pt x="119528" y="33604"/>
                    <a:pt x="98890" y="34927"/>
                  </a:cubicBezTo>
                  <a:cubicBezTo>
                    <a:pt x="78253" y="36250"/>
                    <a:pt x="6021" y="22756"/>
                    <a:pt x="465" y="206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6" name="フリーフォーム: 図形 1085">
              <a:extLst>
                <a:ext uri="{FF2B5EF4-FFF2-40B4-BE49-F238E27FC236}">
                  <a16:creationId xmlns:a16="http://schemas.microsoft.com/office/drawing/2014/main" id="{FF0F03EF-ED54-4C5C-ADB8-6DE1001C65B3}"/>
                </a:ext>
              </a:extLst>
            </p:cNvPr>
            <p:cNvSpPr/>
            <p:nvPr/>
          </p:nvSpPr>
          <p:spPr>
            <a:xfrm>
              <a:off x="2732088" y="3344796"/>
              <a:ext cx="273178" cy="49342"/>
            </a:xfrm>
            <a:custGeom>
              <a:avLst/>
              <a:gdLst>
                <a:gd name="connsiteX0" fmla="*/ 0 w 273178"/>
                <a:gd name="connsiteY0" fmla="*/ 19117 h 49342"/>
                <a:gd name="connsiteX1" fmla="*/ 100012 w 273178"/>
                <a:gd name="connsiteY1" fmla="*/ 31817 h 49342"/>
                <a:gd name="connsiteX2" fmla="*/ 179387 w 273178"/>
                <a:gd name="connsiteY2" fmla="*/ 15942 h 49342"/>
                <a:gd name="connsiteX3" fmla="*/ 234950 w 273178"/>
                <a:gd name="connsiteY3" fmla="*/ 67 h 49342"/>
                <a:gd name="connsiteX4" fmla="*/ 273050 w 273178"/>
                <a:gd name="connsiteY4" fmla="*/ 22292 h 49342"/>
                <a:gd name="connsiteX5" fmla="*/ 222250 w 273178"/>
                <a:gd name="connsiteY5" fmla="*/ 14354 h 49342"/>
                <a:gd name="connsiteX6" fmla="*/ 173037 w 273178"/>
                <a:gd name="connsiteY6" fmla="*/ 28642 h 49342"/>
                <a:gd name="connsiteX7" fmla="*/ 134937 w 273178"/>
                <a:gd name="connsiteY7" fmla="*/ 36579 h 49342"/>
                <a:gd name="connsiteX8" fmla="*/ 100012 w 273178"/>
                <a:gd name="connsiteY8" fmla="*/ 49279 h 49342"/>
                <a:gd name="connsiteX9" fmla="*/ 0 w 273178"/>
                <a:gd name="connsiteY9" fmla="*/ 19117 h 4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178" h="49342">
                  <a:moveTo>
                    <a:pt x="0" y="19117"/>
                  </a:moveTo>
                  <a:cubicBezTo>
                    <a:pt x="0" y="16207"/>
                    <a:pt x="70114" y="32346"/>
                    <a:pt x="100012" y="31817"/>
                  </a:cubicBezTo>
                  <a:cubicBezTo>
                    <a:pt x="129910" y="31288"/>
                    <a:pt x="156897" y="21234"/>
                    <a:pt x="179387" y="15942"/>
                  </a:cubicBezTo>
                  <a:cubicBezTo>
                    <a:pt x="201877" y="10650"/>
                    <a:pt x="219340" y="-991"/>
                    <a:pt x="234950" y="67"/>
                  </a:cubicBezTo>
                  <a:cubicBezTo>
                    <a:pt x="250560" y="1125"/>
                    <a:pt x="275167" y="19911"/>
                    <a:pt x="273050" y="22292"/>
                  </a:cubicBezTo>
                  <a:cubicBezTo>
                    <a:pt x="270933" y="24673"/>
                    <a:pt x="238919" y="13296"/>
                    <a:pt x="222250" y="14354"/>
                  </a:cubicBezTo>
                  <a:cubicBezTo>
                    <a:pt x="205581" y="15412"/>
                    <a:pt x="187589" y="24938"/>
                    <a:pt x="173037" y="28642"/>
                  </a:cubicBezTo>
                  <a:cubicBezTo>
                    <a:pt x="158485" y="32346"/>
                    <a:pt x="147108" y="33140"/>
                    <a:pt x="134937" y="36579"/>
                  </a:cubicBezTo>
                  <a:cubicBezTo>
                    <a:pt x="122766" y="40019"/>
                    <a:pt x="116152" y="47692"/>
                    <a:pt x="100012" y="49279"/>
                  </a:cubicBezTo>
                  <a:cubicBezTo>
                    <a:pt x="83873" y="50867"/>
                    <a:pt x="0" y="22027"/>
                    <a:pt x="0" y="191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7" name="フリーフォーム: 図形 1086">
              <a:extLst>
                <a:ext uri="{FF2B5EF4-FFF2-40B4-BE49-F238E27FC236}">
                  <a16:creationId xmlns:a16="http://schemas.microsoft.com/office/drawing/2014/main" id="{5550A5EF-1340-481B-AD31-C83C355A594B}"/>
                </a:ext>
              </a:extLst>
            </p:cNvPr>
            <p:cNvSpPr/>
            <p:nvPr/>
          </p:nvSpPr>
          <p:spPr>
            <a:xfrm>
              <a:off x="2577751" y="3041067"/>
              <a:ext cx="92484" cy="75441"/>
            </a:xfrm>
            <a:custGeom>
              <a:avLst/>
              <a:gdLst>
                <a:gd name="connsiteX0" fmla="*/ 92424 w 92484"/>
                <a:gd name="connsiteY0" fmla="*/ 583 h 75441"/>
                <a:gd name="connsiteX1" fmla="*/ 16224 w 92484"/>
                <a:gd name="connsiteY1" fmla="*/ 52971 h 75441"/>
                <a:gd name="connsiteX2" fmla="*/ 349 w 92484"/>
                <a:gd name="connsiteY2" fmla="*/ 75196 h 75441"/>
                <a:gd name="connsiteX3" fmla="*/ 24162 w 92484"/>
                <a:gd name="connsiteY3" fmla="*/ 40271 h 75441"/>
                <a:gd name="connsiteX4" fmla="*/ 28924 w 92484"/>
                <a:gd name="connsiteY4" fmla="*/ 25983 h 75441"/>
                <a:gd name="connsiteX5" fmla="*/ 92424 w 92484"/>
                <a:gd name="connsiteY5" fmla="*/ 583 h 7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484" h="75441">
                  <a:moveTo>
                    <a:pt x="92424" y="583"/>
                  </a:moveTo>
                  <a:cubicBezTo>
                    <a:pt x="90307" y="5081"/>
                    <a:pt x="31570" y="40536"/>
                    <a:pt x="16224" y="52971"/>
                  </a:cubicBezTo>
                  <a:cubicBezTo>
                    <a:pt x="878" y="65406"/>
                    <a:pt x="-974" y="77313"/>
                    <a:pt x="349" y="75196"/>
                  </a:cubicBezTo>
                  <a:cubicBezTo>
                    <a:pt x="1672" y="73079"/>
                    <a:pt x="19399" y="48473"/>
                    <a:pt x="24162" y="40271"/>
                  </a:cubicBezTo>
                  <a:cubicBezTo>
                    <a:pt x="28924" y="32069"/>
                    <a:pt x="17547" y="33127"/>
                    <a:pt x="28924" y="25983"/>
                  </a:cubicBezTo>
                  <a:cubicBezTo>
                    <a:pt x="40301" y="18839"/>
                    <a:pt x="94541" y="-3915"/>
                    <a:pt x="92424" y="5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8" name="フリーフォーム: 図形 1087">
              <a:extLst>
                <a:ext uri="{FF2B5EF4-FFF2-40B4-BE49-F238E27FC236}">
                  <a16:creationId xmlns:a16="http://schemas.microsoft.com/office/drawing/2014/main" id="{6F41B9C7-8638-48FD-8718-33180D5D3BF5}"/>
                </a:ext>
              </a:extLst>
            </p:cNvPr>
            <p:cNvSpPr/>
            <p:nvPr/>
          </p:nvSpPr>
          <p:spPr>
            <a:xfrm>
              <a:off x="2379538" y="3056603"/>
              <a:ext cx="62351" cy="66486"/>
            </a:xfrm>
            <a:custGeom>
              <a:avLst/>
              <a:gdLst>
                <a:gd name="connsiteX0" fmla="*/ 125 w 62351"/>
                <a:gd name="connsiteY0" fmla="*/ 922 h 66486"/>
                <a:gd name="connsiteX1" fmla="*/ 60450 w 62351"/>
                <a:gd name="connsiteY1" fmla="*/ 66010 h 66486"/>
                <a:gd name="connsiteX2" fmla="*/ 44575 w 62351"/>
                <a:gd name="connsiteY2" fmla="*/ 29497 h 66486"/>
                <a:gd name="connsiteX3" fmla="*/ 125 w 62351"/>
                <a:gd name="connsiteY3" fmla="*/ 922 h 66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351" h="66486">
                  <a:moveTo>
                    <a:pt x="125" y="922"/>
                  </a:moveTo>
                  <a:cubicBezTo>
                    <a:pt x="2771" y="7007"/>
                    <a:pt x="53042" y="61248"/>
                    <a:pt x="60450" y="66010"/>
                  </a:cubicBezTo>
                  <a:cubicBezTo>
                    <a:pt x="67858" y="70773"/>
                    <a:pt x="51719" y="38493"/>
                    <a:pt x="44575" y="29497"/>
                  </a:cubicBezTo>
                  <a:cubicBezTo>
                    <a:pt x="37431" y="20501"/>
                    <a:pt x="-2521" y="-5163"/>
                    <a:pt x="125" y="9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9" name="フリーフォーム: 図形 1088">
              <a:extLst>
                <a:ext uri="{FF2B5EF4-FFF2-40B4-BE49-F238E27FC236}">
                  <a16:creationId xmlns:a16="http://schemas.microsoft.com/office/drawing/2014/main" id="{9D21F8E7-2A32-46D5-9917-5F695F314E33}"/>
                </a:ext>
              </a:extLst>
            </p:cNvPr>
            <p:cNvSpPr/>
            <p:nvPr/>
          </p:nvSpPr>
          <p:spPr>
            <a:xfrm>
              <a:off x="3051960" y="3483731"/>
              <a:ext cx="266887" cy="539921"/>
            </a:xfrm>
            <a:custGeom>
              <a:avLst/>
              <a:gdLst>
                <a:gd name="connsiteX0" fmla="*/ 197653 w 266887"/>
                <a:gd name="connsiteY0" fmla="*/ 135769 h 539921"/>
                <a:gd name="connsiteX1" fmla="*/ 127803 w 266887"/>
                <a:gd name="connsiteY1" fmla="*/ 284994 h 539921"/>
                <a:gd name="connsiteX2" fmla="*/ 89703 w 266887"/>
                <a:gd name="connsiteY2" fmla="*/ 340557 h 539921"/>
                <a:gd name="connsiteX3" fmla="*/ 43665 w 266887"/>
                <a:gd name="connsiteY3" fmla="*/ 538994 h 539921"/>
                <a:gd name="connsiteX4" fmla="*/ 53190 w 266887"/>
                <a:gd name="connsiteY4" fmla="*/ 411994 h 539921"/>
                <a:gd name="connsiteX5" fmla="*/ 59540 w 266887"/>
                <a:gd name="connsiteY5" fmla="*/ 342144 h 539921"/>
                <a:gd name="connsiteX6" fmla="*/ 803 w 266887"/>
                <a:gd name="connsiteY6" fmla="*/ 499307 h 539921"/>
                <a:gd name="connsiteX7" fmla="*/ 26203 w 266887"/>
                <a:gd name="connsiteY7" fmla="*/ 321507 h 539921"/>
                <a:gd name="connsiteX8" fmla="*/ 37315 w 266887"/>
                <a:gd name="connsiteY8" fmla="*/ 181807 h 539921"/>
                <a:gd name="connsiteX9" fmla="*/ 50015 w 266887"/>
                <a:gd name="connsiteY9" fmla="*/ 313569 h 539921"/>
                <a:gd name="connsiteX10" fmla="*/ 77003 w 266887"/>
                <a:gd name="connsiteY10" fmla="*/ 132594 h 539921"/>
                <a:gd name="connsiteX11" fmla="*/ 92878 w 266887"/>
                <a:gd name="connsiteY11" fmla="*/ 165932 h 539921"/>
                <a:gd name="connsiteX12" fmla="*/ 116690 w 266887"/>
                <a:gd name="connsiteY12" fmla="*/ 121482 h 539921"/>
                <a:gd name="connsiteX13" fmla="*/ 261153 w 266887"/>
                <a:gd name="connsiteY13" fmla="*/ 7182 h 539921"/>
                <a:gd name="connsiteX14" fmla="*/ 227815 w 266887"/>
                <a:gd name="connsiteY14" fmla="*/ 32582 h 539921"/>
                <a:gd name="connsiteX15" fmla="*/ 132565 w 266887"/>
                <a:gd name="connsiteY15" fmla="*/ 200857 h 539921"/>
                <a:gd name="connsiteX16" fmla="*/ 197653 w 266887"/>
                <a:gd name="connsiteY16" fmla="*/ 135769 h 539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887" h="539921">
                  <a:moveTo>
                    <a:pt x="197653" y="135769"/>
                  </a:moveTo>
                  <a:cubicBezTo>
                    <a:pt x="196859" y="149792"/>
                    <a:pt x="145795" y="250863"/>
                    <a:pt x="127803" y="284994"/>
                  </a:cubicBezTo>
                  <a:cubicBezTo>
                    <a:pt x="109811" y="319125"/>
                    <a:pt x="103726" y="298224"/>
                    <a:pt x="89703" y="340557"/>
                  </a:cubicBezTo>
                  <a:cubicBezTo>
                    <a:pt x="75680" y="382890"/>
                    <a:pt x="49750" y="527088"/>
                    <a:pt x="43665" y="538994"/>
                  </a:cubicBezTo>
                  <a:cubicBezTo>
                    <a:pt x="37580" y="550900"/>
                    <a:pt x="50544" y="444802"/>
                    <a:pt x="53190" y="411994"/>
                  </a:cubicBezTo>
                  <a:cubicBezTo>
                    <a:pt x="55836" y="379186"/>
                    <a:pt x="68271" y="327592"/>
                    <a:pt x="59540" y="342144"/>
                  </a:cubicBezTo>
                  <a:cubicBezTo>
                    <a:pt x="50809" y="356696"/>
                    <a:pt x="6359" y="502746"/>
                    <a:pt x="803" y="499307"/>
                  </a:cubicBezTo>
                  <a:cubicBezTo>
                    <a:pt x="-4753" y="495868"/>
                    <a:pt x="20118" y="374424"/>
                    <a:pt x="26203" y="321507"/>
                  </a:cubicBezTo>
                  <a:cubicBezTo>
                    <a:pt x="32288" y="268590"/>
                    <a:pt x="33346" y="183130"/>
                    <a:pt x="37315" y="181807"/>
                  </a:cubicBezTo>
                  <a:cubicBezTo>
                    <a:pt x="41284" y="180484"/>
                    <a:pt x="43400" y="321771"/>
                    <a:pt x="50015" y="313569"/>
                  </a:cubicBezTo>
                  <a:cubicBezTo>
                    <a:pt x="56630" y="305367"/>
                    <a:pt x="69859" y="157200"/>
                    <a:pt x="77003" y="132594"/>
                  </a:cubicBezTo>
                  <a:cubicBezTo>
                    <a:pt x="84147" y="107988"/>
                    <a:pt x="86263" y="167784"/>
                    <a:pt x="92878" y="165932"/>
                  </a:cubicBezTo>
                  <a:cubicBezTo>
                    <a:pt x="99492" y="164080"/>
                    <a:pt x="88644" y="147940"/>
                    <a:pt x="116690" y="121482"/>
                  </a:cubicBezTo>
                  <a:cubicBezTo>
                    <a:pt x="144736" y="95024"/>
                    <a:pt x="242632" y="21999"/>
                    <a:pt x="261153" y="7182"/>
                  </a:cubicBezTo>
                  <a:cubicBezTo>
                    <a:pt x="279674" y="-7635"/>
                    <a:pt x="249246" y="303"/>
                    <a:pt x="227815" y="32582"/>
                  </a:cubicBezTo>
                  <a:cubicBezTo>
                    <a:pt x="206384" y="64861"/>
                    <a:pt x="142619" y="179955"/>
                    <a:pt x="132565" y="200857"/>
                  </a:cubicBezTo>
                  <a:cubicBezTo>
                    <a:pt x="122511" y="221759"/>
                    <a:pt x="198447" y="121746"/>
                    <a:pt x="197653" y="135769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0" name="フリーフォーム: 図形 1089">
              <a:extLst>
                <a:ext uri="{FF2B5EF4-FFF2-40B4-BE49-F238E27FC236}">
                  <a16:creationId xmlns:a16="http://schemas.microsoft.com/office/drawing/2014/main" id="{7E3160F3-5A5F-45CB-8115-0851E50DA965}"/>
                </a:ext>
              </a:extLst>
            </p:cNvPr>
            <p:cNvSpPr/>
            <p:nvPr/>
          </p:nvSpPr>
          <p:spPr>
            <a:xfrm>
              <a:off x="2754621" y="3739926"/>
              <a:ext cx="415566" cy="533894"/>
            </a:xfrm>
            <a:custGeom>
              <a:avLst/>
              <a:gdLst>
                <a:gd name="connsiteX0" fmla="*/ 350529 w 415566"/>
                <a:gd name="connsiteY0" fmla="*/ 212949 h 533894"/>
                <a:gd name="connsiteX1" fmla="*/ 315604 w 415566"/>
                <a:gd name="connsiteY1" fmla="*/ 289149 h 533894"/>
                <a:gd name="connsiteX2" fmla="*/ 307667 w 415566"/>
                <a:gd name="connsiteY2" fmla="*/ 327249 h 533894"/>
                <a:gd name="connsiteX3" fmla="*/ 179079 w 415566"/>
                <a:gd name="connsiteY3" fmla="*/ 455837 h 533894"/>
                <a:gd name="connsiteX4" fmla="*/ 253692 w 415566"/>
                <a:gd name="connsiteY4" fmla="*/ 385987 h 533894"/>
                <a:gd name="connsiteX5" fmla="*/ 1279 w 415566"/>
                <a:gd name="connsiteY5" fmla="*/ 533624 h 533894"/>
                <a:gd name="connsiteX6" fmla="*/ 160029 w 415566"/>
                <a:gd name="connsiteY6" fmla="*/ 417737 h 533894"/>
                <a:gd name="connsiteX7" fmla="*/ 258454 w 415566"/>
                <a:gd name="connsiteY7" fmla="*/ 247874 h 533894"/>
                <a:gd name="connsiteX8" fmla="*/ 252104 w 415566"/>
                <a:gd name="connsiteY8" fmla="*/ 289149 h 533894"/>
                <a:gd name="connsiteX9" fmla="*/ 337829 w 415566"/>
                <a:gd name="connsiteY9" fmla="*/ 111349 h 533894"/>
                <a:gd name="connsiteX10" fmla="*/ 315604 w 415566"/>
                <a:gd name="connsiteY10" fmla="*/ 166912 h 533894"/>
                <a:gd name="connsiteX11" fmla="*/ 412442 w 415566"/>
                <a:gd name="connsiteY11" fmla="*/ 3399 h 533894"/>
                <a:gd name="connsiteX12" fmla="*/ 391804 w 415566"/>
                <a:gd name="connsiteY12" fmla="*/ 63724 h 533894"/>
                <a:gd name="connsiteX13" fmla="*/ 391804 w 415566"/>
                <a:gd name="connsiteY13" fmla="*/ 154212 h 533894"/>
                <a:gd name="connsiteX14" fmla="*/ 350529 w 415566"/>
                <a:gd name="connsiteY14" fmla="*/ 212949 h 533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5566" h="533894">
                  <a:moveTo>
                    <a:pt x="350529" y="212949"/>
                  </a:moveTo>
                  <a:cubicBezTo>
                    <a:pt x="337829" y="235438"/>
                    <a:pt x="322748" y="270099"/>
                    <a:pt x="315604" y="289149"/>
                  </a:cubicBezTo>
                  <a:cubicBezTo>
                    <a:pt x="308460" y="308199"/>
                    <a:pt x="330421" y="299468"/>
                    <a:pt x="307667" y="327249"/>
                  </a:cubicBezTo>
                  <a:cubicBezTo>
                    <a:pt x="284913" y="355030"/>
                    <a:pt x="188075" y="446047"/>
                    <a:pt x="179079" y="455837"/>
                  </a:cubicBezTo>
                  <a:cubicBezTo>
                    <a:pt x="170083" y="465627"/>
                    <a:pt x="283325" y="373023"/>
                    <a:pt x="253692" y="385987"/>
                  </a:cubicBezTo>
                  <a:cubicBezTo>
                    <a:pt x="224059" y="398952"/>
                    <a:pt x="16889" y="528332"/>
                    <a:pt x="1279" y="533624"/>
                  </a:cubicBezTo>
                  <a:cubicBezTo>
                    <a:pt x="-14331" y="538916"/>
                    <a:pt x="117167" y="465362"/>
                    <a:pt x="160029" y="417737"/>
                  </a:cubicBezTo>
                  <a:cubicBezTo>
                    <a:pt x="202891" y="370112"/>
                    <a:pt x="243108" y="269305"/>
                    <a:pt x="258454" y="247874"/>
                  </a:cubicBezTo>
                  <a:cubicBezTo>
                    <a:pt x="273800" y="226443"/>
                    <a:pt x="238875" y="311903"/>
                    <a:pt x="252104" y="289149"/>
                  </a:cubicBezTo>
                  <a:cubicBezTo>
                    <a:pt x="265333" y="266395"/>
                    <a:pt x="327246" y="131722"/>
                    <a:pt x="337829" y="111349"/>
                  </a:cubicBezTo>
                  <a:cubicBezTo>
                    <a:pt x="348412" y="90976"/>
                    <a:pt x="303168" y="184904"/>
                    <a:pt x="315604" y="166912"/>
                  </a:cubicBezTo>
                  <a:cubicBezTo>
                    <a:pt x="328039" y="148920"/>
                    <a:pt x="399742" y="20597"/>
                    <a:pt x="412442" y="3399"/>
                  </a:cubicBezTo>
                  <a:cubicBezTo>
                    <a:pt x="425142" y="-13799"/>
                    <a:pt x="395244" y="38589"/>
                    <a:pt x="391804" y="63724"/>
                  </a:cubicBezTo>
                  <a:cubicBezTo>
                    <a:pt x="388364" y="88859"/>
                    <a:pt x="395508" y="129606"/>
                    <a:pt x="391804" y="154212"/>
                  </a:cubicBezTo>
                  <a:cubicBezTo>
                    <a:pt x="388100" y="178818"/>
                    <a:pt x="363229" y="190460"/>
                    <a:pt x="350529" y="212949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1" name="フリーフォーム: 図形 1090">
              <a:extLst>
                <a:ext uri="{FF2B5EF4-FFF2-40B4-BE49-F238E27FC236}">
                  <a16:creationId xmlns:a16="http://schemas.microsoft.com/office/drawing/2014/main" id="{3F19AAA8-EC41-443A-A1D4-9F56AE584DE6}"/>
                </a:ext>
              </a:extLst>
            </p:cNvPr>
            <p:cNvSpPr/>
            <p:nvPr/>
          </p:nvSpPr>
          <p:spPr>
            <a:xfrm>
              <a:off x="2609827" y="3238448"/>
              <a:ext cx="60353" cy="93721"/>
            </a:xfrm>
            <a:custGeom>
              <a:avLst/>
              <a:gdLst>
                <a:gd name="connsiteX0" fmla="*/ 60348 w 60353"/>
                <a:gd name="connsiteY0" fmla="*/ 52 h 93721"/>
                <a:gd name="connsiteX1" fmla="*/ 12723 w 60353"/>
                <a:gd name="connsiteY1" fmla="*/ 47677 h 93721"/>
                <a:gd name="connsiteX2" fmla="*/ 23 w 60353"/>
                <a:gd name="connsiteY2" fmla="*/ 93715 h 93721"/>
                <a:gd name="connsiteX3" fmla="*/ 9548 w 60353"/>
                <a:gd name="connsiteY3" fmla="*/ 50852 h 93721"/>
                <a:gd name="connsiteX4" fmla="*/ 9548 w 60353"/>
                <a:gd name="connsiteY4" fmla="*/ 38152 h 93721"/>
                <a:gd name="connsiteX5" fmla="*/ 60348 w 60353"/>
                <a:gd name="connsiteY5" fmla="*/ 52 h 9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353" h="93721">
                  <a:moveTo>
                    <a:pt x="60348" y="52"/>
                  </a:moveTo>
                  <a:cubicBezTo>
                    <a:pt x="60877" y="1639"/>
                    <a:pt x="22777" y="32067"/>
                    <a:pt x="12723" y="47677"/>
                  </a:cubicBezTo>
                  <a:cubicBezTo>
                    <a:pt x="2669" y="63287"/>
                    <a:pt x="552" y="93186"/>
                    <a:pt x="23" y="93715"/>
                  </a:cubicBezTo>
                  <a:cubicBezTo>
                    <a:pt x="-506" y="94244"/>
                    <a:pt x="7960" y="60113"/>
                    <a:pt x="9548" y="50852"/>
                  </a:cubicBezTo>
                  <a:cubicBezTo>
                    <a:pt x="11135" y="41592"/>
                    <a:pt x="1875" y="42914"/>
                    <a:pt x="9548" y="38152"/>
                  </a:cubicBezTo>
                  <a:cubicBezTo>
                    <a:pt x="17221" y="33390"/>
                    <a:pt x="59819" y="-1535"/>
                    <a:pt x="60348" y="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2" name="フリーフォーム: 図形 1091">
              <a:extLst>
                <a:ext uri="{FF2B5EF4-FFF2-40B4-BE49-F238E27FC236}">
                  <a16:creationId xmlns:a16="http://schemas.microsoft.com/office/drawing/2014/main" id="{A634D314-097D-4AF3-B595-62E9B95D7414}"/>
                </a:ext>
              </a:extLst>
            </p:cNvPr>
            <p:cNvSpPr/>
            <p:nvPr/>
          </p:nvSpPr>
          <p:spPr>
            <a:xfrm>
              <a:off x="2299454" y="3370263"/>
              <a:ext cx="123118" cy="119794"/>
            </a:xfrm>
            <a:custGeom>
              <a:avLst/>
              <a:gdLst>
                <a:gd name="connsiteX0" fmla="*/ 123071 w 123118"/>
                <a:gd name="connsiteY0" fmla="*/ 0 h 119794"/>
                <a:gd name="connsiteX1" fmla="*/ 51634 w 123118"/>
                <a:gd name="connsiteY1" fmla="*/ 47625 h 119794"/>
                <a:gd name="connsiteX2" fmla="*/ 834 w 123118"/>
                <a:gd name="connsiteY2" fmla="*/ 119062 h 119794"/>
                <a:gd name="connsiteX3" fmla="*/ 21471 w 123118"/>
                <a:gd name="connsiteY3" fmla="*/ 82550 h 119794"/>
                <a:gd name="connsiteX4" fmla="*/ 40521 w 123118"/>
                <a:gd name="connsiteY4" fmla="*/ 47625 h 119794"/>
                <a:gd name="connsiteX5" fmla="*/ 123071 w 123118"/>
                <a:gd name="connsiteY5" fmla="*/ 0 h 119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118" h="119794">
                  <a:moveTo>
                    <a:pt x="123071" y="0"/>
                  </a:moveTo>
                  <a:cubicBezTo>
                    <a:pt x="124923" y="0"/>
                    <a:pt x="72007" y="27781"/>
                    <a:pt x="51634" y="47625"/>
                  </a:cubicBezTo>
                  <a:cubicBezTo>
                    <a:pt x="31261" y="67469"/>
                    <a:pt x="5861" y="113241"/>
                    <a:pt x="834" y="119062"/>
                  </a:cubicBezTo>
                  <a:cubicBezTo>
                    <a:pt x="-4193" y="124883"/>
                    <a:pt x="14856" y="94456"/>
                    <a:pt x="21471" y="82550"/>
                  </a:cubicBezTo>
                  <a:cubicBezTo>
                    <a:pt x="28085" y="70644"/>
                    <a:pt x="22529" y="60325"/>
                    <a:pt x="40521" y="47625"/>
                  </a:cubicBezTo>
                  <a:cubicBezTo>
                    <a:pt x="58513" y="34925"/>
                    <a:pt x="121219" y="0"/>
                    <a:pt x="12307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3" name="フリーフォーム: 図形 1092">
              <a:extLst>
                <a:ext uri="{FF2B5EF4-FFF2-40B4-BE49-F238E27FC236}">
                  <a16:creationId xmlns:a16="http://schemas.microsoft.com/office/drawing/2014/main" id="{2894B64B-C224-40AB-8AF2-28C196C8230B}"/>
                </a:ext>
              </a:extLst>
            </p:cNvPr>
            <p:cNvSpPr/>
            <p:nvPr/>
          </p:nvSpPr>
          <p:spPr>
            <a:xfrm>
              <a:off x="2114376" y="2500896"/>
              <a:ext cx="573362" cy="171080"/>
            </a:xfrm>
            <a:custGeom>
              <a:avLst/>
              <a:gdLst>
                <a:gd name="connsiteX0" fmla="*/ 573262 w 573362"/>
                <a:gd name="connsiteY0" fmla="*/ 170867 h 171080"/>
                <a:gd name="connsiteX1" fmla="*/ 424037 w 573362"/>
                <a:gd name="connsiteY1" fmla="*/ 1004 h 171080"/>
                <a:gd name="connsiteX2" fmla="*/ 22399 w 573362"/>
                <a:gd name="connsiteY2" fmla="*/ 99429 h 171080"/>
                <a:gd name="connsiteX3" fmla="*/ 89074 w 573362"/>
                <a:gd name="connsiteY3" fmla="*/ 77204 h 171080"/>
                <a:gd name="connsiteX4" fmla="*/ 406574 w 573362"/>
                <a:gd name="connsiteY4" fmla="*/ 37517 h 171080"/>
                <a:gd name="connsiteX5" fmla="*/ 573262 w 573362"/>
                <a:gd name="connsiteY5" fmla="*/ 170867 h 17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3362" h="171080">
                  <a:moveTo>
                    <a:pt x="573262" y="170867"/>
                  </a:moveTo>
                  <a:cubicBezTo>
                    <a:pt x="576172" y="164782"/>
                    <a:pt x="515847" y="12910"/>
                    <a:pt x="424037" y="1004"/>
                  </a:cubicBezTo>
                  <a:cubicBezTo>
                    <a:pt x="332227" y="-10902"/>
                    <a:pt x="78226" y="86729"/>
                    <a:pt x="22399" y="99429"/>
                  </a:cubicBezTo>
                  <a:cubicBezTo>
                    <a:pt x="-33428" y="112129"/>
                    <a:pt x="25045" y="87523"/>
                    <a:pt x="89074" y="77204"/>
                  </a:cubicBezTo>
                  <a:cubicBezTo>
                    <a:pt x="153103" y="66885"/>
                    <a:pt x="328787" y="24288"/>
                    <a:pt x="406574" y="37517"/>
                  </a:cubicBezTo>
                  <a:cubicBezTo>
                    <a:pt x="484361" y="50746"/>
                    <a:pt x="570352" y="176952"/>
                    <a:pt x="573262" y="1708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4" name="フリーフォーム: 図形 1093">
              <a:extLst>
                <a:ext uri="{FF2B5EF4-FFF2-40B4-BE49-F238E27FC236}">
                  <a16:creationId xmlns:a16="http://schemas.microsoft.com/office/drawing/2014/main" id="{F3CAE3CF-5D62-4198-A8E8-BACAF02DABD3}"/>
                </a:ext>
              </a:extLst>
            </p:cNvPr>
            <p:cNvSpPr/>
            <p:nvPr/>
          </p:nvSpPr>
          <p:spPr>
            <a:xfrm>
              <a:off x="2158049" y="2597529"/>
              <a:ext cx="484952" cy="254312"/>
            </a:xfrm>
            <a:custGeom>
              <a:avLst/>
              <a:gdLst>
                <a:gd name="connsiteX0" fmla="*/ 480376 w 484952"/>
                <a:gd name="connsiteY0" fmla="*/ 67884 h 254312"/>
                <a:gd name="connsiteX1" fmla="*/ 204151 w 484952"/>
                <a:gd name="connsiteY1" fmla="*/ 26609 h 254312"/>
                <a:gd name="connsiteX2" fmla="*/ 5714 w 484952"/>
                <a:gd name="connsiteY2" fmla="*/ 247271 h 254312"/>
                <a:gd name="connsiteX3" fmla="*/ 61276 w 484952"/>
                <a:gd name="connsiteY3" fmla="*/ 183771 h 254312"/>
                <a:gd name="connsiteX4" fmla="*/ 140651 w 484952"/>
                <a:gd name="connsiteY4" fmla="*/ 25021 h 254312"/>
                <a:gd name="connsiteX5" fmla="*/ 359726 w 484952"/>
                <a:gd name="connsiteY5" fmla="*/ 4384 h 254312"/>
                <a:gd name="connsiteX6" fmla="*/ 480376 w 484952"/>
                <a:gd name="connsiteY6" fmla="*/ 67884 h 25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4952" h="254312">
                  <a:moveTo>
                    <a:pt x="480376" y="67884"/>
                  </a:moveTo>
                  <a:cubicBezTo>
                    <a:pt x="454447" y="71588"/>
                    <a:pt x="283261" y="-3289"/>
                    <a:pt x="204151" y="26609"/>
                  </a:cubicBezTo>
                  <a:cubicBezTo>
                    <a:pt x="125041" y="56507"/>
                    <a:pt x="29526" y="221077"/>
                    <a:pt x="5714" y="247271"/>
                  </a:cubicBezTo>
                  <a:cubicBezTo>
                    <a:pt x="-18098" y="273465"/>
                    <a:pt x="38786" y="220813"/>
                    <a:pt x="61276" y="183771"/>
                  </a:cubicBezTo>
                  <a:cubicBezTo>
                    <a:pt x="83765" y="146729"/>
                    <a:pt x="90909" y="54919"/>
                    <a:pt x="140651" y="25021"/>
                  </a:cubicBezTo>
                  <a:cubicBezTo>
                    <a:pt x="190393" y="-4877"/>
                    <a:pt x="303370" y="-2495"/>
                    <a:pt x="359726" y="4384"/>
                  </a:cubicBezTo>
                  <a:cubicBezTo>
                    <a:pt x="416082" y="11263"/>
                    <a:pt x="506305" y="64180"/>
                    <a:pt x="480376" y="678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5" name="フリーフォーム: 図形 1094">
              <a:extLst>
                <a:ext uri="{FF2B5EF4-FFF2-40B4-BE49-F238E27FC236}">
                  <a16:creationId xmlns:a16="http://schemas.microsoft.com/office/drawing/2014/main" id="{89F9966A-6B58-4271-8777-52D2EFBE6AD0}"/>
                </a:ext>
              </a:extLst>
            </p:cNvPr>
            <p:cNvSpPr/>
            <p:nvPr/>
          </p:nvSpPr>
          <p:spPr>
            <a:xfrm>
              <a:off x="1916486" y="2687446"/>
              <a:ext cx="313177" cy="583672"/>
            </a:xfrm>
            <a:custGeom>
              <a:avLst/>
              <a:gdLst>
                <a:gd name="connsiteX0" fmla="*/ 312364 w 313177"/>
                <a:gd name="connsiteY0" fmla="*/ 1779 h 583672"/>
                <a:gd name="connsiteX1" fmla="*/ 134564 w 313177"/>
                <a:gd name="connsiteY1" fmla="*/ 151004 h 583672"/>
                <a:gd name="connsiteX2" fmla="*/ 5977 w 313177"/>
                <a:gd name="connsiteY2" fmla="*/ 557404 h 583672"/>
                <a:gd name="connsiteX3" fmla="*/ 25027 w 313177"/>
                <a:gd name="connsiteY3" fmla="*/ 509779 h 583672"/>
                <a:gd name="connsiteX4" fmla="*/ 58364 w 313177"/>
                <a:gd name="connsiteY4" fmla="*/ 235142 h 583672"/>
                <a:gd name="connsiteX5" fmla="*/ 312364 w 313177"/>
                <a:gd name="connsiteY5" fmla="*/ 1779 h 583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3177" h="583672">
                  <a:moveTo>
                    <a:pt x="312364" y="1779"/>
                  </a:moveTo>
                  <a:cubicBezTo>
                    <a:pt x="325064" y="-12244"/>
                    <a:pt x="185628" y="58400"/>
                    <a:pt x="134564" y="151004"/>
                  </a:cubicBezTo>
                  <a:cubicBezTo>
                    <a:pt x="83500" y="243608"/>
                    <a:pt x="24233" y="497608"/>
                    <a:pt x="5977" y="557404"/>
                  </a:cubicBezTo>
                  <a:cubicBezTo>
                    <a:pt x="-12279" y="617200"/>
                    <a:pt x="16296" y="563489"/>
                    <a:pt x="25027" y="509779"/>
                  </a:cubicBezTo>
                  <a:cubicBezTo>
                    <a:pt x="33758" y="456069"/>
                    <a:pt x="11004" y="319544"/>
                    <a:pt x="58364" y="235142"/>
                  </a:cubicBezTo>
                  <a:cubicBezTo>
                    <a:pt x="105724" y="150740"/>
                    <a:pt x="299664" y="15802"/>
                    <a:pt x="312364" y="17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6" name="フリーフォーム: 図形 1095">
              <a:extLst>
                <a:ext uri="{FF2B5EF4-FFF2-40B4-BE49-F238E27FC236}">
                  <a16:creationId xmlns:a16="http://schemas.microsoft.com/office/drawing/2014/main" id="{C0F377DB-5689-405F-825D-4A5B37E77DE6}"/>
                </a:ext>
              </a:extLst>
            </p:cNvPr>
            <p:cNvSpPr/>
            <p:nvPr/>
          </p:nvSpPr>
          <p:spPr>
            <a:xfrm>
              <a:off x="1688618" y="2735008"/>
              <a:ext cx="246562" cy="618820"/>
            </a:xfrm>
            <a:custGeom>
              <a:avLst/>
              <a:gdLst>
                <a:gd name="connsiteX0" fmla="*/ 246545 w 246562"/>
                <a:gd name="connsiteY0" fmla="*/ 255 h 618820"/>
                <a:gd name="connsiteX1" fmla="*/ 100495 w 246562"/>
                <a:gd name="connsiteY1" fmla="*/ 193930 h 618820"/>
                <a:gd name="connsiteX2" fmla="*/ 3657 w 246562"/>
                <a:gd name="connsiteY2" fmla="*/ 597155 h 618820"/>
                <a:gd name="connsiteX3" fmla="*/ 22707 w 246562"/>
                <a:gd name="connsiteY3" fmla="*/ 536830 h 618820"/>
                <a:gd name="connsiteX4" fmla="*/ 44932 w 246562"/>
                <a:gd name="connsiteY4" fmla="*/ 303467 h 618820"/>
                <a:gd name="connsiteX5" fmla="*/ 90970 w 246562"/>
                <a:gd name="connsiteY5" fmla="*/ 155830 h 618820"/>
                <a:gd name="connsiteX6" fmla="*/ 246545 w 246562"/>
                <a:gd name="connsiteY6" fmla="*/ 255 h 618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562" h="618820">
                  <a:moveTo>
                    <a:pt x="246545" y="255"/>
                  </a:moveTo>
                  <a:cubicBezTo>
                    <a:pt x="248133" y="6605"/>
                    <a:pt x="140976" y="94447"/>
                    <a:pt x="100495" y="193930"/>
                  </a:cubicBezTo>
                  <a:cubicBezTo>
                    <a:pt x="60014" y="293413"/>
                    <a:pt x="16622" y="540005"/>
                    <a:pt x="3657" y="597155"/>
                  </a:cubicBezTo>
                  <a:cubicBezTo>
                    <a:pt x="-9308" y="654305"/>
                    <a:pt x="15828" y="585778"/>
                    <a:pt x="22707" y="536830"/>
                  </a:cubicBezTo>
                  <a:cubicBezTo>
                    <a:pt x="29586" y="487882"/>
                    <a:pt x="33555" y="366967"/>
                    <a:pt x="44932" y="303467"/>
                  </a:cubicBezTo>
                  <a:cubicBezTo>
                    <a:pt x="56309" y="239967"/>
                    <a:pt x="56310" y="204249"/>
                    <a:pt x="90970" y="155830"/>
                  </a:cubicBezTo>
                  <a:cubicBezTo>
                    <a:pt x="125630" y="107411"/>
                    <a:pt x="244957" y="-6095"/>
                    <a:pt x="246545" y="2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7" name="フリーフォーム: 図形 1096">
              <a:extLst>
                <a:ext uri="{FF2B5EF4-FFF2-40B4-BE49-F238E27FC236}">
                  <a16:creationId xmlns:a16="http://schemas.microsoft.com/office/drawing/2014/main" id="{162DE45D-9DF5-41A5-85F0-40D10B7C9113}"/>
                </a:ext>
              </a:extLst>
            </p:cNvPr>
            <p:cNvSpPr/>
            <p:nvPr/>
          </p:nvSpPr>
          <p:spPr>
            <a:xfrm>
              <a:off x="1757276" y="3051944"/>
              <a:ext cx="155997" cy="717477"/>
            </a:xfrm>
            <a:custGeom>
              <a:avLst/>
              <a:gdLst>
                <a:gd name="connsiteX0" fmla="*/ 155662 w 155997"/>
                <a:gd name="connsiteY0" fmla="*/ 819 h 717477"/>
                <a:gd name="connsiteX1" fmla="*/ 44537 w 155997"/>
                <a:gd name="connsiteY1" fmla="*/ 246881 h 717477"/>
                <a:gd name="connsiteX2" fmla="*/ 54062 w 155997"/>
                <a:gd name="connsiteY2" fmla="*/ 694556 h 717477"/>
                <a:gd name="connsiteX3" fmla="*/ 55649 w 155997"/>
                <a:gd name="connsiteY3" fmla="*/ 618356 h 717477"/>
                <a:gd name="connsiteX4" fmla="*/ 3262 w 155997"/>
                <a:gd name="connsiteY4" fmla="*/ 324669 h 717477"/>
                <a:gd name="connsiteX5" fmla="*/ 155662 w 155997"/>
                <a:gd name="connsiteY5" fmla="*/ 819 h 71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97" h="717477">
                  <a:moveTo>
                    <a:pt x="155662" y="819"/>
                  </a:moveTo>
                  <a:cubicBezTo>
                    <a:pt x="162541" y="-12146"/>
                    <a:pt x="61470" y="131258"/>
                    <a:pt x="44537" y="246881"/>
                  </a:cubicBezTo>
                  <a:cubicBezTo>
                    <a:pt x="27604" y="362504"/>
                    <a:pt x="52210" y="632644"/>
                    <a:pt x="54062" y="694556"/>
                  </a:cubicBezTo>
                  <a:cubicBezTo>
                    <a:pt x="55914" y="756468"/>
                    <a:pt x="64116" y="680004"/>
                    <a:pt x="55649" y="618356"/>
                  </a:cubicBezTo>
                  <a:cubicBezTo>
                    <a:pt x="47182" y="556708"/>
                    <a:pt x="-14730" y="423623"/>
                    <a:pt x="3262" y="324669"/>
                  </a:cubicBezTo>
                  <a:cubicBezTo>
                    <a:pt x="21254" y="225715"/>
                    <a:pt x="148783" y="13784"/>
                    <a:pt x="155662" y="8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8" name="フリーフォーム: 図形 1097">
              <a:extLst>
                <a:ext uri="{FF2B5EF4-FFF2-40B4-BE49-F238E27FC236}">
                  <a16:creationId xmlns:a16="http://schemas.microsoft.com/office/drawing/2014/main" id="{7AFA7D41-CCCE-4958-B156-D0AFE1903315}"/>
                </a:ext>
              </a:extLst>
            </p:cNvPr>
            <p:cNvSpPr/>
            <p:nvPr/>
          </p:nvSpPr>
          <p:spPr>
            <a:xfrm>
              <a:off x="1865515" y="3273390"/>
              <a:ext cx="136552" cy="556469"/>
            </a:xfrm>
            <a:custGeom>
              <a:avLst/>
              <a:gdLst>
                <a:gd name="connsiteX0" fmla="*/ 136323 w 136552"/>
                <a:gd name="connsiteY0" fmla="*/ 35 h 556469"/>
                <a:gd name="connsiteX1" fmla="*/ 34723 w 136552"/>
                <a:gd name="connsiteY1" fmla="*/ 241335 h 556469"/>
                <a:gd name="connsiteX2" fmla="*/ 75998 w 136552"/>
                <a:gd name="connsiteY2" fmla="*/ 546135 h 556469"/>
                <a:gd name="connsiteX3" fmla="*/ 61710 w 136552"/>
                <a:gd name="connsiteY3" fmla="*/ 490573 h 556469"/>
                <a:gd name="connsiteX4" fmla="*/ 1385 w 136552"/>
                <a:gd name="connsiteY4" fmla="*/ 225460 h 556469"/>
                <a:gd name="connsiteX5" fmla="*/ 136323 w 136552"/>
                <a:gd name="connsiteY5" fmla="*/ 35 h 55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552" h="556469">
                  <a:moveTo>
                    <a:pt x="136323" y="35"/>
                  </a:moveTo>
                  <a:cubicBezTo>
                    <a:pt x="141879" y="2681"/>
                    <a:pt x="44777" y="150318"/>
                    <a:pt x="34723" y="241335"/>
                  </a:cubicBezTo>
                  <a:cubicBezTo>
                    <a:pt x="24669" y="332352"/>
                    <a:pt x="71500" y="504595"/>
                    <a:pt x="75998" y="546135"/>
                  </a:cubicBezTo>
                  <a:cubicBezTo>
                    <a:pt x="80496" y="587675"/>
                    <a:pt x="61710" y="490573"/>
                    <a:pt x="61710" y="490573"/>
                  </a:cubicBezTo>
                  <a:cubicBezTo>
                    <a:pt x="49275" y="437127"/>
                    <a:pt x="-9728" y="305893"/>
                    <a:pt x="1385" y="225460"/>
                  </a:cubicBezTo>
                  <a:cubicBezTo>
                    <a:pt x="12498" y="145027"/>
                    <a:pt x="130767" y="-2611"/>
                    <a:pt x="136323" y="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9" name="フリーフォーム: 図形 1098">
              <a:extLst>
                <a:ext uri="{FF2B5EF4-FFF2-40B4-BE49-F238E27FC236}">
                  <a16:creationId xmlns:a16="http://schemas.microsoft.com/office/drawing/2014/main" id="{8117956E-1284-4ADF-9250-378B8BDCC236}"/>
                </a:ext>
              </a:extLst>
            </p:cNvPr>
            <p:cNvSpPr/>
            <p:nvPr/>
          </p:nvSpPr>
          <p:spPr>
            <a:xfrm>
              <a:off x="1645960" y="3373349"/>
              <a:ext cx="146050" cy="433314"/>
            </a:xfrm>
            <a:custGeom>
              <a:avLst/>
              <a:gdLst>
                <a:gd name="connsiteX0" fmla="*/ 78065 w 146050"/>
                <a:gd name="connsiteY0" fmla="*/ 89 h 433314"/>
                <a:gd name="connsiteX1" fmla="*/ 24090 w 146050"/>
                <a:gd name="connsiteY1" fmla="*/ 149314 h 433314"/>
                <a:gd name="connsiteX2" fmla="*/ 139978 w 146050"/>
                <a:gd name="connsiteY2" fmla="*/ 422364 h 433314"/>
                <a:gd name="connsiteX3" fmla="*/ 116165 w 146050"/>
                <a:gd name="connsiteY3" fmla="*/ 358864 h 433314"/>
                <a:gd name="connsiteX4" fmla="*/ 278 w 146050"/>
                <a:gd name="connsiteY4" fmla="*/ 168364 h 433314"/>
                <a:gd name="connsiteX5" fmla="*/ 78065 w 146050"/>
                <a:gd name="connsiteY5" fmla="*/ 89 h 433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050" h="433314">
                  <a:moveTo>
                    <a:pt x="78065" y="89"/>
                  </a:moveTo>
                  <a:cubicBezTo>
                    <a:pt x="82034" y="-3086"/>
                    <a:pt x="13771" y="78935"/>
                    <a:pt x="24090" y="149314"/>
                  </a:cubicBezTo>
                  <a:cubicBezTo>
                    <a:pt x="34409" y="219693"/>
                    <a:pt x="124632" y="387439"/>
                    <a:pt x="139978" y="422364"/>
                  </a:cubicBezTo>
                  <a:cubicBezTo>
                    <a:pt x="155324" y="457289"/>
                    <a:pt x="139448" y="401197"/>
                    <a:pt x="116165" y="358864"/>
                  </a:cubicBezTo>
                  <a:cubicBezTo>
                    <a:pt x="92882" y="316531"/>
                    <a:pt x="5834" y="226043"/>
                    <a:pt x="278" y="168364"/>
                  </a:cubicBezTo>
                  <a:cubicBezTo>
                    <a:pt x="-5278" y="110685"/>
                    <a:pt x="74096" y="3264"/>
                    <a:pt x="78065" y="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0" name="フリーフォーム: 図形 1099">
              <a:extLst>
                <a:ext uri="{FF2B5EF4-FFF2-40B4-BE49-F238E27FC236}">
                  <a16:creationId xmlns:a16="http://schemas.microsoft.com/office/drawing/2014/main" id="{6E93D4B3-4D91-4DC1-8103-22C2BDA22B03}"/>
                </a:ext>
              </a:extLst>
            </p:cNvPr>
            <p:cNvSpPr/>
            <p:nvPr/>
          </p:nvSpPr>
          <p:spPr>
            <a:xfrm>
              <a:off x="1847517" y="3862069"/>
              <a:ext cx="286631" cy="388541"/>
            </a:xfrm>
            <a:custGeom>
              <a:avLst/>
              <a:gdLst>
                <a:gd name="connsiteX0" fmla="*/ 5096 w 286631"/>
                <a:gd name="connsiteY0" fmla="*/ 319 h 388541"/>
                <a:gd name="connsiteX1" fmla="*/ 11446 w 286631"/>
                <a:gd name="connsiteY1" fmla="*/ 149544 h 388541"/>
                <a:gd name="connsiteX2" fmla="*/ 40021 w 286631"/>
                <a:gd name="connsiteY2" fmla="*/ 198756 h 388541"/>
                <a:gd name="connsiteX3" fmla="*/ 276558 w 286631"/>
                <a:gd name="connsiteY3" fmla="*/ 379731 h 388541"/>
                <a:gd name="connsiteX4" fmla="*/ 227346 w 286631"/>
                <a:gd name="connsiteY4" fmla="*/ 343219 h 388541"/>
                <a:gd name="connsiteX5" fmla="*/ 84471 w 286631"/>
                <a:gd name="connsiteY5" fmla="*/ 193994 h 388541"/>
                <a:gd name="connsiteX6" fmla="*/ 5096 w 286631"/>
                <a:gd name="connsiteY6" fmla="*/ 319 h 388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6631" h="388541">
                  <a:moveTo>
                    <a:pt x="5096" y="319"/>
                  </a:moveTo>
                  <a:cubicBezTo>
                    <a:pt x="-7075" y="-7089"/>
                    <a:pt x="5625" y="116471"/>
                    <a:pt x="11446" y="149544"/>
                  </a:cubicBezTo>
                  <a:cubicBezTo>
                    <a:pt x="17267" y="182617"/>
                    <a:pt x="-4164" y="160392"/>
                    <a:pt x="40021" y="198756"/>
                  </a:cubicBezTo>
                  <a:cubicBezTo>
                    <a:pt x="84206" y="237120"/>
                    <a:pt x="245337" y="355654"/>
                    <a:pt x="276558" y="379731"/>
                  </a:cubicBezTo>
                  <a:cubicBezTo>
                    <a:pt x="307779" y="403808"/>
                    <a:pt x="259361" y="374175"/>
                    <a:pt x="227346" y="343219"/>
                  </a:cubicBezTo>
                  <a:cubicBezTo>
                    <a:pt x="195332" y="312263"/>
                    <a:pt x="119661" y="246911"/>
                    <a:pt x="84471" y="193994"/>
                  </a:cubicBezTo>
                  <a:cubicBezTo>
                    <a:pt x="49281" y="141077"/>
                    <a:pt x="17267" y="7727"/>
                    <a:pt x="5096" y="3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1" name="フリーフォーム: 図形 1100">
              <a:extLst>
                <a:ext uri="{FF2B5EF4-FFF2-40B4-BE49-F238E27FC236}">
                  <a16:creationId xmlns:a16="http://schemas.microsoft.com/office/drawing/2014/main" id="{344493D6-2481-42FE-B6A1-14C81FB13C47}"/>
                </a:ext>
              </a:extLst>
            </p:cNvPr>
            <p:cNvSpPr/>
            <p:nvPr/>
          </p:nvSpPr>
          <p:spPr>
            <a:xfrm>
              <a:off x="1632912" y="3040889"/>
              <a:ext cx="85368" cy="367005"/>
            </a:xfrm>
            <a:custGeom>
              <a:avLst/>
              <a:gdLst>
                <a:gd name="connsiteX0" fmla="*/ 84763 w 85368"/>
                <a:gd name="connsiteY0" fmla="*/ 761 h 367005"/>
                <a:gd name="connsiteX1" fmla="*/ 38726 w 85368"/>
                <a:gd name="connsiteY1" fmla="*/ 124586 h 367005"/>
                <a:gd name="connsiteX2" fmla="*/ 21263 w 85368"/>
                <a:gd name="connsiteY2" fmla="*/ 362711 h 367005"/>
                <a:gd name="connsiteX3" fmla="*/ 21263 w 85368"/>
                <a:gd name="connsiteY3" fmla="*/ 270636 h 367005"/>
                <a:gd name="connsiteX4" fmla="*/ 2213 w 85368"/>
                <a:gd name="connsiteY4" fmla="*/ 178561 h 367005"/>
                <a:gd name="connsiteX5" fmla="*/ 84763 w 85368"/>
                <a:gd name="connsiteY5" fmla="*/ 761 h 36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368" h="367005">
                  <a:moveTo>
                    <a:pt x="84763" y="761"/>
                  </a:moveTo>
                  <a:cubicBezTo>
                    <a:pt x="90848" y="-8235"/>
                    <a:pt x="49309" y="64261"/>
                    <a:pt x="38726" y="124586"/>
                  </a:cubicBezTo>
                  <a:cubicBezTo>
                    <a:pt x="28143" y="184911"/>
                    <a:pt x="24173" y="338369"/>
                    <a:pt x="21263" y="362711"/>
                  </a:cubicBezTo>
                  <a:cubicBezTo>
                    <a:pt x="18353" y="387053"/>
                    <a:pt x="24438" y="301328"/>
                    <a:pt x="21263" y="270636"/>
                  </a:cubicBezTo>
                  <a:cubicBezTo>
                    <a:pt x="18088" y="239944"/>
                    <a:pt x="-7577" y="219571"/>
                    <a:pt x="2213" y="178561"/>
                  </a:cubicBezTo>
                  <a:cubicBezTo>
                    <a:pt x="12003" y="137551"/>
                    <a:pt x="78678" y="9757"/>
                    <a:pt x="84763" y="7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2" name="フリーフォーム: 図形 1101">
              <a:extLst>
                <a:ext uri="{FF2B5EF4-FFF2-40B4-BE49-F238E27FC236}">
                  <a16:creationId xmlns:a16="http://schemas.microsoft.com/office/drawing/2014/main" id="{E2648CD1-3B77-4275-B7E9-3F4A7A0D94D0}"/>
                </a:ext>
              </a:extLst>
            </p:cNvPr>
            <p:cNvSpPr/>
            <p:nvPr/>
          </p:nvSpPr>
          <p:spPr>
            <a:xfrm>
              <a:off x="1911286" y="2654232"/>
              <a:ext cx="308357" cy="349624"/>
            </a:xfrm>
            <a:custGeom>
              <a:avLst/>
              <a:gdLst>
                <a:gd name="connsiteX0" fmla="*/ 308039 w 308357"/>
                <a:gd name="connsiteY0" fmla="*/ 68 h 349624"/>
                <a:gd name="connsiteX1" fmla="*/ 104839 w 308357"/>
                <a:gd name="connsiteY1" fmla="*/ 112781 h 349624"/>
                <a:gd name="connsiteX2" fmla="*/ 3239 w 308357"/>
                <a:gd name="connsiteY2" fmla="*/ 344556 h 349624"/>
                <a:gd name="connsiteX3" fmla="*/ 36577 w 308357"/>
                <a:gd name="connsiteY3" fmla="*/ 258831 h 349624"/>
                <a:gd name="connsiteX4" fmla="*/ 149289 w 308357"/>
                <a:gd name="connsiteY4" fmla="*/ 98493 h 349624"/>
                <a:gd name="connsiteX5" fmla="*/ 308039 w 308357"/>
                <a:gd name="connsiteY5" fmla="*/ 68 h 349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8357" h="349624">
                  <a:moveTo>
                    <a:pt x="308039" y="68"/>
                  </a:moveTo>
                  <a:cubicBezTo>
                    <a:pt x="300631" y="2449"/>
                    <a:pt x="155639" y="55366"/>
                    <a:pt x="104839" y="112781"/>
                  </a:cubicBezTo>
                  <a:cubicBezTo>
                    <a:pt x="54039" y="170196"/>
                    <a:pt x="14616" y="320214"/>
                    <a:pt x="3239" y="344556"/>
                  </a:cubicBezTo>
                  <a:cubicBezTo>
                    <a:pt x="-8138" y="368898"/>
                    <a:pt x="12235" y="299841"/>
                    <a:pt x="36577" y="258831"/>
                  </a:cubicBezTo>
                  <a:cubicBezTo>
                    <a:pt x="60919" y="217821"/>
                    <a:pt x="106956" y="139239"/>
                    <a:pt x="149289" y="98493"/>
                  </a:cubicBezTo>
                  <a:cubicBezTo>
                    <a:pt x="191622" y="57747"/>
                    <a:pt x="315447" y="-2313"/>
                    <a:pt x="308039" y="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3" name="フリーフォーム: 図形 1102">
              <a:extLst>
                <a:ext uri="{FF2B5EF4-FFF2-40B4-BE49-F238E27FC236}">
                  <a16:creationId xmlns:a16="http://schemas.microsoft.com/office/drawing/2014/main" id="{CB1EA522-A903-4A27-91B5-6054EDAB4B1D}"/>
                </a:ext>
              </a:extLst>
            </p:cNvPr>
            <p:cNvSpPr/>
            <p:nvPr/>
          </p:nvSpPr>
          <p:spPr>
            <a:xfrm>
              <a:off x="2041071" y="2367048"/>
              <a:ext cx="641855" cy="202890"/>
            </a:xfrm>
            <a:custGeom>
              <a:avLst/>
              <a:gdLst>
                <a:gd name="connsiteX0" fmla="*/ 641804 w 641855"/>
                <a:gd name="connsiteY0" fmla="*/ 176127 h 202890"/>
                <a:gd name="connsiteX1" fmla="*/ 546554 w 641855"/>
                <a:gd name="connsiteY1" fmla="*/ 20552 h 202890"/>
                <a:gd name="connsiteX2" fmla="*/ 349704 w 641855"/>
                <a:gd name="connsiteY2" fmla="*/ 20552 h 202890"/>
                <a:gd name="connsiteX3" fmla="*/ 24267 w 641855"/>
                <a:gd name="connsiteY3" fmla="*/ 193590 h 202890"/>
                <a:gd name="connsiteX4" fmla="*/ 54429 w 641855"/>
                <a:gd name="connsiteY4" fmla="*/ 166602 h 202890"/>
                <a:gd name="connsiteX5" fmla="*/ 298904 w 641855"/>
                <a:gd name="connsiteY5" fmla="*/ 57065 h 202890"/>
                <a:gd name="connsiteX6" fmla="*/ 454479 w 641855"/>
                <a:gd name="connsiteY6" fmla="*/ 39602 h 202890"/>
                <a:gd name="connsiteX7" fmla="*/ 535442 w 641855"/>
                <a:gd name="connsiteY7" fmla="*/ 60240 h 202890"/>
                <a:gd name="connsiteX8" fmla="*/ 641804 w 641855"/>
                <a:gd name="connsiteY8" fmla="*/ 176127 h 20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1855" h="202890">
                  <a:moveTo>
                    <a:pt x="641804" y="176127"/>
                  </a:moveTo>
                  <a:cubicBezTo>
                    <a:pt x="643656" y="169512"/>
                    <a:pt x="595237" y="46481"/>
                    <a:pt x="546554" y="20552"/>
                  </a:cubicBezTo>
                  <a:cubicBezTo>
                    <a:pt x="497871" y="-5377"/>
                    <a:pt x="436752" y="-8288"/>
                    <a:pt x="349704" y="20552"/>
                  </a:cubicBezTo>
                  <a:cubicBezTo>
                    <a:pt x="262656" y="49392"/>
                    <a:pt x="73479" y="169248"/>
                    <a:pt x="24267" y="193590"/>
                  </a:cubicBezTo>
                  <a:cubicBezTo>
                    <a:pt x="-24945" y="217932"/>
                    <a:pt x="8656" y="189356"/>
                    <a:pt x="54429" y="166602"/>
                  </a:cubicBezTo>
                  <a:cubicBezTo>
                    <a:pt x="100202" y="143848"/>
                    <a:pt x="232229" y="78232"/>
                    <a:pt x="298904" y="57065"/>
                  </a:cubicBezTo>
                  <a:cubicBezTo>
                    <a:pt x="365579" y="35898"/>
                    <a:pt x="415056" y="39073"/>
                    <a:pt x="454479" y="39602"/>
                  </a:cubicBezTo>
                  <a:cubicBezTo>
                    <a:pt x="493902" y="40131"/>
                    <a:pt x="505544" y="40661"/>
                    <a:pt x="535442" y="60240"/>
                  </a:cubicBezTo>
                  <a:cubicBezTo>
                    <a:pt x="565340" y="79819"/>
                    <a:pt x="639952" y="182742"/>
                    <a:pt x="641804" y="1761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4" name="フリーフォーム: 図形 1103">
              <a:extLst>
                <a:ext uri="{FF2B5EF4-FFF2-40B4-BE49-F238E27FC236}">
                  <a16:creationId xmlns:a16="http://schemas.microsoft.com/office/drawing/2014/main" id="{7617509C-CC7F-4215-9A91-AE7610962561}"/>
                </a:ext>
              </a:extLst>
            </p:cNvPr>
            <p:cNvSpPr/>
            <p:nvPr/>
          </p:nvSpPr>
          <p:spPr>
            <a:xfrm>
              <a:off x="1903807" y="2551003"/>
              <a:ext cx="260034" cy="339043"/>
            </a:xfrm>
            <a:custGeom>
              <a:avLst/>
              <a:gdLst>
                <a:gd name="connsiteX0" fmla="*/ 259956 w 260034"/>
                <a:gd name="connsiteY0" fmla="*/ 1697 h 339043"/>
                <a:gd name="connsiteX1" fmla="*/ 96443 w 260034"/>
                <a:gd name="connsiteY1" fmla="*/ 155685 h 339043"/>
                <a:gd name="connsiteX2" fmla="*/ 2781 w 260034"/>
                <a:gd name="connsiteY2" fmla="*/ 336660 h 339043"/>
                <a:gd name="connsiteX3" fmla="*/ 32943 w 260034"/>
                <a:gd name="connsiteY3" fmla="*/ 247760 h 339043"/>
                <a:gd name="connsiteX4" fmla="*/ 117081 w 260034"/>
                <a:gd name="connsiteY4" fmla="*/ 84247 h 339043"/>
                <a:gd name="connsiteX5" fmla="*/ 259956 w 260034"/>
                <a:gd name="connsiteY5" fmla="*/ 1697 h 33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034" h="339043">
                  <a:moveTo>
                    <a:pt x="259956" y="1697"/>
                  </a:moveTo>
                  <a:cubicBezTo>
                    <a:pt x="256516" y="13603"/>
                    <a:pt x="139306" y="99858"/>
                    <a:pt x="96443" y="155685"/>
                  </a:cubicBezTo>
                  <a:cubicBezTo>
                    <a:pt x="53580" y="211512"/>
                    <a:pt x="13364" y="321314"/>
                    <a:pt x="2781" y="336660"/>
                  </a:cubicBezTo>
                  <a:cubicBezTo>
                    <a:pt x="-7802" y="352006"/>
                    <a:pt x="13893" y="289829"/>
                    <a:pt x="32943" y="247760"/>
                  </a:cubicBezTo>
                  <a:cubicBezTo>
                    <a:pt x="51993" y="205691"/>
                    <a:pt x="81362" y="125522"/>
                    <a:pt x="117081" y="84247"/>
                  </a:cubicBezTo>
                  <a:cubicBezTo>
                    <a:pt x="152800" y="42972"/>
                    <a:pt x="263396" y="-10209"/>
                    <a:pt x="259956" y="16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5" name="フリーフォーム: 図形 1104">
              <a:extLst>
                <a:ext uri="{FF2B5EF4-FFF2-40B4-BE49-F238E27FC236}">
                  <a16:creationId xmlns:a16="http://schemas.microsoft.com/office/drawing/2014/main" id="{60DECA0D-C3CF-453F-972F-EAAEB933F631}"/>
                </a:ext>
              </a:extLst>
            </p:cNvPr>
            <p:cNvSpPr/>
            <p:nvPr/>
          </p:nvSpPr>
          <p:spPr>
            <a:xfrm>
              <a:off x="1788587" y="2928845"/>
              <a:ext cx="121475" cy="317610"/>
            </a:xfrm>
            <a:custGeom>
              <a:avLst/>
              <a:gdLst>
                <a:gd name="connsiteX0" fmla="*/ 121176 w 121475"/>
                <a:gd name="connsiteY0" fmla="*/ 93 h 317610"/>
                <a:gd name="connsiteX1" fmla="*/ 40213 w 121475"/>
                <a:gd name="connsiteY1" fmla="*/ 100105 h 317610"/>
                <a:gd name="connsiteX2" fmla="*/ 2113 w 121475"/>
                <a:gd name="connsiteY2" fmla="*/ 309655 h 317610"/>
                <a:gd name="connsiteX3" fmla="*/ 5288 w 121475"/>
                <a:gd name="connsiteY3" fmla="*/ 255680 h 317610"/>
                <a:gd name="connsiteX4" fmla="*/ 8463 w 121475"/>
                <a:gd name="connsiteY4" fmla="*/ 85818 h 317610"/>
                <a:gd name="connsiteX5" fmla="*/ 121176 w 121475"/>
                <a:gd name="connsiteY5" fmla="*/ 93 h 317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475" h="317610">
                  <a:moveTo>
                    <a:pt x="121176" y="93"/>
                  </a:moveTo>
                  <a:cubicBezTo>
                    <a:pt x="126468" y="2474"/>
                    <a:pt x="60057" y="48511"/>
                    <a:pt x="40213" y="100105"/>
                  </a:cubicBezTo>
                  <a:cubicBezTo>
                    <a:pt x="20369" y="151699"/>
                    <a:pt x="7934" y="283726"/>
                    <a:pt x="2113" y="309655"/>
                  </a:cubicBezTo>
                  <a:cubicBezTo>
                    <a:pt x="-3708" y="335584"/>
                    <a:pt x="4230" y="292986"/>
                    <a:pt x="5288" y="255680"/>
                  </a:cubicBezTo>
                  <a:cubicBezTo>
                    <a:pt x="6346" y="218374"/>
                    <a:pt x="-7677" y="130533"/>
                    <a:pt x="8463" y="85818"/>
                  </a:cubicBezTo>
                  <a:cubicBezTo>
                    <a:pt x="24603" y="41104"/>
                    <a:pt x="115884" y="-2288"/>
                    <a:pt x="121176" y="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6" name="フリーフォーム: 図形 1105">
              <a:extLst>
                <a:ext uri="{FF2B5EF4-FFF2-40B4-BE49-F238E27FC236}">
                  <a16:creationId xmlns:a16="http://schemas.microsoft.com/office/drawing/2014/main" id="{1653E1EC-F7A2-4D63-A046-02D33BCCAC59}"/>
                </a:ext>
              </a:extLst>
            </p:cNvPr>
            <p:cNvSpPr/>
            <p:nvPr/>
          </p:nvSpPr>
          <p:spPr>
            <a:xfrm>
              <a:off x="2186579" y="2446292"/>
              <a:ext cx="464683" cy="92392"/>
            </a:xfrm>
            <a:custGeom>
              <a:avLst/>
              <a:gdLst>
                <a:gd name="connsiteX0" fmla="*/ 464546 w 464683"/>
                <a:gd name="connsiteY0" fmla="*/ 92121 h 92392"/>
                <a:gd name="connsiteX1" fmla="*/ 345484 w 464683"/>
                <a:gd name="connsiteY1" fmla="*/ 46 h 92392"/>
                <a:gd name="connsiteX2" fmla="*/ 8934 w 464683"/>
                <a:gd name="connsiteY2" fmla="*/ 79421 h 92392"/>
                <a:gd name="connsiteX3" fmla="*/ 89896 w 464683"/>
                <a:gd name="connsiteY3" fmla="*/ 65133 h 92392"/>
                <a:gd name="connsiteX4" fmla="*/ 362946 w 464683"/>
                <a:gd name="connsiteY4" fmla="*/ 30208 h 92392"/>
                <a:gd name="connsiteX5" fmla="*/ 464546 w 464683"/>
                <a:gd name="connsiteY5" fmla="*/ 92121 h 92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4683" h="92392">
                  <a:moveTo>
                    <a:pt x="464546" y="92121"/>
                  </a:moveTo>
                  <a:cubicBezTo>
                    <a:pt x="461636" y="87094"/>
                    <a:pt x="421419" y="2163"/>
                    <a:pt x="345484" y="46"/>
                  </a:cubicBezTo>
                  <a:cubicBezTo>
                    <a:pt x="269549" y="-2071"/>
                    <a:pt x="51532" y="68573"/>
                    <a:pt x="8934" y="79421"/>
                  </a:cubicBezTo>
                  <a:cubicBezTo>
                    <a:pt x="-33664" y="90269"/>
                    <a:pt x="89896" y="65133"/>
                    <a:pt x="89896" y="65133"/>
                  </a:cubicBezTo>
                  <a:cubicBezTo>
                    <a:pt x="148898" y="56931"/>
                    <a:pt x="302092" y="29679"/>
                    <a:pt x="362946" y="30208"/>
                  </a:cubicBezTo>
                  <a:cubicBezTo>
                    <a:pt x="423800" y="30737"/>
                    <a:pt x="467456" y="97148"/>
                    <a:pt x="464546" y="921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7" name="フリーフォーム: 図形 1106">
              <a:extLst>
                <a:ext uri="{FF2B5EF4-FFF2-40B4-BE49-F238E27FC236}">
                  <a16:creationId xmlns:a16="http://schemas.microsoft.com/office/drawing/2014/main" id="{1D76810A-5F74-4B9D-A9E0-E87C349DE5EB}"/>
                </a:ext>
              </a:extLst>
            </p:cNvPr>
            <p:cNvSpPr/>
            <p:nvPr/>
          </p:nvSpPr>
          <p:spPr>
            <a:xfrm>
              <a:off x="2619368" y="2516958"/>
              <a:ext cx="562750" cy="143968"/>
            </a:xfrm>
            <a:custGeom>
              <a:avLst/>
              <a:gdLst>
                <a:gd name="connsiteX0" fmla="*/ 7 w 562750"/>
                <a:gd name="connsiteY0" fmla="*/ 77017 h 143968"/>
                <a:gd name="connsiteX1" fmla="*/ 252420 w 562750"/>
                <a:gd name="connsiteY1" fmla="*/ 817 h 143968"/>
                <a:gd name="connsiteX2" fmla="*/ 542932 w 562750"/>
                <a:gd name="connsiteY2" fmla="*/ 135755 h 143968"/>
                <a:gd name="connsiteX3" fmla="*/ 506420 w 562750"/>
                <a:gd name="connsiteY3" fmla="*/ 118292 h 143968"/>
                <a:gd name="connsiteX4" fmla="*/ 260357 w 562750"/>
                <a:gd name="connsiteY4" fmla="*/ 29392 h 143968"/>
                <a:gd name="connsiteX5" fmla="*/ 7 w 562750"/>
                <a:gd name="connsiteY5" fmla="*/ 77017 h 143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2750" h="143968">
                  <a:moveTo>
                    <a:pt x="7" y="77017"/>
                  </a:moveTo>
                  <a:cubicBezTo>
                    <a:pt x="-1316" y="72255"/>
                    <a:pt x="161933" y="-8973"/>
                    <a:pt x="252420" y="817"/>
                  </a:cubicBezTo>
                  <a:cubicBezTo>
                    <a:pt x="342907" y="10607"/>
                    <a:pt x="500599" y="116176"/>
                    <a:pt x="542932" y="135755"/>
                  </a:cubicBezTo>
                  <a:cubicBezTo>
                    <a:pt x="585265" y="155334"/>
                    <a:pt x="553516" y="136019"/>
                    <a:pt x="506420" y="118292"/>
                  </a:cubicBezTo>
                  <a:cubicBezTo>
                    <a:pt x="459324" y="100565"/>
                    <a:pt x="339467" y="37859"/>
                    <a:pt x="260357" y="29392"/>
                  </a:cubicBezTo>
                  <a:cubicBezTo>
                    <a:pt x="181247" y="20925"/>
                    <a:pt x="1330" y="81779"/>
                    <a:pt x="7" y="770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8" name="フリーフォーム: 図形 1107">
              <a:extLst>
                <a:ext uri="{FF2B5EF4-FFF2-40B4-BE49-F238E27FC236}">
                  <a16:creationId xmlns:a16="http://schemas.microsoft.com/office/drawing/2014/main" id="{166AC379-4BDA-4407-98E0-3092B4A690FF}"/>
                </a:ext>
              </a:extLst>
            </p:cNvPr>
            <p:cNvSpPr/>
            <p:nvPr/>
          </p:nvSpPr>
          <p:spPr>
            <a:xfrm>
              <a:off x="2722549" y="2627246"/>
              <a:ext cx="648982" cy="363244"/>
            </a:xfrm>
            <a:custGeom>
              <a:avLst/>
              <a:gdLst>
                <a:gd name="connsiteX0" fmla="*/ 14 w 648982"/>
                <a:gd name="connsiteY0" fmla="*/ 67 h 363244"/>
                <a:gd name="connsiteX1" fmla="*/ 333389 w 648982"/>
                <a:gd name="connsiteY1" fmla="*/ 65154 h 363244"/>
                <a:gd name="connsiteX2" fmla="*/ 631839 w 648982"/>
                <a:gd name="connsiteY2" fmla="*/ 346142 h 363244"/>
                <a:gd name="connsiteX3" fmla="*/ 604851 w 648982"/>
                <a:gd name="connsiteY3" fmla="*/ 319154 h 363244"/>
                <a:gd name="connsiteX4" fmla="*/ 539764 w 648982"/>
                <a:gd name="connsiteY4" fmla="*/ 211204 h 363244"/>
                <a:gd name="connsiteX5" fmla="*/ 427051 w 648982"/>
                <a:gd name="connsiteY5" fmla="*/ 106429 h 363244"/>
                <a:gd name="connsiteX6" fmla="*/ 346089 w 648982"/>
                <a:gd name="connsiteY6" fmla="*/ 54042 h 363244"/>
                <a:gd name="connsiteX7" fmla="*/ 14 w 648982"/>
                <a:gd name="connsiteY7" fmla="*/ 67 h 363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8982" h="363244">
                  <a:moveTo>
                    <a:pt x="14" y="67"/>
                  </a:moveTo>
                  <a:cubicBezTo>
                    <a:pt x="-2103" y="1919"/>
                    <a:pt x="228085" y="7475"/>
                    <a:pt x="333389" y="65154"/>
                  </a:cubicBezTo>
                  <a:cubicBezTo>
                    <a:pt x="438693" y="122833"/>
                    <a:pt x="586595" y="303809"/>
                    <a:pt x="631839" y="346142"/>
                  </a:cubicBezTo>
                  <a:cubicBezTo>
                    <a:pt x="677083" y="388475"/>
                    <a:pt x="620197" y="341644"/>
                    <a:pt x="604851" y="319154"/>
                  </a:cubicBezTo>
                  <a:cubicBezTo>
                    <a:pt x="589505" y="296664"/>
                    <a:pt x="569397" y="246658"/>
                    <a:pt x="539764" y="211204"/>
                  </a:cubicBezTo>
                  <a:cubicBezTo>
                    <a:pt x="510131" y="175750"/>
                    <a:pt x="459330" y="132623"/>
                    <a:pt x="427051" y="106429"/>
                  </a:cubicBezTo>
                  <a:cubicBezTo>
                    <a:pt x="394772" y="80235"/>
                    <a:pt x="416203" y="73356"/>
                    <a:pt x="346089" y="54042"/>
                  </a:cubicBezTo>
                  <a:cubicBezTo>
                    <a:pt x="275975" y="34728"/>
                    <a:pt x="2131" y="-1785"/>
                    <a:pt x="14" y="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9" name="フリーフォーム: 図形 1108">
              <a:extLst>
                <a:ext uri="{FF2B5EF4-FFF2-40B4-BE49-F238E27FC236}">
                  <a16:creationId xmlns:a16="http://schemas.microsoft.com/office/drawing/2014/main" id="{4D4229AE-D354-442F-8543-3800104004CB}"/>
                </a:ext>
              </a:extLst>
            </p:cNvPr>
            <p:cNvSpPr/>
            <p:nvPr/>
          </p:nvSpPr>
          <p:spPr>
            <a:xfrm>
              <a:off x="2651125" y="2590762"/>
              <a:ext cx="445871" cy="48466"/>
            </a:xfrm>
            <a:custGeom>
              <a:avLst/>
              <a:gdLst>
                <a:gd name="connsiteX0" fmla="*/ 0 w 445871"/>
                <a:gd name="connsiteY0" fmla="*/ 41313 h 48466"/>
                <a:gd name="connsiteX1" fmla="*/ 180975 w 445871"/>
                <a:gd name="connsiteY1" fmla="*/ 38 h 48466"/>
                <a:gd name="connsiteX2" fmla="*/ 433388 w 445871"/>
                <a:gd name="connsiteY2" fmla="*/ 47663 h 48466"/>
                <a:gd name="connsiteX3" fmla="*/ 374650 w 445871"/>
                <a:gd name="connsiteY3" fmla="*/ 30201 h 48466"/>
                <a:gd name="connsiteX4" fmla="*/ 92075 w 445871"/>
                <a:gd name="connsiteY4" fmla="*/ 33376 h 48466"/>
                <a:gd name="connsiteX5" fmla="*/ 0 w 445871"/>
                <a:gd name="connsiteY5" fmla="*/ 41313 h 4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5871" h="48466">
                  <a:moveTo>
                    <a:pt x="0" y="41313"/>
                  </a:moveTo>
                  <a:cubicBezTo>
                    <a:pt x="54372" y="20146"/>
                    <a:pt x="108744" y="-1020"/>
                    <a:pt x="180975" y="38"/>
                  </a:cubicBezTo>
                  <a:cubicBezTo>
                    <a:pt x="253206" y="1096"/>
                    <a:pt x="401109" y="42636"/>
                    <a:pt x="433388" y="47663"/>
                  </a:cubicBezTo>
                  <a:cubicBezTo>
                    <a:pt x="465667" y="52690"/>
                    <a:pt x="431535" y="32582"/>
                    <a:pt x="374650" y="30201"/>
                  </a:cubicBezTo>
                  <a:cubicBezTo>
                    <a:pt x="317765" y="27820"/>
                    <a:pt x="92075" y="33376"/>
                    <a:pt x="92075" y="33376"/>
                  </a:cubicBezTo>
                  <a:lnTo>
                    <a:pt x="0" y="4131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0" name="フリーフォーム: 図形 1109">
              <a:extLst>
                <a:ext uri="{FF2B5EF4-FFF2-40B4-BE49-F238E27FC236}">
                  <a16:creationId xmlns:a16="http://schemas.microsoft.com/office/drawing/2014/main" id="{3C816822-9AB5-4F05-84B2-199DA7AA73FA}"/>
                </a:ext>
              </a:extLst>
            </p:cNvPr>
            <p:cNvSpPr/>
            <p:nvPr/>
          </p:nvSpPr>
          <p:spPr>
            <a:xfrm>
              <a:off x="2808179" y="2691323"/>
              <a:ext cx="422952" cy="271492"/>
            </a:xfrm>
            <a:custGeom>
              <a:avLst/>
              <a:gdLst>
                <a:gd name="connsiteX0" fmla="*/ 109 w 422952"/>
                <a:gd name="connsiteY0" fmla="*/ 1077 h 271492"/>
                <a:gd name="connsiteX1" fmla="*/ 319196 w 422952"/>
                <a:gd name="connsiteY1" fmla="*/ 107440 h 271492"/>
                <a:gd name="connsiteX2" fmla="*/ 422384 w 422952"/>
                <a:gd name="connsiteY2" fmla="*/ 270952 h 271492"/>
                <a:gd name="connsiteX3" fmla="*/ 357296 w 422952"/>
                <a:gd name="connsiteY3" fmla="*/ 156652 h 271492"/>
                <a:gd name="connsiteX4" fmla="*/ 284271 w 422952"/>
                <a:gd name="connsiteY4" fmla="*/ 59815 h 271492"/>
                <a:gd name="connsiteX5" fmla="*/ 109 w 422952"/>
                <a:gd name="connsiteY5" fmla="*/ 1077 h 271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2952" h="271492">
                  <a:moveTo>
                    <a:pt x="109" y="1077"/>
                  </a:moveTo>
                  <a:cubicBezTo>
                    <a:pt x="5930" y="9014"/>
                    <a:pt x="248817" y="62461"/>
                    <a:pt x="319196" y="107440"/>
                  </a:cubicBezTo>
                  <a:cubicBezTo>
                    <a:pt x="389575" y="152419"/>
                    <a:pt x="416034" y="262750"/>
                    <a:pt x="422384" y="270952"/>
                  </a:cubicBezTo>
                  <a:cubicBezTo>
                    <a:pt x="428734" y="279154"/>
                    <a:pt x="380315" y="191841"/>
                    <a:pt x="357296" y="156652"/>
                  </a:cubicBezTo>
                  <a:cubicBezTo>
                    <a:pt x="334277" y="121463"/>
                    <a:pt x="346184" y="88919"/>
                    <a:pt x="284271" y="59815"/>
                  </a:cubicBezTo>
                  <a:cubicBezTo>
                    <a:pt x="222359" y="30711"/>
                    <a:pt x="-5712" y="-6860"/>
                    <a:pt x="109" y="10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1" name="フリーフォーム: 図形 1110">
              <a:extLst>
                <a:ext uri="{FF2B5EF4-FFF2-40B4-BE49-F238E27FC236}">
                  <a16:creationId xmlns:a16="http://schemas.microsoft.com/office/drawing/2014/main" id="{07422394-7A72-4F68-BFC3-8F4684F8880E}"/>
                </a:ext>
              </a:extLst>
            </p:cNvPr>
            <p:cNvSpPr/>
            <p:nvPr/>
          </p:nvSpPr>
          <p:spPr>
            <a:xfrm>
              <a:off x="2957626" y="2779616"/>
              <a:ext cx="220862" cy="390101"/>
            </a:xfrm>
            <a:custGeom>
              <a:avLst/>
              <a:gdLst>
                <a:gd name="connsiteX0" fmla="*/ 1474 w 220862"/>
                <a:gd name="connsiteY0" fmla="*/ 5917 h 390101"/>
                <a:gd name="connsiteX1" fmla="*/ 105191 w 220862"/>
                <a:gd name="connsiteY1" fmla="*/ 69417 h 390101"/>
                <a:gd name="connsiteX2" fmla="*/ 215257 w 220862"/>
                <a:gd name="connsiteY2" fmla="*/ 389034 h 390101"/>
                <a:gd name="connsiteX3" fmla="*/ 185624 w 220862"/>
                <a:gd name="connsiteY3" fmla="*/ 166784 h 390101"/>
                <a:gd name="connsiteX4" fmla="*/ 1474 w 220862"/>
                <a:gd name="connsiteY4" fmla="*/ 5917 h 39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862" h="390101">
                  <a:moveTo>
                    <a:pt x="1474" y="5917"/>
                  </a:moveTo>
                  <a:cubicBezTo>
                    <a:pt x="-11931" y="-10311"/>
                    <a:pt x="69561" y="5564"/>
                    <a:pt x="105191" y="69417"/>
                  </a:cubicBezTo>
                  <a:cubicBezTo>
                    <a:pt x="140822" y="133270"/>
                    <a:pt x="201852" y="372806"/>
                    <a:pt x="215257" y="389034"/>
                  </a:cubicBezTo>
                  <a:cubicBezTo>
                    <a:pt x="228662" y="405262"/>
                    <a:pt x="217727" y="232048"/>
                    <a:pt x="185624" y="166784"/>
                  </a:cubicBezTo>
                  <a:cubicBezTo>
                    <a:pt x="153521" y="101520"/>
                    <a:pt x="14879" y="22145"/>
                    <a:pt x="1474" y="59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2" name="フリーフォーム: 図形 1111">
              <a:extLst>
                <a:ext uri="{FF2B5EF4-FFF2-40B4-BE49-F238E27FC236}">
                  <a16:creationId xmlns:a16="http://schemas.microsoft.com/office/drawing/2014/main" id="{4823DA27-6C9B-40BD-9507-17CC591F52BE}"/>
                </a:ext>
              </a:extLst>
            </p:cNvPr>
            <p:cNvSpPr/>
            <p:nvPr/>
          </p:nvSpPr>
          <p:spPr>
            <a:xfrm>
              <a:off x="3269648" y="2920761"/>
              <a:ext cx="132459" cy="684856"/>
            </a:xfrm>
            <a:custGeom>
              <a:avLst/>
              <a:gdLst>
                <a:gd name="connsiteX0" fmla="*/ 602 w 132459"/>
                <a:gd name="connsiteY0" fmla="*/ 239 h 684856"/>
                <a:gd name="connsiteX1" fmla="*/ 125485 w 132459"/>
                <a:gd name="connsiteY1" fmla="*/ 296572 h 684856"/>
                <a:gd name="connsiteX2" fmla="*/ 117019 w 132459"/>
                <a:gd name="connsiteY2" fmla="*/ 671222 h 684856"/>
                <a:gd name="connsiteX3" fmla="*/ 121252 w 132459"/>
                <a:gd name="connsiteY3" fmla="*/ 569622 h 684856"/>
                <a:gd name="connsiteX4" fmla="*/ 78919 w 132459"/>
                <a:gd name="connsiteY4" fmla="*/ 252122 h 684856"/>
                <a:gd name="connsiteX5" fmla="*/ 602 w 132459"/>
                <a:gd name="connsiteY5" fmla="*/ 239 h 684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459" h="684856">
                  <a:moveTo>
                    <a:pt x="602" y="239"/>
                  </a:moveTo>
                  <a:cubicBezTo>
                    <a:pt x="8363" y="7647"/>
                    <a:pt x="106082" y="184742"/>
                    <a:pt x="125485" y="296572"/>
                  </a:cubicBezTo>
                  <a:cubicBezTo>
                    <a:pt x="144888" y="408402"/>
                    <a:pt x="117725" y="625714"/>
                    <a:pt x="117019" y="671222"/>
                  </a:cubicBezTo>
                  <a:cubicBezTo>
                    <a:pt x="116314" y="716730"/>
                    <a:pt x="127602" y="639472"/>
                    <a:pt x="121252" y="569622"/>
                  </a:cubicBezTo>
                  <a:cubicBezTo>
                    <a:pt x="114902" y="499772"/>
                    <a:pt x="95499" y="344902"/>
                    <a:pt x="78919" y="252122"/>
                  </a:cubicBezTo>
                  <a:cubicBezTo>
                    <a:pt x="62339" y="159342"/>
                    <a:pt x="-7159" y="-7169"/>
                    <a:pt x="602" y="2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3" name="フリーフォーム: 図形 1112">
              <a:extLst>
                <a:ext uri="{FF2B5EF4-FFF2-40B4-BE49-F238E27FC236}">
                  <a16:creationId xmlns:a16="http://schemas.microsoft.com/office/drawing/2014/main" id="{8CE83F41-952C-4DF5-B88E-B9C9293718AC}"/>
                </a:ext>
              </a:extLst>
            </p:cNvPr>
            <p:cNvSpPr/>
            <p:nvPr/>
          </p:nvSpPr>
          <p:spPr>
            <a:xfrm>
              <a:off x="3210594" y="2977356"/>
              <a:ext cx="94598" cy="445233"/>
            </a:xfrm>
            <a:custGeom>
              <a:avLst/>
              <a:gdLst>
                <a:gd name="connsiteX0" fmla="*/ 389 w 94598"/>
                <a:gd name="connsiteY0" fmla="*/ 794 h 445233"/>
                <a:gd name="connsiteX1" fmla="*/ 59656 w 94598"/>
                <a:gd name="connsiteY1" fmla="*/ 203994 h 445233"/>
                <a:gd name="connsiteX2" fmla="*/ 44839 w 94598"/>
                <a:gd name="connsiteY2" fmla="*/ 441061 h 445233"/>
                <a:gd name="connsiteX3" fmla="*/ 53306 w 94598"/>
                <a:gd name="connsiteY3" fmla="*/ 339461 h 445233"/>
                <a:gd name="connsiteX4" fmla="*/ 93523 w 94598"/>
                <a:gd name="connsiteY4" fmla="*/ 140494 h 445233"/>
                <a:gd name="connsiteX5" fmla="*/ 389 w 94598"/>
                <a:gd name="connsiteY5" fmla="*/ 794 h 445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598" h="445233">
                  <a:moveTo>
                    <a:pt x="389" y="794"/>
                  </a:moveTo>
                  <a:cubicBezTo>
                    <a:pt x="-5255" y="11377"/>
                    <a:pt x="52248" y="130616"/>
                    <a:pt x="59656" y="203994"/>
                  </a:cubicBezTo>
                  <a:cubicBezTo>
                    <a:pt x="67064" y="277372"/>
                    <a:pt x="45897" y="418483"/>
                    <a:pt x="44839" y="441061"/>
                  </a:cubicBezTo>
                  <a:cubicBezTo>
                    <a:pt x="43781" y="463639"/>
                    <a:pt x="45192" y="389555"/>
                    <a:pt x="53306" y="339461"/>
                  </a:cubicBezTo>
                  <a:cubicBezTo>
                    <a:pt x="61420" y="289367"/>
                    <a:pt x="101637" y="193058"/>
                    <a:pt x="93523" y="140494"/>
                  </a:cubicBezTo>
                  <a:cubicBezTo>
                    <a:pt x="85409" y="87930"/>
                    <a:pt x="6033" y="-9789"/>
                    <a:pt x="389" y="7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4" name="フリーフォーム: 図形 1113">
              <a:extLst>
                <a:ext uri="{FF2B5EF4-FFF2-40B4-BE49-F238E27FC236}">
                  <a16:creationId xmlns:a16="http://schemas.microsoft.com/office/drawing/2014/main" id="{FFDD28BB-CFA0-4DE5-8EEC-7BEADA79617A}"/>
                </a:ext>
              </a:extLst>
            </p:cNvPr>
            <p:cNvSpPr/>
            <p:nvPr/>
          </p:nvSpPr>
          <p:spPr>
            <a:xfrm>
              <a:off x="3151170" y="2896990"/>
              <a:ext cx="81001" cy="429893"/>
            </a:xfrm>
            <a:custGeom>
              <a:avLst/>
              <a:gdLst>
                <a:gd name="connsiteX0" fmla="*/ 18 w 81001"/>
                <a:gd name="connsiteY0" fmla="*/ 198 h 429893"/>
                <a:gd name="connsiteX1" fmla="*/ 71455 w 81001"/>
                <a:gd name="connsiteY1" fmla="*/ 231973 h 429893"/>
                <a:gd name="connsiteX2" fmla="*/ 20655 w 81001"/>
                <a:gd name="connsiteY2" fmla="*/ 427235 h 429893"/>
                <a:gd name="connsiteX3" fmla="*/ 50818 w 81001"/>
                <a:gd name="connsiteY3" fmla="*/ 335160 h 429893"/>
                <a:gd name="connsiteX4" fmla="*/ 79393 w 81001"/>
                <a:gd name="connsiteY4" fmla="*/ 193873 h 429893"/>
                <a:gd name="connsiteX5" fmla="*/ 18 w 81001"/>
                <a:gd name="connsiteY5" fmla="*/ 198 h 429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001" h="429893">
                  <a:moveTo>
                    <a:pt x="18" y="198"/>
                  </a:moveTo>
                  <a:cubicBezTo>
                    <a:pt x="-1305" y="6548"/>
                    <a:pt x="68016" y="160800"/>
                    <a:pt x="71455" y="231973"/>
                  </a:cubicBezTo>
                  <a:cubicBezTo>
                    <a:pt x="74895" y="303146"/>
                    <a:pt x="24094" y="410037"/>
                    <a:pt x="20655" y="427235"/>
                  </a:cubicBezTo>
                  <a:cubicBezTo>
                    <a:pt x="17216" y="444433"/>
                    <a:pt x="41028" y="374054"/>
                    <a:pt x="50818" y="335160"/>
                  </a:cubicBezTo>
                  <a:cubicBezTo>
                    <a:pt x="60608" y="296266"/>
                    <a:pt x="87860" y="246260"/>
                    <a:pt x="79393" y="193873"/>
                  </a:cubicBezTo>
                  <a:cubicBezTo>
                    <a:pt x="70926" y="141486"/>
                    <a:pt x="1341" y="-6152"/>
                    <a:pt x="18" y="1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5" name="フリーフォーム: 図形 1114">
              <a:extLst>
                <a:ext uri="{FF2B5EF4-FFF2-40B4-BE49-F238E27FC236}">
                  <a16:creationId xmlns:a16="http://schemas.microsoft.com/office/drawing/2014/main" id="{BA6DD0A4-BCF1-45ED-9ED2-D6C675FDBF79}"/>
                </a:ext>
              </a:extLst>
            </p:cNvPr>
            <p:cNvSpPr/>
            <p:nvPr/>
          </p:nvSpPr>
          <p:spPr>
            <a:xfrm>
              <a:off x="3276268" y="3225153"/>
              <a:ext cx="60314" cy="425682"/>
            </a:xfrm>
            <a:custGeom>
              <a:avLst/>
              <a:gdLst>
                <a:gd name="connsiteX0" fmla="*/ 59070 w 60314"/>
                <a:gd name="connsiteY0" fmla="*/ 647 h 425682"/>
                <a:gd name="connsiteX1" fmla="*/ 1920 w 60314"/>
                <a:gd name="connsiteY1" fmla="*/ 160985 h 425682"/>
                <a:gd name="connsiteX2" fmla="*/ 13032 w 60314"/>
                <a:gd name="connsiteY2" fmla="*/ 418160 h 425682"/>
                <a:gd name="connsiteX3" fmla="*/ 8270 w 60314"/>
                <a:gd name="connsiteY3" fmla="*/ 341960 h 425682"/>
                <a:gd name="connsiteX4" fmla="*/ 11445 w 60314"/>
                <a:gd name="connsiteY4" fmla="*/ 186385 h 425682"/>
                <a:gd name="connsiteX5" fmla="*/ 38432 w 60314"/>
                <a:gd name="connsiteY5" fmla="*/ 107010 h 425682"/>
                <a:gd name="connsiteX6" fmla="*/ 59070 w 60314"/>
                <a:gd name="connsiteY6" fmla="*/ 647 h 425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314" h="425682">
                  <a:moveTo>
                    <a:pt x="59070" y="647"/>
                  </a:moveTo>
                  <a:cubicBezTo>
                    <a:pt x="52985" y="9643"/>
                    <a:pt x="9593" y="91400"/>
                    <a:pt x="1920" y="160985"/>
                  </a:cubicBezTo>
                  <a:cubicBezTo>
                    <a:pt x="-5753" y="230570"/>
                    <a:pt x="11974" y="387998"/>
                    <a:pt x="13032" y="418160"/>
                  </a:cubicBezTo>
                  <a:cubicBezTo>
                    <a:pt x="14090" y="448322"/>
                    <a:pt x="8534" y="380589"/>
                    <a:pt x="8270" y="341960"/>
                  </a:cubicBezTo>
                  <a:cubicBezTo>
                    <a:pt x="8006" y="303331"/>
                    <a:pt x="6418" y="225543"/>
                    <a:pt x="11445" y="186385"/>
                  </a:cubicBezTo>
                  <a:cubicBezTo>
                    <a:pt x="16472" y="147227"/>
                    <a:pt x="29436" y="135056"/>
                    <a:pt x="38432" y="107010"/>
                  </a:cubicBezTo>
                  <a:cubicBezTo>
                    <a:pt x="47428" y="78964"/>
                    <a:pt x="65155" y="-8349"/>
                    <a:pt x="59070" y="6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6" name="フリーフォーム: 図形 1115">
              <a:extLst>
                <a:ext uri="{FF2B5EF4-FFF2-40B4-BE49-F238E27FC236}">
                  <a16:creationId xmlns:a16="http://schemas.microsoft.com/office/drawing/2014/main" id="{F7645F30-E88A-4252-8EF9-876D9F487DFD}"/>
                </a:ext>
              </a:extLst>
            </p:cNvPr>
            <p:cNvSpPr/>
            <p:nvPr/>
          </p:nvSpPr>
          <p:spPr>
            <a:xfrm>
              <a:off x="3285010" y="3357225"/>
              <a:ext cx="69698" cy="451129"/>
            </a:xfrm>
            <a:custGeom>
              <a:avLst/>
              <a:gdLst>
                <a:gd name="connsiteX0" fmla="*/ 66203 w 69698"/>
                <a:gd name="connsiteY0" fmla="*/ 338 h 451129"/>
                <a:gd name="connsiteX1" fmla="*/ 63028 w 69698"/>
                <a:gd name="connsiteY1" fmla="*/ 208300 h 451129"/>
                <a:gd name="connsiteX2" fmla="*/ 1115 w 69698"/>
                <a:gd name="connsiteY2" fmla="*/ 446425 h 451129"/>
                <a:gd name="connsiteX3" fmla="*/ 24928 w 69698"/>
                <a:gd name="connsiteY3" fmla="*/ 351175 h 451129"/>
                <a:gd name="connsiteX4" fmla="*/ 47153 w 69698"/>
                <a:gd name="connsiteY4" fmla="*/ 163850 h 451129"/>
                <a:gd name="connsiteX5" fmla="*/ 66203 w 69698"/>
                <a:gd name="connsiteY5" fmla="*/ 338 h 451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698" h="451129">
                  <a:moveTo>
                    <a:pt x="66203" y="338"/>
                  </a:moveTo>
                  <a:cubicBezTo>
                    <a:pt x="68849" y="7746"/>
                    <a:pt x="73876" y="133952"/>
                    <a:pt x="63028" y="208300"/>
                  </a:cubicBezTo>
                  <a:cubicBezTo>
                    <a:pt x="52180" y="282648"/>
                    <a:pt x="7465" y="422613"/>
                    <a:pt x="1115" y="446425"/>
                  </a:cubicBezTo>
                  <a:cubicBezTo>
                    <a:pt x="-5235" y="470237"/>
                    <a:pt x="17255" y="398271"/>
                    <a:pt x="24928" y="351175"/>
                  </a:cubicBezTo>
                  <a:cubicBezTo>
                    <a:pt x="32601" y="304079"/>
                    <a:pt x="38951" y="218619"/>
                    <a:pt x="47153" y="163850"/>
                  </a:cubicBezTo>
                  <a:cubicBezTo>
                    <a:pt x="55355" y="109081"/>
                    <a:pt x="63557" y="-7070"/>
                    <a:pt x="66203" y="3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7" name="フリーフォーム: 図形 1116">
              <a:extLst>
                <a:ext uri="{FF2B5EF4-FFF2-40B4-BE49-F238E27FC236}">
                  <a16:creationId xmlns:a16="http://schemas.microsoft.com/office/drawing/2014/main" id="{ED3070CA-758D-47C8-A239-6AD24104A723}"/>
                </a:ext>
              </a:extLst>
            </p:cNvPr>
            <p:cNvSpPr/>
            <p:nvPr/>
          </p:nvSpPr>
          <p:spPr>
            <a:xfrm>
              <a:off x="3293373" y="3513066"/>
              <a:ext cx="124519" cy="391132"/>
            </a:xfrm>
            <a:custGeom>
              <a:avLst/>
              <a:gdLst>
                <a:gd name="connsiteX0" fmla="*/ 124515 w 124519"/>
                <a:gd name="connsiteY0" fmla="*/ 72 h 391132"/>
                <a:gd name="connsiteX1" fmla="*/ 94352 w 124519"/>
                <a:gd name="connsiteY1" fmla="*/ 188984 h 391132"/>
                <a:gd name="connsiteX2" fmla="*/ 3865 w 124519"/>
                <a:gd name="connsiteY2" fmla="*/ 384247 h 391132"/>
                <a:gd name="connsiteX3" fmla="*/ 24502 w 124519"/>
                <a:gd name="connsiteY3" fmla="*/ 330272 h 391132"/>
                <a:gd name="connsiteX4" fmla="*/ 95940 w 124519"/>
                <a:gd name="connsiteY4" fmla="*/ 168347 h 391132"/>
                <a:gd name="connsiteX5" fmla="*/ 124515 w 124519"/>
                <a:gd name="connsiteY5" fmla="*/ 72 h 391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519" h="391132">
                  <a:moveTo>
                    <a:pt x="124515" y="72"/>
                  </a:moveTo>
                  <a:cubicBezTo>
                    <a:pt x="124250" y="3511"/>
                    <a:pt x="114460" y="124955"/>
                    <a:pt x="94352" y="188984"/>
                  </a:cubicBezTo>
                  <a:cubicBezTo>
                    <a:pt x="74244" y="253013"/>
                    <a:pt x="15507" y="360699"/>
                    <a:pt x="3865" y="384247"/>
                  </a:cubicBezTo>
                  <a:cubicBezTo>
                    <a:pt x="-7777" y="407795"/>
                    <a:pt x="9156" y="366255"/>
                    <a:pt x="24502" y="330272"/>
                  </a:cubicBezTo>
                  <a:cubicBezTo>
                    <a:pt x="39848" y="294289"/>
                    <a:pt x="79007" y="219676"/>
                    <a:pt x="95940" y="168347"/>
                  </a:cubicBezTo>
                  <a:cubicBezTo>
                    <a:pt x="112873" y="117018"/>
                    <a:pt x="124780" y="-3367"/>
                    <a:pt x="124515" y="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8" name="フリーフォーム: 図形 1117">
              <a:extLst>
                <a:ext uri="{FF2B5EF4-FFF2-40B4-BE49-F238E27FC236}">
                  <a16:creationId xmlns:a16="http://schemas.microsoft.com/office/drawing/2014/main" id="{4A2FAED7-4EFA-44D1-A8E1-675A2AE36231}"/>
                </a:ext>
              </a:extLst>
            </p:cNvPr>
            <p:cNvSpPr/>
            <p:nvPr/>
          </p:nvSpPr>
          <p:spPr>
            <a:xfrm>
              <a:off x="2143721" y="4279897"/>
              <a:ext cx="96344" cy="412679"/>
            </a:xfrm>
            <a:custGeom>
              <a:avLst/>
              <a:gdLst>
                <a:gd name="connsiteX0" fmla="*/ 93067 w 96344"/>
                <a:gd name="connsiteY0" fmla="*/ 3 h 412679"/>
                <a:gd name="connsiteX1" fmla="*/ 69254 w 96344"/>
                <a:gd name="connsiteY1" fmla="*/ 222253 h 412679"/>
                <a:gd name="connsiteX2" fmla="*/ 992 w 96344"/>
                <a:gd name="connsiteY2" fmla="*/ 407991 h 412679"/>
                <a:gd name="connsiteX3" fmla="*/ 32742 w 96344"/>
                <a:gd name="connsiteY3" fmla="*/ 346078 h 412679"/>
                <a:gd name="connsiteX4" fmla="*/ 88304 w 96344"/>
                <a:gd name="connsiteY4" fmla="*/ 227016 h 412679"/>
                <a:gd name="connsiteX5" fmla="*/ 93067 w 96344"/>
                <a:gd name="connsiteY5" fmla="*/ 3 h 41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44" h="412679">
                  <a:moveTo>
                    <a:pt x="93067" y="3"/>
                  </a:moveTo>
                  <a:cubicBezTo>
                    <a:pt x="89892" y="-791"/>
                    <a:pt x="84600" y="154255"/>
                    <a:pt x="69254" y="222253"/>
                  </a:cubicBezTo>
                  <a:cubicBezTo>
                    <a:pt x="53908" y="290251"/>
                    <a:pt x="7077" y="387354"/>
                    <a:pt x="992" y="407991"/>
                  </a:cubicBezTo>
                  <a:cubicBezTo>
                    <a:pt x="-5093" y="428628"/>
                    <a:pt x="18190" y="376240"/>
                    <a:pt x="32742" y="346078"/>
                  </a:cubicBezTo>
                  <a:cubicBezTo>
                    <a:pt x="47294" y="315916"/>
                    <a:pt x="76398" y="282843"/>
                    <a:pt x="88304" y="227016"/>
                  </a:cubicBezTo>
                  <a:cubicBezTo>
                    <a:pt x="100210" y="171189"/>
                    <a:pt x="96242" y="797"/>
                    <a:pt x="93067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9" name="フリーフォーム: 図形 1118">
              <a:extLst>
                <a:ext uri="{FF2B5EF4-FFF2-40B4-BE49-F238E27FC236}">
                  <a16:creationId xmlns:a16="http://schemas.microsoft.com/office/drawing/2014/main" id="{D47D81E2-FDA6-49DB-BB1A-432E87B87123}"/>
                </a:ext>
              </a:extLst>
            </p:cNvPr>
            <p:cNvSpPr/>
            <p:nvPr/>
          </p:nvSpPr>
          <p:spPr>
            <a:xfrm>
              <a:off x="2872575" y="4171944"/>
              <a:ext cx="183897" cy="334595"/>
            </a:xfrm>
            <a:custGeom>
              <a:avLst/>
              <a:gdLst>
                <a:gd name="connsiteX0" fmla="*/ 42075 w 183897"/>
                <a:gd name="connsiteY0" fmla="*/ 6 h 334595"/>
                <a:gd name="connsiteX1" fmla="*/ 23025 w 183897"/>
                <a:gd name="connsiteY1" fmla="*/ 182569 h 334595"/>
                <a:gd name="connsiteX2" fmla="*/ 173838 w 183897"/>
                <a:gd name="connsiteY2" fmla="*/ 323856 h 334595"/>
                <a:gd name="connsiteX3" fmla="*/ 151613 w 183897"/>
                <a:gd name="connsiteY3" fmla="*/ 309569 h 334595"/>
                <a:gd name="connsiteX4" fmla="*/ 3975 w 183897"/>
                <a:gd name="connsiteY4" fmla="*/ 188919 h 334595"/>
                <a:gd name="connsiteX5" fmla="*/ 42075 w 183897"/>
                <a:gd name="connsiteY5" fmla="*/ 6 h 334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3897" h="334595">
                  <a:moveTo>
                    <a:pt x="42075" y="6"/>
                  </a:moveTo>
                  <a:cubicBezTo>
                    <a:pt x="45250" y="-1052"/>
                    <a:pt x="1064" y="128594"/>
                    <a:pt x="23025" y="182569"/>
                  </a:cubicBezTo>
                  <a:cubicBezTo>
                    <a:pt x="44986" y="236544"/>
                    <a:pt x="152407" y="302689"/>
                    <a:pt x="173838" y="323856"/>
                  </a:cubicBezTo>
                  <a:cubicBezTo>
                    <a:pt x="195269" y="345023"/>
                    <a:pt x="179923" y="332058"/>
                    <a:pt x="151613" y="309569"/>
                  </a:cubicBezTo>
                  <a:cubicBezTo>
                    <a:pt x="123303" y="287080"/>
                    <a:pt x="22760" y="236280"/>
                    <a:pt x="3975" y="188919"/>
                  </a:cubicBezTo>
                  <a:cubicBezTo>
                    <a:pt x="-14811" y="141559"/>
                    <a:pt x="38900" y="1064"/>
                    <a:pt x="42075" y="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0" name="フリーフォーム: 図形 1119">
              <a:extLst>
                <a:ext uri="{FF2B5EF4-FFF2-40B4-BE49-F238E27FC236}">
                  <a16:creationId xmlns:a16="http://schemas.microsoft.com/office/drawing/2014/main" id="{308E1EC5-0C5A-49B9-B85B-C4E759F54929}"/>
                </a:ext>
              </a:extLst>
            </p:cNvPr>
            <p:cNvSpPr/>
            <p:nvPr/>
          </p:nvSpPr>
          <p:spPr>
            <a:xfrm>
              <a:off x="3019001" y="4517758"/>
              <a:ext cx="96867" cy="478610"/>
            </a:xfrm>
            <a:custGeom>
              <a:avLst/>
              <a:gdLst>
                <a:gd name="connsiteX0" fmla="*/ 40112 w 96867"/>
                <a:gd name="connsiteY0" fmla="*/ 267 h 478610"/>
                <a:gd name="connsiteX1" fmla="*/ 94087 w 96867"/>
                <a:gd name="connsiteY1" fmla="*/ 130442 h 478610"/>
                <a:gd name="connsiteX2" fmla="*/ 86149 w 96867"/>
                <a:gd name="connsiteY2" fmla="*/ 222517 h 478610"/>
                <a:gd name="connsiteX3" fmla="*/ 60749 w 96867"/>
                <a:gd name="connsiteY3" fmla="*/ 295542 h 478610"/>
                <a:gd name="connsiteX4" fmla="*/ 82974 w 96867"/>
                <a:gd name="connsiteY4" fmla="*/ 347930 h 478610"/>
                <a:gd name="connsiteX5" fmla="*/ 28999 w 96867"/>
                <a:gd name="connsiteY5" fmla="*/ 387617 h 478610"/>
                <a:gd name="connsiteX6" fmla="*/ 424 w 96867"/>
                <a:gd name="connsiteY6" fmla="*/ 417780 h 478610"/>
                <a:gd name="connsiteX7" fmla="*/ 11537 w 96867"/>
                <a:gd name="connsiteY7" fmla="*/ 478105 h 478610"/>
                <a:gd name="connsiteX8" fmla="*/ 6774 w 96867"/>
                <a:gd name="connsiteY8" fmla="*/ 443180 h 478610"/>
                <a:gd name="connsiteX9" fmla="*/ 21062 w 96867"/>
                <a:gd name="connsiteY9" fmla="*/ 382855 h 478610"/>
                <a:gd name="connsiteX10" fmla="*/ 82974 w 96867"/>
                <a:gd name="connsiteY10" fmla="*/ 341580 h 478610"/>
                <a:gd name="connsiteX11" fmla="*/ 75037 w 96867"/>
                <a:gd name="connsiteY11" fmla="*/ 252680 h 478610"/>
                <a:gd name="connsiteX12" fmla="*/ 86149 w 96867"/>
                <a:gd name="connsiteY12" fmla="*/ 166955 h 478610"/>
                <a:gd name="connsiteX13" fmla="*/ 40112 w 96867"/>
                <a:gd name="connsiteY13" fmla="*/ 267 h 47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867" h="478610">
                  <a:moveTo>
                    <a:pt x="40112" y="267"/>
                  </a:moveTo>
                  <a:cubicBezTo>
                    <a:pt x="41435" y="-5818"/>
                    <a:pt x="86414" y="93400"/>
                    <a:pt x="94087" y="130442"/>
                  </a:cubicBezTo>
                  <a:cubicBezTo>
                    <a:pt x="101760" y="167484"/>
                    <a:pt x="91705" y="195000"/>
                    <a:pt x="86149" y="222517"/>
                  </a:cubicBezTo>
                  <a:cubicBezTo>
                    <a:pt x="80593" y="250034"/>
                    <a:pt x="61278" y="274640"/>
                    <a:pt x="60749" y="295542"/>
                  </a:cubicBezTo>
                  <a:cubicBezTo>
                    <a:pt x="60220" y="316444"/>
                    <a:pt x="88266" y="332584"/>
                    <a:pt x="82974" y="347930"/>
                  </a:cubicBezTo>
                  <a:cubicBezTo>
                    <a:pt x="77682" y="363276"/>
                    <a:pt x="42757" y="375975"/>
                    <a:pt x="28999" y="387617"/>
                  </a:cubicBezTo>
                  <a:cubicBezTo>
                    <a:pt x="15241" y="399259"/>
                    <a:pt x="3334" y="402699"/>
                    <a:pt x="424" y="417780"/>
                  </a:cubicBezTo>
                  <a:cubicBezTo>
                    <a:pt x="-2486" y="432861"/>
                    <a:pt x="10479" y="473872"/>
                    <a:pt x="11537" y="478105"/>
                  </a:cubicBezTo>
                  <a:cubicBezTo>
                    <a:pt x="12595" y="482338"/>
                    <a:pt x="5186" y="459055"/>
                    <a:pt x="6774" y="443180"/>
                  </a:cubicBezTo>
                  <a:cubicBezTo>
                    <a:pt x="8361" y="427305"/>
                    <a:pt x="8362" y="399788"/>
                    <a:pt x="21062" y="382855"/>
                  </a:cubicBezTo>
                  <a:cubicBezTo>
                    <a:pt x="33762" y="365922"/>
                    <a:pt x="73978" y="363276"/>
                    <a:pt x="82974" y="341580"/>
                  </a:cubicBezTo>
                  <a:cubicBezTo>
                    <a:pt x="91970" y="319884"/>
                    <a:pt x="74508" y="281784"/>
                    <a:pt x="75037" y="252680"/>
                  </a:cubicBezTo>
                  <a:cubicBezTo>
                    <a:pt x="75566" y="223576"/>
                    <a:pt x="91441" y="210082"/>
                    <a:pt x="86149" y="166955"/>
                  </a:cubicBezTo>
                  <a:cubicBezTo>
                    <a:pt x="80857" y="123828"/>
                    <a:pt x="38789" y="6352"/>
                    <a:pt x="40112" y="2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1" name="フリーフォーム: 図形 1120">
              <a:extLst>
                <a:ext uri="{FF2B5EF4-FFF2-40B4-BE49-F238E27FC236}">
                  <a16:creationId xmlns:a16="http://schemas.microsoft.com/office/drawing/2014/main" id="{3D9BB804-84D9-44FA-A112-C7CBB8B74DD7}"/>
                </a:ext>
              </a:extLst>
            </p:cNvPr>
            <p:cNvSpPr/>
            <p:nvPr/>
          </p:nvSpPr>
          <p:spPr>
            <a:xfrm>
              <a:off x="2087868" y="4450160"/>
              <a:ext cx="92468" cy="423967"/>
            </a:xfrm>
            <a:custGeom>
              <a:avLst/>
              <a:gdLst>
                <a:gd name="connsiteX0" fmla="*/ 60020 w 92468"/>
                <a:gd name="connsiteY0" fmla="*/ 1190 h 423967"/>
                <a:gd name="connsiteX1" fmla="*/ 25095 w 92468"/>
                <a:gd name="connsiteY1" fmla="*/ 83740 h 423967"/>
                <a:gd name="connsiteX2" fmla="*/ 21920 w 92468"/>
                <a:gd name="connsiteY2" fmla="*/ 164703 h 423967"/>
                <a:gd name="connsiteX3" fmla="*/ 37795 w 92468"/>
                <a:gd name="connsiteY3" fmla="*/ 204390 h 423967"/>
                <a:gd name="connsiteX4" fmla="*/ 47320 w 92468"/>
                <a:gd name="connsiteY4" fmla="*/ 250428 h 423967"/>
                <a:gd name="connsiteX5" fmla="*/ 48907 w 92468"/>
                <a:gd name="connsiteY5" fmla="*/ 299640 h 423967"/>
                <a:gd name="connsiteX6" fmla="*/ 69545 w 92468"/>
                <a:gd name="connsiteY6" fmla="*/ 326628 h 423967"/>
                <a:gd name="connsiteX7" fmla="*/ 69545 w 92468"/>
                <a:gd name="connsiteY7" fmla="*/ 348853 h 423967"/>
                <a:gd name="connsiteX8" fmla="*/ 79070 w 92468"/>
                <a:gd name="connsiteY8" fmla="*/ 391715 h 423967"/>
                <a:gd name="connsiteX9" fmla="*/ 90182 w 92468"/>
                <a:gd name="connsiteY9" fmla="*/ 423465 h 423967"/>
                <a:gd name="connsiteX10" fmla="*/ 85420 w 92468"/>
                <a:gd name="connsiteY10" fmla="*/ 366315 h 423967"/>
                <a:gd name="connsiteX11" fmla="*/ 21920 w 92468"/>
                <a:gd name="connsiteY11" fmla="*/ 232965 h 423967"/>
                <a:gd name="connsiteX12" fmla="*/ 1282 w 92468"/>
                <a:gd name="connsiteY12" fmla="*/ 148828 h 423967"/>
                <a:gd name="connsiteX13" fmla="*/ 60020 w 92468"/>
                <a:gd name="connsiteY13" fmla="*/ 1190 h 423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468" h="423967">
                  <a:moveTo>
                    <a:pt x="60020" y="1190"/>
                  </a:moveTo>
                  <a:cubicBezTo>
                    <a:pt x="63989" y="-9658"/>
                    <a:pt x="31445" y="56488"/>
                    <a:pt x="25095" y="83740"/>
                  </a:cubicBezTo>
                  <a:cubicBezTo>
                    <a:pt x="18745" y="110992"/>
                    <a:pt x="19803" y="144595"/>
                    <a:pt x="21920" y="164703"/>
                  </a:cubicBezTo>
                  <a:cubicBezTo>
                    <a:pt x="24037" y="184811"/>
                    <a:pt x="33562" y="190103"/>
                    <a:pt x="37795" y="204390"/>
                  </a:cubicBezTo>
                  <a:cubicBezTo>
                    <a:pt x="42028" y="218677"/>
                    <a:pt x="45468" y="234553"/>
                    <a:pt x="47320" y="250428"/>
                  </a:cubicBezTo>
                  <a:cubicBezTo>
                    <a:pt x="49172" y="266303"/>
                    <a:pt x="45203" y="286940"/>
                    <a:pt x="48907" y="299640"/>
                  </a:cubicBezTo>
                  <a:cubicBezTo>
                    <a:pt x="52611" y="312340"/>
                    <a:pt x="66105" y="318426"/>
                    <a:pt x="69545" y="326628"/>
                  </a:cubicBezTo>
                  <a:cubicBezTo>
                    <a:pt x="72985" y="334830"/>
                    <a:pt x="67958" y="338005"/>
                    <a:pt x="69545" y="348853"/>
                  </a:cubicBezTo>
                  <a:cubicBezTo>
                    <a:pt x="71132" y="359701"/>
                    <a:pt x="75631" y="379280"/>
                    <a:pt x="79070" y="391715"/>
                  </a:cubicBezTo>
                  <a:cubicBezTo>
                    <a:pt x="82510" y="404150"/>
                    <a:pt x="89124" y="427698"/>
                    <a:pt x="90182" y="423465"/>
                  </a:cubicBezTo>
                  <a:cubicBezTo>
                    <a:pt x="91240" y="419232"/>
                    <a:pt x="96797" y="398065"/>
                    <a:pt x="85420" y="366315"/>
                  </a:cubicBezTo>
                  <a:cubicBezTo>
                    <a:pt x="74043" y="334565"/>
                    <a:pt x="35943" y="269213"/>
                    <a:pt x="21920" y="232965"/>
                  </a:cubicBezTo>
                  <a:cubicBezTo>
                    <a:pt x="7897" y="196717"/>
                    <a:pt x="-4010" y="184282"/>
                    <a:pt x="1282" y="148828"/>
                  </a:cubicBezTo>
                  <a:cubicBezTo>
                    <a:pt x="6574" y="113374"/>
                    <a:pt x="56051" y="12038"/>
                    <a:pt x="60020" y="11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2" name="フリーフォーム: 図形 1121">
              <a:extLst>
                <a:ext uri="{FF2B5EF4-FFF2-40B4-BE49-F238E27FC236}">
                  <a16:creationId xmlns:a16="http://schemas.microsoft.com/office/drawing/2014/main" id="{5911C387-AE0F-4482-B985-6D4054DECDCB}"/>
                </a:ext>
              </a:extLst>
            </p:cNvPr>
            <p:cNvSpPr/>
            <p:nvPr/>
          </p:nvSpPr>
          <p:spPr>
            <a:xfrm>
              <a:off x="2184397" y="4889369"/>
              <a:ext cx="495753" cy="195055"/>
            </a:xfrm>
            <a:custGeom>
              <a:avLst/>
              <a:gdLst>
                <a:gd name="connsiteX0" fmla="*/ 3 w 495753"/>
                <a:gd name="connsiteY0" fmla="*/ 131 h 195055"/>
                <a:gd name="connsiteX1" fmla="*/ 103191 w 495753"/>
                <a:gd name="connsiteY1" fmla="*/ 84269 h 195055"/>
                <a:gd name="connsiteX2" fmla="*/ 206378 w 495753"/>
                <a:gd name="connsiteY2" fmla="*/ 135069 h 195055"/>
                <a:gd name="connsiteX3" fmla="*/ 482603 w 495753"/>
                <a:gd name="connsiteY3" fmla="*/ 189044 h 195055"/>
                <a:gd name="connsiteX4" fmla="*/ 415928 w 495753"/>
                <a:gd name="connsiteY4" fmla="*/ 184281 h 195055"/>
                <a:gd name="connsiteX5" fmla="*/ 106366 w 495753"/>
                <a:gd name="connsiteY5" fmla="*/ 104906 h 195055"/>
                <a:gd name="connsiteX6" fmla="*/ 3 w 495753"/>
                <a:gd name="connsiteY6" fmla="*/ 131 h 195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5753" h="195055">
                  <a:moveTo>
                    <a:pt x="3" y="131"/>
                  </a:moveTo>
                  <a:cubicBezTo>
                    <a:pt x="-526" y="-3308"/>
                    <a:pt x="68795" y="61779"/>
                    <a:pt x="103191" y="84269"/>
                  </a:cubicBezTo>
                  <a:cubicBezTo>
                    <a:pt x="137587" y="106759"/>
                    <a:pt x="143143" y="117607"/>
                    <a:pt x="206378" y="135069"/>
                  </a:cubicBezTo>
                  <a:cubicBezTo>
                    <a:pt x="269613" y="152531"/>
                    <a:pt x="447678" y="180842"/>
                    <a:pt x="482603" y="189044"/>
                  </a:cubicBezTo>
                  <a:cubicBezTo>
                    <a:pt x="517528" y="197246"/>
                    <a:pt x="478634" y="198304"/>
                    <a:pt x="415928" y="184281"/>
                  </a:cubicBezTo>
                  <a:cubicBezTo>
                    <a:pt x="353222" y="170258"/>
                    <a:pt x="173835" y="133216"/>
                    <a:pt x="106366" y="104906"/>
                  </a:cubicBezTo>
                  <a:cubicBezTo>
                    <a:pt x="38897" y="76596"/>
                    <a:pt x="532" y="3570"/>
                    <a:pt x="3" y="1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3" name="フリーフォーム: 図形 1122">
              <a:extLst>
                <a:ext uri="{FF2B5EF4-FFF2-40B4-BE49-F238E27FC236}">
                  <a16:creationId xmlns:a16="http://schemas.microsoft.com/office/drawing/2014/main" id="{9224B9C6-320A-4298-BD0D-8F16EDF18D84}"/>
                </a:ext>
              </a:extLst>
            </p:cNvPr>
            <p:cNvSpPr/>
            <p:nvPr/>
          </p:nvSpPr>
          <p:spPr>
            <a:xfrm>
              <a:off x="2661999" y="5003556"/>
              <a:ext cx="425700" cy="68572"/>
            </a:xfrm>
            <a:custGeom>
              <a:avLst/>
              <a:gdLst>
                <a:gd name="connsiteX0" fmla="*/ 425689 w 425700"/>
                <a:gd name="connsiteY0" fmla="*/ 244 h 68572"/>
                <a:gd name="connsiteX1" fmla="*/ 292339 w 425700"/>
                <a:gd name="connsiteY1" fmla="*/ 41519 h 68572"/>
                <a:gd name="connsiteX2" fmla="*/ 120889 w 425700"/>
                <a:gd name="connsiteY2" fmla="*/ 65332 h 68572"/>
                <a:gd name="connsiteX3" fmla="*/ 239 w 425700"/>
                <a:gd name="connsiteY3" fmla="*/ 68507 h 68572"/>
                <a:gd name="connsiteX4" fmla="*/ 87551 w 425700"/>
                <a:gd name="connsiteY4" fmla="*/ 66919 h 68572"/>
                <a:gd name="connsiteX5" fmla="*/ 298689 w 425700"/>
                <a:gd name="connsiteY5" fmla="*/ 62157 h 68572"/>
                <a:gd name="connsiteX6" fmla="*/ 425689 w 425700"/>
                <a:gd name="connsiteY6" fmla="*/ 244 h 6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5700" h="68572">
                  <a:moveTo>
                    <a:pt x="425689" y="244"/>
                  </a:moveTo>
                  <a:cubicBezTo>
                    <a:pt x="424631" y="-3195"/>
                    <a:pt x="343139" y="30671"/>
                    <a:pt x="292339" y="41519"/>
                  </a:cubicBezTo>
                  <a:cubicBezTo>
                    <a:pt x="241539" y="52367"/>
                    <a:pt x="169572" y="60834"/>
                    <a:pt x="120889" y="65332"/>
                  </a:cubicBezTo>
                  <a:cubicBezTo>
                    <a:pt x="72206" y="69830"/>
                    <a:pt x="5795" y="68243"/>
                    <a:pt x="239" y="68507"/>
                  </a:cubicBezTo>
                  <a:cubicBezTo>
                    <a:pt x="-5317" y="68772"/>
                    <a:pt x="87551" y="66919"/>
                    <a:pt x="87551" y="66919"/>
                  </a:cubicBezTo>
                  <a:cubicBezTo>
                    <a:pt x="137293" y="65861"/>
                    <a:pt x="240745" y="73269"/>
                    <a:pt x="298689" y="62157"/>
                  </a:cubicBezTo>
                  <a:cubicBezTo>
                    <a:pt x="356633" y="51045"/>
                    <a:pt x="426747" y="3683"/>
                    <a:pt x="425689" y="2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4" name="フリーフォーム: 図形 1123">
              <a:extLst>
                <a:ext uri="{FF2B5EF4-FFF2-40B4-BE49-F238E27FC236}">
                  <a16:creationId xmlns:a16="http://schemas.microsoft.com/office/drawing/2014/main" id="{A32D2AC1-D347-43C1-BFAC-5C97ADA1F523}"/>
                </a:ext>
              </a:extLst>
            </p:cNvPr>
            <p:cNvSpPr/>
            <p:nvPr/>
          </p:nvSpPr>
          <p:spPr>
            <a:xfrm>
              <a:off x="2180739" y="4142386"/>
              <a:ext cx="803416" cy="520204"/>
            </a:xfrm>
            <a:custGeom>
              <a:avLst/>
              <a:gdLst>
                <a:gd name="connsiteX0" fmla="*/ 714861 w 803416"/>
                <a:gd name="connsiteY0" fmla="*/ 81952 h 520204"/>
                <a:gd name="connsiteX1" fmla="*/ 592624 w 803416"/>
                <a:gd name="connsiteY1" fmla="*/ 174027 h 520204"/>
                <a:gd name="connsiteX2" fmla="*/ 451336 w 803416"/>
                <a:gd name="connsiteY2" fmla="*/ 242289 h 520204"/>
                <a:gd name="connsiteX3" fmla="*/ 308461 w 803416"/>
                <a:gd name="connsiteY3" fmla="*/ 342302 h 520204"/>
                <a:gd name="connsiteX4" fmla="*/ 402124 w 803416"/>
                <a:gd name="connsiteY4" fmla="*/ 270864 h 520204"/>
                <a:gd name="connsiteX5" fmla="*/ 295761 w 803416"/>
                <a:gd name="connsiteY5" fmla="*/ 324839 h 520204"/>
                <a:gd name="connsiteX6" fmla="*/ 179874 w 803416"/>
                <a:gd name="connsiteY6" fmla="*/ 374052 h 520204"/>
                <a:gd name="connsiteX7" fmla="*/ 83036 w 803416"/>
                <a:gd name="connsiteY7" fmla="*/ 413739 h 520204"/>
                <a:gd name="connsiteX8" fmla="*/ 364024 w 803416"/>
                <a:gd name="connsiteY8" fmla="*/ 281977 h 520204"/>
                <a:gd name="connsiteX9" fmla="*/ 160824 w 803416"/>
                <a:gd name="connsiteY9" fmla="*/ 385164 h 520204"/>
                <a:gd name="connsiteX10" fmla="*/ 65574 w 803416"/>
                <a:gd name="connsiteY10" fmla="*/ 440727 h 520204"/>
                <a:gd name="connsiteX11" fmla="*/ 8424 w 803416"/>
                <a:gd name="connsiteY11" fmla="*/ 520102 h 520204"/>
                <a:gd name="connsiteX12" fmla="*/ 57636 w 803416"/>
                <a:gd name="connsiteY12" fmla="*/ 423264 h 520204"/>
                <a:gd name="connsiteX13" fmla="*/ 29061 w 803416"/>
                <a:gd name="connsiteY13" fmla="*/ 478827 h 520204"/>
                <a:gd name="connsiteX14" fmla="*/ 30649 w 803416"/>
                <a:gd name="connsiteY14" fmla="*/ 426439 h 520204"/>
                <a:gd name="connsiteX15" fmla="*/ 29061 w 803416"/>
                <a:gd name="connsiteY15" fmla="*/ 226414 h 520204"/>
                <a:gd name="connsiteX16" fmla="*/ 486 w 803416"/>
                <a:gd name="connsiteY16" fmla="*/ 104177 h 520204"/>
                <a:gd name="connsiteX17" fmla="*/ 56049 w 803416"/>
                <a:gd name="connsiteY17" fmla="*/ 240702 h 520204"/>
                <a:gd name="connsiteX18" fmla="*/ 29061 w 803416"/>
                <a:gd name="connsiteY18" fmla="*/ 13689 h 520204"/>
                <a:gd name="connsiteX19" fmla="*/ 84624 w 803416"/>
                <a:gd name="connsiteY19" fmla="*/ 120052 h 520204"/>
                <a:gd name="connsiteX20" fmla="*/ 303699 w 803416"/>
                <a:gd name="connsiteY20" fmla="*/ 193077 h 520204"/>
                <a:gd name="connsiteX21" fmla="*/ 125899 w 803416"/>
                <a:gd name="connsiteY21" fmla="*/ 123227 h 520204"/>
                <a:gd name="connsiteX22" fmla="*/ 376724 w 803416"/>
                <a:gd name="connsiteY22" fmla="*/ 166089 h 520204"/>
                <a:gd name="connsiteX23" fmla="*/ 465624 w 803416"/>
                <a:gd name="connsiteY23" fmla="*/ 172439 h 520204"/>
                <a:gd name="connsiteX24" fmla="*/ 356086 w 803416"/>
                <a:gd name="connsiteY24" fmla="*/ 204189 h 520204"/>
                <a:gd name="connsiteX25" fmla="*/ 557699 w 803416"/>
                <a:gd name="connsiteY25" fmla="*/ 131164 h 520204"/>
                <a:gd name="connsiteX26" fmla="*/ 798999 w 803416"/>
                <a:gd name="connsiteY26" fmla="*/ 989 h 520204"/>
                <a:gd name="connsiteX27" fmla="*/ 714861 w 803416"/>
                <a:gd name="connsiteY27" fmla="*/ 81952 h 520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03416" h="520204">
                  <a:moveTo>
                    <a:pt x="714861" y="81952"/>
                  </a:moveTo>
                  <a:cubicBezTo>
                    <a:pt x="680465" y="110792"/>
                    <a:pt x="636545" y="147304"/>
                    <a:pt x="592624" y="174027"/>
                  </a:cubicBezTo>
                  <a:cubicBezTo>
                    <a:pt x="548703" y="200750"/>
                    <a:pt x="498696" y="214243"/>
                    <a:pt x="451336" y="242289"/>
                  </a:cubicBezTo>
                  <a:cubicBezTo>
                    <a:pt x="403976" y="270335"/>
                    <a:pt x="316663" y="337540"/>
                    <a:pt x="308461" y="342302"/>
                  </a:cubicBezTo>
                  <a:cubicBezTo>
                    <a:pt x="300259" y="347064"/>
                    <a:pt x="404241" y="273774"/>
                    <a:pt x="402124" y="270864"/>
                  </a:cubicBezTo>
                  <a:cubicBezTo>
                    <a:pt x="400007" y="267954"/>
                    <a:pt x="332803" y="307641"/>
                    <a:pt x="295761" y="324839"/>
                  </a:cubicBezTo>
                  <a:cubicBezTo>
                    <a:pt x="258719" y="342037"/>
                    <a:pt x="179874" y="374052"/>
                    <a:pt x="179874" y="374052"/>
                  </a:cubicBezTo>
                  <a:cubicBezTo>
                    <a:pt x="144420" y="388869"/>
                    <a:pt x="52344" y="429085"/>
                    <a:pt x="83036" y="413739"/>
                  </a:cubicBezTo>
                  <a:cubicBezTo>
                    <a:pt x="113728" y="398393"/>
                    <a:pt x="351059" y="286740"/>
                    <a:pt x="364024" y="281977"/>
                  </a:cubicBezTo>
                  <a:cubicBezTo>
                    <a:pt x="376989" y="277215"/>
                    <a:pt x="210566" y="358706"/>
                    <a:pt x="160824" y="385164"/>
                  </a:cubicBezTo>
                  <a:cubicBezTo>
                    <a:pt x="111082" y="411622"/>
                    <a:pt x="90974" y="418237"/>
                    <a:pt x="65574" y="440727"/>
                  </a:cubicBezTo>
                  <a:cubicBezTo>
                    <a:pt x="40174" y="463217"/>
                    <a:pt x="9747" y="523012"/>
                    <a:pt x="8424" y="520102"/>
                  </a:cubicBezTo>
                  <a:cubicBezTo>
                    <a:pt x="7101" y="517192"/>
                    <a:pt x="54197" y="430143"/>
                    <a:pt x="57636" y="423264"/>
                  </a:cubicBezTo>
                  <a:cubicBezTo>
                    <a:pt x="61075" y="416385"/>
                    <a:pt x="33559" y="478298"/>
                    <a:pt x="29061" y="478827"/>
                  </a:cubicBezTo>
                  <a:cubicBezTo>
                    <a:pt x="24563" y="479356"/>
                    <a:pt x="30649" y="468508"/>
                    <a:pt x="30649" y="426439"/>
                  </a:cubicBezTo>
                  <a:cubicBezTo>
                    <a:pt x="30649" y="384370"/>
                    <a:pt x="34088" y="280124"/>
                    <a:pt x="29061" y="226414"/>
                  </a:cubicBezTo>
                  <a:cubicBezTo>
                    <a:pt x="24034" y="172704"/>
                    <a:pt x="-4012" y="101796"/>
                    <a:pt x="486" y="104177"/>
                  </a:cubicBezTo>
                  <a:cubicBezTo>
                    <a:pt x="4984" y="106558"/>
                    <a:pt x="51286" y="255783"/>
                    <a:pt x="56049" y="240702"/>
                  </a:cubicBezTo>
                  <a:cubicBezTo>
                    <a:pt x="60811" y="225621"/>
                    <a:pt x="24299" y="33797"/>
                    <a:pt x="29061" y="13689"/>
                  </a:cubicBezTo>
                  <a:cubicBezTo>
                    <a:pt x="33823" y="-6419"/>
                    <a:pt x="38851" y="90154"/>
                    <a:pt x="84624" y="120052"/>
                  </a:cubicBezTo>
                  <a:cubicBezTo>
                    <a:pt x="130397" y="149950"/>
                    <a:pt x="296820" y="192548"/>
                    <a:pt x="303699" y="193077"/>
                  </a:cubicBezTo>
                  <a:cubicBezTo>
                    <a:pt x="310578" y="193606"/>
                    <a:pt x="113728" y="127725"/>
                    <a:pt x="125899" y="123227"/>
                  </a:cubicBezTo>
                  <a:cubicBezTo>
                    <a:pt x="138070" y="118729"/>
                    <a:pt x="320103" y="157887"/>
                    <a:pt x="376724" y="166089"/>
                  </a:cubicBezTo>
                  <a:cubicBezTo>
                    <a:pt x="433345" y="174291"/>
                    <a:pt x="469064" y="166089"/>
                    <a:pt x="465624" y="172439"/>
                  </a:cubicBezTo>
                  <a:cubicBezTo>
                    <a:pt x="462184" y="178789"/>
                    <a:pt x="340740" y="211068"/>
                    <a:pt x="356086" y="204189"/>
                  </a:cubicBezTo>
                  <a:cubicBezTo>
                    <a:pt x="371432" y="197310"/>
                    <a:pt x="483880" y="165031"/>
                    <a:pt x="557699" y="131164"/>
                  </a:cubicBezTo>
                  <a:cubicBezTo>
                    <a:pt x="631518" y="97297"/>
                    <a:pt x="775980" y="10514"/>
                    <a:pt x="798999" y="989"/>
                  </a:cubicBezTo>
                  <a:cubicBezTo>
                    <a:pt x="822018" y="-8536"/>
                    <a:pt x="749257" y="53112"/>
                    <a:pt x="714861" y="81952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5" name="フリーフォーム: 図形 1124">
              <a:extLst>
                <a:ext uri="{FF2B5EF4-FFF2-40B4-BE49-F238E27FC236}">
                  <a16:creationId xmlns:a16="http://schemas.microsoft.com/office/drawing/2014/main" id="{A7C99F43-45EB-44EB-ABBE-0AE500B8C5A7}"/>
                </a:ext>
              </a:extLst>
            </p:cNvPr>
            <p:cNvSpPr/>
            <p:nvPr/>
          </p:nvSpPr>
          <p:spPr>
            <a:xfrm>
              <a:off x="2212969" y="4392610"/>
              <a:ext cx="101606" cy="500330"/>
            </a:xfrm>
            <a:custGeom>
              <a:avLst/>
              <a:gdLst>
                <a:gd name="connsiteX0" fmla="*/ 101606 w 101606"/>
                <a:gd name="connsiteY0" fmla="*/ 120653 h 500330"/>
                <a:gd name="connsiteX1" fmla="*/ 53981 w 101606"/>
                <a:gd name="connsiteY1" fmla="*/ 206378 h 500330"/>
                <a:gd name="connsiteX2" fmla="*/ 6356 w 101606"/>
                <a:gd name="connsiteY2" fmla="*/ 438153 h 500330"/>
                <a:gd name="connsiteX3" fmla="*/ 31756 w 101606"/>
                <a:gd name="connsiteY3" fmla="*/ 206378 h 500330"/>
                <a:gd name="connsiteX4" fmla="*/ 6 w 101606"/>
                <a:gd name="connsiteY4" fmla="*/ 500065 h 500330"/>
                <a:gd name="connsiteX5" fmla="*/ 34931 w 101606"/>
                <a:gd name="connsiteY5" fmla="*/ 144465 h 500330"/>
                <a:gd name="connsiteX6" fmla="*/ 93669 w 101606"/>
                <a:gd name="connsiteY6" fmla="*/ 3 h 500330"/>
                <a:gd name="connsiteX7" fmla="*/ 53981 w 101606"/>
                <a:gd name="connsiteY7" fmla="*/ 147640 h 500330"/>
                <a:gd name="connsiteX8" fmla="*/ 101606 w 101606"/>
                <a:gd name="connsiteY8" fmla="*/ 120653 h 500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606" h="500330">
                  <a:moveTo>
                    <a:pt x="101606" y="120653"/>
                  </a:moveTo>
                  <a:cubicBezTo>
                    <a:pt x="101606" y="130443"/>
                    <a:pt x="69856" y="153461"/>
                    <a:pt x="53981" y="206378"/>
                  </a:cubicBezTo>
                  <a:cubicBezTo>
                    <a:pt x="38106" y="259295"/>
                    <a:pt x="10060" y="438153"/>
                    <a:pt x="6356" y="438153"/>
                  </a:cubicBezTo>
                  <a:cubicBezTo>
                    <a:pt x="2652" y="438153"/>
                    <a:pt x="32814" y="196059"/>
                    <a:pt x="31756" y="206378"/>
                  </a:cubicBezTo>
                  <a:cubicBezTo>
                    <a:pt x="30698" y="216697"/>
                    <a:pt x="-523" y="510384"/>
                    <a:pt x="6" y="500065"/>
                  </a:cubicBezTo>
                  <a:cubicBezTo>
                    <a:pt x="535" y="489746"/>
                    <a:pt x="19321" y="227809"/>
                    <a:pt x="34931" y="144465"/>
                  </a:cubicBezTo>
                  <a:cubicBezTo>
                    <a:pt x="50541" y="61121"/>
                    <a:pt x="90494" y="-526"/>
                    <a:pt x="93669" y="3"/>
                  </a:cubicBezTo>
                  <a:cubicBezTo>
                    <a:pt x="96844" y="532"/>
                    <a:pt x="55039" y="126473"/>
                    <a:pt x="53981" y="147640"/>
                  </a:cubicBezTo>
                  <a:cubicBezTo>
                    <a:pt x="52923" y="168807"/>
                    <a:pt x="101606" y="110863"/>
                    <a:pt x="101606" y="120653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6" name="フリーフォーム: 図形 1125">
              <a:extLst>
                <a:ext uri="{FF2B5EF4-FFF2-40B4-BE49-F238E27FC236}">
                  <a16:creationId xmlns:a16="http://schemas.microsoft.com/office/drawing/2014/main" id="{761C22E3-B1E2-4609-B746-44A2100F489A}"/>
                </a:ext>
              </a:extLst>
            </p:cNvPr>
            <p:cNvSpPr/>
            <p:nvPr/>
          </p:nvSpPr>
          <p:spPr>
            <a:xfrm>
              <a:off x="1809621" y="4499371"/>
              <a:ext cx="257343" cy="212496"/>
            </a:xfrm>
            <a:custGeom>
              <a:avLst/>
              <a:gdLst>
                <a:gd name="connsiteX0" fmla="*/ 257304 w 257343"/>
                <a:gd name="connsiteY0" fmla="*/ 1192 h 212496"/>
                <a:gd name="connsiteX1" fmla="*/ 196979 w 257343"/>
                <a:gd name="connsiteY1" fmla="*/ 64692 h 212496"/>
                <a:gd name="connsiteX2" fmla="*/ 166817 w 257343"/>
                <a:gd name="connsiteY2" fmla="*/ 104379 h 212496"/>
                <a:gd name="connsiteX3" fmla="*/ 114429 w 257343"/>
                <a:gd name="connsiteY3" fmla="*/ 155179 h 212496"/>
                <a:gd name="connsiteX4" fmla="*/ 129 w 257343"/>
                <a:gd name="connsiteY4" fmla="*/ 212329 h 212496"/>
                <a:gd name="connsiteX5" fmla="*/ 93792 w 257343"/>
                <a:gd name="connsiteY5" fmla="*/ 171054 h 212496"/>
                <a:gd name="connsiteX6" fmla="*/ 187454 w 257343"/>
                <a:gd name="connsiteY6" fmla="*/ 125017 h 212496"/>
                <a:gd name="connsiteX7" fmla="*/ 257304 w 257343"/>
                <a:gd name="connsiteY7" fmla="*/ 1192 h 21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7343" h="212496">
                  <a:moveTo>
                    <a:pt x="257304" y="1192"/>
                  </a:moveTo>
                  <a:cubicBezTo>
                    <a:pt x="258891" y="-8862"/>
                    <a:pt x="212060" y="47494"/>
                    <a:pt x="196979" y="64692"/>
                  </a:cubicBezTo>
                  <a:cubicBezTo>
                    <a:pt x="181898" y="81890"/>
                    <a:pt x="180575" y="89298"/>
                    <a:pt x="166817" y="104379"/>
                  </a:cubicBezTo>
                  <a:cubicBezTo>
                    <a:pt x="153059" y="119460"/>
                    <a:pt x="142210" y="137187"/>
                    <a:pt x="114429" y="155179"/>
                  </a:cubicBezTo>
                  <a:cubicBezTo>
                    <a:pt x="86648" y="173171"/>
                    <a:pt x="3569" y="209683"/>
                    <a:pt x="129" y="212329"/>
                  </a:cubicBezTo>
                  <a:cubicBezTo>
                    <a:pt x="-3311" y="214975"/>
                    <a:pt x="62571" y="185606"/>
                    <a:pt x="93792" y="171054"/>
                  </a:cubicBezTo>
                  <a:cubicBezTo>
                    <a:pt x="125013" y="156502"/>
                    <a:pt x="161525" y="151740"/>
                    <a:pt x="187454" y="125017"/>
                  </a:cubicBezTo>
                  <a:cubicBezTo>
                    <a:pt x="213383" y="98294"/>
                    <a:pt x="255717" y="11246"/>
                    <a:pt x="257304" y="1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7" name="フリーフォーム: 図形 1126">
              <a:extLst>
                <a:ext uri="{FF2B5EF4-FFF2-40B4-BE49-F238E27FC236}">
                  <a16:creationId xmlns:a16="http://schemas.microsoft.com/office/drawing/2014/main" id="{CDEBDA97-6913-497E-A78D-29FB4D9C2A0A}"/>
                </a:ext>
              </a:extLst>
            </p:cNvPr>
            <p:cNvSpPr/>
            <p:nvPr/>
          </p:nvSpPr>
          <p:spPr>
            <a:xfrm>
              <a:off x="1349357" y="4744666"/>
              <a:ext cx="469643" cy="124697"/>
            </a:xfrm>
            <a:custGeom>
              <a:avLst/>
              <a:gdLst>
                <a:gd name="connsiteX0" fmla="*/ 18 w 469643"/>
                <a:gd name="connsiteY0" fmla="*/ 124197 h 124697"/>
                <a:gd name="connsiteX1" fmla="*/ 177818 w 469643"/>
                <a:gd name="connsiteY1" fmla="*/ 71809 h 124697"/>
                <a:gd name="connsiteX2" fmla="*/ 309581 w 469643"/>
                <a:gd name="connsiteY2" fmla="*/ 38472 h 124697"/>
                <a:gd name="connsiteX3" fmla="*/ 468331 w 469643"/>
                <a:gd name="connsiteY3" fmla="*/ 372 h 124697"/>
                <a:gd name="connsiteX4" fmla="*/ 379431 w 469643"/>
                <a:gd name="connsiteY4" fmla="*/ 21009 h 124697"/>
                <a:gd name="connsiteX5" fmla="*/ 277831 w 469643"/>
                <a:gd name="connsiteY5" fmla="*/ 52759 h 124697"/>
                <a:gd name="connsiteX6" fmla="*/ 204806 w 469643"/>
                <a:gd name="connsiteY6" fmla="*/ 73397 h 124697"/>
                <a:gd name="connsiteX7" fmla="*/ 166706 w 469643"/>
                <a:gd name="connsiteY7" fmla="*/ 97209 h 124697"/>
                <a:gd name="connsiteX8" fmla="*/ 18 w 469643"/>
                <a:gd name="connsiteY8" fmla="*/ 124197 h 124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9643" h="124697">
                  <a:moveTo>
                    <a:pt x="18" y="124197"/>
                  </a:moveTo>
                  <a:cubicBezTo>
                    <a:pt x="1870" y="119964"/>
                    <a:pt x="126224" y="86096"/>
                    <a:pt x="177818" y="71809"/>
                  </a:cubicBezTo>
                  <a:cubicBezTo>
                    <a:pt x="229412" y="57522"/>
                    <a:pt x="309581" y="38472"/>
                    <a:pt x="309581" y="38472"/>
                  </a:cubicBezTo>
                  <a:lnTo>
                    <a:pt x="468331" y="372"/>
                  </a:lnTo>
                  <a:cubicBezTo>
                    <a:pt x="479973" y="-2538"/>
                    <a:pt x="411181" y="12278"/>
                    <a:pt x="379431" y="21009"/>
                  </a:cubicBezTo>
                  <a:cubicBezTo>
                    <a:pt x="347681" y="29740"/>
                    <a:pt x="306935" y="44028"/>
                    <a:pt x="277831" y="52759"/>
                  </a:cubicBezTo>
                  <a:cubicBezTo>
                    <a:pt x="248727" y="61490"/>
                    <a:pt x="223327" y="65989"/>
                    <a:pt x="204806" y="73397"/>
                  </a:cubicBezTo>
                  <a:cubicBezTo>
                    <a:pt x="186285" y="80805"/>
                    <a:pt x="199514" y="89801"/>
                    <a:pt x="166706" y="97209"/>
                  </a:cubicBezTo>
                  <a:cubicBezTo>
                    <a:pt x="133898" y="104617"/>
                    <a:pt x="-1834" y="128430"/>
                    <a:pt x="18" y="1241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8" name="フリーフォーム: 図形 1127">
              <a:extLst>
                <a:ext uri="{FF2B5EF4-FFF2-40B4-BE49-F238E27FC236}">
                  <a16:creationId xmlns:a16="http://schemas.microsoft.com/office/drawing/2014/main" id="{9212F5C5-1820-4F9D-B3C2-4AC5CD7C4638}"/>
                </a:ext>
              </a:extLst>
            </p:cNvPr>
            <p:cNvSpPr/>
            <p:nvPr/>
          </p:nvSpPr>
          <p:spPr>
            <a:xfrm>
              <a:off x="1021751" y="4905705"/>
              <a:ext cx="309641" cy="488135"/>
            </a:xfrm>
            <a:custGeom>
              <a:avLst/>
              <a:gdLst>
                <a:gd name="connsiteX0" fmla="*/ 309632 w 309641"/>
                <a:gd name="connsiteY0" fmla="*/ 728 h 488135"/>
                <a:gd name="connsiteX1" fmla="*/ 176282 w 309641"/>
                <a:gd name="connsiteY1" fmla="*/ 184878 h 488135"/>
                <a:gd name="connsiteX2" fmla="*/ 40816 w 309641"/>
                <a:gd name="connsiteY2" fmla="*/ 390195 h 488135"/>
                <a:gd name="connsiteX3" fmla="*/ 2716 w 309641"/>
                <a:gd name="connsiteY3" fmla="*/ 487562 h 488135"/>
                <a:gd name="connsiteX4" fmla="*/ 21766 w 309641"/>
                <a:gd name="connsiteY4" fmla="*/ 421945 h 488135"/>
                <a:gd name="connsiteX5" fmla="*/ 169932 w 309641"/>
                <a:gd name="connsiteY5" fmla="*/ 254728 h 488135"/>
                <a:gd name="connsiteX6" fmla="*/ 309632 w 309641"/>
                <a:gd name="connsiteY6" fmla="*/ 728 h 488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641" h="488135">
                  <a:moveTo>
                    <a:pt x="309632" y="728"/>
                  </a:moveTo>
                  <a:cubicBezTo>
                    <a:pt x="310690" y="-10914"/>
                    <a:pt x="221085" y="119967"/>
                    <a:pt x="176282" y="184878"/>
                  </a:cubicBezTo>
                  <a:cubicBezTo>
                    <a:pt x="131479" y="249789"/>
                    <a:pt x="69744" y="339748"/>
                    <a:pt x="40816" y="390195"/>
                  </a:cubicBezTo>
                  <a:cubicBezTo>
                    <a:pt x="11888" y="440642"/>
                    <a:pt x="5891" y="482270"/>
                    <a:pt x="2716" y="487562"/>
                  </a:cubicBezTo>
                  <a:cubicBezTo>
                    <a:pt x="-459" y="492854"/>
                    <a:pt x="-6103" y="460751"/>
                    <a:pt x="21766" y="421945"/>
                  </a:cubicBezTo>
                  <a:cubicBezTo>
                    <a:pt x="49635" y="383139"/>
                    <a:pt x="117721" y="330222"/>
                    <a:pt x="169932" y="254728"/>
                  </a:cubicBezTo>
                  <a:cubicBezTo>
                    <a:pt x="222143" y="179234"/>
                    <a:pt x="308574" y="12370"/>
                    <a:pt x="309632" y="7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9" name="フリーフォーム: 図形 1128">
              <a:extLst>
                <a:ext uri="{FF2B5EF4-FFF2-40B4-BE49-F238E27FC236}">
                  <a16:creationId xmlns:a16="http://schemas.microsoft.com/office/drawing/2014/main" id="{2F79EEA1-A02A-4738-B5B7-E980ADF14F5C}"/>
                </a:ext>
              </a:extLst>
            </p:cNvPr>
            <p:cNvSpPr/>
            <p:nvPr/>
          </p:nvSpPr>
          <p:spPr>
            <a:xfrm>
              <a:off x="1027749" y="5456082"/>
              <a:ext cx="190266" cy="437714"/>
            </a:xfrm>
            <a:custGeom>
              <a:avLst/>
              <a:gdLst>
                <a:gd name="connsiteX0" fmla="*/ 9418 w 190266"/>
                <a:gd name="connsiteY0" fmla="*/ 685 h 437714"/>
                <a:gd name="connsiteX1" fmla="*/ 951 w 190266"/>
                <a:gd name="connsiteY1" fmla="*/ 210235 h 437714"/>
                <a:gd name="connsiteX2" fmla="*/ 30584 w 190266"/>
                <a:gd name="connsiteY2" fmla="*/ 286435 h 437714"/>
                <a:gd name="connsiteX3" fmla="*/ 189334 w 190266"/>
                <a:gd name="connsiteY3" fmla="*/ 436718 h 437714"/>
                <a:gd name="connsiteX4" fmla="*/ 94084 w 190266"/>
                <a:gd name="connsiteY4" fmla="*/ 347818 h 437714"/>
                <a:gd name="connsiteX5" fmla="*/ 49634 w 190266"/>
                <a:gd name="connsiteY5" fmla="*/ 269501 h 437714"/>
                <a:gd name="connsiteX6" fmla="*/ 30584 w 190266"/>
                <a:gd name="connsiteY6" fmla="*/ 148851 h 437714"/>
                <a:gd name="connsiteX7" fmla="*/ 9418 w 190266"/>
                <a:gd name="connsiteY7" fmla="*/ 685 h 43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266" h="437714">
                  <a:moveTo>
                    <a:pt x="9418" y="685"/>
                  </a:moveTo>
                  <a:cubicBezTo>
                    <a:pt x="4479" y="10916"/>
                    <a:pt x="-2577" y="162610"/>
                    <a:pt x="951" y="210235"/>
                  </a:cubicBezTo>
                  <a:cubicBezTo>
                    <a:pt x="4479" y="257860"/>
                    <a:pt x="-813" y="248688"/>
                    <a:pt x="30584" y="286435"/>
                  </a:cubicBezTo>
                  <a:cubicBezTo>
                    <a:pt x="61981" y="324182"/>
                    <a:pt x="178751" y="426488"/>
                    <a:pt x="189334" y="436718"/>
                  </a:cubicBezTo>
                  <a:cubicBezTo>
                    <a:pt x="199917" y="446949"/>
                    <a:pt x="117367" y="375687"/>
                    <a:pt x="94084" y="347818"/>
                  </a:cubicBezTo>
                  <a:cubicBezTo>
                    <a:pt x="70801" y="319949"/>
                    <a:pt x="60217" y="302662"/>
                    <a:pt x="49634" y="269501"/>
                  </a:cubicBezTo>
                  <a:cubicBezTo>
                    <a:pt x="39051" y="236340"/>
                    <a:pt x="37287" y="200357"/>
                    <a:pt x="30584" y="148851"/>
                  </a:cubicBezTo>
                  <a:cubicBezTo>
                    <a:pt x="23881" y="97346"/>
                    <a:pt x="14357" y="-9546"/>
                    <a:pt x="9418" y="6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0" name="フリーフォーム: 図形 1129">
              <a:extLst>
                <a:ext uri="{FF2B5EF4-FFF2-40B4-BE49-F238E27FC236}">
                  <a16:creationId xmlns:a16="http://schemas.microsoft.com/office/drawing/2014/main" id="{1D393D3E-B12F-4AB5-8B0C-9AF66F3E0CF3}"/>
                </a:ext>
              </a:extLst>
            </p:cNvPr>
            <p:cNvSpPr/>
            <p:nvPr/>
          </p:nvSpPr>
          <p:spPr>
            <a:xfrm>
              <a:off x="1239405" y="5922343"/>
              <a:ext cx="108932" cy="442013"/>
            </a:xfrm>
            <a:custGeom>
              <a:avLst/>
              <a:gdLst>
                <a:gd name="connsiteX0" fmla="*/ 962 w 108932"/>
                <a:gd name="connsiteY0" fmla="*/ 90 h 442013"/>
                <a:gd name="connsiteX1" fmla="*/ 26362 w 108932"/>
                <a:gd name="connsiteY1" fmla="*/ 144024 h 442013"/>
                <a:gd name="connsiteX2" fmla="*/ 106795 w 108932"/>
                <a:gd name="connsiteY2" fmla="*/ 434007 h 442013"/>
                <a:gd name="connsiteX3" fmla="*/ 81395 w 108932"/>
                <a:gd name="connsiteY3" fmla="*/ 342990 h 442013"/>
                <a:gd name="connsiteX4" fmla="*/ 34828 w 108932"/>
                <a:gd name="connsiteY4" fmla="*/ 154607 h 442013"/>
                <a:gd name="connsiteX5" fmla="*/ 53878 w 108932"/>
                <a:gd name="connsiteY5" fmla="*/ 122857 h 442013"/>
                <a:gd name="connsiteX6" fmla="*/ 962 w 108932"/>
                <a:gd name="connsiteY6" fmla="*/ 90 h 44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932" h="442013">
                  <a:moveTo>
                    <a:pt x="962" y="90"/>
                  </a:moveTo>
                  <a:cubicBezTo>
                    <a:pt x="-3624" y="3618"/>
                    <a:pt x="8723" y="71705"/>
                    <a:pt x="26362" y="144024"/>
                  </a:cubicBezTo>
                  <a:cubicBezTo>
                    <a:pt x="44001" y="216343"/>
                    <a:pt x="97623" y="400846"/>
                    <a:pt x="106795" y="434007"/>
                  </a:cubicBezTo>
                  <a:cubicBezTo>
                    <a:pt x="115967" y="467168"/>
                    <a:pt x="93390" y="389557"/>
                    <a:pt x="81395" y="342990"/>
                  </a:cubicBezTo>
                  <a:cubicBezTo>
                    <a:pt x="69400" y="296423"/>
                    <a:pt x="39414" y="191296"/>
                    <a:pt x="34828" y="154607"/>
                  </a:cubicBezTo>
                  <a:cubicBezTo>
                    <a:pt x="30242" y="117918"/>
                    <a:pt x="59875" y="148610"/>
                    <a:pt x="53878" y="122857"/>
                  </a:cubicBezTo>
                  <a:cubicBezTo>
                    <a:pt x="47881" y="97104"/>
                    <a:pt x="5548" y="-3438"/>
                    <a:pt x="962" y="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1" name="フリーフォーム: 図形 1130">
              <a:extLst>
                <a:ext uri="{FF2B5EF4-FFF2-40B4-BE49-F238E27FC236}">
                  <a16:creationId xmlns:a16="http://schemas.microsoft.com/office/drawing/2014/main" id="{0C827A24-ED5B-4F23-B71D-3D5B83398A90}"/>
                </a:ext>
              </a:extLst>
            </p:cNvPr>
            <p:cNvSpPr/>
            <p:nvPr/>
          </p:nvSpPr>
          <p:spPr>
            <a:xfrm>
              <a:off x="1344727" y="6125482"/>
              <a:ext cx="582512" cy="270330"/>
            </a:xfrm>
            <a:custGeom>
              <a:avLst/>
              <a:gdLst>
                <a:gd name="connsiteX0" fmla="*/ 3590 w 582512"/>
                <a:gd name="connsiteY0" fmla="*/ 268968 h 270330"/>
                <a:gd name="connsiteX1" fmla="*/ 113656 w 582512"/>
                <a:gd name="connsiteY1" fmla="*/ 133501 h 270330"/>
                <a:gd name="connsiteX2" fmla="*/ 261823 w 582512"/>
                <a:gd name="connsiteY2" fmla="*/ 59418 h 270330"/>
                <a:gd name="connsiteX3" fmla="*/ 361306 w 582512"/>
                <a:gd name="connsiteY3" fmla="*/ 34018 h 270330"/>
                <a:gd name="connsiteX4" fmla="*/ 494656 w 582512"/>
                <a:gd name="connsiteY4" fmla="*/ 44601 h 270330"/>
                <a:gd name="connsiteX5" fmla="*/ 581440 w 582512"/>
                <a:gd name="connsiteY5" fmla="*/ 72118 h 270330"/>
                <a:gd name="connsiteX6" fmla="*/ 532756 w 582512"/>
                <a:gd name="connsiteY6" fmla="*/ 48835 h 270330"/>
                <a:gd name="connsiteX7" fmla="*/ 386706 w 582512"/>
                <a:gd name="connsiteY7" fmla="*/ 151 h 270330"/>
                <a:gd name="connsiteX8" fmla="*/ 249123 w 582512"/>
                <a:gd name="connsiteY8" fmla="*/ 42485 h 270330"/>
                <a:gd name="connsiteX9" fmla="*/ 3590 w 582512"/>
                <a:gd name="connsiteY9" fmla="*/ 268968 h 270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2512" h="270330">
                  <a:moveTo>
                    <a:pt x="3590" y="268968"/>
                  </a:moveTo>
                  <a:cubicBezTo>
                    <a:pt x="-18988" y="284137"/>
                    <a:pt x="70617" y="168426"/>
                    <a:pt x="113656" y="133501"/>
                  </a:cubicBezTo>
                  <a:cubicBezTo>
                    <a:pt x="156695" y="98576"/>
                    <a:pt x="220548" y="75998"/>
                    <a:pt x="261823" y="59418"/>
                  </a:cubicBezTo>
                  <a:cubicBezTo>
                    <a:pt x="303098" y="42837"/>
                    <a:pt x="322501" y="36487"/>
                    <a:pt x="361306" y="34018"/>
                  </a:cubicBezTo>
                  <a:cubicBezTo>
                    <a:pt x="400111" y="31549"/>
                    <a:pt x="457967" y="38251"/>
                    <a:pt x="494656" y="44601"/>
                  </a:cubicBezTo>
                  <a:cubicBezTo>
                    <a:pt x="531345" y="50951"/>
                    <a:pt x="575090" y="71412"/>
                    <a:pt x="581440" y="72118"/>
                  </a:cubicBezTo>
                  <a:cubicBezTo>
                    <a:pt x="587790" y="72824"/>
                    <a:pt x="565212" y="60829"/>
                    <a:pt x="532756" y="48835"/>
                  </a:cubicBezTo>
                  <a:cubicBezTo>
                    <a:pt x="500300" y="36840"/>
                    <a:pt x="433978" y="1209"/>
                    <a:pt x="386706" y="151"/>
                  </a:cubicBezTo>
                  <a:cubicBezTo>
                    <a:pt x="339434" y="-907"/>
                    <a:pt x="312270" y="2621"/>
                    <a:pt x="249123" y="42485"/>
                  </a:cubicBezTo>
                  <a:cubicBezTo>
                    <a:pt x="185976" y="82349"/>
                    <a:pt x="26168" y="253799"/>
                    <a:pt x="3590" y="2689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2" name="フリーフォーム: 図形 1131">
              <a:extLst>
                <a:ext uri="{FF2B5EF4-FFF2-40B4-BE49-F238E27FC236}">
                  <a16:creationId xmlns:a16="http://schemas.microsoft.com/office/drawing/2014/main" id="{4AE3CF69-310A-4F71-A8C9-A8EAB0B72B9D}"/>
                </a:ext>
              </a:extLst>
            </p:cNvPr>
            <p:cNvSpPr/>
            <p:nvPr/>
          </p:nvSpPr>
          <p:spPr>
            <a:xfrm>
              <a:off x="1370611" y="5280385"/>
              <a:ext cx="315825" cy="291758"/>
            </a:xfrm>
            <a:custGeom>
              <a:avLst/>
              <a:gdLst>
                <a:gd name="connsiteX0" fmla="*/ 4164 w 315825"/>
                <a:gd name="connsiteY0" fmla="*/ 1228 h 291758"/>
                <a:gd name="connsiteX1" fmla="*/ 180377 w 315825"/>
                <a:gd name="connsiteY1" fmla="*/ 131403 h 291758"/>
                <a:gd name="connsiteX2" fmla="*/ 251814 w 315825"/>
                <a:gd name="connsiteY2" fmla="*/ 206015 h 291758"/>
                <a:gd name="connsiteX3" fmla="*/ 315314 w 315825"/>
                <a:gd name="connsiteY3" fmla="*/ 291740 h 291758"/>
                <a:gd name="connsiteX4" fmla="*/ 269277 w 315825"/>
                <a:gd name="connsiteY4" fmla="*/ 212365 h 291758"/>
                <a:gd name="connsiteX5" fmla="*/ 74014 w 315825"/>
                <a:gd name="connsiteY5" fmla="*/ 74253 h 291758"/>
                <a:gd name="connsiteX6" fmla="*/ 4164 w 315825"/>
                <a:gd name="connsiteY6" fmla="*/ 1228 h 291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5825" h="291758">
                  <a:moveTo>
                    <a:pt x="4164" y="1228"/>
                  </a:moveTo>
                  <a:cubicBezTo>
                    <a:pt x="21891" y="10753"/>
                    <a:pt x="139102" y="97272"/>
                    <a:pt x="180377" y="131403"/>
                  </a:cubicBezTo>
                  <a:cubicBezTo>
                    <a:pt x="221652" y="165534"/>
                    <a:pt x="229325" y="179292"/>
                    <a:pt x="251814" y="206015"/>
                  </a:cubicBezTo>
                  <a:cubicBezTo>
                    <a:pt x="274304" y="232738"/>
                    <a:pt x="312404" y="290682"/>
                    <a:pt x="315314" y="291740"/>
                  </a:cubicBezTo>
                  <a:cubicBezTo>
                    <a:pt x="318224" y="292798"/>
                    <a:pt x="309494" y="248613"/>
                    <a:pt x="269277" y="212365"/>
                  </a:cubicBezTo>
                  <a:cubicBezTo>
                    <a:pt x="229060" y="176117"/>
                    <a:pt x="119787" y="108913"/>
                    <a:pt x="74014" y="74253"/>
                  </a:cubicBezTo>
                  <a:cubicBezTo>
                    <a:pt x="28241" y="39593"/>
                    <a:pt x="-13563" y="-8297"/>
                    <a:pt x="4164" y="12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3" name="フリーフォーム: 図形 1132">
              <a:extLst>
                <a:ext uri="{FF2B5EF4-FFF2-40B4-BE49-F238E27FC236}">
                  <a16:creationId xmlns:a16="http://schemas.microsoft.com/office/drawing/2014/main" id="{A1EEC57C-D6E2-4EE3-B6E2-2E919EC18371}"/>
                </a:ext>
              </a:extLst>
            </p:cNvPr>
            <p:cNvSpPr/>
            <p:nvPr/>
          </p:nvSpPr>
          <p:spPr>
            <a:xfrm>
              <a:off x="1619245" y="5587999"/>
              <a:ext cx="119151" cy="187589"/>
            </a:xfrm>
            <a:custGeom>
              <a:avLst/>
              <a:gdLst>
                <a:gd name="connsiteX0" fmla="*/ 5 w 119151"/>
                <a:gd name="connsiteY0" fmla="*/ 1 h 187589"/>
                <a:gd name="connsiteX1" fmla="*/ 104780 w 119151"/>
                <a:gd name="connsiteY1" fmla="*/ 66676 h 187589"/>
                <a:gd name="connsiteX2" fmla="*/ 96843 w 119151"/>
                <a:gd name="connsiteY2" fmla="*/ 112714 h 187589"/>
                <a:gd name="connsiteX3" fmla="*/ 119068 w 119151"/>
                <a:gd name="connsiteY3" fmla="*/ 187326 h 187589"/>
                <a:gd name="connsiteX4" fmla="*/ 87318 w 119151"/>
                <a:gd name="connsiteY4" fmla="*/ 134939 h 187589"/>
                <a:gd name="connsiteX5" fmla="*/ 109543 w 119151"/>
                <a:gd name="connsiteY5" fmla="*/ 68264 h 187589"/>
                <a:gd name="connsiteX6" fmla="*/ 5 w 119151"/>
                <a:gd name="connsiteY6" fmla="*/ 1 h 187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151" h="187589">
                  <a:moveTo>
                    <a:pt x="5" y="1"/>
                  </a:moveTo>
                  <a:cubicBezTo>
                    <a:pt x="-789" y="-264"/>
                    <a:pt x="88640" y="47891"/>
                    <a:pt x="104780" y="66676"/>
                  </a:cubicBezTo>
                  <a:cubicBezTo>
                    <a:pt x="120920" y="85461"/>
                    <a:pt x="94462" y="92606"/>
                    <a:pt x="96843" y="112714"/>
                  </a:cubicBezTo>
                  <a:cubicBezTo>
                    <a:pt x="99224" y="132822"/>
                    <a:pt x="120655" y="183622"/>
                    <a:pt x="119068" y="187326"/>
                  </a:cubicBezTo>
                  <a:cubicBezTo>
                    <a:pt x="117481" y="191030"/>
                    <a:pt x="88906" y="154783"/>
                    <a:pt x="87318" y="134939"/>
                  </a:cubicBezTo>
                  <a:cubicBezTo>
                    <a:pt x="85731" y="115095"/>
                    <a:pt x="120391" y="87579"/>
                    <a:pt x="109543" y="68264"/>
                  </a:cubicBezTo>
                  <a:cubicBezTo>
                    <a:pt x="98695" y="48949"/>
                    <a:pt x="799" y="266"/>
                    <a:pt x="5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4" name="フリーフォーム: 図形 1133">
              <a:extLst>
                <a:ext uri="{FF2B5EF4-FFF2-40B4-BE49-F238E27FC236}">
                  <a16:creationId xmlns:a16="http://schemas.microsoft.com/office/drawing/2014/main" id="{64EFE539-6D10-45A1-AEEE-85FCDE909D10}"/>
                </a:ext>
              </a:extLst>
            </p:cNvPr>
            <p:cNvSpPr/>
            <p:nvPr/>
          </p:nvSpPr>
          <p:spPr>
            <a:xfrm>
              <a:off x="1755184" y="5822880"/>
              <a:ext cx="44268" cy="141967"/>
            </a:xfrm>
            <a:custGeom>
              <a:avLst/>
              <a:gdLst>
                <a:gd name="connsiteX0" fmla="*/ 16466 w 44268"/>
                <a:gd name="connsiteY0" fmla="*/ 70 h 141967"/>
                <a:gd name="connsiteX1" fmla="*/ 16466 w 44268"/>
                <a:gd name="connsiteY1" fmla="*/ 79445 h 141967"/>
                <a:gd name="connsiteX2" fmla="*/ 43454 w 44268"/>
                <a:gd name="connsiteY2" fmla="*/ 139770 h 141967"/>
                <a:gd name="connsiteX3" fmla="*/ 33929 w 44268"/>
                <a:gd name="connsiteY3" fmla="*/ 125483 h 141967"/>
                <a:gd name="connsiteX4" fmla="*/ 591 w 44268"/>
                <a:gd name="connsiteY4" fmla="*/ 93733 h 141967"/>
                <a:gd name="connsiteX5" fmla="*/ 16466 w 44268"/>
                <a:gd name="connsiteY5" fmla="*/ 70 h 14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268" h="141967">
                  <a:moveTo>
                    <a:pt x="16466" y="70"/>
                  </a:moveTo>
                  <a:cubicBezTo>
                    <a:pt x="19112" y="-2311"/>
                    <a:pt x="11968" y="56162"/>
                    <a:pt x="16466" y="79445"/>
                  </a:cubicBezTo>
                  <a:cubicBezTo>
                    <a:pt x="20964" y="102728"/>
                    <a:pt x="40544" y="132097"/>
                    <a:pt x="43454" y="139770"/>
                  </a:cubicBezTo>
                  <a:cubicBezTo>
                    <a:pt x="46364" y="147443"/>
                    <a:pt x="41073" y="133156"/>
                    <a:pt x="33929" y="125483"/>
                  </a:cubicBezTo>
                  <a:cubicBezTo>
                    <a:pt x="26785" y="117810"/>
                    <a:pt x="4560" y="110931"/>
                    <a:pt x="591" y="93733"/>
                  </a:cubicBezTo>
                  <a:cubicBezTo>
                    <a:pt x="-3378" y="76535"/>
                    <a:pt x="13820" y="2451"/>
                    <a:pt x="16466" y="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5" name="フリーフォーム: 図形 1134">
              <a:extLst>
                <a:ext uri="{FF2B5EF4-FFF2-40B4-BE49-F238E27FC236}">
                  <a16:creationId xmlns:a16="http://schemas.microsoft.com/office/drawing/2014/main" id="{48B41569-8280-4948-9A61-D4A29375F9B2}"/>
                </a:ext>
              </a:extLst>
            </p:cNvPr>
            <p:cNvSpPr/>
            <p:nvPr/>
          </p:nvSpPr>
          <p:spPr>
            <a:xfrm>
              <a:off x="1801596" y="5972163"/>
              <a:ext cx="122671" cy="232183"/>
            </a:xfrm>
            <a:custGeom>
              <a:avLst/>
              <a:gdLst>
                <a:gd name="connsiteX0" fmla="*/ 217 w 122671"/>
                <a:gd name="connsiteY0" fmla="*/ 12 h 232183"/>
                <a:gd name="connsiteX1" fmla="*/ 68479 w 122671"/>
                <a:gd name="connsiteY1" fmla="*/ 142887 h 232183"/>
                <a:gd name="connsiteX2" fmla="*/ 122454 w 122671"/>
                <a:gd name="connsiteY2" fmla="*/ 228612 h 232183"/>
                <a:gd name="connsiteX3" fmla="*/ 85942 w 122671"/>
                <a:gd name="connsiteY3" fmla="*/ 209562 h 232183"/>
                <a:gd name="connsiteX4" fmla="*/ 47842 w 122671"/>
                <a:gd name="connsiteY4" fmla="*/ 150825 h 232183"/>
                <a:gd name="connsiteX5" fmla="*/ 217 w 122671"/>
                <a:gd name="connsiteY5" fmla="*/ 12 h 232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671" h="232183">
                  <a:moveTo>
                    <a:pt x="217" y="12"/>
                  </a:moveTo>
                  <a:cubicBezTo>
                    <a:pt x="3656" y="-1311"/>
                    <a:pt x="48106" y="104787"/>
                    <a:pt x="68479" y="142887"/>
                  </a:cubicBezTo>
                  <a:cubicBezTo>
                    <a:pt x="88852" y="180987"/>
                    <a:pt x="119544" y="217500"/>
                    <a:pt x="122454" y="228612"/>
                  </a:cubicBezTo>
                  <a:cubicBezTo>
                    <a:pt x="125364" y="239724"/>
                    <a:pt x="98377" y="222526"/>
                    <a:pt x="85942" y="209562"/>
                  </a:cubicBezTo>
                  <a:cubicBezTo>
                    <a:pt x="73507" y="196598"/>
                    <a:pt x="60542" y="182046"/>
                    <a:pt x="47842" y="150825"/>
                  </a:cubicBezTo>
                  <a:cubicBezTo>
                    <a:pt x="35142" y="119604"/>
                    <a:pt x="-3222" y="1335"/>
                    <a:pt x="217" y="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6" name="フリーフォーム: 図形 1135">
              <a:extLst>
                <a:ext uri="{FF2B5EF4-FFF2-40B4-BE49-F238E27FC236}">
                  <a16:creationId xmlns:a16="http://schemas.microsoft.com/office/drawing/2014/main" id="{2722E002-8975-401C-9D3E-CCDC818D5450}"/>
                </a:ext>
              </a:extLst>
            </p:cNvPr>
            <p:cNvSpPr/>
            <p:nvPr/>
          </p:nvSpPr>
          <p:spPr>
            <a:xfrm>
              <a:off x="1325594" y="4897218"/>
              <a:ext cx="339306" cy="388946"/>
            </a:xfrm>
            <a:custGeom>
              <a:avLst/>
              <a:gdLst>
                <a:gd name="connsiteX0" fmla="*/ 4731 w 339306"/>
                <a:gd name="connsiteY0" fmla="*/ 8157 h 388946"/>
                <a:gd name="connsiteX1" fmla="*/ 126969 w 339306"/>
                <a:gd name="connsiteY1" fmla="*/ 36732 h 388946"/>
                <a:gd name="connsiteX2" fmla="*/ 182531 w 339306"/>
                <a:gd name="connsiteY2" fmla="*/ 92295 h 388946"/>
                <a:gd name="connsiteX3" fmla="*/ 247619 w 339306"/>
                <a:gd name="connsiteY3" fmla="*/ 157382 h 388946"/>
                <a:gd name="connsiteX4" fmla="*/ 292069 w 339306"/>
                <a:gd name="connsiteY4" fmla="*/ 206595 h 388946"/>
                <a:gd name="connsiteX5" fmla="*/ 317469 w 339306"/>
                <a:gd name="connsiteY5" fmla="*/ 258982 h 388946"/>
                <a:gd name="connsiteX6" fmla="*/ 311119 w 339306"/>
                <a:gd name="connsiteY6" fmla="*/ 357407 h 388946"/>
                <a:gd name="connsiteX7" fmla="*/ 301594 w 339306"/>
                <a:gd name="connsiteY7" fmla="*/ 387570 h 388946"/>
                <a:gd name="connsiteX8" fmla="*/ 330169 w 339306"/>
                <a:gd name="connsiteY8" fmla="*/ 320895 h 388946"/>
                <a:gd name="connsiteX9" fmla="*/ 331756 w 339306"/>
                <a:gd name="connsiteY9" fmla="*/ 244695 h 388946"/>
                <a:gd name="connsiteX10" fmla="*/ 307944 w 339306"/>
                <a:gd name="connsiteY10" fmla="*/ 187545 h 388946"/>
                <a:gd name="connsiteX11" fmla="*/ 4731 w 339306"/>
                <a:gd name="connsiteY11" fmla="*/ 8157 h 388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306" h="388946">
                  <a:moveTo>
                    <a:pt x="4731" y="8157"/>
                  </a:moveTo>
                  <a:cubicBezTo>
                    <a:pt x="-25431" y="-16978"/>
                    <a:pt x="97336" y="22709"/>
                    <a:pt x="126969" y="36732"/>
                  </a:cubicBezTo>
                  <a:cubicBezTo>
                    <a:pt x="156602" y="50755"/>
                    <a:pt x="182531" y="92295"/>
                    <a:pt x="182531" y="92295"/>
                  </a:cubicBezTo>
                  <a:cubicBezTo>
                    <a:pt x="202639" y="112403"/>
                    <a:pt x="229363" y="138332"/>
                    <a:pt x="247619" y="157382"/>
                  </a:cubicBezTo>
                  <a:cubicBezTo>
                    <a:pt x="265875" y="176432"/>
                    <a:pt x="280427" y="189662"/>
                    <a:pt x="292069" y="206595"/>
                  </a:cubicBezTo>
                  <a:cubicBezTo>
                    <a:pt x="303711" y="223528"/>
                    <a:pt x="314294" y="233847"/>
                    <a:pt x="317469" y="258982"/>
                  </a:cubicBezTo>
                  <a:cubicBezTo>
                    <a:pt x="320644" y="284117"/>
                    <a:pt x="313765" y="335976"/>
                    <a:pt x="311119" y="357407"/>
                  </a:cubicBezTo>
                  <a:cubicBezTo>
                    <a:pt x="308473" y="378838"/>
                    <a:pt x="298419" y="393655"/>
                    <a:pt x="301594" y="387570"/>
                  </a:cubicBezTo>
                  <a:cubicBezTo>
                    <a:pt x="304769" y="381485"/>
                    <a:pt x="325142" y="344707"/>
                    <a:pt x="330169" y="320895"/>
                  </a:cubicBezTo>
                  <a:cubicBezTo>
                    <a:pt x="335196" y="297083"/>
                    <a:pt x="335460" y="266920"/>
                    <a:pt x="331756" y="244695"/>
                  </a:cubicBezTo>
                  <a:cubicBezTo>
                    <a:pt x="328052" y="222470"/>
                    <a:pt x="362977" y="229349"/>
                    <a:pt x="307944" y="187545"/>
                  </a:cubicBezTo>
                  <a:cubicBezTo>
                    <a:pt x="252911" y="145741"/>
                    <a:pt x="34893" y="33292"/>
                    <a:pt x="4731" y="81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7" name="フリーフォーム: 図形 1136">
              <a:extLst>
                <a:ext uri="{FF2B5EF4-FFF2-40B4-BE49-F238E27FC236}">
                  <a16:creationId xmlns:a16="http://schemas.microsoft.com/office/drawing/2014/main" id="{54654C52-87FF-475F-A5CB-4621CF4DD504}"/>
                </a:ext>
              </a:extLst>
            </p:cNvPr>
            <p:cNvSpPr/>
            <p:nvPr/>
          </p:nvSpPr>
          <p:spPr>
            <a:xfrm>
              <a:off x="1487406" y="4841747"/>
              <a:ext cx="244278" cy="488938"/>
            </a:xfrm>
            <a:custGeom>
              <a:avLst/>
              <a:gdLst>
                <a:gd name="connsiteX0" fmla="*/ 15957 w 244278"/>
                <a:gd name="connsiteY0" fmla="*/ 128 h 488938"/>
                <a:gd name="connsiteX1" fmla="*/ 12782 w 244278"/>
                <a:gd name="connsiteY1" fmla="*/ 65216 h 488938"/>
                <a:gd name="connsiteX2" fmla="*/ 100094 w 244278"/>
                <a:gd name="connsiteY2" fmla="*/ 125541 h 488938"/>
                <a:gd name="connsiteX3" fmla="*/ 149307 w 244278"/>
                <a:gd name="connsiteY3" fmla="*/ 176341 h 488938"/>
                <a:gd name="connsiteX4" fmla="*/ 196932 w 244278"/>
                <a:gd name="connsiteY4" fmla="*/ 239841 h 488938"/>
                <a:gd name="connsiteX5" fmla="*/ 225507 w 244278"/>
                <a:gd name="connsiteY5" fmla="*/ 301753 h 488938"/>
                <a:gd name="connsiteX6" fmla="*/ 200107 w 244278"/>
                <a:gd name="connsiteY6" fmla="*/ 482728 h 488938"/>
                <a:gd name="connsiteX7" fmla="*/ 219157 w 244278"/>
                <a:gd name="connsiteY7" fmla="*/ 430341 h 488938"/>
                <a:gd name="connsiteX8" fmla="*/ 239794 w 244278"/>
                <a:gd name="connsiteY8" fmla="*/ 268416 h 488938"/>
                <a:gd name="connsiteX9" fmla="*/ 125494 w 244278"/>
                <a:gd name="connsiteY9" fmla="*/ 190628 h 488938"/>
                <a:gd name="connsiteX10" fmla="*/ 25482 w 244278"/>
                <a:gd name="connsiteY10" fmla="*/ 109666 h 488938"/>
                <a:gd name="connsiteX11" fmla="*/ 82 w 244278"/>
                <a:gd name="connsiteY11" fmla="*/ 82678 h 488938"/>
                <a:gd name="connsiteX12" fmla="*/ 15957 w 244278"/>
                <a:gd name="connsiteY12" fmla="*/ 128 h 488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4278" h="488938">
                  <a:moveTo>
                    <a:pt x="15957" y="128"/>
                  </a:moveTo>
                  <a:cubicBezTo>
                    <a:pt x="18074" y="-2782"/>
                    <a:pt x="-1241" y="44314"/>
                    <a:pt x="12782" y="65216"/>
                  </a:cubicBezTo>
                  <a:cubicBezTo>
                    <a:pt x="26805" y="86118"/>
                    <a:pt x="77340" y="107020"/>
                    <a:pt x="100094" y="125541"/>
                  </a:cubicBezTo>
                  <a:cubicBezTo>
                    <a:pt x="122848" y="144062"/>
                    <a:pt x="133167" y="157291"/>
                    <a:pt x="149307" y="176341"/>
                  </a:cubicBezTo>
                  <a:cubicBezTo>
                    <a:pt x="165447" y="195391"/>
                    <a:pt x="184232" y="218939"/>
                    <a:pt x="196932" y="239841"/>
                  </a:cubicBezTo>
                  <a:cubicBezTo>
                    <a:pt x="209632" y="260743"/>
                    <a:pt x="224978" y="261272"/>
                    <a:pt x="225507" y="301753"/>
                  </a:cubicBezTo>
                  <a:cubicBezTo>
                    <a:pt x="226036" y="342234"/>
                    <a:pt x="201165" y="461297"/>
                    <a:pt x="200107" y="482728"/>
                  </a:cubicBezTo>
                  <a:cubicBezTo>
                    <a:pt x="199049" y="504159"/>
                    <a:pt x="212542" y="466060"/>
                    <a:pt x="219157" y="430341"/>
                  </a:cubicBezTo>
                  <a:cubicBezTo>
                    <a:pt x="225772" y="394622"/>
                    <a:pt x="255405" y="308368"/>
                    <a:pt x="239794" y="268416"/>
                  </a:cubicBezTo>
                  <a:cubicBezTo>
                    <a:pt x="224183" y="228464"/>
                    <a:pt x="161213" y="217086"/>
                    <a:pt x="125494" y="190628"/>
                  </a:cubicBezTo>
                  <a:cubicBezTo>
                    <a:pt x="89775" y="164170"/>
                    <a:pt x="46384" y="127658"/>
                    <a:pt x="25482" y="109666"/>
                  </a:cubicBezTo>
                  <a:cubicBezTo>
                    <a:pt x="4580" y="91674"/>
                    <a:pt x="1405" y="101199"/>
                    <a:pt x="82" y="82678"/>
                  </a:cubicBezTo>
                  <a:cubicBezTo>
                    <a:pt x="-1241" y="64157"/>
                    <a:pt x="13840" y="3038"/>
                    <a:pt x="15957" y="1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8" name="フリーフォーム: 図形 1137">
              <a:extLst>
                <a:ext uri="{FF2B5EF4-FFF2-40B4-BE49-F238E27FC236}">
                  <a16:creationId xmlns:a16="http://schemas.microsoft.com/office/drawing/2014/main" id="{3A3C14C5-6AB2-4A6D-A93C-F658310A6B2D}"/>
                </a:ext>
              </a:extLst>
            </p:cNvPr>
            <p:cNvSpPr/>
            <p:nvPr/>
          </p:nvSpPr>
          <p:spPr>
            <a:xfrm>
              <a:off x="1681120" y="5436707"/>
              <a:ext cx="135264" cy="277679"/>
            </a:xfrm>
            <a:custGeom>
              <a:avLst/>
              <a:gdLst>
                <a:gd name="connsiteX0" fmla="*/ 43 w 135264"/>
                <a:gd name="connsiteY0" fmla="*/ 481 h 277679"/>
                <a:gd name="connsiteX1" fmla="*/ 77830 w 135264"/>
                <a:gd name="connsiteY1" fmla="*/ 152881 h 277679"/>
                <a:gd name="connsiteX2" fmla="*/ 133393 w 135264"/>
                <a:gd name="connsiteY2" fmla="*/ 276706 h 277679"/>
                <a:gd name="connsiteX3" fmla="*/ 119105 w 135264"/>
                <a:gd name="connsiteY3" fmla="*/ 205268 h 277679"/>
                <a:gd name="connsiteX4" fmla="*/ 88943 w 135264"/>
                <a:gd name="connsiteY4" fmla="*/ 108431 h 277679"/>
                <a:gd name="connsiteX5" fmla="*/ 43 w 135264"/>
                <a:gd name="connsiteY5" fmla="*/ 481 h 277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264" h="277679">
                  <a:moveTo>
                    <a:pt x="43" y="481"/>
                  </a:moveTo>
                  <a:cubicBezTo>
                    <a:pt x="-1809" y="7889"/>
                    <a:pt x="55605" y="106844"/>
                    <a:pt x="77830" y="152881"/>
                  </a:cubicBezTo>
                  <a:cubicBezTo>
                    <a:pt x="100055" y="198918"/>
                    <a:pt x="126514" y="267975"/>
                    <a:pt x="133393" y="276706"/>
                  </a:cubicBezTo>
                  <a:cubicBezTo>
                    <a:pt x="140272" y="285437"/>
                    <a:pt x="126513" y="233314"/>
                    <a:pt x="119105" y="205268"/>
                  </a:cubicBezTo>
                  <a:cubicBezTo>
                    <a:pt x="111697" y="177222"/>
                    <a:pt x="113020" y="143885"/>
                    <a:pt x="88943" y="108431"/>
                  </a:cubicBezTo>
                  <a:cubicBezTo>
                    <a:pt x="64866" y="72977"/>
                    <a:pt x="1895" y="-6927"/>
                    <a:pt x="43" y="4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9" name="フリーフォーム: 図形 1138">
              <a:extLst>
                <a:ext uri="{FF2B5EF4-FFF2-40B4-BE49-F238E27FC236}">
                  <a16:creationId xmlns:a16="http://schemas.microsoft.com/office/drawing/2014/main" id="{E3F3FC0F-9B4C-4AE3-A11F-6C00303C4A40}"/>
                </a:ext>
              </a:extLst>
            </p:cNvPr>
            <p:cNvSpPr/>
            <p:nvPr/>
          </p:nvSpPr>
          <p:spPr>
            <a:xfrm>
              <a:off x="2229026" y="6234311"/>
              <a:ext cx="217474" cy="221929"/>
            </a:xfrm>
            <a:custGeom>
              <a:avLst/>
              <a:gdLst>
                <a:gd name="connsiteX0" fmla="*/ 217312 w 217474"/>
                <a:gd name="connsiteY0" fmla="*/ 1389 h 221929"/>
                <a:gd name="connsiteX1" fmla="*/ 88724 w 217474"/>
                <a:gd name="connsiteY1" fmla="*/ 118864 h 221929"/>
                <a:gd name="connsiteX2" fmla="*/ 2999 w 217474"/>
                <a:gd name="connsiteY2" fmla="*/ 218877 h 221929"/>
                <a:gd name="connsiteX3" fmla="*/ 28399 w 217474"/>
                <a:gd name="connsiteY3" fmla="*/ 183952 h 221929"/>
                <a:gd name="connsiteX4" fmla="*/ 114124 w 217474"/>
                <a:gd name="connsiteY4" fmla="*/ 61714 h 221929"/>
                <a:gd name="connsiteX5" fmla="*/ 217312 w 217474"/>
                <a:gd name="connsiteY5" fmla="*/ 1389 h 221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474" h="221929">
                  <a:moveTo>
                    <a:pt x="217312" y="1389"/>
                  </a:moveTo>
                  <a:cubicBezTo>
                    <a:pt x="213079" y="10914"/>
                    <a:pt x="124443" y="82616"/>
                    <a:pt x="88724" y="118864"/>
                  </a:cubicBezTo>
                  <a:cubicBezTo>
                    <a:pt x="53005" y="155112"/>
                    <a:pt x="13053" y="208029"/>
                    <a:pt x="2999" y="218877"/>
                  </a:cubicBezTo>
                  <a:cubicBezTo>
                    <a:pt x="-7055" y="229725"/>
                    <a:pt x="9878" y="210146"/>
                    <a:pt x="28399" y="183952"/>
                  </a:cubicBezTo>
                  <a:cubicBezTo>
                    <a:pt x="46920" y="157758"/>
                    <a:pt x="86343" y="90025"/>
                    <a:pt x="114124" y="61714"/>
                  </a:cubicBezTo>
                  <a:cubicBezTo>
                    <a:pt x="141905" y="33403"/>
                    <a:pt x="221545" y="-8136"/>
                    <a:pt x="217312" y="13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0" name="フリーフォーム: 図形 1139">
              <a:extLst>
                <a:ext uri="{FF2B5EF4-FFF2-40B4-BE49-F238E27FC236}">
                  <a16:creationId xmlns:a16="http://schemas.microsoft.com/office/drawing/2014/main" id="{7D4E1E37-6B00-4125-B897-0B78F2B01261}"/>
                </a:ext>
              </a:extLst>
            </p:cNvPr>
            <p:cNvSpPr/>
            <p:nvPr/>
          </p:nvSpPr>
          <p:spPr>
            <a:xfrm>
              <a:off x="1890713" y="5808359"/>
              <a:ext cx="177987" cy="249711"/>
            </a:xfrm>
            <a:custGeom>
              <a:avLst/>
              <a:gdLst>
                <a:gd name="connsiteX0" fmla="*/ 0 w 177987"/>
                <a:gd name="connsiteY0" fmla="*/ 304 h 249711"/>
                <a:gd name="connsiteX1" fmla="*/ 112712 w 177987"/>
                <a:gd name="connsiteY1" fmla="*/ 113016 h 249711"/>
                <a:gd name="connsiteX2" fmla="*/ 177800 w 177987"/>
                <a:gd name="connsiteY2" fmla="*/ 249541 h 249711"/>
                <a:gd name="connsiteX3" fmla="*/ 131762 w 177987"/>
                <a:gd name="connsiteY3" fmla="*/ 140004 h 249711"/>
                <a:gd name="connsiteX4" fmla="*/ 111125 w 177987"/>
                <a:gd name="connsiteY4" fmla="*/ 81266 h 249711"/>
                <a:gd name="connsiteX5" fmla="*/ 0 w 177987"/>
                <a:gd name="connsiteY5" fmla="*/ 304 h 249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987" h="249711">
                  <a:moveTo>
                    <a:pt x="0" y="304"/>
                  </a:moveTo>
                  <a:cubicBezTo>
                    <a:pt x="264" y="5596"/>
                    <a:pt x="83079" y="71477"/>
                    <a:pt x="112712" y="113016"/>
                  </a:cubicBezTo>
                  <a:cubicBezTo>
                    <a:pt x="142345" y="154555"/>
                    <a:pt x="174625" y="245043"/>
                    <a:pt x="177800" y="249541"/>
                  </a:cubicBezTo>
                  <a:cubicBezTo>
                    <a:pt x="180975" y="254039"/>
                    <a:pt x="142875" y="168050"/>
                    <a:pt x="131762" y="140004"/>
                  </a:cubicBezTo>
                  <a:cubicBezTo>
                    <a:pt x="120650" y="111958"/>
                    <a:pt x="131233" y="102433"/>
                    <a:pt x="111125" y="81266"/>
                  </a:cubicBezTo>
                  <a:cubicBezTo>
                    <a:pt x="91017" y="60099"/>
                    <a:pt x="-264" y="-4988"/>
                    <a:pt x="0" y="3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1" name="フリーフォーム: 図形 1140">
              <a:extLst>
                <a:ext uri="{FF2B5EF4-FFF2-40B4-BE49-F238E27FC236}">
                  <a16:creationId xmlns:a16="http://schemas.microsoft.com/office/drawing/2014/main" id="{4BEAD6D4-397F-410F-A2E3-A844A4B1D0E3}"/>
                </a:ext>
              </a:extLst>
            </p:cNvPr>
            <p:cNvSpPr/>
            <p:nvPr/>
          </p:nvSpPr>
          <p:spPr>
            <a:xfrm>
              <a:off x="1927877" y="5971317"/>
              <a:ext cx="129932" cy="300049"/>
            </a:xfrm>
            <a:custGeom>
              <a:avLst/>
              <a:gdLst>
                <a:gd name="connsiteX0" fmla="*/ 10461 w 129932"/>
                <a:gd name="connsiteY0" fmla="*/ 858 h 300049"/>
                <a:gd name="connsiteX1" fmla="*/ 42211 w 129932"/>
                <a:gd name="connsiteY1" fmla="*/ 146908 h 300049"/>
                <a:gd name="connsiteX2" fmla="*/ 129523 w 129932"/>
                <a:gd name="connsiteY2" fmla="*/ 299308 h 300049"/>
                <a:gd name="connsiteX3" fmla="*/ 77136 w 129932"/>
                <a:gd name="connsiteY3" fmla="*/ 208821 h 300049"/>
                <a:gd name="connsiteX4" fmla="*/ 8873 w 129932"/>
                <a:gd name="connsiteY4" fmla="*/ 91346 h 300049"/>
                <a:gd name="connsiteX5" fmla="*/ 10461 w 129932"/>
                <a:gd name="connsiteY5" fmla="*/ 858 h 300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932" h="300049">
                  <a:moveTo>
                    <a:pt x="10461" y="858"/>
                  </a:moveTo>
                  <a:cubicBezTo>
                    <a:pt x="16017" y="10118"/>
                    <a:pt x="22367" y="97166"/>
                    <a:pt x="42211" y="146908"/>
                  </a:cubicBezTo>
                  <a:cubicBezTo>
                    <a:pt x="62055" y="196650"/>
                    <a:pt x="123702" y="288989"/>
                    <a:pt x="129523" y="299308"/>
                  </a:cubicBezTo>
                  <a:cubicBezTo>
                    <a:pt x="135344" y="309627"/>
                    <a:pt x="77136" y="208821"/>
                    <a:pt x="77136" y="208821"/>
                  </a:cubicBezTo>
                  <a:cubicBezTo>
                    <a:pt x="57028" y="174161"/>
                    <a:pt x="26865" y="123096"/>
                    <a:pt x="8873" y="91346"/>
                  </a:cubicBezTo>
                  <a:cubicBezTo>
                    <a:pt x="-9119" y="59596"/>
                    <a:pt x="4905" y="-8402"/>
                    <a:pt x="10461" y="8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2" name="フリーフォーム: 図形 1141">
              <a:extLst>
                <a:ext uri="{FF2B5EF4-FFF2-40B4-BE49-F238E27FC236}">
                  <a16:creationId xmlns:a16="http://schemas.microsoft.com/office/drawing/2014/main" id="{4356300D-B1A2-4120-A834-D209721A2EB9}"/>
                </a:ext>
              </a:extLst>
            </p:cNvPr>
            <p:cNvSpPr/>
            <p:nvPr/>
          </p:nvSpPr>
          <p:spPr>
            <a:xfrm>
              <a:off x="1904868" y="6211859"/>
              <a:ext cx="210048" cy="375112"/>
            </a:xfrm>
            <a:custGeom>
              <a:avLst/>
              <a:gdLst>
                <a:gd name="connsiteX0" fmla="*/ 132 w 210048"/>
                <a:gd name="connsiteY0" fmla="*/ 29 h 375112"/>
                <a:gd name="connsiteX1" fmla="*/ 81095 w 210048"/>
                <a:gd name="connsiteY1" fmla="*/ 98454 h 375112"/>
                <a:gd name="connsiteX2" fmla="*/ 120782 w 210048"/>
                <a:gd name="connsiteY2" fmla="*/ 179416 h 375112"/>
                <a:gd name="connsiteX3" fmla="*/ 208095 w 210048"/>
                <a:gd name="connsiteY3" fmla="*/ 371504 h 375112"/>
                <a:gd name="connsiteX4" fmla="*/ 177932 w 210048"/>
                <a:gd name="connsiteY4" fmla="*/ 293716 h 375112"/>
                <a:gd name="connsiteX5" fmla="*/ 136657 w 210048"/>
                <a:gd name="connsiteY5" fmla="*/ 155604 h 375112"/>
                <a:gd name="connsiteX6" fmla="*/ 101732 w 210048"/>
                <a:gd name="connsiteY6" fmla="*/ 88929 h 375112"/>
                <a:gd name="connsiteX7" fmla="*/ 132 w 210048"/>
                <a:gd name="connsiteY7" fmla="*/ 29 h 375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0048" h="375112">
                  <a:moveTo>
                    <a:pt x="132" y="29"/>
                  </a:moveTo>
                  <a:cubicBezTo>
                    <a:pt x="-3307" y="1616"/>
                    <a:pt x="60987" y="68556"/>
                    <a:pt x="81095" y="98454"/>
                  </a:cubicBezTo>
                  <a:cubicBezTo>
                    <a:pt x="101203" y="128352"/>
                    <a:pt x="99615" y="133908"/>
                    <a:pt x="120782" y="179416"/>
                  </a:cubicBezTo>
                  <a:cubicBezTo>
                    <a:pt x="141949" y="224924"/>
                    <a:pt x="198570" y="352454"/>
                    <a:pt x="208095" y="371504"/>
                  </a:cubicBezTo>
                  <a:cubicBezTo>
                    <a:pt x="217620" y="390554"/>
                    <a:pt x="189838" y="329699"/>
                    <a:pt x="177932" y="293716"/>
                  </a:cubicBezTo>
                  <a:cubicBezTo>
                    <a:pt x="166026" y="257733"/>
                    <a:pt x="149357" y="189735"/>
                    <a:pt x="136657" y="155604"/>
                  </a:cubicBezTo>
                  <a:cubicBezTo>
                    <a:pt x="123957" y="121473"/>
                    <a:pt x="131630" y="115916"/>
                    <a:pt x="101732" y="88929"/>
                  </a:cubicBezTo>
                  <a:cubicBezTo>
                    <a:pt x="71834" y="61942"/>
                    <a:pt x="3571" y="-1558"/>
                    <a:pt x="132" y="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3" name="フリーフォーム: 図形 1142">
              <a:extLst>
                <a:ext uri="{FF2B5EF4-FFF2-40B4-BE49-F238E27FC236}">
                  <a16:creationId xmlns:a16="http://schemas.microsoft.com/office/drawing/2014/main" id="{43B223EA-0D58-48E4-9B84-B8DA079EAAEE}"/>
                </a:ext>
              </a:extLst>
            </p:cNvPr>
            <p:cNvSpPr/>
            <p:nvPr/>
          </p:nvSpPr>
          <p:spPr>
            <a:xfrm>
              <a:off x="1362208" y="6385622"/>
              <a:ext cx="147974" cy="403395"/>
            </a:xfrm>
            <a:custGeom>
              <a:avLst/>
              <a:gdLst>
                <a:gd name="connsiteX0" fmla="*/ 1455 w 147974"/>
                <a:gd name="connsiteY0" fmla="*/ 891 h 403395"/>
                <a:gd name="connsiteX1" fmla="*/ 30030 w 147974"/>
                <a:gd name="connsiteY1" fmla="*/ 123128 h 403395"/>
                <a:gd name="connsiteX2" fmla="*/ 71305 w 147974"/>
                <a:gd name="connsiteY2" fmla="*/ 226316 h 403395"/>
                <a:gd name="connsiteX3" fmla="*/ 145917 w 147974"/>
                <a:gd name="connsiteY3" fmla="*/ 400941 h 403395"/>
                <a:gd name="connsiteX4" fmla="*/ 125280 w 147974"/>
                <a:gd name="connsiteY4" fmla="*/ 324741 h 403395"/>
                <a:gd name="connsiteX5" fmla="*/ 106230 w 147974"/>
                <a:gd name="connsiteY5" fmla="*/ 267591 h 403395"/>
                <a:gd name="connsiteX6" fmla="*/ 76067 w 147974"/>
                <a:gd name="connsiteY6" fmla="*/ 189803 h 403395"/>
                <a:gd name="connsiteX7" fmla="*/ 1455 w 147974"/>
                <a:gd name="connsiteY7" fmla="*/ 891 h 40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974" h="403395">
                  <a:moveTo>
                    <a:pt x="1455" y="891"/>
                  </a:moveTo>
                  <a:cubicBezTo>
                    <a:pt x="-6218" y="-10221"/>
                    <a:pt x="18388" y="85557"/>
                    <a:pt x="30030" y="123128"/>
                  </a:cubicBezTo>
                  <a:cubicBezTo>
                    <a:pt x="41672" y="160699"/>
                    <a:pt x="51991" y="180014"/>
                    <a:pt x="71305" y="226316"/>
                  </a:cubicBezTo>
                  <a:cubicBezTo>
                    <a:pt x="90620" y="272618"/>
                    <a:pt x="136921" y="384537"/>
                    <a:pt x="145917" y="400941"/>
                  </a:cubicBezTo>
                  <a:cubicBezTo>
                    <a:pt x="154913" y="417345"/>
                    <a:pt x="131894" y="346966"/>
                    <a:pt x="125280" y="324741"/>
                  </a:cubicBezTo>
                  <a:cubicBezTo>
                    <a:pt x="118666" y="302516"/>
                    <a:pt x="114432" y="290081"/>
                    <a:pt x="106230" y="267591"/>
                  </a:cubicBezTo>
                  <a:cubicBezTo>
                    <a:pt x="98028" y="245101"/>
                    <a:pt x="94059" y="231872"/>
                    <a:pt x="76067" y="189803"/>
                  </a:cubicBezTo>
                  <a:cubicBezTo>
                    <a:pt x="58075" y="147734"/>
                    <a:pt x="9128" y="12003"/>
                    <a:pt x="1455" y="8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4" name="フリーフォーム: 図形 1143">
              <a:extLst>
                <a:ext uri="{FF2B5EF4-FFF2-40B4-BE49-F238E27FC236}">
                  <a16:creationId xmlns:a16="http://schemas.microsoft.com/office/drawing/2014/main" id="{70324FFB-E773-4A2D-8AD0-624FD339965D}"/>
                </a:ext>
              </a:extLst>
            </p:cNvPr>
            <p:cNvSpPr/>
            <p:nvPr/>
          </p:nvSpPr>
          <p:spPr>
            <a:xfrm>
              <a:off x="1530308" y="6801807"/>
              <a:ext cx="260485" cy="385422"/>
            </a:xfrm>
            <a:custGeom>
              <a:avLst/>
              <a:gdLst>
                <a:gd name="connsiteX0" fmla="*/ 1630 w 260485"/>
                <a:gd name="connsiteY0" fmla="*/ 631 h 385422"/>
                <a:gd name="connsiteX1" fmla="*/ 54017 w 260485"/>
                <a:gd name="connsiteY1" fmla="*/ 95881 h 385422"/>
                <a:gd name="connsiteX2" fmla="*/ 168317 w 260485"/>
                <a:gd name="connsiteY2" fmla="*/ 233993 h 385422"/>
                <a:gd name="connsiteX3" fmla="*/ 260392 w 260485"/>
                <a:gd name="connsiteY3" fmla="*/ 384806 h 385422"/>
                <a:gd name="connsiteX4" fmla="*/ 184192 w 260485"/>
                <a:gd name="connsiteY4" fmla="*/ 281618 h 385422"/>
                <a:gd name="connsiteX5" fmla="*/ 111167 w 260485"/>
                <a:gd name="connsiteY5" fmla="*/ 141918 h 385422"/>
                <a:gd name="connsiteX6" fmla="*/ 1630 w 260485"/>
                <a:gd name="connsiteY6" fmla="*/ 631 h 38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0485" h="385422">
                  <a:moveTo>
                    <a:pt x="1630" y="631"/>
                  </a:moveTo>
                  <a:cubicBezTo>
                    <a:pt x="-7895" y="-7042"/>
                    <a:pt x="26236" y="56987"/>
                    <a:pt x="54017" y="95881"/>
                  </a:cubicBezTo>
                  <a:cubicBezTo>
                    <a:pt x="81798" y="134775"/>
                    <a:pt x="133921" y="185839"/>
                    <a:pt x="168317" y="233993"/>
                  </a:cubicBezTo>
                  <a:cubicBezTo>
                    <a:pt x="202713" y="282147"/>
                    <a:pt x="257746" y="376869"/>
                    <a:pt x="260392" y="384806"/>
                  </a:cubicBezTo>
                  <a:cubicBezTo>
                    <a:pt x="263038" y="392743"/>
                    <a:pt x="209063" y="322099"/>
                    <a:pt x="184192" y="281618"/>
                  </a:cubicBezTo>
                  <a:cubicBezTo>
                    <a:pt x="159321" y="241137"/>
                    <a:pt x="143446" y="190337"/>
                    <a:pt x="111167" y="141918"/>
                  </a:cubicBezTo>
                  <a:cubicBezTo>
                    <a:pt x="78888" y="93499"/>
                    <a:pt x="11155" y="8304"/>
                    <a:pt x="1630" y="6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5" name="フリーフォーム: 図形 1144">
              <a:extLst>
                <a:ext uri="{FF2B5EF4-FFF2-40B4-BE49-F238E27FC236}">
                  <a16:creationId xmlns:a16="http://schemas.microsoft.com/office/drawing/2014/main" id="{E8572566-8884-4729-BDEF-091784850DBF}"/>
                </a:ext>
              </a:extLst>
            </p:cNvPr>
            <p:cNvSpPr/>
            <p:nvPr/>
          </p:nvSpPr>
          <p:spPr>
            <a:xfrm>
              <a:off x="1917661" y="7046701"/>
              <a:ext cx="103371" cy="366748"/>
            </a:xfrm>
            <a:custGeom>
              <a:avLst/>
              <a:gdLst>
                <a:gd name="connsiteX0" fmla="*/ 85764 w 103371"/>
                <a:gd name="connsiteY0" fmla="*/ 212 h 366748"/>
                <a:gd name="connsiteX1" fmla="*/ 27027 w 103371"/>
                <a:gd name="connsiteY1" fmla="*/ 108162 h 366748"/>
                <a:gd name="connsiteX2" fmla="*/ 101639 w 103371"/>
                <a:gd name="connsiteY2" fmla="*/ 358987 h 366748"/>
                <a:gd name="connsiteX3" fmla="*/ 73064 w 103371"/>
                <a:gd name="connsiteY3" fmla="*/ 287549 h 366748"/>
                <a:gd name="connsiteX4" fmla="*/ 39 w 103371"/>
                <a:gd name="connsiteY4" fmla="*/ 131974 h 366748"/>
                <a:gd name="connsiteX5" fmla="*/ 85764 w 103371"/>
                <a:gd name="connsiteY5" fmla="*/ 212 h 366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71" h="366748">
                  <a:moveTo>
                    <a:pt x="85764" y="212"/>
                  </a:moveTo>
                  <a:cubicBezTo>
                    <a:pt x="90262" y="-3757"/>
                    <a:pt x="24381" y="48366"/>
                    <a:pt x="27027" y="108162"/>
                  </a:cubicBezTo>
                  <a:cubicBezTo>
                    <a:pt x="29673" y="167958"/>
                    <a:pt x="93966" y="329089"/>
                    <a:pt x="101639" y="358987"/>
                  </a:cubicBezTo>
                  <a:cubicBezTo>
                    <a:pt x="109312" y="388885"/>
                    <a:pt x="89997" y="325384"/>
                    <a:pt x="73064" y="287549"/>
                  </a:cubicBezTo>
                  <a:cubicBezTo>
                    <a:pt x="56131" y="249714"/>
                    <a:pt x="2156" y="179070"/>
                    <a:pt x="39" y="131974"/>
                  </a:cubicBezTo>
                  <a:cubicBezTo>
                    <a:pt x="-2078" y="84878"/>
                    <a:pt x="81266" y="4181"/>
                    <a:pt x="85764" y="2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6" name="フリーフォーム: 図形 1145">
              <a:extLst>
                <a:ext uri="{FF2B5EF4-FFF2-40B4-BE49-F238E27FC236}">
                  <a16:creationId xmlns:a16="http://schemas.microsoft.com/office/drawing/2014/main" id="{8FCDDDC6-7EA6-4FFE-91DD-7A8A99B94CAA}"/>
                </a:ext>
              </a:extLst>
            </p:cNvPr>
            <p:cNvSpPr/>
            <p:nvPr/>
          </p:nvSpPr>
          <p:spPr>
            <a:xfrm>
              <a:off x="2058826" y="7187625"/>
              <a:ext cx="511890" cy="343069"/>
            </a:xfrm>
            <a:custGeom>
              <a:avLst/>
              <a:gdLst>
                <a:gd name="connsiteX0" fmla="*/ 449424 w 511890"/>
                <a:gd name="connsiteY0" fmla="*/ 48200 h 343069"/>
                <a:gd name="connsiteX1" fmla="*/ 309724 w 511890"/>
                <a:gd name="connsiteY1" fmla="*/ 181550 h 343069"/>
                <a:gd name="connsiteX2" fmla="*/ 204949 w 511890"/>
                <a:gd name="connsiteY2" fmla="*/ 332363 h 343069"/>
                <a:gd name="connsiteX3" fmla="*/ 192249 w 511890"/>
                <a:gd name="connsiteY3" fmla="*/ 327600 h 343069"/>
                <a:gd name="connsiteX4" fmla="*/ 138274 w 511890"/>
                <a:gd name="connsiteY4" fmla="*/ 302200 h 343069"/>
                <a:gd name="connsiteX5" fmla="*/ 162 w 511890"/>
                <a:gd name="connsiteY5" fmla="*/ 245050 h 343069"/>
                <a:gd name="connsiteX6" fmla="*/ 108112 w 511890"/>
                <a:gd name="connsiteY6" fmla="*/ 272038 h 343069"/>
                <a:gd name="connsiteX7" fmla="*/ 184312 w 511890"/>
                <a:gd name="connsiteY7" fmla="*/ 286325 h 343069"/>
                <a:gd name="connsiteX8" fmla="*/ 225587 w 511890"/>
                <a:gd name="connsiteY8" fmla="*/ 241875 h 343069"/>
                <a:gd name="connsiteX9" fmla="*/ 500224 w 511890"/>
                <a:gd name="connsiteY9" fmla="*/ 11688 h 343069"/>
                <a:gd name="connsiteX10" fmla="*/ 449424 w 511890"/>
                <a:gd name="connsiteY10" fmla="*/ 48200 h 343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1890" h="343069">
                  <a:moveTo>
                    <a:pt x="449424" y="48200"/>
                  </a:moveTo>
                  <a:cubicBezTo>
                    <a:pt x="417674" y="76510"/>
                    <a:pt x="350470" y="134190"/>
                    <a:pt x="309724" y="181550"/>
                  </a:cubicBezTo>
                  <a:cubicBezTo>
                    <a:pt x="268978" y="228910"/>
                    <a:pt x="204949" y="332363"/>
                    <a:pt x="204949" y="332363"/>
                  </a:cubicBezTo>
                  <a:cubicBezTo>
                    <a:pt x="185370" y="356705"/>
                    <a:pt x="203361" y="332627"/>
                    <a:pt x="192249" y="327600"/>
                  </a:cubicBezTo>
                  <a:cubicBezTo>
                    <a:pt x="181137" y="322573"/>
                    <a:pt x="170288" y="315958"/>
                    <a:pt x="138274" y="302200"/>
                  </a:cubicBezTo>
                  <a:cubicBezTo>
                    <a:pt x="106260" y="288442"/>
                    <a:pt x="5189" y="250077"/>
                    <a:pt x="162" y="245050"/>
                  </a:cubicBezTo>
                  <a:cubicBezTo>
                    <a:pt x="-4865" y="240023"/>
                    <a:pt x="108112" y="272038"/>
                    <a:pt x="108112" y="272038"/>
                  </a:cubicBezTo>
                  <a:cubicBezTo>
                    <a:pt x="138804" y="278917"/>
                    <a:pt x="164733" y="291352"/>
                    <a:pt x="184312" y="286325"/>
                  </a:cubicBezTo>
                  <a:cubicBezTo>
                    <a:pt x="203891" y="281298"/>
                    <a:pt x="172935" y="287648"/>
                    <a:pt x="225587" y="241875"/>
                  </a:cubicBezTo>
                  <a:cubicBezTo>
                    <a:pt x="278239" y="196102"/>
                    <a:pt x="464505" y="43438"/>
                    <a:pt x="500224" y="11688"/>
                  </a:cubicBezTo>
                  <a:cubicBezTo>
                    <a:pt x="535943" y="-20062"/>
                    <a:pt x="481174" y="19890"/>
                    <a:pt x="449424" y="482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7" name="フリーフォーム: 図形 1146">
              <a:extLst>
                <a:ext uri="{FF2B5EF4-FFF2-40B4-BE49-F238E27FC236}">
                  <a16:creationId xmlns:a16="http://schemas.microsoft.com/office/drawing/2014/main" id="{8615106A-F9C3-4ACC-8C1D-8E280E96A855}"/>
                </a:ext>
              </a:extLst>
            </p:cNvPr>
            <p:cNvSpPr/>
            <p:nvPr/>
          </p:nvSpPr>
          <p:spPr>
            <a:xfrm>
              <a:off x="2020901" y="6227250"/>
              <a:ext cx="596887" cy="543914"/>
            </a:xfrm>
            <a:custGeom>
              <a:avLst/>
              <a:gdLst>
                <a:gd name="connsiteX0" fmla="*/ 596887 w 596887"/>
                <a:gd name="connsiteY0" fmla="*/ 513 h 543914"/>
                <a:gd name="connsiteX1" fmla="*/ 436549 w 596887"/>
                <a:gd name="connsiteY1" fmla="*/ 122750 h 543914"/>
                <a:gd name="connsiteX2" fmla="*/ 185724 w 596887"/>
                <a:gd name="connsiteY2" fmla="*/ 364050 h 543914"/>
                <a:gd name="connsiteX3" fmla="*/ 6337 w 596887"/>
                <a:gd name="connsiteY3" fmla="*/ 537088 h 543914"/>
                <a:gd name="connsiteX4" fmla="*/ 52374 w 596887"/>
                <a:gd name="connsiteY4" fmla="*/ 497400 h 543914"/>
                <a:gd name="connsiteX5" fmla="*/ 168262 w 596887"/>
                <a:gd name="connsiteY5" fmla="*/ 387863 h 543914"/>
                <a:gd name="connsiteX6" fmla="*/ 434962 w 596887"/>
                <a:gd name="connsiteY6" fmla="*/ 165613 h 543914"/>
                <a:gd name="connsiteX7" fmla="*/ 596887 w 596887"/>
                <a:gd name="connsiteY7" fmla="*/ 513 h 543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6887" h="543914">
                  <a:moveTo>
                    <a:pt x="596887" y="513"/>
                  </a:moveTo>
                  <a:cubicBezTo>
                    <a:pt x="597151" y="-6631"/>
                    <a:pt x="505076" y="62160"/>
                    <a:pt x="436549" y="122750"/>
                  </a:cubicBezTo>
                  <a:cubicBezTo>
                    <a:pt x="368022" y="183340"/>
                    <a:pt x="185724" y="364050"/>
                    <a:pt x="185724" y="364050"/>
                  </a:cubicBezTo>
                  <a:lnTo>
                    <a:pt x="6337" y="537088"/>
                  </a:lnTo>
                  <a:cubicBezTo>
                    <a:pt x="-15888" y="559313"/>
                    <a:pt x="25387" y="522271"/>
                    <a:pt x="52374" y="497400"/>
                  </a:cubicBezTo>
                  <a:cubicBezTo>
                    <a:pt x="79361" y="472529"/>
                    <a:pt x="104497" y="443161"/>
                    <a:pt x="168262" y="387863"/>
                  </a:cubicBezTo>
                  <a:cubicBezTo>
                    <a:pt x="232027" y="332565"/>
                    <a:pt x="366435" y="227525"/>
                    <a:pt x="434962" y="165613"/>
                  </a:cubicBezTo>
                  <a:cubicBezTo>
                    <a:pt x="503489" y="103701"/>
                    <a:pt x="596623" y="7657"/>
                    <a:pt x="596887" y="5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8" name="フリーフォーム: 図形 1147">
              <a:extLst>
                <a:ext uri="{FF2B5EF4-FFF2-40B4-BE49-F238E27FC236}">
                  <a16:creationId xmlns:a16="http://schemas.microsoft.com/office/drawing/2014/main" id="{D314275E-B548-4E26-A6A6-C661E54E8554}"/>
                </a:ext>
              </a:extLst>
            </p:cNvPr>
            <p:cNvSpPr/>
            <p:nvPr/>
          </p:nvSpPr>
          <p:spPr>
            <a:xfrm>
              <a:off x="2593580" y="6655166"/>
              <a:ext cx="378676" cy="480477"/>
            </a:xfrm>
            <a:custGeom>
              <a:avLst/>
              <a:gdLst>
                <a:gd name="connsiteX0" fmla="*/ 376633 w 378676"/>
                <a:gd name="connsiteY0" fmla="*/ 1222 h 480477"/>
                <a:gd name="connsiteX1" fmla="*/ 246458 w 378676"/>
                <a:gd name="connsiteY1" fmla="*/ 202834 h 480477"/>
                <a:gd name="connsiteX2" fmla="*/ 121045 w 378676"/>
                <a:gd name="connsiteY2" fmla="*/ 361584 h 480477"/>
                <a:gd name="connsiteX3" fmla="*/ 3570 w 378676"/>
                <a:gd name="connsiteY3" fmla="*/ 479059 h 480477"/>
                <a:gd name="connsiteX4" fmla="*/ 40083 w 378676"/>
                <a:gd name="connsiteY4" fmla="*/ 418734 h 480477"/>
                <a:gd name="connsiteX5" fmla="*/ 138508 w 378676"/>
                <a:gd name="connsiteY5" fmla="*/ 302847 h 480477"/>
                <a:gd name="connsiteX6" fmla="*/ 376633 w 378676"/>
                <a:gd name="connsiteY6" fmla="*/ 1222 h 480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676" h="480477">
                  <a:moveTo>
                    <a:pt x="376633" y="1222"/>
                  </a:moveTo>
                  <a:cubicBezTo>
                    <a:pt x="394625" y="-15447"/>
                    <a:pt x="289056" y="142774"/>
                    <a:pt x="246458" y="202834"/>
                  </a:cubicBezTo>
                  <a:cubicBezTo>
                    <a:pt x="203860" y="262894"/>
                    <a:pt x="161526" y="315547"/>
                    <a:pt x="121045" y="361584"/>
                  </a:cubicBezTo>
                  <a:cubicBezTo>
                    <a:pt x="80564" y="407621"/>
                    <a:pt x="17064" y="469534"/>
                    <a:pt x="3570" y="479059"/>
                  </a:cubicBezTo>
                  <a:cubicBezTo>
                    <a:pt x="-9924" y="488584"/>
                    <a:pt x="17593" y="448103"/>
                    <a:pt x="40083" y="418734"/>
                  </a:cubicBezTo>
                  <a:cubicBezTo>
                    <a:pt x="62573" y="389365"/>
                    <a:pt x="84533" y="368464"/>
                    <a:pt x="138508" y="302847"/>
                  </a:cubicBezTo>
                  <a:cubicBezTo>
                    <a:pt x="192483" y="237230"/>
                    <a:pt x="358641" y="17891"/>
                    <a:pt x="376633" y="12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9" name="フリーフォーム: 図形 1148">
              <a:extLst>
                <a:ext uri="{FF2B5EF4-FFF2-40B4-BE49-F238E27FC236}">
                  <a16:creationId xmlns:a16="http://schemas.microsoft.com/office/drawing/2014/main" id="{CED9FC85-FAA2-4533-AE43-C6294752F2AD}"/>
                </a:ext>
              </a:extLst>
            </p:cNvPr>
            <p:cNvSpPr/>
            <p:nvPr/>
          </p:nvSpPr>
          <p:spPr>
            <a:xfrm>
              <a:off x="2603018" y="5535613"/>
              <a:ext cx="602145" cy="691616"/>
            </a:xfrm>
            <a:custGeom>
              <a:avLst/>
              <a:gdLst>
                <a:gd name="connsiteX0" fmla="*/ 602145 w 602145"/>
                <a:gd name="connsiteY0" fmla="*/ 0 h 691616"/>
                <a:gd name="connsiteX1" fmla="*/ 446570 w 602145"/>
                <a:gd name="connsiteY1" fmla="*/ 195262 h 691616"/>
                <a:gd name="connsiteX2" fmla="*/ 362432 w 602145"/>
                <a:gd name="connsiteY2" fmla="*/ 301625 h 691616"/>
                <a:gd name="connsiteX3" fmla="*/ 235432 w 602145"/>
                <a:gd name="connsiteY3" fmla="*/ 458787 h 691616"/>
                <a:gd name="connsiteX4" fmla="*/ 8420 w 602145"/>
                <a:gd name="connsiteY4" fmla="*/ 682625 h 691616"/>
                <a:gd name="connsiteX5" fmla="*/ 44932 w 602145"/>
                <a:gd name="connsiteY5" fmla="*/ 650875 h 691616"/>
                <a:gd name="connsiteX6" fmla="*/ 168757 w 602145"/>
                <a:gd name="connsiteY6" fmla="*/ 546100 h 691616"/>
                <a:gd name="connsiteX7" fmla="*/ 373545 w 602145"/>
                <a:gd name="connsiteY7" fmla="*/ 307975 h 691616"/>
                <a:gd name="connsiteX8" fmla="*/ 602145 w 602145"/>
                <a:gd name="connsiteY8" fmla="*/ 0 h 691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2145" h="691616">
                  <a:moveTo>
                    <a:pt x="602145" y="0"/>
                  </a:moveTo>
                  <a:lnTo>
                    <a:pt x="446570" y="195262"/>
                  </a:lnTo>
                  <a:lnTo>
                    <a:pt x="362432" y="301625"/>
                  </a:lnTo>
                  <a:cubicBezTo>
                    <a:pt x="327242" y="345546"/>
                    <a:pt x="294434" y="395287"/>
                    <a:pt x="235432" y="458787"/>
                  </a:cubicBezTo>
                  <a:cubicBezTo>
                    <a:pt x="176430" y="522287"/>
                    <a:pt x="40170" y="650610"/>
                    <a:pt x="8420" y="682625"/>
                  </a:cubicBezTo>
                  <a:cubicBezTo>
                    <a:pt x="-23330" y="714640"/>
                    <a:pt x="44932" y="650875"/>
                    <a:pt x="44932" y="650875"/>
                  </a:cubicBezTo>
                  <a:cubicBezTo>
                    <a:pt x="71655" y="628121"/>
                    <a:pt x="113988" y="603250"/>
                    <a:pt x="168757" y="546100"/>
                  </a:cubicBezTo>
                  <a:cubicBezTo>
                    <a:pt x="223526" y="488950"/>
                    <a:pt x="302901" y="395817"/>
                    <a:pt x="373545" y="307975"/>
                  </a:cubicBezTo>
                  <a:cubicBezTo>
                    <a:pt x="444189" y="220133"/>
                    <a:pt x="518404" y="119591"/>
                    <a:pt x="602145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0" name="フリーフォーム: 図形 1149">
              <a:extLst>
                <a:ext uri="{FF2B5EF4-FFF2-40B4-BE49-F238E27FC236}">
                  <a16:creationId xmlns:a16="http://schemas.microsoft.com/office/drawing/2014/main" id="{05CD983D-72CF-4A29-8FC7-E32CF41A0D6F}"/>
                </a:ext>
              </a:extLst>
            </p:cNvPr>
            <p:cNvSpPr/>
            <p:nvPr/>
          </p:nvSpPr>
          <p:spPr>
            <a:xfrm>
              <a:off x="2985470" y="6008667"/>
              <a:ext cx="411873" cy="623726"/>
            </a:xfrm>
            <a:custGeom>
              <a:avLst/>
              <a:gdLst>
                <a:gd name="connsiteX0" fmla="*/ 411780 w 411873"/>
                <a:gd name="connsiteY0" fmla="*/ 21 h 623726"/>
                <a:gd name="connsiteX1" fmla="*/ 226043 w 411873"/>
                <a:gd name="connsiteY1" fmla="*/ 252433 h 623726"/>
                <a:gd name="connsiteX2" fmla="*/ 13318 w 411873"/>
                <a:gd name="connsiteY2" fmla="*/ 601683 h 623726"/>
                <a:gd name="connsiteX3" fmla="*/ 41893 w 411873"/>
                <a:gd name="connsiteY3" fmla="*/ 552471 h 623726"/>
                <a:gd name="connsiteX4" fmla="*/ 202230 w 411873"/>
                <a:gd name="connsiteY4" fmla="*/ 265133 h 623726"/>
                <a:gd name="connsiteX5" fmla="*/ 411780 w 411873"/>
                <a:gd name="connsiteY5" fmla="*/ 21 h 623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1873" h="623726">
                  <a:moveTo>
                    <a:pt x="411780" y="21"/>
                  </a:moveTo>
                  <a:cubicBezTo>
                    <a:pt x="415749" y="-2096"/>
                    <a:pt x="292453" y="152156"/>
                    <a:pt x="226043" y="252433"/>
                  </a:cubicBezTo>
                  <a:cubicBezTo>
                    <a:pt x="159633" y="352710"/>
                    <a:pt x="44010" y="551677"/>
                    <a:pt x="13318" y="601683"/>
                  </a:cubicBezTo>
                  <a:cubicBezTo>
                    <a:pt x="-17374" y="651689"/>
                    <a:pt x="10408" y="608563"/>
                    <a:pt x="41893" y="552471"/>
                  </a:cubicBezTo>
                  <a:cubicBezTo>
                    <a:pt x="73378" y="496379"/>
                    <a:pt x="139524" y="355885"/>
                    <a:pt x="202230" y="265133"/>
                  </a:cubicBezTo>
                  <a:cubicBezTo>
                    <a:pt x="264936" y="174381"/>
                    <a:pt x="407811" y="2138"/>
                    <a:pt x="411780" y="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1" name="フリーフォーム: 図形 1150">
              <a:extLst>
                <a:ext uri="{FF2B5EF4-FFF2-40B4-BE49-F238E27FC236}">
                  <a16:creationId xmlns:a16="http://schemas.microsoft.com/office/drawing/2014/main" id="{5880E98A-3C2B-4B8C-B6DD-5FD310572BFE}"/>
                </a:ext>
              </a:extLst>
            </p:cNvPr>
            <p:cNvSpPr/>
            <p:nvPr/>
          </p:nvSpPr>
          <p:spPr>
            <a:xfrm>
              <a:off x="3206748" y="5239030"/>
              <a:ext cx="233436" cy="292098"/>
            </a:xfrm>
            <a:custGeom>
              <a:avLst/>
              <a:gdLst>
                <a:gd name="connsiteX0" fmla="*/ 233365 w 233436"/>
                <a:gd name="connsiteY0" fmla="*/ 1308 h 292098"/>
                <a:gd name="connsiteX1" fmla="*/ 174627 w 233436"/>
                <a:gd name="connsiteY1" fmla="*/ 87033 h 292098"/>
                <a:gd name="connsiteX2" fmla="*/ 139702 w 233436"/>
                <a:gd name="connsiteY2" fmla="*/ 131483 h 292098"/>
                <a:gd name="connsiteX3" fmla="*/ 46040 w 233436"/>
                <a:gd name="connsiteY3" fmla="*/ 223558 h 292098"/>
                <a:gd name="connsiteX4" fmla="*/ 2 w 233436"/>
                <a:gd name="connsiteY4" fmla="*/ 291820 h 292098"/>
                <a:gd name="connsiteX5" fmla="*/ 44452 w 233436"/>
                <a:gd name="connsiteY5" fmla="*/ 244195 h 292098"/>
                <a:gd name="connsiteX6" fmla="*/ 161927 w 233436"/>
                <a:gd name="connsiteY6" fmla="*/ 160058 h 292098"/>
                <a:gd name="connsiteX7" fmla="*/ 233365 w 233436"/>
                <a:gd name="connsiteY7" fmla="*/ 1308 h 29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3436" h="292098">
                  <a:moveTo>
                    <a:pt x="233365" y="1308"/>
                  </a:moveTo>
                  <a:cubicBezTo>
                    <a:pt x="235482" y="-10863"/>
                    <a:pt x="190237" y="65337"/>
                    <a:pt x="174627" y="87033"/>
                  </a:cubicBezTo>
                  <a:cubicBezTo>
                    <a:pt x="159016" y="108729"/>
                    <a:pt x="161133" y="108729"/>
                    <a:pt x="139702" y="131483"/>
                  </a:cubicBezTo>
                  <a:cubicBezTo>
                    <a:pt x="118271" y="154237"/>
                    <a:pt x="69323" y="196835"/>
                    <a:pt x="46040" y="223558"/>
                  </a:cubicBezTo>
                  <a:cubicBezTo>
                    <a:pt x="22757" y="250281"/>
                    <a:pt x="267" y="288381"/>
                    <a:pt x="2" y="291820"/>
                  </a:cubicBezTo>
                  <a:cubicBezTo>
                    <a:pt x="-263" y="295259"/>
                    <a:pt x="17465" y="266155"/>
                    <a:pt x="44452" y="244195"/>
                  </a:cubicBezTo>
                  <a:cubicBezTo>
                    <a:pt x="71439" y="222235"/>
                    <a:pt x="131500" y="198687"/>
                    <a:pt x="161927" y="160058"/>
                  </a:cubicBezTo>
                  <a:cubicBezTo>
                    <a:pt x="192354" y="121429"/>
                    <a:pt x="231248" y="13479"/>
                    <a:pt x="233365" y="13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2" name="フリーフォーム: 図形 1151">
              <a:extLst>
                <a:ext uri="{FF2B5EF4-FFF2-40B4-BE49-F238E27FC236}">
                  <a16:creationId xmlns:a16="http://schemas.microsoft.com/office/drawing/2014/main" id="{21CB868D-9878-4AAF-9796-ABA4B68802BA}"/>
                </a:ext>
              </a:extLst>
            </p:cNvPr>
            <p:cNvSpPr/>
            <p:nvPr/>
          </p:nvSpPr>
          <p:spPr>
            <a:xfrm>
              <a:off x="3403883" y="5635580"/>
              <a:ext cx="271219" cy="319794"/>
            </a:xfrm>
            <a:custGeom>
              <a:avLst/>
              <a:gdLst>
                <a:gd name="connsiteX0" fmla="*/ 271180 w 271219"/>
                <a:gd name="connsiteY0" fmla="*/ 45 h 319794"/>
                <a:gd name="connsiteX1" fmla="*/ 121955 w 271219"/>
                <a:gd name="connsiteY1" fmla="*/ 123870 h 319794"/>
                <a:gd name="connsiteX2" fmla="*/ 2892 w 271219"/>
                <a:gd name="connsiteY2" fmla="*/ 314370 h 319794"/>
                <a:gd name="connsiteX3" fmla="*/ 42580 w 271219"/>
                <a:gd name="connsiteY3" fmla="*/ 254045 h 319794"/>
                <a:gd name="connsiteX4" fmla="*/ 107667 w 271219"/>
                <a:gd name="connsiteY4" fmla="*/ 111170 h 319794"/>
                <a:gd name="connsiteX5" fmla="*/ 271180 w 271219"/>
                <a:gd name="connsiteY5" fmla="*/ 45 h 319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219" h="319794">
                  <a:moveTo>
                    <a:pt x="271180" y="45"/>
                  </a:moveTo>
                  <a:cubicBezTo>
                    <a:pt x="273561" y="2162"/>
                    <a:pt x="166670" y="71483"/>
                    <a:pt x="121955" y="123870"/>
                  </a:cubicBezTo>
                  <a:cubicBezTo>
                    <a:pt x="77240" y="176258"/>
                    <a:pt x="16121" y="292674"/>
                    <a:pt x="2892" y="314370"/>
                  </a:cubicBezTo>
                  <a:cubicBezTo>
                    <a:pt x="-10337" y="336066"/>
                    <a:pt x="25117" y="287912"/>
                    <a:pt x="42580" y="254045"/>
                  </a:cubicBezTo>
                  <a:cubicBezTo>
                    <a:pt x="60042" y="220178"/>
                    <a:pt x="72477" y="152445"/>
                    <a:pt x="107667" y="111170"/>
                  </a:cubicBezTo>
                  <a:cubicBezTo>
                    <a:pt x="142857" y="69895"/>
                    <a:pt x="268799" y="-2072"/>
                    <a:pt x="271180" y="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3" name="フリーフォーム: 図形 1152">
              <a:extLst>
                <a:ext uri="{FF2B5EF4-FFF2-40B4-BE49-F238E27FC236}">
                  <a16:creationId xmlns:a16="http://schemas.microsoft.com/office/drawing/2014/main" id="{F8A5B058-A53A-4263-A998-9AC33CC77E53}"/>
                </a:ext>
              </a:extLst>
            </p:cNvPr>
            <p:cNvSpPr/>
            <p:nvPr/>
          </p:nvSpPr>
          <p:spPr>
            <a:xfrm>
              <a:off x="3446183" y="4889290"/>
              <a:ext cx="169223" cy="302076"/>
            </a:xfrm>
            <a:custGeom>
              <a:avLst/>
              <a:gdLst>
                <a:gd name="connsiteX0" fmla="*/ 166967 w 169223"/>
                <a:gd name="connsiteY0" fmla="*/ 210 h 302076"/>
                <a:gd name="connsiteX1" fmla="*/ 103467 w 169223"/>
                <a:gd name="connsiteY1" fmla="*/ 128798 h 302076"/>
                <a:gd name="connsiteX2" fmla="*/ 44730 w 169223"/>
                <a:gd name="connsiteY2" fmla="*/ 224048 h 302076"/>
                <a:gd name="connsiteX3" fmla="*/ 280 w 169223"/>
                <a:gd name="connsiteY3" fmla="*/ 301835 h 302076"/>
                <a:gd name="connsiteX4" fmla="*/ 32030 w 169223"/>
                <a:gd name="connsiteY4" fmla="*/ 243098 h 302076"/>
                <a:gd name="connsiteX5" fmla="*/ 144742 w 169223"/>
                <a:gd name="connsiteY5" fmla="*/ 101810 h 302076"/>
                <a:gd name="connsiteX6" fmla="*/ 166967 w 169223"/>
                <a:gd name="connsiteY6" fmla="*/ 210 h 302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223" h="302076">
                  <a:moveTo>
                    <a:pt x="166967" y="210"/>
                  </a:moveTo>
                  <a:cubicBezTo>
                    <a:pt x="160088" y="4708"/>
                    <a:pt x="123840" y="91492"/>
                    <a:pt x="103467" y="128798"/>
                  </a:cubicBezTo>
                  <a:cubicBezTo>
                    <a:pt x="83094" y="166104"/>
                    <a:pt x="61928" y="195209"/>
                    <a:pt x="44730" y="224048"/>
                  </a:cubicBezTo>
                  <a:cubicBezTo>
                    <a:pt x="27532" y="252888"/>
                    <a:pt x="2397" y="298660"/>
                    <a:pt x="280" y="301835"/>
                  </a:cubicBezTo>
                  <a:cubicBezTo>
                    <a:pt x="-1837" y="305010"/>
                    <a:pt x="7953" y="276436"/>
                    <a:pt x="32030" y="243098"/>
                  </a:cubicBezTo>
                  <a:cubicBezTo>
                    <a:pt x="56107" y="209760"/>
                    <a:pt x="124898" y="139381"/>
                    <a:pt x="144742" y="101810"/>
                  </a:cubicBezTo>
                  <a:cubicBezTo>
                    <a:pt x="164586" y="64239"/>
                    <a:pt x="173846" y="-4288"/>
                    <a:pt x="166967" y="2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4" name="フリーフォーム: 図形 1153">
              <a:extLst>
                <a:ext uri="{FF2B5EF4-FFF2-40B4-BE49-F238E27FC236}">
                  <a16:creationId xmlns:a16="http://schemas.microsoft.com/office/drawing/2014/main" id="{27D78EFE-DDAA-4714-BC37-1C39710538EE}"/>
                </a:ext>
              </a:extLst>
            </p:cNvPr>
            <p:cNvSpPr/>
            <p:nvPr/>
          </p:nvSpPr>
          <p:spPr>
            <a:xfrm>
              <a:off x="3732092" y="5242408"/>
              <a:ext cx="353484" cy="334557"/>
            </a:xfrm>
            <a:custGeom>
              <a:avLst/>
              <a:gdLst>
                <a:gd name="connsiteX0" fmla="*/ 350958 w 353484"/>
                <a:gd name="connsiteY0" fmla="*/ 1105 h 334557"/>
                <a:gd name="connsiteX1" fmla="*/ 274758 w 353484"/>
                <a:gd name="connsiteY1" fmla="*/ 105880 h 334557"/>
                <a:gd name="connsiteX2" fmla="*/ 150933 w 353484"/>
                <a:gd name="connsiteY2" fmla="*/ 221767 h 334557"/>
                <a:gd name="connsiteX3" fmla="*/ 76321 w 353484"/>
                <a:gd name="connsiteY3" fmla="*/ 269392 h 334557"/>
                <a:gd name="connsiteX4" fmla="*/ 121 w 353484"/>
                <a:gd name="connsiteY4" fmla="*/ 334480 h 334557"/>
                <a:gd name="connsiteX5" fmla="*/ 57271 w 353484"/>
                <a:gd name="connsiteY5" fmla="*/ 283680 h 334557"/>
                <a:gd name="connsiteX6" fmla="*/ 182683 w 353484"/>
                <a:gd name="connsiteY6" fmla="*/ 174142 h 334557"/>
                <a:gd name="connsiteX7" fmla="*/ 350958 w 353484"/>
                <a:gd name="connsiteY7" fmla="*/ 1105 h 33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3484" h="334557">
                  <a:moveTo>
                    <a:pt x="350958" y="1105"/>
                  </a:moveTo>
                  <a:cubicBezTo>
                    <a:pt x="366304" y="-10272"/>
                    <a:pt x="308095" y="69103"/>
                    <a:pt x="274758" y="105880"/>
                  </a:cubicBezTo>
                  <a:cubicBezTo>
                    <a:pt x="241421" y="142657"/>
                    <a:pt x="184006" y="194515"/>
                    <a:pt x="150933" y="221767"/>
                  </a:cubicBezTo>
                  <a:cubicBezTo>
                    <a:pt x="117860" y="249019"/>
                    <a:pt x="101456" y="250607"/>
                    <a:pt x="76321" y="269392"/>
                  </a:cubicBezTo>
                  <a:cubicBezTo>
                    <a:pt x="51186" y="288178"/>
                    <a:pt x="3296" y="332099"/>
                    <a:pt x="121" y="334480"/>
                  </a:cubicBezTo>
                  <a:cubicBezTo>
                    <a:pt x="-3054" y="336861"/>
                    <a:pt x="57271" y="283680"/>
                    <a:pt x="57271" y="283680"/>
                  </a:cubicBezTo>
                  <a:cubicBezTo>
                    <a:pt x="87698" y="256957"/>
                    <a:pt x="131883" y="220709"/>
                    <a:pt x="182683" y="174142"/>
                  </a:cubicBezTo>
                  <a:cubicBezTo>
                    <a:pt x="233483" y="127575"/>
                    <a:pt x="335612" y="12482"/>
                    <a:pt x="350958" y="11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5" name="フリーフォーム: 図形 1154">
              <a:extLst>
                <a:ext uri="{FF2B5EF4-FFF2-40B4-BE49-F238E27FC236}">
                  <a16:creationId xmlns:a16="http://schemas.microsoft.com/office/drawing/2014/main" id="{7A80D720-2D6F-4DFB-9E53-535B378EB433}"/>
                </a:ext>
              </a:extLst>
            </p:cNvPr>
            <p:cNvSpPr/>
            <p:nvPr/>
          </p:nvSpPr>
          <p:spPr>
            <a:xfrm>
              <a:off x="3608386" y="4560115"/>
              <a:ext cx="322801" cy="343735"/>
            </a:xfrm>
            <a:custGeom>
              <a:avLst/>
              <a:gdLst>
                <a:gd name="connsiteX0" fmla="*/ 2 w 322801"/>
                <a:gd name="connsiteY0" fmla="*/ 343673 h 343735"/>
                <a:gd name="connsiteX1" fmla="*/ 33339 w 322801"/>
                <a:gd name="connsiteY1" fmla="*/ 245248 h 343735"/>
                <a:gd name="connsiteX2" fmla="*/ 92077 w 322801"/>
                <a:gd name="connsiteY2" fmla="*/ 186510 h 343735"/>
                <a:gd name="connsiteX3" fmla="*/ 220664 w 322801"/>
                <a:gd name="connsiteY3" fmla="*/ 89673 h 343735"/>
                <a:gd name="connsiteX4" fmla="*/ 315914 w 322801"/>
                <a:gd name="connsiteY4" fmla="*/ 2360 h 343735"/>
                <a:gd name="connsiteX5" fmla="*/ 303214 w 322801"/>
                <a:gd name="connsiteY5" fmla="*/ 32523 h 343735"/>
                <a:gd name="connsiteX6" fmla="*/ 206377 w 322801"/>
                <a:gd name="connsiteY6" fmla="*/ 113485 h 343735"/>
                <a:gd name="connsiteX7" fmla="*/ 73027 w 322801"/>
                <a:gd name="connsiteY7" fmla="*/ 230960 h 343735"/>
                <a:gd name="connsiteX8" fmla="*/ 31752 w 322801"/>
                <a:gd name="connsiteY8" fmla="*/ 259535 h 343735"/>
                <a:gd name="connsiteX9" fmla="*/ 2 w 322801"/>
                <a:gd name="connsiteY9" fmla="*/ 343673 h 34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2801" h="343735">
                  <a:moveTo>
                    <a:pt x="2" y="343673"/>
                  </a:moveTo>
                  <a:cubicBezTo>
                    <a:pt x="266" y="341292"/>
                    <a:pt x="17993" y="271442"/>
                    <a:pt x="33339" y="245248"/>
                  </a:cubicBezTo>
                  <a:cubicBezTo>
                    <a:pt x="48685" y="219054"/>
                    <a:pt x="60856" y="212439"/>
                    <a:pt x="92077" y="186510"/>
                  </a:cubicBezTo>
                  <a:cubicBezTo>
                    <a:pt x="123298" y="160581"/>
                    <a:pt x="183358" y="120365"/>
                    <a:pt x="220664" y="89673"/>
                  </a:cubicBezTo>
                  <a:cubicBezTo>
                    <a:pt x="257970" y="58981"/>
                    <a:pt x="302156" y="11885"/>
                    <a:pt x="315914" y="2360"/>
                  </a:cubicBezTo>
                  <a:cubicBezTo>
                    <a:pt x="329672" y="-7165"/>
                    <a:pt x="321470" y="14002"/>
                    <a:pt x="303214" y="32523"/>
                  </a:cubicBezTo>
                  <a:cubicBezTo>
                    <a:pt x="284958" y="51044"/>
                    <a:pt x="244741" y="80412"/>
                    <a:pt x="206377" y="113485"/>
                  </a:cubicBezTo>
                  <a:cubicBezTo>
                    <a:pt x="168013" y="146558"/>
                    <a:pt x="102131" y="206618"/>
                    <a:pt x="73027" y="230960"/>
                  </a:cubicBezTo>
                  <a:cubicBezTo>
                    <a:pt x="43923" y="255302"/>
                    <a:pt x="41012" y="239427"/>
                    <a:pt x="31752" y="259535"/>
                  </a:cubicBezTo>
                  <a:cubicBezTo>
                    <a:pt x="22492" y="279643"/>
                    <a:pt x="-262" y="346054"/>
                    <a:pt x="2" y="3436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6" name="フリーフォーム: 図形 1155">
              <a:extLst>
                <a:ext uri="{FF2B5EF4-FFF2-40B4-BE49-F238E27FC236}">
                  <a16:creationId xmlns:a16="http://schemas.microsoft.com/office/drawing/2014/main" id="{B740F9D0-A53F-4FB8-939B-F08630A39151}"/>
                </a:ext>
              </a:extLst>
            </p:cNvPr>
            <p:cNvSpPr/>
            <p:nvPr/>
          </p:nvSpPr>
          <p:spPr>
            <a:xfrm>
              <a:off x="3649257" y="4764024"/>
              <a:ext cx="121162" cy="141379"/>
            </a:xfrm>
            <a:custGeom>
              <a:avLst/>
              <a:gdLst>
                <a:gd name="connsiteX0" fmla="*/ 121056 w 121162"/>
                <a:gd name="connsiteY0" fmla="*/ 64 h 141379"/>
                <a:gd name="connsiteX1" fmla="*/ 27393 w 121162"/>
                <a:gd name="connsiteY1" fmla="*/ 76264 h 141379"/>
                <a:gd name="connsiteX2" fmla="*/ 25806 w 121162"/>
                <a:gd name="connsiteY2" fmla="*/ 103251 h 141379"/>
                <a:gd name="connsiteX3" fmla="*/ 406 w 121162"/>
                <a:gd name="connsiteY3" fmla="*/ 141351 h 141379"/>
                <a:gd name="connsiteX4" fmla="*/ 9931 w 121162"/>
                <a:gd name="connsiteY4" fmla="*/ 96901 h 141379"/>
                <a:gd name="connsiteX5" fmla="*/ 6756 w 121162"/>
                <a:gd name="connsiteY5" fmla="*/ 63564 h 141379"/>
                <a:gd name="connsiteX6" fmla="*/ 121056 w 121162"/>
                <a:gd name="connsiteY6" fmla="*/ 64 h 141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162" h="141379">
                  <a:moveTo>
                    <a:pt x="121056" y="64"/>
                  </a:moveTo>
                  <a:cubicBezTo>
                    <a:pt x="124496" y="2181"/>
                    <a:pt x="43268" y="59066"/>
                    <a:pt x="27393" y="76264"/>
                  </a:cubicBezTo>
                  <a:cubicBezTo>
                    <a:pt x="11518" y="93462"/>
                    <a:pt x="30304" y="92403"/>
                    <a:pt x="25806" y="103251"/>
                  </a:cubicBezTo>
                  <a:cubicBezTo>
                    <a:pt x="21308" y="114099"/>
                    <a:pt x="3052" y="142409"/>
                    <a:pt x="406" y="141351"/>
                  </a:cubicBezTo>
                  <a:cubicBezTo>
                    <a:pt x="-2240" y="140293"/>
                    <a:pt x="8873" y="109865"/>
                    <a:pt x="9931" y="96901"/>
                  </a:cubicBezTo>
                  <a:cubicBezTo>
                    <a:pt x="10989" y="83937"/>
                    <a:pt x="-5150" y="78645"/>
                    <a:pt x="6756" y="63564"/>
                  </a:cubicBezTo>
                  <a:cubicBezTo>
                    <a:pt x="18662" y="48483"/>
                    <a:pt x="117616" y="-2053"/>
                    <a:pt x="121056" y="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7" name="フリーフォーム: 図形 1156">
              <a:extLst>
                <a:ext uri="{FF2B5EF4-FFF2-40B4-BE49-F238E27FC236}">
                  <a16:creationId xmlns:a16="http://schemas.microsoft.com/office/drawing/2014/main" id="{03401D67-4341-4346-8A39-B1A2476161DD}"/>
                </a:ext>
              </a:extLst>
            </p:cNvPr>
            <p:cNvSpPr/>
            <p:nvPr/>
          </p:nvSpPr>
          <p:spPr>
            <a:xfrm>
              <a:off x="3923694" y="4558585"/>
              <a:ext cx="127116" cy="124793"/>
            </a:xfrm>
            <a:custGeom>
              <a:avLst/>
              <a:gdLst>
                <a:gd name="connsiteX0" fmla="*/ 606 w 127116"/>
                <a:gd name="connsiteY0" fmla="*/ 5478 h 124793"/>
                <a:gd name="connsiteX1" fmla="*/ 67281 w 127116"/>
                <a:gd name="connsiteY1" fmla="*/ 5478 h 124793"/>
                <a:gd name="connsiteX2" fmla="*/ 121256 w 127116"/>
                <a:gd name="connsiteY2" fmla="*/ 54690 h 124793"/>
                <a:gd name="connsiteX3" fmla="*/ 126019 w 127116"/>
                <a:gd name="connsiteY3" fmla="*/ 124540 h 124793"/>
                <a:gd name="connsiteX4" fmla="*/ 124431 w 127116"/>
                <a:gd name="connsiteY4" fmla="*/ 76915 h 124793"/>
                <a:gd name="connsiteX5" fmla="*/ 108556 w 127116"/>
                <a:gd name="connsiteY5" fmla="*/ 43578 h 124793"/>
                <a:gd name="connsiteX6" fmla="*/ 606 w 127116"/>
                <a:gd name="connsiteY6" fmla="*/ 5478 h 124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116" h="124793">
                  <a:moveTo>
                    <a:pt x="606" y="5478"/>
                  </a:moveTo>
                  <a:cubicBezTo>
                    <a:pt x="-6273" y="-872"/>
                    <a:pt x="47173" y="-2724"/>
                    <a:pt x="67281" y="5478"/>
                  </a:cubicBezTo>
                  <a:cubicBezTo>
                    <a:pt x="87389" y="13680"/>
                    <a:pt x="111466" y="34846"/>
                    <a:pt x="121256" y="54690"/>
                  </a:cubicBezTo>
                  <a:cubicBezTo>
                    <a:pt x="131046" y="74534"/>
                    <a:pt x="125490" y="120836"/>
                    <a:pt x="126019" y="124540"/>
                  </a:cubicBezTo>
                  <a:cubicBezTo>
                    <a:pt x="126548" y="128244"/>
                    <a:pt x="127341" y="90409"/>
                    <a:pt x="124431" y="76915"/>
                  </a:cubicBezTo>
                  <a:cubicBezTo>
                    <a:pt x="121521" y="63421"/>
                    <a:pt x="125754" y="54955"/>
                    <a:pt x="108556" y="43578"/>
                  </a:cubicBezTo>
                  <a:cubicBezTo>
                    <a:pt x="91358" y="32201"/>
                    <a:pt x="7485" y="11828"/>
                    <a:pt x="606" y="54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8" name="フリーフォーム: 図形 1157">
              <a:extLst>
                <a:ext uri="{FF2B5EF4-FFF2-40B4-BE49-F238E27FC236}">
                  <a16:creationId xmlns:a16="http://schemas.microsoft.com/office/drawing/2014/main" id="{891B135D-4CB6-4888-A59D-4FE44F286AE4}"/>
                </a:ext>
              </a:extLst>
            </p:cNvPr>
            <p:cNvSpPr/>
            <p:nvPr/>
          </p:nvSpPr>
          <p:spPr>
            <a:xfrm>
              <a:off x="3800317" y="4673336"/>
              <a:ext cx="244064" cy="157527"/>
            </a:xfrm>
            <a:custGeom>
              <a:avLst/>
              <a:gdLst>
                <a:gd name="connsiteX0" fmla="*/ 243046 w 244064"/>
                <a:gd name="connsiteY0" fmla="*/ 264 h 157527"/>
                <a:gd name="connsiteX1" fmla="*/ 66833 w 244064"/>
                <a:gd name="connsiteY1" fmla="*/ 111389 h 157527"/>
                <a:gd name="connsiteX2" fmla="*/ 158 w 244064"/>
                <a:gd name="connsiteY2" fmla="*/ 157427 h 157527"/>
                <a:gd name="connsiteX3" fmla="*/ 50958 w 244064"/>
                <a:gd name="connsiteY3" fmla="*/ 122502 h 157527"/>
                <a:gd name="connsiteX4" fmla="*/ 135096 w 244064"/>
                <a:gd name="connsiteY4" fmla="*/ 81227 h 157527"/>
                <a:gd name="connsiteX5" fmla="*/ 243046 w 244064"/>
                <a:gd name="connsiteY5" fmla="*/ 264 h 157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4064" h="157527">
                  <a:moveTo>
                    <a:pt x="243046" y="264"/>
                  </a:moveTo>
                  <a:cubicBezTo>
                    <a:pt x="231669" y="5291"/>
                    <a:pt x="107314" y="85195"/>
                    <a:pt x="66833" y="111389"/>
                  </a:cubicBezTo>
                  <a:cubicBezTo>
                    <a:pt x="26352" y="137583"/>
                    <a:pt x="2804" y="155575"/>
                    <a:pt x="158" y="157427"/>
                  </a:cubicBezTo>
                  <a:cubicBezTo>
                    <a:pt x="-2488" y="159279"/>
                    <a:pt x="28468" y="135202"/>
                    <a:pt x="50958" y="122502"/>
                  </a:cubicBezTo>
                  <a:cubicBezTo>
                    <a:pt x="73448" y="109802"/>
                    <a:pt x="102817" y="99219"/>
                    <a:pt x="135096" y="81227"/>
                  </a:cubicBezTo>
                  <a:cubicBezTo>
                    <a:pt x="167375" y="63235"/>
                    <a:pt x="254423" y="-4763"/>
                    <a:pt x="243046" y="2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9" name="フリーフォーム: 図形 1158">
              <a:extLst>
                <a:ext uri="{FF2B5EF4-FFF2-40B4-BE49-F238E27FC236}">
                  <a16:creationId xmlns:a16="http://schemas.microsoft.com/office/drawing/2014/main" id="{4B1A4971-B073-4B46-9643-A430CDF01802}"/>
                </a:ext>
              </a:extLst>
            </p:cNvPr>
            <p:cNvSpPr/>
            <p:nvPr/>
          </p:nvSpPr>
          <p:spPr>
            <a:xfrm>
              <a:off x="3698854" y="4776776"/>
              <a:ext cx="266773" cy="237203"/>
            </a:xfrm>
            <a:custGeom>
              <a:avLst/>
              <a:gdLst>
                <a:gd name="connsiteX0" fmla="*/ 266721 w 266773"/>
                <a:gd name="connsiteY0" fmla="*/ 12 h 237203"/>
                <a:gd name="connsiteX1" fmla="*/ 98446 w 266773"/>
                <a:gd name="connsiteY1" fmla="*/ 85737 h 237203"/>
                <a:gd name="connsiteX2" fmla="*/ 80984 w 266773"/>
                <a:gd name="connsiteY2" fmla="*/ 114312 h 237203"/>
                <a:gd name="connsiteX3" fmla="*/ 22246 w 266773"/>
                <a:gd name="connsiteY3" fmla="*/ 222262 h 237203"/>
                <a:gd name="connsiteX4" fmla="*/ 21 w 266773"/>
                <a:gd name="connsiteY4" fmla="*/ 231787 h 237203"/>
                <a:gd name="connsiteX5" fmla="*/ 25421 w 266773"/>
                <a:gd name="connsiteY5" fmla="*/ 179399 h 237203"/>
                <a:gd name="connsiteX6" fmla="*/ 79396 w 266773"/>
                <a:gd name="connsiteY6" fmla="*/ 92087 h 237203"/>
                <a:gd name="connsiteX7" fmla="*/ 266721 w 266773"/>
                <a:gd name="connsiteY7" fmla="*/ 12 h 23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773" h="237203">
                  <a:moveTo>
                    <a:pt x="266721" y="12"/>
                  </a:moveTo>
                  <a:cubicBezTo>
                    <a:pt x="269896" y="-1046"/>
                    <a:pt x="129402" y="66687"/>
                    <a:pt x="98446" y="85737"/>
                  </a:cubicBezTo>
                  <a:cubicBezTo>
                    <a:pt x="67490" y="104787"/>
                    <a:pt x="93684" y="91558"/>
                    <a:pt x="80984" y="114312"/>
                  </a:cubicBezTo>
                  <a:cubicBezTo>
                    <a:pt x="68284" y="137066"/>
                    <a:pt x="35740" y="202683"/>
                    <a:pt x="22246" y="222262"/>
                  </a:cubicBezTo>
                  <a:cubicBezTo>
                    <a:pt x="8752" y="241841"/>
                    <a:pt x="-508" y="238931"/>
                    <a:pt x="21" y="231787"/>
                  </a:cubicBezTo>
                  <a:cubicBezTo>
                    <a:pt x="550" y="224643"/>
                    <a:pt x="12192" y="202682"/>
                    <a:pt x="25421" y="179399"/>
                  </a:cubicBezTo>
                  <a:cubicBezTo>
                    <a:pt x="38650" y="156116"/>
                    <a:pt x="41031" y="122514"/>
                    <a:pt x="79396" y="92087"/>
                  </a:cubicBezTo>
                  <a:cubicBezTo>
                    <a:pt x="117761" y="61660"/>
                    <a:pt x="263546" y="1070"/>
                    <a:pt x="266721" y="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0" name="フリーフォーム: 図形 1159">
              <a:extLst>
                <a:ext uri="{FF2B5EF4-FFF2-40B4-BE49-F238E27FC236}">
                  <a16:creationId xmlns:a16="http://schemas.microsoft.com/office/drawing/2014/main" id="{144BE6FD-634D-4740-882A-AF3106A17FB1}"/>
                </a:ext>
              </a:extLst>
            </p:cNvPr>
            <p:cNvSpPr/>
            <p:nvPr/>
          </p:nvSpPr>
          <p:spPr>
            <a:xfrm>
              <a:off x="4035122" y="4665657"/>
              <a:ext cx="151481" cy="105302"/>
            </a:xfrm>
            <a:custGeom>
              <a:avLst/>
              <a:gdLst>
                <a:gd name="connsiteX0" fmla="*/ 303 w 151481"/>
                <a:gd name="connsiteY0" fmla="*/ 12706 h 105302"/>
                <a:gd name="connsiteX1" fmla="*/ 79678 w 151481"/>
                <a:gd name="connsiteY1" fmla="*/ 6 h 105302"/>
                <a:gd name="connsiteX2" fmla="*/ 116191 w 151481"/>
                <a:gd name="connsiteY2" fmla="*/ 14293 h 105302"/>
                <a:gd name="connsiteX3" fmla="*/ 143178 w 151481"/>
                <a:gd name="connsiteY3" fmla="*/ 52393 h 105302"/>
                <a:gd name="connsiteX4" fmla="*/ 149528 w 151481"/>
                <a:gd name="connsiteY4" fmla="*/ 104781 h 105302"/>
                <a:gd name="connsiteX5" fmla="*/ 147941 w 151481"/>
                <a:gd name="connsiteY5" fmla="*/ 76206 h 105302"/>
                <a:gd name="connsiteX6" fmla="*/ 111428 w 151481"/>
                <a:gd name="connsiteY6" fmla="*/ 26993 h 105302"/>
                <a:gd name="connsiteX7" fmla="*/ 303 w 151481"/>
                <a:gd name="connsiteY7" fmla="*/ 12706 h 105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1481" h="105302">
                  <a:moveTo>
                    <a:pt x="303" y="12706"/>
                  </a:moveTo>
                  <a:cubicBezTo>
                    <a:pt x="-4989" y="8208"/>
                    <a:pt x="60363" y="-259"/>
                    <a:pt x="79678" y="6"/>
                  </a:cubicBezTo>
                  <a:cubicBezTo>
                    <a:pt x="98993" y="270"/>
                    <a:pt x="105608" y="5562"/>
                    <a:pt x="116191" y="14293"/>
                  </a:cubicBezTo>
                  <a:cubicBezTo>
                    <a:pt x="126774" y="23024"/>
                    <a:pt x="137622" y="37312"/>
                    <a:pt x="143178" y="52393"/>
                  </a:cubicBezTo>
                  <a:cubicBezTo>
                    <a:pt x="148734" y="67474"/>
                    <a:pt x="148734" y="100812"/>
                    <a:pt x="149528" y="104781"/>
                  </a:cubicBezTo>
                  <a:cubicBezTo>
                    <a:pt x="150322" y="108750"/>
                    <a:pt x="154291" y="89171"/>
                    <a:pt x="147941" y="76206"/>
                  </a:cubicBezTo>
                  <a:cubicBezTo>
                    <a:pt x="141591" y="63241"/>
                    <a:pt x="129949" y="37576"/>
                    <a:pt x="111428" y="26993"/>
                  </a:cubicBezTo>
                  <a:cubicBezTo>
                    <a:pt x="92907" y="16410"/>
                    <a:pt x="5595" y="17204"/>
                    <a:pt x="303" y="127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1" name="フリーフォーム: 図形 1160">
              <a:extLst>
                <a:ext uri="{FF2B5EF4-FFF2-40B4-BE49-F238E27FC236}">
                  <a16:creationId xmlns:a16="http://schemas.microsoft.com/office/drawing/2014/main" id="{726097BC-786D-4F30-ACB0-70E1F09E398E}"/>
                </a:ext>
              </a:extLst>
            </p:cNvPr>
            <p:cNvSpPr/>
            <p:nvPr/>
          </p:nvSpPr>
          <p:spPr>
            <a:xfrm>
              <a:off x="3938236" y="4768820"/>
              <a:ext cx="243270" cy="206930"/>
            </a:xfrm>
            <a:custGeom>
              <a:avLst/>
              <a:gdLst>
                <a:gd name="connsiteX0" fmla="*/ 243239 w 243270"/>
                <a:gd name="connsiteY0" fmla="*/ 30 h 206930"/>
                <a:gd name="connsiteX1" fmla="*/ 127352 w 243270"/>
                <a:gd name="connsiteY1" fmla="*/ 57180 h 206930"/>
                <a:gd name="connsiteX2" fmla="*/ 79727 w 243270"/>
                <a:gd name="connsiteY2" fmla="*/ 96868 h 206930"/>
                <a:gd name="connsiteX3" fmla="*/ 352 w 243270"/>
                <a:gd name="connsiteY3" fmla="*/ 206405 h 206930"/>
                <a:gd name="connsiteX4" fmla="*/ 52739 w 243270"/>
                <a:gd name="connsiteY4" fmla="*/ 136555 h 206930"/>
                <a:gd name="connsiteX5" fmla="*/ 103539 w 243270"/>
                <a:gd name="connsiteY5" fmla="*/ 93693 h 206930"/>
                <a:gd name="connsiteX6" fmla="*/ 138464 w 243270"/>
                <a:gd name="connsiteY6" fmla="*/ 65118 h 206930"/>
                <a:gd name="connsiteX7" fmla="*/ 243239 w 243270"/>
                <a:gd name="connsiteY7" fmla="*/ 30 h 20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270" h="206930">
                  <a:moveTo>
                    <a:pt x="243239" y="30"/>
                  </a:moveTo>
                  <a:cubicBezTo>
                    <a:pt x="241387" y="-1293"/>
                    <a:pt x="154604" y="41040"/>
                    <a:pt x="127352" y="57180"/>
                  </a:cubicBezTo>
                  <a:cubicBezTo>
                    <a:pt x="100100" y="73320"/>
                    <a:pt x="100894" y="71997"/>
                    <a:pt x="79727" y="96868"/>
                  </a:cubicBezTo>
                  <a:cubicBezTo>
                    <a:pt x="58560" y="121739"/>
                    <a:pt x="4850" y="199791"/>
                    <a:pt x="352" y="206405"/>
                  </a:cubicBezTo>
                  <a:cubicBezTo>
                    <a:pt x="-4146" y="213019"/>
                    <a:pt x="35541" y="155340"/>
                    <a:pt x="52739" y="136555"/>
                  </a:cubicBezTo>
                  <a:cubicBezTo>
                    <a:pt x="69937" y="117770"/>
                    <a:pt x="89252" y="105599"/>
                    <a:pt x="103539" y="93693"/>
                  </a:cubicBezTo>
                  <a:cubicBezTo>
                    <a:pt x="117826" y="81787"/>
                    <a:pt x="113328" y="79406"/>
                    <a:pt x="138464" y="65118"/>
                  </a:cubicBezTo>
                  <a:cubicBezTo>
                    <a:pt x="163599" y="50831"/>
                    <a:pt x="245091" y="1353"/>
                    <a:pt x="243239" y="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2" name="フリーフォーム: 図形 1161">
              <a:extLst>
                <a:ext uri="{FF2B5EF4-FFF2-40B4-BE49-F238E27FC236}">
                  <a16:creationId xmlns:a16="http://schemas.microsoft.com/office/drawing/2014/main" id="{1E9E1B8C-2234-4F5D-B154-75C1A905AD71}"/>
                </a:ext>
              </a:extLst>
            </p:cNvPr>
            <p:cNvSpPr/>
            <p:nvPr/>
          </p:nvSpPr>
          <p:spPr>
            <a:xfrm>
              <a:off x="3727215" y="4934423"/>
              <a:ext cx="88415" cy="194622"/>
            </a:xfrm>
            <a:custGeom>
              <a:avLst/>
              <a:gdLst>
                <a:gd name="connsiteX0" fmla="*/ 87548 w 88415"/>
                <a:gd name="connsiteY0" fmla="*/ 1115 h 194622"/>
                <a:gd name="connsiteX1" fmla="*/ 54210 w 88415"/>
                <a:gd name="connsiteY1" fmla="*/ 77315 h 194622"/>
                <a:gd name="connsiteX2" fmla="*/ 1823 w 88415"/>
                <a:gd name="connsiteY2" fmla="*/ 193202 h 194622"/>
                <a:gd name="connsiteX3" fmla="*/ 19285 w 88415"/>
                <a:gd name="connsiteY3" fmla="*/ 134465 h 194622"/>
                <a:gd name="connsiteX4" fmla="*/ 87548 w 88415"/>
                <a:gd name="connsiteY4" fmla="*/ 1115 h 194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415" h="194622">
                  <a:moveTo>
                    <a:pt x="87548" y="1115"/>
                  </a:moveTo>
                  <a:cubicBezTo>
                    <a:pt x="93369" y="-8410"/>
                    <a:pt x="68497" y="45301"/>
                    <a:pt x="54210" y="77315"/>
                  </a:cubicBezTo>
                  <a:cubicBezTo>
                    <a:pt x="39923" y="109329"/>
                    <a:pt x="7644" y="183677"/>
                    <a:pt x="1823" y="193202"/>
                  </a:cubicBezTo>
                  <a:cubicBezTo>
                    <a:pt x="-3998" y="202727"/>
                    <a:pt x="4733" y="162246"/>
                    <a:pt x="19285" y="134465"/>
                  </a:cubicBezTo>
                  <a:cubicBezTo>
                    <a:pt x="33837" y="106684"/>
                    <a:pt x="81727" y="10640"/>
                    <a:pt x="87548" y="11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3" name="フリーフォーム: 図形 1162">
              <a:extLst>
                <a:ext uri="{FF2B5EF4-FFF2-40B4-BE49-F238E27FC236}">
                  <a16:creationId xmlns:a16="http://schemas.microsoft.com/office/drawing/2014/main" id="{C57A8922-1C9B-441B-A986-83FC94A9E2F2}"/>
                </a:ext>
              </a:extLst>
            </p:cNvPr>
            <p:cNvSpPr/>
            <p:nvPr/>
          </p:nvSpPr>
          <p:spPr>
            <a:xfrm>
              <a:off x="3847855" y="4894238"/>
              <a:ext cx="81374" cy="99077"/>
            </a:xfrm>
            <a:custGeom>
              <a:avLst/>
              <a:gdLst>
                <a:gd name="connsiteX0" fmla="*/ 81208 w 81374"/>
                <a:gd name="connsiteY0" fmla="*/ 25 h 99077"/>
                <a:gd name="connsiteX1" fmla="*/ 24058 w 81374"/>
                <a:gd name="connsiteY1" fmla="*/ 47650 h 99077"/>
                <a:gd name="connsiteX2" fmla="*/ 22470 w 81374"/>
                <a:gd name="connsiteY2" fmla="*/ 98450 h 99077"/>
                <a:gd name="connsiteX3" fmla="*/ 6595 w 81374"/>
                <a:gd name="connsiteY3" fmla="*/ 74637 h 99077"/>
                <a:gd name="connsiteX4" fmla="*/ 3420 w 81374"/>
                <a:gd name="connsiteY4" fmla="*/ 54000 h 99077"/>
                <a:gd name="connsiteX5" fmla="*/ 81208 w 81374"/>
                <a:gd name="connsiteY5" fmla="*/ 25 h 99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374" h="99077">
                  <a:moveTo>
                    <a:pt x="81208" y="25"/>
                  </a:moveTo>
                  <a:cubicBezTo>
                    <a:pt x="84647" y="-1033"/>
                    <a:pt x="33848" y="31246"/>
                    <a:pt x="24058" y="47650"/>
                  </a:cubicBezTo>
                  <a:cubicBezTo>
                    <a:pt x="14268" y="64054"/>
                    <a:pt x="25380" y="93952"/>
                    <a:pt x="22470" y="98450"/>
                  </a:cubicBezTo>
                  <a:cubicBezTo>
                    <a:pt x="19559" y="102948"/>
                    <a:pt x="9770" y="82045"/>
                    <a:pt x="6595" y="74637"/>
                  </a:cubicBezTo>
                  <a:cubicBezTo>
                    <a:pt x="3420" y="67229"/>
                    <a:pt x="-4517" y="65906"/>
                    <a:pt x="3420" y="54000"/>
                  </a:cubicBezTo>
                  <a:cubicBezTo>
                    <a:pt x="11357" y="42094"/>
                    <a:pt x="77769" y="1083"/>
                    <a:pt x="81208" y="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4" name="フリーフォーム: 図形 1163">
              <a:extLst>
                <a:ext uri="{FF2B5EF4-FFF2-40B4-BE49-F238E27FC236}">
                  <a16:creationId xmlns:a16="http://schemas.microsoft.com/office/drawing/2014/main" id="{7E3A0951-6D2A-4066-B35C-6EA640761EF2}"/>
                </a:ext>
              </a:extLst>
            </p:cNvPr>
            <p:cNvSpPr/>
            <p:nvPr/>
          </p:nvSpPr>
          <p:spPr>
            <a:xfrm>
              <a:off x="4167163" y="4768045"/>
              <a:ext cx="92360" cy="162739"/>
            </a:xfrm>
            <a:custGeom>
              <a:avLst/>
              <a:gdLst>
                <a:gd name="connsiteX0" fmla="*/ 87337 w 92360"/>
                <a:gd name="connsiteY0" fmla="*/ 162730 h 162739"/>
                <a:gd name="connsiteX1" fmla="*/ 90512 w 92360"/>
                <a:gd name="connsiteY1" fmla="*/ 45255 h 162739"/>
                <a:gd name="connsiteX2" fmla="*/ 60350 w 92360"/>
                <a:gd name="connsiteY2" fmla="*/ 8743 h 162739"/>
                <a:gd name="connsiteX3" fmla="*/ 41300 w 92360"/>
                <a:gd name="connsiteY3" fmla="*/ 805 h 162739"/>
                <a:gd name="connsiteX4" fmla="*/ 25 w 92360"/>
                <a:gd name="connsiteY4" fmla="*/ 805 h 162739"/>
                <a:gd name="connsiteX5" fmla="*/ 47650 w 92360"/>
                <a:gd name="connsiteY5" fmla="*/ 5568 h 162739"/>
                <a:gd name="connsiteX6" fmla="*/ 73050 w 92360"/>
                <a:gd name="connsiteY6" fmla="*/ 51605 h 162739"/>
                <a:gd name="connsiteX7" fmla="*/ 87337 w 92360"/>
                <a:gd name="connsiteY7" fmla="*/ 162730 h 162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360" h="162739">
                  <a:moveTo>
                    <a:pt x="87337" y="162730"/>
                  </a:moveTo>
                  <a:cubicBezTo>
                    <a:pt x="90247" y="161672"/>
                    <a:pt x="95010" y="70919"/>
                    <a:pt x="90512" y="45255"/>
                  </a:cubicBezTo>
                  <a:cubicBezTo>
                    <a:pt x="86014" y="19591"/>
                    <a:pt x="68552" y="16151"/>
                    <a:pt x="60350" y="8743"/>
                  </a:cubicBezTo>
                  <a:cubicBezTo>
                    <a:pt x="52148" y="1335"/>
                    <a:pt x="51354" y="2128"/>
                    <a:pt x="41300" y="805"/>
                  </a:cubicBezTo>
                  <a:cubicBezTo>
                    <a:pt x="31246" y="-518"/>
                    <a:pt x="-1033" y="11"/>
                    <a:pt x="25" y="805"/>
                  </a:cubicBezTo>
                  <a:cubicBezTo>
                    <a:pt x="1083" y="1599"/>
                    <a:pt x="35479" y="-2899"/>
                    <a:pt x="47650" y="5568"/>
                  </a:cubicBezTo>
                  <a:cubicBezTo>
                    <a:pt x="59821" y="14035"/>
                    <a:pt x="67229" y="28322"/>
                    <a:pt x="73050" y="51605"/>
                  </a:cubicBezTo>
                  <a:cubicBezTo>
                    <a:pt x="78871" y="74888"/>
                    <a:pt x="84427" y="163788"/>
                    <a:pt x="87337" y="1627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5" name="フリーフォーム: 図形 1164">
              <a:extLst>
                <a:ext uri="{FF2B5EF4-FFF2-40B4-BE49-F238E27FC236}">
                  <a16:creationId xmlns:a16="http://schemas.microsoft.com/office/drawing/2014/main" id="{775B09C4-9554-46DE-9C0D-E9688E44336F}"/>
                </a:ext>
              </a:extLst>
            </p:cNvPr>
            <p:cNvSpPr/>
            <p:nvPr/>
          </p:nvSpPr>
          <p:spPr>
            <a:xfrm>
              <a:off x="4092517" y="5124318"/>
              <a:ext cx="92452" cy="138326"/>
            </a:xfrm>
            <a:custGeom>
              <a:avLst/>
              <a:gdLst>
                <a:gd name="connsiteX0" fmla="*/ 58 w 92452"/>
                <a:gd name="connsiteY0" fmla="*/ 138245 h 138326"/>
                <a:gd name="connsiteX1" fmla="*/ 34983 w 92452"/>
                <a:gd name="connsiteY1" fmla="*/ 60457 h 138326"/>
                <a:gd name="connsiteX2" fmla="*/ 52446 w 92452"/>
                <a:gd name="connsiteY2" fmla="*/ 31882 h 138326"/>
                <a:gd name="connsiteX3" fmla="*/ 92133 w 92452"/>
                <a:gd name="connsiteY3" fmla="*/ 132 h 138326"/>
                <a:gd name="connsiteX4" fmla="*/ 28633 w 92452"/>
                <a:gd name="connsiteY4" fmla="*/ 44582 h 138326"/>
                <a:gd name="connsiteX5" fmla="*/ 58 w 92452"/>
                <a:gd name="connsiteY5" fmla="*/ 138245 h 13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452" h="138326">
                  <a:moveTo>
                    <a:pt x="58" y="138245"/>
                  </a:moveTo>
                  <a:cubicBezTo>
                    <a:pt x="1116" y="140891"/>
                    <a:pt x="26252" y="78184"/>
                    <a:pt x="34983" y="60457"/>
                  </a:cubicBezTo>
                  <a:cubicBezTo>
                    <a:pt x="43714" y="42730"/>
                    <a:pt x="42921" y="41936"/>
                    <a:pt x="52446" y="31882"/>
                  </a:cubicBezTo>
                  <a:cubicBezTo>
                    <a:pt x="61971" y="21828"/>
                    <a:pt x="96102" y="-1985"/>
                    <a:pt x="92133" y="132"/>
                  </a:cubicBezTo>
                  <a:cubicBezTo>
                    <a:pt x="88164" y="2249"/>
                    <a:pt x="44773" y="22621"/>
                    <a:pt x="28633" y="44582"/>
                  </a:cubicBezTo>
                  <a:cubicBezTo>
                    <a:pt x="12493" y="66543"/>
                    <a:pt x="-1000" y="135599"/>
                    <a:pt x="58" y="1382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6" name="フリーフォーム: 図形 1165">
              <a:extLst>
                <a:ext uri="{FF2B5EF4-FFF2-40B4-BE49-F238E27FC236}">
                  <a16:creationId xmlns:a16="http://schemas.microsoft.com/office/drawing/2014/main" id="{4DD4542C-BB50-4CCA-BF05-40A814403B2C}"/>
                </a:ext>
              </a:extLst>
            </p:cNvPr>
            <p:cNvSpPr/>
            <p:nvPr/>
          </p:nvSpPr>
          <p:spPr>
            <a:xfrm>
              <a:off x="4195462" y="4914578"/>
              <a:ext cx="96326" cy="188314"/>
            </a:xfrm>
            <a:custGeom>
              <a:avLst/>
              <a:gdLst>
                <a:gd name="connsiteX0" fmla="*/ 36813 w 96326"/>
                <a:gd name="connsiteY0" fmla="*/ 322 h 188314"/>
                <a:gd name="connsiteX1" fmla="*/ 90788 w 96326"/>
                <a:gd name="connsiteY1" fmla="*/ 62235 h 188314"/>
                <a:gd name="connsiteX2" fmla="*/ 93963 w 96326"/>
                <a:gd name="connsiteY2" fmla="*/ 105097 h 188314"/>
                <a:gd name="connsiteX3" fmla="*/ 92376 w 96326"/>
                <a:gd name="connsiteY3" fmla="*/ 128910 h 188314"/>
                <a:gd name="connsiteX4" fmla="*/ 47926 w 96326"/>
                <a:gd name="connsiteY4" fmla="*/ 160660 h 188314"/>
                <a:gd name="connsiteX5" fmla="*/ 301 w 96326"/>
                <a:gd name="connsiteY5" fmla="*/ 187647 h 188314"/>
                <a:gd name="connsiteX6" fmla="*/ 71738 w 96326"/>
                <a:gd name="connsiteY6" fmla="*/ 132085 h 188314"/>
                <a:gd name="connsiteX7" fmla="*/ 93963 w 96326"/>
                <a:gd name="connsiteY7" fmla="*/ 90810 h 188314"/>
                <a:gd name="connsiteX8" fmla="*/ 36813 w 96326"/>
                <a:gd name="connsiteY8" fmla="*/ 322 h 188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326" h="188314">
                  <a:moveTo>
                    <a:pt x="36813" y="322"/>
                  </a:moveTo>
                  <a:cubicBezTo>
                    <a:pt x="36284" y="-4441"/>
                    <a:pt x="81263" y="44773"/>
                    <a:pt x="90788" y="62235"/>
                  </a:cubicBezTo>
                  <a:cubicBezTo>
                    <a:pt x="100313" y="79698"/>
                    <a:pt x="93698" y="93985"/>
                    <a:pt x="93963" y="105097"/>
                  </a:cubicBezTo>
                  <a:cubicBezTo>
                    <a:pt x="94228" y="116209"/>
                    <a:pt x="100049" y="119650"/>
                    <a:pt x="92376" y="128910"/>
                  </a:cubicBezTo>
                  <a:cubicBezTo>
                    <a:pt x="84703" y="138170"/>
                    <a:pt x="63272" y="150871"/>
                    <a:pt x="47926" y="160660"/>
                  </a:cubicBezTo>
                  <a:cubicBezTo>
                    <a:pt x="32580" y="170449"/>
                    <a:pt x="-3668" y="192409"/>
                    <a:pt x="301" y="187647"/>
                  </a:cubicBezTo>
                  <a:cubicBezTo>
                    <a:pt x="4270" y="182885"/>
                    <a:pt x="56128" y="148224"/>
                    <a:pt x="71738" y="132085"/>
                  </a:cubicBezTo>
                  <a:cubicBezTo>
                    <a:pt x="87348" y="115946"/>
                    <a:pt x="100313" y="111712"/>
                    <a:pt x="93963" y="90810"/>
                  </a:cubicBezTo>
                  <a:cubicBezTo>
                    <a:pt x="87613" y="69908"/>
                    <a:pt x="37342" y="5085"/>
                    <a:pt x="36813" y="3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7" name="フリーフォーム: 図形 1166">
              <a:extLst>
                <a:ext uri="{FF2B5EF4-FFF2-40B4-BE49-F238E27FC236}">
                  <a16:creationId xmlns:a16="http://schemas.microsoft.com/office/drawing/2014/main" id="{0F4276C4-BF87-4416-B8E5-A77602567528}"/>
                </a:ext>
              </a:extLst>
            </p:cNvPr>
            <p:cNvSpPr/>
            <p:nvPr/>
          </p:nvSpPr>
          <p:spPr>
            <a:xfrm>
              <a:off x="4117945" y="4912854"/>
              <a:ext cx="109760" cy="105393"/>
            </a:xfrm>
            <a:custGeom>
              <a:avLst/>
              <a:gdLst>
                <a:gd name="connsiteX0" fmla="*/ 109568 w 109760"/>
                <a:gd name="connsiteY0" fmla="*/ 8396 h 105393"/>
                <a:gd name="connsiteX1" fmla="*/ 19080 w 109760"/>
                <a:gd name="connsiteY1" fmla="*/ 60784 h 105393"/>
                <a:gd name="connsiteX2" fmla="*/ 30 w 109760"/>
                <a:gd name="connsiteY2" fmla="*/ 105234 h 105393"/>
                <a:gd name="connsiteX3" fmla="*/ 20668 w 109760"/>
                <a:gd name="connsiteY3" fmla="*/ 44909 h 105393"/>
                <a:gd name="connsiteX4" fmla="*/ 42893 w 109760"/>
                <a:gd name="connsiteY4" fmla="*/ 5221 h 105393"/>
                <a:gd name="connsiteX5" fmla="*/ 109568 w 109760"/>
                <a:gd name="connsiteY5" fmla="*/ 8396 h 105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760" h="105393">
                  <a:moveTo>
                    <a:pt x="109568" y="8396"/>
                  </a:moveTo>
                  <a:cubicBezTo>
                    <a:pt x="105599" y="17656"/>
                    <a:pt x="37336" y="44644"/>
                    <a:pt x="19080" y="60784"/>
                  </a:cubicBezTo>
                  <a:cubicBezTo>
                    <a:pt x="824" y="76924"/>
                    <a:pt x="-235" y="107880"/>
                    <a:pt x="30" y="105234"/>
                  </a:cubicBezTo>
                  <a:cubicBezTo>
                    <a:pt x="295" y="102588"/>
                    <a:pt x="13524" y="61578"/>
                    <a:pt x="20668" y="44909"/>
                  </a:cubicBezTo>
                  <a:cubicBezTo>
                    <a:pt x="27812" y="28240"/>
                    <a:pt x="30987" y="13688"/>
                    <a:pt x="42893" y="5221"/>
                  </a:cubicBezTo>
                  <a:cubicBezTo>
                    <a:pt x="54799" y="-3246"/>
                    <a:pt x="113537" y="-864"/>
                    <a:pt x="109568" y="83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8" name="フリーフォーム: 図形 1167">
              <a:extLst>
                <a:ext uri="{FF2B5EF4-FFF2-40B4-BE49-F238E27FC236}">
                  <a16:creationId xmlns:a16="http://schemas.microsoft.com/office/drawing/2014/main" id="{D3749DFC-52B2-4E09-98E7-BC852B12320A}"/>
                </a:ext>
              </a:extLst>
            </p:cNvPr>
            <p:cNvSpPr/>
            <p:nvPr/>
          </p:nvSpPr>
          <p:spPr>
            <a:xfrm>
              <a:off x="2095243" y="3071262"/>
              <a:ext cx="289237" cy="88798"/>
            </a:xfrm>
            <a:custGeom>
              <a:avLst/>
              <a:gdLst>
                <a:gd name="connsiteX0" fmla="*/ 289182 w 289237"/>
                <a:gd name="connsiteY0" fmla="*/ 83101 h 88798"/>
                <a:gd name="connsiteX1" fmla="*/ 228857 w 289237"/>
                <a:gd name="connsiteY1" fmla="*/ 11663 h 88798"/>
                <a:gd name="connsiteX2" fmla="*/ 185995 w 289237"/>
                <a:gd name="connsiteY2" fmla="*/ 551 h 88798"/>
                <a:gd name="connsiteX3" fmla="*/ 133607 w 289237"/>
                <a:gd name="connsiteY3" fmla="*/ 16426 h 88798"/>
                <a:gd name="connsiteX4" fmla="*/ 32007 w 289237"/>
                <a:gd name="connsiteY4" fmla="*/ 18013 h 88798"/>
                <a:gd name="connsiteX5" fmla="*/ 147895 w 289237"/>
                <a:gd name="connsiteY5" fmla="*/ 10076 h 88798"/>
                <a:gd name="connsiteX6" fmla="*/ 9782 w 289237"/>
                <a:gd name="connsiteY6" fmla="*/ 46588 h 88798"/>
                <a:gd name="connsiteX7" fmla="*/ 68520 w 289237"/>
                <a:gd name="connsiteY7" fmla="*/ 41826 h 88798"/>
                <a:gd name="connsiteX8" fmla="*/ 257 w 289237"/>
                <a:gd name="connsiteY8" fmla="*/ 87863 h 88798"/>
                <a:gd name="connsiteX9" fmla="*/ 49470 w 289237"/>
                <a:gd name="connsiteY9" fmla="*/ 71988 h 88798"/>
                <a:gd name="connsiteX10" fmla="*/ 154245 w 289237"/>
                <a:gd name="connsiteY10" fmla="*/ 62463 h 88798"/>
                <a:gd name="connsiteX11" fmla="*/ 217745 w 289237"/>
                <a:gd name="connsiteY11" fmla="*/ 67226 h 88798"/>
                <a:gd name="connsiteX12" fmla="*/ 289182 w 289237"/>
                <a:gd name="connsiteY12" fmla="*/ 83101 h 88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9237" h="88798">
                  <a:moveTo>
                    <a:pt x="289182" y="83101"/>
                  </a:moveTo>
                  <a:cubicBezTo>
                    <a:pt x="291034" y="73841"/>
                    <a:pt x="246055" y="25421"/>
                    <a:pt x="228857" y="11663"/>
                  </a:cubicBezTo>
                  <a:cubicBezTo>
                    <a:pt x="211659" y="-2095"/>
                    <a:pt x="201870" y="-243"/>
                    <a:pt x="185995" y="551"/>
                  </a:cubicBezTo>
                  <a:cubicBezTo>
                    <a:pt x="170120" y="1345"/>
                    <a:pt x="159272" y="13516"/>
                    <a:pt x="133607" y="16426"/>
                  </a:cubicBezTo>
                  <a:cubicBezTo>
                    <a:pt x="107942" y="19336"/>
                    <a:pt x="29626" y="19071"/>
                    <a:pt x="32007" y="18013"/>
                  </a:cubicBezTo>
                  <a:cubicBezTo>
                    <a:pt x="34388" y="16955"/>
                    <a:pt x="151599" y="5314"/>
                    <a:pt x="147895" y="10076"/>
                  </a:cubicBezTo>
                  <a:cubicBezTo>
                    <a:pt x="144191" y="14838"/>
                    <a:pt x="23011" y="41296"/>
                    <a:pt x="9782" y="46588"/>
                  </a:cubicBezTo>
                  <a:cubicBezTo>
                    <a:pt x="-3447" y="51880"/>
                    <a:pt x="70107" y="34947"/>
                    <a:pt x="68520" y="41826"/>
                  </a:cubicBezTo>
                  <a:cubicBezTo>
                    <a:pt x="66933" y="48705"/>
                    <a:pt x="3432" y="82836"/>
                    <a:pt x="257" y="87863"/>
                  </a:cubicBezTo>
                  <a:cubicBezTo>
                    <a:pt x="-2918" y="92890"/>
                    <a:pt x="23805" y="76221"/>
                    <a:pt x="49470" y="71988"/>
                  </a:cubicBezTo>
                  <a:cubicBezTo>
                    <a:pt x="75135" y="67755"/>
                    <a:pt x="126199" y="63257"/>
                    <a:pt x="154245" y="62463"/>
                  </a:cubicBezTo>
                  <a:cubicBezTo>
                    <a:pt x="182291" y="61669"/>
                    <a:pt x="197637" y="64316"/>
                    <a:pt x="217745" y="67226"/>
                  </a:cubicBezTo>
                  <a:cubicBezTo>
                    <a:pt x="237853" y="70136"/>
                    <a:pt x="287330" y="92361"/>
                    <a:pt x="289182" y="83101"/>
                  </a:cubicBezTo>
                  <a:close/>
                </a:path>
              </a:pathLst>
            </a:custGeom>
            <a:solidFill>
              <a:srgbClr val="FFFF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9" name="フリーフォーム: 図形 1168">
              <a:extLst>
                <a:ext uri="{FF2B5EF4-FFF2-40B4-BE49-F238E27FC236}">
                  <a16:creationId xmlns:a16="http://schemas.microsoft.com/office/drawing/2014/main" id="{8AB2BF9B-DD39-4860-A0CD-0B67752C3673}"/>
                </a:ext>
              </a:extLst>
            </p:cNvPr>
            <p:cNvSpPr/>
            <p:nvPr/>
          </p:nvSpPr>
          <p:spPr>
            <a:xfrm>
              <a:off x="2031198" y="3087571"/>
              <a:ext cx="299652" cy="118059"/>
            </a:xfrm>
            <a:custGeom>
              <a:avLst/>
              <a:gdLst>
                <a:gd name="connsiteX0" fmla="*/ 164315 w 299652"/>
                <a:gd name="connsiteY0" fmla="*/ 117 h 118059"/>
                <a:gd name="connsiteX1" fmla="*/ 77002 w 299652"/>
                <a:gd name="connsiteY1" fmla="*/ 19167 h 118059"/>
                <a:gd name="connsiteX2" fmla="*/ 2390 w 299652"/>
                <a:gd name="connsiteY2" fmla="*/ 62029 h 118059"/>
                <a:gd name="connsiteX3" fmla="*/ 18265 w 299652"/>
                <a:gd name="connsiteY3" fmla="*/ 73142 h 118059"/>
                <a:gd name="connsiteX4" fmla="*/ 16677 w 299652"/>
                <a:gd name="connsiteY4" fmla="*/ 117592 h 118059"/>
                <a:gd name="connsiteX5" fmla="*/ 35727 w 299652"/>
                <a:gd name="connsiteY5" fmla="*/ 92192 h 118059"/>
                <a:gd name="connsiteX6" fmla="*/ 289727 w 299652"/>
                <a:gd name="connsiteY6" fmla="*/ 27104 h 118059"/>
                <a:gd name="connsiteX7" fmla="*/ 240515 w 299652"/>
                <a:gd name="connsiteY7" fmla="*/ 27104 h 118059"/>
                <a:gd name="connsiteX8" fmla="*/ 164315 w 299652"/>
                <a:gd name="connsiteY8" fmla="*/ 117 h 118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652" h="118059">
                  <a:moveTo>
                    <a:pt x="164315" y="117"/>
                  </a:moveTo>
                  <a:cubicBezTo>
                    <a:pt x="137063" y="-1206"/>
                    <a:pt x="103990" y="8848"/>
                    <a:pt x="77002" y="19167"/>
                  </a:cubicBezTo>
                  <a:cubicBezTo>
                    <a:pt x="50014" y="29486"/>
                    <a:pt x="12179" y="53033"/>
                    <a:pt x="2390" y="62029"/>
                  </a:cubicBezTo>
                  <a:cubicBezTo>
                    <a:pt x="-7399" y="71025"/>
                    <a:pt x="15884" y="63882"/>
                    <a:pt x="18265" y="73142"/>
                  </a:cubicBezTo>
                  <a:cubicBezTo>
                    <a:pt x="20646" y="82403"/>
                    <a:pt x="13767" y="114417"/>
                    <a:pt x="16677" y="117592"/>
                  </a:cubicBezTo>
                  <a:cubicBezTo>
                    <a:pt x="19587" y="120767"/>
                    <a:pt x="-9781" y="107273"/>
                    <a:pt x="35727" y="92192"/>
                  </a:cubicBezTo>
                  <a:cubicBezTo>
                    <a:pt x="81235" y="77111"/>
                    <a:pt x="255596" y="37952"/>
                    <a:pt x="289727" y="27104"/>
                  </a:cubicBezTo>
                  <a:cubicBezTo>
                    <a:pt x="323858" y="16256"/>
                    <a:pt x="260623" y="29485"/>
                    <a:pt x="240515" y="27104"/>
                  </a:cubicBezTo>
                  <a:cubicBezTo>
                    <a:pt x="220407" y="24723"/>
                    <a:pt x="191567" y="1440"/>
                    <a:pt x="164315" y="117"/>
                  </a:cubicBezTo>
                  <a:close/>
                </a:path>
              </a:pathLst>
            </a:custGeom>
            <a:solidFill>
              <a:srgbClr val="FFFF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0" name="フリーフォーム: 図形 1169">
              <a:extLst>
                <a:ext uri="{FF2B5EF4-FFF2-40B4-BE49-F238E27FC236}">
                  <a16:creationId xmlns:a16="http://schemas.microsoft.com/office/drawing/2014/main" id="{ACB1A55D-8C0A-4F30-9512-A0B4011A8D15}"/>
                </a:ext>
              </a:extLst>
            </p:cNvPr>
            <p:cNvSpPr/>
            <p:nvPr/>
          </p:nvSpPr>
          <p:spPr>
            <a:xfrm>
              <a:off x="2663316" y="3053929"/>
              <a:ext cx="295816" cy="49638"/>
            </a:xfrm>
            <a:custGeom>
              <a:avLst/>
              <a:gdLst>
                <a:gd name="connsiteX0" fmla="*/ 509 w 295816"/>
                <a:gd name="connsiteY0" fmla="*/ 36934 h 49638"/>
                <a:gd name="connsiteX1" fmla="*/ 59247 w 295816"/>
                <a:gd name="connsiteY1" fmla="*/ 3596 h 49638"/>
                <a:gd name="connsiteX2" fmla="*/ 162434 w 295816"/>
                <a:gd name="connsiteY2" fmla="*/ 3596 h 49638"/>
                <a:gd name="connsiteX3" fmla="*/ 294197 w 295816"/>
                <a:gd name="connsiteY3" fmla="*/ 27409 h 49638"/>
                <a:gd name="connsiteX4" fmla="*/ 233872 w 295816"/>
                <a:gd name="connsiteY4" fmla="*/ 30584 h 49638"/>
                <a:gd name="connsiteX5" fmla="*/ 203709 w 295816"/>
                <a:gd name="connsiteY5" fmla="*/ 44871 h 49638"/>
                <a:gd name="connsiteX6" fmla="*/ 289434 w 295816"/>
                <a:gd name="connsiteY6" fmla="*/ 32171 h 49638"/>
                <a:gd name="connsiteX7" fmla="*/ 184659 w 295816"/>
                <a:gd name="connsiteY7" fmla="*/ 49634 h 49638"/>
                <a:gd name="connsiteX8" fmla="*/ 130684 w 295816"/>
                <a:gd name="connsiteY8" fmla="*/ 33759 h 49638"/>
                <a:gd name="connsiteX9" fmla="*/ 90997 w 295816"/>
                <a:gd name="connsiteY9" fmla="*/ 25821 h 49638"/>
                <a:gd name="connsiteX10" fmla="*/ 509 w 295816"/>
                <a:gd name="connsiteY10" fmla="*/ 36934 h 49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5816" h="49638">
                  <a:moveTo>
                    <a:pt x="509" y="36934"/>
                  </a:moveTo>
                  <a:cubicBezTo>
                    <a:pt x="-4783" y="33230"/>
                    <a:pt x="32260" y="9152"/>
                    <a:pt x="59247" y="3596"/>
                  </a:cubicBezTo>
                  <a:cubicBezTo>
                    <a:pt x="86234" y="-1960"/>
                    <a:pt x="123276" y="-373"/>
                    <a:pt x="162434" y="3596"/>
                  </a:cubicBezTo>
                  <a:cubicBezTo>
                    <a:pt x="201592" y="7565"/>
                    <a:pt x="282291" y="22911"/>
                    <a:pt x="294197" y="27409"/>
                  </a:cubicBezTo>
                  <a:cubicBezTo>
                    <a:pt x="306103" y="31907"/>
                    <a:pt x="248953" y="27674"/>
                    <a:pt x="233872" y="30584"/>
                  </a:cubicBezTo>
                  <a:cubicBezTo>
                    <a:pt x="218791" y="33494"/>
                    <a:pt x="194449" y="44607"/>
                    <a:pt x="203709" y="44871"/>
                  </a:cubicBezTo>
                  <a:cubicBezTo>
                    <a:pt x="212969" y="45136"/>
                    <a:pt x="292609" y="31377"/>
                    <a:pt x="289434" y="32171"/>
                  </a:cubicBezTo>
                  <a:cubicBezTo>
                    <a:pt x="286259" y="32965"/>
                    <a:pt x="211117" y="49369"/>
                    <a:pt x="184659" y="49634"/>
                  </a:cubicBezTo>
                  <a:cubicBezTo>
                    <a:pt x="158201" y="49899"/>
                    <a:pt x="146294" y="37728"/>
                    <a:pt x="130684" y="33759"/>
                  </a:cubicBezTo>
                  <a:cubicBezTo>
                    <a:pt x="115074" y="29790"/>
                    <a:pt x="112164" y="21852"/>
                    <a:pt x="90997" y="25821"/>
                  </a:cubicBezTo>
                  <a:cubicBezTo>
                    <a:pt x="69830" y="29790"/>
                    <a:pt x="5801" y="40638"/>
                    <a:pt x="509" y="36934"/>
                  </a:cubicBezTo>
                  <a:close/>
                </a:path>
              </a:pathLst>
            </a:custGeom>
            <a:solidFill>
              <a:srgbClr val="FFFF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1" name="フリーフォーム: 図形 1170">
              <a:extLst>
                <a:ext uri="{FF2B5EF4-FFF2-40B4-BE49-F238E27FC236}">
                  <a16:creationId xmlns:a16="http://schemas.microsoft.com/office/drawing/2014/main" id="{2C078818-66E5-4A35-B78D-622E99563883}"/>
                </a:ext>
              </a:extLst>
            </p:cNvPr>
            <p:cNvSpPr/>
            <p:nvPr/>
          </p:nvSpPr>
          <p:spPr>
            <a:xfrm>
              <a:off x="2809876" y="3066926"/>
              <a:ext cx="221258" cy="151283"/>
            </a:xfrm>
            <a:custGeom>
              <a:avLst/>
              <a:gdLst>
                <a:gd name="connsiteX0" fmla="*/ 123824 w 221258"/>
                <a:gd name="connsiteY0" fmla="*/ 1712 h 151283"/>
                <a:gd name="connsiteX1" fmla="*/ 200024 w 221258"/>
                <a:gd name="connsiteY1" fmla="*/ 55687 h 151283"/>
                <a:gd name="connsiteX2" fmla="*/ 214312 w 221258"/>
                <a:gd name="connsiteY2" fmla="*/ 79499 h 151283"/>
                <a:gd name="connsiteX3" fmla="*/ 220662 w 221258"/>
                <a:gd name="connsiteY3" fmla="*/ 150937 h 151283"/>
                <a:gd name="connsiteX4" fmla="*/ 200024 w 221258"/>
                <a:gd name="connsiteY4" fmla="*/ 104899 h 151283"/>
                <a:gd name="connsiteX5" fmla="*/ 173037 w 221258"/>
                <a:gd name="connsiteY5" fmla="*/ 63624 h 151283"/>
                <a:gd name="connsiteX6" fmla="*/ 28574 w 221258"/>
                <a:gd name="connsiteY6" fmla="*/ 19174 h 151283"/>
                <a:gd name="connsiteX7" fmla="*/ 7937 w 221258"/>
                <a:gd name="connsiteY7" fmla="*/ 12824 h 151283"/>
                <a:gd name="connsiteX8" fmla="*/ 123824 w 221258"/>
                <a:gd name="connsiteY8" fmla="*/ 1712 h 15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1258" h="151283">
                  <a:moveTo>
                    <a:pt x="123824" y="1712"/>
                  </a:moveTo>
                  <a:cubicBezTo>
                    <a:pt x="155839" y="8856"/>
                    <a:pt x="184943" y="42722"/>
                    <a:pt x="200024" y="55687"/>
                  </a:cubicBezTo>
                  <a:cubicBezTo>
                    <a:pt x="215105" y="68652"/>
                    <a:pt x="210872" y="63624"/>
                    <a:pt x="214312" y="79499"/>
                  </a:cubicBezTo>
                  <a:cubicBezTo>
                    <a:pt x="217752" y="95374"/>
                    <a:pt x="223043" y="146704"/>
                    <a:pt x="220662" y="150937"/>
                  </a:cubicBezTo>
                  <a:cubicBezTo>
                    <a:pt x="218281" y="155170"/>
                    <a:pt x="207962" y="119451"/>
                    <a:pt x="200024" y="104899"/>
                  </a:cubicBezTo>
                  <a:cubicBezTo>
                    <a:pt x="192086" y="90347"/>
                    <a:pt x="201612" y="77911"/>
                    <a:pt x="173037" y="63624"/>
                  </a:cubicBezTo>
                  <a:cubicBezTo>
                    <a:pt x="144462" y="49337"/>
                    <a:pt x="56091" y="27641"/>
                    <a:pt x="28574" y="19174"/>
                  </a:cubicBezTo>
                  <a:cubicBezTo>
                    <a:pt x="1057" y="10707"/>
                    <a:pt x="-8203" y="13618"/>
                    <a:pt x="7937" y="12824"/>
                  </a:cubicBezTo>
                  <a:cubicBezTo>
                    <a:pt x="24077" y="12030"/>
                    <a:pt x="91809" y="-5432"/>
                    <a:pt x="123824" y="1712"/>
                  </a:cubicBezTo>
                  <a:close/>
                </a:path>
              </a:pathLst>
            </a:custGeom>
            <a:solidFill>
              <a:srgbClr val="FFFF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2" name="フリーフォーム: 図形 1171">
              <a:extLst>
                <a:ext uri="{FF2B5EF4-FFF2-40B4-BE49-F238E27FC236}">
                  <a16:creationId xmlns:a16="http://schemas.microsoft.com/office/drawing/2014/main" id="{561672C5-5041-4933-A532-48560DD631FE}"/>
                </a:ext>
              </a:extLst>
            </p:cNvPr>
            <p:cNvSpPr/>
            <p:nvPr/>
          </p:nvSpPr>
          <p:spPr>
            <a:xfrm>
              <a:off x="1862824" y="2845680"/>
              <a:ext cx="318564" cy="766314"/>
            </a:xfrm>
            <a:custGeom>
              <a:avLst/>
              <a:gdLst>
                <a:gd name="connsiteX0" fmla="*/ 248551 w 318564"/>
                <a:gd name="connsiteY0" fmla="*/ 108658 h 766314"/>
                <a:gd name="connsiteX1" fmla="*/ 199339 w 318564"/>
                <a:gd name="connsiteY1" fmla="*/ 205495 h 766314"/>
                <a:gd name="connsiteX2" fmla="*/ 173939 w 318564"/>
                <a:gd name="connsiteY2" fmla="*/ 315033 h 766314"/>
                <a:gd name="connsiteX3" fmla="*/ 181876 w 318564"/>
                <a:gd name="connsiteY3" fmla="*/ 475370 h 766314"/>
                <a:gd name="connsiteX4" fmla="*/ 189814 w 318564"/>
                <a:gd name="connsiteY4" fmla="*/ 367420 h 766314"/>
                <a:gd name="connsiteX5" fmla="*/ 126314 w 318564"/>
                <a:gd name="connsiteY5" fmla="*/ 549983 h 766314"/>
                <a:gd name="connsiteX6" fmla="*/ 86626 w 318564"/>
                <a:gd name="connsiteY6" fmla="*/ 765883 h 766314"/>
                <a:gd name="connsiteX7" fmla="*/ 126314 w 318564"/>
                <a:gd name="connsiteY7" fmla="*/ 491245 h 766314"/>
                <a:gd name="connsiteX8" fmla="*/ 2489 w 318564"/>
                <a:gd name="connsiteY8" fmla="*/ 691270 h 766314"/>
                <a:gd name="connsiteX9" fmla="*/ 45351 w 318564"/>
                <a:gd name="connsiteY9" fmla="*/ 500770 h 766314"/>
                <a:gd name="connsiteX10" fmla="*/ 69164 w 318564"/>
                <a:gd name="connsiteY10" fmla="*/ 272170 h 766314"/>
                <a:gd name="connsiteX11" fmla="*/ 137426 w 318564"/>
                <a:gd name="connsiteY11" fmla="*/ 78495 h 766314"/>
                <a:gd name="connsiteX12" fmla="*/ 318401 w 318564"/>
                <a:gd name="connsiteY12" fmla="*/ 2295 h 766314"/>
                <a:gd name="connsiteX13" fmla="*/ 170764 w 318564"/>
                <a:gd name="connsiteY13" fmla="*/ 156283 h 766314"/>
                <a:gd name="connsiteX14" fmla="*/ 248551 w 318564"/>
                <a:gd name="connsiteY14" fmla="*/ 108658 h 766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8564" h="766314">
                  <a:moveTo>
                    <a:pt x="248551" y="108658"/>
                  </a:moveTo>
                  <a:cubicBezTo>
                    <a:pt x="253313" y="116860"/>
                    <a:pt x="211774" y="171099"/>
                    <a:pt x="199339" y="205495"/>
                  </a:cubicBezTo>
                  <a:cubicBezTo>
                    <a:pt x="186904" y="239891"/>
                    <a:pt x="176849" y="270054"/>
                    <a:pt x="173939" y="315033"/>
                  </a:cubicBezTo>
                  <a:cubicBezTo>
                    <a:pt x="171028" y="360012"/>
                    <a:pt x="179230" y="466639"/>
                    <a:pt x="181876" y="475370"/>
                  </a:cubicBezTo>
                  <a:cubicBezTo>
                    <a:pt x="184522" y="484101"/>
                    <a:pt x="199074" y="354985"/>
                    <a:pt x="189814" y="367420"/>
                  </a:cubicBezTo>
                  <a:cubicBezTo>
                    <a:pt x="180554" y="379855"/>
                    <a:pt x="143512" y="483573"/>
                    <a:pt x="126314" y="549983"/>
                  </a:cubicBezTo>
                  <a:cubicBezTo>
                    <a:pt x="109116" y="616393"/>
                    <a:pt x="86626" y="775673"/>
                    <a:pt x="86626" y="765883"/>
                  </a:cubicBezTo>
                  <a:cubicBezTo>
                    <a:pt x="86626" y="756093"/>
                    <a:pt x="140337" y="503680"/>
                    <a:pt x="126314" y="491245"/>
                  </a:cubicBezTo>
                  <a:cubicBezTo>
                    <a:pt x="112291" y="478810"/>
                    <a:pt x="15983" y="689683"/>
                    <a:pt x="2489" y="691270"/>
                  </a:cubicBezTo>
                  <a:cubicBezTo>
                    <a:pt x="-11005" y="692857"/>
                    <a:pt x="34239" y="570620"/>
                    <a:pt x="45351" y="500770"/>
                  </a:cubicBezTo>
                  <a:cubicBezTo>
                    <a:pt x="56463" y="430920"/>
                    <a:pt x="53818" y="342549"/>
                    <a:pt x="69164" y="272170"/>
                  </a:cubicBezTo>
                  <a:cubicBezTo>
                    <a:pt x="84510" y="201791"/>
                    <a:pt x="95886" y="123474"/>
                    <a:pt x="137426" y="78495"/>
                  </a:cubicBezTo>
                  <a:cubicBezTo>
                    <a:pt x="178966" y="33516"/>
                    <a:pt x="312845" y="-10670"/>
                    <a:pt x="318401" y="2295"/>
                  </a:cubicBezTo>
                  <a:cubicBezTo>
                    <a:pt x="323957" y="15260"/>
                    <a:pt x="186374" y="138027"/>
                    <a:pt x="170764" y="156283"/>
                  </a:cubicBezTo>
                  <a:cubicBezTo>
                    <a:pt x="155154" y="174539"/>
                    <a:pt x="243789" y="100456"/>
                    <a:pt x="248551" y="108658"/>
                  </a:cubicBezTo>
                  <a:close/>
                </a:path>
              </a:pathLst>
            </a:custGeom>
            <a:solidFill>
              <a:srgbClr val="0070C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3" name="フリーフォーム: 図形 1172">
              <a:extLst>
                <a:ext uri="{FF2B5EF4-FFF2-40B4-BE49-F238E27FC236}">
                  <a16:creationId xmlns:a16="http://schemas.microsoft.com/office/drawing/2014/main" id="{ABDFBF7D-06C9-4EA6-B8D3-7423B8635D1F}"/>
                </a:ext>
              </a:extLst>
            </p:cNvPr>
            <p:cNvSpPr/>
            <p:nvPr/>
          </p:nvSpPr>
          <p:spPr>
            <a:xfrm>
              <a:off x="2749490" y="3121002"/>
              <a:ext cx="176623" cy="33400"/>
            </a:xfrm>
            <a:custGeom>
              <a:avLst/>
              <a:gdLst>
                <a:gd name="connsiteX0" fmla="*/ 60 w 176623"/>
                <a:gd name="connsiteY0" fmla="*/ 1611 h 33400"/>
                <a:gd name="connsiteX1" fmla="*/ 98485 w 176623"/>
                <a:gd name="connsiteY1" fmla="*/ 17486 h 33400"/>
                <a:gd name="connsiteX2" fmla="*/ 176273 w 176623"/>
                <a:gd name="connsiteY2" fmla="*/ 33361 h 33400"/>
                <a:gd name="connsiteX3" fmla="*/ 125473 w 176623"/>
                <a:gd name="connsiteY3" fmla="*/ 12723 h 33400"/>
                <a:gd name="connsiteX4" fmla="*/ 84198 w 176623"/>
                <a:gd name="connsiteY4" fmla="*/ 1611 h 33400"/>
                <a:gd name="connsiteX5" fmla="*/ 60 w 176623"/>
                <a:gd name="connsiteY5" fmla="*/ 1611 h 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623" h="33400">
                  <a:moveTo>
                    <a:pt x="60" y="1611"/>
                  </a:moveTo>
                  <a:cubicBezTo>
                    <a:pt x="2441" y="4257"/>
                    <a:pt x="69116" y="12194"/>
                    <a:pt x="98485" y="17486"/>
                  </a:cubicBezTo>
                  <a:cubicBezTo>
                    <a:pt x="127854" y="22778"/>
                    <a:pt x="171775" y="34155"/>
                    <a:pt x="176273" y="33361"/>
                  </a:cubicBezTo>
                  <a:cubicBezTo>
                    <a:pt x="180771" y="32567"/>
                    <a:pt x="140819" y="18015"/>
                    <a:pt x="125473" y="12723"/>
                  </a:cubicBezTo>
                  <a:cubicBezTo>
                    <a:pt x="110127" y="7431"/>
                    <a:pt x="102190" y="3199"/>
                    <a:pt x="84198" y="1611"/>
                  </a:cubicBezTo>
                  <a:cubicBezTo>
                    <a:pt x="66206" y="23"/>
                    <a:pt x="-2321" y="-1035"/>
                    <a:pt x="60" y="1611"/>
                  </a:cubicBezTo>
                  <a:close/>
                </a:path>
              </a:pathLst>
            </a:custGeom>
            <a:solidFill>
              <a:srgbClr val="0070C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4" name="フリーフォーム: 図形 1173">
              <a:extLst>
                <a:ext uri="{FF2B5EF4-FFF2-40B4-BE49-F238E27FC236}">
                  <a16:creationId xmlns:a16="http://schemas.microsoft.com/office/drawing/2014/main" id="{26452AC0-F4C6-4A03-9E87-E6B5441D152A}"/>
                </a:ext>
              </a:extLst>
            </p:cNvPr>
            <p:cNvSpPr/>
            <p:nvPr/>
          </p:nvSpPr>
          <p:spPr>
            <a:xfrm>
              <a:off x="3972302" y="5106277"/>
              <a:ext cx="85348" cy="45405"/>
            </a:xfrm>
            <a:custGeom>
              <a:avLst/>
              <a:gdLst>
                <a:gd name="connsiteX0" fmla="*/ 85348 w 85348"/>
                <a:gd name="connsiteY0" fmla="*/ 711 h 45405"/>
                <a:gd name="connsiteX1" fmla="*/ 9148 w 85348"/>
                <a:gd name="connsiteY1" fmla="*/ 24523 h 45405"/>
                <a:gd name="connsiteX2" fmla="*/ 1211 w 85348"/>
                <a:gd name="connsiteY2" fmla="*/ 45161 h 45405"/>
                <a:gd name="connsiteX3" fmla="*/ 7561 w 85348"/>
                <a:gd name="connsiteY3" fmla="*/ 10236 h 45405"/>
                <a:gd name="connsiteX4" fmla="*/ 85348 w 85348"/>
                <a:gd name="connsiteY4" fmla="*/ 711 h 45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348" h="45405">
                  <a:moveTo>
                    <a:pt x="85348" y="711"/>
                  </a:moveTo>
                  <a:cubicBezTo>
                    <a:pt x="85612" y="3092"/>
                    <a:pt x="23171" y="17115"/>
                    <a:pt x="9148" y="24523"/>
                  </a:cubicBezTo>
                  <a:cubicBezTo>
                    <a:pt x="-4875" y="31931"/>
                    <a:pt x="1475" y="47542"/>
                    <a:pt x="1211" y="45161"/>
                  </a:cubicBezTo>
                  <a:cubicBezTo>
                    <a:pt x="947" y="42780"/>
                    <a:pt x="-3816" y="18438"/>
                    <a:pt x="7561" y="10236"/>
                  </a:cubicBezTo>
                  <a:cubicBezTo>
                    <a:pt x="18938" y="2034"/>
                    <a:pt x="85084" y="-1670"/>
                    <a:pt x="85348" y="71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5" name="フリーフォーム: 図形 1174">
              <a:extLst>
                <a:ext uri="{FF2B5EF4-FFF2-40B4-BE49-F238E27FC236}">
                  <a16:creationId xmlns:a16="http://schemas.microsoft.com/office/drawing/2014/main" id="{2E3B58DF-9FCF-47E5-8110-7323D77C525B}"/>
                </a:ext>
              </a:extLst>
            </p:cNvPr>
            <p:cNvSpPr/>
            <p:nvPr/>
          </p:nvSpPr>
          <p:spPr>
            <a:xfrm>
              <a:off x="3692436" y="5160929"/>
              <a:ext cx="117715" cy="123094"/>
            </a:xfrm>
            <a:custGeom>
              <a:avLst/>
              <a:gdLst>
                <a:gd name="connsiteX0" fmla="*/ 117564 w 117715"/>
                <a:gd name="connsiteY0" fmla="*/ 34 h 123094"/>
                <a:gd name="connsiteX1" fmla="*/ 36602 w 117715"/>
                <a:gd name="connsiteY1" fmla="*/ 42896 h 123094"/>
                <a:gd name="connsiteX2" fmla="*/ 1677 w 117715"/>
                <a:gd name="connsiteY2" fmla="*/ 120684 h 123094"/>
                <a:gd name="connsiteX3" fmla="*/ 6439 w 117715"/>
                <a:gd name="connsiteY3" fmla="*/ 98459 h 123094"/>
                <a:gd name="connsiteX4" fmla="*/ 14377 w 117715"/>
                <a:gd name="connsiteY4" fmla="*/ 49246 h 123094"/>
                <a:gd name="connsiteX5" fmla="*/ 117564 w 117715"/>
                <a:gd name="connsiteY5" fmla="*/ 34 h 12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715" h="123094">
                  <a:moveTo>
                    <a:pt x="117564" y="34"/>
                  </a:moveTo>
                  <a:cubicBezTo>
                    <a:pt x="121268" y="-1024"/>
                    <a:pt x="55916" y="22788"/>
                    <a:pt x="36602" y="42896"/>
                  </a:cubicBezTo>
                  <a:cubicBezTo>
                    <a:pt x="17288" y="63004"/>
                    <a:pt x="6704" y="111424"/>
                    <a:pt x="1677" y="120684"/>
                  </a:cubicBezTo>
                  <a:cubicBezTo>
                    <a:pt x="-3350" y="129945"/>
                    <a:pt x="4322" y="110365"/>
                    <a:pt x="6439" y="98459"/>
                  </a:cubicBezTo>
                  <a:cubicBezTo>
                    <a:pt x="8556" y="86553"/>
                    <a:pt x="-2556" y="65386"/>
                    <a:pt x="14377" y="49246"/>
                  </a:cubicBezTo>
                  <a:cubicBezTo>
                    <a:pt x="31310" y="33106"/>
                    <a:pt x="113860" y="1092"/>
                    <a:pt x="117564" y="3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6" name="フリーフォーム: 図形 1175">
              <a:extLst>
                <a:ext uri="{FF2B5EF4-FFF2-40B4-BE49-F238E27FC236}">
                  <a16:creationId xmlns:a16="http://schemas.microsoft.com/office/drawing/2014/main" id="{065DE388-819F-4E7A-9B14-4B7CFB8EE1B8}"/>
                </a:ext>
              </a:extLst>
            </p:cNvPr>
            <p:cNvSpPr/>
            <p:nvPr/>
          </p:nvSpPr>
          <p:spPr>
            <a:xfrm>
              <a:off x="3374419" y="5483225"/>
              <a:ext cx="106535" cy="203713"/>
            </a:xfrm>
            <a:custGeom>
              <a:avLst/>
              <a:gdLst>
                <a:gd name="connsiteX0" fmla="*/ 84744 w 106535"/>
                <a:gd name="connsiteY0" fmla="*/ 0 h 203713"/>
                <a:gd name="connsiteX1" fmla="*/ 84744 w 106535"/>
                <a:gd name="connsiteY1" fmla="*/ 114300 h 203713"/>
                <a:gd name="connsiteX2" fmla="*/ 606 w 106535"/>
                <a:gd name="connsiteY2" fmla="*/ 203200 h 203713"/>
                <a:gd name="connsiteX3" fmla="*/ 49819 w 106535"/>
                <a:gd name="connsiteY3" fmla="*/ 149225 h 203713"/>
                <a:gd name="connsiteX4" fmla="*/ 105381 w 106535"/>
                <a:gd name="connsiteY4" fmla="*/ 115888 h 203713"/>
                <a:gd name="connsiteX5" fmla="*/ 84744 w 106535"/>
                <a:gd name="connsiteY5" fmla="*/ 0 h 20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535" h="203713">
                  <a:moveTo>
                    <a:pt x="84744" y="0"/>
                  </a:moveTo>
                  <a:cubicBezTo>
                    <a:pt x="81305" y="-265"/>
                    <a:pt x="98767" y="80433"/>
                    <a:pt x="84744" y="114300"/>
                  </a:cubicBezTo>
                  <a:cubicBezTo>
                    <a:pt x="70721" y="148167"/>
                    <a:pt x="6427" y="197379"/>
                    <a:pt x="606" y="203200"/>
                  </a:cubicBezTo>
                  <a:cubicBezTo>
                    <a:pt x="-5215" y="209021"/>
                    <a:pt x="32356" y="163777"/>
                    <a:pt x="49819" y="149225"/>
                  </a:cubicBezTo>
                  <a:cubicBezTo>
                    <a:pt x="67282" y="134673"/>
                    <a:pt x="98767" y="135996"/>
                    <a:pt x="105381" y="115888"/>
                  </a:cubicBezTo>
                  <a:cubicBezTo>
                    <a:pt x="111996" y="95780"/>
                    <a:pt x="88183" y="265"/>
                    <a:pt x="84744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7" name="フリーフォーム: 図形 1176">
              <a:extLst>
                <a:ext uri="{FF2B5EF4-FFF2-40B4-BE49-F238E27FC236}">
                  <a16:creationId xmlns:a16="http://schemas.microsoft.com/office/drawing/2014/main" id="{AED20727-14CE-41F1-AB65-F2B562196C35}"/>
                </a:ext>
              </a:extLst>
            </p:cNvPr>
            <p:cNvSpPr/>
            <p:nvPr/>
          </p:nvSpPr>
          <p:spPr>
            <a:xfrm>
              <a:off x="3073142" y="4499880"/>
              <a:ext cx="610094" cy="261064"/>
            </a:xfrm>
            <a:custGeom>
              <a:avLst/>
              <a:gdLst>
                <a:gd name="connsiteX0" fmla="*/ 1846 w 610094"/>
                <a:gd name="connsiteY0" fmla="*/ 683 h 261064"/>
                <a:gd name="connsiteX1" fmla="*/ 133608 w 610094"/>
                <a:gd name="connsiteY1" fmla="*/ 70533 h 261064"/>
                <a:gd name="connsiteX2" fmla="*/ 166946 w 610094"/>
                <a:gd name="connsiteY2" fmla="*/ 86408 h 261064"/>
                <a:gd name="connsiteX3" fmla="*/ 193933 w 610094"/>
                <a:gd name="connsiteY3" fmla="*/ 70533 h 261064"/>
                <a:gd name="connsiteX4" fmla="*/ 281246 w 610094"/>
                <a:gd name="connsiteY4" fmla="*/ 156258 h 261064"/>
                <a:gd name="connsiteX5" fmla="*/ 395546 w 610094"/>
                <a:gd name="connsiteY5" fmla="*/ 229283 h 261064"/>
                <a:gd name="connsiteX6" fmla="*/ 509846 w 610094"/>
                <a:gd name="connsiteY6" fmla="*/ 243570 h 261064"/>
                <a:gd name="connsiteX7" fmla="*/ 582871 w 610094"/>
                <a:gd name="connsiteY7" fmla="*/ 249920 h 261064"/>
                <a:gd name="connsiteX8" fmla="*/ 601921 w 610094"/>
                <a:gd name="connsiteY8" fmla="*/ 261033 h 261064"/>
                <a:gd name="connsiteX9" fmla="*/ 455871 w 610094"/>
                <a:gd name="connsiteY9" fmla="*/ 253095 h 261064"/>
                <a:gd name="connsiteX10" fmla="*/ 311408 w 610094"/>
                <a:gd name="connsiteY10" fmla="*/ 248333 h 261064"/>
                <a:gd name="connsiteX11" fmla="*/ 243146 w 610094"/>
                <a:gd name="connsiteY11" fmla="*/ 118158 h 261064"/>
                <a:gd name="connsiteX12" fmla="*/ 1846 w 610094"/>
                <a:gd name="connsiteY12" fmla="*/ 683 h 261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0094" h="261064">
                  <a:moveTo>
                    <a:pt x="1846" y="683"/>
                  </a:moveTo>
                  <a:cubicBezTo>
                    <a:pt x="-16410" y="-7254"/>
                    <a:pt x="106091" y="56246"/>
                    <a:pt x="133608" y="70533"/>
                  </a:cubicBezTo>
                  <a:cubicBezTo>
                    <a:pt x="161125" y="84821"/>
                    <a:pt x="156892" y="86408"/>
                    <a:pt x="166946" y="86408"/>
                  </a:cubicBezTo>
                  <a:cubicBezTo>
                    <a:pt x="177000" y="86408"/>
                    <a:pt x="174883" y="58891"/>
                    <a:pt x="193933" y="70533"/>
                  </a:cubicBezTo>
                  <a:cubicBezTo>
                    <a:pt x="212983" y="82175"/>
                    <a:pt x="247644" y="129800"/>
                    <a:pt x="281246" y="156258"/>
                  </a:cubicBezTo>
                  <a:cubicBezTo>
                    <a:pt x="314848" y="182716"/>
                    <a:pt x="357446" y="214731"/>
                    <a:pt x="395546" y="229283"/>
                  </a:cubicBezTo>
                  <a:cubicBezTo>
                    <a:pt x="433646" y="243835"/>
                    <a:pt x="478625" y="240131"/>
                    <a:pt x="509846" y="243570"/>
                  </a:cubicBezTo>
                  <a:cubicBezTo>
                    <a:pt x="541067" y="247010"/>
                    <a:pt x="567525" y="247010"/>
                    <a:pt x="582871" y="249920"/>
                  </a:cubicBezTo>
                  <a:cubicBezTo>
                    <a:pt x="598217" y="252831"/>
                    <a:pt x="623088" y="260504"/>
                    <a:pt x="601921" y="261033"/>
                  </a:cubicBezTo>
                  <a:cubicBezTo>
                    <a:pt x="580754" y="261562"/>
                    <a:pt x="504290" y="255212"/>
                    <a:pt x="455871" y="253095"/>
                  </a:cubicBezTo>
                  <a:cubicBezTo>
                    <a:pt x="407452" y="250978"/>
                    <a:pt x="346862" y="270822"/>
                    <a:pt x="311408" y="248333"/>
                  </a:cubicBezTo>
                  <a:cubicBezTo>
                    <a:pt x="275954" y="225844"/>
                    <a:pt x="295798" y="162608"/>
                    <a:pt x="243146" y="118158"/>
                  </a:cubicBezTo>
                  <a:cubicBezTo>
                    <a:pt x="190494" y="73708"/>
                    <a:pt x="20102" y="8620"/>
                    <a:pt x="1846" y="68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8" name="フリーフォーム: 図形 1177">
              <a:extLst>
                <a:ext uri="{FF2B5EF4-FFF2-40B4-BE49-F238E27FC236}">
                  <a16:creationId xmlns:a16="http://schemas.microsoft.com/office/drawing/2014/main" id="{6BB03CEC-27A8-4A88-A55F-E517C5644C01}"/>
                </a:ext>
              </a:extLst>
            </p:cNvPr>
            <p:cNvSpPr/>
            <p:nvPr/>
          </p:nvSpPr>
          <p:spPr>
            <a:xfrm>
              <a:off x="4325896" y="5090784"/>
              <a:ext cx="343051" cy="632155"/>
            </a:xfrm>
            <a:custGeom>
              <a:avLst/>
              <a:gdLst>
                <a:gd name="connsiteX0" fmla="*/ 42 w 343051"/>
                <a:gd name="connsiteY0" fmla="*/ 329 h 632155"/>
                <a:gd name="connsiteX1" fmla="*/ 109579 w 343051"/>
                <a:gd name="connsiteY1" fmla="*/ 157491 h 632155"/>
                <a:gd name="connsiteX2" fmla="*/ 209592 w 343051"/>
                <a:gd name="connsiteY2" fmla="*/ 370216 h 632155"/>
                <a:gd name="connsiteX3" fmla="*/ 228642 w 343051"/>
                <a:gd name="connsiteY3" fmla="*/ 352754 h 632155"/>
                <a:gd name="connsiteX4" fmla="*/ 273092 w 343051"/>
                <a:gd name="connsiteY4" fmla="*/ 465466 h 632155"/>
                <a:gd name="connsiteX5" fmla="*/ 342942 w 343051"/>
                <a:gd name="connsiteY5" fmla="*/ 632154 h 632155"/>
                <a:gd name="connsiteX6" fmla="*/ 285792 w 343051"/>
                <a:gd name="connsiteY6" fmla="*/ 468641 h 632155"/>
                <a:gd name="connsiteX7" fmla="*/ 160379 w 343051"/>
                <a:gd name="connsiteY7" fmla="*/ 276554 h 632155"/>
                <a:gd name="connsiteX8" fmla="*/ 122279 w 343051"/>
                <a:gd name="connsiteY8" fmla="*/ 198766 h 632155"/>
                <a:gd name="connsiteX9" fmla="*/ 42 w 343051"/>
                <a:gd name="connsiteY9" fmla="*/ 329 h 632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3051" h="632155">
                  <a:moveTo>
                    <a:pt x="42" y="329"/>
                  </a:moveTo>
                  <a:cubicBezTo>
                    <a:pt x="-2075" y="-6550"/>
                    <a:pt x="74654" y="95843"/>
                    <a:pt x="109579" y="157491"/>
                  </a:cubicBezTo>
                  <a:cubicBezTo>
                    <a:pt x="144504" y="219139"/>
                    <a:pt x="189748" y="337672"/>
                    <a:pt x="209592" y="370216"/>
                  </a:cubicBezTo>
                  <a:cubicBezTo>
                    <a:pt x="229436" y="402760"/>
                    <a:pt x="218059" y="336879"/>
                    <a:pt x="228642" y="352754"/>
                  </a:cubicBezTo>
                  <a:cubicBezTo>
                    <a:pt x="239225" y="368629"/>
                    <a:pt x="254042" y="418899"/>
                    <a:pt x="273092" y="465466"/>
                  </a:cubicBezTo>
                  <a:cubicBezTo>
                    <a:pt x="292142" y="512033"/>
                    <a:pt x="340825" y="631625"/>
                    <a:pt x="342942" y="632154"/>
                  </a:cubicBezTo>
                  <a:cubicBezTo>
                    <a:pt x="345059" y="632683"/>
                    <a:pt x="316219" y="527908"/>
                    <a:pt x="285792" y="468641"/>
                  </a:cubicBezTo>
                  <a:cubicBezTo>
                    <a:pt x="255365" y="409374"/>
                    <a:pt x="187631" y="321533"/>
                    <a:pt x="160379" y="276554"/>
                  </a:cubicBezTo>
                  <a:cubicBezTo>
                    <a:pt x="133127" y="231575"/>
                    <a:pt x="149267" y="248508"/>
                    <a:pt x="122279" y="198766"/>
                  </a:cubicBezTo>
                  <a:cubicBezTo>
                    <a:pt x="95291" y="149024"/>
                    <a:pt x="2159" y="7208"/>
                    <a:pt x="42" y="32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9" name="フリーフォーム: 図形 1178">
              <a:extLst>
                <a:ext uri="{FF2B5EF4-FFF2-40B4-BE49-F238E27FC236}">
                  <a16:creationId xmlns:a16="http://schemas.microsoft.com/office/drawing/2014/main" id="{7F8665F4-84FA-4280-AC52-5A76C7D1F512}"/>
                </a:ext>
              </a:extLst>
            </p:cNvPr>
            <p:cNvSpPr/>
            <p:nvPr/>
          </p:nvSpPr>
          <p:spPr>
            <a:xfrm>
              <a:off x="4678563" y="5760936"/>
              <a:ext cx="182449" cy="341535"/>
            </a:xfrm>
            <a:custGeom>
              <a:avLst/>
              <a:gdLst>
                <a:gd name="connsiteX0" fmla="*/ 1387 w 182449"/>
                <a:gd name="connsiteY0" fmla="*/ 102 h 341535"/>
                <a:gd name="connsiteX1" fmla="*/ 66475 w 182449"/>
                <a:gd name="connsiteY1" fmla="*/ 133452 h 341535"/>
                <a:gd name="connsiteX2" fmla="*/ 144262 w 182449"/>
                <a:gd name="connsiteY2" fmla="*/ 249339 h 341535"/>
                <a:gd name="connsiteX3" fmla="*/ 182362 w 182449"/>
                <a:gd name="connsiteY3" fmla="*/ 341414 h 341535"/>
                <a:gd name="connsiteX4" fmla="*/ 134737 w 182449"/>
                <a:gd name="connsiteY4" fmla="*/ 265214 h 341535"/>
                <a:gd name="connsiteX5" fmla="*/ 31550 w 182449"/>
                <a:gd name="connsiteY5" fmla="*/ 114402 h 341535"/>
                <a:gd name="connsiteX6" fmla="*/ 1387 w 182449"/>
                <a:gd name="connsiteY6" fmla="*/ 102 h 34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449" h="341535">
                  <a:moveTo>
                    <a:pt x="1387" y="102"/>
                  </a:moveTo>
                  <a:cubicBezTo>
                    <a:pt x="7208" y="3277"/>
                    <a:pt x="42663" y="91913"/>
                    <a:pt x="66475" y="133452"/>
                  </a:cubicBezTo>
                  <a:cubicBezTo>
                    <a:pt x="90287" y="174991"/>
                    <a:pt x="124948" y="214679"/>
                    <a:pt x="144262" y="249339"/>
                  </a:cubicBezTo>
                  <a:cubicBezTo>
                    <a:pt x="163576" y="283999"/>
                    <a:pt x="183950" y="338768"/>
                    <a:pt x="182362" y="341414"/>
                  </a:cubicBezTo>
                  <a:cubicBezTo>
                    <a:pt x="180775" y="344060"/>
                    <a:pt x="159872" y="303049"/>
                    <a:pt x="134737" y="265214"/>
                  </a:cubicBezTo>
                  <a:cubicBezTo>
                    <a:pt x="109602" y="227379"/>
                    <a:pt x="54569" y="160439"/>
                    <a:pt x="31550" y="114402"/>
                  </a:cubicBezTo>
                  <a:cubicBezTo>
                    <a:pt x="8531" y="68365"/>
                    <a:pt x="-4434" y="-3073"/>
                    <a:pt x="1387" y="10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0" name="フリーフォーム: 図形 1179">
              <a:extLst>
                <a:ext uri="{FF2B5EF4-FFF2-40B4-BE49-F238E27FC236}">
                  <a16:creationId xmlns:a16="http://schemas.microsoft.com/office/drawing/2014/main" id="{8C3E3F96-324E-40D6-AED5-2268B8C24B52}"/>
                </a:ext>
              </a:extLst>
            </p:cNvPr>
            <p:cNvSpPr/>
            <p:nvPr/>
          </p:nvSpPr>
          <p:spPr>
            <a:xfrm>
              <a:off x="4753946" y="6128933"/>
              <a:ext cx="218598" cy="278332"/>
            </a:xfrm>
            <a:custGeom>
              <a:avLst/>
              <a:gdLst>
                <a:gd name="connsiteX0" fmla="*/ 122854 w 218598"/>
                <a:gd name="connsiteY0" fmla="*/ 405 h 278332"/>
                <a:gd name="connsiteX1" fmla="*/ 206992 w 218598"/>
                <a:gd name="connsiteY1" fmla="*/ 79780 h 278332"/>
                <a:gd name="connsiteX2" fmla="*/ 213342 w 218598"/>
                <a:gd name="connsiteY2" fmla="*/ 128992 h 278332"/>
                <a:gd name="connsiteX3" fmla="*/ 164129 w 218598"/>
                <a:gd name="connsiteY3" fmla="*/ 176617 h 278332"/>
                <a:gd name="connsiteX4" fmla="*/ 3792 w 218598"/>
                <a:gd name="connsiteY4" fmla="*/ 276630 h 278332"/>
                <a:gd name="connsiteX5" fmla="*/ 62529 w 218598"/>
                <a:gd name="connsiteY5" fmla="*/ 230592 h 278332"/>
                <a:gd name="connsiteX6" fmla="*/ 197467 w 218598"/>
                <a:gd name="connsiteY6" fmla="*/ 116292 h 278332"/>
                <a:gd name="connsiteX7" fmla="*/ 122854 w 218598"/>
                <a:gd name="connsiteY7" fmla="*/ 405 h 278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8598" h="278332">
                  <a:moveTo>
                    <a:pt x="122854" y="405"/>
                  </a:moveTo>
                  <a:cubicBezTo>
                    <a:pt x="124441" y="-5680"/>
                    <a:pt x="191911" y="58349"/>
                    <a:pt x="206992" y="79780"/>
                  </a:cubicBezTo>
                  <a:cubicBezTo>
                    <a:pt x="222073" y="101211"/>
                    <a:pt x="220486" y="112853"/>
                    <a:pt x="213342" y="128992"/>
                  </a:cubicBezTo>
                  <a:cubicBezTo>
                    <a:pt x="206198" y="145132"/>
                    <a:pt x="199054" y="152011"/>
                    <a:pt x="164129" y="176617"/>
                  </a:cubicBezTo>
                  <a:cubicBezTo>
                    <a:pt x="129204" y="201223"/>
                    <a:pt x="20725" y="267634"/>
                    <a:pt x="3792" y="276630"/>
                  </a:cubicBezTo>
                  <a:cubicBezTo>
                    <a:pt x="-13141" y="285626"/>
                    <a:pt x="30250" y="257315"/>
                    <a:pt x="62529" y="230592"/>
                  </a:cubicBezTo>
                  <a:cubicBezTo>
                    <a:pt x="94808" y="203869"/>
                    <a:pt x="188736" y="154921"/>
                    <a:pt x="197467" y="116292"/>
                  </a:cubicBezTo>
                  <a:cubicBezTo>
                    <a:pt x="206198" y="77663"/>
                    <a:pt x="121267" y="6490"/>
                    <a:pt x="122854" y="40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1" name="フリーフォーム: 図形 1180">
              <a:extLst>
                <a:ext uri="{FF2B5EF4-FFF2-40B4-BE49-F238E27FC236}">
                  <a16:creationId xmlns:a16="http://schemas.microsoft.com/office/drawing/2014/main" id="{401DFD20-8307-417A-BFE6-FA9514409749}"/>
                </a:ext>
              </a:extLst>
            </p:cNvPr>
            <p:cNvSpPr/>
            <p:nvPr/>
          </p:nvSpPr>
          <p:spPr>
            <a:xfrm>
              <a:off x="4196567" y="6424980"/>
              <a:ext cx="587226" cy="323674"/>
            </a:xfrm>
            <a:custGeom>
              <a:avLst/>
              <a:gdLst>
                <a:gd name="connsiteX0" fmla="*/ 580221 w 587226"/>
                <a:gd name="connsiteY0" fmla="*/ 2808 h 323674"/>
                <a:gd name="connsiteX1" fmla="*/ 437346 w 587226"/>
                <a:gd name="connsiteY1" fmla="*/ 75833 h 323674"/>
                <a:gd name="connsiteX2" fmla="*/ 246846 w 587226"/>
                <a:gd name="connsiteY2" fmla="*/ 182195 h 323674"/>
                <a:gd name="connsiteX3" fmla="*/ 88096 w 587226"/>
                <a:gd name="connsiteY3" fmla="*/ 245695 h 323674"/>
                <a:gd name="connsiteX4" fmla="*/ 783 w 587226"/>
                <a:gd name="connsiteY4" fmla="*/ 323483 h 323674"/>
                <a:gd name="connsiteX5" fmla="*/ 54758 w 587226"/>
                <a:gd name="connsiteY5" fmla="*/ 264745 h 323674"/>
                <a:gd name="connsiteX6" fmla="*/ 210333 w 587226"/>
                <a:gd name="connsiteY6" fmla="*/ 174258 h 323674"/>
                <a:gd name="connsiteX7" fmla="*/ 580221 w 587226"/>
                <a:gd name="connsiteY7" fmla="*/ 2808 h 323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7226" h="323674">
                  <a:moveTo>
                    <a:pt x="580221" y="2808"/>
                  </a:moveTo>
                  <a:cubicBezTo>
                    <a:pt x="618057" y="-13596"/>
                    <a:pt x="492908" y="45935"/>
                    <a:pt x="437346" y="75833"/>
                  </a:cubicBezTo>
                  <a:cubicBezTo>
                    <a:pt x="381784" y="105731"/>
                    <a:pt x="305054" y="153885"/>
                    <a:pt x="246846" y="182195"/>
                  </a:cubicBezTo>
                  <a:cubicBezTo>
                    <a:pt x="188638" y="210505"/>
                    <a:pt x="129106" y="222147"/>
                    <a:pt x="88096" y="245695"/>
                  </a:cubicBezTo>
                  <a:cubicBezTo>
                    <a:pt x="47086" y="269243"/>
                    <a:pt x="6339" y="320308"/>
                    <a:pt x="783" y="323483"/>
                  </a:cubicBezTo>
                  <a:cubicBezTo>
                    <a:pt x="-4773" y="326658"/>
                    <a:pt x="19833" y="289616"/>
                    <a:pt x="54758" y="264745"/>
                  </a:cubicBezTo>
                  <a:cubicBezTo>
                    <a:pt x="89683" y="239874"/>
                    <a:pt x="125931" y="220031"/>
                    <a:pt x="210333" y="174258"/>
                  </a:cubicBezTo>
                  <a:cubicBezTo>
                    <a:pt x="294735" y="128485"/>
                    <a:pt x="542385" y="19212"/>
                    <a:pt x="580221" y="280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2" name="フリーフォーム: 図形 1181">
              <a:extLst>
                <a:ext uri="{FF2B5EF4-FFF2-40B4-BE49-F238E27FC236}">
                  <a16:creationId xmlns:a16="http://schemas.microsoft.com/office/drawing/2014/main" id="{C077AD57-6473-4F74-88EC-BA794B8DDCD0}"/>
                </a:ext>
              </a:extLst>
            </p:cNvPr>
            <p:cNvSpPr/>
            <p:nvPr/>
          </p:nvSpPr>
          <p:spPr>
            <a:xfrm>
              <a:off x="2643186" y="3073391"/>
              <a:ext cx="231190" cy="30240"/>
            </a:xfrm>
            <a:custGeom>
              <a:avLst/>
              <a:gdLst>
                <a:gd name="connsiteX0" fmla="*/ 2 w 231190"/>
                <a:gd name="connsiteY0" fmla="*/ 25409 h 30240"/>
                <a:gd name="connsiteX1" fmla="*/ 123827 w 231190"/>
                <a:gd name="connsiteY1" fmla="*/ 9 h 30240"/>
                <a:gd name="connsiteX2" fmla="*/ 228602 w 231190"/>
                <a:gd name="connsiteY2" fmla="*/ 28584 h 30240"/>
                <a:gd name="connsiteX3" fmla="*/ 201614 w 231190"/>
                <a:gd name="connsiteY3" fmla="*/ 26997 h 30240"/>
                <a:gd name="connsiteX4" fmla="*/ 120652 w 231190"/>
                <a:gd name="connsiteY4" fmla="*/ 22234 h 30240"/>
                <a:gd name="connsiteX5" fmla="*/ 2 w 231190"/>
                <a:gd name="connsiteY5" fmla="*/ 25409 h 3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1190" h="30240">
                  <a:moveTo>
                    <a:pt x="2" y="25409"/>
                  </a:moveTo>
                  <a:cubicBezTo>
                    <a:pt x="531" y="21705"/>
                    <a:pt x="85727" y="-520"/>
                    <a:pt x="123827" y="9"/>
                  </a:cubicBezTo>
                  <a:cubicBezTo>
                    <a:pt x="161927" y="538"/>
                    <a:pt x="215638" y="24086"/>
                    <a:pt x="228602" y="28584"/>
                  </a:cubicBezTo>
                  <a:cubicBezTo>
                    <a:pt x="241566" y="33082"/>
                    <a:pt x="201614" y="26997"/>
                    <a:pt x="201614" y="26997"/>
                  </a:cubicBezTo>
                  <a:cubicBezTo>
                    <a:pt x="183623" y="25939"/>
                    <a:pt x="147904" y="23028"/>
                    <a:pt x="120652" y="22234"/>
                  </a:cubicBezTo>
                  <a:cubicBezTo>
                    <a:pt x="93400" y="21440"/>
                    <a:pt x="-527" y="29113"/>
                    <a:pt x="2" y="25409"/>
                  </a:cubicBezTo>
                  <a:close/>
                </a:path>
              </a:pathLst>
            </a:custGeom>
            <a:solidFill>
              <a:srgbClr val="FFFF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9" name="フリーフォーム: 図形 1188">
              <a:extLst>
                <a:ext uri="{FF2B5EF4-FFF2-40B4-BE49-F238E27FC236}">
                  <a16:creationId xmlns:a16="http://schemas.microsoft.com/office/drawing/2014/main" id="{6978EDA8-1608-4E1B-BFFB-646E388492CD}"/>
                </a:ext>
              </a:extLst>
            </p:cNvPr>
            <p:cNvSpPr/>
            <p:nvPr/>
          </p:nvSpPr>
          <p:spPr>
            <a:xfrm>
              <a:off x="2917825" y="3182714"/>
              <a:ext cx="56953" cy="73545"/>
            </a:xfrm>
            <a:custGeom>
              <a:avLst/>
              <a:gdLst>
                <a:gd name="connsiteX0" fmla="*/ 0 w 56953"/>
                <a:gd name="connsiteY0" fmla="*/ 224 h 73545"/>
                <a:gd name="connsiteX1" fmla="*/ 50800 w 56953"/>
                <a:gd name="connsiteY1" fmla="*/ 71661 h 73545"/>
                <a:gd name="connsiteX2" fmla="*/ 50800 w 56953"/>
                <a:gd name="connsiteY2" fmla="*/ 49436 h 73545"/>
                <a:gd name="connsiteX3" fmla="*/ 0 w 56953"/>
                <a:gd name="connsiteY3" fmla="*/ 224 h 7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53" h="73545">
                  <a:moveTo>
                    <a:pt x="0" y="224"/>
                  </a:moveTo>
                  <a:cubicBezTo>
                    <a:pt x="0" y="3928"/>
                    <a:pt x="42333" y="63459"/>
                    <a:pt x="50800" y="71661"/>
                  </a:cubicBezTo>
                  <a:cubicBezTo>
                    <a:pt x="59267" y="79863"/>
                    <a:pt x="58737" y="59225"/>
                    <a:pt x="50800" y="49436"/>
                  </a:cubicBezTo>
                  <a:cubicBezTo>
                    <a:pt x="42863" y="39647"/>
                    <a:pt x="0" y="-3480"/>
                    <a:pt x="0" y="22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フリーフォーム: 図形 1">
              <a:extLst>
                <a:ext uri="{FF2B5EF4-FFF2-40B4-BE49-F238E27FC236}">
                  <a16:creationId xmlns:a16="http://schemas.microsoft.com/office/drawing/2014/main" id="{68352F54-3323-4802-A6B4-7763F774FF6F}"/>
                </a:ext>
              </a:extLst>
            </p:cNvPr>
            <p:cNvSpPr/>
            <p:nvPr/>
          </p:nvSpPr>
          <p:spPr>
            <a:xfrm>
              <a:off x="4482055" y="6647987"/>
              <a:ext cx="313044" cy="390941"/>
            </a:xfrm>
            <a:custGeom>
              <a:avLst/>
              <a:gdLst>
                <a:gd name="connsiteX0" fmla="*/ 1045 w 313044"/>
                <a:gd name="connsiteY0" fmla="*/ 2051 h 390941"/>
                <a:gd name="connsiteX1" fmla="*/ 304258 w 313044"/>
                <a:gd name="connsiteY1" fmla="*/ 383051 h 390941"/>
                <a:gd name="connsiteX2" fmla="*/ 209008 w 313044"/>
                <a:gd name="connsiteY2" fmla="*/ 238588 h 390941"/>
                <a:gd name="connsiteX3" fmla="*/ 1045 w 313044"/>
                <a:gd name="connsiteY3" fmla="*/ 2051 h 39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3044" h="390941">
                  <a:moveTo>
                    <a:pt x="1045" y="2051"/>
                  </a:moveTo>
                  <a:cubicBezTo>
                    <a:pt x="16920" y="26128"/>
                    <a:pt x="269598" y="343628"/>
                    <a:pt x="304258" y="383051"/>
                  </a:cubicBezTo>
                  <a:cubicBezTo>
                    <a:pt x="338918" y="422474"/>
                    <a:pt x="263512" y="304734"/>
                    <a:pt x="209008" y="238588"/>
                  </a:cubicBezTo>
                  <a:cubicBezTo>
                    <a:pt x="154504" y="172442"/>
                    <a:pt x="-14830" y="-22026"/>
                    <a:pt x="1045" y="205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フリーフォーム: 図形 2">
              <a:extLst>
                <a:ext uri="{FF2B5EF4-FFF2-40B4-BE49-F238E27FC236}">
                  <a16:creationId xmlns:a16="http://schemas.microsoft.com/office/drawing/2014/main" id="{75AC3E4D-6EE8-4ED4-90EE-DD228011D39D}"/>
                </a:ext>
              </a:extLst>
            </p:cNvPr>
            <p:cNvSpPr/>
            <p:nvPr/>
          </p:nvSpPr>
          <p:spPr>
            <a:xfrm>
              <a:off x="4829117" y="7087165"/>
              <a:ext cx="388403" cy="397360"/>
            </a:xfrm>
            <a:custGeom>
              <a:avLst/>
              <a:gdLst>
                <a:gd name="connsiteX0" fmla="*/ 58 w 388403"/>
                <a:gd name="connsiteY0" fmla="*/ 1023 h 397360"/>
                <a:gd name="connsiteX1" fmla="*/ 252471 w 388403"/>
                <a:gd name="connsiteY1" fmla="*/ 232798 h 397360"/>
                <a:gd name="connsiteX2" fmla="*/ 308033 w 388403"/>
                <a:gd name="connsiteY2" fmla="*/ 340748 h 397360"/>
                <a:gd name="connsiteX3" fmla="*/ 387408 w 388403"/>
                <a:gd name="connsiteY3" fmla="*/ 396310 h 397360"/>
                <a:gd name="connsiteX4" fmla="*/ 344546 w 388403"/>
                <a:gd name="connsiteY4" fmla="*/ 294710 h 397360"/>
                <a:gd name="connsiteX5" fmla="*/ 230246 w 388403"/>
                <a:gd name="connsiteY5" fmla="*/ 155010 h 397360"/>
                <a:gd name="connsiteX6" fmla="*/ 58 w 388403"/>
                <a:gd name="connsiteY6" fmla="*/ 1023 h 39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8403" h="397360">
                  <a:moveTo>
                    <a:pt x="58" y="1023"/>
                  </a:moveTo>
                  <a:cubicBezTo>
                    <a:pt x="3762" y="13988"/>
                    <a:pt x="201142" y="176177"/>
                    <a:pt x="252471" y="232798"/>
                  </a:cubicBezTo>
                  <a:cubicBezTo>
                    <a:pt x="303800" y="289419"/>
                    <a:pt x="285544" y="313496"/>
                    <a:pt x="308033" y="340748"/>
                  </a:cubicBezTo>
                  <a:cubicBezTo>
                    <a:pt x="330522" y="368000"/>
                    <a:pt x="381323" y="403983"/>
                    <a:pt x="387408" y="396310"/>
                  </a:cubicBezTo>
                  <a:cubicBezTo>
                    <a:pt x="393493" y="388637"/>
                    <a:pt x="370740" y="334927"/>
                    <a:pt x="344546" y="294710"/>
                  </a:cubicBezTo>
                  <a:cubicBezTo>
                    <a:pt x="318352" y="254493"/>
                    <a:pt x="292158" y="208456"/>
                    <a:pt x="230246" y="155010"/>
                  </a:cubicBezTo>
                  <a:cubicBezTo>
                    <a:pt x="168334" y="101564"/>
                    <a:pt x="-3646" y="-11942"/>
                    <a:pt x="58" y="102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フリーフォーム: 図形 3">
              <a:extLst>
                <a:ext uri="{FF2B5EF4-FFF2-40B4-BE49-F238E27FC236}">
                  <a16:creationId xmlns:a16="http://schemas.microsoft.com/office/drawing/2014/main" id="{5E2C538D-B170-4B48-82BC-0D878B0389C4}"/>
                </a:ext>
              </a:extLst>
            </p:cNvPr>
            <p:cNvSpPr/>
            <p:nvPr/>
          </p:nvSpPr>
          <p:spPr>
            <a:xfrm>
              <a:off x="5186803" y="7531095"/>
              <a:ext cx="330079" cy="114037"/>
            </a:xfrm>
            <a:custGeom>
              <a:avLst/>
              <a:gdLst>
                <a:gd name="connsiteX0" fmla="*/ 1147 w 330079"/>
                <a:gd name="connsiteY0" fmla="*/ 5 h 114037"/>
                <a:gd name="connsiteX1" fmla="*/ 110685 w 330079"/>
                <a:gd name="connsiteY1" fmla="*/ 38105 h 114037"/>
                <a:gd name="connsiteX2" fmla="*/ 318647 w 330079"/>
                <a:gd name="connsiteY2" fmla="*/ 112718 h 114037"/>
                <a:gd name="connsiteX3" fmla="*/ 291660 w 330079"/>
                <a:gd name="connsiteY3" fmla="*/ 82555 h 114037"/>
                <a:gd name="connsiteX4" fmla="*/ 196410 w 330079"/>
                <a:gd name="connsiteY4" fmla="*/ 41280 h 114037"/>
                <a:gd name="connsiteX5" fmla="*/ 1147 w 330079"/>
                <a:gd name="connsiteY5" fmla="*/ 5 h 11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0079" h="114037">
                  <a:moveTo>
                    <a:pt x="1147" y="5"/>
                  </a:moveTo>
                  <a:cubicBezTo>
                    <a:pt x="-13141" y="-524"/>
                    <a:pt x="110685" y="38105"/>
                    <a:pt x="110685" y="38105"/>
                  </a:cubicBezTo>
                  <a:cubicBezTo>
                    <a:pt x="163602" y="56891"/>
                    <a:pt x="288485" y="105310"/>
                    <a:pt x="318647" y="112718"/>
                  </a:cubicBezTo>
                  <a:cubicBezTo>
                    <a:pt x="348809" y="120126"/>
                    <a:pt x="312033" y="94461"/>
                    <a:pt x="291660" y="82555"/>
                  </a:cubicBezTo>
                  <a:cubicBezTo>
                    <a:pt x="271287" y="70649"/>
                    <a:pt x="243241" y="53715"/>
                    <a:pt x="196410" y="41280"/>
                  </a:cubicBezTo>
                  <a:cubicBezTo>
                    <a:pt x="149579" y="28845"/>
                    <a:pt x="15435" y="534"/>
                    <a:pt x="1147" y="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CC22AD5D-B435-46AD-B58E-FB4568E7A751}"/>
                </a:ext>
              </a:extLst>
            </p:cNvPr>
            <p:cNvSpPr/>
            <p:nvPr/>
          </p:nvSpPr>
          <p:spPr>
            <a:xfrm>
              <a:off x="4972044" y="6302684"/>
              <a:ext cx="331663" cy="539184"/>
            </a:xfrm>
            <a:custGeom>
              <a:avLst/>
              <a:gdLst>
                <a:gd name="connsiteX0" fmla="*/ 1594 w 331663"/>
                <a:gd name="connsiteY0" fmla="*/ 1279 h 539184"/>
                <a:gd name="connsiteX1" fmla="*/ 112719 w 331663"/>
                <a:gd name="connsiteY1" fmla="*/ 142566 h 539184"/>
                <a:gd name="connsiteX2" fmla="*/ 222256 w 331663"/>
                <a:gd name="connsiteY2" fmla="*/ 304491 h 539184"/>
                <a:gd name="connsiteX3" fmla="*/ 328619 w 331663"/>
                <a:gd name="connsiteY3" fmla="*/ 534679 h 539184"/>
                <a:gd name="connsiteX4" fmla="*/ 293694 w 331663"/>
                <a:gd name="connsiteY4" fmla="*/ 439429 h 539184"/>
                <a:gd name="connsiteX5" fmla="*/ 200031 w 331663"/>
                <a:gd name="connsiteY5" fmla="*/ 226704 h 539184"/>
                <a:gd name="connsiteX6" fmla="*/ 1594 w 331663"/>
                <a:gd name="connsiteY6" fmla="*/ 1279 h 539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1663" h="539184">
                  <a:moveTo>
                    <a:pt x="1594" y="1279"/>
                  </a:moveTo>
                  <a:cubicBezTo>
                    <a:pt x="-12958" y="-12744"/>
                    <a:pt x="75942" y="92031"/>
                    <a:pt x="112719" y="142566"/>
                  </a:cubicBezTo>
                  <a:cubicBezTo>
                    <a:pt x="149496" y="193101"/>
                    <a:pt x="186273" y="239139"/>
                    <a:pt x="222256" y="304491"/>
                  </a:cubicBezTo>
                  <a:cubicBezTo>
                    <a:pt x="258239" y="369843"/>
                    <a:pt x="316713" y="512189"/>
                    <a:pt x="328619" y="534679"/>
                  </a:cubicBezTo>
                  <a:cubicBezTo>
                    <a:pt x="340525" y="557169"/>
                    <a:pt x="315125" y="490758"/>
                    <a:pt x="293694" y="439429"/>
                  </a:cubicBezTo>
                  <a:cubicBezTo>
                    <a:pt x="272263" y="388100"/>
                    <a:pt x="249508" y="301317"/>
                    <a:pt x="200031" y="226704"/>
                  </a:cubicBezTo>
                  <a:cubicBezTo>
                    <a:pt x="150554" y="152091"/>
                    <a:pt x="16146" y="15302"/>
                    <a:pt x="1594" y="127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59CAE191-F3F8-4386-A3BB-9A71601D89D3}"/>
                </a:ext>
              </a:extLst>
            </p:cNvPr>
            <p:cNvSpPr/>
            <p:nvPr/>
          </p:nvSpPr>
          <p:spPr>
            <a:xfrm>
              <a:off x="5326467" y="6900854"/>
              <a:ext cx="154813" cy="203379"/>
            </a:xfrm>
            <a:custGeom>
              <a:avLst/>
              <a:gdLst>
                <a:gd name="connsiteX0" fmla="*/ 4358 w 154813"/>
                <a:gd name="connsiteY0" fmla="*/ 9 h 203379"/>
                <a:gd name="connsiteX1" fmla="*/ 66271 w 154813"/>
                <a:gd name="connsiteY1" fmla="*/ 120659 h 203379"/>
                <a:gd name="connsiteX2" fmla="*/ 153583 w 154813"/>
                <a:gd name="connsiteY2" fmla="*/ 201621 h 203379"/>
                <a:gd name="connsiteX3" fmla="*/ 110721 w 154813"/>
                <a:gd name="connsiteY3" fmla="*/ 171459 h 203379"/>
                <a:gd name="connsiteX4" fmla="*/ 17058 w 154813"/>
                <a:gd name="connsiteY4" fmla="*/ 114309 h 203379"/>
                <a:gd name="connsiteX5" fmla="*/ 4358 w 154813"/>
                <a:gd name="connsiteY5" fmla="*/ 9 h 203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813" h="203379">
                  <a:moveTo>
                    <a:pt x="4358" y="9"/>
                  </a:moveTo>
                  <a:cubicBezTo>
                    <a:pt x="12560" y="1067"/>
                    <a:pt x="41400" y="87057"/>
                    <a:pt x="66271" y="120659"/>
                  </a:cubicBezTo>
                  <a:cubicBezTo>
                    <a:pt x="91142" y="154261"/>
                    <a:pt x="146175" y="193154"/>
                    <a:pt x="153583" y="201621"/>
                  </a:cubicBezTo>
                  <a:cubicBezTo>
                    <a:pt x="160991" y="210088"/>
                    <a:pt x="133475" y="186011"/>
                    <a:pt x="110721" y="171459"/>
                  </a:cubicBezTo>
                  <a:cubicBezTo>
                    <a:pt x="87967" y="156907"/>
                    <a:pt x="35050" y="139974"/>
                    <a:pt x="17058" y="114309"/>
                  </a:cubicBezTo>
                  <a:cubicBezTo>
                    <a:pt x="-934" y="88644"/>
                    <a:pt x="-3844" y="-1049"/>
                    <a:pt x="4358" y="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: 図形 24">
              <a:extLst>
                <a:ext uri="{FF2B5EF4-FFF2-40B4-BE49-F238E27FC236}">
                  <a16:creationId xmlns:a16="http://schemas.microsoft.com/office/drawing/2014/main" id="{BF0F5CAC-DB7C-4881-8C33-856EB57CAF1B}"/>
                </a:ext>
              </a:extLst>
            </p:cNvPr>
            <p:cNvSpPr/>
            <p:nvPr/>
          </p:nvSpPr>
          <p:spPr>
            <a:xfrm>
              <a:off x="5387980" y="7140507"/>
              <a:ext cx="232154" cy="110092"/>
            </a:xfrm>
            <a:custGeom>
              <a:avLst/>
              <a:gdLst>
                <a:gd name="connsiteX0" fmla="*/ 231770 w 232154"/>
                <a:gd name="connsiteY0" fmla="*/ 17531 h 110092"/>
                <a:gd name="connsiteX1" fmla="*/ 76195 w 232154"/>
                <a:gd name="connsiteY1" fmla="*/ 4831 h 110092"/>
                <a:gd name="connsiteX2" fmla="*/ 1583 w 232154"/>
                <a:gd name="connsiteY2" fmla="*/ 109606 h 110092"/>
                <a:gd name="connsiteX3" fmla="*/ 25395 w 232154"/>
                <a:gd name="connsiteY3" fmla="*/ 42931 h 110092"/>
                <a:gd name="connsiteX4" fmla="*/ 26983 w 232154"/>
                <a:gd name="connsiteY4" fmla="*/ 17531 h 110092"/>
                <a:gd name="connsiteX5" fmla="*/ 231770 w 232154"/>
                <a:gd name="connsiteY5" fmla="*/ 17531 h 110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154" h="110092">
                  <a:moveTo>
                    <a:pt x="231770" y="17531"/>
                  </a:moveTo>
                  <a:cubicBezTo>
                    <a:pt x="239972" y="15414"/>
                    <a:pt x="114559" y="-10515"/>
                    <a:pt x="76195" y="4831"/>
                  </a:cubicBezTo>
                  <a:cubicBezTo>
                    <a:pt x="37831" y="20177"/>
                    <a:pt x="10050" y="103256"/>
                    <a:pt x="1583" y="109606"/>
                  </a:cubicBezTo>
                  <a:cubicBezTo>
                    <a:pt x="-6884" y="115956"/>
                    <a:pt x="21162" y="58277"/>
                    <a:pt x="25395" y="42931"/>
                  </a:cubicBezTo>
                  <a:cubicBezTo>
                    <a:pt x="29628" y="27585"/>
                    <a:pt x="-7678" y="24939"/>
                    <a:pt x="26983" y="17531"/>
                  </a:cubicBezTo>
                  <a:cubicBezTo>
                    <a:pt x="61643" y="10123"/>
                    <a:pt x="223568" y="19648"/>
                    <a:pt x="231770" y="1753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: 図形 29">
              <a:extLst>
                <a:ext uri="{FF2B5EF4-FFF2-40B4-BE49-F238E27FC236}">
                  <a16:creationId xmlns:a16="http://schemas.microsoft.com/office/drawing/2014/main" id="{965445CC-1085-441A-B0C9-C70119CACA28}"/>
                </a:ext>
              </a:extLst>
            </p:cNvPr>
            <p:cNvSpPr/>
            <p:nvPr/>
          </p:nvSpPr>
          <p:spPr>
            <a:xfrm>
              <a:off x="5592704" y="7127552"/>
              <a:ext cx="585584" cy="180630"/>
            </a:xfrm>
            <a:custGeom>
              <a:avLst/>
              <a:gdLst>
                <a:gd name="connsiteX0" fmla="*/ 59 w 585584"/>
                <a:gd name="connsiteY0" fmla="*/ 323 h 180630"/>
                <a:gd name="connsiteX1" fmla="*/ 254059 w 585584"/>
                <a:gd name="connsiteY1" fmla="*/ 59061 h 180630"/>
                <a:gd name="connsiteX2" fmla="*/ 576321 w 585584"/>
                <a:gd name="connsiteY2" fmla="*/ 176536 h 180630"/>
                <a:gd name="connsiteX3" fmla="*/ 504884 w 585584"/>
                <a:gd name="connsiteY3" fmla="*/ 155898 h 180630"/>
                <a:gd name="connsiteX4" fmla="*/ 233421 w 585584"/>
                <a:gd name="connsiteY4" fmla="*/ 82873 h 180630"/>
                <a:gd name="connsiteX5" fmla="*/ 59 w 585584"/>
                <a:gd name="connsiteY5" fmla="*/ 323 h 18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5584" h="180630">
                  <a:moveTo>
                    <a:pt x="59" y="323"/>
                  </a:moveTo>
                  <a:cubicBezTo>
                    <a:pt x="3499" y="-3646"/>
                    <a:pt x="158015" y="29692"/>
                    <a:pt x="254059" y="59061"/>
                  </a:cubicBezTo>
                  <a:cubicBezTo>
                    <a:pt x="350103" y="88430"/>
                    <a:pt x="534517" y="160397"/>
                    <a:pt x="576321" y="176536"/>
                  </a:cubicBezTo>
                  <a:cubicBezTo>
                    <a:pt x="618125" y="192675"/>
                    <a:pt x="504884" y="155898"/>
                    <a:pt x="504884" y="155898"/>
                  </a:cubicBezTo>
                  <a:cubicBezTo>
                    <a:pt x="447734" y="140288"/>
                    <a:pt x="323909" y="109861"/>
                    <a:pt x="233421" y="82873"/>
                  </a:cubicBezTo>
                  <a:cubicBezTo>
                    <a:pt x="142934" y="55886"/>
                    <a:pt x="-3381" y="4292"/>
                    <a:pt x="59" y="32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: 図形 31">
              <a:extLst>
                <a:ext uri="{FF2B5EF4-FFF2-40B4-BE49-F238E27FC236}">
                  <a16:creationId xmlns:a16="http://schemas.microsoft.com/office/drawing/2014/main" id="{8FF0395D-4B70-4B2F-AC3B-800F003018BF}"/>
                </a:ext>
              </a:extLst>
            </p:cNvPr>
            <p:cNvSpPr/>
            <p:nvPr/>
          </p:nvSpPr>
          <p:spPr>
            <a:xfrm>
              <a:off x="6221413" y="7832725"/>
              <a:ext cx="622602" cy="42036"/>
            </a:xfrm>
            <a:custGeom>
              <a:avLst/>
              <a:gdLst>
                <a:gd name="connsiteX0" fmla="*/ 0 w 622602"/>
                <a:gd name="connsiteY0" fmla="*/ 0 h 42036"/>
                <a:gd name="connsiteX1" fmla="*/ 595312 w 622602"/>
                <a:gd name="connsiteY1" fmla="*/ 41275 h 42036"/>
                <a:gd name="connsiteX2" fmla="*/ 496887 w 622602"/>
                <a:gd name="connsiteY2" fmla="*/ 25400 h 42036"/>
                <a:gd name="connsiteX3" fmla="*/ 269875 w 622602"/>
                <a:gd name="connsiteY3" fmla="*/ 7938 h 42036"/>
                <a:gd name="connsiteX4" fmla="*/ 0 w 622602"/>
                <a:gd name="connsiteY4" fmla="*/ 0 h 4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602" h="42036">
                  <a:moveTo>
                    <a:pt x="0" y="0"/>
                  </a:moveTo>
                  <a:lnTo>
                    <a:pt x="595312" y="41275"/>
                  </a:lnTo>
                  <a:cubicBezTo>
                    <a:pt x="678126" y="45508"/>
                    <a:pt x="551126" y="30956"/>
                    <a:pt x="496887" y="25400"/>
                  </a:cubicBezTo>
                  <a:cubicBezTo>
                    <a:pt x="442648" y="19844"/>
                    <a:pt x="269875" y="7938"/>
                    <a:pt x="269875" y="79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4" name="フリーフォーム: 図形 1023">
              <a:extLst>
                <a:ext uri="{FF2B5EF4-FFF2-40B4-BE49-F238E27FC236}">
                  <a16:creationId xmlns:a16="http://schemas.microsoft.com/office/drawing/2014/main" id="{C9A5AD3A-0D68-4E62-9639-FA9F42EACB7D}"/>
                </a:ext>
              </a:extLst>
            </p:cNvPr>
            <p:cNvSpPr/>
            <p:nvPr/>
          </p:nvSpPr>
          <p:spPr>
            <a:xfrm>
              <a:off x="6746982" y="7542208"/>
              <a:ext cx="157972" cy="54228"/>
            </a:xfrm>
            <a:custGeom>
              <a:avLst/>
              <a:gdLst>
                <a:gd name="connsiteX0" fmla="*/ 3068 w 157972"/>
                <a:gd name="connsiteY0" fmla="*/ 5 h 54228"/>
                <a:gd name="connsiteX1" fmla="*/ 157056 w 157972"/>
                <a:gd name="connsiteY1" fmla="*/ 47630 h 54228"/>
                <a:gd name="connsiteX2" fmla="*/ 63393 w 157972"/>
                <a:gd name="connsiteY2" fmla="*/ 50805 h 54228"/>
                <a:gd name="connsiteX3" fmla="*/ 3068 w 157972"/>
                <a:gd name="connsiteY3" fmla="*/ 5 h 54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972" h="54228">
                  <a:moveTo>
                    <a:pt x="3068" y="5"/>
                  </a:moveTo>
                  <a:cubicBezTo>
                    <a:pt x="18679" y="-524"/>
                    <a:pt x="147002" y="39163"/>
                    <a:pt x="157056" y="47630"/>
                  </a:cubicBezTo>
                  <a:cubicBezTo>
                    <a:pt x="167110" y="56097"/>
                    <a:pt x="91703" y="55567"/>
                    <a:pt x="63393" y="50805"/>
                  </a:cubicBezTo>
                  <a:cubicBezTo>
                    <a:pt x="35083" y="46043"/>
                    <a:pt x="-12543" y="534"/>
                    <a:pt x="3068" y="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6" name="フリーフォーム: 図形 1025">
              <a:extLst>
                <a:ext uri="{FF2B5EF4-FFF2-40B4-BE49-F238E27FC236}">
                  <a16:creationId xmlns:a16="http://schemas.microsoft.com/office/drawing/2014/main" id="{368FAEF9-5032-47FA-86DE-49FC12C05FDC}"/>
                </a:ext>
              </a:extLst>
            </p:cNvPr>
            <p:cNvSpPr/>
            <p:nvPr/>
          </p:nvSpPr>
          <p:spPr>
            <a:xfrm>
              <a:off x="6913058" y="7500928"/>
              <a:ext cx="228458" cy="55697"/>
            </a:xfrm>
            <a:custGeom>
              <a:avLst/>
              <a:gdLst>
                <a:gd name="connsiteX0" fmla="*/ 216405 w 228458"/>
                <a:gd name="connsiteY0" fmla="*/ 10 h 55697"/>
                <a:gd name="connsiteX1" fmla="*/ 3680 w 228458"/>
                <a:gd name="connsiteY1" fmla="*/ 53985 h 55697"/>
                <a:gd name="connsiteX2" fmla="*/ 89405 w 228458"/>
                <a:gd name="connsiteY2" fmla="*/ 42872 h 55697"/>
                <a:gd name="connsiteX3" fmla="*/ 191005 w 228458"/>
                <a:gd name="connsiteY3" fmla="*/ 49222 h 55697"/>
                <a:gd name="connsiteX4" fmla="*/ 216405 w 228458"/>
                <a:gd name="connsiteY4" fmla="*/ 10 h 55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458" h="55697">
                  <a:moveTo>
                    <a:pt x="216405" y="10"/>
                  </a:moveTo>
                  <a:cubicBezTo>
                    <a:pt x="185184" y="804"/>
                    <a:pt x="24847" y="46841"/>
                    <a:pt x="3680" y="53985"/>
                  </a:cubicBezTo>
                  <a:cubicBezTo>
                    <a:pt x="-17487" y="61129"/>
                    <a:pt x="58184" y="43666"/>
                    <a:pt x="89405" y="42872"/>
                  </a:cubicBezTo>
                  <a:cubicBezTo>
                    <a:pt x="120626" y="42078"/>
                    <a:pt x="171426" y="53191"/>
                    <a:pt x="191005" y="49222"/>
                  </a:cubicBezTo>
                  <a:cubicBezTo>
                    <a:pt x="210584" y="45253"/>
                    <a:pt x="247626" y="-784"/>
                    <a:pt x="216405" y="1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7" name="フリーフォーム: 図形 1036">
              <a:extLst>
                <a:ext uri="{FF2B5EF4-FFF2-40B4-BE49-F238E27FC236}">
                  <a16:creationId xmlns:a16="http://schemas.microsoft.com/office/drawing/2014/main" id="{332F6F3E-36B5-4304-A55E-47B851E661BA}"/>
                </a:ext>
              </a:extLst>
            </p:cNvPr>
            <p:cNvSpPr/>
            <p:nvPr/>
          </p:nvSpPr>
          <p:spPr>
            <a:xfrm>
              <a:off x="6847791" y="7578617"/>
              <a:ext cx="89692" cy="312847"/>
            </a:xfrm>
            <a:custGeom>
              <a:avLst/>
              <a:gdLst>
                <a:gd name="connsiteX0" fmla="*/ 89584 w 89692"/>
                <a:gd name="connsiteY0" fmla="*/ 108 h 312847"/>
                <a:gd name="connsiteX1" fmla="*/ 7034 w 89692"/>
                <a:gd name="connsiteY1" fmla="*/ 103296 h 312847"/>
                <a:gd name="connsiteX2" fmla="*/ 8622 w 89692"/>
                <a:gd name="connsiteY2" fmla="*/ 235058 h 312847"/>
                <a:gd name="connsiteX3" fmla="*/ 43547 w 89692"/>
                <a:gd name="connsiteY3" fmla="*/ 312846 h 312847"/>
                <a:gd name="connsiteX4" fmla="*/ 18147 w 89692"/>
                <a:gd name="connsiteY4" fmla="*/ 236646 h 312847"/>
                <a:gd name="connsiteX5" fmla="*/ 24497 w 89692"/>
                <a:gd name="connsiteY5" fmla="*/ 122346 h 312847"/>
                <a:gd name="connsiteX6" fmla="*/ 89584 w 89692"/>
                <a:gd name="connsiteY6" fmla="*/ 108 h 312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692" h="312847">
                  <a:moveTo>
                    <a:pt x="89584" y="108"/>
                  </a:moveTo>
                  <a:cubicBezTo>
                    <a:pt x="86673" y="-3067"/>
                    <a:pt x="20528" y="64138"/>
                    <a:pt x="7034" y="103296"/>
                  </a:cubicBezTo>
                  <a:cubicBezTo>
                    <a:pt x="-6460" y="142454"/>
                    <a:pt x="2537" y="200133"/>
                    <a:pt x="8622" y="235058"/>
                  </a:cubicBezTo>
                  <a:cubicBezTo>
                    <a:pt x="14707" y="269983"/>
                    <a:pt x="41959" y="312581"/>
                    <a:pt x="43547" y="312846"/>
                  </a:cubicBezTo>
                  <a:cubicBezTo>
                    <a:pt x="45134" y="313111"/>
                    <a:pt x="21322" y="268396"/>
                    <a:pt x="18147" y="236646"/>
                  </a:cubicBezTo>
                  <a:cubicBezTo>
                    <a:pt x="14972" y="204896"/>
                    <a:pt x="13120" y="159123"/>
                    <a:pt x="24497" y="122346"/>
                  </a:cubicBezTo>
                  <a:cubicBezTo>
                    <a:pt x="35874" y="85569"/>
                    <a:pt x="92495" y="3283"/>
                    <a:pt x="89584" y="10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8" name="フリーフォーム: 図形 1057">
              <a:extLst>
                <a:ext uri="{FF2B5EF4-FFF2-40B4-BE49-F238E27FC236}">
                  <a16:creationId xmlns:a16="http://schemas.microsoft.com/office/drawing/2014/main" id="{09D77DF1-A456-4EF7-88C7-D7270DC38C27}"/>
                </a:ext>
              </a:extLst>
            </p:cNvPr>
            <p:cNvSpPr/>
            <p:nvPr/>
          </p:nvSpPr>
          <p:spPr>
            <a:xfrm>
              <a:off x="7292192" y="7605636"/>
              <a:ext cx="271139" cy="254469"/>
            </a:xfrm>
            <a:custGeom>
              <a:avLst/>
              <a:gdLst>
                <a:gd name="connsiteX0" fmla="*/ 270658 w 271139"/>
                <a:gd name="connsiteY0" fmla="*/ 77 h 254469"/>
                <a:gd name="connsiteX1" fmla="*/ 229383 w 271139"/>
                <a:gd name="connsiteY1" fmla="*/ 144539 h 254469"/>
                <a:gd name="connsiteX2" fmla="*/ 172233 w 271139"/>
                <a:gd name="connsiteY2" fmla="*/ 212802 h 254469"/>
                <a:gd name="connsiteX3" fmla="*/ 65871 w 271139"/>
                <a:gd name="connsiteY3" fmla="*/ 246139 h 254469"/>
                <a:gd name="connsiteX4" fmla="*/ 3958 w 271139"/>
                <a:gd name="connsiteY4" fmla="*/ 252489 h 254469"/>
                <a:gd name="connsiteX5" fmla="*/ 178583 w 271139"/>
                <a:gd name="connsiteY5" fmla="*/ 217564 h 254469"/>
                <a:gd name="connsiteX6" fmla="*/ 246846 w 271139"/>
                <a:gd name="connsiteY6" fmla="*/ 165177 h 254469"/>
                <a:gd name="connsiteX7" fmla="*/ 270658 w 271139"/>
                <a:gd name="connsiteY7" fmla="*/ 77 h 25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1139" h="254469">
                  <a:moveTo>
                    <a:pt x="270658" y="77"/>
                  </a:moveTo>
                  <a:cubicBezTo>
                    <a:pt x="267747" y="-3363"/>
                    <a:pt x="245787" y="109085"/>
                    <a:pt x="229383" y="144539"/>
                  </a:cubicBezTo>
                  <a:cubicBezTo>
                    <a:pt x="212979" y="179993"/>
                    <a:pt x="199485" y="195869"/>
                    <a:pt x="172233" y="212802"/>
                  </a:cubicBezTo>
                  <a:cubicBezTo>
                    <a:pt x="144981" y="229735"/>
                    <a:pt x="93917" y="239525"/>
                    <a:pt x="65871" y="246139"/>
                  </a:cubicBezTo>
                  <a:cubicBezTo>
                    <a:pt x="37825" y="252753"/>
                    <a:pt x="-14827" y="257251"/>
                    <a:pt x="3958" y="252489"/>
                  </a:cubicBezTo>
                  <a:cubicBezTo>
                    <a:pt x="22743" y="247727"/>
                    <a:pt x="138102" y="232116"/>
                    <a:pt x="178583" y="217564"/>
                  </a:cubicBezTo>
                  <a:cubicBezTo>
                    <a:pt x="219064" y="203012"/>
                    <a:pt x="230706" y="198514"/>
                    <a:pt x="246846" y="165177"/>
                  </a:cubicBezTo>
                  <a:cubicBezTo>
                    <a:pt x="262986" y="131840"/>
                    <a:pt x="273569" y="3517"/>
                    <a:pt x="270658" y="7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4" name="フリーフォーム: 図形 1083">
              <a:extLst>
                <a:ext uri="{FF2B5EF4-FFF2-40B4-BE49-F238E27FC236}">
                  <a16:creationId xmlns:a16="http://schemas.microsoft.com/office/drawing/2014/main" id="{CA64D20C-E162-4C12-8BD8-AD12DC76116C}"/>
                </a:ext>
              </a:extLst>
            </p:cNvPr>
            <p:cNvSpPr/>
            <p:nvPr/>
          </p:nvSpPr>
          <p:spPr>
            <a:xfrm>
              <a:off x="7120595" y="7634225"/>
              <a:ext cx="182504" cy="225869"/>
            </a:xfrm>
            <a:custGeom>
              <a:avLst/>
              <a:gdLst>
                <a:gd name="connsiteX0" fmla="*/ 35855 w 182504"/>
                <a:gd name="connsiteY0" fmla="*/ 63 h 225869"/>
                <a:gd name="connsiteX1" fmla="*/ 19980 w 182504"/>
                <a:gd name="connsiteY1" fmla="*/ 68325 h 225869"/>
                <a:gd name="connsiteX2" fmla="*/ 45380 w 182504"/>
                <a:gd name="connsiteY2" fmla="*/ 112775 h 225869"/>
                <a:gd name="connsiteX3" fmla="*/ 181905 w 182504"/>
                <a:gd name="connsiteY3" fmla="*/ 223900 h 225869"/>
                <a:gd name="connsiteX4" fmla="*/ 91418 w 182504"/>
                <a:gd name="connsiteY4" fmla="*/ 176275 h 225869"/>
                <a:gd name="connsiteX5" fmla="*/ 930 w 182504"/>
                <a:gd name="connsiteY5" fmla="*/ 81025 h 225869"/>
                <a:gd name="connsiteX6" fmla="*/ 35855 w 182504"/>
                <a:gd name="connsiteY6" fmla="*/ 63 h 225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504" h="225869">
                  <a:moveTo>
                    <a:pt x="35855" y="63"/>
                  </a:moveTo>
                  <a:cubicBezTo>
                    <a:pt x="39030" y="-2054"/>
                    <a:pt x="18393" y="49540"/>
                    <a:pt x="19980" y="68325"/>
                  </a:cubicBezTo>
                  <a:cubicBezTo>
                    <a:pt x="21567" y="87110"/>
                    <a:pt x="18393" y="86846"/>
                    <a:pt x="45380" y="112775"/>
                  </a:cubicBezTo>
                  <a:cubicBezTo>
                    <a:pt x="72367" y="138704"/>
                    <a:pt x="174232" y="213317"/>
                    <a:pt x="181905" y="223900"/>
                  </a:cubicBezTo>
                  <a:cubicBezTo>
                    <a:pt x="189578" y="234483"/>
                    <a:pt x="121580" y="200087"/>
                    <a:pt x="91418" y="176275"/>
                  </a:cubicBezTo>
                  <a:cubicBezTo>
                    <a:pt x="61256" y="152463"/>
                    <a:pt x="8338" y="113833"/>
                    <a:pt x="930" y="81025"/>
                  </a:cubicBezTo>
                  <a:cubicBezTo>
                    <a:pt x="-6478" y="48217"/>
                    <a:pt x="32680" y="2180"/>
                    <a:pt x="35855" y="6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3" name="フリーフォーム: 図形 1182">
              <a:extLst>
                <a:ext uri="{FF2B5EF4-FFF2-40B4-BE49-F238E27FC236}">
                  <a16:creationId xmlns:a16="http://schemas.microsoft.com/office/drawing/2014/main" id="{D7F193C8-6C97-424E-A965-7581A9449DAC}"/>
                </a:ext>
              </a:extLst>
            </p:cNvPr>
            <p:cNvSpPr/>
            <p:nvPr/>
          </p:nvSpPr>
          <p:spPr>
            <a:xfrm>
              <a:off x="7394559" y="7624763"/>
              <a:ext cx="228336" cy="468555"/>
            </a:xfrm>
            <a:custGeom>
              <a:avLst/>
              <a:gdLst>
                <a:gd name="connsiteX0" fmla="*/ 184166 w 228336"/>
                <a:gd name="connsiteY0" fmla="*/ 0 h 468555"/>
                <a:gd name="connsiteX1" fmla="*/ 198454 w 228336"/>
                <a:gd name="connsiteY1" fmla="*/ 146050 h 468555"/>
                <a:gd name="connsiteX2" fmla="*/ 92091 w 228336"/>
                <a:gd name="connsiteY2" fmla="*/ 333375 h 468555"/>
                <a:gd name="connsiteX3" fmla="*/ 16 w 228336"/>
                <a:gd name="connsiteY3" fmla="*/ 468312 h 468555"/>
                <a:gd name="connsiteX4" fmla="*/ 85741 w 228336"/>
                <a:gd name="connsiteY4" fmla="*/ 360362 h 468555"/>
                <a:gd name="connsiteX5" fmla="*/ 225441 w 228336"/>
                <a:gd name="connsiteY5" fmla="*/ 146050 h 468555"/>
                <a:gd name="connsiteX6" fmla="*/ 184166 w 228336"/>
                <a:gd name="connsiteY6" fmla="*/ 0 h 468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336" h="468555">
                  <a:moveTo>
                    <a:pt x="184166" y="0"/>
                  </a:moveTo>
                  <a:cubicBezTo>
                    <a:pt x="179668" y="0"/>
                    <a:pt x="213800" y="90488"/>
                    <a:pt x="198454" y="146050"/>
                  </a:cubicBezTo>
                  <a:cubicBezTo>
                    <a:pt x="183108" y="201612"/>
                    <a:pt x="125164" y="279665"/>
                    <a:pt x="92091" y="333375"/>
                  </a:cubicBezTo>
                  <a:cubicBezTo>
                    <a:pt x="59018" y="387085"/>
                    <a:pt x="1074" y="463814"/>
                    <a:pt x="16" y="468312"/>
                  </a:cubicBezTo>
                  <a:cubicBezTo>
                    <a:pt x="-1042" y="472810"/>
                    <a:pt x="48170" y="414072"/>
                    <a:pt x="85741" y="360362"/>
                  </a:cubicBezTo>
                  <a:cubicBezTo>
                    <a:pt x="123312" y="306652"/>
                    <a:pt x="209831" y="202935"/>
                    <a:pt x="225441" y="146050"/>
                  </a:cubicBezTo>
                  <a:cubicBezTo>
                    <a:pt x="241051" y="89165"/>
                    <a:pt x="188664" y="0"/>
                    <a:pt x="184166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4" name="フリーフォーム: 図形 1183">
              <a:extLst>
                <a:ext uri="{FF2B5EF4-FFF2-40B4-BE49-F238E27FC236}">
                  <a16:creationId xmlns:a16="http://schemas.microsoft.com/office/drawing/2014/main" id="{A8BC8C19-4381-4F5E-A4EF-5947F8334957}"/>
                </a:ext>
              </a:extLst>
            </p:cNvPr>
            <p:cNvSpPr/>
            <p:nvPr/>
          </p:nvSpPr>
          <p:spPr>
            <a:xfrm>
              <a:off x="6924553" y="7931008"/>
              <a:ext cx="479957" cy="178140"/>
            </a:xfrm>
            <a:custGeom>
              <a:avLst/>
              <a:gdLst>
                <a:gd name="connsiteX0" fmla="*/ 1710 w 479957"/>
                <a:gd name="connsiteY0" fmla="*/ 142 h 178140"/>
                <a:gd name="connsiteX1" fmla="*/ 93785 w 479957"/>
                <a:gd name="connsiteY1" fmla="*/ 69992 h 178140"/>
                <a:gd name="connsiteX2" fmla="*/ 182685 w 479957"/>
                <a:gd name="connsiteY2" fmla="*/ 133492 h 178140"/>
                <a:gd name="connsiteX3" fmla="*/ 262060 w 479957"/>
                <a:gd name="connsiteY3" fmla="*/ 174767 h 178140"/>
                <a:gd name="connsiteX4" fmla="*/ 479547 w 479957"/>
                <a:gd name="connsiteY4" fmla="*/ 174767 h 178140"/>
                <a:gd name="connsiteX5" fmla="*/ 312860 w 479957"/>
                <a:gd name="connsiteY5" fmla="*/ 166830 h 178140"/>
                <a:gd name="connsiteX6" fmla="*/ 177922 w 479957"/>
                <a:gd name="connsiteY6" fmla="*/ 89042 h 178140"/>
                <a:gd name="connsiteX7" fmla="*/ 1710 w 479957"/>
                <a:gd name="connsiteY7" fmla="*/ 142 h 178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9957" h="178140">
                  <a:moveTo>
                    <a:pt x="1710" y="142"/>
                  </a:moveTo>
                  <a:cubicBezTo>
                    <a:pt x="-12313" y="-3033"/>
                    <a:pt x="63623" y="47767"/>
                    <a:pt x="93785" y="69992"/>
                  </a:cubicBezTo>
                  <a:cubicBezTo>
                    <a:pt x="123947" y="92217"/>
                    <a:pt x="154639" y="116030"/>
                    <a:pt x="182685" y="133492"/>
                  </a:cubicBezTo>
                  <a:cubicBezTo>
                    <a:pt x="210731" y="150955"/>
                    <a:pt x="212583" y="167888"/>
                    <a:pt x="262060" y="174767"/>
                  </a:cubicBezTo>
                  <a:cubicBezTo>
                    <a:pt x="311537" y="181646"/>
                    <a:pt x="471080" y="176090"/>
                    <a:pt x="479547" y="174767"/>
                  </a:cubicBezTo>
                  <a:cubicBezTo>
                    <a:pt x="488014" y="173444"/>
                    <a:pt x="363131" y="181117"/>
                    <a:pt x="312860" y="166830"/>
                  </a:cubicBezTo>
                  <a:cubicBezTo>
                    <a:pt x="262589" y="152543"/>
                    <a:pt x="228987" y="115236"/>
                    <a:pt x="177922" y="89042"/>
                  </a:cubicBezTo>
                  <a:cubicBezTo>
                    <a:pt x="126857" y="62848"/>
                    <a:pt x="15733" y="3317"/>
                    <a:pt x="1710" y="14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5" name="フリーフォーム: 図形 1184">
              <a:extLst>
                <a:ext uri="{FF2B5EF4-FFF2-40B4-BE49-F238E27FC236}">
                  <a16:creationId xmlns:a16="http://schemas.microsoft.com/office/drawing/2014/main" id="{826E6D5B-4AF1-48EE-B34A-93B8C3D0FFEC}"/>
                </a:ext>
              </a:extLst>
            </p:cNvPr>
            <p:cNvSpPr/>
            <p:nvPr/>
          </p:nvSpPr>
          <p:spPr>
            <a:xfrm>
              <a:off x="7202109" y="7777113"/>
              <a:ext cx="390140" cy="141969"/>
            </a:xfrm>
            <a:custGeom>
              <a:avLst/>
              <a:gdLst>
                <a:gd name="connsiteX0" fmla="*/ 389316 w 390140"/>
                <a:gd name="connsiteY0" fmla="*/ 50 h 141969"/>
                <a:gd name="connsiteX1" fmla="*/ 248029 w 390140"/>
                <a:gd name="connsiteY1" fmla="*/ 115937 h 141969"/>
                <a:gd name="connsiteX2" fmla="*/ 144841 w 390140"/>
                <a:gd name="connsiteY2" fmla="*/ 131812 h 141969"/>
                <a:gd name="connsiteX3" fmla="*/ 379 w 390140"/>
                <a:gd name="connsiteY3" fmla="*/ 73075 h 141969"/>
                <a:gd name="connsiteX4" fmla="*/ 190879 w 390140"/>
                <a:gd name="connsiteY4" fmla="*/ 141337 h 141969"/>
                <a:gd name="connsiteX5" fmla="*/ 302004 w 390140"/>
                <a:gd name="connsiteY5" fmla="*/ 101650 h 141969"/>
                <a:gd name="connsiteX6" fmla="*/ 389316 w 390140"/>
                <a:gd name="connsiteY6" fmla="*/ 50 h 141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0140" h="141969">
                  <a:moveTo>
                    <a:pt x="389316" y="50"/>
                  </a:moveTo>
                  <a:cubicBezTo>
                    <a:pt x="380320" y="2431"/>
                    <a:pt x="288775" y="93977"/>
                    <a:pt x="248029" y="115937"/>
                  </a:cubicBezTo>
                  <a:cubicBezTo>
                    <a:pt x="207283" y="137897"/>
                    <a:pt x="186116" y="138956"/>
                    <a:pt x="144841" y="131812"/>
                  </a:cubicBezTo>
                  <a:cubicBezTo>
                    <a:pt x="103566" y="124668"/>
                    <a:pt x="-7294" y="71488"/>
                    <a:pt x="379" y="73075"/>
                  </a:cubicBezTo>
                  <a:cubicBezTo>
                    <a:pt x="8052" y="74662"/>
                    <a:pt x="140608" y="136575"/>
                    <a:pt x="190879" y="141337"/>
                  </a:cubicBezTo>
                  <a:cubicBezTo>
                    <a:pt x="241150" y="146099"/>
                    <a:pt x="272635" y="123081"/>
                    <a:pt x="302004" y="101650"/>
                  </a:cubicBezTo>
                  <a:cubicBezTo>
                    <a:pt x="331373" y="80219"/>
                    <a:pt x="398312" y="-2331"/>
                    <a:pt x="389316" y="5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6" name="フリーフォーム: 図形 1185">
              <a:extLst>
                <a:ext uri="{FF2B5EF4-FFF2-40B4-BE49-F238E27FC236}">
                  <a16:creationId xmlns:a16="http://schemas.microsoft.com/office/drawing/2014/main" id="{F85FE591-F806-4D51-A6B1-11A5DC4A339D}"/>
                </a:ext>
              </a:extLst>
            </p:cNvPr>
            <p:cNvSpPr/>
            <p:nvPr/>
          </p:nvSpPr>
          <p:spPr>
            <a:xfrm>
              <a:off x="7435850" y="6854825"/>
              <a:ext cx="227769" cy="100551"/>
            </a:xfrm>
            <a:custGeom>
              <a:avLst/>
              <a:gdLst>
                <a:gd name="connsiteX0" fmla="*/ 0 w 227769"/>
                <a:gd name="connsiteY0" fmla="*/ 0 h 100551"/>
                <a:gd name="connsiteX1" fmla="*/ 130175 w 227769"/>
                <a:gd name="connsiteY1" fmla="*/ 52388 h 100551"/>
                <a:gd name="connsiteX2" fmla="*/ 227013 w 227769"/>
                <a:gd name="connsiteY2" fmla="*/ 100013 h 100551"/>
                <a:gd name="connsiteX3" fmla="*/ 177800 w 227769"/>
                <a:gd name="connsiteY3" fmla="*/ 79375 h 100551"/>
                <a:gd name="connsiteX4" fmla="*/ 0 w 227769"/>
                <a:gd name="connsiteY4" fmla="*/ 0 h 100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769" h="100551">
                  <a:moveTo>
                    <a:pt x="0" y="0"/>
                  </a:moveTo>
                  <a:cubicBezTo>
                    <a:pt x="46170" y="17859"/>
                    <a:pt x="92340" y="35719"/>
                    <a:pt x="130175" y="52388"/>
                  </a:cubicBezTo>
                  <a:cubicBezTo>
                    <a:pt x="168010" y="69057"/>
                    <a:pt x="219076" y="95515"/>
                    <a:pt x="227013" y="100013"/>
                  </a:cubicBezTo>
                  <a:cubicBezTo>
                    <a:pt x="234950" y="104511"/>
                    <a:pt x="177800" y="79375"/>
                    <a:pt x="177800" y="793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7" name="フリーフォーム: 図形 1186">
              <a:extLst>
                <a:ext uri="{FF2B5EF4-FFF2-40B4-BE49-F238E27FC236}">
                  <a16:creationId xmlns:a16="http://schemas.microsoft.com/office/drawing/2014/main" id="{A4755A87-F9A4-435C-B833-2FF1C7192E5B}"/>
                </a:ext>
              </a:extLst>
            </p:cNvPr>
            <p:cNvSpPr/>
            <p:nvPr/>
          </p:nvSpPr>
          <p:spPr>
            <a:xfrm>
              <a:off x="7660670" y="6977271"/>
              <a:ext cx="54283" cy="250618"/>
            </a:xfrm>
            <a:custGeom>
              <a:avLst/>
              <a:gdLst>
                <a:gd name="connsiteX0" fmla="*/ 27593 w 54283"/>
                <a:gd name="connsiteY0" fmla="*/ 1379 h 250618"/>
                <a:gd name="connsiteX1" fmla="*/ 51405 w 54283"/>
                <a:gd name="connsiteY1" fmla="*/ 50592 h 250618"/>
                <a:gd name="connsiteX2" fmla="*/ 52993 w 54283"/>
                <a:gd name="connsiteY2" fmla="*/ 99804 h 250618"/>
                <a:gd name="connsiteX3" fmla="*/ 43468 w 54283"/>
                <a:gd name="connsiteY3" fmla="*/ 141079 h 250618"/>
                <a:gd name="connsiteX4" fmla="*/ 19655 w 54283"/>
                <a:gd name="connsiteY4" fmla="*/ 185529 h 250618"/>
                <a:gd name="connsiteX5" fmla="*/ 2193 w 54283"/>
                <a:gd name="connsiteY5" fmla="*/ 250617 h 250618"/>
                <a:gd name="connsiteX6" fmla="*/ 5368 w 54283"/>
                <a:gd name="connsiteY6" fmla="*/ 183942 h 250618"/>
                <a:gd name="connsiteX7" fmla="*/ 48230 w 54283"/>
                <a:gd name="connsiteY7" fmla="*/ 107742 h 250618"/>
                <a:gd name="connsiteX8" fmla="*/ 27593 w 54283"/>
                <a:gd name="connsiteY8" fmla="*/ 1379 h 250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283" h="250618">
                  <a:moveTo>
                    <a:pt x="27593" y="1379"/>
                  </a:moveTo>
                  <a:cubicBezTo>
                    <a:pt x="28122" y="-8146"/>
                    <a:pt x="47172" y="34188"/>
                    <a:pt x="51405" y="50592"/>
                  </a:cubicBezTo>
                  <a:cubicBezTo>
                    <a:pt x="55638" y="66996"/>
                    <a:pt x="54316" y="84723"/>
                    <a:pt x="52993" y="99804"/>
                  </a:cubicBezTo>
                  <a:cubicBezTo>
                    <a:pt x="51670" y="114885"/>
                    <a:pt x="49024" y="126791"/>
                    <a:pt x="43468" y="141079"/>
                  </a:cubicBezTo>
                  <a:cubicBezTo>
                    <a:pt x="37912" y="155367"/>
                    <a:pt x="26534" y="167273"/>
                    <a:pt x="19655" y="185529"/>
                  </a:cubicBezTo>
                  <a:cubicBezTo>
                    <a:pt x="12776" y="203785"/>
                    <a:pt x="4574" y="250881"/>
                    <a:pt x="2193" y="250617"/>
                  </a:cubicBezTo>
                  <a:cubicBezTo>
                    <a:pt x="-188" y="250353"/>
                    <a:pt x="-2305" y="207754"/>
                    <a:pt x="5368" y="183942"/>
                  </a:cubicBezTo>
                  <a:cubicBezTo>
                    <a:pt x="13041" y="160130"/>
                    <a:pt x="43732" y="138434"/>
                    <a:pt x="48230" y="107742"/>
                  </a:cubicBezTo>
                  <a:cubicBezTo>
                    <a:pt x="52728" y="77050"/>
                    <a:pt x="27064" y="10904"/>
                    <a:pt x="27593" y="137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8" name="フリーフォーム: 図形 1187">
              <a:extLst>
                <a:ext uri="{FF2B5EF4-FFF2-40B4-BE49-F238E27FC236}">
                  <a16:creationId xmlns:a16="http://schemas.microsoft.com/office/drawing/2014/main" id="{E5522D99-2ED2-4748-A08D-98D5AC086399}"/>
                </a:ext>
              </a:extLst>
            </p:cNvPr>
            <p:cNvSpPr/>
            <p:nvPr/>
          </p:nvSpPr>
          <p:spPr>
            <a:xfrm>
              <a:off x="7548562" y="7286372"/>
              <a:ext cx="119433" cy="336916"/>
            </a:xfrm>
            <a:custGeom>
              <a:avLst/>
              <a:gdLst>
                <a:gd name="connsiteX0" fmla="*/ 117476 w 119433"/>
                <a:gd name="connsiteY0" fmla="*/ 1841 h 336916"/>
                <a:gd name="connsiteX1" fmla="*/ 88901 w 119433"/>
                <a:gd name="connsiteY1" fmla="*/ 82803 h 336916"/>
                <a:gd name="connsiteX2" fmla="*/ 55563 w 119433"/>
                <a:gd name="connsiteY2" fmla="*/ 152653 h 336916"/>
                <a:gd name="connsiteX3" fmla="*/ 30163 w 119433"/>
                <a:gd name="connsiteY3" fmla="*/ 209803 h 336916"/>
                <a:gd name="connsiteX4" fmla="*/ 9526 w 119433"/>
                <a:gd name="connsiteY4" fmla="*/ 251078 h 336916"/>
                <a:gd name="connsiteX5" fmla="*/ 4763 w 119433"/>
                <a:gd name="connsiteY5" fmla="*/ 336803 h 336916"/>
                <a:gd name="connsiteX6" fmla="*/ 1588 w 119433"/>
                <a:gd name="connsiteY6" fmla="*/ 266953 h 336916"/>
                <a:gd name="connsiteX7" fmla="*/ 31751 w 119433"/>
                <a:gd name="connsiteY7" fmla="*/ 166941 h 336916"/>
                <a:gd name="connsiteX8" fmla="*/ 117476 w 119433"/>
                <a:gd name="connsiteY8" fmla="*/ 1841 h 336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433" h="336916">
                  <a:moveTo>
                    <a:pt x="117476" y="1841"/>
                  </a:moveTo>
                  <a:cubicBezTo>
                    <a:pt x="127001" y="-12182"/>
                    <a:pt x="99220" y="57668"/>
                    <a:pt x="88901" y="82803"/>
                  </a:cubicBezTo>
                  <a:cubicBezTo>
                    <a:pt x="78582" y="107938"/>
                    <a:pt x="65353" y="131486"/>
                    <a:pt x="55563" y="152653"/>
                  </a:cubicBezTo>
                  <a:cubicBezTo>
                    <a:pt x="45773" y="173820"/>
                    <a:pt x="37836" y="193399"/>
                    <a:pt x="30163" y="209803"/>
                  </a:cubicBezTo>
                  <a:cubicBezTo>
                    <a:pt x="22490" y="226207"/>
                    <a:pt x="13759" y="229911"/>
                    <a:pt x="9526" y="251078"/>
                  </a:cubicBezTo>
                  <a:cubicBezTo>
                    <a:pt x="5293" y="272245"/>
                    <a:pt x="6086" y="334157"/>
                    <a:pt x="4763" y="336803"/>
                  </a:cubicBezTo>
                  <a:cubicBezTo>
                    <a:pt x="3440" y="339449"/>
                    <a:pt x="-2910" y="295263"/>
                    <a:pt x="1588" y="266953"/>
                  </a:cubicBezTo>
                  <a:cubicBezTo>
                    <a:pt x="6086" y="238643"/>
                    <a:pt x="13495" y="211920"/>
                    <a:pt x="31751" y="166941"/>
                  </a:cubicBezTo>
                  <a:cubicBezTo>
                    <a:pt x="50007" y="121962"/>
                    <a:pt x="107951" y="15864"/>
                    <a:pt x="117476" y="184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0" name="フリーフォーム: 図形 1189">
              <a:extLst>
                <a:ext uri="{FF2B5EF4-FFF2-40B4-BE49-F238E27FC236}">
                  <a16:creationId xmlns:a16="http://schemas.microsoft.com/office/drawing/2014/main" id="{1A28EC01-66A1-454F-987C-66E06C7A02EB}"/>
                </a:ext>
              </a:extLst>
            </p:cNvPr>
            <p:cNvSpPr/>
            <p:nvPr/>
          </p:nvSpPr>
          <p:spPr>
            <a:xfrm>
              <a:off x="7324101" y="6937231"/>
              <a:ext cx="279209" cy="122285"/>
            </a:xfrm>
            <a:custGeom>
              <a:avLst/>
              <a:gdLst>
                <a:gd name="connsiteX0" fmla="*/ 624 w 279209"/>
                <a:gd name="connsiteY0" fmla="*/ 1732 h 122285"/>
                <a:gd name="connsiteX1" fmla="*/ 105399 w 279209"/>
                <a:gd name="connsiteY1" fmla="*/ 35069 h 122285"/>
                <a:gd name="connsiteX2" fmla="*/ 253037 w 279209"/>
                <a:gd name="connsiteY2" fmla="*/ 112857 h 122285"/>
                <a:gd name="connsiteX3" fmla="*/ 276849 w 279209"/>
                <a:gd name="connsiteY3" fmla="*/ 117619 h 122285"/>
                <a:gd name="connsiteX4" fmla="*/ 224462 w 279209"/>
                <a:gd name="connsiteY4" fmla="*/ 82694 h 122285"/>
                <a:gd name="connsiteX5" fmla="*/ 135562 w 279209"/>
                <a:gd name="connsiteY5" fmla="*/ 35069 h 122285"/>
                <a:gd name="connsiteX6" fmla="*/ 64124 w 279209"/>
                <a:gd name="connsiteY6" fmla="*/ 8082 h 122285"/>
                <a:gd name="connsiteX7" fmla="*/ 624 w 279209"/>
                <a:gd name="connsiteY7" fmla="*/ 1732 h 122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9209" h="122285">
                  <a:moveTo>
                    <a:pt x="624" y="1732"/>
                  </a:moveTo>
                  <a:cubicBezTo>
                    <a:pt x="7503" y="6230"/>
                    <a:pt x="63330" y="16548"/>
                    <a:pt x="105399" y="35069"/>
                  </a:cubicBezTo>
                  <a:cubicBezTo>
                    <a:pt x="147468" y="53590"/>
                    <a:pt x="224462" y="99099"/>
                    <a:pt x="253037" y="112857"/>
                  </a:cubicBezTo>
                  <a:cubicBezTo>
                    <a:pt x="281612" y="126615"/>
                    <a:pt x="281611" y="122646"/>
                    <a:pt x="276849" y="117619"/>
                  </a:cubicBezTo>
                  <a:cubicBezTo>
                    <a:pt x="272087" y="112592"/>
                    <a:pt x="248010" y="96452"/>
                    <a:pt x="224462" y="82694"/>
                  </a:cubicBezTo>
                  <a:cubicBezTo>
                    <a:pt x="200914" y="68936"/>
                    <a:pt x="162285" y="47504"/>
                    <a:pt x="135562" y="35069"/>
                  </a:cubicBezTo>
                  <a:cubicBezTo>
                    <a:pt x="108839" y="22634"/>
                    <a:pt x="82645" y="13903"/>
                    <a:pt x="64124" y="8082"/>
                  </a:cubicBezTo>
                  <a:cubicBezTo>
                    <a:pt x="45603" y="2261"/>
                    <a:pt x="-6255" y="-2766"/>
                    <a:pt x="624" y="173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1" name="フリーフォーム: 図形 1190">
              <a:extLst>
                <a:ext uri="{FF2B5EF4-FFF2-40B4-BE49-F238E27FC236}">
                  <a16:creationId xmlns:a16="http://schemas.microsoft.com/office/drawing/2014/main" id="{95F2C130-3013-48E6-9237-B6AEA5139FE1}"/>
                </a:ext>
              </a:extLst>
            </p:cNvPr>
            <p:cNvSpPr/>
            <p:nvPr/>
          </p:nvSpPr>
          <p:spPr>
            <a:xfrm>
              <a:off x="7306627" y="6857994"/>
              <a:ext cx="137309" cy="39977"/>
            </a:xfrm>
            <a:custGeom>
              <a:avLst/>
              <a:gdLst>
                <a:gd name="connsiteX0" fmla="*/ 137161 w 137309"/>
                <a:gd name="connsiteY0" fmla="*/ 6 h 39977"/>
                <a:gd name="connsiteX1" fmla="*/ 32386 w 137309"/>
                <a:gd name="connsiteY1" fmla="*/ 36519 h 39977"/>
                <a:gd name="connsiteX2" fmla="*/ 636 w 137309"/>
                <a:gd name="connsiteY2" fmla="*/ 38106 h 39977"/>
                <a:gd name="connsiteX3" fmla="*/ 54611 w 137309"/>
                <a:gd name="connsiteY3" fmla="*/ 33344 h 39977"/>
                <a:gd name="connsiteX4" fmla="*/ 137161 w 137309"/>
                <a:gd name="connsiteY4" fmla="*/ 6 h 39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309" h="39977">
                  <a:moveTo>
                    <a:pt x="137161" y="6"/>
                  </a:moveTo>
                  <a:cubicBezTo>
                    <a:pt x="133457" y="535"/>
                    <a:pt x="55140" y="30169"/>
                    <a:pt x="32386" y="36519"/>
                  </a:cubicBezTo>
                  <a:cubicBezTo>
                    <a:pt x="9632" y="42869"/>
                    <a:pt x="-3068" y="38635"/>
                    <a:pt x="636" y="38106"/>
                  </a:cubicBezTo>
                  <a:cubicBezTo>
                    <a:pt x="4340" y="37577"/>
                    <a:pt x="34767" y="34138"/>
                    <a:pt x="54611" y="33344"/>
                  </a:cubicBezTo>
                  <a:cubicBezTo>
                    <a:pt x="74455" y="32550"/>
                    <a:pt x="140865" y="-523"/>
                    <a:pt x="137161" y="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2" name="フリーフォーム: 図形 1191">
              <a:extLst>
                <a:ext uri="{FF2B5EF4-FFF2-40B4-BE49-F238E27FC236}">
                  <a16:creationId xmlns:a16="http://schemas.microsoft.com/office/drawing/2014/main" id="{D90B9FBC-C516-4451-9EC0-6D9201CF0E4D}"/>
                </a:ext>
              </a:extLst>
            </p:cNvPr>
            <p:cNvSpPr/>
            <p:nvPr/>
          </p:nvSpPr>
          <p:spPr>
            <a:xfrm>
              <a:off x="7294563" y="6842092"/>
              <a:ext cx="174626" cy="26021"/>
            </a:xfrm>
            <a:custGeom>
              <a:avLst/>
              <a:gdLst>
                <a:gd name="connsiteX0" fmla="*/ 174625 w 174626"/>
                <a:gd name="connsiteY0" fmla="*/ 15908 h 26021"/>
                <a:gd name="connsiteX1" fmla="*/ 109537 w 174626"/>
                <a:gd name="connsiteY1" fmla="*/ 33 h 26021"/>
                <a:gd name="connsiteX2" fmla="*/ 61912 w 174626"/>
                <a:gd name="connsiteY2" fmla="*/ 20671 h 26021"/>
                <a:gd name="connsiteX3" fmla="*/ 17462 w 174626"/>
                <a:gd name="connsiteY3" fmla="*/ 25433 h 26021"/>
                <a:gd name="connsiteX4" fmla="*/ 0 w 174626"/>
                <a:gd name="connsiteY4" fmla="*/ 25433 h 26021"/>
                <a:gd name="connsiteX5" fmla="*/ 63500 w 174626"/>
                <a:gd name="connsiteY5" fmla="*/ 25433 h 26021"/>
                <a:gd name="connsiteX6" fmla="*/ 107950 w 174626"/>
                <a:gd name="connsiteY6" fmla="*/ 17496 h 26021"/>
                <a:gd name="connsiteX7" fmla="*/ 174625 w 174626"/>
                <a:gd name="connsiteY7" fmla="*/ 15908 h 26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626" h="26021">
                  <a:moveTo>
                    <a:pt x="174625" y="15908"/>
                  </a:moveTo>
                  <a:cubicBezTo>
                    <a:pt x="174889" y="12998"/>
                    <a:pt x="128322" y="-761"/>
                    <a:pt x="109537" y="33"/>
                  </a:cubicBezTo>
                  <a:cubicBezTo>
                    <a:pt x="90752" y="827"/>
                    <a:pt x="77258" y="16438"/>
                    <a:pt x="61912" y="20671"/>
                  </a:cubicBezTo>
                  <a:cubicBezTo>
                    <a:pt x="46566" y="24904"/>
                    <a:pt x="27781" y="24639"/>
                    <a:pt x="17462" y="25433"/>
                  </a:cubicBezTo>
                  <a:cubicBezTo>
                    <a:pt x="7143" y="26227"/>
                    <a:pt x="0" y="25433"/>
                    <a:pt x="0" y="25433"/>
                  </a:cubicBezTo>
                  <a:cubicBezTo>
                    <a:pt x="7673" y="25433"/>
                    <a:pt x="45508" y="26756"/>
                    <a:pt x="63500" y="25433"/>
                  </a:cubicBezTo>
                  <a:cubicBezTo>
                    <a:pt x="81492" y="24110"/>
                    <a:pt x="95779" y="18819"/>
                    <a:pt x="107950" y="17496"/>
                  </a:cubicBezTo>
                  <a:cubicBezTo>
                    <a:pt x="120121" y="16173"/>
                    <a:pt x="174361" y="18818"/>
                    <a:pt x="174625" y="1590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3" name="フリーフォーム: 図形 1192">
              <a:extLst>
                <a:ext uri="{FF2B5EF4-FFF2-40B4-BE49-F238E27FC236}">
                  <a16:creationId xmlns:a16="http://schemas.microsoft.com/office/drawing/2014/main" id="{50187D29-5F60-4CD6-9FCA-DEF379C1EBDC}"/>
                </a:ext>
              </a:extLst>
            </p:cNvPr>
            <p:cNvSpPr/>
            <p:nvPr/>
          </p:nvSpPr>
          <p:spPr>
            <a:xfrm>
              <a:off x="7322712" y="6878528"/>
              <a:ext cx="34091" cy="70994"/>
            </a:xfrm>
            <a:custGeom>
              <a:avLst/>
              <a:gdLst>
                <a:gd name="connsiteX0" fmla="*/ 426 w 34091"/>
                <a:gd name="connsiteY0" fmla="*/ 110 h 70994"/>
                <a:gd name="connsiteX1" fmla="*/ 33763 w 34091"/>
                <a:gd name="connsiteY1" fmla="*/ 68372 h 70994"/>
                <a:gd name="connsiteX2" fmla="*/ 16301 w 34091"/>
                <a:gd name="connsiteY2" fmla="*/ 52497 h 70994"/>
                <a:gd name="connsiteX3" fmla="*/ 426 w 34091"/>
                <a:gd name="connsiteY3" fmla="*/ 110 h 70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091" h="70994">
                  <a:moveTo>
                    <a:pt x="426" y="110"/>
                  </a:moveTo>
                  <a:cubicBezTo>
                    <a:pt x="3336" y="2756"/>
                    <a:pt x="31117" y="59641"/>
                    <a:pt x="33763" y="68372"/>
                  </a:cubicBezTo>
                  <a:cubicBezTo>
                    <a:pt x="36409" y="77103"/>
                    <a:pt x="22386" y="62022"/>
                    <a:pt x="16301" y="52497"/>
                  </a:cubicBezTo>
                  <a:cubicBezTo>
                    <a:pt x="10216" y="42972"/>
                    <a:pt x="-2484" y="-2536"/>
                    <a:pt x="426" y="11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4" name="フリーフォーム: 図形 1193">
              <a:extLst>
                <a:ext uri="{FF2B5EF4-FFF2-40B4-BE49-F238E27FC236}">
                  <a16:creationId xmlns:a16="http://schemas.microsoft.com/office/drawing/2014/main" id="{3950C06C-0C7B-476A-92EA-AF3C14B332BC}"/>
                </a:ext>
              </a:extLst>
            </p:cNvPr>
            <p:cNvSpPr/>
            <p:nvPr/>
          </p:nvSpPr>
          <p:spPr>
            <a:xfrm>
              <a:off x="7541089" y="7065900"/>
              <a:ext cx="63160" cy="175757"/>
            </a:xfrm>
            <a:custGeom>
              <a:avLst/>
              <a:gdLst>
                <a:gd name="connsiteX0" fmla="*/ 63036 w 63160"/>
                <a:gd name="connsiteY0" fmla="*/ 63 h 175757"/>
                <a:gd name="connsiteX1" fmla="*/ 18586 w 63160"/>
                <a:gd name="connsiteY1" fmla="*/ 55625 h 175757"/>
                <a:gd name="connsiteX2" fmla="*/ 23349 w 63160"/>
                <a:gd name="connsiteY2" fmla="*/ 173100 h 175757"/>
                <a:gd name="connsiteX3" fmla="*/ 10649 w 63160"/>
                <a:gd name="connsiteY3" fmla="*/ 131825 h 175757"/>
                <a:gd name="connsiteX4" fmla="*/ 2711 w 63160"/>
                <a:gd name="connsiteY4" fmla="*/ 65150 h 175757"/>
                <a:gd name="connsiteX5" fmla="*/ 63036 w 63160"/>
                <a:gd name="connsiteY5" fmla="*/ 63 h 175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160" h="175757">
                  <a:moveTo>
                    <a:pt x="63036" y="63"/>
                  </a:moveTo>
                  <a:cubicBezTo>
                    <a:pt x="65682" y="-1525"/>
                    <a:pt x="25200" y="26786"/>
                    <a:pt x="18586" y="55625"/>
                  </a:cubicBezTo>
                  <a:cubicBezTo>
                    <a:pt x="11972" y="84464"/>
                    <a:pt x="24672" y="160400"/>
                    <a:pt x="23349" y="173100"/>
                  </a:cubicBezTo>
                  <a:cubicBezTo>
                    <a:pt x="22026" y="185800"/>
                    <a:pt x="14089" y="149817"/>
                    <a:pt x="10649" y="131825"/>
                  </a:cubicBezTo>
                  <a:cubicBezTo>
                    <a:pt x="7209" y="113833"/>
                    <a:pt x="-5491" y="87375"/>
                    <a:pt x="2711" y="65150"/>
                  </a:cubicBezTo>
                  <a:cubicBezTo>
                    <a:pt x="10913" y="42925"/>
                    <a:pt x="60390" y="1651"/>
                    <a:pt x="63036" y="6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5" name="フリーフォーム: 図形 1194">
              <a:extLst>
                <a:ext uri="{FF2B5EF4-FFF2-40B4-BE49-F238E27FC236}">
                  <a16:creationId xmlns:a16="http://schemas.microsoft.com/office/drawing/2014/main" id="{379EBF21-AED7-42F8-8454-A056F94803D8}"/>
                </a:ext>
              </a:extLst>
            </p:cNvPr>
            <p:cNvSpPr/>
            <p:nvPr/>
          </p:nvSpPr>
          <p:spPr>
            <a:xfrm>
              <a:off x="7613620" y="7074540"/>
              <a:ext cx="9733" cy="118434"/>
            </a:xfrm>
            <a:custGeom>
              <a:avLst/>
              <a:gdLst>
                <a:gd name="connsiteX0" fmla="*/ 9555 w 9733"/>
                <a:gd name="connsiteY0" fmla="*/ 948 h 118434"/>
                <a:gd name="connsiteX1" fmla="*/ 30 w 9733"/>
                <a:gd name="connsiteY1" fmla="*/ 116835 h 118434"/>
                <a:gd name="connsiteX2" fmla="*/ 6380 w 9733"/>
                <a:gd name="connsiteY2" fmla="*/ 64448 h 118434"/>
                <a:gd name="connsiteX3" fmla="*/ 9555 w 9733"/>
                <a:gd name="connsiteY3" fmla="*/ 948 h 118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33" h="118434">
                  <a:moveTo>
                    <a:pt x="9555" y="948"/>
                  </a:moveTo>
                  <a:cubicBezTo>
                    <a:pt x="8497" y="9679"/>
                    <a:pt x="559" y="106252"/>
                    <a:pt x="30" y="116835"/>
                  </a:cubicBezTo>
                  <a:cubicBezTo>
                    <a:pt x="-499" y="127418"/>
                    <a:pt x="6115" y="82704"/>
                    <a:pt x="6380" y="64448"/>
                  </a:cubicBezTo>
                  <a:cubicBezTo>
                    <a:pt x="6645" y="46192"/>
                    <a:pt x="10613" y="-7783"/>
                    <a:pt x="9555" y="94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7" name="フリーフォーム: 図形 1196">
              <a:extLst>
                <a:ext uri="{FF2B5EF4-FFF2-40B4-BE49-F238E27FC236}">
                  <a16:creationId xmlns:a16="http://schemas.microsoft.com/office/drawing/2014/main" id="{3AC1298D-00F0-418A-9631-E5E7509513FF}"/>
                </a:ext>
              </a:extLst>
            </p:cNvPr>
            <p:cNvSpPr/>
            <p:nvPr/>
          </p:nvSpPr>
          <p:spPr>
            <a:xfrm>
              <a:off x="7594842" y="7024281"/>
              <a:ext cx="103756" cy="42089"/>
            </a:xfrm>
            <a:custGeom>
              <a:avLst/>
              <a:gdLst>
                <a:gd name="connsiteX0" fmla="*/ 102946 w 103756"/>
                <a:gd name="connsiteY0" fmla="*/ 407 h 42089"/>
                <a:gd name="connsiteX1" fmla="*/ 1346 w 103756"/>
                <a:gd name="connsiteY1" fmla="*/ 41682 h 42089"/>
                <a:gd name="connsiteX2" fmla="*/ 47383 w 103756"/>
                <a:gd name="connsiteY2" fmla="*/ 21044 h 42089"/>
                <a:gd name="connsiteX3" fmla="*/ 102946 w 103756"/>
                <a:gd name="connsiteY3" fmla="*/ 407 h 42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756" h="42089">
                  <a:moveTo>
                    <a:pt x="102946" y="407"/>
                  </a:moveTo>
                  <a:cubicBezTo>
                    <a:pt x="95273" y="3847"/>
                    <a:pt x="10606" y="38243"/>
                    <a:pt x="1346" y="41682"/>
                  </a:cubicBezTo>
                  <a:cubicBezTo>
                    <a:pt x="-7914" y="45121"/>
                    <a:pt x="33095" y="25807"/>
                    <a:pt x="47383" y="21044"/>
                  </a:cubicBezTo>
                  <a:cubicBezTo>
                    <a:pt x="61671" y="16281"/>
                    <a:pt x="110619" y="-3033"/>
                    <a:pt x="102946" y="40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8" name="フリーフォーム: 図形 1197">
              <a:extLst>
                <a:ext uri="{FF2B5EF4-FFF2-40B4-BE49-F238E27FC236}">
                  <a16:creationId xmlns:a16="http://schemas.microsoft.com/office/drawing/2014/main" id="{3DAF142E-8D08-4E13-80CC-423F1196E3E5}"/>
                </a:ext>
              </a:extLst>
            </p:cNvPr>
            <p:cNvSpPr/>
            <p:nvPr/>
          </p:nvSpPr>
          <p:spPr>
            <a:xfrm>
              <a:off x="7332329" y="6989762"/>
              <a:ext cx="189544" cy="194440"/>
            </a:xfrm>
            <a:custGeom>
              <a:avLst/>
              <a:gdLst>
                <a:gd name="connsiteX0" fmla="*/ 334 w 189544"/>
                <a:gd name="connsiteY0" fmla="*/ 1 h 194440"/>
                <a:gd name="connsiteX1" fmla="*/ 120984 w 189544"/>
                <a:gd name="connsiteY1" fmla="*/ 69851 h 194440"/>
                <a:gd name="connsiteX2" fmla="*/ 187659 w 189544"/>
                <a:gd name="connsiteY2" fmla="*/ 192088 h 194440"/>
                <a:gd name="connsiteX3" fmla="*/ 163846 w 189544"/>
                <a:gd name="connsiteY3" fmla="*/ 144463 h 194440"/>
                <a:gd name="connsiteX4" fmla="*/ 87646 w 189544"/>
                <a:gd name="connsiteY4" fmla="*/ 71438 h 194440"/>
                <a:gd name="connsiteX5" fmla="*/ 334 w 189544"/>
                <a:gd name="connsiteY5" fmla="*/ 1 h 19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9544" h="194440">
                  <a:moveTo>
                    <a:pt x="334" y="1"/>
                  </a:moveTo>
                  <a:cubicBezTo>
                    <a:pt x="5890" y="-264"/>
                    <a:pt x="89763" y="37837"/>
                    <a:pt x="120984" y="69851"/>
                  </a:cubicBezTo>
                  <a:cubicBezTo>
                    <a:pt x="152205" y="101866"/>
                    <a:pt x="180515" y="179653"/>
                    <a:pt x="187659" y="192088"/>
                  </a:cubicBezTo>
                  <a:cubicBezTo>
                    <a:pt x="194803" y="204523"/>
                    <a:pt x="180515" y="164571"/>
                    <a:pt x="163846" y="144463"/>
                  </a:cubicBezTo>
                  <a:cubicBezTo>
                    <a:pt x="147177" y="124355"/>
                    <a:pt x="115427" y="93927"/>
                    <a:pt x="87646" y="71438"/>
                  </a:cubicBezTo>
                  <a:cubicBezTo>
                    <a:pt x="59865" y="48949"/>
                    <a:pt x="-5222" y="266"/>
                    <a:pt x="334" y="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9" name="フリーフォーム: 図形 1198">
              <a:extLst>
                <a:ext uri="{FF2B5EF4-FFF2-40B4-BE49-F238E27FC236}">
                  <a16:creationId xmlns:a16="http://schemas.microsoft.com/office/drawing/2014/main" id="{DFD3FD2F-D8F6-4D02-89CA-CE4B10DA4350}"/>
                </a:ext>
              </a:extLst>
            </p:cNvPr>
            <p:cNvSpPr/>
            <p:nvPr/>
          </p:nvSpPr>
          <p:spPr>
            <a:xfrm>
              <a:off x="7288206" y="7067524"/>
              <a:ext cx="100129" cy="149322"/>
            </a:xfrm>
            <a:custGeom>
              <a:avLst/>
              <a:gdLst>
                <a:gd name="connsiteX0" fmla="*/ 7 w 100129"/>
                <a:gd name="connsiteY0" fmla="*/ 26 h 149322"/>
                <a:gd name="connsiteX1" fmla="*/ 80969 w 100129"/>
                <a:gd name="connsiteY1" fmla="*/ 93689 h 149322"/>
                <a:gd name="connsiteX2" fmla="*/ 100019 w 100129"/>
                <a:gd name="connsiteY2" fmla="*/ 149251 h 149322"/>
                <a:gd name="connsiteX3" fmla="*/ 76207 w 100129"/>
                <a:gd name="connsiteY3" fmla="*/ 103214 h 149322"/>
                <a:gd name="connsiteX4" fmla="*/ 7 w 100129"/>
                <a:gd name="connsiteY4" fmla="*/ 26 h 149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9" h="149322">
                  <a:moveTo>
                    <a:pt x="7" y="26"/>
                  </a:moveTo>
                  <a:cubicBezTo>
                    <a:pt x="801" y="-1562"/>
                    <a:pt x="64300" y="68818"/>
                    <a:pt x="80969" y="93689"/>
                  </a:cubicBezTo>
                  <a:cubicBezTo>
                    <a:pt x="97638" y="118560"/>
                    <a:pt x="100813" y="147664"/>
                    <a:pt x="100019" y="149251"/>
                  </a:cubicBezTo>
                  <a:cubicBezTo>
                    <a:pt x="99225" y="150839"/>
                    <a:pt x="92346" y="125703"/>
                    <a:pt x="76207" y="103214"/>
                  </a:cubicBezTo>
                  <a:cubicBezTo>
                    <a:pt x="60068" y="80725"/>
                    <a:pt x="-787" y="1614"/>
                    <a:pt x="7" y="2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0" name="フリーフォーム: 図形 1199">
              <a:extLst>
                <a:ext uri="{FF2B5EF4-FFF2-40B4-BE49-F238E27FC236}">
                  <a16:creationId xmlns:a16="http://schemas.microsoft.com/office/drawing/2014/main" id="{751A2749-17E3-4758-A709-C993E454B23B}"/>
                </a:ext>
              </a:extLst>
            </p:cNvPr>
            <p:cNvSpPr/>
            <p:nvPr/>
          </p:nvSpPr>
          <p:spPr>
            <a:xfrm>
              <a:off x="7248464" y="6990979"/>
              <a:ext cx="111186" cy="121253"/>
            </a:xfrm>
            <a:custGeom>
              <a:avLst/>
              <a:gdLst>
                <a:gd name="connsiteX0" fmla="*/ 111186 w 111186"/>
                <a:gd name="connsiteY0" fmla="*/ 371 h 121253"/>
                <a:gd name="connsiteX1" fmla="*/ 20699 w 111186"/>
                <a:gd name="connsiteY1" fmla="*/ 22596 h 121253"/>
                <a:gd name="connsiteX2" fmla="*/ 61 w 111186"/>
                <a:gd name="connsiteY2" fmla="*/ 44821 h 121253"/>
                <a:gd name="connsiteX3" fmla="*/ 14349 w 111186"/>
                <a:gd name="connsiteY3" fmla="*/ 121021 h 121253"/>
                <a:gd name="connsiteX4" fmla="*/ 14349 w 111186"/>
                <a:gd name="connsiteY4" fmla="*/ 70221 h 121253"/>
                <a:gd name="connsiteX5" fmla="*/ 19111 w 111186"/>
                <a:gd name="connsiteY5" fmla="*/ 41646 h 121253"/>
                <a:gd name="connsiteX6" fmla="*/ 111186 w 111186"/>
                <a:gd name="connsiteY6" fmla="*/ 371 h 121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86" h="121253">
                  <a:moveTo>
                    <a:pt x="111186" y="371"/>
                  </a:moveTo>
                  <a:cubicBezTo>
                    <a:pt x="111451" y="-2804"/>
                    <a:pt x="39220" y="15188"/>
                    <a:pt x="20699" y="22596"/>
                  </a:cubicBezTo>
                  <a:cubicBezTo>
                    <a:pt x="2178" y="30004"/>
                    <a:pt x="1119" y="28417"/>
                    <a:pt x="61" y="44821"/>
                  </a:cubicBezTo>
                  <a:cubicBezTo>
                    <a:pt x="-997" y="61225"/>
                    <a:pt x="11968" y="116788"/>
                    <a:pt x="14349" y="121021"/>
                  </a:cubicBezTo>
                  <a:cubicBezTo>
                    <a:pt x="16730" y="125254"/>
                    <a:pt x="14349" y="70221"/>
                    <a:pt x="14349" y="70221"/>
                  </a:cubicBezTo>
                  <a:cubicBezTo>
                    <a:pt x="15143" y="56992"/>
                    <a:pt x="9586" y="53023"/>
                    <a:pt x="19111" y="41646"/>
                  </a:cubicBezTo>
                  <a:cubicBezTo>
                    <a:pt x="28636" y="30269"/>
                    <a:pt x="110921" y="3546"/>
                    <a:pt x="111186" y="37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1" name="フリーフォーム: 図形 1200">
              <a:extLst>
                <a:ext uri="{FF2B5EF4-FFF2-40B4-BE49-F238E27FC236}">
                  <a16:creationId xmlns:a16="http://schemas.microsoft.com/office/drawing/2014/main" id="{6E3CD321-9C8A-40C8-A52A-8B98A3C61774}"/>
                </a:ext>
              </a:extLst>
            </p:cNvPr>
            <p:cNvSpPr/>
            <p:nvPr/>
          </p:nvSpPr>
          <p:spPr>
            <a:xfrm>
              <a:off x="7392954" y="7258900"/>
              <a:ext cx="3403" cy="168313"/>
            </a:xfrm>
            <a:custGeom>
              <a:avLst/>
              <a:gdLst>
                <a:gd name="connsiteX0" fmla="*/ 1621 w 3403"/>
                <a:gd name="connsiteY0" fmla="*/ 738 h 168313"/>
                <a:gd name="connsiteX1" fmla="*/ 34 w 3403"/>
                <a:gd name="connsiteY1" fmla="*/ 164250 h 168313"/>
                <a:gd name="connsiteX2" fmla="*/ 3209 w 3403"/>
                <a:gd name="connsiteY2" fmla="*/ 107100 h 168313"/>
                <a:gd name="connsiteX3" fmla="*/ 1621 w 3403"/>
                <a:gd name="connsiteY3" fmla="*/ 738 h 168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03" h="168313">
                  <a:moveTo>
                    <a:pt x="1621" y="738"/>
                  </a:moveTo>
                  <a:cubicBezTo>
                    <a:pt x="1092" y="10263"/>
                    <a:pt x="-231" y="146523"/>
                    <a:pt x="34" y="164250"/>
                  </a:cubicBezTo>
                  <a:cubicBezTo>
                    <a:pt x="299" y="181977"/>
                    <a:pt x="2415" y="137792"/>
                    <a:pt x="3209" y="107100"/>
                  </a:cubicBezTo>
                  <a:cubicBezTo>
                    <a:pt x="4003" y="76408"/>
                    <a:pt x="2150" y="-8787"/>
                    <a:pt x="1621" y="73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2" name="フリーフォーム: 図形 1201">
              <a:extLst>
                <a:ext uri="{FF2B5EF4-FFF2-40B4-BE49-F238E27FC236}">
                  <a16:creationId xmlns:a16="http://schemas.microsoft.com/office/drawing/2014/main" id="{8B4AE26D-7C7A-4244-8B1F-7EBB08F861A0}"/>
                </a:ext>
              </a:extLst>
            </p:cNvPr>
            <p:cNvSpPr/>
            <p:nvPr/>
          </p:nvSpPr>
          <p:spPr>
            <a:xfrm>
              <a:off x="7418317" y="7181840"/>
              <a:ext cx="89367" cy="57795"/>
            </a:xfrm>
            <a:custGeom>
              <a:avLst/>
              <a:gdLst>
                <a:gd name="connsiteX0" fmla="*/ 88971 w 89367"/>
                <a:gd name="connsiteY0" fmla="*/ 10 h 57795"/>
                <a:gd name="connsiteX1" fmla="*/ 69921 w 89367"/>
                <a:gd name="connsiteY1" fmla="*/ 52398 h 57795"/>
                <a:gd name="connsiteX2" fmla="*/ 71 w 89367"/>
                <a:gd name="connsiteY2" fmla="*/ 55573 h 57795"/>
                <a:gd name="connsiteX3" fmla="*/ 57221 w 89367"/>
                <a:gd name="connsiteY3" fmla="*/ 47635 h 57795"/>
                <a:gd name="connsiteX4" fmla="*/ 88971 w 89367"/>
                <a:gd name="connsiteY4" fmla="*/ 10 h 57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367" h="57795">
                  <a:moveTo>
                    <a:pt x="88971" y="10"/>
                  </a:moveTo>
                  <a:cubicBezTo>
                    <a:pt x="91088" y="804"/>
                    <a:pt x="84738" y="43138"/>
                    <a:pt x="69921" y="52398"/>
                  </a:cubicBezTo>
                  <a:cubicBezTo>
                    <a:pt x="55104" y="61658"/>
                    <a:pt x="2188" y="56367"/>
                    <a:pt x="71" y="55573"/>
                  </a:cubicBezTo>
                  <a:cubicBezTo>
                    <a:pt x="-2046" y="54779"/>
                    <a:pt x="43198" y="53456"/>
                    <a:pt x="57221" y="47635"/>
                  </a:cubicBezTo>
                  <a:cubicBezTo>
                    <a:pt x="71244" y="41814"/>
                    <a:pt x="86854" y="-784"/>
                    <a:pt x="88971" y="1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3" name="フリーフォーム: 図形 1202">
              <a:extLst>
                <a:ext uri="{FF2B5EF4-FFF2-40B4-BE49-F238E27FC236}">
                  <a16:creationId xmlns:a16="http://schemas.microsoft.com/office/drawing/2014/main" id="{A2A1BCD4-C451-461B-B636-B5FBBED9FEF4}"/>
                </a:ext>
              </a:extLst>
            </p:cNvPr>
            <p:cNvSpPr/>
            <p:nvPr/>
          </p:nvSpPr>
          <p:spPr>
            <a:xfrm>
              <a:off x="7292975" y="7112000"/>
              <a:ext cx="46262" cy="73042"/>
            </a:xfrm>
            <a:custGeom>
              <a:avLst/>
              <a:gdLst>
                <a:gd name="connsiteX0" fmla="*/ 0 w 46262"/>
                <a:gd name="connsiteY0" fmla="*/ 0 h 73042"/>
                <a:gd name="connsiteX1" fmla="*/ 46038 w 46262"/>
                <a:gd name="connsiteY1" fmla="*/ 73025 h 73042"/>
                <a:gd name="connsiteX2" fmla="*/ 0 w 46262"/>
                <a:gd name="connsiteY2" fmla="*/ 0 h 7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262" h="73042">
                  <a:moveTo>
                    <a:pt x="0" y="0"/>
                  </a:moveTo>
                  <a:cubicBezTo>
                    <a:pt x="0" y="0"/>
                    <a:pt x="42069" y="71702"/>
                    <a:pt x="46038" y="73025"/>
                  </a:cubicBezTo>
                  <a:cubicBezTo>
                    <a:pt x="50007" y="7434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4" name="フリーフォーム: 図形 1203">
              <a:extLst>
                <a:ext uri="{FF2B5EF4-FFF2-40B4-BE49-F238E27FC236}">
                  <a16:creationId xmlns:a16="http://schemas.microsoft.com/office/drawing/2014/main" id="{D0107ED0-1BD9-44E7-8A55-57214CCB74C8}"/>
                </a:ext>
              </a:extLst>
            </p:cNvPr>
            <p:cNvSpPr/>
            <p:nvPr/>
          </p:nvSpPr>
          <p:spPr>
            <a:xfrm>
              <a:off x="7286458" y="7121458"/>
              <a:ext cx="76367" cy="101817"/>
            </a:xfrm>
            <a:custGeom>
              <a:avLst/>
              <a:gdLst>
                <a:gd name="connsiteX0" fmla="*/ 167 w 76367"/>
                <a:gd name="connsiteY0" fmla="*/ 67 h 101817"/>
                <a:gd name="connsiteX1" fmla="*/ 47792 w 76367"/>
                <a:gd name="connsiteY1" fmla="*/ 87380 h 101817"/>
                <a:gd name="connsiteX2" fmla="*/ 76367 w 76367"/>
                <a:gd name="connsiteY2" fmla="*/ 101667 h 101817"/>
                <a:gd name="connsiteX3" fmla="*/ 33505 w 76367"/>
                <a:gd name="connsiteY3" fmla="*/ 73092 h 101817"/>
                <a:gd name="connsiteX4" fmla="*/ 167 w 76367"/>
                <a:gd name="connsiteY4" fmla="*/ 67 h 101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367" h="101817">
                  <a:moveTo>
                    <a:pt x="167" y="67"/>
                  </a:moveTo>
                  <a:cubicBezTo>
                    <a:pt x="2548" y="2448"/>
                    <a:pt x="35092" y="70447"/>
                    <a:pt x="47792" y="87380"/>
                  </a:cubicBezTo>
                  <a:cubicBezTo>
                    <a:pt x="60492" y="104313"/>
                    <a:pt x="76367" y="101667"/>
                    <a:pt x="76367" y="101667"/>
                  </a:cubicBezTo>
                  <a:cubicBezTo>
                    <a:pt x="73986" y="99286"/>
                    <a:pt x="45676" y="86850"/>
                    <a:pt x="33505" y="73092"/>
                  </a:cubicBezTo>
                  <a:cubicBezTo>
                    <a:pt x="21334" y="59334"/>
                    <a:pt x="-2214" y="-2314"/>
                    <a:pt x="167" y="6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5" name="フリーフォーム: 図形 1204">
              <a:extLst>
                <a:ext uri="{FF2B5EF4-FFF2-40B4-BE49-F238E27FC236}">
                  <a16:creationId xmlns:a16="http://schemas.microsoft.com/office/drawing/2014/main" id="{D9BE4E5C-93A7-4BB2-A63E-52C6619BF23A}"/>
                </a:ext>
              </a:extLst>
            </p:cNvPr>
            <p:cNvSpPr/>
            <p:nvPr/>
          </p:nvSpPr>
          <p:spPr>
            <a:xfrm>
              <a:off x="7245315" y="7240463"/>
              <a:ext cx="174436" cy="200525"/>
            </a:xfrm>
            <a:custGeom>
              <a:avLst/>
              <a:gdLst>
                <a:gd name="connsiteX0" fmla="*/ 35 w 174436"/>
                <a:gd name="connsiteY0" fmla="*/ 125 h 200525"/>
                <a:gd name="connsiteX1" fmla="*/ 27023 w 174436"/>
                <a:gd name="connsiteY1" fmla="*/ 68387 h 200525"/>
                <a:gd name="connsiteX2" fmla="*/ 160373 w 174436"/>
                <a:gd name="connsiteY2" fmla="*/ 187450 h 200525"/>
                <a:gd name="connsiteX3" fmla="*/ 155610 w 174436"/>
                <a:gd name="connsiteY3" fmla="*/ 185862 h 200525"/>
                <a:gd name="connsiteX4" fmla="*/ 28610 w 174436"/>
                <a:gd name="connsiteY4" fmla="*/ 84262 h 200525"/>
                <a:gd name="connsiteX5" fmla="*/ 35 w 174436"/>
                <a:gd name="connsiteY5" fmla="*/ 125 h 20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4436" h="200525">
                  <a:moveTo>
                    <a:pt x="35" y="125"/>
                  </a:moveTo>
                  <a:cubicBezTo>
                    <a:pt x="-229" y="-2521"/>
                    <a:pt x="300" y="37166"/>
                    <a:pt x="27023" y="68387"/>
                  </a:cubicBezTo>
                  <a:cubicBezTo>
                    <a:pt x="53746" y="99608"/>
                    <a:pt x="160373" y="187450"/>
                    <a:pt x="160373" y="187450"/>
                  </a:cubicBezTo>
                  <a:cubicBezTo>
                    <a:pt x="181804" y="207029"/>
                    <a:pt x="177570" y="203060"/>
                    <a:pt x="155610" y="185862"/>
                  </a:cubicBezTo>
                  <a:cubicBezTo>
                    <a:pt x="133650" y="168664"/>
                    <a:pt x="55068" y="112572"/>
                    <a:pt x="28610" y="84262"/>
                  </a:cubicBezTo>
                  <a:cubicBezTo>
                    <a:pt x="2152" y="55952"/>
                    <a:pt x="299" y="2771"/>
                    <a:pt x="35" y="12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6" name="フリーフォーム: 図形 1205">
              <a:extLst>
                <a:ext uri="{FF2B5EF4-FFF2-40B4-BE49-F238E27FC236}">
                  <a16:creationId xmlns:a16="http://schemas.microsoft.com/office/drawing/2014/main" id="{3460056A-79FE-49E0-91B2-B514FDE2779E}"/>
                </a:ext>
              </a:extLst>
            </p:cNvPr>
            <p:cNvSpPr/>
            <p:nvPr/>
          </p:nvSpPr>
          <p:spPr>
            <a:xfrm>
              <a:off x="7035793" y="7059168"/>
              <a:ext cx="198925" cy="172339"/>
            </a:xfrm>
            <a:custGeom>
              <a:avLst/>
              <a:gdLst>
                <a:gd name="connsiteX0" fmla="*/ 7 w 198925"/>
                <a:gd name="connsiteY0" fmla="*/ 445 h 172339"/>
                <a:gd name="connsiteX1" fmla="*/ 87320 w 198925"/>
                <a:gd name="connsiteY1" fmla="*/ 63945 h 172339"/>
                <a:gd name="connsiteX2" fmla="*/ 104782 w 198925"/>
                <a:gd name="connsiteY2" fmla="*/ 92520 h 172339"/>
                <a:gd name="connsiteX3" fmla="*/ 196857 w 198925"/>
                <a:gd name="connsiteY3" fmla="*/ 170307 h 172339"/>
                <a:gd name="connsiteX4" fmla="*/ 161932 w 198925"/>
                <a:gd name="connsiteY4" fmla="*/ 140145 h 172339"/>
                <a:gd name="connsiteX5" fmla="*/ 82557 w 198925"/>
                <a:gd name="connsiteY5" fmla="*/ 40132 h 172339"/>
                <a:gd name="connsiteX6" fmla="*/ 7 w 198925"/>
                <a:gd name="connsiteY6" fmla="*/ 445 h 172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925" h="172339">
                  <a:moveTo>
                    <a:pt x="7" y="445"/>
                  </a:moveTo>
                  <a:cubicBezTo>
                    <a:pt x="801" y="4414"/>
                    <a:pt x="69858" y="48599"/>
                    <a:pt x="87320" y="63945"/>
                  </a:cubicBezTo>
                  <a:cubicBezTo>
                    <a:pt x="104782" y="79291"/>
                    <a:pt x="86526" y="74793"/>
                    <a:pt x="104782" y="92520"/>
                  </a:cubicBezTo>
                  <a:cubicBezTo>
                    <a:pt x="123038" y="110247"/>
                    <a:pt x="187332" y="162370"/>
                    <a:pt x="196857" y="170307"/>
                  </a:cubicBezTo>
                  <a:cubicBezTo>
                    <a:pt x="206382" y="178244"/>
                    <a:pt x="180982" y="161841"/>
                    <a:pt x="161932" y="140145"/>
                  </a:cubicBezTo>
                  <a:cubicBezTo>
                    <a:pt x="142882" y="118449"/>
                    <a:pt x="106899" y="60505"/>
                    <a:pt x="82557" y="40132"/>
                  </a:cubicBezTo>
                  <a:cubicBezTo>
                    <a:pt x="58215" y="19759"/>
                    <a:pt x="-787" y="-3524"/>
                    <a:pt x="7" y="44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7" name="フリーフォーム: 図形 1206">
              <a:extLst>
                <a:ext uri="{FF2B5EF4-FFF2-40B4-BE49-F238E27FC236}">
                  <a16:creationId xmlns:a16="http://schemas.microsoft.com/office/drawing/2014/main" id="{2023A41D-1058-4A43-B539-DADCF6B16A70}"/>
                </a:ext>
              </a:extLst>
            </p:cNvPr>
            <p:cNvSpPr/>
            <p:nvPr/>
          </p:nvSpPr>
          <p:spPr>
            <a:xfrm>
              <a:off x="6932552" y="7110396"/>
              <a:ext cx="116672" cy="96912"/>
            </a:xfrm>
            <a:custGeom>
              <a:avLst/>
              <a:gdLst>
                <a:gd name="connsiteX0" fmla="*/ 61 w 116672"/>
                <a:gd name="connsiteY0" fmla="*/ 17 h 96912"/>
                <a:gd name="connsiteX1" fmla="*/ 84198 w 116672"/>
                <a:gd name="connsiteY1" fmla="*/ 68279 h 96912"/>
                <a:gd name="connsiteX2" fmla="*/ 115948 w 116672"/>
                <a:gd name="connsiteY2" fmla="*/ 96854 h 96912"/>
                <a:gd name="connsiteX3" fmla="*/ 98486 w 116672"/>
                <a:gd name="connsiteY3" fmla="*/ 61929 h 96912"/>
                <a:gd name="connsiteX4" fmla="*/ 61 w 116672"/>
                <a:gd name="connsiteY4" fmla="*/ 17 h 96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672" h="96912">
                  <a:moveTo>
                    <a:pt x="61" y="17"/>
                  </a:moveTo>
                  <a:cubicBezTo>
                    <a:pt x="-2320" y="1075"/>
                    <a:pt x="64884" y="52140"/>
                    <a:pt x="84198" y="68279"/>
                  </a:cubicBezTo>
                  <a:cubicBezTo>
                    <a:pt x="103512" y="84418"/>
                    <a:pt x="113567" y="97912"/>
                    <a:pt x="115948" y="96854"/>
                  </a:cubicBezTo>
                  <a:cubicBezTo>
                    <a:pt x="118329" y="95796"/>
                    <a:pt x="115419" y="77275"/>
                    <a:pt x="98486" y="61929"/>
                  </a:cubicBezTo>
                  <a:cubicBezTo>
                    <a:pt x="81553" y="46583"/>
                    <a:pt x="2442" y="-1041"/>
                    <a:pt x="61" y="1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8" name="フリーフォーム: 図形 1207">
              <a:extLst>
                <a:ext uri="{FF2B5EF4-FFF2-40B4-BE49-F238E27FC236}">
                  <a16:creationId xmlns:a16="http://schemas.microsoft.com/office/drawing/2014/main" id="{49AE92B4-6FF5-4332-BFAD-CC4A58D4FA57}"/>
                </a:ext>
              </a:extLst>
            </p:cNvPr>
            <p:cNvSpPr/>
            <p:nvPr/>
          </p:nvSpPr>
          <p:spPr>
            <a:xfrm>
              <a:off x="7045292" y="7226282"/>
              <a:ext cx="125927" cy="135035"/>
            </a:xfrm>
            <a:custGeom>
              <a:avLst/>
              <a:gdLst>
                <a:gd name="connsiteX0" fmla="*/ 33 w 125927"/>
                <a:gd name="connsiteY0" fmla="*/ 18 h 135035"/>
                <a:gd name="connsiteX1" fmla="*/ 95283 w 125927"/>
                <a:gd name="connsiteY1" fmla="*/ 98443 h 135035"/>
                <a:gd name="connsiteX2" fmla="*/ 125446 w 125927"/>
                <a:gd name="connsiteY2" fmla="*/ 134956 h 135035"/>
                <a:gd name="connsiteX3" fmla="*/ 106396 w 125927"/>
                <a:gd name="connsiteY3" fmla="*/ 90506 h 135035"/>
                <a:gd name="connsiteX4" fmla="*/ 33 w 125927"/>
                <a:gd name="connsiteY4" fmla="*/ 18 h 135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927" h="135035">
                  <a:moveTo>
                    <a:pt x="33" y="18"/>
                  </a:moveTo>
                  <a:cubicBezTo>
                    <a:pt x="-1819" y="1341"/>
                    <a:pt x="74381" y="75953"/>
                    <a:pt x="95283" y="98443"/>
                  </a:cubicBezTo>
                  <a:cubicBezTo>
                    <a:pt x="116185" y="120933"/>
                    <a:pt x="123594" y="136279"/>
                    <a:pt x="125446" y="134956"/>
                  </a:cubicBezTo>
                  <a:cubicBezTo>
                    <a:pt x="127298" y="133633"/>
                    <a:pt x="124388" y="111673"/>
                    <a:pt x="106396" y="90506"/>
                  </a:cubicBezTo>
                  <a:cubicBezTo>
                    <a:pt x="88404" y="69339"/>
                    <a:pt x="1885" y="-1305"/>
                    <a:pt x="33" y="1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9" name="フリーフォーム: 図形 1208">
              <a:extLst>
                <a:ext uri="{FF2B5EF4-FFF2-40B4-BE49-F238E27FC236}">
                  <a16:creationId xmlns:a16="http://schemas.microsoft.com/office/drawing/2014/main" id="{1D72AA9F-B4F3-4C98-AB61-2CB216D1B5AA}"/>
                </a:ext>
              </a:extLst>
            </p:cNvPr>
            <p:cNvSpPr/>
            <p:nvPr/>
          </p:nvSpPr>
          <p:spPr>
            <a:xfrm>
              <a:off x="7040159" y="7134225"/>
              <a:ext cx="76604" cy="36534"/>
            </a:xfrm>
            <a:custGeom>
              <a:avLst/>
              <a:gdLst>
                <a:gd name="connsiteX0" fmla="*/ 76604 w 76604"/>
                <a:gd name="connsiteY0" fmla="*/ 0 h 36534"/>
                <a:gd name="connsiteX1" fmla="*/ 404 w 76604"/>
                <a:gd name="connsiteY1" fmla="*/ 36513 h 36534"/>
                <a:gd name="connsiteX2" fmla="*/ 76604 w 76604"/>
                <a:gd name="connsiteY2" fmla="*/ 0 h 36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604" h="36534">
                  <a:moveTo>
                    <a:pt x="76604" y="0"/>
                  </a:moveTo>
                  <a:cubicBezTo>
                    <a:pt x="76604" y="0"/>
                    <a:pt x="7283" y="35455"/>
                    <a:pt x="404" y="36513"/>
                  </a:cubicBezTo>
                  <a:cubicBezTo>
                    <a:pt x="-6475" y="37571"/>
                    <a:pt x="76604" y="0"/>
                    <a:pt x="76604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0" name="フリーフォーム: 図形 1209">
              <a:extLst>
                <a:ext uri="{FF2B5EF4-FFF2-40B4-BE49-F238E27FC236}">
                  <a16:creationId xmlns:a16="http://schemas.microsoft.com/office/drawing/2014/main" id="{CCB88386-437F-4F80-B80C-8834224CB8BD}"/>
                </a:ext>
              </a:extLst>
            </p:cNvPr>
            <p:cNvSpPr/>
            <p:nvPr/>
          </p:nvSpPr>
          <p:spPr>
            <a:xfrm>
              <a:off x="6906716" y="7037272"/>
              <a:ext cx="111639" cy="71709"/>
            </a:xfrm>
            <a:custGeom>
              <a:avLst/>
              <a:gdLst>
                <a:gd name="connsiteX0" fmla="*/ 111622 w 111639"/>
                <a:gd name="connsiteY0" fmla="*/ 14403 h 71709"/>
                <a:gd name="connsiteX1" fmla="*/ 43359 w 111639"/>
                <a:gd name="connsiteY1" fmla="*/ 116 h 71709"/>
                <a:gd name="connsiteX2" fmla="*/ 6847 w 111639"/>
                <a:gd name="connsiteY2" fmla="*/ 23928 h 71709"/>
                <a:gd name="connsiteX3" fmla="*/ 3672 w 111639"/>
                <a:gd name="connsiteY3" fmla="*/ 39803 h 71709"/>
                <a:gd name="connsiteX4" fmla="*/ 16372 w 111639"/>
                <a:gd name="connsiteY4" fmla="*/ 71553 h 71709"/>
                <a:gd name="connsiteX5" fmla="*/ 2084 w 111639"/>
                <a:gd name="connsiteY5" fmla="*/ 50916 h 71709"/>
                <a:gd name="connsiteX6" fmla="*/ 5259 w 111639"/>
                <a:gd name="connsiteY6" fmla="*/ 27103 h 71709"/>
                <a:gd name="connsiteX7" fmla="*/ 49709 w 111639"/>
                <a:gd name="connsiteY7" fmla="*/ 4878 h 71709"/>
                <a:gd name="connsiteX8" fmla="*/ 111622 w 111639"/>
                <a:gd name="connsiteY8" fmla="*/ 14403 h 7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639" h="71709">
                  <a:moveTo>
                    <a:pt x="111622" y="14403"/>
                  </a:moveTo>
                  <a:cubicBezTo>
                    <a:pt x="110564" y="13609"/>
                    <a:pt x="60821" y="-1471"/>
                    <a:pt x="43359" y="116"/>
                  </a:cubicBezTo>
                  <a:cubicBezTo>
                    <a:pt x="25897" y="1703"/>
                    <a:pt x="13461" y="17314"/>
                    <a:pt x="6847" y="23928"/>
                  </a:cubicBezTo>
                  <a:cubicBezTo>
                    <a:pt x="233" y="30542"/>
                    <a:pt x="2084" y="31865"/>
                    <a:pt x="3672" y="39803"/>
                  </a:cubicBezTo>
                  <a:cubicBezTo>
                    <a:pt x="5260" y="47741"/>
                    <a:pt x="16637" y="69701"/>
                    <a:pt x="16372" y="71553"/>
                  </a:cubicBezTo>
                  <a:cubicBezTo>
                    <a:pt x="16107" y="73405"/>
                    <a:pt x="3936" y="58324"/>
                    <a:pt x="2084" y="50916"/>
                  </a:cubicBezTo>
                  <a:cubicBezTo>
                    <a:pt x="232" y="43508"/>
                    <a:pt x="-2679" y="34776"/>
                    <a:pt x="5259" y="27103"/>
                  </a:cubicBezTo>
                  <a:cubicBezTo>
                    <a:pt x="13196" y="19430"/>
                    <a:pt x="34099" y="7259"/>
                    <a:pt x="49709" y="4878"/>
                  </a:cubicBezTo>
                  <a:cubicBezTo>
                    <a:pt x="65319" y="2497"/>
                    <a:pt x="112680" y="15197"/>
                    <a:pt x="111622" y="1440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1" name="フリーフォーム: 図形 1210">
              <a:extLst>
                <a:ext uri="{FF2B5EF4-FFF2-40B4-BE49-F238E27FC236}">
                  <a16:creationId xmlns:a16="http://schemas.microsoft.com/office/drawing/2014/main" id="{A43581C0-0962-4513-86D6-66849339C8BB}"/>
                </a:ext>
              </a:extLst>
            </p:cNvPr>
            <p:cNvSpPr/>
            <p:nvPr/>
          </p:nvSpPr>
          <p:spPr>
            <a:xfrm>
              <a:off x="6968376" y="7057495"/>
              <a:ext cx="61135" cy="75146"/>
            </a:xfrm>
            <a:custGeom>
              <a:avLst/>
              <a:gdLst>
                <a:gd name="connsiteX0" fmla="*/ 11862 w 61135"/>
                <a:gd name="connsiteY0" fmla="*/ 75143 h 75146"/>
                <a:gd name="connsiteX1" fmla="*/ 2337 w 61135"/>
                <a:gd name="connsiteY1" fmla="*/ 10055 h 75146"/>
                <a:gd name="connsiteX2" fmla="*/ 61074 w 61135"/>
                <a:gd name="connsiteY2" fmla="*/ 530 h 75146"/>
                <a:gd name="connsiteX3" fmla="*/ 13449 w 61135"/>
                <a:gd name="connsiteY3" fmla="*/ 13230 h 75146"/>
                <a:gd name="connsiteX4" fmla="*/ 11862 w 61135"/>
                <a:gd name="connsiteY4" fmla="*/ 75143 h 75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35" h="75146">
                  <a:moveTo>
                    <a:pt x="11862" y="75143"/>
                  </a:moveTo>
                  <a:cubicBezTo>
                    <a:pt x="10010" y="74614"/>
                    <a:pt x="-5865" y="22490"/>
                    <a:pt x="2337" y="10055"/>
                  </a:cubicBezTo>
                  <a:cubicBezTo>
                    <a:pt x="10539" y="-2381"/>
                    <a:pt x="59222" y="1"/>
                    <a:pt x="61074" y="530"/>
                  </a:cubicBezTo>
                  <a:cubicBezTo>
                    <a:pt x="62926" y="1059"/>
                    <a:pt x="22180" y="3705"/>
                    <a:pt x="13449" y="13230"/>
                  </a:cubicBezTo>
                  <a:cubicBezTo>
                    <a:pt x="4718" y="22755"/>
                    <a:pt x="13714" y="75672"/>
                    <a:pt x="11862" y="7514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2" name="フリーフォーム: 図形 1211">
              <a:extLst>
                <a:ext uri="{FF2B5EF4-FFF2-40B4-BE49-F238E27FC236}">
                  <a16:creationId xmlns:a16="http://schemas.microsoft.com/office/drawing/2014/main" id="{B286520D-CA54-462C-92E9-00D046A55A40}"/>
                </a:ext>
              </a:extLst>
            </p:cNvPr>
            <p:cNvSpPr/>
            <p:nvPr/>
          </p:nvSpPr>
          <p:spPr>
            <a:xfrm>
              <a:off x="6926232" y="7070304"/>
              <a:ext cx="57038" cy="60039"/>
            </a:xfrm>
            <a:custGeom>
              <a:avLst/>
              <a:gdLst>
                <a:gd name="connsiteX0" fmla="*/ 31 w 57038"/>
                <a:gd name="connsiteY0" fmla="*/ 421 h 60039"/>
                <a:gd name="connsiteX1" fmla="*/ 54006 w 57038"/>
                <a:gd name="connsiteY1" fmla="*/ 59159 h 60039"/>
                <a:gd name="connsiteX2" fmla="*/ 46068 w 57038"/>
                <a:gd name="connsiteY2" fmla="*/ 33759 h 60039"/>
                <a:gd name="connsiteX3" fmla="*/ 31 w 57038"/>
                <a:gd name="connsiteY3" fmla="*/ 421 h 6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038" h="60039">
                  <a:moveTo>
                    <a:pt x="31" y="421"/>
                  </a:moveTo>
                  <a:cubicBezTo>
                    <a:pt x="1354" y="4654"/>
                    <a:pt x="46333" y="53603"/>
                    <a:pt x="54006" y="59159"/>
                  </a:cubicBezTo>
                  <a:cubicBezTo>
                    <a:pt x="61679" y="64715"/>
                    <a:pt x="53212" y="42490"/>
                    <a:pt x="46068" y="33759"/>
                  </a:cubicBezTo>
                  <a:cubicBezTo>
                    <a:pt x="38924" y="25028"/>
                    <a:pt x="-1292" y="-3812"/>
                    <a:pt x="31" y="42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3" name="フリーフォーム: 図形 1212">
              <a:extLst>
                <a:ext uri="{FF2B5EF4-FFF2-40B4-BE49-F238E27FC236}">
                  <a16:creationId xmlns:a16="http://schemas.microsoft.com/office/drawing/2014/main" id="{48B3E166-0AFF-420E-B314-CFA6A2CEDC92}"/>
                </a:ext>
              </a:extLst>
            </p:cNvPr>
            <p:cNvSpPr/>
            <p:nvPr/>
          </p:nvSpPr>
          <p:spPr>
            <a:xfrm>
              <a:off x="7224213" y="7399327"/>
              <a:ext cx="91534" cy="101035"/>
            </a:xfrm>
            <a:custGeom>
              <a:avLst/>
              <a:gdLst>
                <a:gd name="connsiteX0" fmla="*/ 500 w 91534"/>
                <a:gd name="connsiteY0" fmla="*/ 11 h 101035"/>
                <a:gd name="connsiteX1" fmla="*/ 68762 w 91534"/>
                <a:gd name="connsiteY1" fmla="*/ 85736 h 101035"/>
                <a:gd name="connsiteX2" fmla="*/ 67175 w 91534"/>
                <a:gd name="connsiteY2" fmla="*/ 100023 h 101035"/>
                <a:gd name="connsiteX3" fmla="*/ 90987 w 91534"/>
                <a:gd name="connsiteY3" fmla="*/ 73036 h 101035"/>
                <a:gd name="connsiteX4" fmla="*/ 40187 w 91534"/>
                <a:gd name="connsiteY4" fmla="*/ 79386 h 101035"/>
                <a:gd name="connsiteX5" fmla="*/ 500 w 91534"/>
                <a:gd name="connsiteY5" fmla="*/ 11 h 101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534" h="101035">
                  <a:moveTo>
                    <a:pt x="500" y="11"/>
                  </a:moveTo>
                  <a:cubicBezTo>
                    <a:pt x="5262" y="1069"/>
                    <a:pt x="57650" y="69067"/>
                    <a:pt x="68762" y="85736"/>
                  </a:cubicBezTo>
                  <a:cubicBezTo>
                    <a:pt x="79874" y="102405"/>
                    <a:pt x="63471" y="102140"/>
                    <a:pt x="67175" y="100023"/>
                  </a:cubicBezTo>
                  <a:cubicBezTo>
                    <a:pt x="70879" y="97906"/>
                    <a:pt x="95485" y="76475"/>
                    <a:pt x="90987" y="73036"/>
                  </a:cubicBezTo>
                  <a:cubicBezTo>
                    <a:pt x="86489" y="69597"/>
                    <a:pt x="54210" y="89176"/>
                    <a:pt x="40187" y="79386"/>
                  </a:cubicBezTo>
                  <a:cubicBezTo>
                    <a:pt x="26164" y="69596"/>
                    <a:pt x="-4262" y="-1047"/>
                    <a:pt x="500" y="1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4" name="フリーフォーム: 図形 1213">
              <a:extLst>
                <a:ext uri="{FF2B5EF4-FFF2-40B4-BE49-F238E27FC236}">
                  <a16:creationId xmlns:a16="http://schemas.microsoft.com/office/drawing/2014/main" id="{80F28608-65C7-431B-A282-75AF28162308}"/>
                </a:ext>
              </a:extLst>
            </p:cNvPr>
            <p:cNvSpPr/>
            <p:nvPr/>
          </p:nvSpPr>
          <p:spPr>
            <a:xfrm>
              <a:off x="7090716" y="7373329"/>
              <a:ext cx="95938" cy="113341"/>
            </a:xfrm>
            <a:custGeom>
              <a:avLst/>
              <a:gdLst>
                <a:gd name="connsiteX0" fmla="*/ 95897 w 95938"/>
                <a:gd name="connsiteY0" fmla="*/ 609 h 113341"/>
                <a:gd name="connsiteX1" fmla="*/ 22872 w 95938"/>
                <a:gd name="connsiteY1" fmla="*/ 6959 h 113341"/>
                <a:gd name="connsiteX2" fmla="*/ 13347 w 95938"/>
                <a:gd name="connsiteY2" fmla="*/ 29184 h 113341"/>
                <a:gd name="connsiteX3" fmla="*/ 37159 w 95938"/>
                <a:gd name="connsiteY3" fmla="*/ 113321 h 113341"/>
                <a:gd name="connsiteX4" fmla="*/ 2234 w 95938"/>
                <a:gd name="connsiteY4" fmla="*/ 37121 h 113341"/>
                <a:gd name="connsiteX5" fmla="*/ 11759 w 95938"/>
                <a:gd name="connsiteY5" fmla="*/ 19659 h 113341"/>
                <a:gd name="connsiteX6" fmla="*/ 95897 w 95938"/>
                <a:gd name="connsiteY6" fmla="*/ 609 h 11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938" h="113341">
                  <a:moveTo>
                    <a:pt x="95897" y="609"/>
                  </a:moveTo>
                  <a:cubicBezTo>
                    <a:pt x="97749" y="-1508"/>
                    <a:pt x="36630" y="2197"/>
                    <a:pt x="22872" y="6959"/>
                  </a:cubicBezTo>
                  <a:cubicBezTo>
                    <a:pt x="9114" y="11721"/>
                    <a:pt x="10966" y="11457"/>
                    <a:pt x="13347" y="29184"/>
                  </a:cubicBezTo>
                  <a:cubicBezTo>
                    <a:pt x="15728" y="46911"/>
                    <a:pt x="39011" y="111998"/>
                    <a:pt x="37159" y="113321"/>
                  </a:cubicBezTo>
                  <a:cubicBezTo>
                    <a:pt x="35307" y="114644"/>
                    <a:pt x="6467" y="52731"/>
                    <a:pt x="2234" y="37121"/>
                  </a:cubicBezTo>
                  <a:cubicBezTo>
                    <a:pt x="-1999" y="21511"/>
                    <a:pt x="-941" y="24422"/>
                    <a:pt x="11759" y="19659"/>
                  </a:cubicBezTo>
                  <a:cubicBezTo>
                    <a:pt x="24459" y="14896"/>
                    <a:pt x="94045" y="2726"/>
                    <a:pt x="95897" y="60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5" name="フリーフォーム: 図形 1214">
              <a:extLst>
                <a:ext uri="{FF2B5EF4-FFF2-40B4-BE49-F238E27FC236}">
                  <a16:creationId xmlns:a16="http://schemas.microsoft.com/office/drawing/2014/main" id="{2B7F9F8D-6313-4422-A187-CD427856AAB4}"/>
                </a:ext>
              </a:extLst>
            </p:cNvPr>
            <p:cNvSpPr/>
            <p:nvPr/>
          </p:nvSpPr>
          <p:spPr>
            <a:xfrm>
              <a:off x="7180007" y="7573742"/>
              <a:ext cx="65229" cy="117774"/>
            </a:xfrm>
            <a:custGeom>
              <a:avLst/>
              <a:gdLst>
                <a:gd name="connsiteX0" fmla="*/ 256 w 65229"/>
                <a:gd name="connsiteY0" fmla="*/ 221 h 117774"/>
                <a:gd name="connsiteX1" fmla="*/ 41531 w 65229"/>
                <a:gd name="connsiteY1" fmla="*/ 47846 h 117774"/>
                <a:gd name="connsiteX2" fmla="*/ 44706 w 65229"/>
                <a:gd name="connsiteY2" fmla="*/ 117696 h 117774"/>
                <a:gd name="connsiteX3" fmla="*/ 63756 w 65229"/>
                <a:gd name="connsiteY3" fmla="*/ 33558 h 117774"/>
                <a:gd name="connsiteX4" fmla="*/ 256 w 65229"/>
                <a:gd name="connsiteY4" fmla="*/ 221 h 117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229" h="117774">
                  <a:moveTo>
                    <a:pt x="256" y="221"/>
                  </a:moveTo>
                  <a:cubicBezTo>
                    <a:pt x="-3448" y="2602"/>
                    <a:pt x="34123" y="28267"/>
                    <a:pt x="41531" y="47846"/>
                  </a:cubicBezTo>
                  <a:cubicBezTo>
                    <a:pt x="48939" y="67425"/>
                    <a:pt x="41002" y="120077"/>
                    <a:pt x="44706" y="117696"/>
                  </a:cubicBezTo>
                  <a:cubicBezTo>
                    <a:pt x="48410" y="115315"/>
                    <a:pt x="71164" y="52079"/>
                    <a:pt x="63756" y="33558"/>
                  </a:cubicBezTo>
                  <a:cubicBezTo>
                    <a:pt x="56348" y="15037"/>
                    <a:pt x="3960" y="-2160"/>
                    <a:pt x="256" y="22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6" name="フリーフォーム: 図形 1215">
              <a:extLst>
                <a:ext uri="{FF2B5EF4-FFF2-40B4-BE49-F238E27FC236}">
                  <a16:creationId xmlns:a16="http://schemas.microsoft.com/office/drawing/2014/main" id="{9F717D6D-ACCD-4F23-9373-805AF5844926}"/>
                </a:ext>
              </a:extLst>
            </p:cNvPr>
            <p:cNvSpPr/>
            <p:nvPr/>
          </p:nvSpPr>
          <p:spPr>
            <a:xfrm>
              <a:off x="7495989" y="7259622"/>
              <a:ext cx="60290" cy="171505"/>
            </a:xfrm>
            <a:custGeom>
              <a:avLst/>
              <a:gdLst>
                <a:gd name="connsiteX0" fmla="*/ 41461 w 60290"/>
                <a:gd name="connsiteY0" fmla="*/ 16 h 171505"/>
                <a:gd name="connsiteX1" fmla="*/ 58924 w 60290"/>
                <a:gd name="connsiteY1" fmla="*/ 106378 h 171505"/>
                <a:gd name="connsiteX2" fmla="*/ 186 w 60290"/>
                <a:gd name="connsiteY2" fmla="*/ 171466 h 171505"/>
                <a:gd name="connsiteX3" fmla="*/ 39874 w 60290"/>
                <a:gd name="connsiteY3" fmla="*/ 114316 h 171505"/>
                <a:gd name="connsiteX4" fmla="*/ 41461 w 60290"/>
                <a:gd name="connsiteY4" fmla="*/ 16 h 171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290" h="171505">
                  <a:moveTo>
                    <a:pt x="41461" y="16"/>
                  </a:moveTo>
                  <a:cubicBezTo>
                    <a:pt x="44636" y="-1307"/>
                    <a:pt x="65803" y="77803"/>
                    <a:pt x="58924" y="106378"/>
                  </a:cubicBezTo>
                  <a:cubicBezTo>
                    <a:pt x="52045" y="134953"/>
                    <a:pt x="3361" y="170143"/>
                    <a:pt x="186" y="171466"/>
                  </a:cubicBezTo>
                  <a:cubicBezTo>
                    <a:pt x="-2989" y="172789"/>
                    <a:pt x="35376" y="140774"/>
                    <a:pt x="39874" y="114316"/>
                  </a:cubicBezTo>
                  <a:cubicBezTo>
                    <a:pt x="44372" y="87858"/>
                    <a:pt x="38286" y="1339"/>
                    <a:pt x="41461" y="1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7" name="フリーフォーム: 図形 1216">
              <a:extLst>
                <a:ext uri="{FF2B5EF4-FFF2-40B4-BE49-F238E27FC236}">
                  <a16:creationId xmlns:a16="http://schemas.microsoft.com/office/drawing/2014/main" id="{A6762D4D-7A51-49D7-BBF2-9E9E09A31095}"/>
                </a:ext>
              </a:extLst>
            </p:cNvPr>
            <p:cNvSpPr/>
            <p:nvPr/>
          </p:nvSpPr>
          <p:spPr>
            <a:xfrm>
              <a:off x="7423071" y="7551657"/>
              <a:ext cx="52965" cy="127235"/>
            </a:xfrm>
            <a:custGeom>
              <a:avLst/>
              <a:gdLst>
                <a:gd name="connsiteX0" fmla="*/ 4842 w 52965"/>
                <a:gd name="connsiteY0" fmla="*/ 81 h 127235"/>
                <a:gd name="connsiteX1" fmla="*/ 39767 w 52965"/>
                <a:gd name="connsiteY1" fmla="*/ 82631 h 127235"/>
                <a:gd name="connsiteX2" fmla="*/ 79 w 52965"/>
                <a:gd name="connsiteY2" fmla="*/ 127081 h 127235"/>
                <a:gd name="connsiteX3" fmla="*/ 52467 w 52965"/>
                <a:gd name="connsiteY3" fmla="*/ 68343 h 127235"/>
                <a:gd name="connsiteX4" fmla="*/ 4842 w 52965"/>
                <a:gd name="connsiteY4" fmla="*/ 81 h 12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65" h="127235">
                  <a:moveTo>
                    <a:pt x="4842" y="81"/>
                  </a:moveTo>
                  <a:cubicBezTo>
                    <a:pt x="2725" y="2462"/>
                    <a:pt x="40561" y="61464"/>
                    <a:pt x="39767" y="82631"/>
                  </a:cubicBezTo>
                  <a:cubicBezTo>
                    <a:pt x="38973" y="103798"/>
                    <a:pt x="-2038" y="129462"/>
                    <a:pt x="79" y="127081"/>
                  </a:cubicBezTo>
                  <a:cubicBezTo>
                    <a:pt x="2196" y="124700"/>
                    <a:pt x="46382" y="88451"/>
                    <a:pt x="52467" y="68343"/>
                  </a:cubicBezTo>
                  <a:cubicBezTo>
                    <a:pt x="58552" y="48235"/>
                    <a:pt x="6959" y="-2300"/>
                    <a:pt x="4842" y="8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8" name="フリーフォーム: 図形 1217">
              <a:extLst>
                <a:ext uri="{FF2B5EF4-FFF2-40B4-BE49-F238E27FC236}">
                  <a16:creationId xmlns:a16="http://schemas.microsoft.com/office/drawing/2014/main" id="{2A3EC859-B72D-4393-8B61-32CA89920FC4}"/>
                </a:ext>
              </a:extLst>
            </p:cNvPr>
            <p:cNvSpPr/>
            <p:nvPr/>
          </p:nvSpPr>
          <p:spPr>
            <a:xfrm>
              <a:off x="7335409" y="7632700"/>
              <a:ext cx="102648" cy="46038"/>
            </a:xfrm>
            <a:custGeom>
              <a:avLst/>
              <a:gdLst>
                <a:gd name="connsiteX0" fmla="*/ 102029 w 102648"/>
                <a:gd name="connsiteY0" fmla="*/ 0 h 46038"/>
                <a:gd name="connsiteX1" fmla="*/ 68691 w 102648"/>
                <a:gd name="connsiteY1" fmla="*/ 38100 h 46038"/>
                <a:gd name="connsiteX2" fmla="*/ 429 w 102648"/>
                <a:gd name="connsiteY2" fmla="*/ 46038 h 46038"/>
                <a:gd name="connsiteX3" fmla="*/ 41704 w 102648"/>
                <a:gd name="connsiteY3" fmla="*/ 38100 h 46038"/>
                <a:gd name="connsiteX4" fmla="*/ 102029 w 102648"/>
                <a:gd name="connsiteY4" fmla="*/ 0 h 4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648" h="46038">
                  <a:moveTo>
                    <a:pt x="102029" y="0"/>
                  </a:moveTo>
                  <a:cubicBezTo>
                    <a:pt x="106527" y="0"/>
                    <a:pt x="85624" y="30427"/>
                    <a:pt x="68691" y="38100"/>
                  </a:cubicBezTo>
                  <a:cubicBezTo>
                    <a:pt x="51758" y="45773"/>
                    <a:pt x="4927" y="46038"/>
                    <a:pt x="429" y="46038"/>
                  </a:cubicBezTo>
                  <a:cubicBezTo>
                    <a:pt x="-4069" y="46038"/>
                    <a:pt x="27946" y="43392"/>
                    <a:pt x="41704" y="38100"/>
                  </a:cubicBezTo>
                  <a:cubicBezTo>
                    <a:pt x="55462" y="32808"/>
                    <a:pt x="97531" y="0"/>
                    <a:pt x="102029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9" name="フリーフォーム: 図形 1218">
              <a:extLst>
                <a:ext uri="{FF2B5EF4-FFF2-40B4-BE49-F238E27FC236}">
                  <a16:creationId xmlns:a16="http://schemas.microsoft.com/office/drawing/2014/main" id="{AB295753-9276-4487-B339-0509F51065FC}"/>
                </a:ext>
              </a:extLst>
            </p:cNvPr>
            <p:cNvSpPr/>
            <p:nvPr/>
          </p:nvSpPr>
          <p:spPr>
            <a:xfrm>
              <a:off x="7222233" y="7703743"/>
              <a:ext cx="115821" cy="38647"/>
            </a:xfrm>
            <a:custGeom>
              <a:avLst/>
              <a:gdLst>
                <a:gd name="connsiteX0" fmla="*/ 115192 w 115821"/>
                <a:gd name="connsiteY0" fmla="*/ 5157 h 38647"/>
                <a:gd name="connsiteX1" fmla="*/ 35817 w 115821"/>
                <a:gd name="connsiteY1" fmla="*/ 17857 h 38647"/>
                <a:gd name="connsiteX2" fmla="*/ 892 w 115821"/>
                <a:gd name="connsiteY2" fmla="*/ 395 h 38647"/>
                <a:gd name="connsiteX3" fmla="*/ 69155 w 115821"/>
                <a:gd name="connsiteY3" fmla="*/ 38495 h 38647"/>
                <a:gd name="connsiteX4" fmla="*/ 115192 w 115821"/>
                <a:gd name="connsiteY4" fmla="*/ 5157 h 3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821" h="38647">
                  <a:moveTo>
                    <a:pt x="115192" y="5157"/>
                  </a:moveTo>
                  <a:cubicBezTo>
                    <a:pt x="109636" y="1717"/>
                    <a:pt x="54867" y="18651"/>
                    <a:pt x="35817" y="17857"/>
                  </a:cubicBezTo>
                  <a:cubicBezTo>
                    <a:pt x="16767" y="17063"/>
                    <a:pt x="-4664" y="-3045"/>
                    <a:pt x="892" y="395"/>
                  </a:cubicBezTo>
                  <a:cubicBezTo>
                    <a:pt x="6448" y="3835"/>
                    <a:pt x="50105" y="35849"/>
                    <a:pt x="69155" y="38495"/>
                  </a:cubicBezTo>
                  <a:cubicBezTo>
                    <a:pt x="88205" y="41141"/>
                    <a:pt x="120748" y="8597"/>
                    <a:pt x="115192" y="515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0" name="フリーフォーム: 図形 1219">
              <a:extLst>
                <a:ext uri="{FF2B5EF4-FFF2-40B4-BE49-F238E27FC236}">
                  <a16:creationId xmlns:a16="http://schemas.microsoft.com/office/drawing/2014/main" id="{B8E0819C-7EBE-471C-9589-78ECC903CD42}"/>
                </a:ext>
              </a:extLst>
            </p:cNvPr>
            <p:cNvSpPr/>
            <p:nvPr/>
          </p:nvSpPr>
          <p:spPr>
            <a:xfrm>
              <a:off x="7453307" y="7621408"/>
              <a:ext cx="76220" cy="147011"/>
            </a:xfrm>
            <a:custGeom>
              <a:avLst/>
              <a:gdLst>
                <a:gd name="connsiteX0" fmla="*/ 76206 w 76220"/>
                <a:gd name="connsiteY0" fmla="*/ 180 h 147011"/>
                <a:gd name="connsiteX1" fmla="*/ 46043 w 76220"/>
                <a:gd name="connsiteY1" fmla="*/ 112892 h 147011"/>
                <a:gd name="connsiteX2" fmla="*/ 6 w 76220"/>
                <a:gd name="connsiteY2" fmla="*/ 146230 h 147011"/>
                <a:gd name="connsiteX3" fmla="*/ 49218 w 76220"/>
                <a:gd name="connsiteY3" fmla="*/ 87492 h 147011"/>
                <a:gd name="connsiteX4" fmla="*/ 76206 w 76220"/>
                <a:gd name="connsiteY4" fmla="*/ 180 h 14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20" h="147011">
                  <a:moveTo>
                    <a:pt x="76206" y="180"/>
                  </a:moveTo>
                  <a:cubicBezTo>
                    <a:pt x="75677" y="4413"/>
                    <a:pt x="58743" y="88550"/>
                    <a:pt x="46043" y="112892"/>
                  </a:cubicBezTo>
                  <a:cubicBezTo>
                    <a:pt x="33343" y="137234"/>
                    <a:pt x="-523" y="150463"/>
                    <a:pt x="6" y="146230"/>
                  </a:cubicBezTo>
                  <a:cubicBezTo>
                    <a:pt x="535" y="141997"/>
                    <a:pt x="35989" y="107600"/>
                    <a:pt x="49218" y="87492"/>
                  </a:cubicBezTo>
                  <a:cubicBezTo>
                    <a:pt x="62447" y="67384"/>
                    <a:pt x="76735" y="-4053"/>
                    <a:pt x="76206" y="18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1" name="フリーフォーム: 図形 1220">
              <a:extLst>
                <a:ext uri="{FF2B5EF4-FFF2-40B4-BE49-F238E27FC236}">
                  <a16:creationId xmlns:a16="http://schemas.microsoft.com/office/drawing/2014/main" id="{A517A1AD-5826-4218-83F6-C7D037A70E3C}"/>
                </a:ext>
              </a:extLst>
            </p:cNvPr>
            <p:cNvSpPr/>
            <p:nvPr/>
          </p:nvSpPr>
          <p:spPr>
            <a:xfrm>
              <a:off x="7278478" y="6846055"/>
              <a:ext cx="189585" cy="56399"/>
            </a:xfrm>
            <a:custGeom>
              <a:avLst/>
              <a:gdLst>
                <a:gd name="connsiteX0" fmla="*/ 1797 w 189585"/>
                <a:gd name="connsiteY0" fmla="*/ 21470 h 56399"/>
                <a:gd name="connsiteX1" fmla="*/ 139910 w 189585"/>
                <a:gd name="connsiteY1" fmla="*/ 833 h 56399"/>
                <a:gd name="connsiteX2" fmla="*/ 189122 w 189585"/>
                <a:gd name="connsiteY2" fmla="*/ 7183 h 56399"/>
                <a:gd name="connsiteX3" fmla="*/ 116097 w 189585"/>
                <a:gd name="connsiteY3" fmla="*/ 35758 h 56399"/>
                <a:gd name="connsiteX4" fmla="*/ 63710 w 189585"/>
                <a:gd name="connsiteY4" fmla="*/ 56395 h 56399"/>
                <a:gd name="connsiteX5" fmla="*/ 1797 w 189585"/>
                <a:gd name="connsiteY5" fmla="*/ 21470 h 56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9585" h="56399">
                  <a:moveTo>
                    <a:pt x="1797" y="21470"/>
                  </a:moveTo>
                  <a:cubicBezTo>
                    <a:pt x="14497" y="12210"/>
                    <a:pt x="108689" y="3214"/>
                    <a:pt x="139910" y="833"/>
                  </a:cubicBezTo>
                  <a:cubicBezTo>
                    <a:pt x="171131" y="-1548"/>
                    <a:pt x="193091" y="1362"/>
                    <a:pt x="189122" y="7183"/>
                  </a:cubicBezTo>
                  <a:cubicBezTo>
                    <a:pt x="185153" y="13004"/>
                    <a:pt x="116097" y="35758"/>
                    <a:pt x="116097" y="35758"/>
                  </a:cubicBezTo>
                  <a:cubicBezTo>
                    <a:pt x="95195" y="43960"/>
                    <a:pt x="80114" y="56660"/>
                    <a:pt x="63710" y="56395"/>
                  </a:cubicBezTo>
                  <a:cubicBezTo>
                    <a:pt x="47306" y="56130"/>
                    <a:pt x="-10903" y="30730"/>
                    <a:pt x="1797" y="21470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2" name="フリーフォーム: 図形 1221">
              <a:extLst>
                <a:ext uri="{FF2B5EF4-FFF2-40B4-BE49-F238E27FC236}">
                  <a16:creationId xmlns:a16="http://schemas.microsoft.com/office/drawing/2014/main" id="{EF738D00-EF86-4F71-827A-B62536ED16CB}"/>
                </a:ext>
              </a:extLst>
            </p:cNvPr>
            <p:cNvSpPr/>
            <p:nvPr/>
          </p:nvSpPr>
          <p:spPr>
            <a:xfrm>
              <a:off x="6912804" y="7038147"/>
              <a:ext cx="143645" cy="72266"/>
            </a:xfrm>
            <a:custGeom>
              <a:avLst/>
              <a:gdLst>
                <a:gd name="connsiteX0" fmla="*/ 143634 w 143645"/>
                <a:gd name="connsiteY0" fmla="*/ 35753 h 72266"/>
                <a:gd name="connsiteX1" fmla="*/ 59496 w 143645"/>
                <a:gd name="connsiteY1" fmla="*/ 828 h 72266"/>
                <a:gd name="connsiteX2" fmla="*/ 759 w 143645"/>
                <a:gd name="connsiteY2" fmla="*/ 13528 h 72266"/>
                <a:gd name="connsiteX3" fmla="*/ 27746 w 143645"/>
                <a:gd name="connsiteY3" fmla="*/ 42103 h 72266"/>
                <a:gd name="connsiteX4" fmla="*/ 51559 w 143645"/>
                <a:gd name="connsiteY4" fmla="*/ 72266 h 72266"/>
                <a:gd name="connsiteX5" fmla="*/ 65846 w 143645"/>
                <a:gd name="connsiteY5" fmla="*/ 42103 h 72266"/>
                <a:gd name="connsiteX6" fmla="*/ 143634 w 143645"/>
                <a:gd name="connsiteY6" fmla="*/ 35753 h 72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645" h="72266">
                  <a:moveTo>
                    <a:pt x="143634" y="35753"/>
                  </a:moveTo>
                  <a:cubicBezTo>
                    <a:pt x="142576" y="28874"/>
                    <a:pt x="83308" y="4532"/>
                    <a:pt x="59496" y="828"/>
                  </a:cubicBezTo>
                  <a:cubicBezTo>
                    <a:pt x="35683" y="-2876"/>
                    <a:pt x="6051" y="6649"/>
                    <a:pt x="759" y="13528"/>
                  </a:cubicBezTo>
                  <a:cubicBezTo>
                    <a:pt x="-4533" y="20407"/>
                    <a:pt x="19279" y="32313"/>
                    <a:pt x="27746" y="42103"/>
                  </a:cubicBezTo>
                  <a:cubicBezTo>
                    <a:pt x="36213" y="51893"/>
                    <a:pt x="45209" y="72266"/>
                    <a:pt x="51559" y="72266"/>
                  </a:cubicBezTo>
                  <a:cubicBezTo>
                    <a:pt x="57909" y="72266"/>
                    <a:pt x="58438" y="50041"/>
                    <a:pt x="65846" y="42103"/>
                  </a:cubicBezTo>
                  <a:cubicBezTo>
                    <a:pt x="73254" y="34165"/>
                    <a:pt x="144692" y="42632"/>
                    <a:pt x="143634" y="35753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3" name="フリーフォーム: 図形 1222">
              <a:extLst>
                <a:ext uri="{FF2B5EF4-FFF2-40B4-BE49-F238E27FC236}">
                  <a16:creationId xmlns:a16="http://schemas.microsoft.com/office/drawing/2014/main" id="{11500AC8-F136-417E-ADAA-DECE7D363A3F}"/>
                </a:ext>
              </a:extLst>
            </p:cNvPr>
            <p:cNvSpPr/>
            <p:nvPr/>
          </p:nvSpPr>
          <p:spPr>
            <a:xfrm>
              <a:off x="4222536" y="7734081"/>
              <a:ext cx="105812" cy="422621"/>
            </a:xfrm>
            <a:custGeom>
              <a:avLst/>
              <a:gdLst>
                <a:gd name="connsiteX0" fmla="*/ 47839 w 105812"/>
                <a:gd name="connsiteY0" fmla="*/ 3394 h 422621"/>
                <a:gd name="connsiteX1" fmla="*/ 63714 w 105812"/>
                <a:gd name="connsiteY1" fmla="*/ 305019 h 422621"/>
                <a:gd name="connsiteX2" fmla="*/ 214 w 105812"/>
                <a:gd name="connsiteY2" fmla="*/ 422494 h 422621"/>
                <a:gd name="connsiteX3" fmla="*/ 89114 w 105812"/>
                <a:gd name="connsiteY3" fmla="*/ 324069 h 422621"/>
                <a:gd name="connsiteX4" fmla="*/ 101814 w 105812"/>
                <a:gd name="connsiteY4" fmla="*/ 152619 h 422621"/>
                <a:gd name="connsiteX5" fmla="*/ 47839 w 105812"/>
                <a:gd name="connsiteY5" fmla="*/ 3394 h 42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812" h="422621">
                  <a:moveTo>
                    <a:pt x="47839" y="3394"/>
                  </a:moveTo>
                  <a:cubicBezTo>
                    <a:pt x="41489" y="28794"/>
                    <a:pt x="71651" y="235169"/>
                    <a:pt x="63714" y="305019"/>
                  </a:cubicBezTo>
                  <a:cubicBezTo>
                    <a:pt x="55777" y="374869"/>
                    <a:pt x="-4019" y="419319"/>
                    <a:pt x="214" y="422494"/>
                  </a:cubicBezTo>
                  <a:cubicBezTo>
                    <a:pt x="4447" y="425669"/>
                    <a:pt x="72181" y="369048"/>
                    <a:pt x="89114" y="324069"/>
                  </a:cubicBezTo>
                  <a:cubicBezTo>
                    <a:pt x="106047" y="279090"/>
                    <a:pt x="109752" y="203419"/>
                    <a:pt x="101814" y="152619"/>
                  </a:cubicBezTo>
                  <a:cubicBezTo>
                    <a:pt x="93876" y="101819"/>
                    <a:pt x="54189" y="-22006"/>
                    <a:pt x="47839" y="339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4" name="フリーフォーム: 図形 1223">
              <a:extLst>
                <a:ext uri="{FF2B5EF4-FFF2-40B4-BE49-F238E27FC236}">
                  <a16:creationId xmlns:a16="http://schemas.microsoft.com/office/drawing/2014/main" id="{DCE84DD7-64F9-4E16-9422-91D122AA36AD}"/>
                </a:ext>
              </a:extLst>
            </p:cNvPr>
            <p:cNvSpPr/>
            <p:nvPr/>
          </p:nvSpPr>
          <p:spPr>
            <a:xfrm>
              <a:off x="1398788" y="6942618"/>
              <a:ext cx="163954" cy="1186948"/>
            </a:xfrm>
            <a:custGeom>
              <a:avLst/>
              <a:gdLst>
                <a:gd name="connsiteX0" fmla="*/ 163312 w 163954"/>
                <a:gd name="connsiteY0" fmla="*/ 49 h 1186948"/>
                <a:gd name="connsiteX1" fmla="*/ 108279 w 163954"/>
                <a:gd name="connsiteY1" fmla="*/ 448782 h 1186948"/>
                <a:gd name="connsiteX2" fmla="*/ 49012 w 163954"/>
                <a:gd name="connsiteY2" fmla="*/ 651982 h 1186948"/>
                <a:gd name="connsiteX3" fmla="*/ 6679 w 163954"/>
                <a:gd name="connsiteY3" fmla="*/ 1172682 h 1186948"/>
                <a:gd name="connsiteX4" fmla="*/ 6679 w 163954"/>
                <a:gd name="connsiteY4" fmla="*/ 986415 h 1186948"/>
                <a:gd name="connsiteX5" fmla="*/ 70179 w 163954"/>
                <a:gd name="connsiteY5" fmla="*/ 423382 h 1186948"/>
                <a:gd name="connsiteX6" fmla="*/ 163312 w 163954"/>
                <a:gd name="connsiteY6" fmla="*/ 49 h 1186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954" h="1186948">
                  <a:moveTo>
                    <a:pt x="163312" y="49"/>
                  </a:moveTo>
                  <a:cubicBezTo>
                    <a:pt x="169662" y="4282"/>
                    <a:pt x="127329" y="340126"/>
                    <a:pt x="108279" y="448782"/>
                  </a:cubicBezTo>
                  <a:cubicBezTo>
                    <a:pt x="89229" y="557438"/>
                    <a:pt x="65945" y="531332"/>
                    <a:pt x="49012" y="651982"/>
                  </a:cubicBezTo>
                  <a:cubicBezTo>
                    <a:pt x="32079" y="772632"/>
                    <a:pt x="13734" y="1116943"/>
                    <a:pt x="6679" y="1172682"/>
                  </a:cubicBezTo>
                  <a:cubicBezTo>
                    <a:pt x="-376" y="1228421"/>
                    <a:pt x="-3904" y="1111298"/>
                    <a:pt x="6679" y="986415"/>
                  </a:cubicBezTo>
                  <a:cubicBezTo>
                    <a:pt x="17262" y="861532"/>
                    <a:pt x="44074" y="584249"/>
                    <a:pt x="70179" y="423382"/>
                  </a:cubicBezTo>
                  <a:cubicBezTo>
                    <a:pt x="96284" y="262515"/>
                    <a:pt x="156962" y="-4184"/>
                    <a:pt x="163312" y="4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5" name="フリーフォーム: 図形 1224">
              <a:extLst>
                <a:ext uri="{FF2B5EF4-FFF2-40B4-BE49-F238E27FC236}">
                  <a16:creationId xmlns:a16="http://schemas.microsoft.com/office/drawing/2014/main" id="{6A35C13F-F7F1-428F-8B12-DA80CE301DC4}"/>
                </a:ext>
              </a:extLst>
            </p:cNvPr>
            <p:cNvSpPr/>
            <p:nvPr/>
          </p:nvSpPr>
          <p:spPr>
            <a:xfrm>
              <a:off x="1521123" y="7543912"/>
              <a:ext cx="430446" cy="474339"/>
            </a:xfrm>
            <a:custGeom>
              <a:avLst/>
              <a:gdLst>
                <a:gd name="connsiteX0" fmla="*/ 430444 w 430446"/>
                <a:gd name="connsiteY0" fmla="*/ 4121 h 474339"/>
                <a:gd name="connsiteX1" fmla="*/ 214544 w 430446"/>
                <a:gd name="connsiteY1" fmla="*/ 236955 h 474339"/>
                <a:gd name="connsiteX2" fmla="*/ 2877 w 430446"/>
                <a:gd name="connsiteY2" fmla="*/ 474021 h 474339"/>
                <a:gd name="connsiteX3" fmla="*/ 100244 w 430446"/>
                <a:gd name="connsiteY3" fmla="*/ 283521 h 474339"/>
                <a:gd name="connsiteX4" fmla="*/ 218777 w 430446"/>
                <a:gd name="connsiteY4" fmla="*/ 101488 h 474339"/>
                <a:gd name="connsiteX5" fmla="*/ 430444 w 430446"/>
                <a:gd name="connsiteY5" fmla="*/ 4121 h 474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0446" h="474339">
                  <a:moveTo>
                    <a:pt x="430444" y="4121"/>
                  </a:moveTo>
                  <a:cubicBezTo>
                    <a:pt x="429739" y="26699"/>
                    <a:pt x="285805" y="158638"/>
                    <a:pt x="214544" y="236955"/>
                  </a:cubicBezTo>
                  <a:cubicBezTo>
                    <a:pt x="143283" y="315272"/>
                    <a:pt x="21927" y="466260"/>
                    <a:pt x="2877" y="474021"/>
                  </a:cubicBezTo>
                  <a:cubicBezTo>
                    <a:pt x="-16173" y="481782"/>
                    <a:pt x="64261" y="345610"/>
                    <a:pt x="100244" y="283521"/>
                  </a:cubicBezTo>
                  <a:cubicBezTo>
                    <a:pt x="136227" y="221432"/>
                    <a:pt x="166566" y="145938"/>
                    <a:pt x="218777" y="101488"/>
                  </a:cubicBezTo>
                  <a:cubicBezTo>
                    <a:pt x="270988" y="57038"/>
                    <a:pt x="431149" y="-18457"/>
                    <a:pt x="430444" y="412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6" name="フリーフォーム: 図形 1225">
              <a:extLst>
                <a:ext uri="{FF2B5EF4-FFF2-40B4-BE49-F238E27FC236}">
                  <a16:creationId xmlns:a16="http://schemas.microsoft.com/office/drawing/2014/main" id="{06438E66-A274-44B9-831C-FD05CADC275E}"/>
                </a:ext>
              </a:extLst>
            </p:cNvPr>
            <p:cNvSpPr/>
            <p:nvPr/>
          </p:nvSpPr>
          <p:spPr>
            <a:xfrm>
              <a:off x="2114326" y="7606205"/>
              <a:ext cx="274162" cy="431069"/>
            </a:xfrm>
            <a:custGeom>
              <a:avLst/>
              <a:gdLst>
                <a:gd name="connsiteX0" fmla="*/ 15041 w 274162"/>
                <a:gd name="connsiteY0" fmla="*/ 1095 h 431069"/>
                <a:gd name="connsiteX1" fmla="*/ 91241 w 274162"/>
                <a:gd name="connsiteY1" fmla="*/ 195828 h 431069"/>
                <a:gd name="connsiteX2" fmla="*/ 264807 w 274162"/>
                <a:gd name="connsiteY2" fmla="*/ 424428 h 431069"/>
                <a:gd name="connsiteX3" fmla="*/ 226707 w 274162"/>
                <a:gd name="connsiteY3" fmla="*/ 348228 h 431069"/>
                <a:gd name="connsiteX4" fmla="*/ 23507 w 274162"/>
                <a:gd name="connsiteY4" fmla="*/ 128095 h 431069"/>
                <a:gd name="connsiteX5" fmla="*/ 15041 w 274162"/>
                <a:gd name="connsiteY5" fmla="*/ 1095 h 431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162" h="431069">
                  <a:moveTo>
                    <a:pt x="15041" y="1095"/>
                  </a:moveTo>
                  <a:cubicBezTo>
                    <a:pt x="26330" y="12384"/>
                    <a:pt x="49613" y="125273"/>
                    <a:pt x="91241" y="195828"/>
                  </a:cubicBezTo>
                  <a:cubicBezTo>
                    <a:pt x="132869" y="266384"/>
                    <a:pt x="242229" y="399028"/>
                    <a:pt x="264807" y="424428"/>
                  </a:cubicBezTo>
                  <a:cubicBezTo>
                    <a:pt x="287385" y="449828"/>
                    <a:pt x="266924" y="397617"/>
                    <a:pt x="226707" y="348228"/>
                  </a:cubicBezTo>
                  <a:cubicBezTo>
                    <a:pt x="186490" y="298839"/>
                    <a:pt x="63018" y="188067"/>
                    <a:pt x="23507" y="128095"/>
                  </a:cubicBezTo>
                  <a:cubicBezTo>
                    <a:pt x="-16004" y="68123"/>
                    <a:pt x="3752" y="-10194"/>
                    <a:pt x="15041" y="109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7" name="フリーフォーム: 図形 1226">
              <a:extLst>
                <a:ext uri="{FF2B5EF4-FFF2-40B4-BE49-F238E27FC236}">
                  <a16:creationId xmlns:a16="http://schemas.microsoft.com/office/drawing/2014/main" id="{2592AE3A-364B-480B-8468-98133E8A2278}"/>
                </a:ext>
              </a:extLst>
            </p:cNvPr>
            <p:cNvSpPr/>
            <p:nvPr/>
          </p:nvSpPr>
          <p:spPr>
            <a:xfrm>
              <a:off x="2110482" y="6085601"/>
              <a:ext cx="112157" cy="259967"/>
            </a:xfrm>
            <a:custGeom>
              <a:avLst/>
              <a:gdLst>
                <a:gd name="connsiteX0" fmla="*/ 6185 w 112157"/>
                <a:gd name="connsiteY0" fmla="*/ 1932 h 259967"/>
                <a:gd name="connsiteX1" fmla="*/ 112018 w 112157"/>
                <a:gd name="connsiteY1" fmla="*/ 255932 h 259967"/>
                <a:gd name="connsiteX2" fmla="*/ 27351 w 112157"/>
                <a:gd name="connsiteY2" fmla="*/ 145866 h 259967"/>
                <a:gd name="connsiteX3" fmla="*/ 6185 w 112157"/>
                <a:gd name="connsiteY3" fmla="*/ 1932 h 259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157" h="259967">
                  <a:moveTo>
                    <a:pt x="6185" y="1932"/>
                  </a:moveTo>
                  <a:cubicBezTo>
                    <a:pt x="20296" y="20276"/>
                    <a:pt x="108490" y="231943"/>
                    <a:pt x="112018" y="255932"/>
                  </a:cubicBezTo>
                  <a:cubicBezTo>
                    <a:pt x="115546" y="279921"/>
                    <a:pt x="51340" y="191022"/>
                    <a:pt x="27351" y="145866"/>
                  </a:cubicBezTo>
                  <a:cubicBezTo>
                    <a:pt x="3362" y="100711"/>
                    <a:pt x="-7926" y="-16412"/>
                    <a:pt x="6185" y="193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8" name="フリーフォーム: 図形 1227">
              <a:extLst>
                <a:ext uri="{FF2B5EF4-FFF2-40B4-BE49-F238E27FC236}">
                  <a16:creationId xmlns:a16="http://schemas.microsoft.com/office/drawing/2014/main" id="{2CEAFC7D-553B-4D27-836C-4CE62477229B}"/>
                </a:ext>
              </a:extLst>
            </p:cNvPr>
            <p:cNvSpPr/>
            <p:nvPr/>
          </p:nvSpPr>
          <p:spPr>
            <a:xfrm>
              <a:off x="2647055" y="7232317"/>
              <a:ext cx="274378" cy="532740"/>
            </a:xfrm>
            <a:custGeom>
              <a:avLst/>
              <a:gdLst>
                <a:gd name="connsiteX0" fmla="*/ 58045 w 274378"/>
                <a:gd name="connsiteY0" fmla="*/ 61716 h 532740"/>
                <a:gd name="connsiteX1" fmla="*/ 74978 w 274378"/>
                <a:gd name="connsiteY1" fmla="*/ 256450 h 532740"/>
                <a:gd name="connsiteX2" fmla="*/ 265478 w 274378"/>
                <a:gd name="connsiteY2" fmla="*/ 523150 h 532740"/>
                <a:gd name="connsiteX3" fmla="*/ 218912 w 274378"/>
                <a:gd name="connsiteY3" fmla="*/ 451183 h 532740"/>
                <a:gd name="connsiteX4" fmla="*/ 7245 w 274378"/>
                <a:gd name="connsiteY4" fmla="*/ 235283 h 532740"/>
                <a:gd name="connsiteX5" fmla="*/ 49578 w 274378"/>
                <a:gd name="connsiteY5" fmla="*/ 10916 h 532740"/>
                <a:gd name="connsiteX6" fmla="*/ 58045 w 274378"/>
                <a:gd name="connsiteY6" fmla="*/ 61716 h 532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4378" h="532740">
                  <a:moveTo>
                    <a:pt x="58045" y="61716"/>
                  </a:moveTo>
                  <a:cubicBezTo>
                    <a:pt x="62278" y="102638"/>
                    <a:pt x="40406" y="179544"/>
                    <a:pt x="74978" y="256450"/>
                  </a:cubicBezTo>
                  <a:cubicBezTo>
                    <a:pt x="109550" y="333356"/>
                    <a:pt x="241489" y="490695"/>
                    <a:pt x="265478" y="523150"/>
                  </a:cubicBezTo>
                  <a:cubicBezTo>
                    <a:pt x="289467" y="555605"/>
                    <a:pt x="261951" y="499161"/>
                    <a:pt x="218912" y="451183"/>
                  </a:cubicBezTo>
                  <a:cubicBezTo>
                    <a:pt x="175873" y="403205"/>
                    <a:pt x="35467" y="308661"/>
                    <a:pt x="7245" y="235283"/>
                  </a:cubicBezTo>
                  <a:cubicBezTo>
                    <a:pt x="-20977" y="161905"/>
                    <a:pt x="41817" y="41960"/>
                    <a:pt x="49578" y="10916"/>
                  </a:cubicBezTo>
                  <a:cubicBezTo>
                    <a:pt x="57339" y="-20128"/>
                    <a:pt x="53812" y="20794"/>
                    <a:pt x="58045" y="6171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9" name="フリーフォーム: 図形 1228">
              <a:extLst>
                <a:ext uri="{FF2B5EF4-FFF2-40B4-BE49-F238E27FC236}">
                  <a16:creationId xmlns:a16="http://schemas.microsoft.com/office/drawing/2014/main" id="{EA1C7B75-7C10-4ACE-9E5C-C82C1D5AC46D}"/>
                </a:ext>
              </a:extLst>
            </p:cNvPr>
            <p:cNvSpPr/>
            <p:nvPr/>
          </p:nvSpPr>
          <p:spPr>
            <a:xfrm>
              <a:off x="3195947" y="6876658"/>
              <a:ext cx="403866" cy="358155"/>
            </a:xfrm>
            <a:custGeom>
              <a:avLst/>
              <a:gdLst>
                <a:gd name="connsiteX0" fmla="*/ 8686 w 403866"/>
                <a:gd name="connsiteY0" fmla="*/ 2509 h 358155"/>
                <a:gd name="connsiteX1" fmla="*/ 245753 w 403866"/>
                <a:gd name="connsiteY1" fmla="*/ 286142 h 358155"/>
                <a:gd name="connsiteX2" fmla="*/ 398153 w 403866"/>
                <a:gd name="connsiteY2" fmla="*/ 358109 h 358155"/>
                <a:gd name="connsiteX3" fmla="*/ 343120 w 403866"/>
                <a:gd name="connsiteY3" fmla="*/ 294609 h 358155"/>
                <a:gd name="connsiteX4" fmla="*/ 80653 w 403866"/>
                <a:gd name="connsiteY4" fmla="*/ 154909 h 358155"/>
                <a:gd name="connsiteX5" fmla="*/ 8686 w 403866"/>
                <a:gd name="connsiteY5" fmla="*/ 2509 h 35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3866" h="358155">
                  <a:moveTo>
                    <a:pt x="8686" y="2509"/>
                  </a:moveTo>
                  <a:cubicBezTo>
                    <a:pt x="36203" y="24381"/>
                    <a:pt x="180842" y="226875"/>
                    <a:pt x="245753" y="286142"/>
                  </a:cubicBezTo>
                  <a:cubicBezTo>
                    <a:pt x="310664" y="345409"/>
                    <a:pt x="381925" y="356698"/>
                    <a:pt x="398153" y="358109"/>
                  </a:cubicBezTo>
                  <a:cubicBezTo>
                    <a:pt x="414381" y="359520"/>
                    <a:pt x="396037" y="328476"/>
                    <a:pt x="343120" y="294609"/>
                  </a:cubicBezTo>
                  <a:cubicBezTo>
                    <a:pt x="290203" y="260742"/>
                    <a:pt x="138509" y="202181"/>
                    <a:pt x="80653" y="154909"/>
                  </a:cubicBezTo>
                  <a:cubicBezTo>
                    <a:pt x="22797" y="107637"/>
                    <a:pt x="-18831" y="-19363"/>
                    <a:pt x="8686" y="250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0" name="フリーフォーム: 図形 1229">
              <a:extLst>
                <a:ext uri="{FF2B5EF4-FFF2-40B4-BE49-F238E27FC236}">
                  <a16:creationId xmlns:a16="http://schemas.microsoft.com/office/drawing/2014/main" id="{23B484B4-5874-419E-9B4A-5CF741B82900}"/>
                </a:ext>
              </a:extLst>
            </p:cNvPr>
            <p:cNvSpPr/>
            <p:nvPr/>
          </p:nvSpPr>
          <p:spPr>
            <a:xfrm>
              <a:off x="3128420" y="6187829"/>
              <a:ext cx="694371" cy="492373"/>
            </a:xfrm>
            <a:custGeom>
              <a:avLst/>
              <a:gdLst>
                <a:gd name="connsiteX0" fmla="*/ 694280 w 694371"/>
                <a:gd name="connsiteY0" fmla="*/ 1304 h 492373"/>
                <a:gd name="connsiteX1" fmla="*/ 546113 w 694371"/>
                <a:gd name="connsiteY1" fmla="*/ 268004 h 492373"/>
                <a:gd name="connsiteX2" fmla="*/ 13 w 694371"/>
                <a:gd name="connsiteY2" fmla="*/ 492371 h 492373"/>
                <a:gd name="connsiteX3" fmla="*/ 529180 w 694371"/>
                <a:gd name="connsiteY3" fmla="*/ 272238 h 492373"/>
                <a:gd name="connsiteX4" fmla="*/ 567280 w 694371"/>
                <a:gd name="connsiteY4" fmla="*/ 170638 h 492373"/>
                <a:gd name="connsiteX5" fmla="*/ 694280 w 694371"/>
                <a:gd name="connsiteY5" fmla="*/ 1304 h 49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4371" h="492373">
                  <a:moveTo>
                    <a:pt x="694280" y="1304"/>
                  </a:moveTo>
                  <a:cubicBezTo>
                    <a:pt x="690752" y="17532"/>
                    <a:pt x="661824" y="186160"/>
                    <a:pt x="546113" y="268004"/>
                  </a:cubicBezTo>
                  <a:cubicBezTo>
                    <a:pt x="430402" y="349848"/>
                    <a:pt x="2835" y="491665"/>
                    <a:pt x="13" y="492371"/>
                  </a:cubicBezTo>
                  <a:cubicBezTo>
                    <a:pt x="-2809" y="493077"/>
                    <a:pt x="434635" y="325860"/>
                    <a:pt x="529180" y="272238"/>
                  </a:cubicBezTo>
                  <a:cubicBezTo>
                    <a:pt x="623724" y="218616"/>
                    <a:pt x="536236" y="216499"/>
                    <a:pt x="567280" y="170638"/>
                  </a:cubicBezTo>
                  <a:cubicBezTo>
                    <a:pt x="598324" y="124777"/>
                    <a:pt x="697808" y="-14924"/>
                    <a:pt x="694280" y="130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1" name="フリーフォーム: 図形 1230">
              <a:extLst>
                <a:ext uri="{FF2B5EF4-FFF2-40B4-BE49-F238E27FC236}">
                  <a16:creationId xmlns:a16="http://schemas.microsoft.com/office/drawing/2014/main" id="{87B0D400-165D-4FE3-81D9-125AA7D0BCA6}"/>
                </a:ext>
              </a:extLst>
            </p:cNvPr>
            <p:cNvSpPr/>
            <p:nvPr/>
          </p:nvSpPr>
          <p:spPr>
            <a:xfrm>
              <a:off x="3072844" y="7073055"/>
              <a:ext cx="438221" cy="305645"/>
            </a:xfrm>
            <a:custGeom>
              <a:avLst/>
              <a:gdLst>
                <a:gd name="connsiteX0" fmla="*/ 556 w 438221"/>
                <a:gd name="connsiteY0" fmla="*/ 845 h 305645"/>
                <a:gd name="connsiteX1" fmla="*/ 148723 w 438221"/>
                <a:gd name="connsiteY1" fmla="*/ 199812 h 305645"/>
                <a:gd name="connsiteX2" fmla="*/ 432356 w 438221"/>
                <a:gd name="connsiteY2" fmla="*/ 280245 h 305645"/>
                <a:gd name="connsiteX3" fmla="*/ 322289 w 438221"/>
                <a:gd name="connsiteY3" fmla="*/ 284478 h 305645"/>
                <a:gd name="connsiteX4" fmla="*/ 106389 w 438221"/>
                <a:gd name="connsiteY4" fmla="*/ 284478 h 305645"/>
                <a:gd name="connsiteX5" fmla="*/ 556 w 438221"/>
                <a:gd name="connsiteY5" fmla="*/ 845 h 3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8221" h="305645">
                  <a:moveTo>
                    <a:pt x="556" y="845"/>
                  </a:moveTo>
                  <a:cubicBezTo>
                    <a:pt x="7612" y="-13266"/>
                    <a:pt x="76756" y="153245"/>
                    <a:pt x="148723" y="199812"/>
                  </a:cubicBezTo>
                  <a:cubicBezTo>
                    <a:pt x="220690" y="246379"/>
                    <a:pt x="403428" y="266134"/>
                    <a:pt x="432356" y="280245"/>
                  </a:cubicBezTo>
                  <a:cubicBezTo>
                    <a:pt x="461284" y="294356"/>
                    <a:pt x="376617" y="283773"/>
                    <a:pt x="322289" y="284478"/>
                  </a:cubicBezTo>
                  <a:cubicBezTo>
                    <a:pt x="267961" y="285183"/>
                    <a:pt x="157895" y="331750"/>
                    <a:pt x="106389" y="284478"/>
                  </a:cubicBezTo>
                  <a:cubicBezTo>
                    <a:pt x="54883" y="237206"/>
                    <a:pt x="-6500" y="14956"/>
                    <a:pt x="556" y="84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2" name="フリーフォーム: 図形 1231">
              <a:extLst>
                <a:ext uri="{FF2B5EF4-FFF2-40B4-BE49-F238E27FC236}">
                  <a16:creationId xmlns:a16="http://schemas.microsoft.com/office/drawing/2014/main" id="{AA08F6BE-CE0B-4003-A9D3-17FEAA41BC52}"/>
                </a:ext>
              </a:extLst>
            </p:cNvPr>
            <p:cNvSpPr/>
            <p:nvPr/>
          </p:nvSpPr>
          <p:spPr>
            <a:xfrm>
              <a:off x="4139956" y="5219683"/>
              <a:ext cx="214824" cy="578056"/>
            </a:xfrm>
            <a:custGeom>
              <a:avLst/>
              <a:gdLst>
                <a:gd name="connsiteX0" fmla="*/ 211911 w 214824"/>
                <a:gd name="connsiteY0" fmla="*/ 17 h 578056"/>
                <a:gd name="connsiteX1" fmla="*/ 127244 w 214824"/>
                <a:gd name="connsiteY1" fmla="*/ 279417 h 578056"/>
                <a:gd name="connsiteX2" fmla="*/ 244 w 214824"/>
                <a:gd name="connsiteY2" fmla="*/ 575750 h 578056"/>
                <a:gd name="connsiteX3" fmla="*/ 97611 w 214824"/>
                <a:gd name="connsiteY3" fmla="*/ 410650 h 578056"/>
                <a:gd name="connsiteX4" fmla="*/ 186511 w 214824"/>
                <a:gd name="connsiteY4" fmla="*/ 292117 h 578056"/>
                <a:gd name="connsiteX5" fmla="*/ 211911 w 214824"/>
                <a:gd name="connsiteY5" fmla="*/ 17 h 578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824" h="578056">
                  <a:moveTo>
                    <a:pt x="211911" y="17"/>
                  </a:moveTo>
                  <a:cubicBezTo>
                    <a:pt x="202033" y="-2100"/>
                    <a:pt x="162522" y="183462"/>
                    <a:pt x="127244" y="279417"/>
                  </a:cubicBezTo>
                  <a:cubicBezTo>
                    <a:pt x="91966" y="375373"/>
                    <a:pt x="5183" y="553878"/>
                    <a:pt x="244" y="575750"/>
                  </a:cubicBezTo>
                  <a:cubicBezTo>
                    <a:pt x="-4695" y="597622"/>
                    <a:pt x="66567" y="457922"/>
                    <a:pt x="97611" y="410650"/>
                  </a:cubicBezTo>
                  <a:cubicBezTo>
                    <a:pt x="128655" y="363378"/>
                    <a:pt x="168167" y="362673"/>
                    <a:pt x="186511" y="292117"/>
                  </a:cubicBezTo>
                  <a:cubicBezTo>
                    <a:pt x="204855" y="221562"/>
                    <a:pt x="221789" y="2134"/>
                    <a:pt x="211911" y="1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3" name="フリーフォーム: 図形 1232">
              <a:extLst>
                <a:ext uri="{FF2B5EF4-FFF2-40B4-BE49-F238E27FC236}">
                  <a16:creationId xmlns:a16="http://schemas.microsoft.com/office/drawing/2014/main" id="{9CB279DE-754C-4831-82C9-1C4B28A7CF90}"/>
                </a:ext>
              </a:extLst>
            </p:cNvPr>
            <p:cNvSpPr/>
            <p:nvPr/>
          </p:nvSpPr>
          <p:spPr>
            <a:xfrm>
              <a:off x="4541123" y="5591072"/>
              <a:ext cx="327849" cy="670827"/>
            </a:xfrm>
            <a:custGeom>
              <a:avLst/>
              <a:gdLst>
                <a:gd name="connsiteX0" fmla="*/ 13944 w 327849"/>
                <a:gd name="connsiteY0" fmla="*/ 1161 h 670827"/>
                <a:gd name="connsiteX1" fmla="*/ 77444 w 327849"/>
                <a:gd name="connsiteY1" fmla="*/ 373695 h 670827"/>
                <a:gd name="connsiteX2" fmla="*/ 5477 w 327849"/>
                <a:gd name="connsiteY2" fmla="*/ 559961 h 670827"/>
                <a:gd name="connsiteX3" fmla="*/ 255244 w 327849"/>
                <a:gd name="connsiteY3" fmla="*/ 640395 h 670827"/>
                <a:gd name="connsiteX4" fmla="*/ 318744 w 327849"/>
                <a:gd name="connsiteY4" fmla="*/ 661561 h 670827"/>
                <a:gd name="connsiteX5" fmla="*/ 90144 w 327849"/>
                <a:gd name="connsiteY5" fmla="*/ 496461 h 670827"/>
                <a:gd name="connsiteX6" fmla="*/ 98610 w 327849"/>
                <a:gd name="connsiteY6" fmla="*/ 263628 h 670827"/>
                <a:gd name="connsiteX7" fmla="*/ 13944 w 327849"/>
                <a:gd name="connsiteY7" fmla="*/ 1161 h 670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7849" h="670827">
                  <a:moveTo>
                    <a:pt x="13944" y="1161"/>
                  </a:moveTo>
                  <a:cubicBezTo>
                    <a:pt x="10416" y="19505"/>
                    <a:pt x="78855" y="280562"/>
                    <a:pt x="77444" y="373695"/>
                  </a:cubicBezTo>
                  <a:cubicBezTo>
                    <a:pt x="76033" y="466828"/>
                    <a:pt x="-24156" y="515511"/>
                    <a:pt x="5477" y="559961"/>
                  </a:cubicBezTo>
                  <a:cubicBezTo>
                    <a:pt x="35110" y="604411"/>
                    <a:pt x="203033" y="623462"/>
                    <a:pt x="255244" y="640395"/>
                  </a:cubicBezTo>
                  <a:cubicBezTo>
                    <a:pt x="307455" y="657328"/>
                    <a:pt x="346261" y="685550"/>
                    <a:pt x="318744" y="661561"/>
                  </a:cubicBezTo>
                  <a:cubicBezTo>
                    <a:pt x="291227" y="637572"/>
                    <a:pt x="126833" y="562783"/>
                    <a:pt x="90144" y="496461"/>
                  </a:cubicBezTo>
                  <a:cubicBezTo>
                    <a:pt x="53455" y="430139"/>
                    <a:pt x="114132" y="340533"/>
                    <a:pt x="98610" y="263628"/>
                  </a:cubicBezTo>
                  <a:cubicBezTo>
                    <a:pt x="83088" y="186723"/>
                    <a:pt x="17472" y="-17183"/>
                    <a:pt x="13944" y="116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4" name="フリーフォーム: 図形 1233">
              <a:extLst>
                <a:ext uri="{FF2B5EF4-FFF2-40B4-BE49-F238E27FC236}">
                  <a16:creationId xmlns:a16="http://schemas.microsoft.com/office/drawing/2014/main" id="{5DF20ECE-C4EA-40D6-9086-BC8DF0294F6B}"/>
                </a:ext>
              </a:extLst>
            </p:cNvPr>
            <p:cNvSpPr/>
            <p:nvPr/>
          </p:nvSpPr>
          <p:spPr>
            <a:xfrm>
              <a:off x="4242741" y="5557083"/>
              <a:ext cx="200767" cy="692278"/>
            </a:xfrm>
            <a:custGeom>
              <a:avLst/>
              <a:gdLst>
                <a:gd name="connsiteX0" fmla="*/ 189559 w 200767"/>
                <a:gd name="connsiteY0" fmla="*/ 5517 h 692278"/>
                <a:gd name="connsiteX1" fmla="*/ 45626 w 200767"/>
                <a:gd name="connsiteY1" fmla="*/ 411917 h 692278"/>
                <a:gd name="connsiteX2" fmla="*/ 15992 w 200767"/>
                <a:gd name="connsiteY2" fmla="*/ 691317 h 692278"/>
                <a:gd name="connsiteX3" fmla="*/ 11759 w 200767"/>
                <a:gd name="connsiteY3" fmla="*/ 492350 h 692278"/>
                <a:gd name="connsiteX4" fmla="*/ 172626 w 200767"/>
                <a:gd name="connsiteY4" fmla="*/ 196017 h 692278"/>
                <a:gd name="connsiteX5" fmla="*/ 189559 w 200767"/>
                <a:gd name="connsiteY5" fmla="*/ 5517 h 692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767" h="692278">
                  <a:moveTo>
                    <a:pt x="189559" y="5517"/>
                  </a:moveTo>
                  <a:cubicBezTo>
                    <a:pt x="168392" y="41500"/>
                    <a:pt x="74554" y="297617"/>
                    <a:pt x="45626" y="411917"/>
                  </a:cubicBezTo>
                  <a:cubicBezTo>
                    <a:pt x="16698" y="526217"/>
                    <a:pt x="21636" y="677912"/>
                    <a:pt x="15992" y="691317"/>
                  </a:cubicBezTo>
                  <a:cubicBezTo>
                    <a:pt x="10348" y="704722"/>
                    <a:pt x="-14347" y="574900"/>
                    <a:pt x="11759" y="492350"/>
                  </a:cubicBezTo>
                  <a:cubicBezTo>
                    <a:pt x="37865" y="409800"/>
                    <a:pt x="145109" y="273628"/>
                    <a:pt x="172626" y="196017"/>
                  </a:cubicBezTo>
                  <a:cubicBezTo>
                    <a:pt x="200143" y="118406"/>
                    <a:pt x="210726" y="-30466"/>
                    <a:pt x="189559" y="551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5" name="フリーフォーム: 図形 1234">
              <a:extLst>
                <a:ext uri="{FF2B5EF4-FFF2-40B4-BE49-F238E27FC236}">
                  <a16:creationId xmlns:a16="http://schemas.microsoft.com/office/drawing/2014/main" id="{74480FB8-4056-48AE-956F-30811DB2AD2A}"/>
                </a:ext>
              </a:extLst>
            </p:cNvPr>
            <p:cNvSpPr/>
            <p:nvPr/>
          </p:nvSpPr>
          <p:spPr>
            <a:xfrm>
              <a:off x="2035999" y="5838580"/>
              <a:ext cx="303514" cy="253766"/>
            </a:xfrm>
            <a:custGeom>
              <a:avLst/>
              <a:gdLst>
                <a:gd name="connsiteX0" fmla="*/ 234 w 303514"/>
                <a:gd name="connsiteY0" fmla="*/ 3420 h 253766"/>
                <a:gd name="connsiteX1" fmla="*/ 271168 w 303514"/>
                <a:gd name="connsiteY1" fmla="*/ 147353 h 253766"/>
                <a:gd name="connsiteX2" fmla="*/ 300801 w 303514"/>
                <a:gd name="connsiteY2" fmla="*/ 253187 h 253766"/>
                <a:gd name="connsiteX3" fmla="*/ 292334 w 303514"/>
                <a:gd name="connsiteY3" fmla="*/ 100787 h 253766"/>
                <a:gd name="connsiteX4" fmla="*/ 224601 w 303514"/>
                <a:gd name="connsiteY4" fmla="*/ 49987 h 253766"/>
                <a:gd name="connsiteX5" fmla="*/ 234 w 303514"/>
                <a:gd name="connsiteY5" fmla="*/ 3420 h 25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3514" h="253766">
                  <a:moveTo>
                    <a:pt x="234" y="3420"/>
                  </a:moveTo>
                  <a:cubicBezTo>
                    <a:pt x="7995" y="19648"/>
                    <a:pt x="221073" y="105725"/>
                    <a:pt x="271168" y="147353"/>
                  </a:cubicBezTo>
                  <a:cubicBezTo>
                    <a:pt x="321263" y="188981"/>
                    <a:pt x="297273" y="260948"/>
                    <a:pt x="300801" y="253187"/>
                  </a:cubicBezTo>
                  <a:cubicBezTo>
                    <a:pt x="304329" y="245426"/>
                    <a:pt x="305034" y="134654"/>
                    <a:pt x="292334" y="100787"/>
                  </a:cubicBezTo>
                  <a:cubicBezTo>
                    <a:pt x="279634" y="66920"/>
                    <a:pt x="269756" y="66920"/>
                    <a:pt x="224601" y="49987"/>
                  </a:cubicBezTo>
                  <a:cubicBezTo>
                    <a:pt x="179446" y="33054"/>
                    <a:pt x="-7527" y="-12808"/>
                    <a:pt x="234" y="342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6" name="フリーフォーム: 図形 1235">
              <a:extLst>
                <a:ext uri="{FF2B5EF4-FFF2-40B4-BE49-F238E27FC236}">
                  <a16:creationId xmlns:a16="http://schemas.microsoft.com/office/drawing/2014/main" id="{71796E66-67F1-453B-A229-DF6672A875B1}"/>
                </a:ext>
              </a:extLst>
            </p:cNvPr>
            <p:cNvSpPr/>
            <p:nvPr/>
          </p:nvSpPr>
          <p:spPr>
            <a:xfrm>
              <a:off x="2776804" y="4610001"/>
              <a:ext cx="470696" cy="579301"/>
            </a:xfrm>
            <a:custGeom>
              <a:avLst/>
              <a:gdLst>
                <a:gd name="connsiteX0" fmla="*/ 470163 w 470696"/>
                <a:gd name="connsiteY0" fmla="*/ 99 h 579301"/>
                <a:gd name="connsiteX1" fmla="*/ 404546 w 470696"/>
                <a:gd name="connsiteY1" fmla="*/ 264682 h 579301"/>
                <a:gd name="connsiteX2" fmla="*/ 362213 w 470696"/>
                <a:gd name="connsiteY2" fmla="*/ 370516 h 579301"/>
                <a:gd name="connsiteX3" fmla="*/ 8729 w 470696"/>
                <a:gd name="connsiteY3" fmla="*/ 573716 h 579301"/>
                <a:gd name="connsiteX4" fmla="*/ 133613 w 470696"/>
                <a:gd name="connsiteY4" fmla="*/ 510216 h 579301"/>
                <a:gd name="connsiteX5" fmla="*/ 417246 w 470696"/>
                <a:gd name="connsiteY5" fmla="*/ 383216 h 579301"/>
                <a:gd name="connsiteX6" fmla="*/ 434179 w 470696"/>
                <a:gd name="connsiteY6" fmla="*/ 296432 h 579301"/>
                <a:gd name="connsiteX7" fmla="*/ 470163 w 470696"/>
                <a:gd name="connsiteY7" fmla="*/ 99 h 579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0696" h="579301">
                  <a:moveTo>
                    <a:pt x="470163" y="99"/>
                  </a:moveTo>
                  <a:cubicBezTo>
                    <a:pt x="465224" y="-5193"/>
                    <a:pt x="422538" y="202946"/>
                    <a:pt x="404546" y="264682"/>
                  </a:cubicBezTo>
                  <a:cubicBezTo>
                    <a:pt x="386554" y="326418"/>
                    <a:pt x="428182" y="319010"/>
                    <a:pt x="362213" y="370516"/>
                  </a:cubicBezTo>
                  <a:cubicBezTo>
                    <a:pt x="296244" y="422022"/>
                    <a:pt x="46829" y="550433"/>
                    <a:pt x="8729" y="573716"/>
                  </a:cubicBezTo>
                  <a:cubicBezTo>
                    <a:pt x="-29371" y="596999"/>
                    <a:pt x="65527" y="541966"/>
                    <a:pt x="133613" y="510216"/>
                  </a:cubicBezTo>
                  <a:cubicBezTo>
                    <a:pt x="201699" y="478466"/>
                    <a:pt x="367152" y="418847"/>
                    <a:pt x="417246" y="383216"/>
                  </a:cubicBezTo>
                  <a:cubicBezTo>
                    <a:pt x="467340" y="347585"/>
                    <a:pt x="423949" y="361343"/>
                    <a:pt x="434179" y="296432"/>
                  </a:cubicBezTo>
                  <a:cubicBezTo>
                    <a:pt x="444409" y="231521"/>
                    <a:pt x="475102" y="5391"/>
                    <a:pt x="470163" y="9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7" name="フリーフォーム: 図形 1236">
              <a:extLst>
                <a:ext uri="{FF2B5EF4-FFF2-40B4-BE49-F238E27FC236}">
                  <a16:creationId xmlns:a16="http://schemas.microsoft.com/office/drawing/2014/main" id="{CBEC440E-2DB4-4098-B305-1911850D470B}"/>
                </a:ext>
              </a:extLst>
            </p:cNvPr>
            <p:cNvSpPr/>
            <p:nvPr/>
          </p:nvSpPr>
          <p:spPr>
            <a:xfrm>
              <a:off x="1994728" y="4605565"/>
              <a:ext cx="443425" cy="523985"/>
            </a:xfrm>
            <a:custGeom>
              <a:avLst/>
              <a:gdLst>
                <a:gd name="connsiteX0" fmla="*/ 18222 w 443425"/>
                <a:gd name="connsiteY0" fmla="*/ 44752 h 523985"/>
                <a:gd name="connsiteX1" fmla="*/ 30922 w 443425"/>
                <a:gd name="connsiteY1" fmla="*/ 245835 h 523985"/>
                <a:gd name="connsiteX2" fmla="*/ 81722 w 443425"/>
                <a:gd name="connsiteY2" fmla="*/ 338968 h 523985"/>
                <a:gd name="connsiteX3" fmla="*/ 426739 w 443425"/>
                <a:gd name="connsiteY3" fmla="*/ 516768 h 523985"/>
                <a:gd name="connsiteX4" fmla="*/ 350539 w 443425"/>
                <a:gd name="connsiteY4" fmla="*/ 472318 h 523985"/>
                <a:gd name="connsiteX5" fmla="*/ 13989 w 443425"/>
                <a:gd name="connsiteY5" fmla="*/ 315685 h 523985"/>
                <a:gd name="connsiteX6" fmla="*/ 62672 w 443425"/>
                <a:gd name="connsiteY6" fmla="*/ 21468 h 523985"/>
                <a:gd name="connsiteX7" fmla="*/ 18222 w 443425"/>
                <a:gd name="connsiteY7" fmla="*/ 44752 h 52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3425" h="523985">
                  <a:moveTo>
                    <a:pt x="18222" y="44752"/>
                  </a:moveTo>
                  <a:cubicBezTo>
                    <a:pt x="12930" y="82147"/>
                    <a:pt x="20339" y="196799"/>
                    <a:pt x="30922" y="245835"/>
                  </a:cubicBezTo>
                  <a:cubicBezTo>
                    <a:pt x="41505" y="294871"/>
                    <a:pt x="15753" y="293813"/>
                    <a:pt x="81722" y="338968"/>
                  </a:cubicBezTo>
                  <a:cubicBezTo>
                    <a:pt x="147691" y="384123"/>
                    <a:pt x="381936" y="494543"/>
                    <a:pt x="426739" y="516768"/>
                  </a:cubicBezTo>
                  <a:cubicBezTo>
                    <a:pt x="471542" y="538993"/>
                    <a:pt x="419331" y="505832"/>
                    <a:pt x="350539" y="472318"/>
                  </a:cubicBezTo>
                  <a:cubicBezTo>
                    <a:pt x="281747" y="438804"/>
                    <a:pt x="61967" y="390827"/>
                    <a:pt x="13989" y="315685"/>
                  </a:cubicBezTo>
                  <a:cubicBezTo>
                    <a:pt x="-33989" y="240543"/>
                    <a:pt x="56322" y="64507"/>
                    <a:pt x="62672" y="21468"/>
                  </a:cubicBezTo>
                  <a:cubicBezTo>
                    <a:pt x="69022" y="-21571"/>
                    <a:pt x="23514" y="7357"/>
                    <a:pt x="18222" y="4475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8" name="フリーフォーム: 図形 1237">
              <a:extLst>
                <a:ext uri="{FF2B5EF4-FFF2-40B4-BE49-F238E27FC236}">
                  <a16:creationId xmlns:a16="http://schemas.microsoft.com/office/drawing/2014/main" id="{F1CDDA55-40F7-4BAB-B046-F46C6322F54B}"/>
                </a:ext>
              </a:extLst>
            </p:cNvPr>
            <p:cNvSpPr/>
            <p:nvPr/>
          </p:nvSpPr>
          <p:spPr>
            <a:xfrm>
              <a:off x="2379871" y="5125942"/>
              <a:ext cx="517890" cy="58029"/>
            </a:xfrm>
            <a:custGeom>
              <a:avLst/>
              <a:gdLst>
                <a:gd name="connsiteX0" fmla="*/ 3496 w 517890"/>
                <a:gd name="connsiteY0" fmla="*/ 625 h 58029"/>
                <a:gd name="connsiteX1" fmla="*/ 213046 w 517890"/>
                <a:gd name="connsiteY1" fmla="*/ 57775 h 58029"/>
                <a:gd name="connsiteX2" fmla="*/ 511496 w 517890"/>
                <a:gd name="connsiteY2" fmla="*/ 21791 h 58029"/>
                <a:gd name="connsiteX3" fmla="*/ 384496 w 517890"/>
                <a:gd name="connsiteY3" fmla="*/ 26025 h 58029"/>
                <a:gd name="connsiteX4" fmla="*/ 3496 w 517890"/>
                <a:gd name="connsiteY4" fmla="*/ 625 h 58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890" h="58029">
                  <a:moveTo>
                    <a:pt x="3496" y="625"/>
                  </a:moveTo>
                  <a:cubicBezTo>
                    <a:pt x="-25079" y="5917"/>
                    <a:pt x="128380" y="54247"/>
                    <a:pt x="213046" y="57775"/>
                  </a:cubicBezTo>
                  <a:cubicBezTo>
                    <a:pt x="297712" y="61303"/>
                    <a:pt x="482921" y="27083"/>
                    <a:pt x="511496" y="21791"/>
                  </a:cubicBezTo>
                  <a:cubicBezTo>
                    <a:pt x="540071" y="16499"/>
                    <a:pt x="468457" y="26731"/>
                    <a:pt x="384496" y="26025"/>
                  </a:cubicBezTo>
                  <a:cubicBezTo>
                    <a:pt x="300535" y="25320"/>
                    <a:pt x="32071" y="-4667"/>
                    <a:pt x="3496" y="62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9" name="フリーフォーム: 図形 1238">
              <a:extLst>
                <a:ext uri="{FF2B5EF4-FFF2-40B4-BE49-F238E27FC236}">
                  <a16:creationId xmlns:a16="http://schemas.microsoft.com/office/drawing/2014/main" id="{2F9C7513-C415-4C86-BF90-ECC576DA9BED}"/>
                </a:ext>
              </a:extLst>
            </p:cNvPr>
            <p:cNvSpPr/>
            <p:nvPr/>
          </p:nvSpPr>
          <p:spPr>
            <a:xfrm>
              <a:off x="4354607" y="8774681"/>
              <a:ext cx="68812" cy="203034"/>
            </a:xfrm>
            <a:custGeom>
              <a:avLst/>
              <a:gdLst>
                <a:gd name="connsiteX0" fmla="*/ 12076 w 68812"/>
                <a:gd name="connsiteY0" fmla="*/ 1019 h 203034"/>
                <a:gd name="connsiteX1" fmla="*/ 67110 w 68812"/>
                <a:gd name="connsiteY1" fmla="*/ 195752 h 203034"/>
                <a:gd name="connsiteX2" fmla="*/ 50176 w 68812"/>
                <a:gd name="connsiteY2" fmla="*/ 157652 h 203034"/>
                <a:gd name="connsiteX3" fmla="*/ 3610 w 68812"/>
                <a:gd name="connsiteY3" fmla="*/ 119552 h 203034"/>
                <a:gd name="connsiteX4" fmla="*/ 12076 w 68812"/>
                <a:gd name="connsiteY4" fmla="*/ 1019 h 203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12" h="203034">
                  <a:moveTo>
                    <a:pt x="12076" y="1019"/>
                  </a:moveTo>
                  <a:cubicBezTo>
                    <a:pt x="22659" y="13719"/>
                    <a:pt x="60760" y="169647"/>
                    <a:pt x="67110" y="195752"/>
                  </a:cubicBezTo>
                  <a:cubicBezTo>
                    <a:pt x="73460" y="221857"/>
                    <a:pt x="60759" y="170352"/>
                    <a:pt x="50176" y="157652"/>
                  </a:cubicBezTo>
                  <a:cubicBezTo>
                    <a:pt x="39593" y="144952"/>
                    <a:pt x="11371" y="141071"/>
                    <a:pt x="3610" y="119552"/>
                  </a:cubicBezTo>
                  <a:cubicBezTo>
                    <a:pt x="-4151" y="98033"/>
                    <a:pt x="1493" y="-11681"/>
                    <a:pt x="12076" y="101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0" name="フリーフォーム: 図形 1239">
              <a:extLst>
                <a:ext uri="{FF2B5EF4-FFF2-40B4-BE49-F238E27FC236}">
                  <a16:creationId xmlns:a16="http://schemas.microsoft.com/office/drawing/2014/main" id="{396E4952-B206-4263-A17C-4ECCA6A14DDD}"/>
                </a:ext>
              </a:extLst>
            </p:cNvPr>
            <p:cNvSpPr/>
            <p:nvPr/>
          </p:nvSpPr>
          <p:spPr>
            <a:xfrm>
              <a:off x="4010317" y="8928013"/>
              <a:ext cx="383414" cy="106424"/>
            </a:xfrm>
            <a:custGeom>
              <a:avLst/>
              <a:gdLst>
                <a:gd name="connsiteX0" fmla="*/ 766 w 383414"/>
                <a:gd name="connsiteY0" fmla="*/ 105920 h 106424"/>
                <a:gd name="connsiteX1" fmla="*/ 369066 w 383414"/>
                <a:gd name="connsiteY1" fmla="*/ 2204 h 106424"/>
                <a:gd name="connsiteX2" fmla="*/ 275933 w 383414"/>
                <a:gd name="connsiteY2" fmla="*/ 40304 h 106424"/>
                <a:gd name="connsiteX3" fmla="*/ 766 w 383414"/>
                <a:gd name="connsiteY3" fmla="*/ 105920 h 106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3414" h="106424">
                  <a:moveTo>
                    <a:pt x="766" y="105920"/>
                  </a:moveTo>
                  <a:cubicBezTo>
                    <a:pt x="16288" y="99570"/>
                    <a:pt x="323205" y="13140"/>
                    <a:pt x="369066" y="2204"/>
                  </a:cubicBezTo>
                  <a:cubicBezTo>
                    <a:pt x="414927" y="-8732"/>
                    <a:pt x="341902" y="23723"/>
                    <a:pt x="275933" y="40304"/>
                  </a:cubicBezTo>
                  <a:cubicBezTo>
                    <a:pt x="209964" y="56884"/>
                    <a:pt x="-14756" y="112270"/>
                    <a:pt x="766" y="10592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1" name="フリーフォーム: 図形 1240">
              <a:extLst>
                <a:ext uri="{FF2B5EF4-FFF2-40B4-BE49-F238E27FC236}">
                  <a16:creationId xmlns:a16="http://schemas.microsoft.com/office/drawing/2014/main" id="{2C943EA6-CB1C-4F52-9D5E-651AD12C4191}"/>
                </a:ext>
              </a:extLst>
            </p:cNvPr>
            <p:cNvSpPr/>
            <p:nvPr/>
          </p:nvSpPr>
          <p:spPr>
            <a:xfrm>
              <a:off x="3965831" y="8967498"/>
              <a:ext cx="491903" cy="126071"/>
            </a:xfrm>
            <a:custGeom>
              <a:avLst/>
              <a:gdLst>
                <a:gd name="connsiteX0" fmla="*/ 802 w 491903"/>
                <a:gd name="connsiteY0" fmla="*/ 125702 h 126071"/>
                <a:gd name="connsiteX1" fmla="*/ 284436 w 491903"/>
                <a:gd name="connsiteY1" fmla="*/ 43152 h 126071"/>
                <a:gd name="connsiteX2" fmla="*/ 392386 w 491903"/>
                <a:gd name="connsiteY2" fmla="*/ 7169 h 126071"/>
                <a:gd name="connsiteX3" fmla="*/ 491869 w 491903"/>
                <a:gd name="connsiteY3" fmla="*/ 9285 h 126071"/>
                <a:gd name="connsiteX4" fmla="*/ 381802 w 491903"/>
                <a:gd name="connsiteY4" fmla="*/ 7169 h 126071"/>
                <a:gd name="connsiteX5" fmla="*/ 802 w 491903"/>
                <a:gd name="connsiteY5" fmla="*/ 125702 h 126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1903" h="126071">
                  <a:moveTo>
                    <a:pt x="802" y="125702"/>
                  </a:moveTo>
                  <a:cubicBezTo>
                    <a:pt x="-15426" y="131699"/>
                    <a:pt x="219172" y="62907"/>
                    <a:pt x="284436" y="43152"/>
                  </a:cubicBezTo>
                  <a:cubicBezTo>
                    <a:pt x="349700" y="23396"/>
                    <a:pt x="357814" y="12813"/>
                    <a:pt x="392386" y="7169"/>
                  </a:cubicBezTo>
                  <a:cubicBezTo>
                    <a:pt x="426958" y="1524"/>
                    <a:pt x="493633" y="9285"/>
                    <a:pt x="491869" y="9285"/>
                  </a:cubicBezTo>
                  <a:cubicBezTo>
                    <a:pt x="490105" y="9285"/>
                    <a:pt x="460119" y="-10117"/>
                    <a:pt x="381802" y="7169"/>
                  </a:cubicBezTo>
                  <a:cubicBezTo>
                    <a:pt x="303485" y="24455"/>
                    <a:pt x="17030" y="119705"/>
                    <a:pt x="802" y="12570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2" name="フリーフォーム: 図形 1241">
              <a:extLst>
                <a:ext uri="{FF2B5EF4-FFF2-40B4-BE49-F238E27FC236}">
                  <a16:creationId xmlns:a16="http://schemas.microsoft.com/office/drawing/2014/main" id="{5E16B736-B721-42DC-9ADD-E7FD6138CD09}"/>
                </a:ext>
              </a:extLst>
            </p:cNvPr>
            <p:cNvSpPr/>
            <p:nvPr/>
          </p:nvSpPr>
          <p:spPr>
            <a:xfrm>
              <a:off x="4373930" y="8998618"/>
              <a:ext cx="87234" cy="276631"/>
            </a:xfrm>
            <a:custGeom>
              <a:avLst/>
              <a:gdLst>
                <a:gd name="connsiteX0" fmla="*/ 13920 w 87234"/>
                <a:gd name="connsiteY0" fmla="*/ 1449 h 276631"/>
                <a:gd name="connsiteX1" fmla="*/ 73187 w 87234"/>
                <a:gd name="connsiteY1" fmla="*/ 191949 h 276631"/>
                <a:gd name="connsiteX2" fmla="*/ 85887 w 87234"/>
                <a:gd name="connsiteY2" fmla="*/ 276615 h 276631"/>
                <a:gd name="connsiteX3" fmla="*/ 49903 w 87234"/>
                <a:gd name="connsiteY3" fmla="*/ 198299 h 276631"/>
                <a:gd name="connsiteX4" fmla="*/ 3337 w 87234"/>
                <a:gd name="connsiteY4" fmla="*/ 109399 h 276631"/>
                <a:gd name="connsiteX5" fmla="*/ 13920 w 87234"/>
                <a:gd name="connsiteY5" fmla="*/ 1449 h 276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234" h="276631">
                  <a:moveTo>
                    <a:pt x="13920" y="1449"/>
                  </a:moveTo>
                  <a:cubicBezTo>
                    <a:pt x="25562" y="15207"/>
                    <a:pt x="61193" y="146088"/>
                    <a:pt x="73187" y="191949"/>
                  </a:cubicBezTo>
                  <a:cubicBezTo>
                    <a:pt x="85181" y="237810"/>
                    <a:pt x="89768" y="275557"/>
                    <a:pt x="85887" y="276615"/>
                  </a:cubicBezTo>
                  <a:cubicBezTo>
                    <a:pt x="82006" y="277673"/>
                    <a:pt x="63661" y="226168"/>
                    <a:pt x="49903" y="198299"/>
                  </a:cubicBezTo>
                  <a:cubicBezTo>
                    <a:pt x="36145" y="170430"/>
                    <a:pt x="11098" y="143266"/>
                    <a:pt x="3337" y="109399"/>
                  </a:cubicBezTo>
                  <a:cubicBezTo>
                    <a:pt x="-4424" y="75532"/>
                    <a:pt x="2278" y="-12309"/>
                    <a:pt x="13920" y="144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3" name="フリーフォーム: 図形 1242">
              <a:extLst>
                <a:ext uri="{FF2B5EF4-FFF2-40B4-BE49-F238E27FC236}">
                  <a16:creationId xmlns:a16="http://schemas.microsoft.com/office/drawing/2014/main" id="{53E14703-63CA-4199-AC67-71A7BC40B6D7}"/>
                </a:ext>
              </a:extLst>
            </p:cNvPr>
            <p:cNvSpPr/>
            <p:nvPr/>
          </p:nvSpPr>
          <p:spPr>
            <a:xfrm>
              <a:off x="4076564" y="9491446"/>
              <a:ext cx="495834" cy="541819"/>
            </a:xfrm>
            <a:custGeom>
              <a:avLst/>
              <a:gdLst>
                <a:gd name="connsiteX0" fmla="*/ 434053 w 495834"/>
                <a:gd name="connsiteY0" fmla="*/ 3921 h 541819"/>
                <a:gd name="connsiteX1" fmla="*/ 395953 w 495834"/>
                <a:gd name="connsiteY1" fmla="*/ 75887 h 541819"/>
                <a:gd name="connsiteX2" fmla="*/ 391719 w 495834"/>
                <a:gd name="connsiteY2" fmla="*/ 209237 h 541819"/>
                <a:gd name="connsiteX3" fmla="*/ 480619 w 495834"/>
                <a:gd name="connsiteY3" fmla="*/ 488637 h 541819"/>
                <a:gd name="connsiteX4" fmla="*/ 444636 w 495834"/>
                <a:gd name="connsiteY4" fmla="*/ 484404 h 541819"/>
                <a:gd name="connsiteX5" fmla="*/ 2253 w 495834"/>
                <a:gd name="connsiteY5" fmla="*/ 541554 h 541819"/>
                <a:gd name="connsiteX6" fmla="*/ 279536 w 495834"/>
                <a:gd name="connsiteY6" fmla="*/ 503454 h 541819"/>
                <a:gd name="connsiteX7" fmla="*/ 438286 w 495834"/>
                <a:gd name="connsiteY7" fmla="*/ 450537 h 541819"/>
                <a:gd name="connsiteX8" fmla="*/ 434053 w 495834"/>
                <a:gd name="connsiteY8" fmla="*/ 351054 h 541819"/>
                <a:gd name="connsiteX9" fmla="*/ 370553 w 495834"/>
                <a:gd name="connsiteY9" fmla="*/ 192304 h 541819"/>
                <a:gd name="connsiteX10" fmla="*/ 434053 w 495834"/>
                <a:gd name="connsiteY10" fmla="*/ 3921 h 541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5834" h="541819">
                  <a:moveTo>
                    <a:pt x="434053" y="3921"/>
                  </a:moveTo>
                  <a:cubicBezTo>
                    <a:pt x="438286" y="-15482"/>
                    <a:pt x="403009" y="41668"/>
                    <a:pt x="395953" y="75887"/>
                  </a:cubicBezTo>
                  <a:cubicBezTo>
                    <a:pt x="388897" y="110106"/>
                    <a:pt x="377608" y="140445"/>
                    <a:pt x="391719" y="209237"/>
                  </a:cubicBezTo>
                  <a:cubicBezTo>
                    <a:pt x="405830" y="278029"/>
                    <a:pt x="471799" y="442776"/>
                    <a:pt x="480619" y="488637"/>
                  </a:cubicBezTo>
                  <a:cubicBezTo>
                    <a:pt x="489439" y="534498"/>
                    <a:pt x="524364" y="475585"/>
                    <a:pt x="444636" y="484404"/>
                  </a:cubicBezTo>
                  <a:cubicBezTo>
                    <a:pt x="364908" y="493223"/>
                    <a:pt x="29770" y="538379"/>
                    <a:pt x="2253" y="541554"/>
                  </a:cubicBezTo>
                  <a:cubicBezTo>
                    <a:pt x="-25264" y="544729"/>
                    <a:pt x="206864" y="518623"/>
                    <a:pt x="279536" y="503454"/>
                  </a:cubicBezTo>
                  <a:cubicBezTo>
                    <a:pt x="352208" y="488285"/>
                    <a:pt x="412533" y="475937"/>
                    <a:pt x="438286" y="450537"/>
                  </a:cubicBezTo>
                  <a:cubicBezTo>
                    <a:pt x="464039" y="425137"/>
                    <a:pt x="445342" y="394093"/>
                    <a:pt x="434053" y="351054"/>
                  </a:cubicBezTo>
                  <a:cubicBezTo>
                    <a:pt x="422764" y="308015"/>
                    <a:pt x="375139" y="248749"/>
                    <a:pt x="370553" y="192304"/>
                  </a:cubicBezTo>
                  <a:cubicBezTo>
                    <a:pt x="365967" y="135859"/>
                    <a:pt x="429820" y="23324"/>
                    <a:pt x="434053" y="392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4" name="フリーフォーム: 図形 1243">
              <a:extLst>
                <a:ext uri="{FF2B5EF4-FFF2-40B4-BE49-F238E27FC236}">
                  <a16:creationId xmlns:a16="http://schemas.microsoft.com/office/drawing/2014/main" id="{9B2C4379-23BD-4686-BA56-AE9CEA1A92F1}"/>
                </a:ext>
              </a:extLst>
            </p:cNvPr>
            <p:cNvSpPr/>
            <p:nvPr/>
          </p:nvSpPr>
          <p:spPr>
            <a:xfrm>
              <a:off x="4227949" y="9844370"/>
              <a:ext cx="324279" cy="69286"/>
            </a:xfrm>
            <a:custGeom>
              <a:avLst/>
              <a:gdLst>
                <a:gd name="connsiteX0" fmla="*/ 3268 w 324279"/>
                <a:gd name="connsiteY0" fmla="*/ 40463 h 69286"/>
                <a:gd name="connsiteX1" fmla="*/ 312301 w 324279"/>
                <a:gd name="connsiteY1" fmla="*/ 247 h 69286"/>
                <a:gd name="connsiteX2" fmla="*/ 250918 w 324279"/>
                <a:gd name="connsiteY2" fmla="*/ 25647 h 69286"/>
                <a:gd name="connsiteX3" fmla="*/ 155668 w 324279"/>
                <a:gd name="connsiteY3" fmla="*/ 67980 h 69286"/>
                <a:gd name="connsiteX4" fmla="*/ 3268 w 324279"/>
                <a:gd name="connsiteY4" fmla="*/ 40463 h 69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279" h="69286">
                  <a:moveTo>
                    <a:pt x="3268" y="40463"/>
                  </a:moveTo>
                  <a:cubicBezTo>
                    <a:pt x="29373" y="29174"/>
                    <a:pt x="271026" y="2716"/>
                    <a:pt x="312301" y="247"/>
                  </a:cubicBezTo>
                  <a:cubicBezTo>
                    <a:pt x="353576" y="-2222"/>
                    <a:pt x="277023" y="14358"/>
                    <a:pt x="250918" y="25647"/>
                  </a:cubicBezTo>
                  <a:cubicBezTo>
                    <a:pt x="224813" y="36936"/>
                    <a:pt x="196590" y="60925"/>
                    <a:pt x="155668" y="67980"/>
                  </a:cubicBezTo>
                  <a:cubicBezTo>
                    <a:pt x="114746" y="75035"/>
                    <a:pt x="-22837" y="51752"/>
                    <a:pt x="3268" y="4046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5" name="フリーフォーム: 図形 1244">
              <a:extLst>
                <a:ext uri="{FF2B5EF4-FFF2-40B4-BE49-F238E27FC236}">
                  <a16:creationId xmlns:a16="http://schemas.microsoft.com/office/drawing/2014/main" id="{48D7CACC-97CE-42B0-8F35-0BCFD7BCC2B4}"/>
                </a:ext>
              </a:extLst>
            </p:cNvPr>
            <p:cNvSpPr/>
            <p:nvPr/>
          </p:nvSpPr>
          <p:spPr>
            <a:xfrm>
              <a:off x="4170633" y="9956798"/>
              <a:ext cx="324629" cy="63912"/>
            </a:xfrm>
            <a:custGeom>
              <a:avLst/>
              <a:gdLst>
                <a:gd name="connsiteX0" fmla="*/ 3434 w 324629"/>
                <a:gd name="connsiteY0" fmla="*/ 57152 h 63912"/>
                <a:gd name="connsiteX1" fmla="*/ 320934 w 324629"/>
                <a:gd name="connsiteY1" fmla="*/ 2 h 63912"/>
                <a:gd name="connsiteX2" fmla="*/ 164300 w 324629"/>
                <a:gd name="connsiteY2" fmla="*/ 55035 h 63912"/>
                <a:gd name="connsiteX3" fmla="*/ 3434 w 324629"/>
                <a:gd name="connsiteY3" fmla="*/ 57152 h 63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4629" h="63912">
                  <a:moveTo>
                    <a:pt x="3434" y="57152"/>
                  </a:moveTo>
                  <a:cubicBezTo>
                    <a:pt x="29540" y="47980"/>
                    <a:pt x="294123" y="355"/>
                    <a:pt x="320934" y="2"/>
                  </a:cubicBezTo>
                  <a:cubicBezTo>
                    <a:pt x="347745" y="-351"/>
                    <a:pt x="221803" y="43393"/>
                    <a:pt x="164300" y="55035"/>
                  </a:cubicBezTo>
                  <a:cubicBezTo>
                    <a:pt x="106797" y="66677"/>
                    <a:pt x="-22672" y="66324"/>
                    <a:pt x="3434" y="5715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6" name="フリーフォーム: 図形 1245">
              <a:extLst>
                <a:ext uri="{FF2B5EF4-FFF2-40B4-BE49-F238E27FC236}">
                  <a16:creationId xmlns:a16="http://schemas.microsoft.com/office/drawing/2014/main" id="{E5284038-BAF8-4E55-8758-3B1DC995B16C}"/>
                </a:ext>
              </a:extLst>
            </p:cNvPr>
            <p:cNvSpPr/>
            <p:nvPr/>
          </p:nvSpPr>
          <p:spPr>
            <a:xfrm>
              <a:off x="4317295" y="9984751"/>
              <a:ext cx="119565" cy="703230"/>
            </a:xfrm>
            <a:custGeom>
              <a:avLst/>
              <a:gdLst>
                <a:gd name="connsiteX0" fmla="*/ 112888 w 119565"/>
                <a:gd name="connsiteY0" fmla="*/ 27082 h 703230"/>
                <a:gd name="connsiteX1" fmla="*/ 104422 w 119565"/>
                <a:gd name="connsiteY1" fmla="*/ 96932 h 703230"/>
                <a:gd name="connsiteX2" fmla="*/ 7055 w 119565"/>
                <a:gd name="connsiteY2" fmla="*/ 676899 h 703230"/>
                <a:gd name="connsiteX3" fmla="*/ 11288 w 119565"/>
                <a:gd name="connsiteY3" fmla="*/ 581649 h 703230"/>
                <a:gd name="connsiteX4" fmla="*/ 40922 w 119565"/>
                <a:gd name="connsiteY4" fmla="*/ 378449 h 703230"/>
                <a:gd name="connsiteX5" fmla="*/ 112888 w 119565"/>
                <a:gd name="connsiteY5" fmla="*/ 27082 h 703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9565" h="703230">
                  <a:moveTo>
                    <a:pt x="112888" y="27082"/>
                  </a:moveTo>
                  <a:cubicBezTo>
                    <a:pt x="123471" y="-19837"/>
                    <a:pt x="122061" y="-11371"/>
                    <a:pt x="104422" y="96932"/>
                  </a:cubicBezTo>
                  <a:cubicBezTo>
                    <a:pt x="86783" y="205235"/>
                    <a:pt x="22577" y="596113"/>
                    <a:pt x="7055" y="676899"/>
                  </a:cubicBezTo>
                  <a:cubicBezTo>
                    <a:pt x="-8467" y="757685"/>
                    <a:pt x="5644" y="631391"/>
                    <a:pt x="11288" y="581649"/>
                  </a:cubicBezTo>
                  <a:cubicBezTo>
                    <a:pt x="16932" y="531907"/>
                    <a:pt x="22225" y="470524"/>
                    <a:pt x="40922" y="378449"/>
                  </a:cubicBezTo>
                  <a:cubicBezTo>
                    <a:pt x="59619" y="286374"/>
                    <a:pt x="102305" y="74001"/>
                    <a:pt x="112888" y="2708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7" name="フリーフォーム: 図形 1246">
              <a:extLst>
                <a:ext uri="{FF2B5EF4-FFF2-40B4-BE49-F238E27FC236}">
                  <a16:creationId xmlns:a16="http://schemas.microsoft.com/office/drawing/2014/main" id="{E25471EE-E697-4260-9D56-DA6542862281}"/>
                </a:ext>
              </a:extLst>
            </p:cNvPr>
            <p:cNvSpPr/>
            <p:nvPr/>
          </p:nvSpPr>
          <p:spPr>
            <a:xfrm>
              <a:off x="3187436" y="10308028"/>
              <a:ext cx="22697" cy="343365"/>
            </a:xfrm>
            <a:custGeom>
              <a:avLst/>
              <a:gdLst>
                <a:gd name="connsiteX0" fmla="*/ 2381 w 22697"/>
                <a:gd name="connsiteY0" fmla="*/ 139 h 343365"/>
                <a:gd name="connsiteX1" fmla="*/ 2381 w 22697"/>
                <a:gd name="connsiteY1" fmla="*/ 199105 h 343365"/>
                <a:gd name="connsiteX2" fmla="*/ 21431 w 22697"/>
                <a:gd name="connsiteY2" fmla="*/ 343039 h 343365"/>
                <a:gd name="connsiteX3" fmla="*/ 21431 w 22697"/>
                <a:gd name="connsiteY3" fmla="*/ 230855 h 343365"/>
                <a:gd name="connsiteX4" fmla="*/ 2381 w 22697"/>
                <a:gd name="connsiteY4" fmla="*/ 139 h 343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97" h="343365">
                  <a:moveTo>
                    <a:pt x="2381" y="139"/>
                  </a:moveTo>
                  <a:cubicBezTo>
                    <a:pt x="-794" y="-5153"/>
                    <a:pt x="-794" y="141955"/>
                    <a:pt x="2381" y="199105"/>
                  </a:cubicBezTo>
                  <a:cubicBezTo>
                    <a:pt x="5556" y="256255"/>
                    <a:pt x="18256" y="337747"/>
                    <a:pt x="21431" y="343039"/>
                  </a:cubicBezTo>
                  <a:cubicBezTo>
                    <a:pt x="24606" y="348331"/>
                    <a:pt x="20726" y="288358"/>
                    <a:pt x="21431" y="230855"/>
                  </a:cubicBezTo>
                  <a:cubicBezTo>
                    <a:pt x="22136" y="173352"/>
                    <a:pt x="5556" y="5431"/>
                    <a:pt x="2381" y="13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8" name="フリーフォーム: 図形 1247">
              <a:extLst>
                <a:ext uri="{FF2B5EF4-FFF2-40B4-BE49-F238E27FC236}">
                  <a16:creationId xmlns:a16="http://schemas.microsoft.com/office/drawing/2014/main" id="{DEA2ED25-B410-44C2-8D70-3C8A3CC3E4EC}"/>
                </a:ext>
              </a:extLst>
            </p:cNvPr>
            <p:cNvSpPr/>
            <p:nvPr/>
          </p:nvSpPr>
          <p:spPr>
            <a:xfrm>
              <a:off x="2983794" y="10365814"/>
              <a:ext cx="17726" cy="365199"/>
            </a:xfrm>
            <a:custGeom>
              <a:avLst/>
              <a:gdLst>
                <a:gd name="connsiteX0" fmla="*/ 7056 w 17726"/>
                <a:gd name="connsiteY0" fmla="*/ 1619 h 365199"/>
                <a:gd name="connsiteX1" fmla="*/ 17639 w 17726"/>
                <a:gd name="connsiteY1" fmla="*/ 357219 h 365199"/>
                <a:gd name="connsiteX2" fmla="*/ 706 w 17726"/>
                <a:gd name="connsiteY2" fmla="*/ 230219 h 365199"/>
                <a:gd name="connsiteX3" fmla="*/ 7056 w 17726"/>
                <a:gd name="connsiteY3" fmla="*/ 1619 h 365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26" h="365199">
                  <a:moveTo>
                    <a:pt x="7056" y="1619"/>
                  </a:moveTo>
                  <a:cubicBezTo>
                    <a:pt x="9878" y="22786"/>
                    <a:pt x="18697" y="319119"/>
                    <a:pt x="17639" y="357219"/>
                  </a:cubicBezTo>
                  <a:cubicBezTo>
                    <a:pt x="16581" y="395319"/>
                    <a:pt x="3528" y="287722"/>
                    <a:pt x="706" y="230219"/>
                  </a:cubicBezTo>
                  <a:cubicBezTo>
                    <a:pt x="-2116" y="172716"/>
                    <a:pt x="4234" y="-19548"/>
                    <a:pt x="7056" y="161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89" name="グループ化 288">
              <a:extLst>
                <a:ext uri="{FF2B5EF4-FFF2-40B4-BE49-F238E27FC236}">
                  <a16:creationId xmlns:a16="http://schemas.microsoft.com/office/drawing/2014/main" id="{2AEF5166-DE05-4334-B150-92C50BFB2EC2}"/>
                </a:ext>
              </a:extLst>
            </p:cNvPr>
            <p:cNvGrpSpPr/>
            <p:nvPr/>
          </p:nvGrpSpPr>
          <p:grpSpPr>
            <a:xfrm>
              <a:off x="414373" y="5360764"/>
              <a:ext cx="9089404" cy="5537487"/>
              <a:chOff x="414373" y="5360764"/>
              <a:chExt cx="9089404" cy="5537487"/>
            </a:xfrm>
          </p:grpSpPr>
          <p:grpSp>
            <p:nvGrpSpPr>
              <p:cNvPr id="290" name="グループ化 289">
                <a:extLst>
                  <a:ext uri="{FF2B5EF4-FFF2-40B4-BE49-F238E27FC236}">
                    <a16:creationId xmlns:a16="http://schemas.microsoft.com/office/drawing/2014/main" id="{105DD67F-39C7-4548-97E3-C0B8A1D1AD42}"/>
                  </a:ext>
                </a:extLst>
              </p:cNvPr>
              <p:cNvGrpSpPr/>
              <p:nvPr/>
            </p:nvGrpSpPr>
            <p:grpSpPr>
              <a:xfrm>
                <a:off x="458778" y="5384107"/>
                <a:ext cx="8969074" cy="5255622"/>
                <a:chOff x="458778" y="5384107"/>
                <a:chExt cx="8969074" cy="5255622"/>
              </a:xfrm>
              <a:solidFill>
                <a:srgbClr val="FF3399"/>
              </a:solidFill>
            </p:grpSpPr>
            <p:sp>
              <p:nvSpPr>
                <p:cNvPr id="357" name="フリーフォーム: 図形 356">
                  <a:extLst>
                    <a:ext uri="{FF2B5EF4-FFF2-40B4-BE49-F238E27FC236}">
                      <a16:creationId xmlns:a16="http://schemas.microsoft.com/office/drawing/2014/main" id="{86B2A85B-3ADB-4787-BD81-DB307689B368}"/>
                    </a:ext>
                  </a:extLst>
                </p:cNvPr>
                <p:cNvSpPr/>
                <p:nvPr/>
              </p:nvSpPr>
              <p:spPr>
                <a:xfrm>
                  <a:off x="3983421" y="5384107"/>
                  <a:ext cx="71488" cy="543423"/>
                </a:xfrm>
                <a:custGeom>
                  <a:avLst/>
                  <a:gdLst>
                    <a:gd name="connsiteX0" fmla="*/ 17079 w 71488"/>
                    <a:gd name="connsiteY0" fmla="*/ 693 h 543423"/>
                    <a:gd name="connsiteX1" fmla="*/ 20254 w 71488"/>
                    <a:gd name="connsiteY1" fmla="*/ 197543 h 543423"/>
                    <a:gd name="connsiteX2" fmla="*/ 66292 w 71488"/>
                    <a:gd name="connsiteY2" fmla="*/ 527743 h 543423"/>
                    <a:gd name="connsiteX3" fmla="*/ 63117 w 71488"/>
                    <a:gd name="connsiteY3" fmla="*/ 454718 h 543423"/>
                    <a:gd name="connsiteX4" fmla="*/ 1204 w 71488"/>
                    <a:gd name="connsiteY4" fmla="*/ 143568 h 543423"/>
                    <a:gd name="connsiteX5" fmla="*/ 17079 w 71488"/>
                    <a:gd name="connsiteY5" fmla="*/ 693 h 543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1488" h="543423">
                      <a:moveTo>
                        <a:pt x="17079" y="693"/>
                      </a:moveTo>
                      <a:cubicBezTo>
                        <a:pt x="20254" y="9689"/>
                        <a:pt x="12052" y="109701"/>
                        <a:pt x="20254" y="197543"/>
                      </a:cubicBezTo>
                      <a:cubicBezTo>
                        <a:pt x="28456" y="285385"/>
                        <a:pt x="59148" y="484881"/>
                        <a:pt x="66292" y="527743"/>
                      </a:cubicBezTo>
                      <a:cubicBezTo>
                        <a:pt x="73436" y="570605"/>
                        <a:pt x="73965" y="518747"/>
                        <a:pt x="63117" y="454718"/>
                      </a:cubicBezTo>
                      <a:cubicBezTo>
                        <a:pt x="52269" y="390689"/>
                        <a:pt x="7289" y="215270"/>
                        <a:pt x="1204" y="143568"/>
                      </a:cubicBezTo>
                      <a:cubicBezTo>
                        <a:pt x="-4881" y="71866"/>
                        <a:pt x="13904" y="-8303"/>
                        <a:pt x="17079" y="69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8" name="フリーフォーム: 図形 357">
                  <a:extLst>
                    <a:ext uri="{FF2B5EF4-FFF2-40B4-BE49-F238E27FC236}">
                      <a16:creationId xmlns:a16="http://schemas.microsoft.com/office/drawing/2014/main" id="{E8052CBD-66C3-4793-B348-C453A7CB7C9D}"/>
                    </a:ext>
                  </a:extLst>
                </p:cNvPr>
                <p:cNvSpPr/>
                <p:nvPr/>
              </p:nvSpPr>
              <p:spPr>
                <a:xfrm>
                  <a:off x="3952767" y="5414774"/>
                  <a:ext cx="50144" cy="262157"/>
                </a:xfrm>
                <a:custGeom>
                  <a:avLst/>
                  <a:gdLst>
                    <a:gd name="connsiteX0" fmla="*/ 30271 w 50144"/>
                    <a:gd name="connsiteY0" fmla="*/ 189 h 262157"/>
                    <a:gd name="connsiteX1" fmla="*/ 15983 w 50144"/>
                    <a:gd name="connsiteY1" fmla="*/ 71626 h 262157"/>
                    <a:gd name="connsiteX2" fmla="*/ 49321 w 50144"/>
                    <a:gd name="connsiteY2" fmla="*/ 260539 h 262157"/>
                    <a:gd name="connsiteX3" fmla="*/ 36621 w 50144"/>
                    <a:gd name="connsiteY3" fmla="*/ 158939 h 262157"/>
                    <a:gd name="connsiteX4" fmla="*/ 108 w 50144"/>
                    <a:gd name="connsiteY4" fmla="*/ 89089 h 262157"/>
                    <a:gd name="connsiteX5" fmla="*/ 30271 w 50144"/>
                    <a:gd name="connsiteY5" fmla="*/ 189 h 262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0144" h="262157">
                      <a:moveTo>
                        <a:pt x="30271" y="189"/>
                      </a:moveTo>
                      <a:cubicBezTo>
                        <a:pt x="32917" y="-2721"/>
                        <a:pt x="12808" y="28234"/>
                        <a:pt x="15983" y="71626"/>
                      </a:cubicBezTo>
                      <a:cubicBezTo>
                        <a:pt x="19158" y="115018"/>
                        <a:pt x="45881" y="245987"/>
                        <a:pt x="49321" y="260539"/>
                      </a:cubicBezTo>
                      <a:cubicBezTo>
                        <a:pt x="52761" y="275091"/>
                        <a:pt x="44823" y="187514"/>
                        <a:pt x="36621" y="158939"/>
                      </a:cubicBezTo>
                      <a:cubicBezTo>
                        <a:pt x="28419" y="130364"/>
                        <a:pt x="2225" y="111579"/>
                        <a:pt x="108" y="89089"/>
                      </a:cubicBezTo>
                      <a:cubicBezTo>
                        <a:pt x="-2009" y="66599"/>
                        <a:pt x="27625" y="3099"/>
                        <a:pt x="30271" y="1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9" name="フリーフォーム: 図形 358">
                  <a:extLst>
                    <a:ext uri="{FF2B5EF4-FFF2-40B4-BE49-F238E27FC236}">
                      <a16:creationId xmlns:a16="http://schemas.microsoft.com/office/drawing/2014/main" id="{01774F36-5487-4558-8F3C-B3B396360024}"/>
                    </a:ext>
                  </a:extLst>
                </p:cNvPr>
                <p:cNvSpPr/>
                <p:nvPr/>
              </p:nvSpPr>
              <p:spPr>
                <a:xfrm>
                  <a:off x="4043744" y="5946349"/>
                  <a:ext cx="46619" cy="291391"/>
                </a:xfrm>
                <a:custGeom>
                  <a:avLst/>
                  <a:gdLst>
                    <a:gd name="connsiteX0" fmla="*/ 9144 w 46619"/>
                    <a:gd name="connsiteY0" fmla="*/ 426 h 291391"/>
                    <a:gd name="connsiteX1" fmla="*/ 26606 w 46619"/>
                    <a:gd name="connsiteY1" fmla="*/ 173464 h 291391"/>
                    <a:gd name="connsiteX2" fmla="*/ 45656 w 46619"/>
                    <a:gd name="connsiteY2" fmla="*/ 289351 h 291391"/>
                    <a:gd name="connsiteX3" fmla="*/ 39306 w 46619"/>
                    <a:gd name="connsiteY3" fmla="*/ 238551 h 291391"/>
                    <a:gd name="connsiteX4" fmla="*/ 1206 w 46619"/>
                    <a:gd name="connsiteY4" fmla="*/ 127426 h 291391"/>
                    <a:gd name="connsiteX5" fmla="*/ 9144 w 46619"/>
                    <a:gd name="connsiteY5" fmla="*/ 426 h 2913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6619" h="291391">
                      <a:moveTo>
                        <a:pt x="9144" y="426"/>
                      </a:moveTo>
                      <a:cubicBezTo>
                        <a:pt x="13377" y="8099"/>
                        <a:pt x="20521" y="125310"/>
                        <a:pt x="26606" y="173464"/>
                      </a:cubicBezTo>
                      <a:cubicBezTo>
                        <a:pt x="32691" y="221618"/>
                        <a:pt x="43539" y="278503"/>
                        <a:pt x="45656" y="289351"/>
                      </a:cubicBezTo>
                      <a:cubicBezTo>
                        <a:pt x="47773" y="300199"/>
                        <a:pt x="46714" y="265538"/>
                        <a:pt x="39306" y="238551"/>
                      </a:cubicBezTo>
                      <a:cubicBezTo>
                        <a:pt x="31898" y="211564"/>
                        <a:pt x="5439" y="164203"/>
                        <a:pt x="1206" y="127426"/>
                      </a:cubicBezTo>
                      <a:cubicBezTo>
                        <a:pt x="-3027" y="90649"/>
                        <a:pt x="4911" y="-7247"/>
                        <a:pt x="9144" y="4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0" name="フリーフォーム: 図形 359">
                  <a:extLst>
                    <a:ext uri="{FF2B5EF4-FFF2-40B4-BE49-F238E27FC236}">
                      <a16:creationId xmlns:a16="http://schemas.microsoft.com/office/drawing/2014/main" id="{A4558BE8-C2FE-4D91-AC92-FE8552E77F40}"/>
                    </a:ext>
                  </a:extLst>
                </p:cNvPr>
                <p:cNvSpPr/>
                <p:nvPr/>
              </p:nvSpPr>
              <p:spPr>
                <a:xfrm>
                  <a:off x="3803469" y="5585789"/>
                  <a:ext cx="86252" cy="431468"/>
                </a:xfrm>
                <a:custGeom>
                  <a:avLst/>
                  <a:gdLst>
                    <a:gd name="connsiteX0" fmla="*/ 181 w 86252"/>
                    <a:gd name="connsiteY0" fmla="*/ 5386 h 431468"/>
                    <a:gd name="connsiteX1" fmla="*/ 82731 w 86252"/>
                    <a:gd name="connsiteY1" fmla="*/ 414961 h 431468"/>
                    <a:gd name="connsiteX2" fmla="*/ 70031 w 86252"/>
                    <a:gd name="connsiteY2" fmla="*/ 335586 h 431468"/>
                    <a:gd name="connsiteX3" fmla="*/ 60506 w 86252"/>
                    <a:gd name="connsiteY3" fmla="*/ 191124 h 431468"/>
                    <a:gd name="connsiteX4" fmla="*/ 181 w 86252"/>
                    <a:gd name="connsiteY4" fmla="*/ 5386 h 431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252" h="431468">
                      <a:moveTo>
                        <a:pt x="181" y="5386"/>
                      </a:moveTo>
                      <a:cubicBezTo>
                        <a:pt x="3885" y="42692"/>
                        <a:pt x="71089" y="359928"/>
                        <a:pt x="82731" y="414961"/>
                      </a:cubicBezTo>
                      <a:cubicBezTo>
                        <a:pt x="94373" y="469994"/>
                        <a:pt x="73735" y="372892"/>
                        <a:pt x="70031" y="335586"/>
                      </a:cubicBezTo>
                      <a:cubicBezTo>
                        <a:pt x="66327" y="298280"/>
                        <a:pt x="70560" y="247480"/>
                        <a:pt x="60506" y="191124"/>
                      </a:cubicBezTo>
                      <a:cubicBezTo>
                        <a:pt x="50452" y="134768"/>
                        <a:pt x="-3523" y="-31920"/>
                        <a:pt x="181" y="53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1" name="フリーフォーム: 図形 360">
                  <a:extLst>
                    <a:ext uri="{FF2B5EF4-FFF2-40B4-BE49-F238E27FC236}">
                      <a16:creationId xmlns:a16="http://schemas.microsoft.com/office/drawing/2014/main" id="{171D07DD-6CDF-43B1-8F9F-DB553547D77D}"/>
                    </a:ext>
                  </a:extLst>
                </p:cNvPr>
                <p:cNvSpPr/>
                <p:nvPr/>
              </p:nvSpPr>
              <p:spPr>
                <a:xfrm>
                  <a:off x="3909496" y="6055738"/>
                  <a:ext cx="133047" cy="501149"/>
                </a:xfrm>
                <a:custGeom>
                  <a:avLst/>
                  <a:gdLst>
                    <a:gd name="connsiteX0" fmla="*/ 517 w 133047"/>
                    <a:gd name="connsiteY0" fmla="*/ 575 h 501149"/>
                    <a:gd name="connsiteX1" fmla="*/ 52904 w 133047"/>
                    <a:gd name="connsiteY1" fmla="*/ 159325 h 501149"/>
                    <a:gd name="connsiteX2" fmla="*/ 127517 w 133047"/>
                    <a:gd name="connsiteY2" fmla="*/ 484762 h 501149"/>
                    <a:gd name="connsiteX3" fmla="*/ 122754 w 133047"/>
                    <a:gd name="connsiteY3" fmla="*/ 427612 h 501149"/>
                    <a:gd name="connsiteX4" fmla="*/ 84654 w 133047"/>
                    <a:gd name="connsiteY4" fmla="*/ 210125 h 501149"/>
                    <a:gd name="connsiteX5" fmla="*/ 517 w 133047"/>
                    <a:gd name="connsiteY5" fmla="*/ 575 h 501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3047" h="501149">
                      <a:moveTo>
                        <a:pt x="517" y="575"/>
                      </a:moveTo>
                      <a:cubicBezTo>
                        <a:pt x="-4775" y="-7892"/>
                        <a:pt x="31737" y="78627"/>
                        <a:pt x="52904" y="159325"/>
                      </a:cubicBezTo>
                      <a:cubicBezTo>
                        <a:pt x="74071" y="240023"/>
                        <a:pt x="115875" y="440048"/>
                        <a:pt x="127517" y="484762"/>
                      </a:cubicBezTo>
                      <a:cubicBezTo>
                        <a:pt x="139159" y="529476"/>
                        <a:pt x="129898" y="473385"/>
                        <a:pt x="122754" y="427612"/>
                      </a:cubicBezTo>
                      <a:cubicBezTo>
                        <a:pt x="115610" y="381839"/>
                        <a:pt x="103439" y="276800"/>
                        <a:pt x="84654" y="210125"/>
                      </a:cubicBezTo>
                      <a:cubicBezTo>
                        <a:pt x="65869" y="143450"/>
                        <a:pt x="5809" y="9042"/>
                        <a:pt x="517" y="57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2" name="フリーフォーム: 図形 361">
                  <a:extLst>
                    <a:ext uri="{FF2B5EF4-FFF2-40B4-BE49-F238E27FC236}">
                      <a16:creationId xmlns:a16="http://schemas.microsoft.com/office/drawing/2014/main" id="{1A42E251-89DB-4FB1-A122-5CB36DB31403}"/>
                    </a:ext>
                  </a:extLst>
                </p:cNvPr>
                <p:cNvSpPr/>
                <p:nvPr/>
              </p:nvSpPr>
              <p:spPr>
                <a:xfrm>
                  <a:off x="3896772" y="6065730"/>
                  <a:ext cx="116291" cy="460791"/>
                </a:xfrm>
                <a:custGeom>
                  <a:avLst/>
                  <a:gdLst>
                    <a:gd name="connsiteX0" fmla="*/ 541 w 116291"/>
                    <a:gd name="connsiteY0" fmla="*/ 108 h 460791"/>
                    <a:gd name="connsiteX1" fmla="*/ 33878 w 116291"/>
                    <a:gd name="connsiteY1" fmla="*/ 150920 h 460791"/>
                    <a:gd name="connsiteX2" fmla="*/ 113253 w 116291"/>
                    <a:gd name="connsiteY2" fmla="*/ 450958 h 460791"/>
                    <a:gd name="connsiteX3" fmla="*/ 95791 w 116291"/>
                    <a:gd name="connsiteY3" fmla="*/ 368408 h 460791"/>
                    <a:gd name="connsiteX4" fmla="*/ 57691 w 116291"/>
                    <a:gd name="connsiteY4" fmla="*/ 171558 h 460791"/>
                    <a:gd name="connsiteX5" fmla="*/ 541 w 116291"/>
                    <a:gd name="connsiteY5" fmla="*/ 108 h 460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6291" h="460791">
                      <a:moveTo>
                        <a:pt x="541" y="108"/>
                      </a:moveTo>
                      <a:cubicBezTo>
                        <a:pt x="-3428" y="-3332"/>
                        <a:pt x="15093" y="75778"/>
                        <a:pt x="33878" y="150920"/>
                      </a:cubicBezTo>
                      <a:cubicBezTo>
                        <a:pt x="52663" y="226062"/>
                        <a:pt x="102934" y="414710"/>
                        <a:pt x="113253" y="450958"/>
                      </a:cubicBezTo>
                      <a:cubicBezTo>
                        <a:pt x="123572" y="487206"/>
                        <a:pt x="105051" y="414975"/>
                        <a:pt x="95791" y="368408"/>
                      </a:cubicBezTo>
                      <a:cubicBezTo>
                        <a:pt x="86531" y="321841"/>
                        <a:pt x="71714" y="231618"/>
                        <a:pt x="57691" y="171558"/>
                      </a:cubicBezTo>
                      <a:cubicBezTo>
                        <a:pt x="43668" y="111498"/>
                        <a:pt x="4510" y="3548"/>
                        <a:pt x="541" y="10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3" name="フリーフォーム: 図形 362">
                  <a:extLst>
                    <a:ext uri="{FF2B5EF4-FFF2-40B4-BE49-F238E27FC236}">
                      <a16:creationId xmlns:a16="http://schemas.microsoft.com/office/drawing/2014/main" id="{55D3BED0-D496-4051-8D59-21E2D72605E1}"/>
                    </a:ext>
                  </a:extLst>
                </p:cNvPr>
                <p:cNvSpPr/>
                <p:nvPr/>
              </p:nvSpPr>
              <p:spPr>
                <a:xfrm>
                  <a:off x="4035940" y="6562744"/>
                  <a:ext cx="87447" cy="422347"/>
                </a:xfrm>
                <a:custGeom>
                  <a:avLst/>
                  <a:gdLst>
                    <a:gd name="connsiteX0" fmla="*/ 2660 w 87447"/>
                    <a:gd name="connsiteY0" fmla="*/ 7919 h 422347"/>
                    <a:gd name="connsiteX1" fmla="*/ 82035 w 87447"/>
                    <a:gd name="connsiteY1" fmla="*/ 406381 h 422347"/>
                    <a:gd name="connsiteX2" fmla="*/ 74098 w 87447"/>
                    <a:gd name="connsiteY2" fmla="*/ 325419 h 422347"/>
                    <a:gd name="connsiteX3" fmla="*/ 23298 w 87447"/>
                    <a:gd name="connsiteY3" fmla="*/ 155556 h 422347"/>
                    <a:gd name="connsiteX4" fmla="*/ 2660 w 87447"/>
                    <a:gd name="connsiteY4" fmla="*/ 7919 h 42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7447" h="422347">
                      <a:moveTo>
                        <a:pt x="2660" y="7919"/>
                      </a:moveTo>
                      <a:cubicBezTo>
                        <a:pt x="12450" y="49723"/>
                        <a:pt x="70129" y="353465"/>
                        <a:pt x="82035" y="406381"/>
                      </a:cubicBezTo>
                      <a:cubicBezTo>
                        <a:pt x="93941" y="459297"/>
                        <a:pt x="83888" y="367223"/>
                        <a:pt x="74098" y="325419"/>
                      </a:cubicBezTo>
                      <a:cubicBezTo>
                        <a:pt x="64309" y="283615"/>
                        <a:pt x="34146" y="210325"/>
                        <a:pt x="23298" y="155556"/>
                      </a:cubicBezTo>
                      <a:cubicBezTo>
                        <a:pt x="12450" y="100787"/>
                        <a:pt x="-7130" y="-33885"/>
                        <a:pt x="2660" y="79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4" name="フリーフォーム: 図形 363">
                  <a:extLst>
                    <a:ext uri="{FF2B5EF4-FFF2-40B4-BE49-F238E27FC236}">
                      <a16:creationId xmlns:a16="http://schemas.microsoft.com/office/drawing/2014/main" id="{1063D8B2-E698-46D8-A782-A35E95CA624B}"/>
                    </a:ext>
                  </a:extLst>
                </p:cNvPr>
                <p:cNvSpPr/>
                <p:nvPr/>
              </p:nvSpPr>
              <p:spPr>
                <a:xfrm>
                  <a:off x="4006346" y="6538694"/>
                  <a:ext cx="98966" cy="473290"/>
                </a:xfrm>
                <a:custGeom>
                  <a:avLst/>
                  <a:gdLst>
                    <a:gd name="connsiteX0" fmla="*/ 504 w 98966"/>
                    <a:gd name="connsiteY0" fmla="*/ 219 h 473290"/>
                    <a:gd name="connsiteX1" fmla="*/ 25904 w 98966"/>
                    <a:gd name="connsiteY1" fmla="*/ 154206 h 473290"/>
                    <a:gd name="connsiteX2" fmla="*/ 95754 w 98966"/>
                    <a:gd name="connsiteY2" fmla="*/ 460594 h 473290"/>
                    <a:gd name="connsiteX3" fmla="*/ 79879 w 98966"/>
                    <a:gd name="connsiteY3" fmla="*/ 392331 h 473290"/>
                    <a:gd name="connsiteX4" fmla="*/ 14792 w 98966"/>
                    <a:gd name="connsiteY4" fmla="*/ 184369 h 473290"/>
                    <a:gd name="connsiteX5" fmla="*/ 504 w 98966"/>
                    <a:gd name="connsiteY5" fmla="*/ 219 h 473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8966" h="473290">
                      <a:moveTo>
                        <a:pt x="504" y="219"/>
                      </a:moveTo>
                      <a:cubicBezTo>
                        <a:pt x="2356" y="-4808"/>
                        <a:pt x="10029" y="77477"/>
                        <a:pt x="25904" y="154206"/>
                      </a:cubicBezTo>
                      <a:cubicBezTo>
                        <a:pt x="41779" y="230935"/>
                        <a:pt x="86758" y="420907"/>
                        <a:pt x="95754" y="460594"/>
                      </a:cubicBezTo>
                      <a:cubicBezTo>
                        <a:pt x="104750" y="500281"/>
                        <a:pt x="93373" y="438368"/>
                        <a:pt x="79879" y="392331"/>
                      </a:cubicBezTo>
                      <a:cubicBezTo>
                        <a:pt x="66385" y="346294"/>
                        <a:pt x="28021" y="245223"/>
                        <a:pt x="14792" y="184369"/>
                      </a:cubicBezTo>
                      <a:cubicBezTo>
                        <a:pt x="1563" y="123515"/>
                        <a:pt x="-1348" y="5246"/>
                        <a:pt x="504" y="2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5" name="フリーフォーム: 図形 364">
                  <a:extLst>
                    <a:ext uri="{FF2B5EF4-FFF2-40B4-BE49-F238E27FC236}">
                      <a16:creationId xmlns:a16="http://schemas.microsoft.com/office/drawing/2014/main" id="{4BC3C733-BDEB-475D-B233-80163BAC11AA}"/>
                    </a:ext>
                  </a:extLst>
                </p:cNvPr>
                <p:cNvSpPr/>
                <p:nvPr/>
              </p:nvSpPr>
              <p:spPr>
                <a:xfrm>
                  <a:off x="4106241" y="6309389"/>
                  <a:ext cx="49221" cy="405752"/>
                </a:xfrm>
                <a:custGeom>
                  <a:avLst/>
                  <a:gdLst>
                    <a:gd name="connsiteX0" fmla="*/ 3797 w 49221"/>
                    <a:gd name="connsiteY0" fmla="*/ 7274 h 405752"/>
                    <a:gd name="connsiteX1" fmla="*/ 46659 w 49221"/>
                    <a:gd name="connsiteY1" fmla="*/ 389861 h 405752"/>
                    <a:gd name="connsiteX2" fmla="*/ 40309 w 49221"/>
                    <a:gd name="connsiteY2" fmla="*/ 315249 h 405752"/>
                    <a:gd name="connsiteX3" fmla="*/ 6972 w 49221"/>
                    <a:gd name="connsiteY3" fmla="*/ 150149 h 405752"/>
                    <a:gd name="connsiteX4" fmla="*/ 3797 w 49221"/>
                    <a:gd name="connsiteY4" fmla="*/ 7274 h 405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221" h="405752">
                      <a:moveTo>
                        <a:pt x="3797" y="7274"/>
                      </a:moveTo>
                      <a:cubicBezTo>
                        <a:pt x="10411" y="47226"/>
                        <a:pt x="40574" y="338532"/>
                        <a:pt x="46659" y="389861"/>
                      </a:cubicBezTo>
                      <a:cubicBezTo>
                        <a:pt x="52744" y="441190"/>
                        <a:pt x="46923" y="355201"/>
                        <a:pt x="40309" y="315249"/>
                      </a:cubicBezTo>
                      <a:cubicBezTo>
                        <a:pt x="33695" y="275297"/>
                        <a:pt x="14116" y="197510"/>
                        <a:pt x="6972" y="150149"/>
                      </a:cubicBezTo>
                      <a:cubicBezTo>
                        <a:pt x="-172" y="102789"/>
                        <a:pt x="-2817" y="-32678"/>
                        <a:pt x="3797" y="72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6" name="フリーフォーム: 図形 365">
                  <a:extLst>
                    <a:ext uri="{FF2B5EF4-FFF2-40B4-BE49-F238E27FC236}">
                      <a16:creationId xmlns:a16="http://schemas.microsoft.com/office/drawing/2014/main" id="{584CADE5-C4E6-45ED-9E21-8366FB55D28A}"/>
                    </a:ext>
                  </a:extLst>
                </p:cNvPr>
                <p:cNvSpPr/>
                <p:nvPr/>
              </p:nvSpPr>
              <p:spPr>
                <a:xfrm>
                  <a:off x="4171513" y="6747027"/>
                  <a:ext cx="76693" cy="508028"/>
                </a:xfrm>
                <a:custGeom>
                  <a:avLst/>
                  <a:gdLst>
                    <a:gd name="connsiteX0" fmla="*/ 437 w 76693"/>
                    <a:gd name="connsiteY0" fmla="*/ 1436 h 508028"/>
                    <a:gd name="connsiteX1" fmla="*/ 30600 w 76693"/>
                    <a:gd name="connsiteY1" fmla="*/ 236386 h 508028"/>
                    <a:gd name="connsiteX2" fmla="*/ 62350 w 76693"/>
                    <a:gd name="connsiteY2" fmla="*/ 428473 h 508028"/>
                    <a:gd name="connsiteX3" fmla="*/ 76637 w 76693"/>
                    <a:gd name="connsiteY3" fmla="*/ 507848 h 508028"/>
                    <a:gd name="connsiteX4" fmla="*/ 65525 w 76693"/>
                    <a:gd name="connsiteY4" fmla="*/ 444348 h 508028"/>
                    <a:gd name="connsiteX5" fmla="*/ 25837 w 76693"/>
                    <a:gd name="connsiteY5" fmla="*/ 271311 h 508028"/>
                    <a:gd name="connsiteX6" fmla="*/ 13137 w 76693"/>
                    <a:gd name="connsiteY6" fmla="*/ 142723 h 508028"/>
                    <a:gd name="connsiteX7" fmla="*/ 437 w 76693"/>
                    <a:gd name="connsiteY7" fmla="*/ 1436 h 508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6693" h="508028">
                      <a:moveTo>
                        <a:pt x="437" y="1436"/>
                      </a:moveTo>
                      <a:cubicBezTo>
                        <a:pt x="3348" y="17047"/>
                        <a:pt x="20281" y="165213"/>
                        <a:pt x="30600" y="236386"/>
                      </a:cubicBezTo>
                      <a:cubicBezTo>
                        <a:pt x="40919" y="307559"/>
                        <a:pt x="54677" y="383229"/>
                        <a:pt x="62350" y="428473"/>
                      </a:cubicBezTo>
                      <a:cubicBezTo>
                        <a:pt x="70023" y="473717"/>
                        <a:pt x="76108" y="505202"/>
                        <a:pt x="76637" y="507848"/>
                      </a:cubicBezTo>
                      <a:cubicBezTo>
                        <a:pt x="77166" y="510494"/>
                        <a:pt x="73992" y="483771"/>
                        <a:pt x="65525" y="444348"/>
                      </a:cubicBezTo>
                      <a:cubicBezTo>
                        <a:pt x="57058" y="404925"/>
                        <a:pt x="34568" y="321582"/>
                        <a:pt x="25837" y="271311"/>
                      </a:cubicBezTo>
                      <a:cubicBezTo>
                        <a:pt x="17106" y="221040"/>
                        <a:pt x="16312" y="183733"/>
                        <a:pt x="13137" y="142723"/>
                      </a:cubicBezTo>
                      <a:cubicBezTo>
                        <a:pt x="9962" y="101713"/>
                        <a:pt x="-2474" y="-14175"/>
                        <a:pt x="437" y="14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7" name="フリーフォーム: 図形 366">
                  <a:extLst>
                    <a:ext uri="{FF2B5EF4-FFF2-40B4-BE49-F238E27FC236}">
                      <a16:creationId xmlns:a16="http://schemas.microsoft.com/office/drawing/2014/main" id="{776B5B2B-03C8-4E8D-A07C-83FC57D6CEAE}"/>
                    </a:ext>
                  </a:extLst>
                </p:cNvPr>
                <p:cNvSpPr/>
                <p:nvPr/>
              </p:nvSpPr>
              <p:spPr>
                <a:xfrm>
                  <a:off x="4139984" y="7004276"/>
                  <a:ext cx="110000" cy="484192"/>
                </a:xfrm>
                <a:custGeom>
                  <a:avLst/>
                  <a:gdLst>
                    <a:gd name="connsiteX0" fmla="*/ 216 w 110000"/>
                    <a:gd name="connsiteY0" fmla="*/ 2949 h 484192"/>
                    <a:gd name="connsiteX1" fmla="*/ 103404 w 110000"/>
                    <a:gd name="connsiteY1" fmla="*/ 460149 h 484192"/>
                    <a:gd name="connsiteX2" fmla="*/ 97054 w 110000"/>
                    <a:gd name="connsiteY2" fmla="*/ 404587 h 484192"/>
                    <a:gd name="connsiteX3" fmla="*/ 76416 w 110000"/>
                    <a:gd name="connsiteY3" fmla="*/ 269649 h 484192"/>
                    <a:gd name="connsiteX4" fmla="*/ 216 w 110000"/>
                    <a:gd name="connsiteY4" fmla="*/ 2949 h 484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0000" h="484192">
                      <a:moveTo>
                        <a:pt x="216" y="2949"/>
                      </a:moveTo>
                      <a:cubicBezTo>
                        <a:pt x="4714" y="34699"/>
                        <a:pt x="87264" y="393209"/>
                        <a:pt x="103404" y="460149"/>
                      </a:cubicBezTo>
                      <a:cubicBezTo>
                        <a:pt x="119544" y="527089"/>
                        <a:pt x="101552" y="436337"/>
                        <a:pt x="97054" y="404587"/>
                      </a:cubicBezTo>
                      <a:cubicBezTo>
                        <a:pt x="92556" y="372837"/>
                        <a:pt x="90174" y="334472"/>
                        <a:pt x="76416" y="269649"/>
                      </a:cubicBezTo>
                      <a:cubicBezTo>
                        <a:pt x="62658" y="204826"/>
                        <a:pt x="-4282" y="-28801"/>
                        <a:pt x="216" y="294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8" name="フリーフォーム: 図形 367">
                  <a:extLst>
                    <a:ext uri="{FF2B5EF4-FFF2-40B4-BE49-F238E27FC236}">
                      <a16:creationId xmlns:a16="http://schemas.microsoft.com/office/drawing/2014/main" id="{721E150C-D4AC-45BF-945E-7A08FEC0BF8B}"/>
                    </a:ext>
                  </a:extLst>
                </p:cNvPr>
                <p:cNvSpPr/>
                <p:nvPr/>
              </p:nvSpPr>
              <p:spPr>
                <a:xfrm>
                  <a:off x="4116369" y="7015261"/>
                  <a:ext cx="78491" cy="446261"/>
                </a:xfrm>
                <a:custGeom>
                  <a:avLst/>
                  <a:gdLst>
                    <a:gd name="connsiteX0" fmla="*/ 19 w 78491"/>
                    <a:gd name="connsiteY0" fmla="*/ 3077 h 446261"/>
                    <a:gd name="connsiteX1" fmla="*/ 57169 w 78491"/>
                    <a:gd name="connsiteY1" fmla="*/ 342802 h 446261"/>
                    <a:gd name="connsiteX2" fmla="*/ 77806 w 78491"/>
                    <a:gd name="connsiteY2" fmla="*/ 445989 h 446261"/>
                    <a:gd name="connsiteX3" fmla="*/ 71456 w 78491"/>
                    <a:gd name="connsiteY3" fmla="*/ 366614 h 446261"/>
                    <a:gd name="connsiteX4" fmla="*/ 50819 w 78491"/>
                    <a:gd name="connsiteY4" fmla="*/ 185639 h 446261"/>
                    <a:gd name="connsiteX5" fmla="*/ 19 w 78491"/>
                    <a:gd name="connsiteY5" fmla="*/ 3077 h 446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8491" h="446261">
                      <a:moveTo>
                        <a:pt x="19" y="3077"/>
                      </a:moveTo>
                      <a:cubicBezTo>
                        <a:pt x="1077" y="29271"/>
                        <a:pt x="44204" y="268983"/>
                        <a:pt x="57169" y="342802"/>
                      </a:cubicBezTo>
                      <a:cubicBezTo>
                        <a:pt x="70134" y="416621"/>
                        <a:pt x="75425" y="442020"/>
                        <a:pt x="77806" y="445989"/>
                      </a:cubicBezTo>
                      <a:cubicBezTo>
                        <a:pt x="80187" y="449958"/>
                        <a:pt x="75954" y="410006"/>
                        <a:pt x="71456" y="366614"/>
                      </a:cubicBezTo>
                      <a:cubicBezTo>
                        <a:pt x="66958" y="323222"/>
                        <a:pt x="59815" y="246493"/>
                        <a:pt x="50819" y="185639"/>
                      </a:cubicBezTo>
                      <a:cubicBezTo>
                        <a:pt x="41823" y="124785"/>
                        <a:pt x="-1039" y="-23117"/>
                        <a:pt x="19" y="307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9" name="フリーフォーム: 図形 368">
                  <a:extLst>
                    <a:ext uri="{FF2B5EF4-FFF2-40B4-BE49-F238E27FC236}">
                      <a16:creationId xmlns:a16="http://schemas.microsoft.com/office/drawing/2014/main" id="{08718851-F05D-4C0A-A64B-97E822B5023A}"/>
                    </a:ext>
                  </a:extLst>
                </p:cNvPr>
                <p:cNvSpPr/>
                <p:nvPr/>
              </p:nvSpPr>
              <p:spPr>
                <a:xfrm>
                  <a:off x="4214783" y="7456914"/>
                  <a:ext cx="96494" cy="202676"/>
                </a:xfrm>
                <a:custGeom>
                  <a:avLst/>
                  <a:gdLst>
                    <a:gd name="connsiteX0" fmla="*/ 68292 w 96494"/>
                    <a:gd name="connsiteY0" fmla="*/ 1161 h 202676"/>
                    <a:gd name="connsiteX1" fmla="*/ 58767 w 96494"/>
                    <a:gd name="connsiteY1" fmla="*/ 72599 h 202676"/>
                    <a:gd name="connsiteX2" fmla="*/ 95280 w 96494"/>
                    <a:gd name="connsiteY2" fmla="*/ 196424 h 202676"/>
                    <a:gd name="connsiteX3" fmla="*/ 79405 w 96494"/>
                    <a:gd name="connsiteY3" fmla="*/ 177374 h 202676"/>
                    <a:gd name="connsiteX4" fmla="*/ 30 w 96494"/>
                    <a:gd name="connsiteY4" fmla="*/ 117049 h 202676"/>
                    <a:gd name="connsiteX5" fmla="*/ 69880 w 96494"/>
                    <a:gd name="connsiteY5" fmla="*/ 155149 h 202676"/>
                    <a:gd name="connsiteX6" fmla="*/ 60355 w 96494"/>
                    <a:gd name="connsiteY6" fmla="*/ 128161 h 202676"/>
                    <a:gd name="connsiteX7" fmla="*/ 68292 w 96494"/>
                    <a:gd name="connsiteY7" fmla="*/ 1161 h 202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6494" h="202676">
                      <a:moveTo>
                        <a:pt x="68292" y="1161"/>
                      </a:moveTo>
                      <a:cubicBezTo>
                        <a:pt x="68027" y="-8099"/>
                        <a:pt x="54269" y="40055"/>
                        <a:pt x="58767" y="72599"/>
                      </a:cubicBezTo>
                      <a:cubicBezTo>
                        <a:pt x="63265" y="105143"/>
                        <a:pt x="91840" y="178962"/>
                        <a:pt x="95280" y="196424"/>
                      </a:cubicBezTo>
                      <a:cubicBezTo>
                        <a:pt x="98720" y="213887"/>
                        <a:pt x="95280" y="190603"/>
                        <a:pt x="79405" y="177374"/>
                      </a:cubicBezTo>
                      <a:cubicBezTo>
                        <a:pt x="63530" y="164145"/>
                        <a:pt x="1617" y="120753"/>
                        <a:pt x="30" y="117049"/>
                      </a:cubicBezTo>
                      <a:cubicBezTo>
                        <a:pt x="-1557" y="113345"/>
                        <a:pt x="59826" y="153297"/>
                        <a:pt x="69880" y="155149"/>
                      </a:cubicBezTo>
                      <a:cubicBezTo>
                        <a:pt x="79934" y="157001"/>
                        <a:pt x="61149" y="150915"/>
                        <a:pt x="60355" y="128161"/>
                      </a:cubicBezTo>
                      <a:cubicBezTo>
                        <a:pt x="59561" y="105407"/>
                        <a:pt x="68557" y="10421"/>
                        <a:pt x="68292" y="11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0" name="フリーフォーム: 図形 369">
                  <a:extLst>
                    <a:ext uri="{FF2B5EF4-FFF2-40B4-BE49-F238E27FC236}">
                      <a16:creationId xmlns:a16="http://schemas.microsoft.com/office/drawing/2014/main" id="{E9163B25-6D6C-4E2C-BECA-81CC9F22AB5F}"/>
                    </a:ext>
                  </a:extLst>
                </p:cNvPr>
                <p:cNvSpPr/>
                <p:nvPr/>
              </p:nvSpPr>
              <p:spPr>
                <a:xfrm>
                  <a:off x="4224013" y="7273272"/>
                  <a:ext cx="65252" cy="172683"/>
                </a:xfrm>
                <a:custGeom>
                  <a:avLst/>
                  <a:gdLst>
                    <a:gd name="connsiteX0" fmla="*/ 33662 w 65252"/>
                    <a:gd name="connsiteY0" fmla="*/ 653 h 172683"/>
                    <a:gd name="connsiteX1" fmla="*/ 22550 w 65252"/>
                    <a:gd name="connsiteY1" fmla="*/ 65741 h 172683"/>
                    <a:gd name="connsiteX2" fmla="*/ 16200 w 65252"/>
                    <a:gd name="connsiteY2" fmla="*/ 89553 h 172683"/>
                    <a:gd name="connsiteX3" fmla="*/ 28900 w 65252"/>
                    <a:gd name="connsiteY3" fmla="*/ 138766 h 172683"/>
                    <a:gd name="connsiteX4" fmla="*/ 63825 w 65252"/>
                    <a:gd name="connsiteY4" fmla="*/ 172103 h 172683"/>
                    <a:gd name="connsiteX5" fmla="*/ 52712 w 65252"/>
                    <a:gd name="connsiteY5" fmla="*/ 156228 h 172683"/>
                    <a:gd name="connsiteX6" fmla="*/ 325 w 65252"/>
                    <a:gd name="connsiteY6" fmla="*/ 110191 h 172683"/>
                    <a:gd name="connsiteX7" fmla="*/ 33662 w 65252"/>
                    <a:gd name="connsiteY7" fmla="*/ 653 h 172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5252" h="172683">
                      <a:moveTo>
                        <a:pt x="33662" y="653"/>
                      </a:moveTo>
                      <a:cubicBezTo>
                        <a:pt x="37366" y="-6755"/>
                        <a:pt x="25460" y="50925"/>
                        <a:pt x="22550" y="65741"/>
                      </a:cubicBezTo>
                      <a:cubicBezTo>
                        <a:pt x="19640" y="80557"/>
                        <a:pt x="15142" y="77382"/>
                        <a:pt x="16200" y="89553"/>
                      </a:cubicBezTo>
                      <a:cubicBezTo>
                        <a:pt x="17258" y="101724"/>
                        <a:pt x="20962" y="125008"/>
                        <a:pt x="28900" y="138766"/>
                      </a:cubicBezTo>
                      <a:cubicBezTo>
                        <a:pt x="36838" y="152524"/>
                        <a:pt x="59856" y="169193"/>
                        <a:pt x="63825" y="172103"/>
                      </a:cubicBezTo>
                      <a:cubicBezTo>
                        <a:pt x="67794" y="175013"/>
                        <a:pt x="63295" y="166547"/>
                        <a:pt x="52712" y="156228"/>
                      </a:cubicBezTo>
                      <a:cubicBezTo>
                        <a:pt x="42129" y="145909"/>
                        <a:pt x="4294" y="133474"/>
                        <a:pt x="325" y="110191"/>
                      </a:cubicBezTo>
                      <a:cubicBezTo>
                        <a:pt x="-3644" y="86908"/>
                        <a:pt x="29958" y="8061"/>
                        <a:pt x="33662" y="6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1" name="フリーフォーム: 図形 370">
                  <a:extLst>
                    <a:ext uri="{FF2B5EF4-FFF2-40B4-BE49-F238E27FC236}">
                      <a16:creationId xmlns:a16="http://schemas.microsoft.com/office/drawing/2014/main" id="{67023F02-31B3-44DD-9B68-1E46CA409B9B}"/>
                    </a:ext>
                  </a:extLst>
                </p:cNvPr>
                <p:cNvSpPr/>
                <p:nvPr/>
              </p:nvSpPr>
              <p:spPr>
                <a:xfrm>
                  <a:off x="4251294" y="7304029"/>
                  <a:ext cx="31965" cy="122620"/>
                </a:xfrm>
                <a:custGeom>
                  <a:avLst/>
                  <a:gdLst>
                    <a:gd name="connsiteX0" fmla="*/ 25431 w 31965"/>
                    <a:gd name="connsiteY0" fmla="*/ 59 h 122620"/>
                    <a:gd name="connsiteX1" fmla="*/ 31 w 31965"/>
                    <a:gd name="connsiteY1" fmla="*/ 60384 h 122620"/>
                    <a:gd name="connsiteX2" fmla="*/ 31781 w 31965"/>
                    <a:gd name="connsiteY2" fmla="*/ 122296 h 122620"/>
                    <a:gd name="connsiteX3" fmla="*/ 12731 w 31965"/>
                    <a:gd name="connsiteY3" fmla="*/ 84196 h 122620"/>
                    <a:gd name="connsiteX4" fmla="*/ 4794 w 31965"/>
                    <a:gd name="connsiteY4" fmla="*/ 71496 h 122620"/>
                    <a:gd name="connsiteX5" fmla="*/ 25431 w 31965"/>
                    <a:gd name="connsiteY5" fmla="*/ 59 h 122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965" h="122620">
                      <a:moveTo>
                        <a:pt x="25431" y="59"/>
                      </a:moveTo>
                      <a:cubicBezTo>
                        <a:pt x="24637" y="-1793"/>
                        <a:pt x="-1027" y="40011"/>
                        <a:pt x="31" y="60384"/>
                      </a:cubicBezTo>
                      <a:cubicBezTo>
                        <a:pt x="1089" y="80757"/>
                        <a:pt x="29664" y="118327"/>
                        <a:pt x="31781" y="122296"/>
                      </a:cubicBezTo>
                      <a:cubicBezTo>
                        <a:pt x="33898" y="126265"/>
                        <a:pt x="17229" y="92663"/>
                        <a:pt x="12731" y="84196"/>
                      </a:cubicBezTo>
                      <a:cubicBezTo>
                        <a:pt x="8233" y="75729"/>
                        <a:pt x="2148" y="83931"/>
                        <a:pt x="4794" y="71496"/>
                      </a:cubicBezTo>
                      <a:cubicBezTo>
                        <a:pt x="7440" y="59061"/>
                        <a:pt x="26225" y="1911"/>
                        <a:pt x="2543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2" name="フリーフォーム: 図形 371">
                  <a:extLst>
                    <a:ext uri="{FF2B5EF4-FFF2-40B4-BE49-F238E27FC236}">
                      <a16:creationId xmlns:a16="http://schemas.microsoft.com/office/drawing/2014/main" id="{B9ECD72A-0C5B-4ADA-8F87-E6B493D722A0}"/>
                    </a:ext>
                  </a:extLst>
                </p:cNvPr>
                <p:cNvSpPr/>
                <p:nvPr/>
              </p:nvSpPr>
              <p:spPr>
                <a:xfrm>
                  <a:off x="4266840" y="7285034"/>
                  <a:ext cx="43818" cy="155588"/>
                </a:xfrm>
                <a:custGeom>
                  <a:avLst/>
                  <a:gdLst>
                    <a:gd name="connsiteX0" fmla="*/ 360 w 43818"/>
                    <a:gd name="connsiteY0" fmla="*/ 4 h 155588"/>
                    <a:gd name="connsiteX1" fmla="*/ 22585 w 43818"/>
                    <a:gd name="connsiteY1" fmla="*/ 69854 h 155588"/>
                    <a:gd name="connsiteX2" fmla="*/ 20998 w 43818"/>
                    <a:gd name="connsiteY2" fmla="*/ 153991 h 155588"/>
                    <a:gd name="connsiteX3" fmla="*/ 30523 w 43818"/>
                    <a:gd name="connsiteY3" fmla="*/ 120654 h 155588"/>
                    <a:gd name="connsiteX4" fmla="*/ 43223 w 43818"/>
                    <a:gd name="connsiteY4" fmla="*/ 66679 h 155588"/>
                    <a:gd name="connsiteX5" fmla="*/ 360 w 43818"/>
                    <a:gd name="connsiteY5" fmla="*/ 4 h 1555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818" h="155588">
                      <a:moveTo>
                        <a:pt x="360" y="4"/>
                      </a:moveTo>
                      <a:cubicBezTo>
                        <a:pt x="-3080" y="533"/>
                        <a:pt x="19145" y="44190"/>
                        <a:pt x="22585" y="69854"/>
                      </a:cubicBezTo>
                      <a:cubicBezTo>
                        <a:pt x="26025" y="95518"/>
                        <a:pt x="19675" y="145524"/>
                        <a:pt x="20998" y="153991"/>
                      </a:cubicBezTo>
                      <a:cubicBezTo>
                        <a:pt x="22321" y="162458"/>
                        <a:pt x="26819" y="135206"/>
                        <a:pt x="30523" y="120654"/>
                      </a:cubicBezTo>
                      <a:cubicBezTo>
                        <a:pt x="34227" y="106102"/>
                        <a:pt x="46663" y="84142"/>
                        <a:pt x="43223" y="66679"/>
                      </a:cubicBezTo>
                      <a:cubicBezTo>
                        <a:pt x="39783" y="49217"/>
                        <a:pt x="3800" y="-525"/>
                        <a:pt x="36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3" name="フリーフォーム: 図形 372">
                  <a:extLst>
                    <a:ext uri="{FF2B5EF4-FFF2-40B4-BE49-F238E27FC236}">
                      <a16:creationId xmlns:a16="http://schemas.microsoft.com/office/drawing/2014/main" id="{B56BCDDC-A56B-43EC-96D6-242983EC5809}"/>
                    </a:ext>
                  </a:extLst>
                </p:cNvPr>
                <p:cNvSpPr/>
                <p:nvPr/>
              </p:nvSpPr>
              <p:spPr>
                <a:xfrm>
                  <a:off x="2903958" y="7273780"/>
                  <a:ext cx="1139319" cy="735975"/>
                </a:xfrm>
                <a:custGeom>
                  <a:avLst/>
                  <a:gdLst>
                    <a:gd name="connsiteX0" fmla="*/ 109 w 1139319"/>
                    <a:gd name="connsiteY0" fmla="*/ 735687 h 735975"/>
                    <a:gd name="connsiteX1" fmla="*/ 482709 w 1139319"/>
                    <a:gd name="connsiteY1" fmla="*/ 303887 h 735975"/>
                    <a:gd name="connsiteX2" fmla="*/ 732475 w 1139319"/>
                    <a:gd name="connsiteY2" fmla="*/ 119737 h 735975"/>
                    <a:gd name="connsiteX3" fmla="*/ 895459 w 1139319"/>
                    <a:gd name="connsiteY3" fmla="*/ 32953 h 735975"/>
                    <a:gd name="connsiteX4" fmla="*/ 986475 w 1139319"/>
                    <a:gd name="connsiteY4" fmla="*/ 3320 h 735975"/>
                    <a:gd name="connsiteX5" fmla="*/ 1136759 w 1139319"/>
                    <a:gd name="connsiteY5" fmla="*/ 13903 h 735975"/>
                    <a:gd name="connsiteX6" fmla="*/ 1064792 w 1139319"/>
                    <a:gd name="connsiteY6" fmla="*/ 1203 h 735975"/>
                    <a:gd name="connsiteX7" fmla="*/ 859475 w 1139319"/>
                    <a:gd name="connsiteY7" fmla="*/ 49887 h 735975"/>
                    <a:gd name="connsiteX8" fmla="*/ 442492 w 1139319"/>
                    <a:gd name="connsiteY8" fmla="*/ 365270 h 735975"/>
                    <a:gd name="connsiteX9" fmla="*/ 109 w 1139319"/>
                    <a:gd name="connsiteY9" fmla="*/ 735687 h 735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39319" h="735975">
                      <a:moveTo>
                        <a:pt x="109" y="735687"/>
                      </a:moveTo>
                      <a:cubicBezTo>
                        <a:pt x="6812" y="725456"/>
                        <a:pt x="360648" y="406545"/>
                        <a:pt x="482709" y="303887"/>
                      </a:cubicBezTo>
                      <a:cubicBezTo>
                        <a:pt x="604770" y="201229"/>
                        <a:pt x="663683" y="164893"/>
                        <a:pt x="732475" y="119737"/>
                      </a:cubicBezTo>
                      <a:cubicBezTo>
                        <a:pt x="801267" y="74581"/>
                        <a:pt x="853126" y="52356"/>
                        <a:pt x="895459" y="32953"/>
                      </a:cubicBezTo>
                      <a:cubicBezTo>
                        <a:pt x="937792" y="13550"/>
                        <a:pt x="946258" y="6495"/>
                        <a:pt x="986475" y="3320"/>
                      </a:cubicBezTo>
                      <a:lnTo>
                        <a:pt x="1136759" y="13903"/>
                      </a:lnTo>
                      <a:cubicBezTo>
                        <a:pt x="1149812" y="13550"/>
                        <a:pt x="1111006" y="-4794"/>
                        <a:pt x="1064792" y="1203"/>
                      </a:cubicBezTo>
                      <a:cubicBezTo>
                        <a:pt x="1018578" y="7200"/>
                        <a:pt x="963192" y="-10791"/>
                        <a:pt x="859475" y="49887"/>
                      </a:cubicBezTo>
                      <a:cubicBezTo>
                        <a:pt x="755758" y="110565"/>
                        <a:pt x="589600" y="249559"/>
                        <a:pt x="442492" y="365270"/>
                      </a:cubicBezTo>
                      <a:cubicBezTo>
                        <a:pt x="295384" y="480981"/>
                        <a:pt x="-6594" y="745918"/>
                        <a:pt x="109" y="73568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4" name="フリーフォーム: 図形 373">
                  <a:extLst>
                    <a:ext uri="{FF2B5EF4-FFF2-40B4-BE49-F238E27FC236}">
                      <a16:creationId xmlns:a16="http://schemas.microsoft.com/office/drawing/2014/main" id="{5EF8401C-C4C1-44C8-91B2-A7868F5C8A77}"/>
                    </a:ext>
                  </a:extLst>
                </p:cNvPr>
                <p:cNvSpPr/>
                <p:nvPr/>
              </p:nvSpPr>
              <p:spPr>
                <a:xfrm>
                  <a:off x="3858359" y="7237275"/>
                  <a:ext cx="357357" cy="342786"/>
                </a:xfrm>
                <a:custGeom>
                  <a:avLst/>
                  <a:gdLst>
                    <a:gd name="connsiteX0" fmla="*/ 854 w 357357"/>
                    <a:gd name="connsiteY0" fmla="*/ 25538 h 342786"/>
                    <a:gd name="connsiteX1" fmla="*/ 161191 w 357357"/>
                    <a:gd name="connsiteY1" fmla="*/ 138 h 342786"/>
                    <a:gd name="connsiteX2" fmla="*/ 277079 w 357357"/>
                    <a:gd name="connsiteY2" fmla="*/ 38238 h 342786"/>
                    <a:gd name="connsiteX3" fmla="*/ 316766 w 357357"/>
                    <a:gd name="connsiteY3" fmla="*/ 112850 h 342786"/>
                    <a:gd name="connsiteX4" fmla="*/ 350104 w 357357"/>
                    <a:gd name="connsiteY4" fmla="*/ 293825 h 342786"/>
                    <a:gd name="connsiteX5" fmla="*/ 353279 w 357357"/>
                    <a:gd name="connsiteY5" fmla="*/ 339863 h 342786"/>
                    <a:gd name="connsiteX6" fmla="*/ 354866 w 357357"/>
                    <a:gd name="connsiteY6" fmla="*/ 230325 h 342786"/>
                    <a:gd name="connsiteX7" fmla="*/ 316766 w 357357"/>
                    <a:gd name="connsiteY7" fmla="*/ 52525 h 342786"/>
                    <a:gd name="connsiteX8" fmla="*/ 235804 w 357357"/>
                    <a:gd name="connsiteY8" fmla="*/ 28713 h 342786"/>
                    <a:gd name="connsiteX9" fmla="*/ 854 w 357357"/>
                    <a:gd name="connsiteY9" fmla="*/ 25538 h 342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57357" h="342786">
                      <a:moveTo>
                        <a:pt x="854" y="25538"/>
                      </a:moveTo>
                      <a:cubicBezTo>
                        <a:pt x="-11582" y="20775"/>
                        <a:pt x="115154" y="-1979"/>
                        <a:pt x="161191" y="138"/>
                      </a:cubicBezTo>
                      <a:cubicBezTo>
                        <a:pt x="207228" y="2255"/>
                        <a:pt x="251150" y="19453"/>
                        <a:pt x="277079" y="38238"/>
                      </a:cubicBezTo>
                      <a:cubicBezTo>
                        <a:pt x="303008" y="57023"/>
                        <a:pt x="304595" y="70252"/>
                        <a:pt x="316766" y="112850"/>
                      </a:cubicBezTo>
                      <a:cubicBezTo>
                        <a:pt x="328937" y="155448"/>
                        <a:pt x="344019" y="255990"/>
                        <a:pt x="350104" y="293825"/>
                      </a:cubicBezTo>
                      <a:cubicBezTo>
                        <a:pt x="356189" y="331660"/>
                        <a:pt x="352485" y="350446"/>
                        <a:pt x="353279" y="339863"/>
                      </a:cubicBezTo>
                      <a:cubicBezTo>
                        <a:pt x="354073" y="329280"/>
                        <a:pt x="360952" y="278215"/>
                        <a:pt x="354866" y="230325"/>
                      </a:cubicBezTo>
                      <a:cubicBezTo>
                        <a:pt x="348781" y="182435"/>
                        <a:pt x="336610" y="86127"/>
                        <a:pt x="316766" y="52525"/>
                      </a:cubicBezTo>
                      <a:cubicBezTo>
                        <a:pt x="296922" y="18923"/>
                        <a:pt x="285546" y="33475"/>
                        <a:pt x="235804" y="28713"/>
                      </a:cubicBezTo>
                      <a:cubicBezTo>
                        <a:pt x="186062" y="23951"/>
                        <a:pt x="13290" y="30301"/>
                        <a:pt x="854" y="255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5" name="フリーフォーム: 図形 374">
                  <a:extLst>
                    <a:ext uri="{FF2B5EF4-FFF2-40B4-BE49-F238E27FC236}">
                      <a16:creationId xmlns:a16="http://schemas.microsoft.com/office/drawing/2014/main" id="{55BCCD69-05A6-46E1-B122-08D106541D7A}"/>
                    </a:ext>
                  </a:extLst>
                </p:cNvPr>
                <p:cNvSpPr/>
                <p:nvPr/>
              </p:nvSpPr>
              <p:spPr>
                <a:xfrm>
                  <a:off x="4079730" y="7313605"/>
                  <a:ext cx="85895" cy="465301"/>
                </a:xfrm>
                <a:custGeom>
                  <a:avLst/>
                  <a:gdLst>
                    <a:gd name="connsiteX0" fmla="*/ 9670 w 85895"/>
                    <a:gd name="connsiteY0" fmla="*/ 8 h 465301"/>
                    <a:gd name="connsiteX1" fmla="*/ 62058 w 85895"/>
                    <a:gd name="connsiteY1" fmla="*/ 153995 h 465301"/>
                    <a:gd name="connsiteX2" fmla="*/ 39833 w 85895"/>
                    <a:gd name="connsiteY2" fmla="*/ 350845 h 465301"/>
                    <a:gd name="connsiteX3" fmla="*/ 145 w 85895"/>
                    <a:gd name="connsiteY3" fmla="*/ 465145 h 465301"/>
                    <a:gd name="connsiteX4" fmla="*/ 28720 w 85895"/>
                    <a:gd name="connsiteY4" fmla="*/ 369895 h 465301"/>
                    <a:gd name="connsiteX5" fmla="*/ 85870 w 85895"/>
                    <a:gd name="connsiteY5" fmla="*/ 147645 h 465301"/>
                    <a:gd name="connsiteX6" fmla="*/ 9670 w 85895"/>
                    <a:gd name="connsiteY6" fmla="*/ 8 h 465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5895" h="465301">
                      <a:moveTo>
                        <a:pt x="9670" y="8"/>
                      </a:moveTo>
                      <a:cubicBezTo>
                        <a:pt x="5701" y="1066"/>
                        <a:pt x="57031" y="95522"/>
                        <a:pt x="62058" y="153995"/>
                      </a:cubicBezTo>
                      <a:cubicBezTo>
                        <a:pt x="67085" y="212468"/>
                        <a:pt x="50152" y="298987"/>
                        <a:pt x="39833" y="350845"/>
                      </a:cubicBezTo>
                      <a:cubicBezTo>
                        <a:pt x="29514" y="402703"/>
                        <a:pt x="1997" y="461970"/>
                        <a:pt x="145" y="465145"/>
                      </a:cubicBezTo>
                      <a:cubicBezTo>
                        <a:pt x="-1707" y="468320"/>
                        <a:pt x="14433" y="422812"/>
                        <a:pt x="28720" y="369895"/>
                      </a:cubicBezTo>
                      <a:cubicBezTo>
                        <a:pt x="43008" y="316978"/>
                        <a:pt x="84283" y="203207"/>
                        <a:pt x="85870" y="147645"/>
                      </a:cubicBezTo>
                      <a:cubicBezTo>
                        <a:pt x="87457" y="92083"/>
                        <a:pt x="13639" y="-1050"/>
                        <a:pt x="967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6" name="フリーフォーム: 図形 375">
                  <a:extLst>
                    <a:ext uri="{FF2B5EF4-FFF2-40B4-BE49-F238E27FC236}">
                      <a16:creationId xmlns:a16="http://schemas.microsoft.com/office/drawing/2014/main" id="{90415051-B2F9-4195-9D88-1BF0D7C3FA6E}"/>
                    </a:ext>
                  </a:extLst>
                </p:cNvPr>
                <p:cNvSpPr/>
                <p:nvPr/>
              </p:nvSpPr>
              <p:spPr>
                <a:xfrm>
                  <a:off x="4082893" y="7573723"/>
                  <a:ext cx="128745" cy="320315"/>
                </a:xfrm>
                <a:custGeom>
                  <a:avLst/>
                  <a:gdLst>
                    <a:gd name="connsiteX0" fmla="*/ 128745 w 128745"/>
                    <a:gd name="connsiteY0" fmla="*/ 240 h 320315"/>
                    <a:gd name="connsiteX1" fmla="*/ 35082 w 128745"/>
                    <a:gd name="connsiteY1" fmla="*/ 182802 h 320315"/>
                    <a:gd name="connsiteX2" fmla="*/ 22382 w 128745"/>
                    <a:gd name="connsiteY2" fmla="*/ 200265 h 320315"/>
                    <a:gd name="connsiteX3" fmla="*/ 3332 w 128745"/>
                    <a:gd name="connsiteY3" fmla="*/ 319327 h 320315"/>
                    <a:gd name="connsiteX4" fmla="*/ 3332 w 128745"/>
                    <a:gd name="connsiteY4" fmla="*/ 251065 h 320315"/>
                    <a:gd name="connsiteX5" fmla="*/ 36670 w 128745"/>
                    <a:gd name="connsiteY5" fmla="*/ 146290 h 320315"/>
                    <a:gd name="connsiteX6" fmla="*/ 128745 w 128745"/>
                    <a:gd name="connsiteY6" fmla="*/ 240 h 3203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8745" h="320315">
                      <a:moveTo>
                        <a:pt x="128745" y="240"/>
                      </a:moveTo>
                      <a:cubicBezTo>
                        <a:pt x="128480" y="6325"/>
                        <a:pt x="52809" y="149465"/>
                        <a:pt x="35082" y="182802"/>
                      </a:cubicBezTo>
                      <a:cubicBezTo>
                        <a:pt x="17355" y="216139"/>
                        <a:pt x="27674" y="177511"/>
                        <a:pt x="22382" y="200265"/>
                      </a:cubicBezTo>
                      <a:cubicBezTo>
                        <a:pt x="17090" y="223019"/>
                        <a:pt x="6507" y="310860"/>
                        <a:pt x="3332" y="319327"/>
                      </a:cubicBezTo>
                      <a:cubicBezTo>
                        <a:pt x="157" y="327794"/>
                        <a:pt x="-2224" y="279904"/>
                        <a:pt x="3332" y="251065"/>
                      </a:cubicBezTo>
                      <a:cubicBezTo>
                        <a:pt x="8888" y="222226"/>
                        <a:pt x="14709" y="187301"/>
                        <a:pt x="36670" y="146290"/>
                      </a:cubicBezTo>
                      <a:cubicBezTo>
                        <a:pt x="58630" y="105280"/>
                        <a:pt x="129010" y="-5845"/>
                        <a:pt x="128745" y="2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7" name="フリーフォーム: 図形 376">
                  <a:extLst>
                    <a:ext uri="{FF2B5EF4-FFF2-40B4-BE49-F238E27FC236}">
                      <a16:creationId xmlns:a16="http://schemas.microsoft.com/office/drawing/2014/main" id="{88C3310F-75FE-4BBD-A54F-7CAA656416B2}"/>
                    </a:ext>
                  </a:extLst>
                </p:cNvPr>
                <p:cNvSpPr/>
                <p:nvPr/>
              </p:nvSpPr>
              <p:spPr>
                <a:xfrm>
                  <a:off x="4018778" y="7474459"/>
                  <a:ext cx="101294" cy="281962"/>
                </a:xfrm>
                <a:custGeom>
                  <a:avLst/>
                  <a:gdLst>
                    <a:gd name="connsiteX0" fmla="*/ 75385 w 101294"/>
                    <a:gd name="connsiteY0" fmla="*/ 1079 h 281962"/>
                    <a:gd name="connsiteX1" fmla="*/ 70622 w 101294"/>
                    <a:gd name="connsiteY1" fmla="*/ 147129 h 281962"/>
                    <a:gd name="connsiteX2" fmla="*/ 772 w 101294"/>
                    <a:gd name="connsiteY2" fmla="*/ 280479 h 281962"/>
                    <a:gd name="connsiteX3" fmla="*/ 37285 w 101294"/>
                    <a:gd name="connsiteY3" fmla="*/ 210629 h 281962"/>
                    <a:gd name="connsiteX4" fmla="*/ 99197 w 101294"/>
                    <a:gd name="connsiteY4" fmla="*/ 88391 h 281962"/>
                    <a:gd name="connsiteX5" fmla="*/ 75385 w 101294"/>
                    <a:gd name="connsiteY5" fmla="*/ 1079 h 281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1294" h="281962">
                      <a:moveTo>
                        <a:pt x="75385" y="1079"/>
                      </a:moveTo>
                      <a:cubicBezTo>
                        <a:pt x="70623" y="10869"/>
                        <a:pt x="83057" y="100562"/>
                        <a:pt x="70622" y="147129"/>
                      </a:cubicBezTo>
                      <a:cubicBezTo>
                        <a:pt x="58187" y="193696"/>
                        <a:pt x="6328" y="269896"/>
                        <a:pt x="772" y="280479"/>
                      </a:cubicBezTo>
                      <a:cubicBezTo>
                        <a:pt x="-4784" y="291062"/>
                        <a:pt x="20881" y="242644"/>
                        <a:pt x="37285" y="210629"/>
                      </a:cubicBezTo>
                      <a:cubicBezTo>
                        <a:pt x="53689" y="178614"/>
                        <a:pt x="89143" y="126491"/>
                        <a:pt x="99197" y="88391"/>
                      </a:cubicBezTo>
                      <a:cubicBezTo>
                        <a:pt x="109251" y="50291"/>
                        <a:pt x="80147" y="-8711"/>
                        <a:pt x="75385" y="107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8" name="フリーフォーム: 図形 377">
                  <a:extLst>
                    <a:ext uri="{FF2B5EF4-FFF2-40B4-BE49-F238E27FC236}">
                      <a16:creationId xmlns:a16="http://schemas.microsoft.com/office/drawing/2014/main" id="{6F12EE21-7294-456D-9D00-A766CFBA6AE2}"/>
                    </a:ext>
                  </a:extLst>
                </p:cNvPr>
                <p:cNvSpPr/>
                <p:nvPr/>
              </p:nvSpPr>
              <p:spPr>
                <a:xfrm>
                  <a:off x="4033129" y="7932831"/>
                  <a:ext cx="160675" cy="289045"/>
                </a:xfrm>
                <a:custGeom>
                  <a:avLst/>
                  <a:gdLst>
                    <a:gd name="connsiteX0" fmla="*/ 45159 w 160675"/>
                    <a:gd name="connsiteY0" fmla="*/ 3082 h 289045"/>
                    <a:gd name="connsiteX1" fmla="*/ 18171 w 160675"/>
                    <a:gd name="connsiteY1" fmla="*/ 74519 h 289045"/>
                    <a:gd name="connsiteX2" fmla="*/ 709 w 160675"/>
                    <a:gd name="connsiteY2" fmla="*/ 145957 h 289045"/>
                    <a:gd name="connsiteX3" fmla="*/ 19759 w 160675"/>
                    <a:gd name="connsiteY3" fmla="*/ 196757 h 289045"/>
                    <a:gd name="connsiteX4" fmla="*/ 156284 w 160675"/>
                    <a:gd name="connsiteY4" fmla="*/ 276132 h 289045"/>
                    <a:gd name="connsiteX5" fmla="*/ 127709 w 160675"/>
                    <a:gd name="connsiteY5" fmla="*/ 261844 h 289045"/>
                    <a:gd name="connsiteX6" fmla="*/ 134059 w 160675"/>
                    <a:gd name="connsiteY6" fmla="*/ 288832 h 289045"/>
                    <a:gd name="connsiteX7" fmla="*/ 65796 w 160675"/>
                    <a:gd name="connsiteY7" fmla="*/ 244382 h 289045"/>
                    <a:gd name="connsiteX8" fmla="*/ 8646 w 160675"/>
                    <a:gd name="connsiteY8" fmla="*/ 182469 h 289045"/>
                    <a:gd name="connsiteX9" fmla="*/ 45159 w 160675"/>
                    <a:gd name="connsiteY9" fmla="*/ 3082 h 289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0675" h="289045">
                      <a:moveTo>
                        <a:pt x="45159" y="3082"/>
                      </a:moveTo>
                      <a:cubicBezTo>
                        <a:pt x="46747" y="-14910"/>
                        <a:pt x="25579" y="50707"/>
                        <a:pt x="18171" y="74519"/>
                      </a:cubicBezTo>
                      <a:cubicBezTo>
                        <a:pt x="10763" y="98332"/>
                        <a:pt x="444" y="125584"/>
                        <a:pt x="709" y="145957"/>
                      </a:cubicBezTo>
                      <a:cubicBezTo>
                        <a:pt x="974" y="166330"/>
                        <a:pt x="-6170" y="175061"/>
                        <a:pt x="19759" y="196757"/>
                      </a:cubicBezTo>
                      <a:cubicBezTo>
                        <a:pt x="45688" y="218453"/>
                        <a:pt x="138292" y="265284"/>
                        <a:pt x="156284" y="276132"/>
                      </a:cubicBezTo>
                      <a:cubicBezTo>
                        <a:pt x="174276" y="286980"/>
                        <a:pt x="131413" y="259727"/>
                        <a:pt x="127709" y="261844"/>
                      </a:cubicBezTo>
                      <a:cubicBezTo>
                        <a:pt x="124005" y="263961"/>
                        <a:pt x="144378" y="291742"/>
                        <a:pt x="134059" y="288832"/>
                      </a:cubicBezTo>
                      <a:cubicBezTo>
                        <a:pt x="123740" y="285922"/>
                        <a:pt x="86698" y="262109"/>
                        <a:pt x="65796" y="244382"/>
                      </a:cubicBezTo>
                      <a:cubicBezTo>
                        <a:pt x="44894" y="226655"/>
                        <a:pt x="16054" y="220304"/>
                        <a:pt x="8646" y="182469"/>
                      </a:cubicBezTo>
                      <a:cubicBezTo>
                        <a:pt x="1238" y="144634"/>
                        <a:pt x="43571" y="21074"/>
                        <a:pt x="45159" y="308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9" name="フリーフォーム: 図形 378">
                  <a:extLst>
                    <a:ext uri="{FF2B5EF4-FFF2-40B4-BE49-F238E27FC236}">
                      <a16:creationId xmlns:a16="http://schemas.microsoft.com/office/drawing/2014/main" id="{6C60EFC9-8500-4CBC-93B3-2ACA0B7F41AB}"/>
                    </a:ext>
                  </a:extLst>
                </p:cNvPr>
                <p:cNvSpPr/>
                <p:nvPr/>
              </p:nvSpPr>
              <p:spPr>
                <a:xfrm>
                  <a:off x="3883864" y="7810462"/>
                  <a:ext cx="118455" cy="380602"/>
                </a:xfrm>
                <a:custGeom>
                  <a:avLst/>
                  <a:gdLst>
                    <a:gd name="connsiteX0" fmla="*/ 118224 w 118455"/>
                    <a:gd name="connsiteY0" fmla="*/ 38 h 380602"/>
                    <a:gd name="connsiteX1" fmla="*/ 30911 w 118455"/>
                    <a:gd name="connsiteY1" fmla="*/ 173076 h 380602"/>
                    <a:gd name="connsiteX2" fmla="*/ 34086 w 118455"/>
                    <a:gd name="connsiteY2" fmla="*/ 242926 h 380602"/>
                    <a:gd name="connsiteX3" fmla="*/ 78536 w 118455"/>
                    <a:gd name="connsiteY3" fmla="*/ 377863 h 380602"/>
                    <a:gd name="connsiteX4" fmla="*/ 59486 w 118455"/>
                    <a:gd name="connsiteY4" fmla="*/ 322301 h 380602"/>
                    <a:gd name="connsiteX5" fmla="*/ 749 w 118455"/>
                    <a:gd name="connsiteY5" fmla="*/ 188951 h 380602"/>
                    <a:gd name="connsiteX6" fmla="*/ 118224 w 118455"/>
                    <a:gd name="connsiteY6" fmla="*/ 38 h 380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8455" h="380602">
                      <a:moveTo>
                        <a:pt x="118224" y="38"/>
                      </a:moveTo>
                      <a:cubicBezTo>
                        <a:pt x="123251" y="-2608"/>
                        <a:pt x="44934" y="132595"/>
                        <a:pt x="30911" y="173076"/>
                      </a:cubicBezTo>
                      <a:cubicBezTo>
                        <a:pt x="16888" y="213557"/>
                        <a:pt x="26148" y="208795"/>
                        <a:pt x="34086" y="242926"/>
                      </a:cubicBezTo>
                      <a:cubicBezTo>
                        <a:pt x="42024" y="277057"/>
                        <a:pt x="74303" y="364634"/>
                        <a:pt x="78536" y="377863"/>
                      </a:cubicBezTo>
                      <a:cubicBezTo>
                        <a:pt x="82769" y="391092"/>
                        <a:pt x="72450" y="353786"/>
                        <a:pt x="59486" y="322301"/>
                      </a:cubicBezTo>
                      <a:cubicBezTo>
                        <a:pt x="46522" y="290816"/>
                        <a:pt x="-6924" y="238693"/>
                        <a:pt x="749" y="188951"/>
                      </a:cubicBezTo>
                      <a:cubicBezTo>
                        <a:pt x="8422" y="139209"/>
                        <a:pt x="113197" y="2684"/>
                        <a:pt x="118224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0" name="フリーフォーム: 図形 379">
                  <a:extLst>
                    <a:ext uri="{FF2B5EF4-FFF2-40B4-BE49-F238E27FC236}">
                      <a16:creationId xmlns:a16="http://schemas.microsoft.com/office/drawing/2014/main" id="{E4B050C3-BFF9-406A-AE38-DE3FF376ACD8}"/>
                    </a:ext>
                  </a:extLst>
                </p:cNvPr>
                <p:cNvSpPr/>
                <p:nvPr/>
              </p:nvSpPr>
              <p:spPr>
                <a:xfrm>
                  <a:off x="3933801" y="7815188"/>
                  <a:ext cx="159237" cy="472368"/>
                </a:xfrm>
                <a:custGeom>
                  <a:avLst/>
                  <a:gdLst>
                    <a:gd name="connsiteX0" fmla="*/ 158774 w 159237"/>
                    <a:gd name="connsiteY0" fmla="*/ 75 h 472368"/>
                    <a:gd name="connsiteX1" fmla="*/ 47649 w 159237"/>
                    <a:gd name="connsiteY1" fmla="*/ 193750 h 472368"/>
                    <a:gd name="connsiteX2" fmla="*/ 22249 w 159237"/>
                    <a:gd name="connsiteY2" fmla="*/ 258837 h 472368"/>
                    <a:gd name="connsiteX3" fmla="*/ 150837 w 159237"/>
                    <a:gd name="connsiteY3" fmla="*/ 465212 h 472368"/>
                    <a:gd name="connsiteX4" fmla="*/ 128612 w 159237"/>
                    <a:gd name="connsiteY4" fmla="*/ 428700 h 472368"/>
                    <a:gd name="connsiteX5" fmla="*/ 24 w 159237"/>
                    <a:gd name="connsiteY5" fmla="*/ 217562 h 472368"/>
                    <a:gd name="connsiteX6" fmla="*/ 158774 w 159237"/>
                    <a:gd name="connsiteY6" fmla="*/ 75 h 4723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9237" h="472368">
                      <a:moveTo>
                        <a:pt x="158774" y="75"/>
                      </a:moveTo>
                      <a:cubicBezTo>
                        <a:pt x="166711" y="-3894"/>
                        <a:pt x="70403" y="150623"/>
                        <a:pt x="47649" y="193750"/>
                      </a:cubicBezTo>
                      <a:cubicBezTo>
                        <a:pt x="24895" y="236877"/>
                        <a:pt x="5051" y="213593"/>
                        <a:pt x="22249" y="258837"/>
                      </a:cubicBezTo>
                      <a:cubicBezTo>
                        <a:pt x="39447" y="304081"/>
                        <a:pt x="133110" y="436902"/>
                        <a:pt x="150837" y="465212"/>
                      </a:cubicBezTo>
                      <a:cubicBezTo>
                        <a:pt x="168564" y="493523"/>
                        <a:pt x="128612" y="428700"/>
                        <a:pt x="128612" y="428700"/>
                      </a:cubicBezTo>
                      <a:cubicBezTo>
                        <a:pt x="103476" y="387425"/>
                        <a:pt x="-1828" y="282649"/>
                        <a:pt x="24" y="217562"/>
                      </a:cubicBezTo>
                      <a:cubicBezTo>
                        <a:pt x="1876" y="152475"/>
                        <a:pt x="150837" y="4044"/>
                        <a:pt x="158774" y="7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1" name="フリーフォーム: 図形 380">
                  <a:extLst>
                    <a:ext uri="{FF2B5EF4-FFF2-40B4-BE49-F238E27FC236}">
                      <a16:creationId xmlns:a16="http://schemas.microsoft.com/office/drawing/2014/main" id="{95A44263-D7ED-4608-A6FE-A15B1D633C4A}"/>
                    </a:ext>
                  </a:extLst>
                </p:cNvPr>
                <p:cNvSpPr/>
                <p:nvPr/>
              </p:nvSpPr>
              <p:spPr>
                <a:xfrm>
                  <a:off x="2136259" y="8012844"/>
                  <a:ext cx="784827" cy="157915"/>
                </a:xfrm>
                <a:custGeom>
                  <a:avLst/>
                  <a:gdLst>
                    <a:gd name="connsiteX0" fmla="*/ 783154 w 784827"/>
                    <a:gd name="connsiteY0" fmla="*/ 856 h 157915"/>
                    <a:gd name="connsiteX1" fmla="*/ 632341 w 784827"/>
                    <a:gd name="connsiteY1" fmla="*/ 86581 h 157915"/>
                    <a:gd name="connsiteX2" fmla="*/ 540266 w 784827"/>
                    <a:gd name="connsiteY2" fmla="*/ 111981 h 157915"/>
                    <a:gd name="connsiteX3" fmla="*/ 338654 w 784827"/>
                    <a:gd name="connsiteY3" fmla="*/ 150081 h 157915"/>
                    <a:gd name="connsiteX4" fmla="*/ 2104 w 784827"/>
                    <a:gd name="connsiteY4" fmla="*/ 154844 h 157915"/>
                    <a:gd name="connsiteX5" fmla="*/ 211654 w 784827"/>
                    <a:gd name="connsiteY5" fmla="*/ 154844 h 157915"/>
                    <a:gd name="connsiteX6" fmla="*/ 525979 w 784827"/>
                    <a:gd name="connsiteY6" fmla="*/ 145319 h 157915"/>
                    <a:gd name="connsiteX7" fmla="*/ 783154 w 784827"/>
                    <a:gd name="connsiteY7" fmla="*/ 856 h 157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84827" h="157915">
                      <a:moveTo>
                        <a:pt x="783154" y="856"/>
                      </a:moveTo>
                      <a:cubicBezTo>
                        <a:pt x="800881" y="-8934"/>
                        <a:pt x="672822" y="68060"/>
                        <a:pt x="632341" y="86581"/>
                      </a:cubicBezTo>
                      <a:cubicBezTo>
                        <a:pt x="591860" y="105102"/>
                        <a:pt x="589214" y="101398"/>
                        <a:pt x="540266" y="111981"/>
                      </a:cubicBezTo>
                      <a:cubicBezTo>
                        <a:pt x="491318" y="122564"/>
                        <a:pt x="428348" y="142937"/>
                        <a:pt x="338654" y="150081"/>
                      </a:cubicBezTo>
                      <a:cubicBezTo>
                        <a:pt x="248960" y="157225"/>
                        <a:pt x="23271" y="154050"/>
                        <a:pt x="2104" y="154844"/>
                      </a:cubicBezTo>
                      <a:cubicBezTo>
                        <a:pt x="-19063" y="155638"/>
                        <a:pt x="124342" y="156431"/>
                        <a:pt x="211654" y="154844"/>
                      </a:cubicBezTo>
                      <a:cubicBezTo>
                        <a:pt x="298966" y="153257"/>
                        <a:pt x="433110" y="167544"/>
                        <a:pt x="525979" y="145319"/>
                      </a:cubicBezTo>
                      <a:cubicBezTo>
                        <a:pt x="618848" y="123094"/>
                        <a:pt x="765427" y="10646"/>
                        <a:pt x="783154" y="8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2" name="フリーフォーム: 図形 381">
                  <a:extLst>
                    <a:ext uri="{FF2B5EF4-FFF2-40B4-BE49-F238E27FC236}">
                      <a16:creationId xmlns:a16="http://schemas.microsoft.com/office/drawing/2014/main" id="{9508404D-D399-4D5E-B678-73EE1AFF09CA}"/>
                    </a:ext>
                  </a:extLst>
                </p:cNvPr>
                <p:cNvSpPr/>
                <p:nvPr/>
              </p:nvSpPr>
              <p:spPr>
                <a:xfrm>
                  <a:off x="1193188" y="8123020"/>
                  <a:ext cx="1005643" cy="125970"/>
                </a:xfrm>
                <a:custGeom>
                  <a:avLst/>
                  <a:gdLst>
                    <a:gd name="connsiteX0" fmla="*/ 2200 w 1005643"/>
                    <a:gd name="connsiteY0" fmla="*/ 125630 h 125970"/>
                    <a:gd name="connsiteX1" fmla="*/ 345100 w 1005643"/>
                    <a:gd name="connsiteY1" fmla="*/ 39905 h 125970"/>
                    <a:gd name="connsiteX2" fmla="*/ 989625 w 1005643"/>
                    <a:gd name="connsiteY2" fmla="*/ 38318 h 125970"/>
                    <a:gd name="connsiteX3" fmla="*/ 824525 w 1005643"/>
                    <a:gd name="connsiteY3" fmla="*/ 28793 h 125970"/>
                    <a:gd name="connsiteX4" fmla="*/ 499087 w 1005643"/>
                    <a:gd name="connsiteY4" fmla="*/ 3393 h 125970"/>
                    <a:gd name="connsiteX5" fmla="*/ 2200 w 1005643"/>
                    <a:gd name="connsiteY5" fmla="*/ 125630 h 1259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05643" h="125970">
                      <a:moveTo>
                        <a:pt x="2200" y="125630"/>
                      </a:moveTo>
                      <a:cubicBezTo>
                        <a:pt x="-23465" y="131715"/>
                        <a:pt x="180529" y="54457"/>
                        <a:pt x="345100" y="39905"/>
                      </a:cubicBezTo>
                      <a:cubicBezTo>
                        <a:pt x="509671" y="25353"/>
                        <a:pt x="909721" y="40170"/>
                        <a:pt x="989625" y="38318"/>
                      </a:cubicBezTo>
                      <a:cubicBezTo>
                        <a:pt x="1069529" y="36466"/>
                        <a:pt x="824525" y="28793"/>
                        <a:pt x="824525" y="28793"/>
                      </a:cubicBezTo>
                      <a:cubicBezTo>
                        <a:pt x="742769" y="22972"/>
                        <a:pt x="634818" y="-10630"/>
                        <a:pt x="499087" y="3393"/>
                      </a:cubicBezTo>
                      <a:cubicBezTo>
                        <a:pt x="363356" y="17416"/>
                        <a:pt x="27865" y="119545"/>
                        <a:pt x="2200" y="1256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3" name="フリーフォーム: 図形 382">
                  <a:extLst>
                    <a:ext uri="{FF2B5EF4-FFF2-40B4-BE49-F238E27FC236}">
                      <a16:creationId xmlns:a16="http://schemas.microsoft.com/office/drawing/2014/main" id="{A77B185C-314A-4268-B53F-DBE53487A75F}"/>
                    </a:ext>
                  </a:extLst>
                </p:cNvPr>
                <p:cNvSpPr/>
                <p:nvPr/>
              </p:nvSpPr>
              <p:spPr>
                <a:xfrm>
                  <a:off x="566339" y="8224587"/>
                  <a:ext cx="668737" cy="608133"/>
                </a:xfrm>
                <a:custGeom>
                  <a:avLst/>
                  <a:gdLst>
                    <a:gd name="connsiteX0" fmla="*/ 668736 w 668737"/>
                    <a:gd name="connsiteY0" fmla="*/ 251 h 608133"/>
                    <a:gd name="connsiteX1" fmla="*/ 246461 w 668737"/>
                    <a:gd name="connsiteY1" fmla="*/ 251076 h 608133"/>
                    <a:gd name="connsiteX2" fmla="*/ 6749 w 668737"/>
                    <a:gd name="connsiteY2" fmla="*/ 600326 h 608133"/>
                    <a:gd name="connsiteX3" fmla="*/ 81361 w 668737"/>
                    <a:gd name="connsiteY3" fmla="*/ 478088 h 608133"/>
                    <a:gd name="connsiteX4" fmla="*/ 241699 w 668737"/>
                    <a:gd name="connsiteY4" fmla="*/ 295526 h 608133"/>
                    <a:gd name="connsiteX5" fmla="*/ 668736 w 668737"/>
                    <a:gd name="connsiteY5" fmla="*/ 251 h 608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68737" h="608133">
                      <a:moveTo>
                        <a:pt x="668736" y="251"/>
                      </a:moveTo>
                      <a:cubicBezTo>
                        <a:pt x="669530" y="-7157"/>
                        <a:pt x="356792" y="151064"/>
                        <a:pt x="246461" y="251076"/>
                      </a:cubicBezTo>
                      <a:cubicBezTo>
                        <a:pt x="136130" y="351088"/>
                        <a:pt x="34266" y="562491"/>
                        <a:pt x="6749" y="600326"/>
                      </a:cubicBezTo>
                      <a:cubicBezTo>
                        <a:pt x="-20768" y="638161"/>
                        <a:pt x="42203" y="528888"/>
                        <a:pt x="81361" y="478088"/>
                      </a:cubicBezTo>
                      <a:cubicBezTo>
                        <a:pt x="120519" y="427288"/>
                        <a:pt x="147772" y="371726"/>
                        <a:pt x="241699" y="295526"/>
                      </a:cubicBezTo>
                      <a:cubicBezTo>
                        <a:pt x="335626" y="219326"/>
                        <a:pt x="667942" y="7659"/>
                        <a:pt x="668736" y="25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4" name="フリーフォーム: 図形 383">
                  <a:extLst>
                    <a:ext uri="{FF2B5EF4-FFF2-40B4-BE49-F238E27FC236}">
                      <a16:creationId xmlns:a16="http://schemas.microsoft.com/office/drawing/2014/main" id="{5C09F851-5AE4-40B1-A9B1-1D99D8F76DC1}"/>
                    </a:ext>
                  </a:extLst>
                </p:cNvPr>
                <p:cNvSpPr/>
                <p:nvPr/>
              </p:nvSpPr>
              <p:spPr>
                <a:xfrm>
                  <a:off x="458778" y="8847570"/>
                  <a:ext cx="130541" cy="692223"/>
                </a:xfrm>
                <a:custGeom>
                  <a:avLst/>
                  <a:gdLst>
                    <a:gd name="connsiteX0" fmla="*/ 130185 w 130541"/>
                    <a:gd name="connsiteY0" fmla="*/ 1155 h 692223"/>
                    <a:gd name="connsiteX1" fmla="*/ 42872 w 130541"/>
                    <a:gd name="connsiteY1" fmla="*/ 186893 h 692223"/>
                    <a:gd name="connsiteX2" fmla="*/ 11122 w 130541"/>
                    <a:gd name="connsiteY2" fmla="*/ 675843 h 692223"/>
                    <a:gd name="connsiteX3" fmla="*/ 14297 w 130541"/>
                    <a:gd name="connsiteY3" fmla="*/ 547255 h 692223"/>
                    <a:gd name="connsiteX4" fmla="*/ 6360 w 130541"/>
                    <a:gd name="connsiteY4" fmla="*/ 259918 h 692223"/>
                    <a:gd name="connsiteX5" fmla="*/ 130185 w 130541"/>
                    <a:gd name="connsiteY5" fmla="*/ 1155 h 692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0541" h="692223">
                      <a:moveTo>
                        <a:pt x="130185" y="1155"/>
                      </a:moveTo>
                      <a:cubicBezTo>
                        <a:pt x="136270" y="-11016"/>
                        <a:pt x="62716" y="74445"/>
                        <a:pt x="42872" y="186893"/>
                      </a:cubicBezTo>
                      <a:cubicBezTo>
                        <a:pt x="23028" y="299341"/>
                        <a:pt x="15884" y="615783"/>
                        <a:pt x="11122" y="675843"/>
                      </a:cubicBezTo>
                      <a:cubicBezTo>
                        <a:pt x="6360" y="735903"/>
                        <a:pt x="15091" y="616576"/>
                        <a:pt x="14297" y="547255"/>
                      </a:cubicBezTo>
                      <a:cubicBezTo>
                        <a:pt x="13503" y="477934"/>
                        <a:pt x="-11367" y="350406"/>
                        <a:pt x="6360" y="259918"/>
                      </a:cubicBezTo>
                      <a:cubicBezTo>
                        <a:pt x="24087" y="169431"/>
                        <a:pt x="124100" y="13326"/>
                        <a:pt x="130185" y="115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5" name="フリーフォーム: 図形 384">
                  <a:extLst>
                    <a:ext uri="{FF2B5EF4-FFF2-40B4-BE49-F238E27FC236}">
                      <a16:creationId xmlns:a16="http://schemas.microsoft.com/office/drawing/2014/main" id="{49455543-690F-4757-B0ED-16FB08F7FA1D}"/>
                    </a:ext>
                  </a:extLst>
                </p:cNvPr>
                <p:cNvSpPr/>
                <p:nvPr/>
              </p:nvSpPr>
              <p:spPr>
                <a:xfrm>
                  <a:off x="496864" y="9459075"/>
                  <a:ext cx="74695" cy="467512"/>
                </a:xfrm>
                <a:custGeom>
                  <a:avLst/>
                  <a:gdLst>
                    <a:gd name="connsiteX0" fmla="*/ 24 w 74695"/>
                    <a:gd name="connsiteY0" fmla="*/ 838 h 467512"/>
                    <a:gd name="connsiteX1" fmla="*/ 69874 w 74695"/>
                    <a:gd name="connsiteY1" fmla="*/ 450100 h 467512"/>
                    <a:gd name="connsiteX2" fmla="*/ 61936 w 74695"/>
                    <a:gd name="connsiteY2" fmla="*/ 340563 h 467512"/>
                    <a:gd name="connsiteX3" fmla="*/ 24 w 74695"/>
                    <a:gd name="connsiteY3" fmla="*/ 838 h 467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695" h="467512">
                      <a:moveTo>
                        <a:pt x="24" y="838"/>
                      </a:moveTo>
                      <a:cubicBezTo>
                        <a:pt x="1347" y="19094"/>
                        <a:pt x="59555" y="393479"/>
                        <a:pt x="69874" y="450100"/>
                      </a:cubicBezTo>
                      <a:cubicBezTo>
                        <a:pt x="80193" y="506721"/>
                        <a:pt x="72255" y="413323"/>
                        <a:pt x="61936" y="340563"/>
                      </a:cubicBezTo>
                      <a:cubicBezTo>
                        <a:pt x="51617" y="267803"/>
                        <a:pt x="-1299" y="-17418"/>
                        <a:pt x="24" y="8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6" name="フリーフォーム: 図形 385">
                  <a:extLst>
                    <a:ext uri="{FF2B5EF4-FFF2-40B4-BE49-F238E27FC236}">
                      <a16:creationId xmlns:a16="http://schemas.microsoft.com/office/drawing/2014/main" id="{46A6BC4C-7468-4787-8C58-91A10EA45CC5}"/>
                    </a:ext>
                  </a:extLst>
                </p:cNvPr>
                <p:cNvSpPr/>
                <p:nvPr/>
              </p:nvSpPr>
              <p:spPr>
                <a:xfrm>
                  <a:off x="480902" y="9536113"/>
                  <a:ext cx="108065" cy="606335"/>
                </a:xfrm>
                <a:custGeom>
                  <a:avLst/>
                  <a:gdLst>
                    <a:gd name="connsiteX0" fmla="*/ 111 w 108065"/>
                    <a:gd name="connsiteY0" fmla="*/ 0 h 606335"/>
                    <a:gd name="connsiteX1" fmla="*/ 69961 w 108065"/>
                    <a:gd name="connsiteY1" fmla="*/ 404812 h 606335"/>
                    <a:gd name="connsiteX2" fmla="*/ 106473 w 108065"/>
                    <a:gd name="connsiteY2" fmla="*/ 601662 h 606335"/>
                    <a:gd name="connsiteX3" fmla="*/ 100123 w 108065"/>
                    <a:gd name="connsiteY3" fmla="*/ 533400 h 606335"/>
                    <a:gd name="connsiteX4" fmla="*/ 87423 w 108065"/>
                    <a:gd name="connsiteY4" fmla="*/ 407987 h 606335"/>
                    <a:gd name="connsiteX5" fmla="*/ 111 w 108065"/>
                    <a:gd name="connsiteY5" fmla="*/ 0 h 606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065" h="606335">
                      <a:moveTo>
                        <a:pt x="111" y="0"/>
                      </a:moveTo>
                      <a:cubicBezTo>
                        <a:pt x="-2799" y="-529"/>
                        <a:pt x="52234" y="304535"/>
                        <a:pt x="69961" y="404812"/>
                      </a:cubicBezTo>
                      <a:cubicBezTo>
                        <a:pt x="87688" y="505089"/>
                        <a:pt x="101446" y="580231"/>
                        <a:pt x="106473" y="601662"/>
                      </a:cubicBezTo>
                      <a:cubicBezTo>
                        <a:pt x="111500" y="623093"/>
                        <a:pt x="103298" y="565679"/>
                        <a:pt x="100123" y="533400"/>
                      </a:cubicBezTo>
                      <a:cubicBezTo>
                        <a:pt x="96948" y="501121"/>
                        <a:pt x="104092" y="494770"/>
                        <a:pt x="87423" y="407987"/>
                      </a:cubicBezTo>
                      <a:cubicBezTo>
                        <a:pt x="70754" y="321204"/>
                        <a:pt x="3021" y="529"/>
                        <a:pt x="11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7" name="フリーフォーム: 図形 386">
                  <a:extLst>
                    <a:ext uri="{FF2B5EF4-FFF2-40B4-BE49-F238E27FC236}">
                      <a16:creationId xmlns:a16="http://schemas.microsoft.com/office/drawing/2014/main" id="{2CF2FB5A-B7B0-4134-870A-040E0E512F30}"/>
                    </a:ext>
                  </a:extLst>
                </p:cNvPr>
                <p:cNvSpPr/>
                <p:nvPr/>
              </p:nvSpPr>
              <p:spPr>
                <a:xfrm>
                  <a:off x="632366" y="10189189"/>
                  <a:ext cx="630283" cy="384222"/>
                </a:xfrm>
                <a:custGeom>
                  <a:avLst/>
                  <a:gdLst>
                    <a:gd name="connsiteX0" fmla="*/ 2634 w 630283"/>
                    <a:gd name="connsiteY0" fmla="*/ 974 h 384222"/>
                    <a:gd name="connsiteX1" fmla="*/ 150272 w 630283"/>
                    <a:gd name="connsiteY1" fmla="*/ 123211 h 384222"/>
                    <a:gd name="connsiteX2" fmla="*/ 613822 w 630283"/>
                    <a:gd name="connsiteY2" fmla="*/ 374036 h 384222"/>
                    <a:gd name="connsiteX3" fmla="*/ 534447 w 630283"/>
                    <a:gd name="connsiteY3" fmla="*/ 339111 h 384222"/>
                    <a:gd name="connsiteX4" fmla="*/ 405859 w 630283"/>
                    <a:gd name="connsiteY4" fmla="*/ 281961 h 384222"/>
                    <a:gd name="connsiteX5" fmla="*/ 209009 w 630283"/>
                    <a:gd name="connsiteY5" fmla="*/ 169249 h 384222"/>
                    <a:gd name="connsiteX6" fmla="*/ 66134 w 630283"/>
                    <a:gd name="connsiteY6" fmla="*/ 70824 h 384222"/>
                    <a:gd name="connsiteX7" fmla="*/ 2634 w 630283"/>
                    <a:gd name="connsiteY7" fmla="*/ 974 h 384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30283" h="384222">
                      <a:moveTo>
                        <a:pt x="2634" y="974"/>
                      </a:moveTo>
                      <a:cubicBezTo>
                        <a:pt x="16657" y="9705"/>
                        <a:pt x="48407" y="61034"/>
                        <a:pt x="150272" y="123211"/>
                      </a:cubicBezTo>
                      <a:cubicBezTo>
                        <a:pt x="252137" y="185388"/>
                        <a:pt x="549793" y="338053"/>
                        <a:pt x="613822" y="374036"/>
                      </a:cubicBezTo>
                      <a:cubicBezTo>
                        <a:pt x="677851" y="410019"/>
                        <a:pt x="534447" y="339111"/>
                        <a:pt x="534447" y="339111"/>
                      </a:cubicBezTo>
                      <a:cubicBezTo>
                        <a:pt x="499787" y="323765"/>
                        <a:pt x="460099" y="310271"/>
                        <a:pt x="405859" y="281961"/>
                      </a:cubicBezTo>
                      <a:cubicBezTo>
                        <a:pt x="351619" y="253651"/>
                        <a:pt x="265630" y="204439"/>
                        <a:pt x="209009" y="169249"/>
                      </a:cubicBezTo>
                      <a:cubicBezTo>
                        <a:pt x="152388" y="134060"/>
                        <a:pt x="98678" y="97282"/>
                        <a:pt x="66134" y="70824"/>
                      </a:cubicBezTo>
                      <a:cubicBezTo>
                        <a:pt x="33590" y="44366"/>
                        <a:pt x="-11389" y="-7757"/>
                        <a:pt x="2634" y="9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8" name="フリーフォーム: 図形 387">
                  <a:extLst>
                    <a:ext uri="{FF2B5EF4-FFF2-40B4-BE49-F238E27FC236}">
                      <a16:creationId xmlns:a16="http://schemas.microsoft.com/office/drawing/2014/main" id="{0F045883-B7F9-4996-95EB-207D38077658}"/>
                    </a:ext>
                  </a:extLst>
                </p:cNvPr>
                <p:cNvSpPr/>
                <p:nvPr/>
              </p:nvSpPr>
              <p:spPr>
                <a:xfrm>
                  <a:off x="949717" y="10441925"/>
                  <a:ext cx="325834" cy="152916"/>
                </a:xfrm>
                <a:custGeom>
                  <a:avLst/>
                  <a:gdLst>
                    <a:gd name="connsiteX0" fmla="*/ 2783 w 325834"/>
                    <a:gd name="connsiteY0" fmla="*/ 650 h 152916"/>
                    <a:gd name="connsiteX1" fmla="*/ 313933 w 325834"/>
                    <a:gd name="connsiteY1" fmla="*/ 145113 h 152916"/>
                    <a:gd name="connsiteX2" fmla="*/ 252021 w 325834"/>
                    <a:gd name="connsiteY2" fmla="*/ 129238 h 152916"/>
                    <a:gd name="connsiteX3" fmla="*/ 164708 w 325834"/>
                    <a:gd name="connsiteY3" fmla="*/ 92725 h 152916"/>
                    <a:gd name="connsiteX4" fmla="*/ 2783 w 325834"/>
                    <a:gd name="connsiteY4" fmla="*/ 650 h 152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5834" h="152916">
                      <a:moveTo>
                        <a:pt x="2783" y="650"/>
                      </a:moveTo>
                      <a:cubicBezTo>
                        <a:pt x="27654" y="9381"/>
                        <a:pt x="272393" y="123682"/>
                        <a:pt x="313933" y="145113"/>
                      </a:cubicBezTo>
                      <a:cubicBezTo>
                        <a:pt x="355473" y="166544"/>
                        <a:pt x="276892" y="137969"/>
                        <a:pt x="252021" y="129238"/>
                      </a:cubicBezTo>
                      <a:cubicBezTo>
                        <a:pt x="227150" y="120507"/>
                        <a:pt x="202544" y="111775"/>
                        <a:pt x="164708" y="92725"/>
                      </a:cubicBezTo>
                      <a:cubicBezTo>
                        <a:pt x="126872" y="73675"/>
                        <a:pt x="-22088" y="-8081"/>
                        <a:pt x="2783" y="65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9" name="フリーフォーム: 図形 388">
                  <a:extLst>
                    <a:ext uri="{FF2B5EF4-FFF2-40B4-BE49-F238E27FC236}">
                      <a16:creationId xmlns:a16="http://schemas.microsoft.com/office/drawing/2014/main" id="{D1D7EA66-8305-40C3-9A1E-49C4C776E459}"/>
                    </a:ext>
                  </a:extLst>
                </p:cNvPr>
                <p:cNvSpPr/>
                <p:nvPr/>
              </p:nvSpPr>
              <p:spPr>
                <a:xfrm>
                  <a:off x="644530" y="10301106"/>
                  <a:ext cx="514796" cy="301814"/>
                </a:xfrm>
                <a:custGeom>
                  <a:avLst/>
                  <a:gdLst>
                    <a:gd name="connsiteX0" fmla="*/ 4758 w 514796"/>
                    <a:gd name="connsiteY0" fmla="*/ 1769 h 301814"/>
                    <a:gd name="connsiteX1" fmla="*/ 119058 w 514796"/>
                    <a:gd name="connsiteY1" fmla="*/ 95432 h 301814"/>
                    <a:gd name="connsiteX2" fmla="*/ 261933 w 514796"/>
                    <a:gd name="connsiteY2" fmla="*/ 176394 h 301814"/>
                    <a:gd name="connsiteX3" fmla="*/ 509583 w 514796"/>
                    <a:gd name="connsiteY3" fmla="*/ 298632 h 301814"/>
                    <a:gd name="connsiteX4" fmla="*/ 419095 w 514796"/>
                    <a:gd name="connsiteY4" fmla="*/ 258944 h 301814"/>
                    <a:gd name="connsiteX5" fmla="*/ 284158 w 514796"/>
                    <a:gd name="connsiteY5" fmla="*/ 182744 h 301814"/>
                    <a:gd name="connsiteX6" fmla="*/ 4758 w 514796"/>
                    <a:gd name="connsiteY6" fmla="*/ 1769 h 301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4796" h="301814">
                      <a:moveTo>
                        <a:pt x="4758" y="1769"/>
                      </a:moveTo>
                      <a:cubicBezTo>
                        <a:pt x="-22759" y="-12783"/>
                        <a:pt x="76196" y="66328"/>
                        <a:pt x="119058" y="95432"/>
                      </a:cubicBezTo>
                      <a:cubicBezTo>
                        <a:pt x="161920" y="124536"/>
                        <a:pt x="196846" y="142527"/>
                        <a:pt x="261933" y="176394"/>
                      </a:cubicBezTo>
                      <a:cubicBezTo>
                        <a:pt x="327020" y="210261"/>
                        <a:pt x="483389" y="284874"/>
                        <a:pt x="509583" y="298632"/>
                      </a:cubicBezTo>
                      <a:cubicBezTo>
                        <a:pt x="535777" y="312390"/>
                        <a:pt x="456666" y="278259"/>
                        <a:pt x="419095" y="258944"/>
                      </a:cubicBezTo>
                      <a:cubicBezTo>
                        <a:pt x="381524" y="239629"/>
                        <a:pt x="351098" y="225871"/>
                        <a:pt x="284158" y="182744"/>
                      </a:cubicBezTo>
                      <a:cubicBezTo>
                        <a:pt x="217218" y="139617"/>
                        <a:pt x="32275" y="16321"/>
                        <a:pt x="4758" y="17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0" name="フリーフォーム: 図形 389">
                  <a:extLst>
                    <a:ext uri="{FF2B5EF4-FFF2-40B4-BE49-F238E27FC236}">
                      <a16:creationId xmlns:a16="http://schemas.microsoft.com/office/drawing/2014/main" id="{B23CA6F8-EB6D-4729-81BA-72C015AD4F66}"/>
                    </a:ext>
                  </a:extLst>
                </p:cNvPr>
                <p:cNvSpPr/>
                <p:nvPr/>
              </p:nvSpPr>
              <p:spPr>
                <a:xfrm>
                  <a:off x="636575" y="10317086"/>
                  <a:ext cx="467322" cy="277055"/>
                </a:xfrm>
                <a:custGeom>
                  <a:avLst/>
                  <a:gdLst>
                    <a:gd name="connsiteX0" fmla="*/ 13 w 467322"/>
                    <a:gd name="connsiteY0" fmla="*/ 77 h 277055"/>
                    <a:gd name="connsiteX1" fmla="*/ 252425 w 467322"/>
                    <a:gd name="connsiteY1" fmla="*/ 185814 h 277055"/>
                    <a:gd name="connsiteX2" fmla="*/ 465150 w 467322"/>
                    <a:gd name="connsiteY2" fmla="*/ 276302 h 277055"/>
                    <a:gd name="connsiteX3" fmla="*/ 355613 w 467322"/>
                    <a:gd name="connsiteY3" fmla="*/ 225502 h 277055"/>
                    <a:gd name="connsiteX4" fmla="*/ 241313 w 467322"/>
                    <a:gd name="connsiteY4" fmla="*/ 163589 h 277055"/>
                    <a:gd name="connsiteX5" fmla="*/ 13 w 467322"/>
                    <a:gd name="connsiteY5" fmla="*/ 77 h 27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67322" h="277055">
                      <a:moveTo>
                        <a:pt x="13" y="77"/>
                      </a:moveTo>
                      <a:cubicBezTo>
                        <a:pt x="1865" y="3781"/>
                        <a:pt x="174902" y="139777"/>
                        <a:pt x="252425" y="185814"/>
                      </a:cubicBezTo>
                      <a:cubicBezTo>
                        <a:pt x="329948" y="231851"/>
                        <a:pt x="447952" y="269687"/>
                        <a:pt x="465150" y="276302"/>
                      </a:cubicBezTo>
                      <a:cubicBezTo>
                        <a:pt x="482348" y="282917"/>
                        <a:pt x="392919" y="244287"/>
                        <a:pt x="355613" y="225502"/>
                      </a:cubicBezTo>
                      <a:cubicBezTo>
                        <a:pt x="318307" y="206717"/>
                        <a:pt x="298992" y="201425"/>
                        <a:pt x="241313" y="163589"/>
                      </a:cubicBezTo>
                      <a:cubicBezTo>
                        <a:pt x="183634" y="125753"/>
                        <a:pt x="-1839" y="-3627"/>
                        <a:pt x="13" y="7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1" name="フリーフォーム: 図形 390">
                  <a:extLst>
                    <a:ext uri="{FF2B5EF4-FFF2-40B4-BE49-F238E27FC236}">
                      <a16:creationId xmlns:a16="http://schemas.microsoft.com/office/drawing/2014/main" id="{3B028F4A-C0C5-47CA-8A84-85EE5DB2F9A2}"/>
                    </a:ext>
                  </a:extLst>
                </p:cNvPr>
                <p:cNvSpPr/>
                <p:nvPr/>
              </p:nvSpPr>
              <p:spPr>
                <a:xfrm>
                  <a:off x="576466" y="10335919"/>
                  <a:ext cx="71734" cy="179593"/>
                </a:xfrm>
                <a:custGeom>
                  <a:avLst/>
                  <a:gdLst>
                    <a:gd name="connsiteX0" fmla="*/ 17259 w 71734"/>
                    <a:gd name="connsiteY0" fmla="*/ 294 h 179593"/>
                    <a:gd name="connsiteX1" fmla="*/ 12497 w 71734"/>
                    <a:gd name="connsiteY1" fmla="*/ 73319 h 179593"/>
                    <a:gd name="connsiteX2" fmla="*/ 69647 w 71734"/>
                    <a:gd name="connsiteY2" fmla="*/ 176506 h 179593"/>
                    <a:gd name="connsiteX3" fmla="*/ 53772 w 71734"/>
                    <a:gd name="connsiteY3" fmla="*/ 147931 h 179593"/>
                    <a:gd name="connsiteX4" fmla="*/ 1384 w 71734"/>
                    <a:gd name="connsiteY4" fmla="*/ 100306 h 179593"/>
                    <a:gd name="connsiteX5" fmla="*/ 17259 w 71734"/>
                    <a:gd name="connsiteY5" fmla="*/ 294 h 179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1734" h="179593">
                      <a:moveTo>
                        <a:pt x="17259" y="294"/>
                      </a:moveTo>
                      <a:cubicBezTo>
                        <a:pt x="19111" y="-4204"/>
                        <a:pt x="3766" y="43950"/>
                        <a:pt x="12497" y="73319"/>
                      </a:cubicBezTo>
                      <a:cubicBezTo>
                        <a:pt x="21228" y="102688"/>
                        <a:pt x="69647" y="176506"/>
                        <a:pt x="69647" y="176506"/>
                      </a:cubicBezTo>
                      <a:cubicBezTo>
                        <a:pt x="76526" y="188941"/>
                        <a:pt x="65149" y="160631"/>
                        <a:pt x="53772" y="147931"/>
                      </a:cubicBezTo>
                      <a:cubicBezTo>
                        <a:pt x="42395" y="135231"/>
                        <a:pt x="8263" y="122002"/>
                        <a:pt x="1384" y="100306"/>
                      </a:cubicBezTo>
                      <a:cubicBezTo>
                        <a:pt x="-5495" y="78610"/>
                        <a:pt x="15407" y="4792"/>
                        <a:pt x="17259" y="29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2" name="フリーフォーム: 図形 391">
                  <a:extLst>
                    <a:ext uri="{FF2B5EF4-FFF2-40B4-BE49-F238E27FC236}">
                      <a16:creationId xmlns:a16="http://schemas.microsoft.com/office/drawing/2014/main" id="{92BC954E-1E44-484D-8AC2-D36750BD4129}"/>
                    </a:ext>
                  </a:extLst>
                </p:cNvPr>
                <p:cNvSpPr/>
                <p:nvPr/>
              </p:nvSpPr>
              <p:spPr>
                <a:xfrm>
                  <a:off x="681718" y="10356580"/>
                  <a:ext cx="290594" cy="268434"/>
                </a:xfrm>
                <a:custGeom>
                  <a:avLst/>
                  <a:gdLst>
                    <a:gd name="connsiteX0" fmla="*/ 7257 w 290594"/>
                    <a:gd name="connsiteY0" fmla="*/ 270 h 268434"/>
                    <a:gd name="connsiteX1" fmla="*/ 45357 w 290594"/>
                    <a:gd name="connsiteY1" fmla="*/ 95520 h 268434"/>
                    <a:gd name="connsiteX2" fmla="*/ 118382 w 290594"/>
                    <a:gd name="connsiteY2" fmla="*/ 160608 h 268434"/>
                    <a:gd name="connsiteX3" fmla="*/ 288245 w 290594"/>
                    <a:gd name="connsiteY3" fmla="*/ 266970 h 268434"/>
                    <a:gd name="connsiteX4" fmla="*/ 204107 w 290594"/>
                    <a:gd name="connsiteY4" fmla="*/ 216170 h 268434"/>
                    <a:gd name="connsiteX5" fmla="*/ 19957 w 290594"/>
                    <a:gd name="connsiteY5" fmla="*/ 127270 h 268434"/>
                    <a:gd name="connsiteX6" fmla="*/ 7257 w 290594"/>
                    <a:gd name="connsiteY6" fmla="*/ 270 h 2684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0594" h="268434">
                      <a:moveTo>
                        <a:pt x="7257" y="270"/>
                      </a:moveTo>
                      <a:cubicBezTo>
                        <a:pt x="11490" y="-5022"/>
                        <a:pt x="26836" y="68797"/>
                        <a:pt x="45357" y="95520"/>
                      </a:cubicBezTo>
                      <a:cubicBezTo>
                        <a:pt x="63878" y="122243"/>
                        <a:pt x="77901" y="132033"/>
                        <a:pt x="118382" y="160608"/>
                      </a:cubicBezTo>
                      <a:cubicBezTo>
                        <a:pt x="158863" y="189183"/>
                        <a:pt x="273958" y="257710"/>
                        <a:pt x="288245" y="266970"/>
                      </a:cubicBezTo>
                      <a:cubicBezTo>
                        <a:pt x="302532" y="276230"/>
                        <a:pt x="248822" y="239453"/>
                        <a:pt x="204107" y="216170"/>
                      </a:cubicBezTo>
                      <a:cubicBezTo>
                        <a:pt x="159392" y="192887"/>
                        <a:pt x="51972" y="158226"/>
                        <a:pt x="19957" y="127270"/>
                      </a:cubicBezTo>
                      <a:cubicBezTo>
                        <a:pt x="-12058" y="96314"/>
                        <a:pt x="3024" y="5562"/>
                        <a:pt x="7257" y="27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3" name="フリーフォーム: 図形 392">
                  <a:extLst>
                    <a:ext uri="{FF2B5EF4-FFF2-40B4-BE49-F238E27FC236}">
                      <a16:creationId xmlns:a16="http://schemas.microsoft.com/office/drawing/2014/main" id="{B5F21D30-3C07-4408-A6D9-A8AE0F01AE5C}"/>
                    </a:ext>
                  </a:extLst>
                </p:cNvPr>
                <p:cNvSpPr/>
                <p:nvPr/>
              </p:nvSpPr>
              <p:spPr>
                <a:xfrm>
                  <a:off x="819283" y="10523370"/>
                  <a:ext cx="39639" cy="106414"/>
                </a:xfrm>
                <a:custGeom>
                  <a:avLst/>
                  <a:gdLst>
                    <a:gd name="connsiteX0" fmla="*/ 3042 w 39639"/>
                    <a:gd name="connsiteY0" fmla="*/ 168 h 106414"/>
                    <a:gd name="connsiteX1" fmla="*/ 6217 w 39639"/>
                    <a:gd name="connsiteY1" fmla="*/ 81130 h 106414"/>
                    <a:gd name="connsiteX2" fmla="*/ 39555 w 39639"/>
                    <a:gd name="connsiteY2" fmla="*/ 104943 h 106414"/>
                    <a:gd name="connsiteX3" fmla="*/ 3042 w 39639"/>
                    <a:gd name="connsiteY3" fmla="*/ 168 h 106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639" h="106414">
                      <a:moveTo>
                        <a:pt x="3042" y="168"/>
                      </a:moveTo>
                      <a:cubicBezTo>
                        <a:pt x="-2514" y="-3801"/>
                        <a:pt x="131" y="63668"/>
                        <a:pt x="6217" y="81130"/>
                      </a:cubicBezTo>
                      <a:cubicBezTo>
                        <a:pt x="12303" y="98593"/>
                        <a:pt x="41407" y="110764"/>
                        <a:pt x="39555" y="104943"/>
                      </a:cubicBezTo>
                      <a:cubicBezTo>
                        <a:pt x="37703" y="99122"/>
                        <a:pt x="8598" y="4137"/>
                        <a:pt x="3042" y="16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4" name="フリーフォーム: 図形 393">
                  <a:extLst>
                    <a:ext uri="{FF2B5EF4-FFF2-40B4-BE49-F238E27FC236}">
                      <a16:creationId xmlns:a16="http://schemas.microsoft.com/office/drawing/2014/main" id="{DF79B74C-AB31-4573-ACAB-AB6CD39B4EFA}"/>
                    </a:ext>
                  </a:extLst>
                </p:cNvPr>
                <p:cNvSpPr/>
                <p:nvPr/>
              </p:nvSpPr>
              <p:spPr>
                <a:xfrm>
                  <a:off x="593717" y="10310574"/>
                  <a:ext cx="52688" cy="168603"/>
                </a:xfrm>
                <a:custGeom>
                  <a:avLst/>
                  <a:gdLst>
                    <a:gd name="connsiteX0" fmla="*/ 8 w 52688"/>
                    <a:gd name="connsiteY0" fmla="*/ 239 h 168603"/>
                    <a:gd name="connsiteX1" fmla="*/ 11121 w 52688"/>
                    <a:gd name="connsiteY1" fmla="*/ 90726 h 168603"/>
                    <a:gd name="connsiteX2" fmla="*/ 52396 w 52688"/>
                    <a:gd name="connsiteY2" fmla="*/ 166926 h 168603"/>
                    <a:gd name="connsiteX3" fmla="*/ 28583 w 52688"/>
                    <a:gd name="connsiteY3" fmla="*/ 141526 h 168603"/>
                    <a:gd name="connsiteX4" fmla="*/ 9533 w 52688"/>
                    <a:gd name="connsiteY4" fmla="*/ 119301 h 168603"/>
                    <a:gd name="connsiteX5" fmla="*/ 8 w 52688"/>
                    <a:gd name="connsiteY5" fmla="*/ 239 h 168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2688" h="168603">
                      <a:moveTo>
                        <a:pt x="8" y="239"/>
                      </a:moveTo>
                      <a:cubicBezTo>
                        <a:pt x="273" y="-4523"/>
                        <a:pt x="2390" y="62945"/>
                        <a:pt x="11121" y="90726"/>
                      </a:cubicBezTo>
                      <a:cubicBezTo>
                        <a:pt x="19852" y="118507"/>
                        <a:pt x="49486" y="158459"/>
                        <a:pt x="52396" y="166926"/>
                      </a:cubicBezTo>
                      <a:cubicBezTo>
                        <a:pt x="55306" y="175393"/>
                        <a:pt x="35727" y="149464"/>
                        <a:pt x="28583" y="141526"/>
                      </a:cubicBezTo>
                      <a:cubicBezTo>
                        <a:pt x="21439" y="133589"/>
                        <a:pt x="13502" y="135970"/>
                        <a:pt x="9533" y="119301"/>
                      </a:cubicBezTo>
                      <a:cubicBezTo>
                        <a:pt x="5564" y="102632"/>
                        <a:pt x="-257" y="5001"/>
                        <a:pt x="8" y="2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5" name="フリーフォーム: 図形 394">
                  <a:extLst>
                    <a:ext uri="{FF2B5EF4-FFF2-40B4-BE49-F238E27FC236}">
                      <a16:creationId xmlns:a16="http://schemas.microsoft.com/office/drawing/2014/main" id="{22164A3A-4BFB-4687-940F-71E69A0609B4}"/>
                    </a:ext>
                  </a:extLst>
                </p:cNvPr>
                <p:cNvSpPr/>
                <p:nvPr/>
              </p:nvSpPr>
              <p:spPr>
                <a:xfrm>
                  <a:off x="601567" y="10359882"/>
                  <a:ext cx="75843" cy="138471"/>
                </a:xfrm>
                <a:custGeom>
                  <a:avLst/>
                  <a:gdLst>
                    <a:gd name="connsiteX0" fmla="*/ 96 w 75843"/>
                    <a:gd name="connsiteY0" fmla="*/ 143 h 138471"/>
                    <a:gd name="connsiteX1" fmla="*/ 52483 w 75843"/>
                    <a:gd name="connsiteY1" fmla="*/ 85868 h 138471"/>
                    <a:gd name="connsiteX2" fmla="*/ 74708 w 75843"/>
                    <a:gd name="connsiteY2" fmla="*/ 138256 h 138471"/>
                    <a:gd name="connsiteX3" fmla="*/ 66771 w 75843"/>
                    <a:gd name="connsiteY3" fmla="*/ 66818 h 138471"/>
                    <a:gd name="connsiteX4" fmla="*/ 96 w 75843"/>
                    <a:gd name="connsiteY4" fmla="*/ 143 h 138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5843" h="138471">
                      <a:moveTo>
                        <a:pt x="96" y="143"/>
                      </a:moveTo>
                      <a:cubicBezTo>
                        <a:pt x="-2285" y="3318"/>
                        <a:pt x="40048" y="62849"/>
                        <a:pt x="52483" y="85868"/>
                      </a:cubicBezTo>
                      <a:cubicBezTo>
                        <a:pt x="64918" y="108887"/>
                        <a:pt x="72327" y="141431"/>
                        <a:pt x="74708" y="138256"/>
                      </a:cubicBezTo>
                      <a:cubicBezTo>
                        <a:pt x="77089" y="135081"/>
                        <a:pt x="76296" y="86133"/>
                        <a:pt x="66771" y="66818"/>
                      </a:cubicBezTo>
                      <a:cubicBezTo>
                        <a:pt x="57246" y="47503"/>
                        <a:pt x="2477" y="-3032"/>
                        <a:pt x="96" y="1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6" name="フリーフォーム: 図形 395">
                  <a:extLst>
                    <a:ext uri="{FF2B5EF4-FFF2-40B4-BE49-F238E27FC236}">
                      <a16:creationId xmlns:a16="http://schemas.microsoft.com/office/drawing/2014/main" id="{32D60A36-90C0-42FB-883B-848C5299C9A3}"/>
                    </a:ext>
                  </a:extLst>
                </p:cNvPr>
                <p:cNvSpPr/>
                <p:nvPr/>
              </p:nvSpPr>
              <p:spPr>
                <a:xfrm>
                  <a:off x="2545417" y="10311630"/>
                  <a:ext cx="372416" cy="284334"/>
                </a:xfrm>
                <a:custGeom>
                  <a:avLst/>
                  <a:gdLst>
                    <a:gd name="connsiteX0" fmla="*/ 370821 w 372416"/>
                    <a:gd name="connsiteY0" fmla="*/ 2358 h 284334"/>
                    <a:gd name="connsiteX1" fmla="*/ 151746 w 372416"/>
                    <a:gd name="connsiteY1" fmla="*/ 138883 h 284334"/>
                    <a:gd name="connsiteX2" fmla="*/ 2521 w 372416"/>
                    <a:gd name="connsiteY2" fmla="*/ 281758 h 284334"/>
                    <a:gd name="connsiteX3" fmla="*/ 64433 w 372416"/>
                    <a:gd name="connsiteY3" fmla="*/ 223020 h 284334"/>
                    <a:gd name="connsiteX4" fmla="*/ 148571 w 372416"/>
                    <a:gd name="connsiteY4" fmla="*/ 124595 h 284334"/>
                    <a:gd name="connsiteX5" fmla="*/ 245408 w 372416"/>
                    <a:gd name="connsiteY5" fmla="*/ 57920 h 284334"/>
                    <a:gd name="connsiteX6" fmla="*/ 370821 w 372416"/>
                    <a:gd name="connsiteY6" fmla="*/ 2358 h 284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2416" h="284334">
                      <a:moveTo>
                        <a:pt x="370821" y="2358"/>
                      </a:moveTo>
                      <a:cubicBezTo>
                        <a:pt x="355211" y="15852"/>
                        <a:pt x="213129" y="92316"/>
                        <a:pt x="151746" y="138883"/>
                      </a:cubicBezTo>
                      <a:cubicBezTo>
                        <a:pt x="90363" y="185450"/>
                        <a:pt x="17073" y="267735"/>
                        <a:pt x="2521" y="281758"/>
                      </a:cubicBezTo>
                      <a:cubicBezTo>
                        <a:pt x="-12031" y="295781"/>
                        <a:pt x="40092" y="249214"/>
                        <a:pt x="64433" y="223020"/>
                      </a:cubicBezTo>
                      <a:cubicBezTo>
                        <a:pt x="88774" y="196826"/>
                        <a:pt x="118409" y="152112"/>
                        <a:pt x="148571" y="124595"/>
                      </a:cubicBezTo>
                      <a:cubicBezTo>
                        <a:pt x="178733" y="97078"/>
                        <a:pt x="207573" y="79087"/>
                        <a:pt x="245408" y="57920"/>
                      </a:cubicBezTo>
                      <a:cubicBezTo>
                        <a:pt x="283243" y="36753"/>
                        <a:pt x="386431" y="-11136"/>
                        <a:pt x="370821" y="23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7" name="フリーフォーム: 図形 396">
                  <a:extLst>
                    <a:ext uri="{FF2B5EF4-FFF2-40B4-BE49-F238E27FC236}">
                      <a16:creationId xmlns:a16="http://schemas.microsoft.com/office/drawing/2014/main" id="{4867590D-7E29-4E46-8E07-F9FA8850B5D2}"/>
                    </a:ext>
                  </a:extLst>
                </p:cNvPr>
                <p:cNvSpPr/>
                <p:nvPr/>
              </p:nvSpPr>
              <p:spPr>
                <a:xfrm>
                  <a:off x="2615166" y="10259807"/>
                  <a:ext cx="911916" cy="379922"/>
                </a:xfrm>
                <a:custGeom>
                  <a:avLst/>
                  <a:gdLst>
                    <a:gd name="connsiteX0" fmla="*/ 910672 w 911916"/>
                    <a:gd name="connsiteY0" fmla="*/ 206 h 379922"/>
                    <a:gd name="connsiteX1" fmla="*/ 585234 w 911916"/>
                    <a:gd name="connsiteY1" fmla="*/ 22431 h 379922"/>
                    <a:gd name="connsiteX2" fmla="*/ 358222 w 911916"/>
                    <a:gd name="connsiteY2" fmla="*/ 79581 h 379922"/>
                    <a:gd name="connsiteX3" fmla="*/ 185184 w 911916"/>
                    <a:gd name="connsiteY3" fmla="*/ 163718 h 379922"/>
                    <a:gd name="connsiteX4" fmla="*/ 13734 w 911916"/>
                    <a:gd name="connsiteY4" fmla="*/ 370093 h 379922"/>
                    <a:gd name="connsiteX5" fmla="*/ 35959 w 911916"/>
                    <a:gd name="connsiteY5" fmla="*/ 322468 h 379922"/>
                    <a:gd name="connsiteX6" fmla="*/ 237572 w 911916"/>
                    <a:gd name="connsiteY6" fmla="*/ 109743 h 379922"/>
                    <a:gd name="connsiteX7" fmla="*/ 458234 w 911916"/>
                    <a:gd name="connsiteY7" fmla="*/ 33543 h 379922"/>
                    <a:gd name="connsiteX8" fmla="*/ 910672 w 911916"/>
                    <a:gd name="connsiteY8" fmla="*/ 206 h 379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11916" h="379922">
                      <a:moveTo>
                        <a:pt x="910672" y="206"/>
                      </a:moveTo>
                      <a:cubicBezTo>
                        <a:pt x="931839" y="-1646"/>
                        <a:pt x="677309" y="9202"/>
                        <a:pt x="585234" y="22431"/>
                      </a:cubicBezTo>
                      <a:cubicBezTo>
                        <a:pt x="493159" y="35660"/>
                        <a:pt x="424897" y="56033"/>
                        <a:pt x="358222" y="79581"/>
                      </a:cubicBezTo>
                      <a:cubicBezTo>
                        <a:pt x="291547" y="103129"/>
                        <a:pt x="242599" y="115299"/>
                        <a:pt x="185184" y="163718"/>
                      </a:cubicBezTo>
                      <a:cubicBezTo>
                        <a:pt x="127769" y="212137"/>
                        <a:pt x="38605" y="343635"/>
                        <a:pt x="13734" y="370093"/>
                      </a:cubicBezTo>
                      <a:cubicBezTo>
                        <a:pt x="-11137" y="396551"/>
                        <a:pt x="-1347" y="365860"/>
                        <a:pt x="35959" y="322468"/>
                      </a:cubicBezTo>
                      <a:cubicBezTo>
                        <a:pt x="73265" y="279076"/>
                        <a:pt x="167193" y="157897"/>
                        <a:pt x="237572" y="109743"/>
                      </a:cubicBezTo>
                      <a:cubicBezTo>
                        <a:pt x="307951" y="61589"/>
                        <a:pt x="350019" y="52858"/>
                        <a:pt x="458234" y="33543"/>
                      </a:cubicBezTo>
                      <a:cubicBezTo>
                        <a:pt x="566449" y="14228"/>
                        <a:pt x="889505" y="2058"/>
                        <a:pt x="910672" y="20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8" name="フリーフォーム: 図形 397">
                  <a:extLst>
                    <a:ext uri="{FF2B5EF4-FFF2-40B4-BE49-F238E27FC236}">
                      <a16:creationId xmlns:a16="http://schemas.microsoft.com/office/drawing/2014/main" id="{5FCB3CB2-60C8-443D-AAF8-FBF93F5C61FD}"/>
                    </a:ext>
                  </a:extLst>
                </p:cNvPr>
                <p:cNvSpPr/>
                <p:nvPr/>
              </p:nvSpPr>
              <p:spPr>
                <a:xfrm>
                  <a:off x="3652652" y="9844996"/>
                  <a:ext cx="534613" cy="356776"/>
                </a:xfrm>
                <a:custGeom>
                  <a:avLst/>
                  <a:gdLst>
                    <a:gd name="connsiteX0" fmla="*/ 533586 w 534613"/>
                    <a:gd name="connsiteY0" fmla="*/ 679 h 356776"/>
                    <a:gd name="connsiteX1" fmla="*/ 349436 w 534613"/>
                    <a:gd name="connsiteY1" fmla="*/ 216579 h 356776"/>
                    <a:gd name="connsiteX2" fmla="*/ 4948 w 534613"/>
                    <a:gd name="connsiteY2" fmla="*/ 354692 h 356776"/>
                    <a:gd name="connsiteX3" fmla="*/ 163698 w 534613"/>
                    <a:gd name="connsiteY3" fmla="*/ 289604 h 356776"/>
                    <a:gd name="connsiteX4" fmla="*/ 412936 w 534613"/>
                    <a:gd name="connsiteY4" fmla="*/ 153079 h 356776"/>
                    <a:gd name="connsiteX5" fmla="*/ 533586 w 534613"/>
                    <a:gd name="connsiteY5" fmla="*/ 679 h 356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34613" h="356776">
                      <a:moveTo>
                        <a:pt x="533586" y="679"/>
                      </a:moveTo>
                      <a:cubicBezTo>
                        <a:pt x="523003" y="11262"/>
                        <a:pt x="437542" y="157577"/>
                        <a:pt x="349436" y="216579"/>
                      </a:cubicBezTo>
                      <a:cubicBezTo>
                        <a:pt x="261330" y="275581"/>
                        <a:pt x="35904" y="342521"/>
                        <a:pt x="4948" y="354692"/>
                      </a:cubicBezTo>
                      <a:cubicBezTo>
                        <a:pt x="-26008" y="366863"/>
                        <a:pt x="95700" y="323206"/>
                        <a:pt x="163698" y="289604"/>
                      </a:cubicBezTo>
                      <a:cubicBezTo>
                        <a:pt x="231696" y="256002"/>
                        <a:pt x="354992" y="200175"/>
                        <a:pt x="412936" y="153079"/>
                      </a:cubicBezTo>
                      <a:cubicBezTo>
                        <a:pt x="470880" y="105983"/>
                        <a:pt x="544169" y="-9904"/>
                        <a:pt x="533586" y="67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9" name="フリーフォーム: 図形 398">
                  <a:extLst>
                    <a:ext uri="{FF2B5EF4-FFF2-40B4-BE49-F238E27FC236}">
                      <a16:creationId xmlns:a16="http://schemas.microsoft.com/office/drawing/2014/main" id="{F6065E11-0923-4E83-ACD2-F991E23319D6}"/>
                    </a:ext>
                  </a:extLst>
                </p:cNvPr>
                <p:cNvSpPr/>
                <p:nvPr/>
              </p:nvSpPr>
              <p:spPr>
                <a:xfrm>
                  <a:off x="3615739" y="9877267"/>
                  <a:ext cx="643574" cy="367358"/>
                </a:xfrm>
                <a:custGeom>
                  <a:avLst/>
                  <a:gdLst>
                    <a:gd name="connsiteX0" fmla="*/ 643524 w 643574"/>
                    <a:gd name="connsiteY0" fmla="*/ 158 h 367358"/>
                    <a:gd name="connsiteX1" fmla="*/ 460961 w 643574"/>
                    <a:gd name="connsiteY1" fmla="*/ 182721 h 367358"/>
                    <a:gd name="connsiteX2" fmla="*/ 270461 w 643574"/>
                    <a:gd name="connsiteY2" fmla="*/ 277971 h 367358"/>
                    <a:gd name="connsiteX3" fmla="*/ 145049 w 643574"/>
                    <a:gd name="connsiteY3" fmla="*/ 331946 h 367358"/>
                    <a:gd name="connsiteX4" fmla="*/ 586 w 643574"/>
                    <a:gd name="connsiteY4" fmla="*/ 366871 h 367358"/>
                    <a:gd name="connsiteX5" fmla="*/ 202199 w 643574"/>
                    <a:gd name="connsiteY5" fmla="*/ 306546 h 367358"/>
                    <a:gd name="connsiteX6" fmla="*/ 443499 w 643574"/>
                    <a:gd name="connsiteY6" fmla="*/ 216058 h 367358"/>
                    <a:gd name="connsiteX7" fmla="*/ 643524 w 643574"/>
                    <a:gd name="connsiteY7" fmla="*/ 158 h 367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43574" h="367358">
                      <a:moveTo>
                        <a:pt x="643524" y="158"/>
                      </a:moveTo>
                      <a:cubicBezTo>
                        <a:pt x="646434" y="-5398"/>
                        <a:pt x="523138" y="136419"/>
                        <a:pt x="460961" y="182721"/>
                      </a:cubicBezTo>
                      <a:cubicBezTo>
                        <a:pt x="398784" y="229023"/>
                        <a:pt x="323113" y="253100"/>
                        <a:pt x="270461" y="277971"/>
                      </a:cubicBezTo>
                      <a:cubicBezTo>
                        <a:pt x="217809" y="302842"/>
                        <a:pt x="190028" y="317129"/>
                        <a:pt x="145049" y="331946"/>
                      </a:cubicBezTo>
                      <a:cubicBezTo>
                        <a:pt x="100070" y="346763"/>
                        <a:pt x="-8939" y="371104"/>
                        <a:pt x="586" y="366871"/>
                      </a:cubicBezTo>
                      <a:cubicBezTo>
                        <a:pt x="10111" y="362638"/>
                        <a:pt x="128380" y="331681"/>
                        <a:pt x="202199" y="306546"/>
                      </a:cubicBezTo>
                      <a:cubicBezTo>
                        <a:pt x="276018" y="281411"/>
                        <a:pt x="370210" y="264741"/>
                        <a:pt x="443499" y="216058"/>
                      </a:cubicBezTo>
                      <a:cubicBezTo>
                        <a:pt x="516788" y="167375"/>
                        <a:pt x="640614" y="5714"/>
                        <a:pt x="643524" y="1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0" name="フリーフォーム: 図形 399">
                  <a:extLst>
                    <a:ext uri="{FF2B5EF4-FFF2-40B4-BE49-F238E27FC236}">
                      <a16:creationId xmlns:a16="http://schemas.microsoft.com/office/drawing/2014/main" id="{001CEF2F-0D36-44CB-B1B4-CA3B6448DB7A}"/>
                    </a:ext>
                  </a:extLst>
                </p:cNvPr>
                <p:cNvSpPr/>
                <p:nvPr/>
              </p:nvSpPr>
              <p:spPr>
                <a:xfrm>
                  <a:off x="4098441" y="9412191"/>
                  <a:ext cx="208266" cy="488494"/>
                </a:xfrm>
                <a:custGeom>
                  <a:avLst/>
                  <a:gdLst>
                    <a:gd name="connsiteX0" fmla="*/ 484 w 208266"/>
                    <a:gd name="connsiteY0" fmla="*/ 1684 h 488494"/>
                    <a:gd name="connsiteX1" fmla="*/ 129072 w 208266"/>
                    <a:gd name="connsiteY1" fmla="*/ 155672 h 488494"/>
                    <a:gd name="connsiteX2" fmla="*/ 179872 w 208266"/>
                    <a:gd name="connsiteY2" fmla="*/ 273147 h 488494"/>
                    <a:gd name="connsiteX3" fmla="*/ 184634 w 208266"/>
                    <a:gd name="connsiteY3" fmla="*/ 374747 h 488494"/>
                    <a:gd name="connsiteX4" fmla="*/ 148122 w 208266"/>
                    <a:gd name="connsiteY4" fmla="*/ 487459 h 488494"/>
                    <a:gd name="connsiteX5" fmla="*/ 171934 w 208266"/>
                    <a:gd name="connsiteY5" fmla="*/ 420784 h 488494"/>
                    <a:gd name="connsiteX6" fmla="*/ 205272 w 208266"/>
                    <a:gd name="connsiteY6" fmla="*/ 258859 h 488494"/>
                    <a:gd name="connsiteX7" fmla="*/ 89384 w 208266"/>
                    <a:gd name="connsiteY7" fmla="*/ 84234 h 488494"/>
                    <a:gd name="connsiteX8" fmla="*/ 484 w 208266"/>
                    <a:gd name="connsiteY8" fmla="*/ 1684 h 4884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8266" h="488494">
                      <a:moveTo>
                        <a:pt x="484" y="1684"/>
                      </a:moveTo>
                      <a:cubicBezTo>
                        <a:pt x="7099" y="13590"/>
                        <a:pt x="99174" y="110428"/>
                        <a:pt x="129072" y="155672"/>
                      </a:cubicBezTo>
                      <a:cubicBezTo>
                        <a:pt x="158970" y="200916"/>
                        <a:pt x="170612" y="236635"/>
                        <a:pt x="179872" y="273147"/>
                      </a:cubicBezTo>
                      <a:cubicBezTo>
                        <a:pt x="189132" y="309659"/>
                        <a:pt x="189926" y="339028"/>
                        <a:pt x="184634" y="374747"/>
                      </a:cubicBezTo>
                      <a:cubicBezTo>
                        <a:pt x="179342" y="410466"/>
                        <a:pt x="150239" y="479786"/>
                        <a:pt x="148122" y="487459"/>
                      </a:cubicBezTo>
                      <a:cubicBezTo>
                        <a:pt x="146005" y="495132"/>
                        <a:pt x="162409" y="458884"/>
                        <a:pt x="171934" y="420784"/>
                      </a:cubicBezTo>
                      <a:cubicBezTo>
                        <a:pt x="181459" y="382684"/>
                        <a:pt x="219030" y="314951"/>
                        <a:pt x="205272" y="258859"/>
                      </a:cubicBezTo>
                      <a:cubicBezTo>
                        <a:pt x="191514" y="202767"/>
                        <a:pt x="122192" y="124980"/>
                        <a:pt x="89384" y="84234"/>
                      </a:cubicBezTo>
                      <a:cubicBezTo>
                        <a:pt x="56576" y="43488"/>
                        <a:pt x="-6131" y="-10222"/>
                        <a:pt x="484" y="16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1" name="フリーフォーム: 図形 400">
                  <a:extLst>
                    <a:ext uri="{FF2B5EF4-FFF2-40B4-BE49-F238E27FC236}">
                      <a16:creationId xmlns:a16="http://schemas.microsoft.com/office/drawing/2014/main" id="{2A86DE7A-8579-4886-903E-97E7BD191E34}"/>
                    </a:ext>
                  </a:extLst>
                </p:cNvPr>
                <p:cNvSpPr/>
                <p:nvPr/>
              </p:nvSpPr>
              <p:spPr>
                <a:xfrm>
                  <a:off x="4044790" y="9459913"/>
                  <a:ext cx="167601" cy="237224"/>
                </a:xfrm>
                <a:custGeom>
                  <a:avLst/>
                  <a:gdLst>
                    <a:gd name="connsiteX0" fmla="*/ 160 w 167601"/>
                    <a:gd name="connsiteY0" fmla="*/ 0 h 237224"/>
                    <a:gd name="connsiteX1" fmla="*/ 114460 w 167601"/>
                    <a:gd name="connsiteY1" fmla="*/ 114300 h 237224"/>
                    <a:gd name="connsiteX2" fmla="*/ 165260 w 167601"/>
                    <a:gd name="connsiteY2" fmla="*/ 234950 h 237224"/>
                    <a:gd name="connsiteX3" fmla="*/ 157323 w 167601"/>
                    <a:gd name="connsiteY3" fmla="*/ 187325 h 237224"/>
                    <a:gd name="connsiteX4" fmla="*/ 141448 w 167601"/>
                    <a:gd name="connsiteY4" fmla="*/ 114300 h 237224"/>
                    <a:gd name="connsiteX5" fmla="*/ 160 w 167601"/>
                    <a:gd name="connsiteY5" fmla="*/ 0 h 237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7601" h="237224">
                      <a:moveTo>
                        <a:pt x="160" y="0"/>
                      </a:moveTo>
                      <a:cubicBezTo>
                        <a:pt x="-4338" y="0"/>
                        <a:pt x="86943" y="75142"/>
                        <a:pt x="114460" y="114300"/>
                      </a:cubicBezTo>
                      <a:cubicBezTo>
                        <a:pt x="141977" y="153458"/>
                        <a:pt x="158116" y="222779"/>
                        <a:pt x="165260" y="234950"/>
                      </a:cubicBezTo>
                      <a:cubicBezTo>
                        <a:pt x="172404" y="247121"/>
                        <a:pt x="161292" y="207433"/>
                        <a:pt x="157323" y="187325"/>
                      </a:cubicBezTo>
                      <a:cubicBezTo>
                        <a:pt x="153354" y="167217"/>
                        <a:pt x="166583" y="144992"/>
                        <a:pt x="141448" y="114300"/>
                      </a:cubicBezTo>
                      <a:cubicBezTo>
                        <a:pt x="116313" y="83608"/>
                        <a:pt x="4658" y="0"/>
                        <a:pt x="16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2" name="フリーフォーム: 図形 401">
                  <a:extLst>
                    <a:ext uri="{FF2B5EF4-FFF2-40B4-BE49-F238E27FC236}">
                      <a16:creationId xmlns:a16="http://schemas.microsoft.com/office/drawing/2014/main" id="{4A910CD5-8F7D-4370-A3E7-21DBB4342775}"/>
                    </a:ext>
                  </a:extLst>
                </p:cNvPr>
                <p:cNvSpPr/>
                <p:nvPr/>
              </p:nvSpPr>
              <p:spPr>
                <a:xfrm>
                  <a:off x="3936497" y="8980707"/>
                  <a:ext cx="127991" cy="406974"/>
                </a:xfrm>
                <a:custGeom>
                  <a:avLst/>
                  <a:gdLst>
                    <a:gd name="connsiteX0" fmla="*/ 67178 w 127991"/>
                    <a:gd name="connsiteY0" fmla="*/ 1368 h 406974"/>
                    <a:gd name="connsiteX1" fmla="*/ 16378 w 127991"/>
                    <a:gd name="connsiteY1" fmla="*/ 126781 h 406974"/>
                    <a:gd name="connsiteX2" fmla="*/ 16378 w 127991"/>
                    <a:gd name="connsiteY2" fmla="*/ 207743 h 406974"/>
                    <a:gd name="connsiteX3" fmla="*/ 65591 w 127991"/>
                    <a:gd name="connsiteY3" fmla="*/ 322043 h 406974"/>
                    <a:gd name="connsiteX4" fmla="*/ 127503 w 127991"/>
                    <a:gd name="connsiteY4" fmla="*/ 406181 h 406974"/>
                    <a:gd name="connsiteX5" fmla="*/ 89403 w 127991"/>
                    <a:gd name="connsiteY5" fmla="*/ 355381 h 406974"/>
                    <a:gd name="connsiteX6" fmla="*/ 503 w 127991"/>
                    <a:gd name="connsiteY6" fmla="*/ 214093 h 406974"/>
                    <a:gd name="connsiteX7" fmla="*/ 67178 w 127991"/>
                    <a:gd name="connsiteY7" fmla="*/ 1368 h 4069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7991" h="406974">
                      <a:moveTo>
                        <a:pt x="67178" y="1368"/>
                      </a:moveTo>
                      <a:cubicBezTo>
                        <a:pt x="69824" y="-13184"/>
                        <a:pt x="24845" y="92385"/>
                        <a:pt x="16378" y="126781"/>
                      </a:cubicBezTo>
                      <a:cubicBezTo>
                        <a:pt x="7911" y="161177"/>
                        <a:pt x="8176" y="175199"/>
                        <a:pt x="16378" y="207743"/>
                      </a:cubicBezTo>
                      <a:cubicBezTo>
                        <a:pt x="24580" y="240287"/>
                        <a:pt x="47070" y="288970"/>
                        <a:pt x="65591" y="322043"/>
                      </a:cubicBezTo>
                      <a:cubicBezTo>
                        <a:pt x="84112" y="355116"/>
                        <a:pt x="123534" y="400625"/>
                        <a:pt x="127503" y="406181"/>
                      </a:cubicBezTo>
                      <a:cubicBezTo>
                        <a:pt x="131472" y="411737"/>
                        <a:pt x="110570" y="387396"/>
                        <a:pt x="89403" y="355381"/>
                      </a:cubicBezTo>
                      <a:cubicBezTo>
                        <a:pt x="68236" y="323366"/>
                        <a:pt x="7647" y="274418"/>
                        <a:pt x="503" y="214093"/>
                      </a:cubicBezTo>
                      <a:cubicBezTo>
                        <a:pt x="-6641" y="153768"/>
                        <a:pt x="64532" y="15920"/>
                        <a:pt x="67178" y="136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3" name="フリーフォーム: 図形 402">
                  <a:extLst>
                    <a:ext uri="{FF2B5EF4-FFF2-40B4-BE49-F238E27FC236}">
                      <a16:creationId xmlns:a16="http://schemas.microsoft.com/office/drawing/2014/main" id="{1190A57A-D1F6-4F97-A937-F08051F323EB}"/>
                    </a:ext>
                  </a:extLst>
                </p:cNvPr>
                <p:cNvSpPr/>
                <p:nvPr/>
              </p:nvSpPr>
              <p:spPr>
                <a:xfrm>
                  <a:off x="3888383" y="8715639"/>
                  <a:ext cx="583834" cy="268233"/>
                </a:xfrm>
                <a:custGeom>
                  <a:avLst/>
                  <a:gdLst>
                    <a:gd name="connsiteX0" fmla="*/ 992 w 583834"/>
                    <a:gd name="connsiteY0" fmla="*/ 268024 h 268233"/>
                    <a:gd name="connsiteX1" fmla="*/ 561380 w 583834"/>
                    <a:gd name="connsiteY1" fmla="*/ 14024 h 268233"/>
                    <a:gd name="connsiteX2" fmla="*/ 428030 w 583834"/>
                    <a:gd name="connsiteY2" fmla="*/ 56886 h 268233"/>
                    <a:gd name="connsiteX3" fmla="*/ 992 w 583834"/>
                    <a:gd name="connsiteY3" fmla="*/ 268024 h 268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83834" h="268233">
                      <a:moveTo>
                        <a:pt x="992" y="268024"/>
                      </a:moveTo>
                      <a:cubicBezTo>
                        <a:pt x="23217" y="260880"/>
                        <a:pt x="490207" y="49214"/>
                        <a:pt x="561380" y="14024"/>
                      </a:cubicBezTo>
                      <a:cubicBezTo>
                        <a:pt x="632553" y="-21166"/>
                        <a:pt x="519840" y="16140"/>
                        <a:pt x="428030" y="56886"/>
                      </a:cubicBezTo>
                      <a:cubicBezTo>
                        <a:pt x="336220" y="97632"/>
                        <a:pt x="-21233" y="275168"/>
                        <a:pt x="992" y="2680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4" name="フリーフォーム: 図形 403">
                  <a:extLst>
                    <a:ext uri="{FF2B5EF4-FFF2-40B4-BE49-F238E27FC236}">
                      <a16:creationId xmlns:a16="http://schemas.microsoft.com/office/drawing/2014/main" id="{CB15774B-2A8E-4C7D-AF78-D2ABC0546C42}"/>
                    </a:ext>
                  </a:extLst>
                </p:cNvPr>
                <p:cNvSpPr/>
                <p:nvPr/>
              </p:nvSpPr>
              <p:spPr>
                <a:xfrm>
                  <a:off x="3865563" y="8451979"/>
                  <a:ext cx="1067433" cy="509459"/>
                </a:xfrm>
                <a:custGeom>
                  <a:avLst/>
                  <a:gdLst>
                    <a:gd name="connsiteX0" fmla="*/ 0 w 1067433"/>
                    <a:gd name="connsiteY0" fmla="*/ 509459 h 509459"/>
                    <a:gd name="connsiteX1" fmla="*/ 252412 w 1067433"/>
                    <a:gd name="connsiteY1" fmla="*/ 388809 h 509459"/>
                    <a:gd name="connsiteX2" fmla="*/ 823912 w 1067433"/>
                    <a:gd name="connsiteY2" fmla="*/ 131634 h 509459"/>
                    <a:gd name="connsiteX3" fmla="*/ 1062037 w 1067433"/>
                    <a:gd name="connsiteY3" fmla="*/ 3046 h 509459"/>
                    <a:gd name="connsiteX4" fmla="*/ 979487 w 1067433"/>
                    <a:gd name="connsiteY4" fmla="*/ 44321 h 509459"/>
                    <a:gd name="connsiteX5" fmla="*/ 855662 w 1067433"/>
                    <a:gd name="connsiteY5" fmla="*/ 88771 h 509459"/>
                    <a:gd name="connsiteX6" fmla="*/ 544512 w 1067433"/>
                    <a:gd name="connsiteY6" fmla="*/ 220534 h 509459"/>
                    <a:gd name="connsiteX7" fmla="*/ 0 w 1067433"/>
                    <a:gd name="connsiteY7" fmla="*/ 509459 h 509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7433" h="509459">
                      <a:moveTo>
                        <a:pt x="0" y="509459"/>
                      </a:moveTo>
                      <a:cubicBezTo>
                        <a:pt x="57546" y="480619"/>
                        <a:pt x="252412" y="388809"/>
                        <a:pt x="252412" y="388809"/>
                      </a:cubicBezTo>
                      <a:lnTo>
                        <a:pt x="823912" y="131634"/>
                      </a:lnTo>
                      <a:cubicBezTo>
                        <a:pt x="958850" y="67340"/>
                        <a:pt x="1036108" y="17598"/>
                        <a:pt x="1062037" y="3046"/>
                      </a:cubicBezTo>
                      <a:cubicBezTo>
                        <a:pt x="1087966" y="-11506"/>
                        <a:pt x="1013883" y="30033"/>
                        <a:pt x="979487" y="44321"/>
                      </a:cubicBezTo>
                      <a:cubicBezTo>
                        <a:pt x="945091" y="58608"/>
                        <a:pt x="928158" y="59402"/>
                        <a:pt x="855662" y="88771"/>
                      </a:cubicBezTo>
                      <a:cubicBezTo>
                        <a:pt x="783166" y="118140"/>
                        <a:pt x="685006" y="151478"/>
                        <a:pt x="544512" y="220534"/>
                      </a:cubicBezTo>
                      <a:cubicBezTo>
                        <a:pt x="404018" y="289590"/>
                        <a:pt x="208359" y="396349"/>
                        <a:pt x="0" y="5094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5" name="フリーフォーム: 図形 404">
                  <a:extLst>
                    <a:ext uri="{FF2B5EF4-FFF2-40B4-BE49-F238E27FC236}">
                      <a16:creationId xmlns:a16="http://schemas.microsoft.com/office/drawing/2014/main" id="{C58A2B67-F6CD-45BE-B044-D943B817C19C}"/>
                    </a:ext>
                  </a:extLst>
                </p:cNvPr>
                <p:cNvSpPr/>
                <p:nvPr/>
              </p:nvSpPr>
              <p:spPr>
                <a:xfrm>
                  <a:off x="4900396" y="7786688"/>
                  <a:ext cx="1376579" cy="677101"/>
                </a:xfrm>
                <a:custGeom>
                  <a:avLst/>
                  <a:gdLst>
                    <a:gd name="connsiteX0" fmla="*/ 1376579 w 1376579"/>
                    <a:gd name="connsiteY0" fmla="*/ 0 h 677101"/>
                    <a:gd name="connsiteX1" fmla="*/ 1095592 w 1376579"/>
                    <a:gd name="connsiteY1" fmla="*/ 128587 h 677101"/>
                    <a:gd name="connsiteX2" fmla="*/ 51017 w 1376579"/>
                    <a:gd name="connsiteY2" fmla="*/ 647700 h 677101"/>
                    <a:gd name="connsiteX3" fmla="*/ 212942 w 1376579"/>
                    <a:gd name="connsiteY3" fmla="*/ 581025 h 677101"/>
                    <a:gd name="connsiteX4" fmla="*/ 659029 w 1376579"/>
                    <a:gd name="connsiteY4" fmla="*/ 317500 h 677101"/>
                    <a:gd name="connsiteX5" fmla="*/ 1376579 w 1376579"/>
                    <a:gd name="connsiteY5" fmla="*/ 0 h 6771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6579" h="677101">
                      <a:moveTo>
                        <a:pt x="1376579" y="0"/>
                      </a:moveTo>
                      <a:lnTo>
                        <a:pt x="1095592" y="128587"/>
                      </a:lnTo>
                      <a:lnTo>
                        <a:pt x="51017" y="647700"/>
                      </a:lnTo>
                      <a:cubicBezTo>
                        <a:pt x="-96091" y="723106"/>
                        <a:pt x="111607" y="636058"/>
                        <a:pt x="212942" y="581025"/>
                      </a:cubicBezTo>
                      <a:cubicBezTo>
                        <a:pt x="314277" y="525992"/>
                        <a:pt x="469852" y="414867"/>
                        <a:pt x="659029" y="317500"/>
                      </a:cubicBezTo>
                      <a:cubicBezTo>
                        <a:pt x="848206" y="220133"/>
                        <a:pt x="1098105" y="108479"/>
                        <a:pt x="137657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6" name="フリーフォーム: 図形 405">
                  <a:extLst>
                    <a:ext uri="{FF2B5EF4-FFF2-40B4-BE49-F238E27FC236}">
                      <a16:creationId xmlns:a16="http://schemas.microsoft.com/office/drawing/2014/main" id="{ADA4253D-B14D-4C3B-BF83-53C94020C1F9}"/>
                    </a:ext>
                  </a:extLst>
                </p:cNvPr>
                <p:cNvSpPr/>
                <p:nvPr/>
              </p:nvSpPr>
              <p:spPr>
                <a:xfrm>
                  <a:off x="6278202" y="7328136"/>
                  <a:ext cx="852610" cy="432627"/>
                </a:xfrm>
                <a:custGeom>
                  <a:avLst/>
                  <a:gdLst>
                    <a:gd name="connsiteX0" fmla="*/ 3536 w 852610"/>
                    <a:gd name="connsiteY0" fmla="*/ 431564 h 432627"/>
                    <a:gd name="connsiteX1" fmla="*/ 265473 w 852610"/>
                    <a:gd name="connsiteY1" fmla="*/ 302977 h 432627"/>
                    <a:gd name="connsiteX2" fmla="*/ 438511 w 852610"/>
                    <a:gd name="connsiteY2" fmla="*/ 212489 h 432627"/>
                    <a:gd name="connsiteX3" fmla="*/ 836973 w 852610"/>
                    <a:gd name="connsiteY3" fmla="*/ 10877 h 432627"/>
                    <a:gd name="connsiteX4" fmla="*/ 744898 w 852610"/>
                    <a:gd name="connsiteY4" fmla="*/ 42627 h 432627"/>
                    <a:gd name="connsiteX5" fmla="*/ 490898 w 852610"/>
                    <a:gd name="connsiteY5" fmla="*/ 174389 h 432627"/>
                    <a:gd name="connsiteX6" fmla="*/ 141648 w 852610"/>
                    <a:gd name="connsiteY6" fmla="*/ 352189 h 432627"/>
                    <a:gd name="connsiteX7" fmla="*/ 3536 w 852610"/>
                    <a:gd name="connsiteY7" fmla="*/ 431564 h 4326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52610" h="432627">
                      <a:moveTo>
                        <a:pt x="3536" y="431564"/>
                      </a:moveTo>
                      <a:cubicBezTo>
                        <a:pt x="24173" y="423362"/>
                        <a:pt x="192977" y="339489"/>
                        <a:pt x="265473" y="302977"/>
                      </a:cubicBezTo>
                      <a:cubicBezTo>
                        <a:pt x="337969" y="266465"/>
                        <a:pt x="438511" y="212489"/>
                        <a:pt x="438511" y="212489"/>
                      </a:cubicBezTo>
                      <a:lnTo>
                        <a:pt x="836973" y="10877"/>
                      </a:lnTo>
                      <a:cubicBezTo>
                        <a:pt x="888038" y="-17433"/>
                        <a:pt x="802577" y="15375"/>
                        <a:pt x="744898" y="42627"/>
                      </a:cubicBezTo>
                      <a:cubicBezTo>
                        <a:pt x="687219" y="69879"/>
                        <a:pt x="490898" y="174389"/>
                        <a:pt x="490898" y="174389"/>
                      </a:cubicBezTo>
                      <a:cubicBezTo>
                        <a:pt x="390356" y="225983"/>
                        <a:pt x="227638" y="305093"/>
                        <a:pt x="141648" y="352189"/>
                      </a:cubicBezTo>
                      <a:cubicBezTo>
                        <a:pt x="55658" y="399285"/>
                        <a:pt x="-17101" y="439766"/>
                        <a:pt x="3536" y="43156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7" name="フリーフォーム: 図形 406">
                  <a:extLst>
                    <a:ext uri="{FF2B5EF4-FFF2-40B4-BE49-F238E27FC236}">
                      <a16:creationId xmlns:a16="http://schemas.microsoft.com/office/drawing/2014/main" id="{A6D43A05-F8B9-41E2-9195-8BD49E4B98E7}"/>
                    </a:ext>
                  </a:extLst>
                </p:cNvPr>
                <p:cNvSpPr/>
                <p:nvPr/>
              </p:nvSpPr>
              <p:spPr>
                <a:xfrm>
                  <a:off x="6263810" y="7512527"/>
                  <a:ext cx="537239" cy="295696"/>
                </a:xfrm>
                <a:custGeom>
                  <a:avLst/>
                  <a:gdLst>
                    <a:gd name="connsiteX0" fmla="*/ 6815 w 537239"/>
                    <a:gd name="connsiteY0" fmla="*/ 290036 h 295696"/>
                    <a:gd name="connsiteX1" fmla="*/ 194140 w 537239"/>
                    <a:gd name="connsiteY1" fmla="*/ 199548 h 295696"/>
                    <a:gd name="connsiteX2" fmla="*/ 522753 w 537239"/>
                    <a:gd name="connsiteY2" fmla="*/ 13811 h 295696"/>
                    <a:gd name="connsiteX3" fmla="*/ 430678 w 537239"/>
                    <a:gd name="connsiteY3" fmla="*/ 42386 h 295696"/>
                    <a:gd name="connsiteX4" fmla="*/ 6815 w 537239"/>
                    <a:gd name="connsiteY4" fmla="*/ 290036 h 2956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7239" h="295696">
                      <a:moveTo>
                        <a:pt x="6815" y="290036"/>
                      </a:moveTo>
                      <a:cubicBezTo>
                        <a:pt x="-32608" y="316230"/>
                        <a:pt x="108150" y="245585"/>
                        <a:pt x="194140" y="199548"/>
                      </a:cubicBezTo>
                      <a:cubicBezTo>
                        <a:pt x="280130" y="153511"/>
                        <a:pt x="483330" y="40005"/>
                        <a:pt x="522753" y="13811"/>
                      </a:cubicBezTo>
                      <a:cubicBezTo>
                        <a:pt x="562176" y="-12383"/>
                        <a:pt x="517726" y="-477"/>
                        <a:pt x="430678" y="42386"/>
                      </a:cubicBezTo>
                      <a:cubicBezTo>
                        <a:pt x="343630" y="85248"/>
                        <a:pt x="46238" y="263842"/>
                        <a:pt x="6815" y="2900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8" name="フリーフォーム: 図形 407">
                  <a:extLst>
                    <a:ext uri="{FF2B5EF4-FFF2-40B4-BE49-F238E27FC236}">
                      <a16:creationId xmlns:a16="http://schemas.microsoft.com/office/drawing/2014/main" id="{0273B89A-1F1E-4718-8D6D-79ACF6562C5B}"/>
                    </a:ext>
                  </a:extLst>
                </p:cNvPr>
                <p:cNvSpPr/>
                <p:nvPr/>
              </p:nvSpPr>
              <p:spPr>
                <a:xfrm>
                  <a:off x="7723121" y="6946013"/>
                  <a:ext cx="356089" cy="97802"/>
                </a:xfrm>
                <a:custGeom>
                  <a:avLst/>
                  <a:gdLst>
                    <a:gd name="connsiteX0" fmla="*/ 67 w 356089"/>
                    <a:gd name="connsiteY0" fmla="*/ 97725 h 97802"/>
                    <a:gd name="connsiteX1" fmla="*/ 177867 w 356089"/>
                    <a:gd name="connsiteY1" fmla="*/ 21525 h 97802"/>
                    <a:gd name="connsiteX2" fmla="*/ 314392 w 356089"/>
                    <a:gd name="connsiteY2" fmla="*/ 18350 h 97802"/>
                    <a:gd name="connsiteX3" fmla="*/ 355667 w 356089"/>
                    <a:gd name="connsiteY3" fmla="*/ 24700 h 97802"/>
                    <a:gd name="connsiteX4" fmla="*/ 295342 w 356089"/>
                    <a:gd name="connsiteY4" fmla="*/ 8825 h 97802"/>
                    <a:gd name="connsiteX5" fmla="*/ 198504 w 356089"/>
                    <a:gd name="connsiteY5" fmla="*/ 5650 h 97802"/>
                    <a:gd name="connsiteX6" fmla="*/ 67 w 356089"/>
                    <a:gd name="connsiteY6" fmla="*/ 97725 h 978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6089" h="97802">
                      <a:moveTo>
                        <a:pt x="67" y="97725"/>
                      </a:moveTo>
                      <a:cubicBezTo>
                        <a:pt x="-3373" y="100371"/>
                        <a:pt x="125480" y="34754"/>
                        <a:pt x="177867" y="21525"/>
                      </a:cubicBezTo>
                      <a:cubicBezTo>
                        <a:pt x="230255" y="8296"/>
                        <a:pt x="284759" y="17821"/>
                        <a:pt x="314392" y="18350"/>
                      </a:cubicBezTo>
                      <a:cubicBezTo>
                        <a:pt x="344025" y="18879"/>
                        <a:pt x="358842" y="26287"/>
                        <a:pt x="355667" y="24700"/>
                      </a:cubicBezTo>
                      <a:cubicBezTo>
                        <a:pt x="352492" y="23113"/>
                        <a:pt x="321536" y="12000"/>
                        <a:pt x="295342" y="8825"/>
                      </a:cubicBezTo>
                      <a:cubicBezTo>
                        <a:pt x="269148" y="5650"/>
                        <a:pt x="244806" y="-7314"/>
                        <a:pt x="198504" y="5650"/>
                      </a:cubicBezTo>
                      <a:cubicBezTo>
                        <a:pt x="152202" y="18614"/>
                        <a:pt x="3507" y="95079"/>
                        <a:pt x="67" y="977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9" name="フリーフォーム: 図形 408">
                  <a:extLst>
                    <a:ext uri="{FF2B5EF4-FFF2-40B4-BE49-F238E27FC236}">
                      <a16:creationId xmlns:a16="http://schemas.microsoft.com/office/drawing/2014/main" id="{79D83ED4-213F-4664-81A9-94FA53013BCD}"/>
                    </a:ext>
                  </a:extLst>
                </p:cNvPr>
                <p:cNvSpPr/>
                <p:nvPr/>
              </p:nvSpPr>
              <p:spPr>
                <a:xfrm>
                  <a:off x="8054693" y="6964064"/>
                  <a:ext cx="208066" cy="147044"/>
                </a:xfrm>
                <a:custGeom>
                  <a:avLst/>
                  <a:gdLst>
                    <a:gd name="connsiteX0" fmla="*/ 55845 w 208066"/>
                    <a:gd name="connsiteY0" fmla="*/ 9824 h 147044"/>
                    <a:gd name="connsiteX1" fmla="*/ 130457 w 208066"/>
                    <a:gd name="connsiteY1" fmla="*/ 49511 h 147044"/>
                    <a:gd name="connsiteX2" fmla="*/ 206657 w 208066"/>
                    <a:gd name="connsiteY2" fmla="*/ 146349 h 147044"/>
                    <a:gd name="connsiteX3" fmla="*/ 178082 w 208066"/>
                    <a:gd name="connsiteY3" fmla="*/ 90786 h 147044"/>
                    <a:gd name="connsiteX4" fmla="*/ 154270 w 208066"/>
                    <a:gd name="connsiteY4" fmla="*/ 47924 h 147044"/>
                    <a:gd name="connsiteX5" fmla="*/ 3457 w 208066"/>
                    <a:gd name="connsiteY5" fmla="*/ 3474 h 147044"/>
                    <a:gd name="connsiteX6" fmla="*/ 55845 w 208066"/>
                    <a:gd name="connsiteY6" fmla="*/ 9824 h 147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8066" h="147044">
                      <a:moveTo>
                        <a:pt x="55845" y="9824"/>
                      </a:moveTo>
                      <a:cubicBezTo>
                        <a:pt x="77012" y="17497"/>
                        <a:pt x="105322" y="26757"/>
                        <a:pt x="130457" y="49511"/>
                      </a:cubicBezTo>
                      <a:cubicBezTo>
                        <a:pt x="155592" y="72265"/>
                        <a:pt x="198719" y="139470"/>
                        <a:pt x="206657" y="146349"/>
                      </a:cubicBezTo>
                      <a:cubicBezTo>
                        <a:pt x="214595" y="153228"/>
                        <a:pt x="186813" y="107190"/>
                        <a:pt x="178082" y="90786"/>
                      </a:cubicBezTo>
                      <a:cubicBezTo>
                        <a:pt x="169351" y="74382"/>
                        <a:pt x="183374" y="62476"/>
                        <a:pt x="154270" y="47924"/>
                      </a:cubicBezTo>
                      <a:cubicBezTo>
                        <a:pt x="125166" y="33372"/>
                        <a:pt x="20126" y="11147"/>
                        <a:pt x="3457" y="3474"/>
                      </a:cubicBezTo>
                      <a:cubicBezTo>
                        <a:pt x="-13212" y="-4199"/>
                        <a:pt x="34678" y="2151"/>
                        <a:pt x="55845" y="98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0" name="フリーフォーム: 図形 409">
                  <a:extLst>
                    <a:ext uri="{FF2B5EF4-FFF2-40B4-BE49-F238E27FC236}">
                      <a16:creationId xmlns:a16="http://schemas.microsoft.com/office/drawing/2014/main" id="{B44F15B6-2D4E-4923-A3F8-319A078FA936}"/>
                    </a:ext>
                  </a:extLst>
                </p:cNvPr>
                <p:cNvSpPr/>
                <p:nvPr/>
              </p:nvSpPr>
              <p:spPr>
                <a:xfrm>
                  <a:off x="7918435" y="6957757"/>
                  <a:ext cx="272899" cy="78066"/>
                </a:xfrm>
                <a:custGeom>
                  <a:avLst/>
                  <a:gdLst>
                    <a:gd name="connsiteX0" fmla="*/ 15 w 272899"/>
                    <a:gd name="connsiteY0" fmla="*/ 24068 h 78066"/>
                    <a:gd name="connsiteX1" fmla="*/ 163528 w 272899"/>
                    <a:gd name="connsiteY1" fmla="*/ 24068 h 78066"/>
                    <a:gd name="connsiteX2" fmla="*/ 271478 w 272899"/>
                    <a:gd name="connsiteY2" fmla="*/ 78043 h 78066"/>
                    <a:gd name="connsiteX3" fmla="*/ 220678 w 272899"/>
                    <a:gd name="connsiteY3" fmla="*/ 30418 h 78066"/>
                    <a:gd name="connsiteX4" fmla="*/ 154003 w 272899"/>
                    <a:gd name="connsiteY4" fmla="*/ 256 h 78066"/>
                    <a:gd name="connsiteX5" fmla="*/ 15 w 272899"/>
                    <a:gd name="connsiteY5" fmla="*/ 24068 h 78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2899" h="78066">
                      <a:moveTo>
                        <a:pt x="15" y="24068"/>
                      </a:moveTo>
                      <a:cubicBezTo>
                        <a:pt x="1602" y="28037"/>
                        <a:pt x="118284" y="15072"/>
                        <a:pt x="163528" y="24068"/>
                      </a:cubicBezTo>
                      <a:cubicBezTo>
                        <a:pt x="208772" y="33064"/>
                        <a:pt x="261953" y="76985"/>
                        <a:pt x="271478" y="78043"/>
                      </a:cubicBezTo>
                      <a:cubicBezTo>
                        <a:pt x="281003" y="79101"/>
                        <a:pt x="240257" y="43382"/>
                        <a:pt x="220678" y="30418"/>
                      </a:cubicBezTo>
                      <a:cubicBezTo>
                        <a:pt x="201099" y="17454"/>
                        <a:pt x="191045" y="3166"/>
                        <a:pt x="154003" y="256"/>
                      </a:cubicBezTo>
                      <a:cubicBezTo>
                        <a:pt x="116961" y="-2654"/>
                        <a:pt x="-1572" y="20099"/>
                        <a:pt x="15" y="2406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1" name="フリーフォーム: 図形 410">
                  <a:extLst>
                    <a:ext uri="{FF2B5EF4-FFF2-40B4-BE49-F238E27FC236}">
                      <a16:creationId xmlns:a16="http://schemas.microsoft.com/office/drawing/2014/main" id="{A750DE6D-B89E-434A-981A-E9CA346387F4}"/>
                    </a:ext>
                  </a:extLst>
                </p:cNvPr>
                <p:cNvSpPr/>
                <p:nvPr/>
              </p:nvSpPr>
              <p:spPr>
                <a:xfrm>
                  <a:off x="8274050" y="6632149"/>
                  <a:ext cx="669123" cy="506839"/>
                </a:xfrm>
                <a:custGeom>
                  <a:avLst/>
                  <a:gdLst>
                    <a:gd name="connsiteX0" fmla="*/ 0 w 669123"/>
                    <a:gd name="connsiteY0" fmla="*/ 506839 h 506839"/>
                    <a:gd name="connsiteX1" fmla="*/ 152400 w 669123"/>
                    <a:gd name="connsiteY1" fmla="*/ 400476 h 506839"/>
                    <a:gd name="connsiteX2" fmla="*/ 328613 w 669123"/>
                    <a:gd name="connsiteY2" fmla="*/ 238551 h 506839"/>
                    <a:gd name="connsiteX3" fmla="*/ 441325 w 669123"/>
                    <a:gd name="connsiteY3" fmla="*/ 124251 h 506839"/>
                    <a:gd name="connsiteX4" fmla="*/ 585788 w 669123"/>
                    <a:gd name="connsiteY4" fmla="*/ 22651 h 506839"/>
                    <a:gd name="connsiteX5" fmla="*/ 668338 w 669123"/>
                    <a:gd name="connsiteY5" fmla="*/ 2014 h 506839"/>
                    <a:gd name="connsiteX6" fmla="*/ 617538 w 669123"/>
                    <a:gd name="connsiteY6" fmla="*/ 9951 h 506839"/>
                    <a:gd name="connsiteX7" fmla="*/ 463550 w 669123"/>
                    <a:gd name="connsiteY7" fmla="*/ 82976 h 506839"/>
                    <a:gd name="connsiteX8" fmla="*/ 150813 w 669123"/>
                    <a:gd name="connsiteY8" fmla="*/ 360789 h 506839"/>
                    <a:gd name="connsiteX9" fmla="*/ 0 w 669123"/>
                    <a:gd name="connsiteY9" fmla="*/ 506839 h 506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69123" h="506839">
                      <a:moveTo>
                        <a:pt x="0" y="506839"/>
                      </a:moveTo>
                      <a:cubicBezTo>
                        <a:pt x="48815" y="476015"/>
                        <a:pt x="97631" y="445191"/>
                        <a:pt x="152400" y="400476"/>
                      </a:cubicBezTo>
                      <a:cubicBezTo>
                        <a:pt x="207169" y="355761"/>
                        <a:pt x="280459" y="284588"/>
                        <a:pt x="328613" y="238551"/>
                      </a:cubicBezTo>
                      <a:cubicBezTo>
                        <a:pt x="376767" y="192514"/>
                        <a:pt x="398463" y="160234"/>
                        <a:pt x="441325" y="124251"/>
                      </a:cubicBezTo>
                      <a:cubicBezTo>
                        <a:pt x="484187" y="88268"/>
                        <a:pt x="547953" y="43024"/>
                        <a:pt x="585788" y="22651"/>
                      </a:cubicBezTo>
                      <a:cubicBezTo>
                        <a:pt x="623624" y="2278"/>
                        <a:pt x="663046" y="4131"/>
                        <a:pt x="668338" y="2014"/>
                      </a:cubicBezTo>
                      <a:cubicBezTo>
                        <a:pt x="673630" y="-103"/>
                        <a:pt x="651669" y="-3543"/>
                        <a:pt x="617538" y="9951"/>
                      </a:cubicBezTo>
                      <a:cubicBezTo>
                        <a:pt x="583407" y="23445"/>
                        <a:pt x="541338" y="24503"/>
                        <a:pt x="463550" y="82976"/>
                      </a:cubicBezTo>
                      <a:cubicBezTo>
                        <a:pt x="385763" y="141449"/>
                        <a:pt x="150813" y="360789"/>
                        <a:pt x="150813" y="360789"/>
                      </a:cubicBezTo>
                      <a:lnTo>
                        <a:pt x="0" y="50683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2" name="フリーフォーム: 図形 411">
                  <a:extLst>
                    <a:ext uri="{FF2B5EF4-FFF2-40B4-BE49-F238E27FC236}">
                      <a16:creationId xmlns:a16="http://schemas.microsoft.com/office/drawing/2014/main" id="{BB7AB3D5-7B6D-40E9-B53C-8FCFDE925440}"/>
                    </a:ext>
                  </a:extLst>
                </p:cNvPr>
                <p:cNvSpPr/>
                <p:nvPr/>
              </p:nvSpPr>
              <p:spPr>
                <a:xfrm>
                  <a:off x="8943971" y="6635549"/>
                  <a:ext cx="385776" cy="85937"/>
                </a:xfrm>
                <a:custGeom>
                  <a:avLst/>
                  <a:gdLst>
                    <a:gd name="connsiteX0" fmla="*/ 4 w 385776"/>
                    <a:gd name="connsiteY0" fmla="*/ 201 h 85937"/>
                    <a:gd name="connsiteX1" fmla="*/ 147642 w 385776"/>
                    <a:gd name="connsiteY1" fmla="*/ 70051 h 85937"/>
                    <a:gd name="connsiteX2" fmla="*/ 282579 w 385776"/>
                    <a:gd name="connsiteY2" fmla="*/ 85926 h 85937"/>
                    <a:gd name="connsiteX3" fmla="*/ 317504 w 385776"/>
                    <a:gd name="connsiteY3" fmla="*/ 71639 h 85937"/>
                    <a:gd name="connsiteX4" fmla="*/ 385767 w 385776"/>
                    <a:gd name="connsiteY4" fmla="*/ 24014 h 85937"/>
                    <a:gd name="connsiteX5" fmla="*/ 312742 w 385776"/>
                    <a:gd name="connsiteY5" fmla="*/ 57351 h 85937"/>
                    <a:gd name="connsiteX6" fmla="*/ 219079 w 385776"/>
                    <a:gd name="connsiteY6" fmla="*/ 71639 h 85937"/>
                    <a:gd name="connsiteX7" fmla="*/ 142879 w 385776"/>
                    <a:gd name="connsiteY7" fmla="*/ 49414 h 85937"/>
                    <a:gd name="connsiteX8" fmla="*/ 4 w 385776"/>
                    <a:gd name="connsiteY8" fmla="*/ 201 h 85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85776" h="85937">
                      <a:moveTo>
                        <a:pt x="4" y="201"/>
                      </a:moveTo>
                      <a:cubicBezTo>
                        <a:pt x="798" y="3640"/>
                        <a:pt x="100546" y="55764"/>
                        <a:pt x="147642" y="70051"/>
                      </a:cubicBezTo>
                      <a:cubicBezTo>
                        <a:pt x="194738" y="84338"/>
                        <a:pt x="254269" y="85661"/>
                        <a:pt x="282579" y="85926"/>
                      </a:cubicBezTo>
                      <a:cubicBezTo>
                        <a:pt x="310889" y="86191"/>
                        <a:pt x="300306" y="81958"/>
                        <a:pt x="317504" y="71639"/>
                      </a:cubicBezTo>
                      <a:cubicBezTo>
                        <a:pt x="334702" y="61320"/>
                        <a:pt x="386561" y="26395"/>
                        <a:pt x="385767" y="24014"/>
                      </a:cubicBezTo>
                      <a:cubicBezTo>
                        <a:pt x="384973" y="21633"/>
                        <a:pt x="340523" y="49413"/>
                        <a:pt x="312742" y="57351"/>
                      </a:cubicBezTo>
                      <a:cubicBezTo>
                        <a:pt x="284961" y="65289"/>
                        <a:pt x="247389" y="72962"/>
                        <a:pt x="219079" y="71639"/>
                      </a:cubicBezTo>
                      <a:cubicBezTo>
                        <a:pt x="190769" y="70316"/>
                        <a:pt x="178333" y="60527"/>
                        <a:pt x="142879" y="49414"/>
                      </a:cubicBezTo>
                      <a:cubicBezTo>
                        <a:pt x="107425" y="38302"/>
                        <a:pt x="-790" y="-3238"/>
                        <a:pt x="4" y="20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3" name="フリーフォーム: 図形 412">
                  <a:extLst>
                    <a:ext uri="{FF2B5EF4-FFF2-40B4-BE49-F238E27FC236}">
                      <a16:creationId xmlns:a16="http://schemas.microsoft.com/office/drawing/2014/main" id="{16113E5D-4B4B-4439-88A1-6F3F9209EEBE}"/>
                    </a:ext>
                  </a:extLst>
                </p:cNvPr>
                <p:cNvSpPr/>
                <p:nvPr/>
              </p:nvSpPr>
              <p:spPr>
                <a:xfrm>
                  <a:off x="9085994" y="6298291"/>
                  <a:ext cx="341858" cy="438012"/>
                </a:xfrm>
                <a:custGeom>
                  <a:avLst/>
                  <a:gdLst>
                    <a:gd name="connsiteX0" fmla="*/ 240569 w 341858"/>
                    <a:gd name="connsiteY0" fmla="*/ 2497 h 438012"/>
                    <a:gd name="connsiteX1" fmla="*/ 329469 w 341858"/>
                    <a:gd name="connsiteY1" fmla="*/ 121559 h 438012"/>
                    <a:gd name="connsiteX2" fmla="*/ 338994 w 341858"/>
                    <a:gd name="connsiteY2" fmla="*/ 229509 h 438012"/>
                    <a:gd name="connsiteX3" fmla="*/ 308831 w 341858"/>
                    <a:gd name="connsiteY3" fmla="*/ 316822 h 438012"/>
                    <a:gd name="connsiteX4" fmla="*/ 251681 w 341858"/>
                    <a:gd name="connsiteY4" fmla="*/ 400959 h 438012"/>
                    <a:gd name="connsiteX5" fmla="*/ 177069 w 341858"/>
                    <a:gd name="connsiteY5" fmla="*/ 431122 h 438012"/>
                    <a:gd name="connsiteX6" fmla="*/ 105631 w 341858"/>
                    <a:gd name="connsiteY6" fmla="*/ 437472 h 438012"/>
                    <a:gd name="connsiteX7" fmla="*/ 856 w 341858"/>
                    <a:gd name="connsiteY7" fmla="*/ 421597 h 438012"/>
                    <a:gd name="connsiteX8" fmla="*/ 167544 w 341858"/>
                    <a:gd name="connsiteY8" fmla="*/ 418422 h 438012"/>
                    <a:gd name="connsiteX9" fmla="*/ 221519 w 341858"/>
                    <a:gd name="connsiteY9" fmla="*/ 400959 h 438012"/>
                    <a:gd name="connsiteX10" fmla="*/ 313594 w 341858"/>
                    <a:gd name="connsiteY10" fmla="*/ 239034 h 438012"/>
                    <a:gd name="connsiteX11" fmla="*/ 240569 w 341858"/>
                    <a:gd name="connsiteY11" fmla="*/ 2497 h 438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41858" h="438012">
                      <a:moveTo>
                        <a:pt x="240569" y="2497"/>
                      </a:moveTo>
                      <a:cubicBezTo>
                        <a:pt x="243215" y="-17082"/>
                        <a:pt x="313065" y="83724"/>
                        <a:pt x="329469" y="121559"/>
                      </a:cubicBezTo>
                      <a:cubicBezTo>
                        <a:pt x="345873" y="159394"/>
                        <a:pt x="342434" y="196965"/>
                        <a:pt x="338994" y="229509"/>
                      </a:cubicBezTo>
                      <a:cubicBezTo>
                        <a:pt x="335554" y="262053"/>
                        <a:pt x="323383" y="288247"/>
                        <a:pt x="308831" y="316822"/>
                      </a:cubicBezTo>
                      <a:cubicBezTo>
                        <a:pt x="294279" y="345397"/>
                        <a:pt x="273641" y="381909"/>
                        <a:pt x="251681" y="400959"/>
                      </a:cubicBezTo>
                      <a:cubicBezTo>
                        <a:pt x="229721" y="420009"/>
                        <a:pt x="201411" y="425037"/>
                        <a:pt x="177069" y="431122"/>
                      </a:cubicBezTo>
                      <a:cubicBezTo>
                        <a:pt x="152727" y="437208"/>
                        <a:pt x="135000" y="439059"/>
                        <a:pt x="105631" y="437472"/>
                      </a:cubicBezTo>
                      <a:cubicBezTo>
                        <a:pt x="76262" y="435885"/>
                        <a:pt x="-9463" y="424772"/>
                        <a:pt x="856" y="421597"/>
                      </a:cubicBezTo>
                      <a:cubicBezTo>
                        <a:pt x="11175" y="418422"/>
                        <a:pt x="130767" y="421862"/>
                        <a:pt x="167544" y="418422"/>
                      </a:cubicBezTo>
                      <a:cubicBezTo>
                        <a:pt x="204321" y="414982"/>
                        <a:pt x="197177" y="430857"/>
                        <a:pt x="221519" y="400959"/>
                      </a:cubicBezTo>
                      <a:cubicBezTo>
                        <a:pt x="245861" y="371061"/>
                        <a:pt x="305127" y="304386"/>
                        <a:pt x="313594" y="239034"/>
                      </a:cubicBezTo>
                      <a:cubicBezTo>
                        <a:pt x="322061" y="173682"/>
                        <a:pt x="237923" y="22076"/>
                        <a:pt x="240569" y="249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4" name="フリーフォーム: 図形 413">
                  <a:extLst>
                    <a:ext uri="{FF2B5EF4-FFF2-40B4-BE49-F238E27FC236}">
                      <a16:creationId xmlns:a16="http://schemas.microsoft.com/office/drawing/2014/main" id="{44288CE2-58C0-47CA-9C9D-74468028DFD4}"/>
                    </a:ext>
                  </a:extLst>
                </p:cNvPr>
                <p:cNvSpPr/>
                <p:nvPr/>
              </p:nvSpPr>
              <p:spPr>
                <a:xfrm>
                  <a:off x="8575253" y="6224685"/>
                  <a:ext cx="737543" cy="92583"/>
                </a:xfrm>
                <a:custGeom>
                  <a:avLst/>
                  <a:gdLst>
                    <a:gd name="connsiteX0" fmla="*/ 422 w 737543"/>
                    <a:gd name="connsiteY0" fmla="*/ 91978 h 92583"/>
                    <a:gd name="connsiteX1" fmla="*/ 441747 w 737543"/>
                    <a:gd name="connsiteY1" fmla="*/ 9428 h 92583"/>
                    <a:gd name="connsiteX2" fmla="*/ 563985 w 737543"/>
                    <a:gd name="connsiteY2" fmla="*/ 4665 h 92583"/>
                    <a:gd name="connsiteX3" fmla="*/ 735435 w 737543"/>
                    <a:gd name="connsiteY3" fmla="*/ 34828 h 92583"/>
                    <a:gd name="connsiteX4" fmla="*/ 640185 w 737543"/>
                    <a:gd name="connsiteY4" fmla="*/ 22128 h 92583"/>
                    <a:gd name="connsiteX5" fmla="*/ 365547 w 737543"/>
                    <a:gd name="connsiteY5" fmla="*/ 45940 h 92583"/>
                    <a:gd name="connsiteX6" fmla="*/ 422 w 737543"/>
                    <a:gd name="connsiteY6" fmla="*/ 91978 h 925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37543" h="92583">
                      <a:moveTo>
                        <a:pt x="422" y="91978"/>
                      </a:moveTo>
                      <a:cubicBezTo>
                        <a:pt x="13122" y="85893"/>
                        <a:pt x="347820" y="23980"/>
                        <a:pt x="441747" y="9428"/>
                      </a:cubicBezTo>
                      <a:cubicBezTo>
                        <a:pt x="535674" y="-5124"/>
                        <a:pt x="515037" y="432"/>
                        <a:pt x="563985" y="4665"/>
                      </a:cubicBezTo>
                      <a:cubicBezTo>
                        <a:pt x="612933" y="8898"/>
                        <a:pt x="735435" y="34828"/>
                        <a:pt x="735435" y="34828"/>
                      </a:cubicBezTo>
                      <a:cubicBezTo>
                        <a:pt x="748135" y="37738"/>
                        <a:pt x="701833" y="20276"/>
                        <a:pt x="640185" y="22128"/>
                      </a:cubicBezTo>
                      <a:cubicBezTo>
                        <a:pt x="578537" y="23980"/>
                        <a:pt x="466353" y="35357"/>
                        <a:pt x="365547" y="45940"/>
                      </a:cubicBezTo>
                      <a:cubicBezTo>
                        <a:pt x="264741" y="56523"/>
                        <a:pt x="-12278" y="98063"/>
                        <a:pt x="422" y="9197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5" name="フリーフォーム: 図形 414">
                  <a:extLst>
                    <a:ext uri="{FF2B5EF4-FFF2-40B4-BE49-F238E27FC236}">
                      <a16:creationId xmlns:a16="http://schemas.microsoft.com/office/drawing/2014/main" id="{D54BBB95-27BD-42D1-9E5E-843F5E8971F8}"/>
                    </a:ext>
                  </a:extLst>
                </p:cNvPr>
                <p:cNvSpPr/>
                <p:nvPr/>
              </p:nvSpPr>
              <p:spPr>
                <a:xfrm>
                  <a:off x="7786533" y="6324387"/>
                  <a:ext cx="804336" cy="151680"/>
                </a:xfrm>
                <a:custGeom>
                  <a:avLst/>
                  <a:gdLst>
                    <a:gd name="connsiteX0" fmla="*/ 1742 w 804336"/>
                    <a:gd name="connsiteY0" fmla="*/ 151026 h 151680"/>
                    <a:gd name="connsiteX1" fmla="*/ 58892 w 804336"/>
                    <a:gd name="connsiteY1" fmla="*/ 141501 h 151680"/>
                    <a:gd name="connsiteX2" fmla="*/ 508155 w 804336"/>
                    <a:gd name="connsiteY2" fmla="*/ 49426 h 151680"/>
                    <a:gd name="connsiteX3" fmla="*/ 801842 w 804336"/>
                    <a:gd name="connsiteY3" fmla="*/ 213 h 151680"/>
                    <a:gd name="connsiteX4" fmla="*/ 657380 w 804336"/>
                    <a:gd name="connsiteY4" fmla="*/ 30376 h 151680"/>
                    <a:gd name="connsiteX5" fmla="*/ 417667 w 804336"/>
                    <a:gd name="connsiteY5" fmla="*/ 84351 h 151680"/>
                    <a:gd name="connsiteX6" fmla="*/ 1742 w 804336"/>
                    <a:gd name="connsiteY6" fmla="*/ 151026 h 151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04336" h="151680">
                      <a:moveTo>
                        <a:pt x="1742" y="151026"/>
                      </a:moveTo>
                      <a:cubicBezTo>
                        <a:pt x="-11884" y="154730"/>
                        <a:pt x="58892" y="141501"/>
                        <a:pt x="58892" y="141501"/>
                      </a:cubicBezTo>
                      <a:lnTo>
                        <a:pt x="508155" y="49426"/>
                      </a:lnTo>
                      <a:cubicBezTo>
                        <a:pt x="631980" y="25878"/>
                        <a:pt x="776971" y="3388"/>
                        <a:pt x="801842" y="213"/>
                      </a:cubicBezTo>
                      <a:cubicBezTo>
                        <a:pt x="826713" y="-2962"/>
                        <a:pt x="657380" y="30376"/>
                        <a:pt x="657380" y="30376"/>
                      </a:cubicBezTo>
                      <a:cubicBezTo>
                        <a:pt x="593351" y="44399"/>
                        <a:pt x="524030" y="64772"/>
                        <a:pt x="417667" y="84351"/>
                      </a:cubicBezTo>
                      <a:cubicBezTo>
                        <a:pt x="311304" y="103930"/>
                        <a:pt x="165254" y="125890"/>
                        <a:pt x="1742" y="1510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6" name="フリーフォーム: 図形 415">
                  <a:extLst>
                    <a:ext uri="{FF2B5EF4-FFF2-40B4-BE49-F238E27FC236}">
                      <a16:creationId xmlns:a16="http://schemas.microsoft.com/office/drawing/2014/main" id="{C275A39B-FB4D-4AD6-9A78-6A625B813B21}"/>
                    </a:ext>
                  </a:extLst>
                </p:cNvPr>
                <p:cNvSpPr/>
                <p:nvPr/>
              </p:nvSpPr>
              <p:spPr>
                <a:xfrm>
                  <a:off x="7657155" y="6449171"/>
                  <a:ext cx="167588" cy="208745"/>
                </a:xfrm>
                <a:custGeom>
                  <a:avLst/>
                  <a:gdLst>
                    <a:gd name="connsiteX0" fmla="*/ 164458 w 167588"/>
                    <a:gd name="connsiteY0" fmla="*/ 842 h 208745"/>
                    <a:gd name="connsiteX1" fmla="*/ 61270 w 167588"/>
                    <a:gd name="connsiteY1" fmla="*/ 180229 h 208745"/>
                    <a:gd name="connsiteX2" fmla="*/ 945 w 167588"/>
                    <a:gd name="connsiteY2" fmla="*/ 205629 h 208745"/>
                    <a:gd name="connsiteX3" fmla="*/ 107308 w 167588"/>
                    <a:gd name="connsiteY3" fmla="*/ 151654 h 208745"/>
                    <a:gd name="connsiteX4" fmla="*/ 137470 w 167588"/>
                    <a:gd name="connsiteY4" fmla="*/ 113554 h 208745"/>
                    <a:gd name="connsiteX5" fmla="*/ 164458 w 167588"/>
                    <a:gd name="connsiteY5" fmla="*/ 842 h 208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7588" h="208745">
                      <a:moveTo>
                        <a:pt x="164458" y="842"/>
                      </a:moveTo>
                      <a:cubicBezTo>
                        <a:pt x="151758" y="11954"/>
                        <a:pt x="88522" y="146098"/>
                        <a:pt x="61270" y="180229"/>
                      </a:cubicBezTo>
                      <a:cubicBezTo>
                        <a:pt x="34018" y="214360"/>
                        <a:pt x="-6728" y="210391"/>
                        <a:pt x="945" y="205629"/>
                      </a:cubicBezTo>
                      <a:cubicBezTo>
                        <a:pt x="8618" y="200867"/>
                        <a:pt x="84554" y="167000"/>
                        <a:pt x="107308" y="151654"/>
                      </a:cubicBezTo>
                      <a:cubicBezTo>
                        <a:pt x="130062" y="136308"/>
                        <a:pt x="127151" y="135250"/>
                        <a:pt x="137470" y="113554"/>
                      </a:cubicBezTo>
                      <a:cubicBezTo>
                        <a:pt x="147789" y="91858"/>
                        <a:pt x="177158" y="-10270"/>
                        <a:pt x="164458" y="8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7" name="フリーフォーム: 図形 416">
                  <a:extLst>
                    <a:ext uri="{FF2B5EF4-FFF2-40B4-BE49-F238E27FC236}">
                      <a16:creationId xmlns:a16="http://schemas.microsoft.com/office/drawing/2014/main" id="{57978CE8-2587-45CB-AA7A-6D8EBC34DE75}"/>
                    </a:ext>
                  </a:extLst>
                </p:cNvPr>
                <p:cNvSpPr/>
                <p:nvPr/>
              </p:nvSpPr>
              <p:spPr>
                <a:xfrm>
                  <a:off x="6455466" y="6649219"/>
                  <a:ext cx="1240842" cy="569902"/>
                </a:xfrm>
                <a:custGeom>
                  <a:avLst/>
                  <a:gdLst>
                    <a:gd name="connsiteX0" fmla="*/ 897 w 1240842"/>
                    <a:gd name="connsiteY0" fmla="*/ 569144 h 569902"/>
                    <a:gd name="connsiteX1" fmla="*/ 437459 w 1240842"/>
                    <a:gd name="connsiteY1" fmla="*/ 375469 h 569902"/>
                    <a:gd name="connsiteX2" fmla="*/ 904184 w 1240842"/>
                    <a:gd name="connsiteY2" fmla="*/ 157981 h 569902"/>
                    <a:gd name="connsiteX3" fmla="*/ 1231209 w 1240842"/>
                    <a:gd name="connsiteY3" fmla="*/ 3994 h 569902"/>
                    <a:gd name="connsiteX4" fmla="*/ 1124847 w 1240842"/>
                    <a:gd name="connsiteY4" fmla="*/ 57969 h 569902"/>
                    <a:gd name="connsiteX5" fmla="*/ 826397 w 1240842"/>
                    <a:gd name="connsiteY5" fmla="*/ 194494 h 569902"/>
                    <a:gd name="connsiteX6" fmla="*/ 554934 w 1240842"/>
                    <a:gd name="connsiteY6" fmla="*/ 302444 h 569902"/>
                    <a:gd name="connsiteX7" fmla="*/ 897 w 1240842"/>
                    <a:gd name="connsiteY7" fmla="*/ 569144 h 569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40842" h="569902">
                      <a:moveTo>
                        <a:pt x="897" y="569144"/>
                      </a:moveTo>
                      <a:cubicBezTo>
                        <a:pt x="-18682" y="581315"/>
                        <a:pt x="286911" y="443996"/>
                        <a:pt x="437459" y="375469"/>
                      </a:cubicBezTo>
                      <a:cubicBezTo>
                        <a:pt x="588007" y="306942"/>
                        <a:pt x="904184" y="157981"/>
                        <a:pt x="904184" y="157981"/>
                      </a:cubicBezTo>
                      <a:lnTo>
                        <a:pt x="1231209" y="3994"/>
                      </a:lnTo>
                      <a:cubicBezTo>
                        <a:pt x="1267986" y="-12675"/>
                        <a:pt x="1192316" y="26219"/>
                        <a:pt x="1124847" y="57969"/>
                      </a:cubicBezTo>
                      <a:cubicBezTo>
                        <a:pt x="1057378" y="89719"/>
                        <a:pt x="921383" y="153748"/>
                        <a:pt x="826397" y="194494"/>
                      </a:cubicBezTo>
                      <a:cubicBezTo>
                        <a:pt x="731412" y="235240"/>
                        <a:pt x="689342" y="241590"/>
                        <a:pt x="554934" y="302444"/>
                      </a:cubicBezTo>
                      <a:cubicBezTo>
                        <a:pt x="420526" y="363298"/>
                        <a:pt x="20476" y="556973"/>
                        <a:pt x="897" y="56914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8" name="フリーフォーム: 図形 417">
                  <a:extLst>
                    <a:ext uri="{FF2B5EF4-FFF2-40B4-BE49-F238E27FC236}">
                      <a16:creationId xmlns:a16="http://schemas.microsoft.com/office/drawing/2014/main" id="{6C0C8919-018E-4330-B01F-23224C2AA346}"/>
                    </a:ext>
                  </a:extLst>
                </p:cNvPr>
                <p:cNvSpPr/>
                <p:nvPr/>
              </p:nvSpPr>
              <p:spPr>
                <a:xfrm>
                  <a:off x="5814337" y="7214044"/>
                  <a:ext cx="645885" cy="305345"/>
                </a:xfrm>
                <a:custGeom>
                  <a:avLst/>
                  <a:gdLst>
                    <a:gd name="connsiteX0" fmla="*/ 676 w 645885"/>
                    <a:gd name="connsiteY0" fmla="*/ 304356 h 305345"/>
                    <a:gd name="connsiteX1" fmla="*/ 262613 w 645885"/>
                    <a:gd name="connsiteY1" fmla="*/ 188469 h 305345"/>
                    <a:gd name="connsiteX2" fmla="*/ 634088 w 645885"/>
                    <a:gd name="connsiteY2" fmla="*/ 5906 h 305345"/>
                    <a:gd name="connsiteX3" fmla="*/ 534076 w 645885"/>
                    <a:gd name="connsiteY3" fmla="*/ 51944 h 305345"/>
                    <a:gd name="connsiteX4" fmla="*/ 338813 w 645885"/>
                    <a:gd name="connsiteY4" fmla="*/ 124969 h 305345"/>
                    <a:gd name="connsiteX5" fmla="*/ 676 w 645885"/>
                    <a:gd name="connsiteY5" fmla="*/ 304356 h 305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45885" h="305345">
                      <a:moveTo>
                        <a:pt x="676" y="304356"/>
                      </a:moveTo>
                      <a:cubicBezTo>
                        <a:pt x="-12024" y="314939"/>
                        <a:pt x="157044" y="238211"/>
                        <a:pt x="262613" y="188469"/>
                      </a:cubicBezTo>
                      <a:cubicBezTo>
                        <a:pt x="368182" y="138727"/>
                        <a:pt x="588844" y="28660"/>
                        <a:pt x="634088" y="5906"/>
                      </a:cubicBezTo>
                      <a:cubicBezTo>
                        <a:pt x="679332" y="-16848"/>
                        <a:pt x="583289" y="32100"/>
                        <a:pt x="534076" y="51944"/>
                      </a:cubicBezTo>
                      <a:cubicBezTo>
                        <a:pt x="484864" y="71788"/>
                        <a:pt x="425861" y="81577"/>
                        <a:pt x="338813" y="124969"/>
                      </a:cubicBezTo>
                      <a:cubicBezTo>
                        <a:pt x="251765" y="168361"/>
                        <a:pt x="13376" y="293773"/>
                        <a:pt x="676" y="3043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9" name="フリーフォーム: 図形 418">
                  <a:extLst>
                    <a:ext uri="{FF2B5EF4-FFF2-40B4-BE49-F238E27FC236}">
                      <a16:creationId xmlns:a16="http://schemas.microsoft.com/office/drawing/2014/main" id="{4D9526AB-077C-4F4E-8411-2DE541A35B51}"/>
                    </a:ext>
                  </a:extLst>
                </p:cNvPr>
                <p:cNvSpPr/>
                <p:nvPr/>
              </p:nvSpPr>
              <p:spPr>
                <a:xfrm>
                  <a:off x="5191125" y="7513009"/>
                  <a:ext cx="622505" cy="273679"/>
                </a:xfrm>
                <a:custGeom>
                  <a:avLst/>
                  <a:gdLst>
                    <a:gd name="connsiteX0" fmla="*/ 0 w 622505"/>
                    <a:gd name="connsiteY0" fmla="*/ 273679 h 273679"/>
                    <a:gd name="connsiteX1" fmla="*/ 284163 w 622505"/>
                    <a:gd name="connsiteY1" fmla="*/ 165729 h 273679"/>
                    <a:gd name="connsiteX2" fmla="*/ 614363 w 622505"/>
                    <a:gd name="connsiteY2" fmla="*/ 5391 h 273679"/>
                    <a:gd name="connsiteX3" fmla="*/ 508000 w 622505"/>
                    <a:gd name="connsiteY3" fmla="*/ 45079 h 273679"/>
                    <a:gd name="connsiteX4" fmla="*/ 355600 w 622505"/>
                    <a:gd name="connsiteY4" fmla="*/ 116516 h 273679"/>
                    <a:gd name="connsiteX5" fmla="*/ 0 w 622505"/>
                    <a:gd name="connsiteY5" fmla="*/ 273679 h 2736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22505" h="273679">
                      <a:moveTo>
                        <a:pt x="0" y="273679"/>
                      </a:moveTo>
                      <a:cubicBezTo>
                        <a:pt x="90884" y="242061"/>
                        <a:pt x="181769" y="210444"/>
                        <a:pt x="284163" y="165729"/>
                      </a:cubicBezTo>
                      <a:cubicBezTo>
                        <a:pt x="386557" y="121014"/>
                        <a:pt x="577057" y="25499"/>
                        <a:pt x="614363" y="5391"/>
                      </a:cubicBezTo>
                      <a:cubicBezTo>
                        <a:pt x="651669" y="-14717"/>
                        <a:pt x="551127" y="26558"/>
                        <a:pt x="508000" y="45079"/>
                      </a:cubicBezTo>
                      <a:cubicBezTo>
                        <a:pt x="464873" y="63600"/>
                        <a:pt x="355600" y="116516"/>
                        <a:pt x="355600" y="116516"/>
                      </a:cubicBezTo>
                      <a:lnTo>
                        <a:pt x="0" y="27367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0" name="フリーフォーム: 図形 419">
                  <a:extLst>
                    <a:ext uri="{FF2B5EF4-FFF2-40B4-BE49-F238E27FC236}">
                      <a16:creationId xmlns:a16="http://schemas.microsoft.com/office/drawing/2014/main" id="{9B0E460E-7232-4F01-BE90-5C407353C3A2}"/>
                    </a:ext>
                  </a:extLst>
                </p:cNvPr>
                <p:cNvSpPr/>
                <p:nvPr/>
              </p:nvSpPr>
              <p:spPr>
                <a:xfrm>
                  <a:off x="4242305" y="7784872"/>
                  <a:ext cx="953562" cy="445204"/>
                </a:xfrm>
                <a:custGeom>
                  <a:avLst/>
                  <a:gdLst>
                    <a:gd name="connsiteX0" fmla="*/ 951995 w 953562"/>
                    <a:gd name="connsiteY0" fmla="*/ 228 h 445204"/>
                    <a:gd name="connsiteX1" fmla="*/ 659895 w 953562"/>
                    <a:gd name="connsiteY1" fmla="*/ 154216 h 445204"/>
                    <a:gd name="connsiteX2" fmla="*/ 32833 w 953562"/>
                    <a:gd name="connsiteY2" fmla="*/ 428853 h 445204"/>
                    <a:gd name="connsiteX3" fmla="*/ 136020 w 953562"/>
                    <a:gd name="connsiteY3" fmla="*/ 389166 h 445204"/>
                    <a:gd name="connsiteX4" fmla="*/ 545595 w 953562"/>
                    <a:gd name="connsiteY4" fmla="*/ 185966 h 445204"/>
                    <a:gd name="connsiteX5" fmla="*/ 951995 w 953562"/>
                    <a:gd name="connsiteY5" fmla="*/ 228 h 445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53562" h="445204">
                      <a:moveTo>
                        <a:pt x="951995" y="228"/>
                      </a:moveTo>
                      <a:cubicBezTo>
                        <a:pt x="971045" y="-5064"/>
                        <a:pt x="813089" y="82779"/>
                        <a:pt x="659895" y="154216"/>
                      </a:cubicBezTo>
                      <a:cubicBezTo>
                        <a:pt x="506701" y="225654"/>
                        <a:pt x="120145" y="389695"/>
                        <a:pt x="32833" y="428853"/>
                      </a:cubicBezTo>
                      <a:cubicBezTo>
                        <a:pt x="-54479" y="468011"/>
                        <a:pt x="50560" y="429647"/>
                        <a:pt x="136020" y="389166"/>
                      </a:cubicBezTo>
                      <a:cubicBezTo>
                        <a:pt x="221480" y="348685"/>
                        <a:pt x="409334" y="251583"/>
                        <a:pt x="545595" y="185966"/>
                      </a:cubicBezTo>
                      <a:cubicBezTo>
                        <a:pt x="681856" y="120349"/>
                        <a:pt x="932945" y="5520"/>
                        <a:pt x="951995" y="2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1" name="フリーフォーム: 図形 420">
                  <a:extLst>
                    <a:ext uri="{FF2B5EF4-FFF2-40B4-BE49-F238E27FC236}">
                      <a16:creationId xmlns:a16="http://schemas.microsoft.com/office/drawing/2014/main" id="{D864D1B1-89D3-4F3B-A463-E84C303D917B}"/>
                    </a:ext>
                  </a:extLst>
                </p:cNvPr>
                <p:cNvSpPr/>
                <p:nvPr/>
              </p:nvSpPr>
              <p:spPr>
                <a:xfrm>
                  <a:off x="3751289" y="8231133"/>
                  <a:ext cx="498272" cy="233265"/>
                </a:xfrm>
                <a:custGeom>
                  <a:avLst/>
                  <a:gdLst>
                    <a:gd name="connsiteX0" fmla="*/ 495274 w 498272"/>
                    <a:gd name="connsiteY0" fmla="*/ 55 h 233265"/>
                    <a:gd name="connsiteX1" fmla="*/ 317474 w 498272"/>
                    <a:gd name="connsiteY1" fmla="*/ 77842 h 233265"/>
                    <a:gd name="connsiteX2" fmla="*/ 96811 w 498272"/>
                    <a:gd name="connsiteY2" fmla="*/ 166742 h 233265"/>
                    <a:gd name="connsiteX3" fmla="*/ 15849 w 498272"/>
                    <a:gd name="connsiteY3" fmla="*/ 230242 h 233265"/>
                    <a:gd name="connsiteX4" fmla="*/ 398436 w 498272"/>
                    <a:gd name="connsiteY4" fmla="*/ 68317 h 233265"/>
                    <a:gd name="connsiteX5" fmla="*/ 495274 w 498272"/>
                    <a:gd name="connsiteY5" fmla="*/ 55 h 233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8272" h="233265">
                      <a:moveTo>
                        <a:pt x="495274" y="55"/>
                      </a:moveTo>
                      <a:cubicBezTo>
                        <a:pt x="481780" y="1642"/>
                        <a:pt x="383884" y="50061"/>
                        <a:pt x="317474" y="77842"/>
                      </a:cubicBezTo>
                      <a:cubicBezTo>
                        <a:pt x="251064" y="105623"/>
                        <a:pt x="147082" y="141342"/>
                        <a:pt x="96811" y="166742"/>
                      </a:cubicBezTo>
                      <a:cubicBezTo>
                        <a:pt x="46540" y="192142"/>
                        <a:pt x="-34422" y="246646"/>
                        <a:pt x="15849" y="230242"/>
                      </a:cubicBezTo>
                      <a:cubicBezTo>
                        <a:pt x="66120" y="213838"/>
                        <a:pt x="320119" y="105359"/>
                        <a:pt x="398436" y="68317"/>
                      </a:cubicBezTo>
                      <a:cubicBezTo>
                        <a:pt x="476753" y="31275"/>
                        <a:pt x="508768" y="-1532"/>
                        <a:pt x="495274" y="5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2" name="フリーフォーム: 図形 421">
                  <a:extLst>
                    <a:ext uri="{FF2B5EF4-FFF2-40B4-BE49-F238E27FC236}">
                      <a16:creationId xmlns:a16="http://schemas.microsoft.com/office/drawing/2014/main" id="{1094D153-34B9-4033-95FC-A6BD401A27CA}"/>
                    </a:ext>
                  </a:extLst>
                </p:cNvPr>
                <p:cNvSpPr/>
                <p:nvPr/>
              </p:nvSpPr>
              <p:spPr>
                <a:xfrm>
                  <a:off x="3212542" y="7681965"/>
                  <a:ext cx="539220" cy="364363"/>
                </a:xfrm>
                <a:custGeom>
                  <a:avLst/>
                  <a:gdLst>
                    <a:gd name="connsiteX0" fmla="*/ 538721 w 539220"/>
                    <a:gd name="connsiteY0" fmla="*/ 1535 h 364363"/>
                    <a:gd name="connsiteX1" fmla="*/ 338696 w 539220"/>
                    <a:gd name="connsiteY1" fmla="*/ 95198 h 364363"/>
                    <a:gd name="connsiteX2" fmla="*/ 11671 w 539220"/>
                    <a:gd name="connsiteY2" fmla="*/ 353960 h 364363"/>
                    <a:gd name="connsiteX3" fmla="*/ 92633 w 539220"/>
                    <a:gd name="connsiteY3" fmla="*/ 298398 h 364363"/>
                    <a:gd name="connsiteX4" fmla="*/ 283133 w 539220"/>
                    <a:gd name="connsiteY4" fmla="*/ 158698 h 364363"/>
                    <a:gd name="connsiteX5" fmla="*/ 538721 w 539220"/>
                    <a:gd name="connsiteY5" fmla="*/ 1535 h 364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39220" h="364363">
                      <a:moveTo>
                        <a:pt x="538721" y="1535"/>
                      </a:moveTo>
                      <a:cubicBezTo>
                        <a:pt x="547981" y="-9048"/>
                        <a:pt x="426538" y="36460"/>
                        <a:pt x="338696" y="95198"/>
                      </a:cubicBezTo>
                      <a:cubicBezTo>
                        <a:pt x="250854" y="153936"/>
                        <a:pt x="52682" y="320093"/>
                        <a:pt x="11671" y="353960"/>
                      </a:cubicBezTo>
                      <a:cubicBezTo>
                        <a:pt x="-29340" y="387827"/>
                        <a:pt x="47389" y="330942"/>
                        <a:pt x="92633" y="298398"/>
                      </a:cubicBezTo>
                      <a:cubicBezTo>
                        <a:pt x="137877" y="265854"/>
                        <a:pt x="212225" y="205529"/>
                        <a:pt x="283133" y="158698"/>
                      </a:cubicBezTo>
                      <a:cubicBezTo>
                        <a:pt x="354041" y="111867"/>
                        <a:pt x="529461" y="12118"/>
                        <a:pt x="538721" y="15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3" name="フリーフォーム: 図形 422">
                  <a:extLst>
                    <a:ext uri="{FF2B5EF4-FFF2-40B4-BE49-F238E27FC236}">
                      <a16:creationId xmlns:a16="http://schemas.microsoft.com/office/drawing/2014/main" id="{D6E0119C-A4AF-4A10-83BE-F4CEFD33BD3C}"/>
                    </a:ext>
                  </a:extLst>
                </p:cNvPr>
                <p:cNvSpPr/>
                <p:nvPr/>
              </p:nvSpPr>
              <p:spPr>
                <a:xfrm>
                  <a:off x="2842211" y="8054003"/>
                  <a:ext cx="361803" cy="319833"/>
                </a:xfrm>
                <a:custGeom>
                  <a:avLst/>
                  <a:gdLst>
                    <a:gd name="connsiteX0" fmla="*/ 359777 w 361803"/>
                    <a:gd name="connsiteY0" fmla="*/ 2560 h 319833"/>
                    <a:gd name="connsiteX1" fmla="*/ 13702 w 361803"/>
                    <a:gd name="connsiteY1" fmla="*/ 307360 h 319833"/>
                    <a:gd name="connsiteX2" fmla="*/ 77202 w 361803"/>
                    <a:gd name="connsiteY2" fmla="*/ 251797 h 319833"/>
                    <a:gd name="connsiteX3" fmla="*/ 151814 w 361803"/>
                    <a:gd name="connsiteY3" fmla="*/ 166072 h 319833"/>
                    <a:gd name="connsiteX4" fmla="*/ 359777 w 361803"/>
                    <a:gd name="connsiteY4" fmla="*/ 2560 h 319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1803" h="319833">
                      <a:moveTo>
                        <a:pt x="359777" y="2560"/>
                      </a:moveTo>
                      <a:cubicBezTo>
                        <a:pt x="336758" y="26108"/>
                        <a:pt x="60798" y="265821"/>
                        <a:pt x="13702" y="307360"/>
                      </a:cubicBezTo>
                      <a:cubicBezTo>
                        <a:pt x="-33394" y="348899"/>
                        <a:pt x="54183" y="275345"/>
                        <a:pt x="77202" y="251797"/>
                      </a:cubicBezTo>
                      <a:cubicBezTo>
                        <a:pt x="100221" y="228249"/>
                        <a:pt x="100485" y="207611"/>
                        <a:pt x="151814" y="166072"/>
                      </a:cubicBezTo>
                      <a:cubicBezTo>
                        <a:pt x="203143" y="124533"/>
                        <a:pt x="382796" y="-20988"/>
                        <a:pt x="359777" y="256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4" name="フリーフォーム: 図形 423">
                  <a:extLst>
                    <a:ext uri="{FF2B5EF4-FFF2-40B4-BE49-F238E27FC236}">
                      <a16:creationId xmlns:a16="http://schemas.microsoft.com/office/drawing/2014/main" id="{40C26610-6F81-4D14-882B-074D0A14AE5D}"/>
                    </a:ext>
                  </a:extLst>
                </p:cNvPr>
                <p:cNvSpPr/>
                <p:nvPr/>
              </p:nvSpPr>
              <p:spPr>
                <a:xfrm>
                  <a:off x="2446087" y="8348103"/>
                  <a:ext cx="423175" cy="431877"/>
                </a:xfrm>
                <a:custGeom>
                  <a:avLst/>
                  <a:gdLst>
                    <a:gd name="connsiteX0" fmla="*/ 422526 w 423175"/>
                    <a:gd name="connsiteY0" fmla="*/ 560 h 431877"/>
                    <a:gd name="connsiteX1" fmla="*/ 257426 w 423175"/>
                    <a:gd name="connsiteY1" fmla="*/ 178360 h 431877"/>
                    <a:gd name="connsiteX2" fmla="*/ 146301 w 423175"/>
                    <a:gd name="connsiteY2" fmla="*/ 300597 h 431877"/>
                    <a:gd name="connsiteX3" fmla="*/ 3426 w 423175"/>
                    <a:gd name="connsiteY3" fmla="*/ 427597 h 431877"/>
                    <a:gd name="connsiteX4" fmla="*/ 55813 w 423175"/>
                    <a:gd name="connsiteY4" fmla="*/ 387910 h 431877"/>
                    <a:gd name="connsiteX5" fmla="*/ 181226 w 423175"/>
                    <a:gd name="connsiteY5" fmla="*/ 251385 h 431877"/>
                    <a:gd name="connsiteX6" fmla="*/ 422526 w 423175"/>
                    <a:gd name="connsiteY6" fmla="*/ 560 h 4318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3175" h="431877">
                      <a:moveTo>
                        <a:pt x="422526" y="560"/>
                      </a:moveTo>
                      <a:cubicBezTo>
                        <a:pt x="435226" y="-11611"/>
                        <a:pt x="257426" y="178360"/>
                        <a:pt x="257426" y="178360"/>
                      </a:cubicBezTo>
                      <a:cubicBezTo>
                        <a:pt x="211389" y="228366"/>
                        <a:pt x="188634" y="259058"/>
                        <a:pt x="146301" y="300597"/>
                      </a:cubicBezTo>
                      <a:cubicBezTo>
                        <a:pt x="103968" y="342136"/>
                        <a:pt x="18507" y="413045"/>
                        <a:pt x="3426" y="427597"/>
                      </a:cubicBezTo>
                      <a:cubicBezTo>
                        <a:pt x="-11655" y="442149"/>
                        <a:pt x="26180" y="417279"/>
                        <a:pt x="55813" y="387910"/>
                      </a:cubicBezTo>
                      <a:cubicBezTo>
                        <a:pt x="85446" y="358541"/>
                        <a:pt x="116403" y="318325"/>
                        <a:pt x="181226" y="251385"/>
                      </a:cubicBezTo>
                      <a:lnTo>
                        <a:pt x="422526" y="56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5" name="フリーフォーム: 図形 424">
                  <a:extLst>
                    <a:ext uri="{FF2B5EF4-FFF2-40B4-BE49-F238E27FC236}">
                      <a16:creationId xmlns:a16="http://schemas.microsoft.com/office/drawing/2014/main" id="{3575E323-E4C9-4094-AB54-EA7D610C9FF4}"/>
                    </a:ext>
                  </a:extLst>
                </p:cNvPr>
                <p:cNvSpPr/>
                <p:nvPr/>
              </p:nvSpPr>
              <p:spPr>
                <a:xfrm>
                  <a:off x="3160247" y="7888148"/>
                  <a:ext cx="294570" cy="224896"/>
                </a:xfrm>
                <a:custGeom>
                  <a:avLst/>
                  <a:gdLst>
                    <a:gd name="connsiteX0" fmla="*/ 294153 w 294570"/>
                    <a:gd name="connsiteY0" fmla="*/ 140 h 224896"/>
                    <a:gd name="connsiteX1" fmla="*/ 62378 w 294570"/>
                    <a:gd name="connsiteY1" fmla="*/ 177940 h 224896"/>
                    <a:gd name="connsiteX2" fmla="*/ 2053 w 294570"/>
                    <a:gd name="connsiteY2" fmla="*/ 223977 h 224896"/>
                    <a:gd name="connsiteX3" fmla="*/ 116353 w 294570"/>
                    <a:gd name="connsiteY3" fmla="*/ 149365 h 224896"/>
                    <a:gd name="connsiteX4" fmla="*/ 294153 w 294570"/>
                    <a:gd name="connsiteY4" fmla="*/ 140 h 224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4570" h="224896">
                      <a:moveTo>
                        <a:pt x="294153" y="140"/>
                      </a:moveTo>
                      <a:cubicBezTo>
                        <a:pt x="285157" y="4902"/>
                        <a:pt x="62378" y="177940"/>
                        <a:pt x="62378" y="177940"/>
                      </a:cubicBezTo>
                      <a:cubicBezTo>
                        <a:pt x="13695" y="215246"/>
                        <a:pt x="-6943" y="228739"/>
                        <a:pt x="2053" y="223977"/>
                      </a:cubicBezTo>
                      <a:cubicBezTo>
                        <a:pt x="11049" y="219215"/>
                        <a:pt x="68463" y="185613"/>
                        <a:pt x="116353" y="149365"/>
                      </a:cubicBezTo>
                      <a:cubicBezTo>
                        <a:pt x="164243" y="113117"/>
                        <a:pt x="303149" y="-4622"/>
                        <a:pt x="294153" y="1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6" name="フリーフォーム: 図形 425">
                  <a:extLst>
                    <a:ext uri="{FF2B5EF4-FFF2-40B4-BE49-F238E27FC236}">
                      <a16:creationId xmlns:a16="http://schemas.microsoft.com/office/drawing/2014/main" id="{9B9EEBE1-CD37-47FF-A91A-68CE8CCF3F1E}"/>
                    </a:ext>
                  </a:extLst>
                </p:cNvPr>
                <p:cNvSpPr/>
                <p:nvPr/>
              </p:nvSpPr>
              <p:spPr>
                <a:xfrm>
                  <a:off x="2814701" y="8127774"/>
                  <a:ext cx="339765" cy="300164"/>
                </a:xfrm>
                <a:custGeom>
                  <a:avLst/>
                  <a:gdLst>
                    <a:gd name="connsiteX0" fmla="*/ 339662 w 339765"/>
                    <a:gd name="connsiteY0" fmla="*/ 226 h 300164"/>
                    <a:gd name="connsiteX1" fmla="*/ 145987 w 339765"/>
                    <a:gd name="connsiteY1" fmla="*/ 174851 h 300164"/>
                    <a:gd name="connsiteX2" fmla="*/ 1524 w 339765"/>
                    <a:gd name="connsiteY2" fmla="*/ 298676 h 300164"/>
                    <a:gd name="connsiteX3" fmla="*/ 76137 w 339765"/>
                    <a:gd name="connsiteY3" fmla="*/ 236764 h 300164"/>
                    <a:gd name="connsiteX4" fmla="*/ 171387 w 339765"/>
                    <a:gd name="connsiteY4" fmla="*/ 139926 h 300164"/>
                    <a:gd name="connsiteX5" fmla="*/ 339662 w 339765"/>
                    <a:gd name="connsiteY5" fmla="*/ 226 h 300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9765" h="300164">
                      <a:moveTo>
                        <a:pt x="339662" y="226"/>
                      </a:moveTo>
                      <a:cubicBezTo>
                        <a:pt x="335429" y="6047"/>
                        <a:pt x="202343" y="125109"/>
                        <a:pt x="145987" y="174851"/>
                      </a:cubicBezTo>
                      <a:cubicBezTo>
                        <a:pt x="89631" y="224593"/>
                        <a:pt x="13166" y="288357"/>
                        <a:pt x="1524" y="298676"/>
                      </a:cubicBezTo>
                      <a:cubicBezTo>
                        <a:pt x="-10118" y="308995"/>
                        <a:pt x="47827" y="263222"/>
                        <a:pt x="76137" y="236764"/>
                      </a:cubicBezTo>
                      <a:cubicBezTo>
                        <a:pt x="104447" y="210306"/>
                        <a:pt x="126143" y="177232"/>
                        <a:pt x="171387" y="139926"/>
                      </a:cubicBezTo>
                      <a:cubicBezTo>
                        <a:pt x="216631" y="102620"/>
                        <a:pt x="343895" y="-5595"/>
                        <a:pt x="339662" y="2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7" name="フリーフォーム: 図形 426">
                  <a:extLst>
                    <a:ext uri="{FF2B5EF4-FFF2-40B4-BE49-F238E27FC236}">
                      <a16:creationId xmlns:a16="http://schemas.microsoft.com/office/drawing/2014/main" id="{F65E102D-242A-4262-B247-F35CFB97D025}"/>
                    </a:ext>
                  </a:extLst>
                </p:cNvPr>
                <p:cNvSpPr/>
                <p:nvPr/>
              </p:nvSpPr>
              <p:spPr>
                <a:xfrm>
                  <a:off x="2468445" y="8402634"/>
                  <a:ext cx="382800" cy="369891"/>
                </a:xfrm>
                <a:custGeom>
                  <a:avLst/>
                  <a:gdLst>
                    <a:gd name="connsiteX0" fmla="*/ 382705 w 382800"/>
                    <a:gd name="connsiteY0" fmla="*/ 4 h 369891"/>
                    <a:gd name="connsiteX1" fmla="*/ 223955 w 382800"/>
                    <a:gd name="connsiteY1" fmla="*/ 163516 h 369891"/>
                    <a:gd name="connsiteX2" fmla="*/ 136643 w 382800"/>
                    <a:gd name="connsiteY2" fmla="*/ 266704 h 369891"/>
                    <a:gd name="connsiteX3" fmla="*/ 77905 w 382800"/>
                    <a:gd name="connsiteY3" fmla="*/ 327029 h 369891"/>
                    <a:gd name="connsiteX4" fmla="*/ 118 w 382800"/>
                    <a:gd name="connsiteY4" fmla="*/ 369891 h 369891"/>
                    <a:gd name="connsiteX5" fmla="*/ 65205 w 382800"/>
                    <a:gd name="connsiteY5" fmla="*/ 327029 h 369891"/>
                    <a:gd name="connsiteX6" fmla="*/ 244593 w 382800"/>
                    <a:gd name="connsiteY6" fmla="*/ 158754 h 369891"/>
                    <a:gd name="connsiteX7" fmla="*/ 382705 w 382800"/>
                    <a:gd name="connsiteY7" fmla="*/ 4 h 3698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82800" h="369891">
                      <a:moveTo>
                        <a:pt x="382705" y="4"/>
                      </a:moveTo>
                      <a:cubicBezTo>
                        <a:pt x="379265" y="798"/>
                        <a:pt x="264965" y="119066"/>
                        <a:pt x="223955" y="163516"/>
                      </a:cubicBezTo>
                      <a:cubicBezTo>
                        <a:pt x="182945" y="207966"/>
                        <a:pt x="136643" y="266704"/>
                        <a:pt x="136643" y="266704"/>
                      </a:cubicBezTo>
                      <a:cubicBezTo>
                        <a:pt x="112301" y="293956"/>
                        <a:pt x="100659" y="309831"/>
                        <a:pt x="77905" y="327029"/>
                      </a:cubicBezTo>
                      <a:cubicBezTo>
                        <a:pt x="55151" y="344227"/>
                        <a:pt x="2235" y="369891"/>
                        <a:pt x="118" y="369891"/>
                      </a:cubicBezTo>
                      <a:cubicBezTo>
                        <a:pt x="-1999" y="369891"/>
                        <a:pt x="24459" y="362218"/>
                        <a:pt x="65205" y="327029"/>
                      </a:cubicBezTo>
                      <a:cubicBezTo>
                        <a:pt x="105951" y="291840"/>
                        <a:pt x="192999" y="211142"/>
                        <a:pt x="244593" y="158754"/>
                      </a:cubicBezTo>
                      <a:cubicBezTo>
                        <a:pt x="296187" y="106367"/>
                        <a:pt x="386145" y="-790"/>
                        <a:pt x="382705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8" name="フリーフォーム: 図形 427">
                  <a:extLst>
                    <a:ext uri="{FF2B5EF4-FFF2-40B4-BE49-F238E27FC236}">
                      <a16:creationId xmlns:a16="http://schemas.microsoft.com/office/drawing/2014/main" id="{5FF2EF5C-1065-4781-ABA2-61D1FE3C7EF2}"/>
                    </a:ext>
                  </a:extLst>
                </p:cNvPr>
                <p:cNvSpPr/>
                <p:nvPr/>
              </p:nvSpPr>
              <p:spPr>
                <a:xfrm>
                  <a:off x="3727265" y="7673781"/>
                  <a:ext cx="164253" cy="105660"/>
                </a:xfrm>
                <a:custGeom>
                  <a:avLst/>
                  <a:gdLst>
                    <a:gd name="connsiteX0" fmla="*/ 185 w 164253"/>
                    <a:gd name="connsiteY0" fmla="*/ 14482 h 105660"/>
                    <a:gd name="connsiteX1" fmla="*/ 106548 w 164253"/>
                    <a:gd name="connsiteY1" fmla="*/ 194 h 105660"/>
                    <a:gd name="connsiteX2" fmla="*/ 138298 w 164253"/>
                    <a:gd name="connsiteY2" fmla="*/ 25594 h 105660"/>
                    <a:gd name="connsiteX3" fmla="*/ 163698 w 164253"/>
                    <a:gd name="connsiteY3" fmla="*/ 104969 h 105660"/>
                    <a:gd name="connsiteX4" fmla="*/ 154173 w 164253"/>
                    <a:gd name="connsiteY4" fmla="*/ 62107 h 105660"/>
                    <a:gd name="connsiteX5" fmla="*/ 135123 w 164253"/>
                    <a:gd name="connsiteY5" fmla="*/ 25594 h 105660"/>
                    <a:gd name="connsiteX6" fmla="*/ 185 w 164253"/>
                    <a:gd name="connsiteY6" fmla="*/ 14482 h 105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4253" h="105660">
                      <a:moveTo>
                        <a:pt x="185" y="14482"/>
                      </a:moveTo>
                      <a:cubicBezTo>
                        <a:pt x="-4577" y="10249"/>
                        <a:pt x="83529" y="-1658"/>
                        <a:pt x="106548" y="194"/>
                      </a:cubicBezTo>
                      <a:cubicBezTo>
                        <a:pt x="129567" y="2046"/>
                        <a:pt x="128773" y="8131"/>
                        <a:pt x="138298" y="25594"/>
                      </a:cubicBezTo>
                      <a:cubicBezTo>
                        <a:pt x="147823" y="43057"/>
                        <a:pt x="161052" y="98884"/>
                        <a:pt x="163698" y="104969"/>
                      </a:cubicBezTo>
                      <a:cubicBezTo>
                        <a:pt x="166344" y="111054"/>
                        <a:pt x="158935" y="75336"/>
                        <a:pt x="154173" y="62107"/>
                      </a:cubicBezTo>
                      <a:cubicBezTo>
                        <a:pt x="149411" y="48878"/>
                        <a:pt x="155496" y="35648"/>
                        <a:pt x="135123" y="25594"/>
                      </a:cubicBezTo>
                      <a:cubicBezTo>
                        <a:pt x="114750" y="15540"/>
                        <a:pt x="4947" y="18715"/>
                        <a:pt x="185" y="1448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9" name="フリーフォーム: 図形 428">
                  <a:extLst>
                    <a:ext uri="{FF2B5EF4-FFF2-40B4-BE49-F238E27FC236}">
                      <a16:creationId xmlns:a16="http://schemas.microsoft.com/office/drawing/2014/main" id="{75CDED01-C3F1-4F16-BCC3-20D210B30735}"/>
                    </a:ext>
                  </a:extLst>
                </p:cNvPr>
                <p:cNvSpPr/>
                <p:nvPr/>
              </p:nvSpPr>
              <p:spPr>
                <a:xfrm>
                  <a:off x="3714377" y="7707491"/>
                  <a:ext cx="156891" cy="101464"/>
                </a:xfrm>
                <a:custGeom>
                  <a:avLst/>
                  <a:gdLst>
                    <a:gd name="connsiteX0" fmla="*/ 373 w 156891"/>
                    <a:gd name="connsiteY0" fmla="*/ 4584 h 101464"/>
                    <a:gd name="connsiteX1" fmla="*/ 105148 w 156891"/>
                    <a:gd name="connsiteY1" fmla="*/ 1409 h 101464"/>
                    <a:gd name="connsiteX2" fmla="*/ 128961 w 156891"/>
                    <a:gd name="connsiteY2" fmla="*/ 26809 h 101464"/>
                    <a:gd name="connsiteX3" fmla="*/ 144836 w 156891"/>
                    <a:gd name="connsiteY3" fmla="*/ 101422 h 101464"/>
                    <a:gd name="connsiteX4" fmla="*/ 146423 w 156891"/>
                    <a:gd name="connsiteY4" fmla="*/ 15697 h 101464"/>
                    <a:gd name="connsiteX5" fmla="*/ 373 w 156891"/>
                    <a:gd name="connsiteY5" fmla="*/ 4584 h 1014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6891" h="101464">
                      <a:moveTo>
                        <a:pt x="373" y="4584"/>
                      </a:moveTo>
                      <a:cubicBezTo>
                        <a:pt x="-6506" y="2203"/>
                        <a:pt x="83717" y="-2295"/>
                        <a:pt x="105148" y="1409"/>
                      </a:cubicBezTo>
                      <a:cubicBezTo>
                        <a:pt x="126579" y="5113"/>
                        <a:pt x="122346" y="10140"/>
                        <a:pt x="128961" y="26809"/>
                      </a:cubicBezTo>
                      <a:cubicBezTo>
                        <a:pt x="135576" y="43478"/>
                        <a:pt x="141926" y="103274"/>
                        <a:pt x="144836" y="101422"/>
                      </a:cubicBezTo>
                      <a:cubicBezTo>
                        <a:pt x="147746" y="99570"/>
                        <a:pt x="169442" y="34483"/>
                        <a:pt x="146423" y="15697"/>
                      </a:cubicBezTo>
                      <a:cubicBezTo>
                        <a:pt x="123404" y="-3089"/>
                        <a:pt x="7252" y="6965"/>
                        <a:pt x="373" y="45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0" name="フリーフォーム: 図形 429">
                  <a:extLst>
                    <a:ext uri="{FF2B5EF4-FFF2-40B4-BE49-F238E27FC236}">
                      <a16:creationId xmlns:a16="http://schemas.microsoft.com/office/drawing/2014/main" id="{E21420EE-0611-42EE-A3EC-AF40349A8DAA}"/>
                    </a:ext>
                  </a:extLst>
                </p:cNvPr>
                <p:cNvSpPr/>
                <p:nvPr/>
              </p:nvSpPr>
              <p:spPr>
                <a:xfrm>
                  <a:off x="3827364" y="7822093"/>
                  <a:ext cx="83244" cy="536312"/>
                </a:xfrm>
                <a:custGeom>
                  <a:avLst/>
                  <a:gdLst>
                    <a:gd name="connsiteX0" fmla="*/ 57249 w 83244"/>
                    <a:gd name="connsiteY0" fmla="*/ 1107 h 536312"/>
                    <a:gd name="connsiteX1" fmla="*/ 15974 w 83244"/>
                    <a:gd name="connsiteY1" fmla="*/ 134457 h 536312"/>
                    <a:gd name="connsiteX2" fmla="*/ 17561 w 83244"/>
                    <a:gd name="connsiteY2" fmla="*/ 201132 h 536312"/>
                    <a:gd name="connsiteX3" fmla="*/ 14386 w 83244"/>
                    <a:gd name="connsiteY3" fmla="*/ 275745 h 536312"/>
                    <a:gd name="connsiteX4" fmla="*/ 20736 w 83244"/>
                    <a:gd name="connsiteY4" fmla="*/ 336070 h 536312"/>
                    <a:gd name="connsiteX5" fmla="*/ 69949 w 83244"/>
                    <a:gd name="connsiteY5" fmla="*/ 464657 h 536312"/>
                    <a:gd name="connsiteX6" fmla="*/ 81061 w 83244"/>
                    <a:gd name="connsiteY6" fmla="*/ 536095 h 536312"/>
                    <a:gd name="connsiteX7" fmla="*/ 74711 w 83244"/>
                    <a:gd name="connsiteY7" fmla="*/ 480532 h 536312"/>
                    <a:gd name="connsiteX8" fmla="*/ 99 w 83244"/>
                    <a:gd name="connsiteY8" fmla="*/ 317020 h 536312"/>
                    <a:gd name="connsiteX9" fmla="*/ 58836 w 83244"/>
                    <a:gd name="connsiteY9" fmla="*/ 83657 h 536312"/>
                    <a:gd name="connsiteX10" fmla="*/ 57249 w 83244"/>
                    <a:gd name="connsiteY10" fmla="*/ 1107 h 536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3244" h="536312">
                      <a:moveTo>
                        <a:pt x="57249" y="1107"/>
                      </a:moveTo>
                      <a:cubicBezTo>
                        <a:pt x="50105" y="9574"/>
                        <a:pt x="22589" y="101120"/>
                        <a:pt x="15974" y="134457"/>
                      </a:cubicBezTo>
                      <a:cubicBezTo>
                        <a:pt x="9359" y="167794"/>
                        <a:pt x="17826" y="177584"/>
                        <a:pt x="17561" y="201132"/>
                      </a:cubicBezTo>
                      <a:cubicBezTo>
                        <a:pt x="17296" y="224680"/>
                        <a:pt x="13857" y="253255"/>
                        <a:pt x="14386" y="275745"/>
                      </a:cubicBezTo>
                      <a:cubicBezTo>
                        <a:pt x="14915" y="298235"/>
                        <a:pt x="11476" y="304585"/>
                        <a:pt x="20736" y="336070"/>
                      </a:cubicBezTo>
                      <a:cubicBezTo>
                        <a:pt x="29996" y="367555"/>
                        <a:pt x="59895" y="431319"/>
                        <a:pt x="69949" y="464657"/>
                      </a:cubicBezTo>
                      <a:cubicBezTo>
                        <a:pt x="80003" y="497995"/>
                        <a:pt x="80267" y="533449"/>
                        <a:pt x="81061" y="536095"/>
                      </a:cubicBezTo>
                      <a:cubicBezTo>
                        <a:pt x="81855" y="538741"/>
                        <a:pt x="88205" y="517045"/>
                        <a:pt x="74711" y="480532"/>
                      </a:cubicBezTo>
                      <a:cubicBezTo>
                        <a:pt x="61217" y="444020"/>
                        <a:pt x="2745" y="383166"/>
                        <a:pt x="99" y="317020"/>
                      </a:cubicBezTo>
                      <a:cubicBezTo>
                        <a:pt x="-2547" y="250874"/>
                        <a:pt x="48253" y="133399"/>
                        <a:pt x="58836" y="83657"/>
                      </a:cubicBezTo>
                      <a:cubicBezTo>
                        <a:pt x="69419" y="33915"/>
                        <a:pt x="64393" y="-7360"/>
                        <a:pt x="57249" y="110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1" name="フリーフォーム: 図形 430">
                  <a:extLst>
                    <a:ext uri="{FF2B5EF4-FFF2-40B4-BE49-F238E27FC236}">
                      <a16:creationId xmlns:a16="http://schemas.microsoft.com/office/drawing/2014/main" id="{9D3B6D7F-BF66-4750-A6BF-809B5127BE5A}"/>
                    </a:ext>
                  </a:extLst>
                </p:cNvPr>
                <p:cNvSpPr/>
                <p:nvPr/>
              </p:nvSpPr>
              <p:spPr>
                <a:xfrm>
                  <a:off x="3805842" y="7840003"/>
                  <a:ext cx="45635" cy="258282"/>
                </a:xfrm>
                <a:custGeom>
                  <a:avLst/>
                  <a:gdLst>
                    <a:gd name="connsiteX0" fmla="*/ 45433 w 45635"/>
                    <a:gd name="connsiteY0" fmla="*/ 660 h 258282"/>
                    <a:gd name="connsiteX1" fmla="*/ 16858 w 45635"/>
                    <a:gd name="connsiteY1" fmla="*/ 149885 h 258282"/>
                    <a:gd name="connsiteX2" fmla="*/ 2571 w 45635"/>
                    <a:gd name="connsiteY2" fmla="*/ 257835 h 258282"/>
                    <a:gd name="connsiteX3" fmla="*/ 12096 w 45635"/>
                    <a:gd name="connsiteY3" fmla="*/ 184810 h 258282"/>
                    <a:gd name="connsiteX4" fmla="*/ 983 w 45635"/>
                    <a:gd name="connsiteY4" fmla="*/ 99085 h 258282"/>
                    <a:gd name="connsiteX5" fmla="*/ 45433 w 45635"/>
                    <a:gd name="connsiteY5" fmla="*/ 660 h 2582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635" h="258282">
                      <a:moveTo>
                        <a:pt x="45433" y="660"/>
                      </a:moveTo>
                      <a:cubicBezTo>
                        <a:pt x="48079" y="9127"/>
                        <a:pt x="24002" y="107022"/>
                        <a:pt x="16858" y="149885"/>
                      </a:cubicBezTo>
                      <a:cubicBezTo>
                        <a:pt x="9714" y="192748"/>
                        <a:pt x="3365" y="252014"/>
                        <a:pt x="2571" y="257835"/>
                      </a:cubicBezTo>
                      <a:cubicBezTo>
                        <a:pt x="1777" y="263656"/>
                        <a:pt x="12361" y="211268"/>
                        <a:pt x="12096" y="184810"/>
                      </a:cubicBezTo>
                      <a:cubicBezTo>
                        <a:pt x="11831" y="158352"/>
                        <a:pt x="-4044" y="130835"/>
                        <a:pt x="983" y="99085"/>
                      </a:cubicBezTo>
                      <a:cubicBezTo>
                        <a:pt x="6010" y="67335"/>
                        <a:pt x="42787" y="-7807"/>
                        <a:pt x="45433" y="66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2" name="フリーフォーム: 図形 431">
                  <a:extLst>
                    <a:ext uri="{FF2B5EF4-FFF2-40B4-BE49-F238E27FC236}">
                      <a16:creationId xmlns:a16="http://schemas.microsoft.com/office/drawing/2014/main" id="{DC802C28-DFCB-479E-AD66-BA281058671D}"/>
                    </a:ext>
                  </a:extLst>
                </p:cNvPr>
                <p:cNvSpPr/>
                <p:nvPr/>
              </p:nvSpPr>
              <p:spPr>
                <a:xfrm>
                  <a:off x="3797884" y="8045009"/>
                  <a:ext cx="80402" cy="254666"/>
                </a:xfrm>
                <a:custGeom>
                  <a:avLst/>
                  <a:gdLst>
                    <a:gd name="connsiteX0" fmla="*/ 13704 w 80402"/>
                    <a:gd name="connsiteY0" fmla="*/ 441 h 254666"/>
                    <a:gd name="connsiteX1" fmla="*/ 15291 w 80402"/>
                    <a:gd name="connsiteY1" fmla="*/ 73466 h 254666"/>
                    <a:gd name="connsiteX2" fmla="*/ 43866 w 80402"/>
                    <a:gd name="connsiteY2" fmla="*/ 183004 h 254666"/>
                    <a:gd name="connsiteX3" fmla="*/ 80379 w 80402"/>
                    <a:gd name="connsiteY3" fmla="*/ 254441 h 254666"/>
                    <a:gd name="connsiteX4" fmla="*/ 48629 w 80402"/>
                    <a:gd name="connsiteY4" fmla="*/ 202054 h 254666"/>
                    <a:gd name="connsiteX5" fmla="*/ 1004 w 80402"/>
                    <a:gd name="connsiteY5" fmla="*/ 106804 h 254666"/>
                    <a:gd name="connsiteX6" fmla="*/ 13704 w 80402"/>
                    <a:gd name="connsiteY6" fmla="*/ 441 h 254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0402" h="254666">
                      <a:moveTo>
                        <a:pt x="13704" y="441"/>
                      </a:moveTo>
                      <a:cubicBezTo>
                        <a:pt x="16085" y="-5115"/>
                        <a:pt x="10264" y="43039"/>
                        <a:pt x="15291" y="73466"/>
                      </a:cubicBezTo>
                      <a:cubicBezTo>
                        <a:pt x="20318" y="103893"/>
                        <a:pt x="33018" y="152842"/>
                        <a:pt x="43866" y="183004"/>
                      </a:cubicBezTo>
                      <a:cubicBezTo>
                        <a:pt x="54714" y="213166"/>
                        <a:pt x="79585" y="251266"/>
                        <a:pt x="80379" y="254441"/>
                      </a:cubicBezTo>
                      <a:cubicBezTo>
                        <a:pt x="81173" y="257616"/>
                        <a:pt x="61858" y="226660"/>
                        <a:pt x="48629" y="202054"/>
                      </a:cubicBezTo>
                      <a:cubicBezTo>
                        <a:pt x="35400" y="177448"/>
                        <a:pt x="6031" y="136966"/>
                        <a:pt x="1004" y="106804"/>
                      </a:cubicBezTo>
                      <a:cubicBezTo>
                        <a:pt x="-4023" y="76642"/>
                        <a:pt x="11323" y="5997"/>
                        <a:pt x="13704" y="44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3" name="フリーフォーム: 図形 432">
                  <a:extLst>
                    <a:ext uri="{FF2B5EF4-FFF2-40B4-BE49-F238E27FC236}">
                      <a16:creationId xmlns:a16="http://schemas.microsoft.com/office/drawing/2014/main" id="{3253C4B6-8BBD-4571-80FB-845313D7AE12}"/>
                    </a:ext>
                  </a:extLst>
                </p:cNvPr>
                <p:cNvSpPr/>
                <p:nvPr/>
              </p:nvSpPr>
              <p:spPr>
                <a:xfrm>
                  <a:off x="1920554" y="8778774"/>
                  <a:ext cx="602057" cy="339903"/>
                </a:xfrm>
                <a:custGeom>
                  <a:avLst/>
                  <a:gdLst>
                    <a:gd name="connsiteX0" fmla="*/ 601984 w 602057"/>
                    <a:gd name="connsiteY0" fmla="*/ 101 h 339903"/>
                    <a:gd name="connsiteX1" fmla="*/ 401959 w 602057"/>
                    <a:gd name="connsiteY1" fmla="*/ 95351 h 339903"/>
                    <a:gd name="connsiteX2" fmla="*/ 201934 w 602057"/>
                    <a:gd name="connsiteY2" fmla="*/ 189014 h 339903"/>
                    <a:gd name="connsiteX3" fmla="*/ 59059 w 602057"/>
                    <a:gd name="connsiteY3" fmla="*/ 274739 h 339903"/>
                    <a:gd name="connsiteX4" fmla="*/ 321 w 602057"/>
                    <a:gd name="connsiteY4" fmla="*/ 339826 h 339903"/>
                    <a:gd name="connsiteX5" fmla="*/ 81284 w 602057"/>
                    <a:gd name="connsiteY5" fmla="*/ 289026 h 339903"/>
                    <a:gd name="connsiteX6" fmla="*/ 374971 w 602057"/>
                    <a:gd name="connsiteY6" fmla="*/ 117576 h 339903"/>
                    <a:gd name="connsiteX7" fmla="*/ 601984 w 602057"/>
                    <a:gd name="connsiteY7" fmla="*/ 101 h 339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02057" h="339903">
                      <a:moveTo>
                        <a:pt x="601984" y="101"/>
                      </a:moveTo>
                      <a:cubicBezTo>
                        <a:pt x="606482" y="-3603"/>
                        <a:pt x="401959" y="95351"/>
                        <a:pt x="401959" y="95351"/>
                      </a:cubicBezTo>
                      <a:cubicBezTo>
                        <a:pt x="335284" y="126837"/>
                        <a:pt x="259084" y="159116"/>
                        <a:pt x="201934" y="189014"/>
                      </a:cubicBezTo>
                      <a:cubicBezTo>
                        <a:pt x="144784" y="218912"/>
                        <a:pt x="92661" y="249604"/>
                        <a:pt x="59059" y="274739"/>
                      </a:cubicBezTo>
                      <a:cubicBezTo>
                        <a:pt x="25457" y="299874"/>
                        <a:pt x="-3383" y="337445"/>
                        <a:pt x="321" y="339826"/>
                      </a:cubicBezTo>
                      <a:cubicBezTo>
                        <a:pt x="4025" y="342207"/>
                        <a:pt x="81284" y="289026"/>
                        <a:pt x="81284" y="289026"/>
                      </a:cubicBezTo>
                      <a:cubicBezTo>
                        <a:pt x="143726" y="251984"/>
                        <a:pt x="290569" y="162555"/>
                        <a:pt x="374971" y="117576"/>
                      </a:cubicBezTo>
                      <a:cubicBezTo>
                        <a:pt x="459373" y="72597"/>
                        <a:pt x="597486" y="3805"/>
                        <a:pt x="601984" y="10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4" name="フリーフォーム: 図形 433">
                  <a:extLst>
                    <a:ext uri="{FF2B5EF4-FFF2-40B4-BE49-F238E27FC236}">
                      <a16:creationId xmlns:a16="http://schemas.microsoft.com/office/drawing/2014/main" id="{2CCB2416-879E-4B41-8C90-D1E7DB42D427}"/>
                    </a:ext>
                  </a:extLst>
                </p:cNvPr>
                <p:cNvSpPr/>
                <p:nvPr/>
              </p:nvSpPr>
              <p:spPr>
                <a:xfrm>
                  <a:off x="1897651" y="8787648"/>
                  <a:ext cx="554099" cy="330073"/>
                </a:xfrm>
                <a:custGeom>
                  <a:avLst/>
                  <a:gdLst>
                    <a:gd name="connsiteX0" fmla="*/ 553449 w 554099"/>
                    <a:gd name="connsiteY0" fmla="*/ 752 h 330073"/>
                    <a:gd name="connsiteX1" fmla="*/ 264524 w 554099"/>
                    <a:gd name="connsiteY1" fmla="*/ 130927 h 330073"/>
                    <a:gd name="connsiteX2" fmla="*/ 83549 w 554099"/>
                    <a:gd name="connsiteY2" fmla="*/ 221415 h 330073"/>
                    <a:gd name="connsiteX3" fmla="*/ 999 w 554099"/>
                    <a:gd name="connsiteY3" fmla="*/ 327777 h 330073"/>
                    <a:gd name="connsiteX4" fmla="*/ 47037 w 554099"/>
                    <a:gd name="connsiteY4" fmla="*/ 286502 h 330073"/>
                    <a:gd name="connsiteX5" fmla="*/ 178799 w 554099"/>
                    <a:gd name="connsiteY5" fmla="*/ 194427 h 330073"/>
                    <a:gd name="connsiteX6" fmla="*/ 553449 w 554099"/>
                    <a:gd name="connsiteY6" fmla="*/ 752 h 330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54099" h="330073">
                      <a:moveTo>
                        <a:pt x="553449" y="752"/>
                      </a:moveTo>
                      <a:cubicBezTo>
                        <a:pt x="567737" y="-9831"/>
                        <a:pt x="342841" y="94150"/>
                        <a:pt x="264524" y="130927"/>
                      </a:cubicBezTo>
                      <a:cubicBezTo>
                        <a:pt x="186207" y="167704"/>
                        <a:pt x="127470" y="188607"/>
                        <a:pt x="83549" y="221415"/>
                      </a:cubicBezTo>
                      <a:cubicBezTo>
                        <a:pt x="39628" y="254223"/>
                        <a:pt x="7084" y="316929"/>
                        <a:pt x="999" y="327777"/>
                      </a:cubicBezTo>
                      <a:cubicBezTo>
                        <a:pt x="-5086" y="338625"/>
                        <a:pt x="17404" y="308727"/>
                        <a:pt x="47037" y="286502"/>
                      </a:cubicBezTo>
                      <a:cubicBezTo>
                        <a:pt x="76670" y="264277"/>
                        <a:pt x="91751" y="241523"/>
                        <a:pt x="178799" y="194427"/>
                      </a:cubicBezTo>
                      <a:cubicBezTo>
                        <a:pt x="265847" y="147331"/>
                        <a:pt x="539161" y="11335"/>
                        <a:pt x="553449" y="75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5" name="フリーフォーム: 図形 434">
                  <a:extLst>
                    <a:ext uri="{FF2B5EF4-FFF2-40B4-BE49-F238E27FC236}">
                      <a16:creationId xmlns:a16="http://schemas.microsoft.com/office/drawing/2014/main" id="{067E6BC1-B51F-435A-8383-A6CAAD2BDB2A}"/>
                    </a:ext>
                  </a:extLst>
                </p:cNvPr>
                <p:cNvSpPr/>
                <p:nvPr/>
              </p:nvSpPr>
              <p:spPr>
                <a:xfrm>
                  <a:off x="1869454" y="9096150"/>
                  <a:ext cx="67516" cy="201550"/>
                </a:xfrm>
                <a:custGeom>
                  <a:avLst/>
                  <a:gdLst>
                    <a:gd name="connsiteX0" fmla="*/ 67296 w 67516"/>
                    <a:gd name="connsiteY0" fmla="*/ 225 h 201550"/>
                    <a:gd name="connsiteX1" fmla="*/ 22846 w 67516"/>
                    <a:gd name="connsiteY1" fmla="*/ 74838 h 201550"/>
                    <a:gd name="connsiteX2" fmla="*/ 43484 w 67516"/>
                    <a:gd name="connsiteY2" fmla="*/ 200250 h 201550"/>
                    <a:gd name="connsiteX3" fmla="*/ 35546 w 67516"/>
                    <a:gd name="connsiteY3" fmla="*/ 135163 h 201550"/>
                    <a:gd name="connsiteX4" fmla="*/ 621 w 67516"/>
                    <a:gd name="connsiteY4" fmla="*/ 54200 h 201550"/>
                    <a:gd name="connsiteX5" fmla="*/ 67296 w 67516"/>
                    <a:gd name="connsiteY5" fmla="*/ 225 h 201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7516" h="201550">
                      <a:moveTo>
                        <a:pt x="67296" y="225"/>
                      </a:moveTo>
                      <a:cubicBezTo>
                        <a:pt x="71000" y="3665"/>
                        <a:pt x="26815" y="41501"/>
                        <a:pt x="22846" y="74838"/>
                      </a:cubicBezTo>
                      <a:cubicBezTo>
                        <a:pt x="18877" y="108175"/>
                        <a:pt x="41367" y="190196"/>
                        <a:pt x="43484" y="200250"/>
                      </a:cubicBezTo>
                      <a:cubicBezTo>
                        <a:pt x="45601" y="210304"/>
                        <a:pt x="42690" y="159505"/>
                        <a:pt x="35546" y="135163"/>
                      </a:cubicBezTo>
                      <a:cubicBezTo>
                        <a:pt x="28402" y="110821"/>
                        <a:pt x="-4935" y="74837"/>
                        <a:pt x="621" y="54200"/>
                      </a:cubicBezTo>
                      <a:cubicBezTo>
                        <a:pt x="6177" y="33563"/>
                        <a:pt x="63592" y="-3215"/>
                        <a:pt x="67296" y="2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6" name="フリーフォーム: 図形 435">
                  <a:extLst>
                    <a:ext uri="{FF2B5EF4-FFF2-40B4-BE49-F238E27FC236}">
                      <a16:creationId xmlns:a16="http://schemas.microsoft.com/office/drawing/2014/main" id="{678BF8A9-6CE1-4B82-894D-BFA318206C6F}"/>
                    </a:ext>
                  </a:extLst>
                </p:cNvPr>
                <p:cNvSpPr/>
                <p:nvPr/>
              </p:nvSpPr>
              <p:spPr>
                <a:xfrm>
                  <a:off x="1984013" y="9802703"/>
                  <a:ext cx="265856" cy="799529"/>
                </a:xfrm>
                <a:custGeom>
                  <a:avLst/>
                  <a:gdLst>
                    <a:gd name="connsiteX0" fmla="*/ 170225 w 265856"/>
                    <a:gd name="connsiteY0" fmla="*/ 110 h 799529"/>
                    <a:gd name="connsiteX1" fmla="*/ 251187 w 265856"/>
                    <a:gd name="connsiteY1" fmla="*/ 192197 h 799529"/>
                    <a:gd name="connsiteX2" fmla="*/ 221025 w 265856"/>
                    <a:gd name="connsiteY2" fmla="*/ 277922 h 799529"/>
                    <a:gd name="connsiteX3" fmla="*/ 121012 w 265856"/>
                    <a:gd name="connsiteY3" fmla="*/ 546210 h 799529"/>
                    <a:gd name="connsiteX4" fmla="*/ 6712 w 265856"/>
                    <a:gd name="connsiteY4" fmla="*/ 785922 h 799529"/>
                    <a:gd name="connsiteX5" fmla="*/ 22587 w 265856"/>
                    <a:gd name="connsiteY5" fmla="*/ 746235 h 799529"/>
                    <a:gd name="connsiteX6" fmla="*/ 98787 w 265856"/>
                    <a:gd name="connsiteY6" fmla="*/ 549385 h 799529"/>
                    <a:gd name="connsiteX7" fmla="*/ 255950 w 265856"/>
                    <a:gd name="connsiteY7" fmla="*/ 212835 h 799529"/>
                    <a:gd name="connsiteX8" fmla="*/ 240075 w 265856"/>
                    <a:gd name="connsiteY8" fmla="*/ 165210 h 799529"/>
                    <a:gd name="connsiteX9" fmla="*/ 170225 w 265856"/>
                    <a:gd name="connsiteY9" fmla="*/ 110 h 799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65856" h="799529">
                      <a:moveTo>
                        <a:pt x="170225" y="110"/>
                      </a:moveTo>
                      <a:cubicBezTo>
                        <a:pt x="172077" y="4608"/>
                        <a:pt x="242720" y="145895"/>
                        <a:pt x="251187" y="192197"/>
                      </a:cubicBezTo>
                      <a:cubicBezTo>
                        <a:pt x="259654" y="238499"/>
                        <a:pt x="242721" y="218920"/>
                        <a:pt x="221025" y="277922"/>
                      </a:cubicBezTo>
                      <a:cubicBezTo>
                        <a:pt x="199329" y="336924"/>
                        <a:pt x="156731" y="461543"/>
                        <a:pt x="121012" y="546210"/>
                      </a:cubicBezTo>
                      <a:cubicBezTo>
                        <a:pt x="85293" y="630877"/>
                        <a:pt x="23116" y="752584"/>
                        <a:pt x="6712" y="785922"/>
                      </a:cubicBezTo>
                      <a:cubicBezTo>
                        <a:pt x="-9692" y="819260"/>
                        <a:pt x="7241" y="785658"/>
                        <a:pt x="22587" y="746235"/>
                      </a:cubicBezTo>
                      <a:cubicBezTo>
                        <a:pt x="37933" y="706812"/>
                        <a:pt x="59893" y="638285"/>
                        <a:pt x="98787" y="549385"/>
                      </a:cubicBezTo>
                      <a:cubicBezTo>
                        <a:pt x="137681" y="460485"/>
                        <a:pt x="232402" y="276864"/>
                        <a:pt x="255950" y="212835"/>
                      </a:cubicBezTo>
                      <a:cubicBezTo>
                        <a:pt x="279498" y="148806"/>
                        <a:pt x="255685" y="200400"/>
                        <a:pt x="240075" y="165210"/>
                      </a:cubicBezTo>
                      <a:cubicBezTo>
                        <a:pt x="224465" y="130020"/>
                        <a:pt x="168373" y="-4388"/>
                        <a:pt x="170225" y="1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7" name="フリーフォーム: 図形 436">
                  <a:extLst>
                    <a:ext uri="{FF2B5EF4-FFF2-40B4-BE49-F238E27FC236}">
                      <a16:creationId xmlns:a16="http://schemas.microsoft.com/office/drawing/2014/main" id="{429A3D6C-1A3A-4EB4-B250-E4A3898E2476}"/>
                    </a:ext>
                  </a:extLst>
                </p:cNvPr>
                <p:cNvSpPr/>
                <p:nvPr/>
              </p:nvSpPr>
              <p:spPr>
                <a:xfrm>
                  <a:off x="2056099" y="9793155"/>
                  <a:ext cx="214477" cy="717202"/>
                </a:xfrm>
                <a:custGeom>
                  <a:avLst/>
                  <a:gdLst>
                    <a:gd name="connsiteX0" fmla="*/ 126714 w 214477"/>
                    <a:gd name="connsiteY0" fmla="*/ 133 h 717202"/>
                    <a:gd name="connsiteX1" fmla="*/ 199739 w 214477"/>
                    <a:gd name="connsiteY1" fmla="*/ 190633 h 717202"/>
                    <a:gd name="connsiteX2" fmla="*/ 196564 w 214477"/>
                    <a:gd name="connsiteY2" fmla="*/ 250958 h 717202"/>
                    <a:gd name="connsiteX3" fmla="*/ 112426 w 214477"/>
                    <a:gd name="connsiteY3" fmla="*/ 450983 h 717202"/>
                    <a:gd name="connsiteX4" fmla="*/ 31464 w 214477"/>
                    <a:gd name="connsiteY4" fmla="*/ 647833 h 717202"/>
                    <a:gd name="connsiteX5" fmla="*/ 1301 w 214477"/>
                    <a:gd name="connsiteY5" fmla="*/ 714508 h 717202"/>
                    <a:gd name="connsiteX6" fmla="*/ 69564 w 214477"/>
                    <a:gd name="connsiteY6" fmla="*/ 570045 h 717202"/>
                    <a:gd name="connsiteX7" fmla="*/ 214026 w 214477"/>
                    <a:gd name="connsiteY7" fmla="*/ 222383 h 717202"/>
                    <a:gd name="connsiteX8" fmla="*/ 126714 w 214477"/>
                    <a:gd name="connsiteY8" fmla="*/ 133 h 717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4477" h="717202">
                      <a:moveTo>
                        <a:pt x="126714" y="133"/>
                      </a:moveTo>
                      <a:cubicBezTo>
                        <a:pt x="124333" y="-5159"/>
                        <a:pt x="188097" y="148829"/>
                        <a:pt x="199739" y="190633"/>
                      </a:cubicBezTo>
                      <a:cubicBezTo>
                        <a:pt x="211381" y="232437"/>
                        <a:pt x="211116" y="207566"/>
                        <a:pt x="196564" y="250958"/>
                      </a:cubicBezTo>
                      <a:cubicBezTo>
                        <a:pt x="182012" y="294350"/>
                        <a:pt x="139943" y="384837"/>
                        <a:pt x="112426" y="450983"/>
                      </a:cubicBezTo>
                      <a:cubicBezTo>
                        <a:pt x="84909" y="517129"/>
                        <a:pt x="49985" y="603912"/>
                        <a:pt x="31464" y="647833"/>
                      </a:cubicBezTo>
                      <a:cubicBezTo>
                        <a:pt x="12943" y="691754"/>
                        <a:pt x="-5049" y="727473"/>
                        <a:pt x="1301" y="714508"/>
                      </a:cubicBezTo>
                      <a:cubicBezTo>
                        <a:pt x="7651" y="701543"/>
                        <a:pt x="34110" y="652066"/>
                        <a:pt x="69564" y="570045"/>
                      </a:cubicBezTo>
                      <a:cubicBezTo>
                        <a:pt x="105018" y="488024"/>
                        <a:pt x="206353" y="314193"/>
                        <a:pt x="214026" y="222383"/>
                      </a:cubicBezTo>
                      <a:cubicBezTo>
                        <a:pt x="221699" y="130573"/>
                        <a:pt x="129095" y="5425"/>
                        <a:pt x="126714" y="1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8" name="フリーフォーム: 図形 437">
                  <a:extLst>
                    <a:ext uri="{FF2B5EF4-FFF2-40B4-BE49-F238E27FC236}">
                      <a16:creationId xmlns:a16="http://schemas.microsoft.com/office/drawing/2014/main" id="{ABFA81C0-EF68-4E37-B526-60442F3A9AE4}"/>
                    </a:ext>
                  </a:extLst>
                </p:cNvPr>
                <p:cNvSpPr/>
                <p:nvPr/>
              </p:nvSpPr>
              <p:spPr>
                <a:xfrm>
                  <a:off x="2456436" y="10155395"/>
                  <a:ext cx="625703" cy="454610"/>
                </a:xfrm>
                <a:custGeom>
                  <a:avLst/>
                  <a:gdLst>
                    <a:gd name="connsiteX0" fmla="*/ 624902 w 625703"/>
                    <a:gd name="connsiteY0" fmla="*/ 1430 h 454610"/>
                    <a:gd name="connsiteX1" fmla="*/ 382014 w 625703"/>
                    <a:gd name="connsiteY1" fmla="*/ 63343 h 454610"/>
                    <a:gd name="connsiteX2" fmla="*/ 247077 w 625703"/>
                    <a:gd name="connsiteY2" fmla="*/ 176055 h 454610"/>
                    <a:gd name="connsiteX3" fmla="*/ 35939 w 625703"/>
                    <a:gd name="connsiteY3" fmla="*/ 414180 h 454610"/>
                    <a:gd name="connsiteX4" fmla="*/ 2602 w 625703"/>
                    <a:gd name="connsiteY4" fmla="*/ 450693 h 454610"/>
                    <a:gd name="connsiteX5" fmla="*/ 64514 w 625703"/>
                    <a:gd name="connsiteY5" fmla="*/ 371318 h 454610"/>
                    <a:gd name="connsiteX6" fmla="*/ 293114 w 625703"/>
                    <a:gd name="connsiteY6" fmla="*/ 122080 h 454610"/>
                    <a:gd name="connsiteX7" fmla="*/ 624902 w 625703"/>
                    <a:gd name="connsiteY7" fmla="*/ 1430 h 454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5703" h="454610">
                      <a:moveTo>
                        <a:pt x="624902" y="1430"/>
                      </a:moveTo>
                      <a:cubicBezTo>
                        <a:pt x="639719" y="-8359"/>
                        <a:pt x="444985" y="34239"/>
                        <a:pt x="382014" y="63343"/>
                      </a:cubicBezTo>
                      <a:cubicBezTo>
                        <a:pt x="319043" y="92447"/>
                        <a:pt x="304756" y="117582"/>
                        <a:pt x="247077" y="176055"/>
                      </a:cubicBezTo>
                      <a:cubicBezTo>
                        <a:pt x="189398" y="234528"/>
                        <a:pt x="76685" y="368407"/>
                        <a:pt x="35939" y="414180"/>
                      </a:cubicBezTo>
                      <a:cubicBezTo>
                        <a:pt x="-4807" y="459953"/>
                        <a:pt x="-2160" y="457837"/>
                        <a:pt x="2602" y="450693"/>
                      </a:cubicBezTo>
                      <a:cubicBezTo>
                        <a:pt x="7364" y="443549"/>
                        <a:pt x="16095" y="426087"/>
                        <a:pt x="64514" y="371318"/>
                      </a:cubicBezTo>
                      <a:cubicBezTo>
                        <a:pt x="112933" y="316549"/>
                        <a:pt x="199451" y="185051"/>
                        <a:pt x="293114" y="122080"/>
                      </a:cubicBezTo>
                      <a:cubicBezTo>
                        <a:pt x="386776" y="59109"/>
                        <a:pt x="610085" y="11219"/>
                        <a:pt x="624902" y="14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9" name="フリーフォーム: 図形 438">
                  <a:extLst>
                    <a:ext uri="{FF2B5EF4-FFF2-40B4-BE49-F238E27FC236}">
                      <a16:creationId xmlns:a16="http://schemas.microsoft.com/office/drawing/2014/main" id="{A439765C-E60B-42EC-AD21-E0AEABCA4562}"/>
                    </a:ext>
                  </a:extLst>
                </p:cNvPr>
                <p:cNvSpPr/>
                <p:nvPr/>
              </p:nvSpPr>
              <p:spPr>
                <a:xfrm>
                  <a:off x="2605576" y="10173743"/>
                  <a:ext cx="484938" cy="284634"/>
                </a:xfrm>
                <a:custGeom>
                  <a:avLst/>
                  <a:gdLst>
                    <a:gd name="connsiteX0" fmla="*/ 483699 w 484938"/>
                    <a:gd name="connsiteY0" fmla="*/ 545 h 284634"/>
                    <a:gd name="connsiteX1" fmla="*/ 178899 w 484938"/>
                    <a:gd name="connsiteY1" fmla="*/ 114845 h 284634"/>
                    <a:gd name="connsiteX2" fmla="*/ 1099 w 484938"/>
                    <a:gd name="connsiteY2" fmla="*/ 283120 h 284634"/>
                    <a:gd name="connsiteX3" fmla="*/ 112224 w 484938"/>
                    <a:gd name="connsiteY3" fmla="*/ 191045 h 284634"/>
                    <a:gd name="connsiteX4" fmla="*/ 280499 w 484938"/>
                    <a:gd name="connsiteY4" fmla="*/ 76745 h 284634"/>
                    <a:gd name="connsiteX5" fmla="*/ 483699 w 484938"/>
                    <a:gd name="connsiteY5" fmla="*/ 545 h 284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84938" h="284634">
                      <a:moveTo>
                        <a:pt x="483699" y="545"/>
                      </a:moveTo>
                      <a:cubicBezTo>
                        <a:pt x="466766" y="6895"/>
                        <a:pt x="259332" y="67749"/>
                        <a:pt x="178899" y="114845"/>
                      </a:cubicBezTo>
                      <a:cubicBezTo>
                        <a:pt x="98466" y="161941"/>
                        <a:pt x="12211" y="270420"/>
                        <a:pt x="1099" y="283120"/>
                      </a:cubicBezTo>
                      <a:cubicBezTo>
                        <a:pt x="-10013" y="295820"/>
                        <a:pt x="65657" y="225441"/>
                        <a:pt x="112224" y="191045"/>
                      </a:cubicBezTo>
                      <a:cubicBezTo>
                        <a:pt x="158791" y="156649"/>
                        <a:pt x="221497" y="108760"/>
                        <a:pt x="280499" y="76745"/>
                      </a:cubicBezTo>
                      <a:cubicBezTo>
                        <a:pt x="339501" y="44730"/>
                        <a:pt x="500632" y="-5805"/>
                        <a:pt x="483699" y="5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0" name="フリーフォーム: 図形 439">
                  <a:extLst>
                    <a:ext uri="{FF2B5EF4-FFF2-40B4-BE49-F238E27FC236}">
                      <a16:creationId xmlns:a16="http://schemas.microsoft.com/office/drawing/2014/main" id="{6CFF63EB-492C-45AB-8D2B-F8F7F6A7986C}"/>
                    </a:ext>
                  </a:extLst>
                </p:cNvPr>
                <p:cNvSpPr/>
                <p:nvPr/>
              </p:nvSpPr>
              <p:spPr>
                <a:xfrm>
                  <a:off x="3104454" y="9963069"/>
                  <a:ext cx="853800" cy="171737"/>
                </a:xfrm>
                <a:custGeom>
                  <a:avLst/>
                  <a:gdLst>
                    <a:gd name="connsiteX0" fmla="*/ 853184 w 853800"/>
                    <a:gd name="connsiteY0" fmla="*/ 81 h 171737"/>
                    <a:gd name="connsiteX1" fmla="*/ 649984 w 853800"/>
                    <a:gd name="connsiteY1" fmla="*/ 98506 h 171737"/>
                    <a:gd name="connsiteX2" fmla="*/ 378521 w 853800"/>
                    <a:gd name="connsiteY2" fmla="*/ 154069 h 171737"/>
                    <a:gd name="connsiteX3" fmla="*/ 696 w 853800"/>
                    <a:gd name="connsiteY3" fmla="*/ 171531 h 171737"/>
                    <a:gd name="connsiteX4" fmla="*/ 292796 w 853800"/>
                    <a:gd name="connsiteY4" fmla="*/ 160419 h 171737"/>
                    <a:gd name="connsiteX5" fmla="*/ 584896 w 853800"/>
                    <a:gd name="connsiteY5" fmla="*/ 115969 h 171737"/>
                    <a:gd name="connsiteX6" fmla="*/ 853184 w 853800"/>
                    <a:gd name="connsiteY6" fmla="*/ 81 h 171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53800" h="171737">
                      <a:moveTo>
                        <a:pt x="853184" y="81"/>
                      </a:moveTo>
                      <a:cubicBezTo>
                        <a:pt x="864032" y="-2829"/>
                        <a:pt x="729094" y="72841"/>
                        <a:pt x="649984" y="98506"/>
                      </a:cubicBezTo>
                      <a:cubicBezTo>
                        <a:pt x="570873" y="124171"/>
                        <a:pt x="486736" y="141898"/>
                        <a:pt x="378521" y="154069"/>
                      </a:cubicBezTo>
                      <a:cubicBezTo>
                        <a:pt x="270306" y="166240"/>
                        <a:pt x="14983" y="170473"/>
                        <a:pt x="696" y="171531"/>
                      </a:cubicBezTo>
                      <a:cubicBezTo>
                        <a:pt x="-13591" y="172589"/>
                        <a:pt x="195429" y="169679"/>
                        <a:pt x="292796" y="160419"/>
                      </a:cubicBezTo>
                      <a:cubicBezTo>
                        <a:pt x="390163" y="151159"/>
                        <a:pt x="492027" y="139252"/>
                        <a:pt x="584896" y="115969"/>
                      </a:cubicBezTo>
                      <a:cubicBezTo>
                        <a:pt x="677765" y="92686"/>
                        <a:pt x="842336" y="2991"/>
                        <a:pt x="853184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1" name="フリーフォーム: 図形 440">
                  <a:extLst>
                    <a:ext uri="{FF2B5EF4-FFF2-40B4-BE49-F238E27FC236}">
                      <a16:creationId xmlns:a16="http://schemas.microsoft.com/office/drawing/2014/main" id="{630DF4A0-4F99-4E5A-9B8A-7C7BF5F290D6}"/>
                    </a:ext>
                  </a:extLst>
                </p:cNvPr>
                <p:cNvSpPr/>
                <p:nvPr/>
              </p:nvSpPr>
              <p:spPr>
                <a:xfrm>
                  <a:off x="3189288" y="9992151"/>
                  <a:ext cx="776001" cy="171451"/>
                </a:xfrm>
                <a:custGeom>
                  <a:avLst/>
                  <a:gdLst>
                    <a:gd name="connsiteX0" fmla="*/ 0 w 776001"/>
                    <a:gd name="connsiteY0" fmla="*/ 171024 h 171451"/>
                    <a:gd name="connsiteX1" fmla="*/ 427037 w 776001"/>
                    <a:gd name="connsiteY1" fmla="*/ 123399 h 171451"/>
                    <a:gd name="connsiteX2" fmla="*/ 765175 w 776001"/>
                    <a:gd name="connsiteY2" fmla="*/ 2749 h 171451"/>
                    <a:gd name="connsiteX3" fmla="*/ 668337 w 776001"/>
                    <a:gd name="connsiteY3" fmla="*/ 47199 h 171451"/>
                    <a:gd name="connsiteX4" fmla="*/ 427037 w 776001"/>
                    <a:gd name="connsiteY4" fmla="*/ 140862 h 171451"/>
                    <a:gd name="connsiteX5" fmla="*/ 0 w 776001"/>
                    <a:gd name="connsiteY5" fmla="*/ 171024 h 171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76001" h="171451">
                      <a:moveTo>
                        <a:pt x="0" y="171024"/>
                      </a:moveTo>
                      <a:cubicBezTo>
                        <a:pt x="0" y="168114"/>
                        <a:pt x="299508" y="151445"/>
                        <a:pt x="427037" y="123399"/>
                      </a:cubicBezTo>
                      <a:cubicBezTo>
                        <a:pt x="554566" y="95353"/>
                        <a:pt x="724958" y="15449"/>
                        <a:pt x="765175" y="2749"/>
                      </a:cubicBezTo>
                      <a:cubicBezTo>
                        <a:pt x="805392" y="-9951"/>
                        <a:pt x="724693" y="24180"/>
                        <a:pt x="668337" y="47199"/>
                      </a:cubicBezTo>
                      <a:cubicBezTo>
                        <a:pt x="611981" y="70218"/>
                        <a:pt x="545835" y="119960"/>
                        <a:pt x="427037" y="140862"/>
                      </a:cubicBezTo>
                      <a:cubicBezTo>
                        <a:pt x="308239" y="161764"/>
                        <a:pt x="0" y="173934"/>
                        <a:pt x="0" y="1710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2" name="フリーフォーム: 図形 441">
                  <a:extLst>
                    <a:ext uri="{FF2B5EF4-FFF2-40B4-BE49-F238E27FC236}">
                      <a16:creationId xmlns:a16="http://schemas.microsoft.com/office/drawing/2014/main" id="{16335734-B236-4212-9CD6-BCA97801C1E6}"/>
                    </a:ext>
                  </a:extLst>
                </p:cNvPr>
                <p:cNvSpPr/>
                <p:nvPr/>
              </p:nvSpPr>
              <p:spPr>
                <a:xfrm>
                  <a:off x="3997127" y="9647232"/>
                  <a:ext cx="146665" cy="287921"/>
                </a:xfrm>
                <a:custGeom>
                  <a:avLst/>
                  <a:gdLst>
                    <a:gd name="connsiteX0" fmla="*/ 128786 w 146665"/>
                    <a:gd name="connsiteY0" fmla="*/ 6 h 287921"/>
                    <a:gd name="connsiteX1" fmla="*/ 131961 w 146665"/>
                    <a:gd name="connsiteY1" fmla="*/ 115893 h 287921"/>
                    <a:gd name="connsiteX2" fmla="*/ 1786 w 146665"/>
                    <a:gd name="connsiteY2" fmla="*/ 284168 h 287921"/>
                    <a:gd name="connsiteX3" fmla="*/ 62111 w 146665"/>
                    <a:gd name="connsiteY3" fmla="*/ 223843 h 287921"/>
                    <a:gd name="connsiteX4" fmla="*/ 144661 w 146665"/>
                    <a:gd name="connsiteY4" fmla="*/ 120656 h 287921"/>
                    <a:gd name="connsiteX5" fmla="*/ 128786 w 146665"/>
                    <a:gd name="connsiteY5" fmla="*/ 6 h 287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6665" h="287921">
                      <a:moveTo>
                        <a:pt x="128786" y="6"/>
                      </a:moveTo>
                      <a:cubicBezTo>
                        <a:pt x="126669" y="-788"/>
                        <a:pt x="153128" y="68533"/>
                        <a:pt x="131961" y="115893"/>
                      </a:cubicBezTo>
                      <a:cubicBezTo>
                        <a:pt x="110794" y="163253"/>
                        <a:pt x="13428" y="266176"/>
                        <a:pt x="1786" y="284168"/>
                      </a:cubicBezTo>
                      <a:cubicBezTo>
                        <a:pt x="-9856" y="302160"/>
                        <a:pt x="38299" y="251095"/>
                        <a:pt x="62111" y="223843"/>
                      </a:cubicBezTo>
                      <a:cubicBezTo>
                        <a:pt x="85923" y="196591"/>
                        <a:pt x="135930" y="159550"/>
                        <a:pt x="144661" y="120656"/>
                      </a:cubicBezTo>
                      <a:cubicBezTo>
                        <a:pt x="153392" y="81762"/>
                        <a:pt x="130903" y="800"/>
                        <a:pt x="128786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3" name="フリーフォーム: 図形 442">
                  <a:extLst>
                    <a:ext uri="{FF2B5EF4-FFF2-40B4-BE49-F238E27FC236}">
                      <a16:creationId xmlns:a16="http://schemas.microsoft.com/office/drawing/2014/main" id="{D1689665-C092-4205-99B5-868C46380C77}"/>
                    </a:ext>
                  </a:extLst>
                </p:cNvPr>
                <p:cNvSpPr/>
                <p:nvPr/>
              </p:nvSpPr>
              <p:spPr>
                <a:xfrm>
                  <a:off x="3994045" y="9457503"/>
                  <a:ext cx="172650" cy="513829"/>
                </a:xfrm>
                <a:custGeom>
                  <a:avLst/>
                  <a:gdLst>
                    <a:gd name="connsiteX0" fmla="*/ 105 w 172650"/>
                    <a:gd name="connsiteY0" fmla="*/ 2410 h 513829"/>
                    <a:gd name="connsiteX1" fmla="*/ 133455 w 172650"/>
                    <a:gd name="connsiteY1" fmla="*/ 134172 h 513829"/>
                    <a:gd name="connsiteX2" fmla="*/ 168380 w 172650"/>
                    <a:gd name="connsiteY2" fmla="*/ 246885 h 513829"/>
                    <a:gd name="connsiteX3" fmla="*/ 166793 w 172650"/>
                    <a:gd name="connsiteY3" fmla="*/ 311972 h 513829"/>
                    <a:gd name="connsiteX4" fmla="*/ 120755 w 172650"/>
                    <a:gd name="connsiteY4" fmla="*/ 397697 h 513829"/>
                    <a:gd name="connsiteX5" fmla="*/ 23918 w 172650"/>
                    <a:gd name="connsiteY5" fmla="*/ 513585 h 513829"/>
                    <a:gd name="connsiteX6" fmla="*/ 103293 w 172650"/>
                    <a:gd name="connsiteY6" fmla="*/ 423097 h 513829"/>
                    <a:gd name="connsiteX7" fmla="*/ 157268 w 172650"/>
                    <a:gd name="connsiteY7" fmla="*/ 254822 h 513829"/>
                    <a:gd name="connsiteX8" fmla="*/ 105 w 172650"/>
                    <a:gd name="connsiteY8" fmla="*/ 2410 h 513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2650" h="513829">
                      <a:moveTo>
                        <a:pt x="105" y="2410"/>
                      </a:moveTo>
                      <a:cubicBezTo>
                        <a:pt x="-3864" y="-17698"/>
                        <a:pt x="105409" y="93426"/>
                        <a:pt x="133455" y="134172"/>
                      </a:cubicBezTo>
                      <a:cubicBezTo>
                        <a:pt x="161501" y="174918"/>
                        <a:pt x="162824" y="217252"/>
                        <a:pt x="168380" y="246885"/>
                      </a:cubicBezTo>
                      <a:cubicBezTo>
                        <a:pt x="173936" y="276518"/>
                        <a:pt x="174730" y="286837"/>
                        <a:pt x="166793" y="311972"/>
                      </a:cubicBezTo>
                      <a:cubicBezTo>
                        <a:pt x="158856" y="337107"/>
                        <a:pt x="144567" y="364095"/>
                        <a:pt x="120755" y="397697"/>
                      </a:cubicBezTo>
                      <a:cubicBezTo>
                        <a:pt x="96943" y="431299"/>
                        <a:pt x="26828" y="509352"/>
                        <a:pt x="23918" y="513585"/>
                      </a:cubicBezTo>
                      <a:cubicBezTo>
                        <a:pt x="21008" y="517818"/>
                        <a:pt x="81068" y="466224"/>
                        <a:pt x="103293" y="423097"/>
                      </a:cubicBezTo>
                      <a:cubicBezTo>
                        <a:pt x="125518" y="379970"/>
                        <a:pt x="171291" y="322026"/>
                        <a:pt x="157268" y="254822"/>
                      </a:cubicBezTo>
                      <a:cubicBezTo>
                        <a:pt x="143245" y="187618"/>
                        <a:pt x="4074" y="22518"/>
                        <a:pt x="105" y="24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4" name="フリーフォーム: 図形 443">
                  <a:extLst>
                    <a:ext uri="{FF2B5EF4-FFF2-40B4-BE49-F238E27FC236}">
                      <a16:creationId xmlns:a16="http://schemas.microsoft.com/office/drawing/2014/main" id="{E0EDB4EA-11AD-49B1-960B-134E0BCC539C}"/>
                    </a:ext>
                  </a:extLst>
                </p:cNvPr>
                <p:cNvSpPr/>
                <p:nvPr/>
              </p:nvSpPr>
              <p:spPr>
                <a:xfrm>
                  <a:off x="3813098" y="8986835"/>
                  <a:ext cx="96649" cy="407540"/>
                </a:xfrm>
                <a:custGeom>
                  <a:avLst/>
                  <a:gdLst>
                    <a:gd name="connsiteX0" fmla="*/ 15952 w 96649"/>
                    <a:gd name="connsiteY0" fmla="*/ 3 h 407540"/>
                    <a:gd name="connsiteX1" fmla="*/ 14365 w 96649"/>
                    <a:gd name="connsiteY1" fmla="*/ 157165 h 407540"/>
                    <a:gd name="connsiteX2" fmla="*/ 23890 w 96649"/>
                    <a:gd name="connsiteY2" fmla="*/ 228603 h 407540"/>
                    <a:gd name="connsiteX3" fmla="*/ 95327 w 96649"/>
                    <a:gd name="connsiteY3" fmla="*/ 403228 h 407540"/>
                    <a:gd name="connsiteX4" fmla="*/ 65165 w 96649"/>
                    <a:gd name="connsiteY4" fmla="*/ 338140 h 407540"/>
                    <a:gd name="connsiteX5" fmla="*/ 1665 w 96649"/>
                    <a:gd name="connsiteY5" fmla="*/ 161928 h 407540"/>
                    <a:gd name="connsiteX6" fmla="*/ 15952 w 96649"/>
                    <a:gd name="connsiteY6" fmla="*/ 3 h 407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6649" h="407540">
                      <a:moveTo>
                        <a:pt x="15952" y="3"/>
                      </a:moveTo>
                      <a:cubicBezTo>
                        <a:pt x="18069" y="-791"/>
                        <a:pt x="13042" y="119065"/>
                        <a:pt x="14365" y="157165"/>
                      </a:cubicBezTo>
                      <a:cubicBezTo>
                        <a:pt x="15688" y="195265"/>
                        <a:pt x="10396" y="187593"/>
                        <a:pt x="23890" y="228603"/>
                      </a:cubicBezTo>
                      <a:cubicBezTo>
                        <a:pt x="37384" y="269613"/>
                        <a:pt x="88448" y="384972"/>
                        <a:pt x="95327" y="403228"/>
                      </a:cubicBezTo>
                      <a:cubicBezTo>
                        <a:pt x="102206" y="421484"/>
                        <a:pt x="80775" y="378357"/>
                        <a:pt x="65165" y="338140"/>
                      </a:cubicBezTo>
                      <a:cubicBezTo>
                        <a:pt x="49555" y="297923"/>
                        <a:pt x="9073" y="215638"/>
                        <a:pt x="1665" y="161928"/>
                      </a:cubicBezTo>
                      <a:cubicBezTo>
                        <a:pt x="-5743" y="108218"/>
                        <a:pt x="13835" y="797"/>
                        <a:pt x="1595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5" name="フリーフォーム: 図形 444">
                  <a:extLst>
                    <a:ext uri="{FF2B5EF4-FFF2-40B4-BE49-F238E27FC236}">
                      <a16:creationId xmlns:a16="http://schemas.microsoft.com/office/drawing/2014/main" id="{642BB4CA-7A76-4DA5-B64D-F4FDB38EE0FD}"/>
                    </a:ext>
                  </a:extLst>
                </p:cNvPr>
                <p:cNvSpPr/>
                <p:nvPr/>
              </p:nvSpPr>
              <p:spPr>
                <a:xfrm>
                  <a:off x="3863957" y="9002303"/>
                  <a:ext cx="75344" cy="299835"/>
                </a:xfrm>
                <a:custGeom>
                  <a:avLst/>
                  <a:gdLst>
                    <a:gd name="connsiteX0" fmla="*/ 46056 w 75344"/>
                    <a:gd name="connsiteY0" fmla="*/ 410 h 299835"/>
                    <a:gd name="connsiteX1" fmla="*/ 14306 w 75344"/>
                    <a:gd name="connsiteY1" fmla="*/ 121060 h 299835"/>
                    <a:gd name="connsiteX2" fmla="*/ 74631 w 75344"/>
                    <a:gd name="connsiteY2" fmla="*/ 297272 h 299835"/>
                    <a:gd name="connsiteX3" fmla="*/ 44468 w 75344"/>
                    <a:gd name="connsiteY3" fmla="*/ 216310 h 299835"/>
                    <a:gd name="connsiteX4" fmla="*/ 18 w 75344"/>
                    <a:gd name="connsiteY4" fmla="*/ 86135 h 299835"/>
                    <a:gd name="connsiteX5" fmla="*/ 46056 w 75344"/>
                    <a:gd name="connsiteY5" fmla="*/ 410 h 2998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5344" h="299835">
                      <a:moveTo>
                        <a:pt x="46056" y="410"/>
                      </a:moveTo>
                      <a:cubicBezTo>
                        <a:pt x="48437" y="6231"/>
                        <a:pt x="9544" y="71583"/>
                        <a:pt x="14306" y="121060"/>
                      </a:cubicBezTo>
                      <a:cubicBezTo>
                        <a:pt x="19068" y="170537"/>
                        <a:pt x="69604" y="281397"/>
                        <a:pt x="74631" y="297272"/>
                      </a:cubicBezTo>
                      <a:cubicBezTo>
                        <a:pt x="79658" y="313147"/>
                        <a:pt x="56904" y="251500"/>
                        <a:pt x="44468" y="216310"/>
                      </a:cubicBezTo>
                      <a:cubicBezTo>
                        <a:pt x="32032" y="181120"/>
                        <a:pt x="1076" y="120266"/>
                        <a:pt x="18" y="86135"/>
                      </a:cubicBezTo>
                      <a:cubicBezTo>
                        <a:pt x="-1040" y="52004"/>
                        <a:pt x="43675" y="-5411"/>
                        <a:pt x="46056" y="4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6" name="フリーフォーム: 図形 445">
                  <a:extLst>
                    <a:ext uri="{FF2B5EF4-FFF2-40B4-BE49-F238E27FC236}">
                      <a16:creationId xmlns:a16="http://schemas.microsoft.com/office/drawing/2014/main" id="{85E1CC07-6564-47EB-827E-DDE44EA0C1E2}"/>
                    </a:ext>
                  </a:extLst>
                </p:cNvPr>
                <p:cNvSpPr/>
                <p:nvPr/>
              </p:nvSpPr>
              <p:spPr>
                <a:xfrm>
                  <a:off x="3736967" y="7717957"/>
                  <a:ext cx="100149" cy="86279"/>
                </a:xfrm>
                <a:custGeom>
                  <a:avLst/>
                  <a:gdLst>
                    <a:gd name="connsiteX0" fmla="*/ 57158 w 100149"/>
                    <a:gd name="connsiteY0" fmla="*/ 468 h 86279"/>
                    <a:gd name="connsiteX1" fmla="*/ 19058 w 100149"/>
                    <a:gd name="connsiteY1" fmla="*/ 36981 h 86279"/>
                    <a:gd name="connsiteX2" fmla="*/ 38108 w 100149"/>
                    <a:gd name="connsiteY2" fmla="*/ 71906 h 86279"/>
                    <a:gd name="connsiteX3" fmla="*/ 100021 w 100149"/>
                    <a:gd name="connsiteY3" fmla="*/ 86193 h 86279"/>
                    <a:gd name="connsiteX4" fmla="*/ 55571 w 100149"/>
                    <a:gd name="connsiteY4" fmla="*/ 78256 h 86279"/>
                    <a:gd name="connsiteX5" fmla="*/ 8 w 100149"/>
                    <a:gd name="connsiteY5" fmla="*/ 63968 h 86279"/>
                    <a:gd name="connsiteX6" fmla="*/ 57158 w 100149"/>
                    <a:gd name="connsiteY6" fmla="*/ 468 h 862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0149" h="86279">
                      <a:moveTo>
                        <a:pt x="57158" y="468"/>
                      </a:moveTo>
                      <a:cubicBezTo>
                        <a:pt x="60333" y="-4030"/>
                        <a:pt x="22233" y="25075"/>
                        <a:pt x="19058" y="36981"/>
                      </a:cubicBezTo>
                      <a:cubicBezTo>
                        <a:pt x="15883" y="48887"/>
                        <a:pt x="24614" y="63704"/>
                        <a:pt x="38108" y="71906"/>
                      </a:cubicBezTo>
                      <a:cubicBezTo>
                        <a:pt x="51602" y="80108"/>
                        <a:pt x="97111" y="85135"/>
                        <a:pt x="100021" y="86193"/>
                      </a:cubicBezTo>
                      <a:cubicBezTo>
                        <a:pt x="102931" y="87251"/>
                        <a:pt x="55571" y="78256"/>
                        <a:pt x="55571" y="78256"/>
                      </a:cubicBezTo>
                      <a:cubicBezTo>
                        <a:pt x="38902" y="74552"/>
                        <a:pt x="802" y="75345"/>
                        <a:pt x="8" y="63968"/>
                      </a:cubicBezTo>
                      <a:cubicBezTo>
                        <a:pt x="-786" y="52591"/>
                        <a:pt x="53983" y="4966"/>
                        <a:pt x="57158" y="46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7" name="フリーフォーム: 図形 446">
                  <a:extLst>
                    <a:ext uri="{FF2B5EF4-FFF2-40B4-BE49-F238E27FC236}">
                      <a16:creationId xmlns:a16="http://schemas.microsoft.com/office/drawing/2014/main" id="{5CBC8526-4702-4944-AB2F-0B974F48D9B1}"/>
                    </a:ext>
                  </a:extLst>
                </p:cNvPr>
                <p:cNvSpPr/>
                <p:nvPr/>
              </p:nvSpPr>
              <p:spPr>
                <a:xfrm>
                  <a:off x="3558575" y="7815150"/>
                  <a:ext cx="97513" cy="74748"/>
                </a:xfrm>
                <a:custGeom>
                  <a:avLst/>
                  <a:gdLst>
                    <a:gd name="connsiteX0" fmla="*/ 41875 w 97513"/>
                    <a:gd name="connsiteY0" fmla="*/ 113 h 74748"/>
                    <a:gd name="connsiteX1" fmla="*/ 14888 w 97513"/>
                    <a:gd name="connsiteY1" fmla="*/ 54088 h 74748"/>
                    <a:gd name="connsiteX2" fmla="*/ 97438 w 97513"/>
                    <a:gd name="connsiteY2" fmla="*/ 73138 h 74748"/>
                    <a:gd name="connsiteX3" fmla="*/ 29175 w 97513"/>
                    <a:gd name="connsiteY3" fmla="*/ 71550 h 74748"/>
                    <a:gd name="connsiteX4" fmla="*/ 600 w 97513"/>
                    <a:gd name="connsiteY4" fmla="*/ 69963 h 74748"/>
                    <a:gd name="connsiteX5" fmla="*/ 41875 w 97513"/>
                    <a:gd name="connsiteY5" fmla="*/ 113 h 7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7513" h="74748">
                      <a:moveTo>
                        <a:pt x="41875" y="113"/>
                      </a:moveTo>
                      <a:cubicBezTo>
                        <a:pt x="44256" y="-2533"/>
                        <a:pt x="5628" y="41917"/>
                        <a:pt x="14888" y="54088"/>
                      </a:cubicBezTo>
                      <a:cubicBezTo>
                        <a:pt x="24148" y="66259"/>
                        <a:pt x="95057" y="70228"/>
                        <a:pt x="97438" y="73138"/>
                      </a:cubicBezTo>
                      <a:cubicBezTo>
                        <a:pt x="99819" y="76048"/>
                        <a:pt x="45315" y="72079"/>
                        <a:pt x="29175" y="71550"/>
                      </a:cubicBezTo>
                      <a:cubicBezTo>
                        <a:pt x="13035" y="71021"/>
                        <a:pt x="-3369" y="80017"/>
                        <a:pt x="600" y="69963"/>
                      </a:cubicBezTo>
                      <a:cubicBezTo>
                        <a:pt x="4569" y="59909"/>
                        <a:pt x="39494" y="2759"/>
                        <a:pt x="41875" y="1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8" name="フリーフォーム: 図形 447">
                  <a:extLst>
                    <a:ext uri="{FF2B5EF4-FFF2-40B4-BE49-F238E27FC236}">
                      <a16:creationId xmlns:a16="http://schemas.microsoft.com/office/drawing/2014/main" id="{B98D2DB9-41EC-4C39-8D12-062A492507B7}"/>
                    </a:ext>
                  </a:extLst>
                </p:cNvPr>
                <p:cNvSpPr/>
                <p:nvPr/>
              </p:nvSpPr>
              <p:spPr>
                <a:xfrm>
                  <a:off x="3615337" y="7902549"/>
                  <a:ext cx="105784" cy="132548"/>
                </a:xfrm>
                <a:custGeom>
                  <a:avLst/>
                  <a:gdLst>
                    <a:gd name="connsiteX0" fmla="*/ 81951 w 105784"/>
                    <a:gd name="connsiteY0" fmla="*/ 26 h 132548"/>
                    <a:gd name="connsiteX1" fmla="*/ 105763 w 105784"/>
                    <a:gd name="connsiteY1" fmla="*/ 120676 h 132548"/>
                    <a:gd name="connsiteX2" fmla="*/ 77188 w 105784"/>
                    <a:gd name="connsiteY2" fmla="*/ 128614 h 132548"/>
                    <a:gd name="connsiteX3" fmla="*/ 51788 w 105784"/>
                    <a:gd name="connsiteY3" fmla="*/ 125439 h 132548"/>
                    <a:gd name="connsiteX4" fmla="*/ 7338 w 105784"/>
                    <a:gd name="connsiteY4" fmla="*/ 123851 h 132548"/>
                    <a:gd name="connsiteX5" fmla="*/ 7338 w 105784"/>
                    <a:gd name="connsiteY5" fmla="*/ 125439 h 132548"/>
                    <a:gd name="connsiteX6" fmla="*/ 78776 w 105784"/>
                    <a:gd name="connsiteY6" fmla="*/ 117501 h 132548"/>
                    <a:gd name="connsiteX7" fmla="*/ 86713 w 105784"/>
                    <a:gd name="connsiteY7" fmla="*/ 109564 h 132548"/>
                    <a:gd name="connsiteX8" fmla="*/ 81951 w 105784"/>
                    <a:gd name="connsiteY8" fmla="*/ 26 h 132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5784" h="132548">
                      <a:moveTo>
                        <a:pt x="81951" y="26"/>
                      </a:moveTo>
                      <a:cubicBezTo>
                        <a:pt x="85126" y="1878"/>
                        <a:pt x="106557" y="99245"/>
                        <a:pt x="105763" y="120676"/>
                      </a:cubicBezTo>
                      <a:cubicBezTo>
                        <a:pt x="104969" y="142107"/>
                        <a:pt x="86184" y="127820"/>
                        <a:pt x="77188" y="128614"/>
                      </a:cubicBezTo>
                      <a:cubicBezTo>
                        <a:pt x="68192" y="129408"/>
                        <a:pt x="63430" y="126233"/>
                        <a:pt x="51788" y="125439"/>
                      </a:cubicBezTo>
                      <a:cubicBezTo>
                        <a:pt x="40146" y="124645"/>
                        <a:pt x="14746" y="123851"/>
                        <a:pt x="7338" y="123851"/>
                      </a:cubicBezTo>
                      <a:cubicBezTo>
                        <a:pt x="-70" y="123851"/>
                        <a:pt x="-4568" y="126497"/>
                        <a:pt x="7338" y="125439"/>
                      </a:cubicBezTo>
                      <a:cubicBezTo>
                        <a:pt x="19244" y="124381"/>
                        <a:pt x="65547" y="120147"/>
                        <a:pt x="78776" y="117501"/>
                      </a:cubicBezTo>
                      <a:cubicBezTo>
                        <a:pt x="92005" y="114855"/>
                        <a:pt x="85655" y="124910"/>
                        <a:pt x="86713" y="109564"/>
                      </a:cubicBezTo>
                      <a:cubicBezTo>
                        <a:pt x="87771" y="94218"/>
                        <a:pt x="78776" y="-1826"/>
                        <a:pt x="81951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9" name="フリーフォーム: 図形 448">
                  <a:extLst>
                    <a:ext uri="{FF2B5EF4-FFF2-40B4-BE49-F238E27FC236}">
                      <a16:creationId xmlns:a16="http://schemas.microsoft.com/office/drawing/2014/main" id="{04025D1F-3725-40B6-9710-9FE34A877AC2}"/>
                    </a:ext>
                  </a:extLst>
                </p:cNvPr>
                <p:cNvSpPr/>
                <p:nvPr/>
              </p:nvSpPr>
              <p:spPr>
                <a:xfrm>
                  <a:off x="3603384" y="7905699"/>
                  <a:ext cx="89252" cy="117636"/>
                </a:xfrm>
                <a:custGeom>
                  <a:avLst/>
                  <a:gdLst>
                    <a:gd name="connsiteX0" fmla="*/ 89141 w 89252"/>
                    <a:gd name="connsiteY0" fmla="*/ 51 h 117636"/>
                    <a:gd name="connsiteX1" fmla="*/ 5004 w 89252"/>
                    <a:gd name="connsiteY1" fmla="*/ 33389 h 117636"/>
                    <a:gd name="connsiteX2" fmla="*/ 22466 w 89252"/>
                    <a:gd name="connsiteY2" fmla="*/ 61964 h 117636"/>
                    <a:gd name="connsiteX3" fmla="*/ 241 w 89252"/>
                    <a:gd name="connsiteY3" fmla="*/ 81014 h 117636"/>
                    <a:gd name="connsiteX4" fmla="*/ 39929 w 89252"/>
                    <a:gd name="connsiteY4" fmla="*/ 117526 h 117636"/>
                    <a:gd name="connsiteX5" fmla="*/ 8179 w 89252"/>
                    <a:gd name="connsiteY5" fmla="*/ 90539 h 117636"/>
                    <a:gd name="connsiteX6" fmla="*/ 22466 w 89252"/>
                    <a:gd name="connsiteY6" fmla="*/ 41326 h 117636"/>
                    <a:gd name="connsiteX7" fmla="*/ 89141 w 89252"/>
                    <a:gd name="connsiteY7" fmla="*/ 51 h 117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9252" h="117636">
                      <a:moveTo>
                        <a:pt x="89141" y="51"/>
                      </a:moveTo>
                      <a:cubicBezTo>
                        <a:pt x="86231" y="-1272"/>
                        <a:pt x="16116" y="23070"/>
                        <a:pt x="5004" y="33389"/>
                      </a:cubicBezTo>
                      <a:cubicBezTo>
                        <a:pt x="-6108" y="43708"/>
                        <a:pt x="23260" y="54027"/>
                        <a:pt x="22466" y="61964"/>
                      </a:cubicBezTo>
                      <a:cubicBezTo>
                        <a:pt x="21672" y="69901"/>
                        <a:pt x="-2669" y="71754"/>
                        <a:pt x="241" y="81014"/>
                      </a:cubicBezTo>
                      <a:cubicBezTo>
                        <a:pt x="3151" y="90274"/>
                        <a:pt x="38606" y="115939"/>
                        <a:pt x="39929" y="117526"/>
                      </a:cubicBezTo>
                      <a:cubicBezTo>
                        <a:pt x="41252" y="119113"/>
                        <a:pt x="11089" y="103239"/>
                        <a:pt x="8179" y="90539"/>
                      </a:cubicBezTo>
                      <a:cubicBezTo>
                        <a:pt x="5268" y="77839"/>
                        <a:pt x="7914" y="52703"/>
                        <a:pt x="22466" y="41326"/>
                      </a:cubicBezTo>
                      <a:cubicBezTo>
                        <a:pt x="37018" y="29949"/>
                        <a:pt x="92051" y="1374"/>
                        <a:pt x="89141" y="5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0" name="フリーフォーム: 図形 449">
                  <a:extLst>
                    <a:ext uri="{FF2B5EF4-FFF2-40B4-BE49-F238E27FC236}">
                      <a16:creationId xmlns:a16="http://schemas.microsoft.com/office/drawing/2014/main" id="{7B80FD6F-7C11-4D60-B756-3BC597CE3729}"/>
                    </a:ext>
                  </a:extLst>
                </p:cNvPr>
                <p:cNvSpPr/>
                <p:nvPr/>
              </p:nvSpPr>
              <p:spPr>
                <a:xfrm>
                  <a:off x="3682983" y="8059031"/>
                  <a:ext cx="77963" cy="89430"/>
                </a:xfrm>
                <a:custGeom>
                  <a:avLst/>
                  <a:gdLst>
                    <a:gd name="connsiteX0" fmla="*/ 77805 w 77963"/>
                    <a:gd name="connsiteY0" fmla="*/ 3882 h 89430"/>
                    <a:gd name="connsiteX1" fmla="*/ 20655 w 77963"/>
                    <a:gd name="connsiteY1" fmla="*/ 13407 h 89430"/>
                    <a:gd name="connsiteX2" fmla="*/ 34942 w 77963"/>
                    <a:gd name="connsiteY2" fmla="*/ 83257 h 89430"/>
                    <a:gd name="connsiteX3" fmla="*/ 52405 w 77963"/>
                    <a:gd name="connsiteY3" fmla="*/ 83257 h 89430"/>
                    <a:gd name="connsiteX4" fmla="*/ 17 w 77963"/>
                    <a:gd name="connsiteY4" fmla="*/ 59444 h 89430"/>
                    <a:gd name="connsiteX5" fmla="*/ 77805 w 77963"/>
                    <a:gd name="connsiteY5" fmla="*/ 3882 h 89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7963" h="89430">
                      <a:moveTo>
                        <a:pt x="77805" y="3882"/>
                      </a:moveTo>
                      <a:cubicBezTo>
                        <a:pt x="81245" y="-3791"/>
                        <a:pt x="27799" y="178"/>
                        <a:pt x="20655" y="13407"/>
                      </a:cubicBezTo>
                      <a:cubicBezTo>
                        <a:pt x="13511" y="26636"/>
                        <a:pt x="29650" y="71615"/>
                        <a:pt x="34942" y="83257"/>
                      </a:cubicBezTo>
                      <a:cubicBezTo>
                        <a:pt x="40234" y="94899"/>
                        <a:pt x="58226" y="87226"/>
                        <a:pt x="52405" y="83257"/>
                      </a:cubicBezTo>
                      <a:cubicBezTo>
                        <a:pt x="46584" y="79288"/>
                        <a:pt x="1340" y="72673"/>
                        <a:pt x="17" y="59444"/>
                      </a:cubicBezTo>
                      <a:cubicBezTo>
                        <a:pt x="-1306" y="46215"/>
                        <a:pt x="74365" y="11555"/>
                        <a:pt x="77805" y="388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1" name="フリーフォーム: 図形 450">
                  <a:extLst>
                    <a:ext uri="{FF2B5EF4-FFF2-40B4-BE49-F238E27FC236}">
                      <a16:creationId xmlns:a16="http://schemas.microsoft.com/office/drawing/2014/main" id="{EC3A662F-5676-4B31-AA15-502BED568CDD}"/>
                    </a:ext>
                  </a:extLst>
                </p:cNvPr>
                <p:cNvSpPr/>
                <p:nvPr/>
              </p:nvSpPr>
              <p:spPr>
                <a:xfrm>
                  <a:off x="3767081" y="8288070"/>
                  <a:ext cx="68774" cy="89109"/>
                </a:xfrm>
                <a:custGeom>
                  <a:avLst/>
                  <a:gdLst>
                    <a:gd name="connsiteX0" fmla="*/ 55619 w 68774"/>
                    <a:gd name="connsiteY0" fmla="*/ 268 h 89109"/>
                    <a:gd name="connsiteX1" fmla="*/ 57 w 68774"/>
                    <a:gd name="connsiteY1" fmla="*/ 41543 h 89109"/>
                    <a:gd name="connsiteX2" fmla="*/ 68319 w 68774"/>
                    <a:gd name="connsiteY2" fmla="*/ 85993 h 89109"/>
                    <a:gd name="connsiteX3" fmla="*/ 28632 w 68774"/>
                    <a:gd name="connsiteY3" fmla="*/ 82818 h 89109"/>
                    <a:gd name="connsiteX4" fmla="*/ 4819 w 68774"/>
                    <a:gd name="connsiteY4" fmla="*/ 62180 h 89109"/>
                    <a:gd name="connsiteX5" fmla="*/ 55619 w 68774"/>
                    <a:gd name="connsiteY5" fmla="*/ 268 h 89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8774" h="89109">
                      <a:moveTo>
                        <a:pt x="55619" y="268"/>
                      </a:moveTo>
                      <a:cubicBezTo>
                        <a:pt x="54825" y="-3171"/>
                        <a:pt x="-2060" y="27256"/>
                        <a:pt x="57" y="41543"/>
                      </a:cubicBezTo>
                      <a:cubicBezTo>
                        <a:pt x="2174" y="55831"/>
                        <a:pt x="63557" y="79114"/>
                        <a:pt x="68319" y="85993"/>
                      </a:cubicBezTo>
                      <a:cubicBezTo>
                        <a:pt x="73081" y="92872"/>
                        <a:pt x="39215" y="86787"/>
                        <a:pt x="28632" y="82818"/>
                      </a:cubicBezTo>
                      <a:cubicBezTo>
                        <a:pt x="18049" y="78849"/>
                        <a:pt x="-1795" y="75409"/>
                        <a:pt x="4819" y="62180"/>
                      </a:cubicBezTo>
                      <a:cubicBezTo>
                        <a:pt x="11433" y="48951"/>
                        <a:pt x="56413" y="3707"/>
                        <a:pt x="55619" y="26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2" name="フリーフォーム: 図形 451">
                  <a:extLst>
                    <a:ext uri="{FF2B5EF4-FFF2-40B4-BE49-F238E27FC236}">
                      <a16:creationId xmlns:a16="http://schemas.microsoft.com/office/drawing/2014/main" id="{D672A6B8-708C-4216-AE6C-803D00D71E73}"/>
                    </a:ext>
                  </a:extLst>
                </p:cNvPr>
                <p:cNvSpPr/>
                <p:nvPr/>
              </p:nvSpPr>
              <p:spPr>
                <a:xfrm>
                  <a:off x="3147538" y="8119794"/>
                  <a:ext cx="88753" cy="73414"/>
                </a:xfrm>
                <a:custGeom>
                  <a:avLst/>
                  <a:gdLst>
                    <a:gd name="connsiteX0" fmla="*/ 76675 w 88753"/>
                    <a:gd name="connsiteY0" fmla="*/ 269 h 73414"/>
                    <a:gd name="connsiteX1" fmla="*/ 22700 w 88753"/>
                    <a:gd name="connsiteY1" fmla="*/ 38369 h 73414"/>
                    <a:gd name="connsiteX2" fmla="*/ 54450 w 88753"/>
                    <a:gd name="connsiteY2" fmla="*/ 66944 h 73414"/>
                    <a:gd name="connsiteX3" fmla="*/ 87787 w 88753"/>
                    <a:gd name="connsiteY3" fmla="*/ 73294 h 73414"/>
                    <a:gd name="connsiteX4" fmla="*/ 14762 w 88753"/>
                    <a:gd name="connsiteY4" fmla="*/ 63769 h 73414"/>
                    <a:gd name="connsiteX5" fmla="*/ 3650 w 88753"/>
                    <a:gd name="connsiteY5" fmla="*/ 59006 h 73414"/>
                    <a:gd name="connsiteX6" fmla="*/ 76675 w 88753"/>
                    <a:gd name="connsiteY6" fmla="*/ 269 h 73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8753" h="73414">
                      <a:moveTo>
                        <a:pt x="76675" y="269"/>
                      </a:moveTo>
                      <a:cubicBezTo>
                        <a:pt x="79850" y="-3171"/>
                        <a:pt x="26404" y="27257"/>
                        <a:pt x="22700" y="38369"/>
                      </a:cubicBezTo>
                      <a:cubicBezTo>
                        <a:pt x="18996" y="49481"/>
                        <a:pt x="43602" y="61123"/>
                        <a:pt x="54450" y="66944"/>
                      </a:cubicBezTo>
                      <a:cubicBezTo>
                        <a:pt x="65298" y="72765"/>
                        <a:pt x="94401" y="73823"/>
                        <a:pt x="87787" y="73294"/>
                      </a:cubicBezTo>
                      <a:cubicBezTo>
                        <a:pt x="81173" y="72765"/>
                        <a:pt x="28785" y="66150"/>
                        <a:pt x="14762" y="63769"/>
                      </a:cubicBezTo>
                      <a:cubicBezTo>
                        <a:pt x="739" y="61388"/>
                        <a:pt x="-4023" y="65621"/>
                        <a:pt x="3650" y="59006"/>
                      </a:cubicBezTo>
                      <a:cubicBezTo>
                        <a:pt x="11323" y="52391"/>
                        <a:pt x="73500" y="3709"/>
                        <a:pt x="76675" y="2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3" name="フリーフォーム: 図形 452">
                  <a:extLst>
                    <a:ext uri="{FF2B5EF4-FFF2-40B4-BE49-F238E27FC236}">
                      <a16:creationId xmlns:a16="http://schemas.microsoft.com/office/drawing/2014/main" id="{DBD63BC9-CAE1-48A2-A14A-D6C71956CF04}"/>
                    </a:ext>
                  </a:extLst>
                </p:cNvPr>
                <p:cNvSpPr/>
                <p:nvPr/>
              </p:nvSpPr>
              <p:spPr>
                <a:xfrm>
                  <a:off x="3268649" y="8134221"/>
                  <a:ext cx="206979" cy="95395"/>
                </a:xfrm>
                <a:custGeom>
                  <a:avLst/>
                  <a:gdLst>
                    <a:gd name="connsiteX0" fmla="*/ 14 w 206979"/>
                    <a:gd name="connsiteY0" fmla="*/ 84267 h 95395"/>
                    <a:gd name="connsiteX1" fmla="*/ 163526 w 206979"/>
                    <a:gd name="connsiteY1" fmla="*/ 17592 h 95395"/>
                    <a:gd name="connsiteX2" fmla="*/ 192101 w 206979"/>
                    <a:gd name="connsiteY2" fmla="*/ 95379 h 95395"/>
                    <a:gd name="connsiteX3" fmla="*/ 206389 w 206979"/>
                    <a:gd name="connsiteY3" fmla="*/ 9654 h 95395"/>
                    <a:gd name="connsiteX4" fmla="*/ 173051 w 206979"/>
                    <a:gd name="connsiteY4" fmla="*/ 9654 h 95395"/>
                    <a:gd name="connsiteX5" fmla="*/ 14 w 206979"/>
                    <a:gd name="connsiteY5" fmla="*/ 84267 h 95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6979" h="95395">
                      <a:moveTo>
                        <a:pt x="14" y="84267"/>
                      </a:moveTo>
                      <a:cubicBezTo>
                        <a:pt x="-1573" y="85590"/>
                        <a:pt x="131511" y="15740"/>
                        <a:pt x="163526" y="17592"/>
                      </a:cubicBezTo>
                      <a:cubicBezTo>
                        <a:pt x="195541" y="19444"/>
                        <a:pt x="184957" y="96702"/>
                        <a:pt x="192101" y="95379"/>
                      </a:cubicBezTo>
                      <a:cubicBezTo>
                        <a:pt x="199245" y="94056"/>
                        <a:pt x="209564" y="23941"/>
                        <a:pt x="206389" y="9654"/>
                      </a:cubicBezTo>
                      <a:cubicBezTo>
                        <a:pt x="203214" y="-4633"/>
                        <a:pt x="204272" y="-1723"/>
                        <a:pt x="173051" y="9654"/>
                      </a:cubicBezTo>
                      <a:cubicBezTo>
                        <a:pt x="141830" y="21031"/>
                        <a:pt x="1601" y="82944"/>
                        <a:pt x="14" y="8426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4" name="フリーフォーム: 図形 453">
                  <a:extLst>
                    <a:ext uri="{FF2B5EF4-FFF2-40B4-BE49-F238E27FC236}">
                      <a16:creationId xmlns:a16="http://schemas.microsoft.com/office/drawing/2014/main" id="{EDBE752C-9C91-48C4-B780-508F1A02A746}"/>
                    </a:ext>
                  </a:extLst>
                </p:cNvPr>
                <p:cNvSpPr/>
                <p:nvPr/>
              </p:nvSpPr>
              <p:spPr>
                <a:xfrm>
                  <a:off x="3277295" y="8223034"/>
                  <a:ext cx="194568" cy="47852"/>
                </a:xfrm>
                <a:custGeom>
                  <a:avLst/>
                  <a:gdLst>
                    <a:gd name="connsiteX0" fmla="*/ 194568 w 194568"/>
                    <a:gd name="connsiteY0" fmla="*/ 216 h 47852"/>
                    <a:gd name="connsiteX1" fmla="*/ 19943 w 194568"/>
                    <a:gd name="connsiteY1" fmla="*/ 47841 h 47852"/>
                    <a:gd name="connsiteX2" fmla="*/ 4068 w 194568"/>
                    <a:gd name="connsiteY2" fmla="*/ 4979 h 47852"/>
                    <a:gd name="connsiteX3" fmla="*/ 21530 w 194568"/>
                    <a:gd name="connsiteY3" fmla="*/ 28791 h 47852"/>
                    <a:gd name="connsiteX4" fmla="*/ 194568 w 194568"/>
                    <a:gd name="connsiteY4" fmla="*/ 216 h 478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4568" h="47852">
                      <a:moveTo>
                        <a:pt x="194568" y="216"/>
                      </a:moveTo>
                      <a:cubicBezTo>
                        <a:pt x="194303" y="3391"/>
                        <a:pt x="51693" y="47047"/>
                        <a:pt x="19943" y="47841"/>
                      </a:cubicBezTo>
                      <a:cubicBezTo>
                        <a:pt x="-11807" y="48635"/>
                        <a:pt x="3803" y="8154"/>
                        <a:pt x="4068" y="4979"/>
                      </a:cubicBezTo>
                      <a:cubicBezTo>
                        <a:pt x="4332" y="1804"/>
                        <a:pt x="-6251" y="27733"/>
                        <a:pt x="21530" y="28791"/>
                      </a:cubicBezTo>
                      <a:cubicBezTo>
                        <a:pt x="49311" y="29849"/>
                        <a:pt x="194833" y="-2959"/>
                        <a:pt x="194568" y="2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5" name="フリーフォーム: 図形 454">
                  <a:extLst>
                    <a:ext uri="{FF2B5EF4-FFF2-40B4-BE49-F238E27FC236}">
                      <a16:creationId xmlns:a16="http://schemas.microsoft.com/office/drawing/2014/main" id="{103E042C-1270-41E2-8BB5-B224EDD19B5F}"/>
                    </a:ext>
                  </a:extLst>
                </p:cNvPr>
                <p:cNvSpPr/>
                <p:nvPr/>
              </p:nvSpPr>
              <p:spPr>
                <a:xfrm>
                  <a:off x="2922523" y="8300914"/>
                  <a:ext cx="185967" cy="149397"/>
                </a:xfrm>
                <a:custGeom>
                  <a:avLst/>
                  <a:gdLst>
                    <a:gd name="connsiteX0" fmla="*/ 154052 w 185967"/>
                    <a:gd name="connsiteY0" fmla="*/ 124 h 149397"/>
                    <a:gd name="connsiteX1" fmla="*/ 177865 w 185967"/>
                    <a:gd name="connsiteY1" fmla="*/ 82674 h 149397"/>
                    <a:gd name="connsiteX2" fmla="*/ 139765 w 185967"/>
                    <a:gd name="connsiteY2" fmla="*/ 103311 h 149397"/>
                    <a:gd name="connsiteX3" fmla="*/ 65 w 185967"/>
                    <a:gd name="connsiteY3" fmla="*/ 149349 h 149397"/>
                    <a:gd name="connsiteX4" fmla="*/ 158815 w 185967"/>
                    <a:gd name="connsiteY4" fmla="*/ 112836 h 149397"/>
                    <a:gd name="connsiteX5" fmla="*/ 185802 w 185967"/>
                    <a:gd name="connsiteY5" fmla="*/ 103311 h 149397"/>
                    <a:gd name="connsiteX6" fmla="*/ 154052 w 185967"/>
                    <a:gd name="connsiteY6" fmla="*/ 124 h 149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5967" h="149397">
                      <a:moveTo>
                        <a:pt x="154052" y="124"/>
                      </a:moveTo>
                      <a:cubicBezTo>
                        <a:pt x="152729" y="-3315"/>
                        <a:pt x="180246" y="65476"/>
                        <a:pt x="177865" y="82674"/>
                      </a:cubicBezTo>
                      <a:cubicBezTo>
                        <a:pt x="175484" y="99872"/>
                        <a:pt x="169398" y="92199"/>
                        <a:pt x="139765" y="103311"/>
                      </a:cubicBezTo>
                      <a:cubicBezTo>
                        <a:pt x="110132" y="114423"/>
                        <a:pt x="-3110" y="147762"/>
                        <a:pt x="65" y="149349"/>
                      </a:cubicBezTo>
                      <a:cubicBezTo>
                        <a:pt x="3240" y="150936"/>
                        <a:pt x="158815" y="112836"/>
                        <a:pt x="158815" y="112836"/>
                      </a:cubicBezTo>
                      <a:cubicBezTo>
                        <a:pt x="189771" y="105163"/>
                        <a:pt x="185802" y="114688"/>
                        <a:pt x="185802" y="103311"/>
                      </a:cubicBezTo>
                      <a:cubicBezTo>
                        <a:pt x="185802" y="91934"/>
                        <a:pt x="155375" y="3563"/>
                        <a:pt x="154052" y="1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6" name="フリーフォーム: 図形 455">
                  <a:extLst>
                    <a:ext uri="{FF2B5EF4-FFF2-40B4-BE49-F238E27FC236}">
                      <a16:creationId xmlns:a16="http://schemas.microsoft.com/office/drawing/2014/main" id="{67BE27EE-4DE1-4882-BCC2-73E4ACC92B11}"/>
                    </a:ext>
                  </a:extLst>
                </p:cNvPr>
                <p:cNvSpPr/>
                <p:nvPr/>
              </p:nvSpPr>
              <p:spPr>
                <a:xfrm>
                  <a:off x="2903126" y="8331072"/>
                  <a:ext cx="168700" cy="135249"/>
                </a:xfrm>
                <a:custGeom>
                  <a:avLst/>
                  <a:gdLst>
                    <a:gd name="connsiteX0" fmla="*/ 168687 w 168700"/>
                    <a:gd name="connsiteY0" fmla="*/ 128 h 135249"/>
                    <a:gd name="connsiteX1" fmla="*/ 5174 w 168700"/>
                    <a:gd name="connsiteY1" fmla="*/ 66803 h 135249"/>
                    <a:gd name="connsiteX2" fmla="*/ 38512 w 168700"/>
                    <a:gd name="connsiteY2" fmla="*/ 135066 h 135249"/>
                    <a:gd name="connsiteX3" fmla="*/ 14699 w 168700"/>
                    <a:gd name="connsiteY3" fmla="*/ 84266 h 135249"/>
                    <a:gd name="connsiteX4" fmla="*/ 168687 w 168700"/>
                    <a:gd name="connsiteY4" fmla="*/ 128 h 135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8700" h="135249">
                      <a:moveTo>
                        <a:pt x="168687" y="128"/>
                      </a:moveTo>
                      <a:cubicBezTo>
                        <a:pt x="167100" y="-2782"/>
                        <a:pt x="26870" y="44313"/>
                        <a:pt x="5174" y="66803"/>
                      </a:cubicBezTo>
                      <a:cubicBezTo>
                        <a:pt x="-16522" y="89293"/>
                        <a:pt x="36925" y="132156"/>
                        <a:pt x="38512" y="135066"/>
                      </a:cubicBezTo>
                      <a:cubicBezTo>
                        <a:pt x="40099" y="137976"/>
                        <a:pt x="-6203" y="105697"/>
                        <a:pt x="14699" y="84266"/>
                      </a:cubicBezTo>
                      <a:cubicBezTo>
                        <a:pt x="35601" y="62835"/>
                        <a:pt x="170274" y="3038"/>
                        <a:pt x="168687" y="1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7" name="フリーフォーム: 図形 456">
                  <a:extLst>
                    <a:ext uri="{FF2B5EF4-FFF2-40B4-BE49-F238E27FC236}">
                      <a16:creationId xmlns:a16="http://schemas.microsoft.com/office/drawing/2014/main" id="{6F572CE0-80C8-4901-8A46-7451C9D02946}"/>
                    </a:ext>
                  </a:extLst>
                </p:cNvPr>
                <p:cNvSpPr/>
                <p:nvPr/>
              </p:nvSpPr>
              <p:spPr>
                <a:xfrm>
                  <a:off x="2908287" y="8518106"/>
                  <a:ext cx="106601" cy="90217"/>
                </a:xfrm>
                <a:custGeom>
                  <a:avLst/>
                  <a:gdLst>
                    <a:gd name="connsiteX0" fmla="*/ 60338 w 106601"/>
                    <a:gd name="connsiteY0" fmla="*/ 419 h 90217"/>
                    <a:gd name="connsiteX1" fmla="*/ 11126 w 106601"/>
                    <a:gd name="connsiteY1" fmla="*/ 43282 h 90217"/>
                    <a:gd name="connsiteX2" fmla="*/ 57163 w 106601"/>
                    <a:gd name="connsiteY2" fmla="*/ 87732 h 90217"/>
                    <a:gd name="connsiteX3" fmla="*/ 106376 w 106601"/>
                    <a:gd name="connsiteY3" fmla="*/ 84557 h 90217"/>
                    <a:gd name="connsiteX4" fmla="*/ 36526 w 106601"/>
                    <a:gd name="connsiteY4" fmla="*/ 84557 h 90217"/>
                    <a:gd name="connsiteX5" fmla="*/ 13 w 106601"/>
                    <a:gd name="connsiteY5" fmla="*/ 70269 h 90217"/>
                    <a:gd name="connsiteX6" fmla="*/ 60338 w 106601"/>
                    <a:gd name="connsiteY6" fmla="*/ 419 h 90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6601" h="90217">
                      <a:moveTo>
                        <a:pt x="60338" y="419"/>
                      </a:moveTo>
                      <a:cubicBezTo>
                        <a:pt x="62190" y="-4079"/>
                        <a:pt x="11655" y="28730"/>
                        <a:pt x="11126" y="43282"/>
                      </a:cubicBezTo>
                      <a:cubicBezTo>
                        <a:pt x="10597" y="57834"/>
                        <a:pt x="41288" y="80853"/>
                        <a:pt x="57163" y="87732"/>
                      </a:cubicBezTo>
                      <a:cubicBezTo>
                        <a:pt x="73038" y="94611"/>
                        <a:pt x="109815" y="85086"/>
                        <a:pt x="106376" y="84557"/>
                      </a:cubicBezTo>
                      <a:cubicBezTo>
                        <a:pt x="102937" y="84028"/>
                        <a:pt x="54253" y="86938"/>
                        <a:pt x="36526" y="84557"/>
                      </a:cubicBezTo>
                      <a:cubicBezTo>
                        <a:pt x="18799" y="82176"/>
                        <a:pt x="1071" y="81117"/>
                        <a:pt x="13" y="70269"/>
                      </a:cubicBezTo>
                      <a:cubicBezTo>
                        <a:pt x="-1045" y="59421"/>
                        <a:pt x="58486" y="4917"/>
                        <a:pt x="60338" y="4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8" name="フリーフォーム: 図形 457">
                  <a:extLst>
                    <a:ext uri="{FF2B5EF4-FFF2-40B4-BE49-F238E27FC236}">
                      <a16:creationId xmlns:a16="http://schemas.microsoft.com/office/drawing/2014/main" id="{440CB1F0-66EE-4E22-A225-DC0F775AEE36}"/>
                    </a:ext>
                  </a:extLst>
                </p:cNvPr>
                <p:cNvSpPr/>
                <p:nvPr/>
              </p:nvSpPr>
              <p:spPr>
                <a:xfrm>
                  <a:off x="2661668" y="8608847"/>
                  <a:ext cx="100594" cy="75256"/>
                </a:xfrm>
                <a:custGeom>
                  <a:avLst/>
                  <a:gdLst>
                    <a:gd name="connsiteX0" fmla="*/ 43432 w 100594"/>
                    <a:gd name="connsiteY0" fmla="*/ 166 h 75256"/>
                    <a:gd name="connsiteX1" fmla="*/ 2157 w 100594"/>
                    <a:gd name="connsiteY1" fmla="*/ 38266 h 75256"/>
                    <a:gd name="connsiteX2" fmla="*/ 18032 w 100594"/>
                    <a:gd name="connsiteY2" fmla="*/ 66841 h 75256"/>
                    <a:gd name="connsiteX3" fmla="*/ 100582 w 100594"/>
                    <a:gd name="connsiteY3" fmla="*/ 74778 h 75256"/>
                    <a:gd name="connsiteX4" fmla="*/ 11682 w 100594"/>
                    <a:gd name="connsiteY4" fmla="*/ 55728 h 75256"/>
                    <a:gd name="connsiteX5" fmla="*/ 3745 w 100594"/>
                    <a:gd name="connsiteY5" fmla="*/ 54141 h 75256"/>
                    <a:gd name="connsiteX6" fmla="*/ 43432 w 100594"/>
                    <a:gd name="connsiteY6" fmla="*/ 166 h 75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0594" h="75256">
                      <a:moveTo>
                        <a:pt x="43432" y="166"/>
                      </a:moveTo>
                      <a:cubicBezTo>
                        <a:pt x="43167" y="-2480"/>
                        <a:pt x="6390" y="27154"/>
                        <a:pt x="2157" y="38266"/>
                      </a:cubicBezTo>
                      <a:cubicBezTo>
                        <a:pt x="-2076" y="49379"/>
                        <a:pt x="1628" y="60756"/>
                        <a:pt x="18032" y="66841"/>
                      </a:cubicBezTo>
                      <a:cubicBezTo>
                        <a:pt x="34436" y="72926"/>
                        <a:pt x="101640" y="76630"/>
                        <a:pt x="100582" y="74778"/>
                      </a:cubicBezTo>
                      <a:cubicBezTo>
                        <a:pt x="99524" y="72926"/>
                        <a:pt x="27821" y="59167"/>
                        <a:pt x="11682" y="55728"/>
                      </a:cubicBezTo>
                      <a:cubicBezTo>
                        <a:pt x="-4457" y="52289"/>
                        <a:pt x="-488" y="61020"/>
                        <a:pt x="3745" y="54141"/>
                      </a:cubicBezTo>
                      <a:cubicBezTo>
                        <a:pt x="7978" y="47262"/>
                        <a:pt x="43697" y="2812"/>
                        <a:pt x="43432" y="1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9" name="フリーフォーム: 図形 458">
                  <a:extLst>
                    <a:ext uri="{FF2B5EF4-FFF2-40B4-BE49-F238E27FC236}">
                      <a16:creationId xmlns:a16="http://schemas.microsoft.com/office/drawing/2014/main" id="{8BBA1FA6-ECE0-40E1-AB73-5AC8177F0630}"/>
                    </a:ext>
                  </a:extLst>
                </p:cNvPr>
                <p:cNvSpPr/>
                <p:nvPr/>
              </p:nvSpPr>
              <p:spPr>
                <a:xfrm>
                  <a:off x="3737226" y="9262791"/>
                  <a:ext cx="102937" cy="62212"/>
                </a:xfrm>
                <a:custGeom>
                  <a:avLst/>
                  <a:gdLst>
                    <a:gd name="connsiteX0" fmla="*/ 66424 w 102937"/>
                    <a:gd name="connsiteY0" fmla="*/ 272 h 62212"/>
                    <a:gd name="connsiteX1" fmla="*/ 20387 w 102937"/>
                    <a:gd name="connsiteY1" fmla="*/ 32022 h 62212"/>
                    <a:gd name="connsiteX2" fmla="*/ 45787 w 102937"/>
                    <a:gd name="connsiteY2" fmla="*/ 57422 h 62212"/>
                    <a:gd name="connsiteX3" fmla="*/ 102937 w 102937"/>
                    <a:gd name="connsiteY3" fmla="*/ 62184 h 62212"/>
                    <a:gd name="connsiteX4" fmla="*/ 45787 w 102937"/>
                    <a:gd name="connsiteY4" fmla="*/ 59009 h 62212"/>
                    <a:gd name="connsiteX5" fmla="*/ 1337 w 102937"/>
                    <a:gd name="connsiteY5" fmla="*/ 51072 h 62212"/>
                    <a:gd name="connsiteX6" fmla="*/ 66424 w 102937"/>
                    <a:gd name="connsiteY6" fmla="*/ 272 h 62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2937" h="62212">
                      <a:moveTo>
                        <a:pt x="66424" y="272"/>
                      </a:moveTo>
                      <a:cubicBezTo>
                        <a:pt x="69599" y="-2903"/>
                        <a:pt x="23826" y="22497"/>
                        <a:pt x="20387" y="32022"/>
                      </a:cubicBezTo>
                      <a:cubicBezTo>
                        <a:pt x="16947" y="41547"/>
                        <a:pt x="32029" y="52395"/>
                        <a:pt x="45787" y="57422"/>
                      </a:cubicBezTo>
                      <a:cubicBezTo>
                        <a:pt x="59545" y="62449"/>
                        <a:pt x="102937" y="61920"/>
                        <a:pt x="102937" y="62184"/>
                      </a:cubicBezTo>
                      <a:cubicBezTo>
                        <a:pt x="102937" y="62448"/>
                        <a:pt x="62720" y="60861"/>
                        <a:pt x="45787" y="59009"/>
                      </a:cubicBezTo>
                      <a:cubicBezTo>
                        <a:pt x="28854" y="57157"/>
                        <a:pt x="-7394" y="60068"/>
                        <a:pt x="1337" y="51072"/>
                      </a:cubicBezTo>
                      <a:cubicBezTo>
                        <a:pt x="10068" y="42076"/>
                        <a:pt x="63249" y="3447"/>
                        <a:pt x="66424" y="27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0" name="フリーフォーム: 図形 459">
                  <a:extLst>
                    <a:ext uri="{FF2B5EF4-FFF2-40B4-BE49-F238E27FC236}">
                      <a16:creationId xmlns:a16="http://schemas.microsoft.com/office/drawing/2014/main" id="{EB32BD97-8A6A-4CCE-8D03-0D7FCCE3406A}"/>
                    </a:ext>
                  </a:extLst>
                </p:cNvPr>
                <p:cNvSpPr/>
                <p:nvPr/>
              </p:nvSpPr>
              <p:spPr>
                <a:xfrm>
                  <a:off x="4016282" y="9681475"/>
                  <a:ext cx="92783" cy="68191"/>
                </a:xfrm>
                <a:custGeom>
                  <a:avLst/>
                  <a:gdLst>
                    <a:gd name="connsiteX0" fmla="*/ 57243 w 92783"/>
                    <a:gd name="connsiteY0" fmla="*/ 688 h 68191"/>
                    <a:gd name="connsiteX1" fmla="*/ 93 w 92783"/>
                    <a:gd name="connsiteY1" fmla="*/ 21325 h 68191"/>
                    <a:gd name="connsiteX2" fmla="*/ 73118 w 92783"/>
                    <a:gd name="connsiteY2" fmla="*/ 64188 h 68191"/>
                    <a:gd name="connsiteX3" fmla="*/ 90581 w 92783"/>
                    <a:gd name="connsiteY3" fmla="*/ 64188 h 68191"/>
                    <a:gd name="connsiteX4" fmla="*/ 33431 w 92783"/>
                    <a:gd name="connsiteY4" fmla="*/ 45138 h 68191"/>
                    <a:gd name="connsiteX5" fmla="*/ 57243 w 92783"/>
                    <a:gd name="connsiteY5" fmla="*/ 688 h 68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783" h="68191">
                      <a:moveTo>
                        <a:pt x="57243" y="688"/>
                      </a:moveTo>
                      <a:cubicBezTo>
                        <a:pt x="51687" y="-3281"/>
                        <a:pt x="-2553" y="10742"/>
                        <a:pt x="93" y="21325"/>
                      </a:cubicBezTo>
                      <a:cubicBezTo>
                        <a:pt x="2739" y="31908"/>
                        <a:pt x="58037" y="57044"/>
                        <a:pt x="73118" y="64188"/>
                      </a:cubicBezTo>
                      <a:cubicBezTo>
                        <a:pt x="88199" y="71332"/>
                        <a:pt x="97196" y="67363"/>
                        <a:pt x="90581" y="64188"/>
                      </a:cubicBezTo>
                      <a:cubicBezTo>
                        <a:pt x="83966" y="61013"/>
                        <a:pt x="41368" y="52546"/>
                        <a:pt x="33431" y="45138"/>
                      </a:cubicBezTo>
                      <a:cubicBezTo>
                        <a:pt x="25493" y="37730"/>
                        <a:pt x="62799" y="4657"/>
                        <a:pt x="57243" y="68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1" name="フリーフォーム: 図形 460">
                  <a:extLst>
                    <a:ext uri="{FF2B5EF4-FFF2-40B4-BE49-F238E27FC236}">
                      <a16:creationId xmlns:a16="http://schemas.microsoft.com/office/drawing/2014/main" id="{4454C026-34B9-49D1-B0E1-93B5BBEE91F2}"/>
                    </a:ext>
                  </a:extLst>
                </p:cNvPr>
                <p:cNvSpPr/>
                <p:nvPr/>
              </p:nvSpPr>
              <p:spPr>
                <a:xfrm>
                  <a:off x="3383285" y="10016677"/>
                  <a:ext cx="98211" cy="103737"/>
                </a:xfrm>
                <a:custGeom>
                  <a:avLst/>
                  <a:gdLst>
                    <a:gd name="connsiteX0" fmla="*/ 77465 w 98211"/>
                    <a:gd name="connsiteY0" fmla="*/ 448 h 103737"/>
                    <a:gd name="connsiteX1" fmla="*/ 2853 w 98211"/>
                    <a:gd name="connsiteY1" fmla="*/ 43311 h 103737"/>
                    <a:gd name="connsiteX2" fmla="*/ 23490 w 98211"/>
                    <a:gd name="connsiteY2" fmla="*/ 79823 h 103737"/>
                    <a:gd name="connsiteX3" fmla="*/ 98103 w 98211"/>
                    <a:gd name="connsiteY3" fmla="*/ 103636 h 103737"/>
                    <a:gd name="connsiteX4" fmla="*/ 39365 w 98211"/>
                    <a:gd name="connsiteY4" fmla="*/ 87761 h 103737"/>
                    <a:gd name="connsiteX5" fmla="*/ 7615 w 98211"/>
                    <a:gd name="connsiteY5" fmla="*/ 71886 h 103737"/>
                    <a:gd name="connsiteX6" fmla="*/ 77465 w 98211"/>
                    <a:gd name="connsiteY6" fmla="*/ 448 h 103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8211" h="103737">
                      <a:moveTo>
                        <a:pt x="77465" y="448"/>
                      </a:moveTo>
                      <a:cubicBezTo>
                        <a:pt x="76671" y="-4314"/>
                        <a:pt x="11849" y="30082"/>
                        <a:pt x="2853" y="43311"/>
                      </a:cubicBezTo>
                      <a:cubicBezTo>
                        <a:pt x="-6143" y="56540"/>
                        <a:pt x="7615" y="69769"/>
                        <a:pt x="23490" y="79823"/>
                      </a:cubicBezTo>
                      <a:cubicBezTo>
                        <a:pt x="39365" y="89877"/>
                        <a:pt x="95457" y="102313"/>
                        <a:pt x="98103" y="103636"/>
                      </a:cubicBezTo>
                      <a:cubicBezTo>
                        <a:pt x="100749" y="104959"/>
                        <a:pt x="54446" y="93053"/>
                        <a:pt x="39365" y="87761"/>
                      </a:cubicBezTo>
                      <a:cubicBezTo>
                        <a:pt x="24284" y="82469"/>
                        <a:pt x="4969" y="82205"/>
                        <a:pt x="7615" y="71886"/>
                      </a:cubicBezTo>
                      <a:cubicBezTo>
                        <a:pt x="10261" y="61567"/>
                        <a:pt x="78259" y="5210"/>
                        <a:pt x="77465" y="4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2" name="フリーフォーム: 図形 461">
                  <a:extLst>
                    <a:ext uri="{FF2B5EF4-FFF2-40B4-BE49-F238E27FC236}">
                      <a16:creationId xmlns:a16="http://schemas.microsoft.com/office/drawing/2014/main" id="{167D2310-D31A-47B7-996E-D70030FFE053}"/>
                    </a:ext>
                  </a:extLst>
                </p:cNvPr>
                <p:cNvSpPr/>
                <p:nvPr/>
              </p:nvSpPr>
              <p:spPr>
                <a:xfrm>
                  <a:off x="3687705" y="9800336"/>
                  <a:ext cx="257257" cy="135831"/>
                </a:xfrm>
                <a:custGeom>
                  <a:avLst/>
                  <a:gdLst>
                    <a:gd name="connsiteX0" fmla="*/ 58 w 257257"/>
                    <a:gd name="connsiteY0" fmla="*/ 64389 h 135831"/>
                    <a:gd name="connsiteX1" fmla="*/ 184208 w 257257"/>
                    <a:gd name="connsiteY1" fmla="*/ 889 h 135831"/>
                    <a:gd name="connsiteX2" fmla="*/ 238183 w 257257"/>
                    <a:gd name="connsiteY2" fmla="*/ 32639 h 135831"/>
                    <a:gd name="connsiteX3" fmla="*/ 185795 w 257257"/>
                    <a:gd name="connsiteY3" fmla="*/ 107252 h 135831"/>
                    <a:gd name="connsiteX4" fmla="*/ 14345 w 257257"/>
                    <a:gd name="connsiteY4" fmla="*/ 135827 h 135831"/>
                    <a:gd name="connsiteX5" fmla="*/ 157220 w 257257"/>
                    <a:gd name="connsiteY5" fmla="*/ 108839 h 135831"/>
                    <a:gd name="connsiteX6" fmla="*/ 257233 w 257257"/>
                    <a:gd name="connsiteY6" fmla="*/ 43752 h 135831"/>
                    <a:gd name="connsiteX7" fmla="*/ 165158 w 257257"/>
                    <a:gd name="connsiteY7" fmla="*/ 2477 h 135831"/>
                    <a:gd name="connsiteX8" fmla="*/ 58 w 257257"/>
                    <a:gd name="connsiteY8" fmla="*/ 64389 h 1358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57257" h="135831">
                      <a:moveTo>
                        <a:pt x="58" y="64389"/>
                      </a:moveTo>
                      <a:cubicBezTo>
                        <a:pt x="3233" y="64124"/>
                        <a:pt x="144521" y="6181"/>
                        <a:pt x="184208" y="889"/>
                      </a:cubicBezTo>
                      <a:cubicBezTo>
                        <a:pt x="223896" y="-4403"/>
                        <a:pt x="237919" y="14912"/>
                        <a:pt x="238183" y="32639"/>
                      </a:cubicBezTo>
                      <a:cubicBezTo>
                        <a:pt x="238448" y="50366"/>
                        <a:pt x="223101" y="90054"/>
                        <a:pt x="185795" y="107252"/>
                      </a:cubicBezTo>
                      <a:cubicBezTo>
                        <a:pt x="148489" y="124450"/>
                        <a:pt x="19107" y="135563"/>
                        <a:pt x="14345" y="135827"/>
                      </a:cubicBezTo>
                      <a:cubicBezTo>
                        <a:pt x="9583" y="136091"/>
                        <a:pt x="116739" y="124185"/>
                        <a:pt x="157220" y="108839"/>
                      </a:cubicBezTo>
                      <a:cubicBezTo>
                        <a:pt x="197701" y="93493"/>
                        <a:pt x="255910" y="61479"/>
                        <a:pt x="257233" y="43752"/>
                      </a:cubicBezTo>
                      <a:cubicBezTo>
                        <a:pt x="258556" y="26025"/>
                        <a:pt x="205904" y="360"/>
                        <a:pt x="165158" y="2477"/>
                      </a:cubicBezTo>
                      <a:cubicBezTo>
                        <a:pt x="124412" y="4594"/>
                        <a:pt x="-3117" y="64654"/>
                        <a:pt x="58" y="643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3" name="フリーフォーム: 図形 462">
                  <a:extLst>
                    <a:ext uri="{FF2B5EF4-FFF2-40B4-BE49-F238E27FC236}">
                      <a16:creationId xmlns:a16="http://schemas.microsoft.com/office/drawing/2014/main" id="{F48E9D65-A823-4E5C-A452-4D6FC354C00C}"/>
                    </a:ext>
                  </a:extLst>
                </p:cNvPr>
                <p:cNvSpPr/>
                <p:nvPr/>
              </p:nvSpPr>
              <p:spPr>
                <a:xfrm>
                  <a:off x="3777890" y="9801088"/>
                  <a:ext cx="124297" cy="88433"/>
                </a:xfrm>
                <a:custGeom>
                  <a:avLst/>
                  <a:gdLst>
                    <a:gd name="connsiteX0" fmla="*/ 84498 w 124297"/>
                    <a:gd name="connsiteY0" fmla="*/ 137 h 88433"/>
                    <a:gd name="connsiteX1" fmla="*/ 360 w 124297"/>
                    <a:gd name="connsiteY1" fmla="*/ 41412 h 88433"/>
                    <a:gd name="connsiteX2" fmla="*/ 124185 w 124297"/>
                    <a:gd name="connsiteY2" fmla="*/ 87450 h 88433"/>
                    <a:gd name="connsiteX3" fmla="*/ 22585 w 124297"/>
                    <a:gd name="connsiteY3" fmla="*/ 71575 h 88433"/>
                    <a:gd name="connsiteX4" fmla="*/ 25760 w 124297"/>
                    <a:gd name="connsiteY4" fmla="*/ 55700 h 88433"/>
                    <a:gd name="connsiteX5" fmla="*/ 84498 w 124297"/>
                    <a:gd name="connsiteY5" fmla="*/ 137 h 88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297" h="88433">
                      <a:moveTo>
                        <a:pt x="84498" y="137"/>
                      </a:moveTo>
                      <a:cubicBezTo>
                        <a:pt x="80265" y="-2244"/>
                        <a:pt x="-6254" y="26860"/>
                        <a:pt x="360" y="41412"/>
                      </a:cubicBezTo>
                      <a:cubicBezTo>
                        <a:pt x="6974" y="55964"/>
                        <a:pt x="120481" y="82423"/>
                        <a:pt x="124185" y="87450"/>
                      </a:cubicBezTo>
                      <a:cubicBezTo>
                        <a:pt x="127889" y="92477"/>
                        <a:pt x="38989" y="76867"/>
                        <a:pt x="22585" y="71575"/>
                      </a:cubicBezTo>
                      <a:cubicBezTo>
                        <a:pt x="6181" y="66283"/>
                        <a:pt x="17029" y="63637"/>
                        <a:pt x="25760" y="55700"/>
                      </a:cubicBezTo>
                      <a:cubicBezTo>
                        <a:pt x="34491" y="47763"/>
                        <a:pt x="88731" y="2518"/>
                        <a:pt x="84498" y="1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4" name="フリーフォーム: 図形 463">
                  <a:extLst>
                    <a:ext uri="{FF2B5EF4-FFF2-40B4-BE49-F238E27FC236}">
                      <a16:creationId xmlns:a16="http://schemas.microsoft.com/office/drawing/2014/main" id="{6E0C4E0C-06D1-41AE-9E78-2312FD2EFA3E}"/>
                    </a:ext>
                  </a:extLst>
                </p:cNvPr>
                <p:cNvSpPr/>
                <p:nvPr/>
              </p:nvSpPr>
              <p:spPr>
                <a:xfrm>
                  <a:off x="2745895" y="9917990"/>
                  <a:ext cx="187309" cy="260044"/>
                </a:xfrm>
                <a:custGeom>
                  <a:avLst/>
                  <a:gdLst>
                    <a:gd name="connsiteX0" fmla="*/ 480 w 187309"/>
                    <a:gd name="connsiteY0" fmla="*/ 3885 h 260044"/>
                    <a:gd name="connsiteX1" fmla="*/ 119543 w 187309"/>
                    <a:gd name="connsiteY1" fmla="*/ 26110 h 260044"/>
                    <a:gd name="connsiteX2" fmla="*/ 168755 w 187309"/>
                    <a:gd name="connsiteY2" fmla="*/ 145173 h 260044"/>
                    <a:gd name="connsiteX3" fmla="*/ 144943 w 187309"/>
                    <a:gd name="connsiteY3" fmla="*/ 194385 h 260044"/>
                    <a:gd name="connsiteX4" fmla="*/ 51280 w 187309"/>
                    <a:gd name="connsiteY4" fmla="*/ 257885 h 260044"/>
                    <a:gd name="connsiteX5" fmla="*/ 84618 w 187309"/>
                    <a:gd name="connsiteY5" fmla="*/ 238835 h 260044"/>
                    <a:gd name="connsiteX6" fmla="*/ 175105 w 187309"/>
                    <a:gd name="connsiteY6" fmla="*/ 176923 h 260044"/>
                    <a:gd name="connsiteX7" fmla="*/ 168755 w 187309"/>
                    <a:gd name="connsiteY7" fmla="*/ 83260 h 260044"/>
                    <a:gd name="connsiteX8" fmla="*/ 480 w 187309"/>
                    <a:gd name="connsiteY8" fmla="*/ 3885 h 260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7309" h="260044">
                      <a:moveTo>
                        <a:pt x="480" y="3885"/>
                      </a:moveTo>
                      <a:cubicBezTo>
                        <a:pt x="-7722" y="-5640"/>
                        <a:pt x="91497" y="2562"/>
                        <a:pt x="119543" y="26110"/>
                      </a:cubicBezTo>
                      <a:cubicBezTo>
                        <a:pt x="147589" y="49658"/>
                        <a:pt x="164522" y="117127"/>
                        <a:pt x="168755" y="145173"/>
                      </a:cubicBezTo>
                      <a:cubicBezTo>
                        <a:pt x="172988" y="173219"/>
                        <a:pt x="164522" y="175600"/>
                        <a:pt x="144943" y="194385"/>
                      </a:cubicBezTo>
                      <a:cubicBezTo>
                        <a:pt x="125364" y="213170"/>
                        <a:pt x="61334" y="250477"/>
                        <a:pt x="51280" y="257885"/>
                      </a:cubicBezTo>
                      <a:cubicBezTo>
                        <a:pt x="41226" y="265293"/>
                        <a:pt x="63981" y="252329"/>
                        <a:pt x="84618" y="238835"/>
                      </a:cubicBezTo>
                      <a:cubicBezTo>
                        <a:pt x="105255" y="225341"/>
                        <a:pt x="161082" y="202852"/>
                        <a:pt x="175105" y="176923"/>
                      </a:cubicBezTo>
                      <a:cubicBezTo>
                        <a:pt x="189128" y="150994"/>
                        <a:pt x="195743" y="111835"/>
                        <a:pt x="168755" y="83260"/>
                      </a:cubicBezTo>
                      <a:cubicBezTo>
                        <a:pt x="141768" y="54685"/>
                        <a:pt x="8682" y="13410"/>
                        <a:pt x="480" y="38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5" name="フリーフォーム: 図形 464">
                  <a:extLst>
                    <a:ext uri="{FF2B5EF4-FFF2-40B4-BE49-F238E27FC236}">
                      <a16:creationId xmlns:a16="http://schemas.microsoft.com/office/drawing/2014/main" id="{3479235C-4823-42AA-B36E-44D38D3EE3BA}"/>
                    </a:ext>
                  </a:extLst>
                </p:cNvPr>
                <p:cNvSpPr/>
                <p:nvPr/>
              </p:nvSpPr>
              <p:spPr>
                <a:xfrm>
                  <a:off x="2618670" y="9941973"/>
                  <a:ext cx="120089" cy="187990"/>
                </a:xfrm>
                <a:custGeom>
                  <a:avLst/>
                  <a:gdLst>
                    <a:gd name="connsiteX0" fmla="*/ 119768 w 120089"/>
                    <a:gd name="connsiteY0" fmla="*/ 540 h 187990"/>
                    <a:gd name="connsiteX1" fmla="*/ 40393 w 120089"/>
                    <a:gd name="connsiteY1" fmla="*/ 44990 h 187990"/>
                    <a:gd name="connsiteX2" fmla="*/ 18168 w 120089"/>
                    <a:gd name="connsiteY2" fmla="*/ 89440 h 187990"/>
                    <a:gd name="connsiteX3" fmla="*/ 14993 w 120089"/>
                    <a:gd name="connsiteY3" fmla="*/ 129127 h 187990"/>
                    <a:gd name="connsiteX4" fmla="*/ 53093 w 120089"/>
                    <a:gd name="connsiteY4" fmla="*/ 184690 h 187990"/>
                    <a:gd name="connsiteX5" fmla="*/ 43568 w 120089"/>
                    <a:gd name="connsiteY5" fmla="*/ 178340 h 187990"/>
                    <a:gd name="connsiteX6" fmla="*/ 11818 w 120089"/>
                    <a:gd name="connsiteY6" fmla="*/ 151352 h 187990"/>
                    <a:gd name="connsiteX7" fmla="*/ 7055 w 120089"/>
                    <a:gd name="connsiteY7" fmla="*/ 76740 h 187990"/>
                    <a:gd name="connsiteX8" fmla="*/ 119768 w 120089"/>
                    <a:gd name="connsiteY8" fmla="*/ 540 h 187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0089" h="187990">
                      <a:moveTo>
                        <a:pt x="119768" y="540"/>
                      </a:moveTo>
                      <a:cubicBezTo>
                        <a:pt x="125324" y="-4752"/>
                        <a:pt x="57326" y="30173"/>
                        <a:pt x="40393" y="44990"/>
                      </a:cubicBezTo>
                      <a:cubicBezTo>
                        <a:pt x="23460" y="59807"/>
                        <a:pt x="22401" y="75417"/>
                        <a:pt x="18168" y="89440"/>
                      </a:cubicBezTo>
                      <a:cubicBezTo>
                        <a:pt x="13935" y="103463"/>
                        <a:pt x="9172" y="113252"/>
                        <a:pt x="14993" y="129127"/>
                      </a:cubicBezTo>
                      <a:cubicBezTo>
                        <a:pt x="20814" y="145002"/>
                        <a:pt x="48330" y="176488"/>
                        <a:pt x="53093" y="184690"/>
                      </a:cubicBezTo>
                      <a:cubicBezTo>
                        <a:pt x="57855" y="192892"/>
                        <a:pt x="50447" y="183896"/>
                        <a:pt x="43568" y="178340"/>
                      </a:cubicBezTo>
                      <a:cubicBezTo>
                        <a:pt x="36689" y="172784"/>
                        <a:pt x="17903" y="168285"/>
                        <a:pt x="11818" y="151352"/>
                      </a:cubicBezTo>
                      <a:cubicBezTo>
                        <a:pt x="5733" y="134419"/>
                        <a:pt x="-8555" y="101611"/>
                        <a:pt x="7055" y="76740"/>
                      </a:cubicBezTo>
                      <a:cubicBezTo>
                        <a:pt x="22665" y="51869"/>
                        <a:pt x="114212" y="5832"/>
                        <a:pt x="119768" y="5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6" name="フリーフォーム: 図形 465">
                  <a:extLst>
                    <a:ext uri="{FF2B5EF4-FFF2-40B4-BE49-F238E27FC236}">
                      <a16:creationId xmlns:a16="http://schemas.microsoft.com/office/drawing/2014/main" id="{C19D15D4-0187-4310-98C6-F13C57905B73}"/>
                    </a:ext>
                  </a:extLst>
                </p:cNvPr>
                <p:cNvSpPr/>
                <p:nvPr/>
              </p:nvSpPr>
              <p:spPr>
                <a:xfrm>
                  <a:off x="2677901" y="9966804"/>
                  <a:ext cx="136766" cy="165439"/>
                </a:xfrm>
                <a:custGeom>
                  <a:avLst/>
                  <a:gdLst>
                    <a:gd name="connsiteX0" fmla="*/ 63712 w 136766"/>
                    <a:gd name="connsiteY0" fmla="*/ 1109 h 165439"/>
                    <a:gd name="connsiteX1" fmla="*/ 6562 w 136766"/>
                    <a:gd name="connsiteY1" fmla="*/ 61434 h 165439"/>
                    <a:gd name="connsiteX2" fmla="*/ 6562 w 136766"/>
                    <a:gd name="connsiteY2" fmla="*/ 93184 h 165439"/>
                    <a:gd name="connsiteX3" fmla="*/ 54187 w 136766"/>
                    <a:gd name="connsiteY3" fmla="*/ 159859 h 165439"/>
                    <a:gd name="connsiteX4" fmla="*/ 136737 w 136766"/>
                    <a:gd name="connsiteY4" fmla="*/ 159859 h 165439"/>
                    <a:gd name="connsiteX5" fmla="*/ 44662 w 136766"/>
                    <a:gd name="connsiteY5" fmla="*/ 143984 h 165439"/>
                    <a:gd name="connsiteX6" fmla="*/ 8149 w 136766"/>
                    <a:gd name="connsiteY6" fmla="*/ 118584 h 165439"/>
                    <a:gd name="connsiteX7" fmla="*/ 63712 w 136766"/>
                    <a:gd name="connsiteY7" fmla="*/ 1109 h 1654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6766" h="165439">
                      <a:moveTo>
                        <a:pt x="63712" y="1109"/>
                      </a:moveTo>
                      <a:cubicBezTo>
                        <a:pt x="63447" y="-8416"/>
                        <a:pt x="16087" y="46088"/>
                        <a:pt x="6562" y="61434"/>
                      </a:cubicBezTo>
                      <a:cubicBezTo>
                        <a:pt x="-2963" y="76780"/>
                        <a:pt x="-1376" y="76780"/>
                        <a:pt x="6562" y="93184"/>
                      </a:cubicBezTo>
                      <a:cubicBezTo>
                        <a:pt x="14499" y="109588"/>
                        <a:pt x="32491" y="148747"/>
                        <a:pt x="54187" y="159859"/>
                      </a:cubicBezTo>
                      <a:cubicBezTo>
                        <a:pt x="75883" y="170971"/>
                        <a:pt x="138325" y="162505"/>
                        <a:pt x="136737" y="159859"/>
                      </a:cubicBezTo>
                      <a:cubicBezTo>
                        <a:pt x="135150" y="157213"/>
                        <a:pt x="66093" y="150863"/>
                        <a:pt x="44662" y="143984"/>
                      </a:cubicBezTo>
                      <a:cubicBezTo>
                        <a:pt x="23231" y="137105"/>
                        <a:pt x="7620" y="141338"/>
                        <a:pt x="8149" y="118584"/>
                      </a:cubicBezTo>
                      <a:cubicBezTo>
                        <a:pt x="8678" y="95830"/>
                        <a:pt x="63977" y="10634"/>
                        <a:pt x="63712" y="110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7" name="フリーフォーム: 図形 466">
                  <a:extLst>
                    <a:ext uri="{FF2B5EF4-FFF2-40B4-BE49-F238E27FC236}">
                      <a16:creationId xmlns:a16="http://schemas.microsoft.com/office/drawing/2014/main" id="{673D7C62-356D-4649-9A6E-AEF9C76B2C1A}"/>
                    </a:ext>
                  </a:extLst>
                </p:cNvPr>
                <p:cNvSpPr/>
                <p:nvPr/>
              </p:nvSpPr>
              <p:spPr>
                <a:xfrm>
                  <a:off x="2290973" y="10301975"/>
                  <a:ext cx="130384" cy="146460"/>
                </a:xfrm>
                <a:custGeom>
                  <a:avLst/>
                  <a:gdLst>
                    <a:gd name="connsiteX0" fmla="*/ 74402 w 130384"/>
                    <a:gd name="connsiteY0" fmla="*/ 900 h 146460"/>
                    <a:gd name="connsiteX1" fmla="*/ 10902 w 130384"/>
                    <a:gd name="connsiteY1" fmla="*/ 51700 h 146460"/>
                    <a:gd name="connsiteX2" fmla="*/ 4552 w 130384"/>
                    <a:gd name="connsiteY2" fmla="*/ 108850 h 146460"/>
                    <a:gd name="connsiteX3" fmla="*/ 58527 w 130384"/>
                    <a:gd name="connsiteY3" fmla="*/ 142188 h 146460"/>
                    <a:gd name="connsiteX4" fmla="*/ 129965 w 130384"/>
                    <a:gd name="connsiteY4" fmla="*/ 143775 h 146460"/>
                    <a:gd name="connsiteX5" fmla="*/ 23602 w 130384"/>
                    <a:gd name="connsiteY5" fmla="*/ 121550 h 146460"/>
                    <a:gd name="connsiteX6" fmla="*/ 10902 w 130384"/>
                    <a:gd name="connsiteY6" fmla="*/ 96150 h 146460"/>
                    <a:gd name="connsiteX7" fmla="*/ 74402 w 130384"/>
                    <a:gd name="connsiteY7" fmla="*/ 900 h 146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0384" h="146460">
                      <a:moveTo>
                        <a:pt x="74402" y="900"/>
                      </a:moveTo>
                      <a:cubicBezTo>
                        <a:pt x="74402" y="-6508"/>
                        <a:pt x="22544" y="33708"/>
                        <a:pt x="10902" y="51700"/>
                      </a:cubicBezTo>
                      <a:cubicBezTo>
                        <a:pt x="-740" y="69692"/>
                        <a:pt x="-3386" y="93769"/>
                        <a:pt x="4552" y="108850"/>
                      </a:cubicBezTo>
                      <a:cubicBezTo>
                        <a:pt x="12489" y="123931"/>
                        <a:pt x="37625" y="136367"/>
                        <a:pt x="58527" y="142188"/>
                      </a:cubicBezTo>
                      <a:cubicBezTo>
                        <a:pt x="79429" y="148009"/>
                        <a:pt x="135786" y="147215"/>
                        <a:pt x="129965" y="143775"/>
                      </a:cubicBezTo>
                      <a:cubicBezTo>
                        <a:pt x="124144" y="140335"/>
                        <a:pt x="43446" y="129487"/>
                        <a:pt x="23602" y="121550"/>
                      </a:cubicBezTo>
                      <a:cubicBezTo>
                        <a:pt x="3758" y="113613"/>
                        <a:pt x="6933" y="113877"/>
                        <a:pt x="10902" y="96150"/>
                      </a:cubicBezTo>
                      <a:cubicBezTo>
                        <a:pt x="14871" y="78423"/>
                        <a:pt x="74402" y="8308"/>
                        <a:pt x="74402" y="90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8" name="フリーフォーム: 図形 467">
                  <a:extLst>
                    <a:ext uri="{FF2B5EF4-FFF2-40B4-BE49-F238E27FC236}">
                      <a16:creationId xmlns:a16="http://schemas.microsoft.com/office/drawing/2014/main" id="{D2DBEBA0-E007-45DA-8FCD-4E7DF887D44F}"/>
                    </a:ext>
                  </a:extLst>
                </p:cNvPr>
                <p:cNvSpPr/>
                <p:nvPr/>
              </p:nvSpPr>
              <p:spPr>
                <a:xfrm>
                  <a:off x="2332162" y="10236492"/>
                  <a:ext cx="265713" cy="267137"/>
                </a:xfrm>
                <a:custGeom>
                  <a:avLst/>
                  <a:gdLst>
                    <a:gd name="connsiteX0" fmla="*/ 1463 w 265713"/>
                    <a:gd name="connsiteY0" fmla="*/ 2883 h 267137"/>
                    <a:gd name="connsiteX1" fmla="*/ 144338 w 265713"/>
                    <a:gd name="connsiteY1" fmla="*/ 12408 h 267137"/>
                    <a:gd name="connsiteX2" fmla="*/ 199901 w 265713"/>
                    <a:gd name="connsiteY2" fmla="*/ 55271 h 267137"/>
                    <a:gd name="connsiteX3" fmla="*/ 212601 w 265713"/>
                    <a:gd name="connsiteY3" fmla="*/ 152108 h 267137"/>
                    <a:gd name="connsiteX4" fmla="*/ 179263 w 265713"/>
                    <a:gd name="connsiteY4" fmla="*/ 198146 h 267137"/>
                    <a:gd name="connsiteX5" fmla="*/ 152276 w 265713"/>
                    <a:gd name="connsiteY5" fmla="*/ 221958 h 267137"/>
                    <a:gd name="connsiteX6" fmla="*/ 23688 w 265713"/>
                    <a:gd name="connsiteY6" fmla="*/ 266408 h 267137"/>
                    <a:gd name="connsiteX7" fmla="*/ 96713 w 265713"/>
                    <a:gd name="connsiteY7" fmla="*/ 244183 h 267137"/>
                    <a:gd name="connsiteX8" fmla="*/ 236413 w 265713"/>
                    <a:gd name="connsiteY8" fmla="*/ 175921 h 267137"/>
                    <a:gd name="connsiteX9" fmla="*/ 242763 w 265713"/>
                    <a:gd name="connsiteY9" fmla="*/ 56858 h 267137"/>
                    <a:gd name="connsiteX10" fmla="*/ 1463 w 265713"/>
                    <a:gd name="connsiteY10" fmla="*/ 2883 h 267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65713" h="267137">
                      <a:moveTo>
                        <a:pt x="1463" y="2883"/>
                      </a:moveTo>
                      <a:cubicBezTo>
                        <a:pt x="-14941" y="-4525"/>
                        <a:pt x="111265" y="3677"/>
                        <a:pt x="144338" y="12408"/>
                      </a:cubicBezTo>
                      <a:cubicBezTo>
                        <a:pt x="177411" y="21139"/>
                        <a:pt x="188524" y="31988"/>
                        <a:pt x="199901" y="55271"/>
                      </a:cubicBezTo>
                      <a:cubicBezTo>
                        <a:pt x="211278" y="78554"/>
                        <a:pt x="216041" y="128296"/>
                        <a:pt x="212601" y="152108"/>
                      </a:cubicBezTo>
                      <a:cubicBezTo>
                        <a:pt x="209161" y="175920"/>
                        <a:pt x="189317" y="186504"/>
                        <a:pt x="179263" y="198146"/>
                      </a:cubicBezTo>
                      <a:cubicBezTo>
                        <a:pt x="169209" y="209788"/>
                        <a:pt x="178205" y="210581"/>
                        <a:pt x="152276" y="221958"/>
                      </a:cubicBezTo>
                      <a:cubicBezTo>
                        <a:pt x="126347" y="233335"/>
                        <a:pt x="32949" y="262704"/>
                        <a:pt x="23688" y="266408"/>
                      </a:cubicBezTo>
                      <a:cubicBezTo>
                        <a:pt x="14428" y="270112"/>
                        <a:pt x="61259" y="259264"/>
                        <a:pt x="96713" y="244183"/>
                      </a:cubicBezTo>
                      <a:cubicBezTo>
                        <a:pt x="132167" y="229102"/>
                        <a:pt x="212071" y="207142"/>
                        <a:pt x="236413" y="175921"/>
                      </a:cubicBezTo>
                      <a:cubicBezTo>
                        <a:pt x="260755" y="144700"/>
                        <a:pt x="284832" y="84904"/>
                        <a:pt x="242763" y="56858"/>
                      </a:cubicBezTo>
                      <a:cubicBezTo>
                        <a:pt x="200694" y="28812"/>
                        <a:pt x="17867" y="10291"/>
                        <a:pt x="1463" y="288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9" name="フリーフォーム: 図形 468">
                  <a:extLst>
                    <a:ext uri="{FF2B5EF4-FFF2-40B4-BE49-F238E27FC236}">
                      <a16:creationId xmlns:a16="http://schemas.microsoft.com/office/drawing/2014/main" id="{0382108B-0C1A-4E77-8D61-5B66F59EF087}"/>
                    </a:ext>
                  </a:extLst>
                </p:cNvPr>
                <p:cNvSpPr/>
                <p:nvPr/>
              </p:nvSpPr>
              <p:spPr>
                <a:xfrm>
                  <a:off x="2611438" y="10230460"/>
                  <a:ext cx="65090" cy="77184"/>
                </a:xfrm>
                <a:custGeom>
                  <a:avLst/>
                  <a:gdLst>
                    <a:gd name="connsiteX0" fmla="*/ 63500 w 65090"/>
                    <a:gd name="connsiteY0" fmla="*/ 978 h 77184"/>
                    <a:gd name="connsiteX1" fmla="*/ 0 w 65090"/>
                    <a:gd name="connsiteY1" fmla="*/ 32728 h 77184"/>
                    <a:gd name="connsiteX2" fmla="*/ 65087 w 65090"/>
                    <a:gd name="connsiteY2" fmla="*/ 72415 h 77184"/>
                    <a:gd name="connsiteX3" fmla="*/ 3175 w 65090"/>
                    <a:gd name="connsiteY3" fmla="*/ 70828 h 77184"/>
                    <a:gd name="connsiteX4" fmla="*/ 63500 w 65090"/>
                    <a:gd name="connsiteY4" fmla="*/ 978 h 7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090" h="77184">
                      <a:moveTo>
                        <a:pt x="63500" y="978"/>
                      </a:moveTo>
                      <a:cubicBezTo>
                        <a:pt x="62971" y="-5372"/>
                        <a:pt x="-264" y="20822"/>
                        <a:pt x="0" y="32728"/>
                      </a:cubicBezTo>
                      <a:cubicBezTo>
                        <a:pt x="264" y="44634"/>
                        <a:pt x="64558" y="66065"/>
                        <a:pt x="65087" y="72415"/>
                      </a:cubicBezTo>
                      <a:cubicBezTo>
                        <a:pt x="65616" y="78765"/>
                        <a:pt x="6085" y="79295"/>
                        <a:pt x="3175" y="70828"/>
                      </a:cubicBezTo>
                      <a:cubicBezTo>
                        <a:pt x="265" y="62361"/>
                        <a:pt x="64029" y="7328"/>
                        <a:pt x="63500" y="97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0" name="フリーフォーム: 図形 469">
                  <a:extLst>
                    <a:ext uri="{FF2B5EF4-FFF2-40B4-BE49-F238E27FC236}">
                      <a16:creationId xmlns:a16="http://schemas.microsoft.com/office/drawing/2014/main" id="{044BCFA9-B473-4D37-9F71-9EB2090CD436}"/>
                    </a:ext>
                  </a:extLst>
                </p:cNvPr>
                <p:cNvSpPr/>
                <p:nvPr/>
              </p:nvSpPr>
              <p:spPr>
                <a:xfrm>
                  <a:off x="2282902" y="9978353"/>
                  <a:ext cx="71369" cy="83537"/>
                </a:xfrm>
                <a:custGeom>
                  <a:avLst/>
                  <a:gdLst>
                    <a:gd name="connsiteX0" fmla="*/ 71361 w 71369"/>
                    <a:gd name="connsiteY0" fmla="*/ 672 h 83537"/>
                    <a:gd name="connsiteX1" fmla="*/ 6273 w 71369"/>
                    <a:gd name="connsiteY1" fmla="*/ 22897 h 83537"/>
                    <a:gd name="connsiteX2" fmla="*/ 14211 w 71369"/>
                    <a:gd name="connsiteY2" fmla="*/ 83222 h 83537"/>
                    <a:gd name="connsiteX3" fmla="*/ 1511 w 71369"/>
                    <a:gd name="connsiteY3" fmla="*/ 45122 h 83537"/>
                    <a:gd name="connsiteX4" fmla="*/ 71361 w 71369"/>
                    <a:gd name="connsiteY4" fmla="*/ 672 h 83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369" h="83537">
                      <a:moveTo>
                        <a:pt x="71361" y="672"/>
                      </a:moveTo>
                      <a:cubicBezTo>
                        <a:pt x="72155" y="-3032"/>
                        <a:pt x="15798" y="9139"/>
                        <a:pt x="6273" y="22897"/>
                      </a:cubicBezTo>
                      <a:cubicBezTo>
                        <a:pt x="-3252" y="36655"/>
                        <a:pt x="15005" y="79518"/>
                        <a:pt x="14211" y="83222"/>
                      </a:cubicBezTo>
                      <a:cubicBezTo>
                        <a:pt x="13417" y="86926"/>
                        <a:pt x="-5368" y="57028"/>
                        <a:pt x="1511" y="45122"/>
                      </a:cubicBezTo>
                      <a:cubicBezTo>
                        <a:pt x="8390" y="33216"/>
                        <a:pt x="70567" y="4376"/>
                        <a:pt x="71361" y="67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1" name="フリーフォーム: 図形 470">
                  <a:extLst>
                    <a:ext uri="{FF2B5EF4-FFF2-40B4-BE49-F238E27FC236}">
                      <a16:creationId xmlns:a16="http://schemas.microsoft.com/office/drawing/2014/main" id="{757D60D6-DFAC-4295-BA9A-DB0CC690B7D0}"/>
                    </a:ext>
                  </a:extLst>
                </p:cNvPr>
                <p:cNvSpPr/>
                <p:nvPr/>
              </p:nvSpPr>
              <p:spPr>
                <a:xfrm>
                  <a:off x="3475634" y="8218079"/>
                  <a:ext cx="96471" cy="120563"/>
                </a:xfrm>
                <a:custGeom>
                  <a:avLst/>
                  <a:gdLst>
                    <a:gd name="connsiteX0" fmla="*/ 96241 w 96471"/>
                    <a:gd name="connsiteY0" fmla="*/ 409 h 120563"/>
                    <a:gd name="connsiteX1" fmla="*/ 991 w 96471"/>
                    <a:gd name="connsiteY1" fmla="*/ 62321 h 120563"/>
                    <a:gd name="connsiteX2" fmla="*/ 45441 w 96471"/>
                    <a:gd name="connsiteY2" fmla="*/ 119471 h 120563"/>
                    <a:gd name="connsiteX3" fmla="*/ 27979 w 96471"/>
                    <a:gd name="connsiteY3" fmla="*/ 94071 h 120563"/>
                    <a:gd name="connsiteX4" fmla="*/ 96241 w 96471"/>
                    <a:gd name="connsiteY4" fmla="*/ 409 h 1205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6471" h="120563">
                      <a:moveTo>
                        <a:pt x="96241" y="409"/>
                      </a:moveTo>
                      <a:cubicBezTo>
                        <a:pt x="91743" y="-4883"/>
                        <a:pt x="9458" y="42477"/>
                        <a:pt x="991" y="62321"/>
                      </a:cubicBezTo>
                      <a:cubicBezTo>
                        <a:pt x="-7476" y="82165"/>
                        <a:pt x="40943" y="114179"/>
                        <a:pt x="45441" y="119471"/>
                      </a:cubicBezTo>
                      <a:cubicBezTo>
                        <a:pt x="49939" y="124763"/>
                        <a:pt x="17925" y="109946"/>
                        <a:pt x="27979" y="94071"/>
                      </a:cubicBezTo>
                      <a:cubicBezTo>
                        <a:pt x="38033" y="78196"/>
                        <a:pt x="100739" y="5701"/>
                        <a:pt x="96241" y="40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2" name="フリーフォーム: 図形 471">
                  <a:extLst>
                    <a:ext uri="{FF2B5EF4-FFF2-40B4-BE49-F238E27FC236}">
                      <a16:creationId xmlns:a16="http://schemas.microsoft.com/office/drawing/2014/main" id="{1A1663AC-2E65-43E7-99AD-FB50220D54B3}"/>
                    </a:ext>
                  </a:extLst>
                </p:cNvPr>
                <p:cNvSpPr/>
                <p:nvPr/>
              </p:nvSpPr>
              <p:spPr>
                <a:xfrm>
                  <a:off x="3091580" y="8402198"/>
                  <a:ext cx="685433" cy="812168"/>
                </a:xfrm>
                <a:custGeom>
                  <a:avLst/>
                  <a:gdLst>
                    <a:gd name="connsiteX0" fmla="*/ 870 w 685433"/>
                    <a:gd name="connsiteY0" fmla="*/ 162365 h 812168"/>
                    <a:gd name="connsiteX1" fmla="*/ 258045 w 685433"/>
                    <a:gd name="connsiteY1" fmla="*/ 41715 h 812168"/>
                    <a:gd name="connsiteX2" fmla="*/ 318370 w 685433"/>
                    <a:gd name="connsiteY2" fmla="*/ 33777 h 812168"/>
                    <a:gd name="connsiteX3" fmla="*/ 399333 w 685433"/>
                    <a:gd name="connsiteY3" fmla="*/ 205227 h 812168"/>
                    <a:gd name="connsiteX4" fmla="*/ 591420 w 685433"/>
                    <a:gd name="connsiteY4" fmla="*/ 602102 h 812168"/>
                    <a:gd name="connsiteX5" fmla="*/ 673970 w 685433"/>
                    <a:gd name="connsiteY5" fmla="*/ 784665 h 812168"/>
                    <a:gd name="connsiteX6" fmla="*/ 646983 w 685433"/>
                    <a:gd name="connsiteY6" fmla="*/ 730690 h 812168"/>
                    <a:gd name="connsiteX7" fmla="*/ 331070 w 685433"/>
                    <a:gd name="connsiteY7" fmla="*/ 41715 h 812168"/>
                    <a:gd name="connsiteX8" fmla="*/ 180258 w 685433"/>
                    <a:gd name="connsiteY8" fmla="*/ 87752 h 812168"/>
                    <a:gd name="connsiteX9" fmla="*/ 870 w 685433"/>
                    <a:gd name="connsiteY9" fmla="*/ 162365 h 812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85433" h="812168">
                      <a:moveTo>
                        <a:pt x="870" y="162365"/>
                      </a:moveTo>
                      <a:cubicBezTo>
                        <a:pt x="13834" y="154692"/>
                        <a:pt x="205128" y="63146"/>
                        <a:pt x="258045" y="41715"/>
                      </a:cubicBezTo>
                      <a:cubicBezTo>
                        <a:pt x="310962" y="20284"/>
                        <a:pt x="294822" y="6525"/>
                        <a:pt x="318370" y="33777"/>
                      </a:cubicBezTo>
                      <a:cubicBezTo>
                        <a:pt x="341918" y="61029"/>
                        <a:pt x="353825" y="110506"/>
                        <a:pt x="399333" y="205227"/>
                      </a:cubicBezTo>
                      <a:cubicBezTo>
                        <a:pt x="444841" y="299948"/>
                        <a:pt x="545647" y="505529"/>
                        <a:pt x="591420" y="602102"/>
                      </a:cubicBezTo>
                      <a:cubicBezTo>
                        <a:pt x="637193" y="698675"/>
                        <a:pt x="664710" y="763234"/>
                        <a:pt x="673970" y="784665"/>
                      </a:cubicBezTo>
                      <a:cubicBezTo>
                        <a:pt x="683230" y="806096"/>
                        <a:pt x="704133" y="854515"/>
                        <a:pt x="646983" y="730690"/>
                      </a:cubicBezTo>
                      <a:cubicBezTo>
                        <a:pt x="589833" y="606865"/>
                        <a:pt x="408857" y="148871"/>
                        <a:pt x="331070" y="41715"/>
                      </a:cubicBezTo>
                      <a:cubicBezTo>
                        <a:pt x="253283" y="-65441"/>
                        <a:pt x="237408" y="64998"/>
                        <a:pt x="180258" y="87752"/>
                      </a:cubicBezTo>
                      <a:cubicBezTo>
                        <a:pt x="123108" y="110506"/>
                        <a:pt x="-12094" y="170038"/>
                        <a:pt x="870" y="16236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3" name="フリーフォーム: 図形 472">
                  <a:extLst>
                    <a:ext uri="{FF2B5EF4-FFF2-40B4-BE49-F238E27FC236}">
                      <a16:creationId xmlns:a16="http://schemas.microsoft.com/office/drawing/2014/main" id="{D9BDB232-CAF5-4CCE-825F-C653C05E2481}"/>
                    </a:ext>
                  </a:extLst>
                </p:cNvPr>
                <p:cNvSpPr/>
                <p:nvPr/>
              </p:nvSpPr>
              <p:spPr>
                <a:xfrm>
                  <a:off x="3092228" y="8633209"/>
                  <a:ext cx="305155" cy="687548"/>
                </a:xfrm>
                <a:custGeom>
                  <a:avLst/>
                  <a:gdLst>
                    <a:gd name="connsiteX0" fmla="*/ 222 w 305155"/>
                    <a:gd name="connsiteY0" fmla="*/ 1204 h 687548"/>
                    <a:gd name="connsiteX1" fmla="*/ 263747 w 305155"/>
                    <a:gd name="connsiteY1" fmla="*/ 582229 h 687548"/>
                    <a:gd name="connsiteX2" fmla="*/ 305022 w 305155"/>
                    <a:gd name="connsiteY2" fmla="*/ 687004 h 687548"/>
                    <a:gd name="connsiteX3" fmla="*/ 274860 w 305155"/>
                    <a:gd name="connsiteY3" fmla="*/ 575879 h 687548"/>
                    <a:gd name="connsiteX4" fmla="*/ 219297 w 305155"/>
                    <a:gd name="connsiteY4" fmla="*/ 434591 h 687548"/>
                    <a:gd name="connsiteX5" fmla="*/ 222 w 305155"/>
                    <a:gd name="connsiteY5" fmla="*/ 1204 h 687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5155" h="687548">
                      <a:moveTo>
                        <a:pt x="222" y="1204"/>
                      </a:moveTo>
                      <a:cubicBezTo>
                        <a:pt x="7630" y="25810"/>
                        <a:pt x="212947" y="467929"/>
                        <a:pt x="263747" y="582229"/>
                      </a:cubicBezTo>
                      <a:cubicBezTo>
                        <a:pt x="314547" y="696529"/>
                        <a:pt x="303170" y="688062"/>
                        <a:pt x="305022" y="687004"/>
                      </a:cubicBezTo>
                      <a:cubicBezTo>
                        <a:pt x="306874" y="685946"/>
                        <a:pt x="289147" y="617948"/>
                        <a:pt x="274860" y="575879"/>
                      </a:cubicBezTo>
                      <a:cubicBezTo>
                        <a:pt x="260573" y="533810"/>
                        <a:pt x="265864" y="533281"/>
                        <a:pt x="219297" y="434591"/>
                      </a:cubicBezTo>
                      <a:cubicBezTo>
                        <a:pt x="172730" y="335901"/>
                        <a:pt x="-7186" y="-23402"/>
                        <a:pt x="222" y="120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4" name="フリーフォーム: 図形 473">
                  <a:extLst>
                    <a:ext uri="{FF2B5EF4-FFF2-40B4-BE49-F238E27FC236}">
                      <a16:creationId xmlns:a16="http://schemas.microsoft.com/office/drawing/2014/main" id="{79ACD93C-3822-43B5-87A6-A1AA731CE7B9}"/>
                    </a:ext>
                  </a:extLst>
                </p:cNvPr>
                <p:cNvSpPr/>
                <p:nvPr/>
              </p:nvSpPr>
              <p:spPr>
                <a:xfrm>
                  <a:off x="3422403" y="9050336"/>
                  <a:ext cx="369104" cy="319634"/>
                </a:xfrm>
                <a:custGeom>
                  <a:avLst/>
                  <a:gdLst>
                    <a:gd name="connsiteX0" fmla="*/ 303460 w 369104"/>
                    <a:gd name="connsiteY0" fmla="*/ 2 h 319634"/>
                    <a:gd name="connsiteX1" fmla="*/ 354260 w 369104"/>
                    <a:gd name="connsiteY1" fmla="*/ 131764 h 319634"/>
                    <a:gd name="connsiteX2" fmla="*/ 343147 w 369104"/>
                    <a:gd name="connsiteY2" fmla="*/ 163514 h 319634"/>
                    <a:gd name="connsiteX3" fmla="*/ 289172 w 369104"/>
                    <a:gd name="connsiteY3" fmla="*/ 201614 h 319634"/>
                    <a:gd name="connsiteX4" fmla="*/ 132010 w 369104"/>
                    <a:gd name="connsiteY4" fmla="*/ 282577 h 319634"/>
                    <a:gd name="connsiteX5" fmla="*/ 247 w 369104"/>
                    <a:gd name="connsiteY5" fmla="*/ 319089 h 319634"/>
                    <a:gd name="connsiteX6" fmla="*/ 165347 w 369104"/>
                    <a:gd name="connsiteY6" fmla="*/ 257177 h 319634"/>
                    <a:gd name="connsiteX7" fmla="*/ 365372 w 369104"/>
                    <a:gd name="connsiteY7" fmla="*/ 128589 h 319634"/>
                    <a:gd name="connsiteX8" fmla="*/ 303460 w 369104"/>
                    <a:gd name="connsiteY8" fmla="*/ 2 h 319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9104" h="319634">
                      <a:moveTo>
                        <a:pt x="303460" y="2"/>
                      </a:moveTo>
                      <a:cubicBezTo>
                        <a:pt x="301608" y="531"/>
                        <a:pt x="347646" y="104512"/>
                        <a:pt x="354260" y="131764"/>
                      </a:cubicBezTo>
                      <a:cubicBezTo>
                        <a:pt x="360874" y="159016"/>
                        <a:pt x="353995" y="151872"/>
                        <a:pt x="343147" y="163514"/>
                      </a:cubicBezTo>
                      <a:cubicBezTo>
                        <a:pt x="332299" y="175156"/>
                        <a:pt x="324361" y="181770"/>
                        <a:pt x="289172" y="201614"/>
                      </a:cubicBezTo>
                      <a:cubicBezTo>
                        <a:pt x="253983" y="221458"/>
                        <a:pt x="180164" y="262998"/>
                        <a:pt x="132010" y="282577"/>
                      </a:cubicBezTo>
                      <a:cubicBezTo>
                        <a:pt x="83856" y="302156"/>
                        <a:pt x="-5309" y="323322"/>
                        <a:pt x="247" y="319089"/>
                      </a:cubicBezTo>
                      <a:cubicBezTo>
                        <a:pt x="5803" y="314856"/>
                        <a:pt x="104493" y="288927"/>
                        <a:pt x="165347" y="257177"/>
                      </a:cubicBezTo>
                      <a:cubicBezTo>
                        <a:pt x="226201" y="225427"/>
                        <a:pt x="343412" y="166689"/>
                        <a:pt x="365372" y="128589"/>
                      </a:cubicBezTo>
                      <a:cubicBezTo>
                        <a:pt x="387332" y="90489"/>
                        <a:pt x="305312" y="-527"/>
                        <a:pt x="30346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5" name="フリーフォーム: 図形 474">
                  <a:extLst>
                    <a:ext uri="{FF2B5EF4-FFF2-40B4-BE49-F238E27FC236}">
                      <a16:creationId xmlns:a16="http://schemas.microsoft.com/office/drawing/2014/main" id="{9D021D3B-7429-49C0-8BB0-5213DE2358CF}"/>
                    </a:ext>
                  </a:extLst>
                </p:cNvPr>
                <p:cNvSpPr/>
                <p:nvPr/>
              </p:nvSpPr>
              <p:spPr>
                <a:xfrm>
                  <a:off x="3436894" y="9204854"/>
                  <a:ext cx="313027" cy="138121"/>
                </a:xfrm>
                <a:custGeom>
                  <a:avLst/>
                  <a:gdLst>
                    <a:gd name="connsiteX0" fmla="*/ 12744 w 313027"/>
                    <a:gd name="connsiteY0" fmla="*/ 129646 h 138121"/>
                    <a:gd name="connsiteX1" fmla="*/ 301669 w 313027"/>
                    <a:gd name="connsiteY1" fmla="*/ 4234 h 138121"/>
                    <a:gd name="connsiteX2" fmla="*/ 236581 w 313027"/>
                    <a:gd name="connsiteY2" fmla="*/ 37571 h 138121"/>
                    <a:gd name="connsiteX3" fmla="*/ 66719 w 313027"/>
                    <a:gd name="connsiteY3" fmla="*/ 116946 h 138121"/>
                    <a:gd name="connsiteX4" fmla="*/ 12744 w 313027"/>
                    <a:gd name="connsiteY4" fmla="*/ 129646 h 138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027" h="138121">
                      <a:moveTo>
                        <a:pt x="12744" y="129646"/>
                      </a:moveTo>
                      <a:cubicBezTo>
                        <a:pt x="51902" y="110861"/>
                        <a:pt x="264363" y="19580"/>
                        <a:pt x="301669" y="4234"/>
                      </a:cubicBezTo>
                      <a:cubicBezTo>
                        <a:pt x="338975" y="-11112"/>
                        <a:pt x="275739" y="18786"/>
                        <a:pt x="236581" y="37571"/>
                      </a:cubicBezTo>
                      <a:cubicBezTo>
                        <a:pt x="197423" y="56356"/>
                        <a:pt x="99263" y="101600"/>
                        <a:pt x="66719" y="116946"/>
                      </a:cubicBezTo>
                      <a:cubicBezTo>
                        <a:pt x="34175" y="132292"/>
                        <a:pt x="-26414" y="148431"/>
                        <a:pt x="12744" y="1296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6" name="フリーフォーム: 図形 475">
                  <a:extLst>
                    <a:ext uri="{FF2B5EF4-FFF2-40B4-BE49-F238E27FC236}">
                      <a16:creationId xmlns:a16="http://schemas.microsoft.com/office/drawing/2014/main" id="{6A03B517-0F68-49CE-8E9D-E4195F8566D3}"/>
                    </a:ext>
                  </a:extLst>
                </p:cNvPr>
                <p:cNvSpPr/>
                <p:nvPr/>
              </p:nvSpPr>
              <p:spPr>
                <a:xfrm>
                  <a:off x="3295649" y="8631226"/>
                  <a:ext cx="52390" cy="66740"/>
                </a:xfrm>
                <a:custGeom>
                  <a:avLst/>
                  <a:gdLst>
                    <a:gd name="connsiteX0" fmla="*/ 38101 w 52390"/>
                    <a:gd name="connsiteY0" fmla="*/ 12 h 66740"/>
                    <a:gd name="connsiteX1" fmla="*/ 1589 w 52390"/>
                    <a:gd name="connsiteY1" fmla="*/ 47637 h 66740"/>
                    <a:gd name="connsiteX2" fmla="*/ 52389 w 52390"/>
                    <a:gd name="connsiteY2" fmla="*/ 66687 h 66740"/>
                    <a:gd name="connsiteX3" fmla="*/ 1 w 52390"/>
                    <a:gd name="connsiteY3" fmla="*/ 52400 h 66740"/>
                    <a:gd name="connsiteX4" fmla="*/ 38101 w 52390"/>
                    <a:gd name="connsiteY4" fmla="*/ 12 h 667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390" h="66740">
                      <a:moveTo>
                        <a:pt x="38101" y="12"/>
                      </a:moveTo>
                      <a:cubicBezTo>
                        <a:pt x="38366" y="-782"/>
                        <a:pt x="-792" y="36525"/>
                        <a:pt x="1589" y="47637"/>
                      </a:cubicBezTo>
                      <a:cubicBezTo>
                        <a:pt x="3970" y="58749"/>
                        <a:pt x="52654" y="65893"/>
                        <a:pt x="52389" y="66687"/>
                      </a:cubicBezTo>
                      <a:cubicBezTo>
                        <a:pt x="52124" y="67481"/>
                        <a:pt x="266" y="59279"/>
                        <a:pt x="1" y="52400"/>
                      </a:cubicBezTo>
                      <a:cubicBezTo>
                        <a:pt x="-264" y="45521"/>
                        <a:pt x="37836" y="806"/>
                        <a:pt x="38101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7" name="フリーフォーム: 図形 476">
                  <a:extLst>
                    <a:ext uri="{FF2B5EF4-FFF2-40B4-BE49-F238E27FC236}">
                      <a16:creationId xmlns:a16="http://schemas.microsoft.com/office/drawing/2014/main" id="{B43AAF35-1E44-469A-BB83-6570E2147081}"/>
                    </a:ext>
                  </a:extLst>
                </p:cNvPr>
                <p:cNvSpPr/>
                <p:nvPr/>
              </p:nvSpPr>
              <p:spPr>
                <a:xfrm>
                  <a:off x="3324434" y="8727579"/>
                  <a:ext cx="65103" cy="79001"/>
                </a:xfrm>
                <a:custGeom>
                  <a:avLst/>
                  <a:gdLst>
                    <a:gd name="connsiteX0" fmla="*/ 64879 w 65103"/>
                    <a:gd name="connsiteY0" fmla="*/ 496 h 79001"/>
                    <a:gd name="connsiteX1" fmla="*/ 25191 w 65103"/>
                    <a:gd name="connsiteY1" fmla="*/ 71934 h 79001"/>
                    <a:gd name="connsiteX2" fmla="*/ 64879 w 65103"/>
                    <a:gd name="connsiteY2" fmla="*/ 73521 h 79001"/>
                    <a:gd name="connsiteX3" fmla="*/ 14079 w 65103"/>
                    <a:gd name="connsiteY3" fmla="*/ 46534 h 79001"/>
                    <a:gd name="connsiteX4" fmla="*/ 2966 w 65103"/>
                    <a:gd name="connsiteY4" fmla="*/ 40184 h 79001"/>
                    <a:gd name="connsiteX5" fmla="*/ 64879 w 65103"/>
                    <a:gd name="connsiteY5" fmla="*/ 496 h 79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5103" h="79001">
                      <a:moveTo>
                        <a:pt x="64879" y="496"/>
                      </a:moveTo>
                      <a:cubicBezTo>
                        <a:pt x="68583" y="5788"/>
                        <a:pt x="25191" y="59763"/>
                        <a:pt x="25191" y="71934"/>
                      </a:cubicBezTo>
                      <a:cubicBezTo>
                        <a:pt x="25191" y="84105"/>
                        <a:pt x="66731" y="77754"/>
                        <a:pt x="64879" y="73521"/>
                      </a:cubicBezTo>
                      <a:cubicBezTo>
                        <a:pt x="63027" y="69288"/>
                        <a:pt x="24398" y="52090"/>
                        <a:pt x="14079" y="46534"/>
                      </a:cubicBezTo>
                      <a:cubicBezTo>
                        <a:pt x="3760" y="40978"/>
                        <a:pt x="-4707" y="46534"/>
                        <a:pt x="2966" y="40184"/>
                      </a:cubicBezTo>
                      <a:cubicBezTo>
                        <a:pt x="10639" y="33834"/>
                        <a:pt x="61175" y="-4796"/>
                        <a:pt x="64879" y="4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8" name="フリーフォーム: 図形 477">
                  <a:extLst>
                    <a:ext uri="{FF2B5EF4-FFF2-40B4-BE49-F238E27FC236}">
                      <a16:creationId xmlns:a16="http://schemas.microsoft.com/office/drawing/2014/main" id="{37C15103-7A89-452A-A9E5-BE529B193CFB}"/>
                    </a:ext>
                  </a:extLst>
                </p:cNvPr>
                <p:cNvSpPr/>
                <p:nvPr/>
              </p:nvSpPr>
              <p:spPr>
                <a:xfrm>
                  <a:off x="3359742" y="8812746"/>
                  <a:ext cx="93089" cy="64614"/>
                </a:xfrm>
                <a:custGeom>
                  <a:avLst/>
                  <a:gdLst>
                    <a:gd name="connsiteX0" fmla="*/ 81958 w 93089"/>
                    <a:gd name="connsiteY0" fmla="*/ 1054 h 64614"/>
                    <a:gd name="connsiteX1" fmla="*/ 8933 w 93089"/>
                    <a:gd name="connsiteY1" fmla="*/ 16929 h 64614"/>
                    <a:gd name="connsiteX2" fmla="*/ 10521 w 93089"/>
                    <a:gd name="connsiteY2" fmla="*/ 50267 h 64614"/>
                    <a:gd name="connsiteX3" fmla="*/ 93071 w 93089"/>
                    <a:gd name="connsiteY3" fmla="*/ 64554 h 64614"/>
                    <a:gd name="connsiteX4" fmla="*/ 18458 w 93089"/>
                    <a:gd name="connsiteY4" fmla="*/ 45504 h 64614"/>
                    <a:gd name="connsiteX5" fmla="*/ 81958 w 93089"/>
                    <a:gd name="connsiteY5" fmla="*/ 1054 h 64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3089" h="64614">
                      <a:moveTo>
                        <a:pt x="81958" y="1054"/>
                      </a:moveTo>
                      <a:cubicBezTo>
                        <a:pt x="80371" y="-3708"/>
                        <a:pt x="20839" y="8727"/>
                        <a:pt x="8933" y="16929"/>
                      </a:cubicBezTo>
                      <a:cubicBezTo>
                        <a:pt x="-2973" y="25131"/>
                        <a:pt x="-3502" y="42330"/>
                        <a:pt x="10521" y="50267"/>
                      </a:cubicBezTo>
                      <a:cubicBezTo>
                        <a:pt x="24544" y="58204"/>
                        <a:pt x="91748" y="65348"/>
                        <a:pt x="93071" y="64554"/>
                      </a:cubicBezTo>
                      <a:cubicBezTo>
                        <a:pt x="94394" y="63760"/>
                        <a:pt x="25337" y="53971"/>
                        <a:pt x="18458" y="45504"/>
                      </a:cubicBezTo>
                      <a:cubicBezTo>
                        <a:pt x="11579" y="37037"/>
                        <a:pt x="83545" y="5816"/>
                        <a:pt x="81958" y="10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9" name="フリーフォーム: 図形 478">
                  <a:extLst>
                    <a:ext uri="{FF2B5EF4-FFF2-40B4-BE49-F238E27FC236}">
                      <a16:creationId xmlns:a16="http://schemas.microsoft.com/office/drawing/2014/main" id="{462FACCC-059C-4DE7-872F-3A6B3E6609C6}"/>
                    </a:ext>
                  </a:extLst>
                </p:cNvPr>
                <p:cNvSpPr/>
                <p:nvPr/>
              </p:nvSpPr>
              <p:spPr>
                <a:xfrm>
                  <a:off x="3393673" y="8910085"/>
                  <a:ext cx="86288" cy="59240"/>
                </a:xfrm>
                <a:custGeom>
                  <a:avLst/>
                  <a:gdLst>
                    <a:gd name="connsiteX0" fmla="*/ 59140 w 86288"/>
                    <a:gd name="connsiteY0" fmla="*/ 553 h 59240"/>
                    <a:gd name="connsiteX1" fmla="*/ 11515 w 86288"/>
                    <a:gd name="connsiteY1" fmla="*/ 18015 h 59240"/>
                    <a:gd name="connsiteX2" fmla="*/ 86127 w 86288"/>
                    <a:gd name="connsiteY2" fmla="*/ 57703 h 59240"/>
                    <a:gd name="connsiteX3" fmla="*/ 30565 w 86288"/>
                    <a:gd name="connsiteY3" fmla="*/ 49765 h 59240"/>
                    <a:gd name="connsiteX4" fmla="*/ 402 w 86288"/>
                    <a:gd name="connsiteY4" fmla="*/ 37065 h 59240"/>
                    <a:gd name="connsiteX5" fmla="*/ 59140 w 86288"/>
                    <a:gd name="connsiteY5" fmla="*/ 553 h 59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6288" h="59240">
                      <a:moveTo>
                        <a:pt x="59140" y="553"/>
                      </a:moveTo>
                      <a:cubicBezTo>
                        <a:pt x="60992" y="-2622"/>
                        <a:pt x="7017" y="8490"/>
                        <a:pt x="11515" y="18015"/>
                      </a:cubicBezTo>
                      <a:cubicBezTo>
                        <a:pt x="16013" y="27540"/>
                        <a:pt x="82952" y="52411"/>
                        <a:pt x="86127" y="57703"/>
                      </a:cubicBezTo>
                      <a:cubicBezTo>
                        <a:pt x="89302" y="62995"/>
                        <a:pt x="44852" y="53205"/>
                        <a:pt x="30565" y="49765"/>
                      </a:cubicBezTo>
                      <a:cubicBezTo>
                        <a:pt x="16277" y="46325"/>
                        <a:pt x="-3037" y="43415"/>
                        <a:pt x="402" y="37065"/>
                      </a:cubicBezTo>
                      <a:cubicBezTo>
                        <a:pt x="3841" y="30715"/>
                        <a:pt x="57288" y="3728"/>
                        <a:pt x="59140" y="5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0" name="フリーフォーム: 図形 479">
                  <a:extLst>
                    <a:ext uri="{FF2B5EF4-FFF2-40B4-BE49-F238E27FC236}">
                      <a16:creationId xmlns:a16="http://schemas.microsoft.com/office/drawing/2014/main" id="{EDDBCB13-3D82-448C-861A-B1181A418CD5}"/>
                    </a:ext>
                  </a:extLst>
                </p:cNvPr>
                <p:cNvSpPr/>
                <p:nvPr/>
              </p:nvSpPr>
              <p:spPr>
                <a:xfrm>
                  <a:off x="3447931" y="8990711"/>
                  <a:ext cx="68471" cy="58589"/>
                </a:xfrm>
                <a:custGeom>
                  <a:avLst/>
                  <a:gdLst>
                    <a:gd name="connsiteX0" fmla="*/ 68382 w 68471"/>
                    <a:gd name="connsiteY0" fmla="*/ 889 h 58589"/>
                    <a:gd name="connsiteX1" fmla="*/ 119 w 68471"/>
                    <a:gd name="connsiteY1" fmla="*/ 15177 h 58589"/>
                    <a:gd name="connsiteX2" fmla="*/ 50919 w 68471"/>
                    <a:gd name="connsiteY2" fmla="*/ 58039 h 58589"/>
                    <a:gd name="connsiteX3" fmla="*/ 15994 w 68471"/>
                    <a:gd name="connsiteY3" fmla="*/ 37402 h 58589"/>
                    <a:gd name="connsiteX4" fmla="*/ 68382 w 68471"/>
                    <a:gd name="connsiteY4" fmla="*/ 889 h 585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8471" h="58589">
                      <a:moveTo>
                        <a:pt x="68382" y="889"/>
                      </a:moveTo>
                      <a:cubicBezTo>
                        <a:pt x="65736" y="-2815"/>
                        <a:pt x="3029" y="5652"/>
                        <a:pt x="119" y="15177"/>
                      </a:cubicBezTo>
                      <a:cubicBezTo>
                        <a:pt x="-2791" y="24702"/>
                        <a:pt x="48273" y="54335"/>
                        <a:pt x="50919" y="58039"/>
                      </a:cubicBezTo>
                      <a:cubicBezTo>
                        <a:pt x="53565" y="61743"/>
                        <a:pt x="17846" y="45869"/>
                        <a:pt x="15994" y="37402"/>
                      </a:cubicBezTo>
                      <a:cubicBezTo>
                        <a:pt x="14142" y="28935"/>
                        <a:pt x="71028" y="4593"/>
                        <a:pt x="68382" y="8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1" name="フリーフォーム: 図形 480">
                  <a:extLst>
                    <a:ext uri="{FF2B5EF4-FFF2-40B4-BE49-F238E27FC236}">
                      <a16:creationId xmlns:a16="http://schemas.microsoft.com/office/drawing/2014/main" id="{25CB392F-CDAD-4C4D-8505-38846A6A6EAD}"/>
                    </a:ext>
                  </a:extLst>
                </p:cNvPr>
                <p:cNvSpPr/>
                <p:nvPr/>
              </p:nvSpPr>
              <p:spPr>
                <a:xfrm>
                  <a:off x="3481068" y="9069274"/>
                  <a:ext cx="108270" cy="80253"/>
                </a:xfrm>
                <a:custGeom>
                  <a:avLst/>
                  <a:gdLst>
                    <a:gd name="connsiteX0" fmla="*/ 51120 w 108270"/>
                    <a:gd name="connsiteY0" fmla="*/ 114 h 80253"/>
                    <a:gd name="connsiteX1" fmla="*/ 320 w 108270"/>
                    <a:gd name="connsiteY1" fmla="*/ 46151 h 80253"/>
                    <a:gd name="connsiteX2" fmla="*/ 81282 w 108270"/>
                    <a:gd name="connsiteY2" fmla="*/ 77901 h 80253"/>
                    <a:gd name="connsiteX3" fmla="*/ 108270 w 108270"/>
                    <a:gd name="connsiteY3" fmla="*/ 77901 h 80253"/>
                    <a:gd name="connsiteX4" fmla="*/ 43182 w 108270"/>
                    <a:gd name="connsiteY4" fmla="*/ 77901 h 80253"/>
                    <a:gd name="connsiteX5" fmla="*/ 320 w 108270"/>
                    <a:gd name="connsiteY5" fmla="*/ 60439 h 80253"/>
                    <a:gd name="connsiteX6" fmla="*/ 51120 w 108270"/>
                    <a:gd name="connsiteY6" fmla="*/ 114 h 802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8270" h="80253">
                      <a:moveTo>
                        <a:pt x="51120" y="114"/>
                      </a:moveTo>
                      <a:cubicBezTo>
                        <a:pt x="51120" y="-2267"/>
                        <a:pt x="-4707" y="33186"/>
                        <a:pt x="320" y="46151"/>
                      </a:cubicBezTo>
                      <a:cubicBezTo>
                        <a:pt x="5347" y="59116"/>
                        <a:pt x="63290" y="72609"/>
                        <a:pt x="81282" y="77901"/>
                      </a:cubicBezTo>
                      <a:cubicBezTo>
                        <a:pt x="99274" y="83193"/>
                        <a:pt x="108270" y="77901"/>
                        <a:pt x="108270" y="77901"/>
                      </a:cubicBezTo>
                      <a:cubicBezTo>
                        <a:pt x="101920" y="77901"/>
                        <a:pt x="61174" y="80811"/>
                        <a:pt x="43182" y="77901"/>
                      </a:cubicBezTo>
                      <a:cubicBezTo>
                        <a:pt x="25190" y="74991"/>
                        <a:pt x="1114" y="71022"/>
                        <a:pt x="320" y="60439"/>
                      </a:cubicBezTo>
                      <a:cubicBezTo>
                        <a:pt x="-474" y="49856"/>
                        <a:pt x="51120" y="2495"/>
                        <a:pt x="51120" y="1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2" name="フリーフォーム: 図形 481">
                  <a:extLst>
                    <a:ext uri="{FF2B5EF4-FFF2-40B4-BE49-F238E27FC236}">
                      <a16:creationId xmlns:a16="http://schemas.microsoft.com/office/drawing/2014/main" id="{055686A1-0A57-4911-A383-8D911A7C3EC1}"/>
                    </a:ext>
                  </a:extLst>
                </p:cNvPr>
                <p:cNvSpPr/>
                <p:nvPr/>
              </p:nvSpPr>
              <p:spPr>
                <a:xfrm>
                  <a:off x="2227354" y="8857205"/>
                  <a:ext cx="294163" cy="123585"/>
                </a:xfrm>
                <a:custGeom>
                  <a:avLst/>
                  <a:gdLst>
                    <a:gd name="connsiteX0" fmla="*/ 1496 w 294163"/>
                    <a:gd name="connsiteY0" fmla="*/ 123283 h 123585"/>
                    <a:gd name="connsiteX1" fmla="*/ 279309 w 294163"/>
                    <a:gd name="connsiteY1" fmla="*/ 5808 h 123585"/>
                    <a:gd name="connsiteX2" fmla="*/ 247559 w 294163"/>
                    <a:gd name="connsiteY2" fmla="*/ 20095 h 123585"/>
                    <a:gd name="connsiteX3" fmla="*/ 172946 w 294163"/>
                    <a:gd name="connsiteY3" fmla="*/ 39145 h 123585"/>
                    <a:gd name="connsiteX4" fmla="*/ 1496 w 294163"/>
                    <a:gd name="connsiteY4" fmla="*/ 123283 h 123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4163" h="123585">
                      <a:moveTo>
                        <a:pt x="1496" y="123283"/>
                      </a:moveTo>
                      <a:cubicBezTo>
                        <a:pt x="19223" y="117727"/>
                        <a:pt x="238299" y="23006"/>
                        <a:pt x="279309" y="5808"/>
                      </a:cubicBezTo>
                      <a:cubicBezTo>
                        <a:pt x="320319" y="-11390"/>
                        <a:pt x="265286" y="14539"/>
                        <a:pt x="247559" y="20095"/>
                      </a:cubicBezTo>
                      <a:cubicBezTo>
                        <a:pt x="229832" y="25651"/>
                        <a:pt x="217396" y="21947"/>
                        <a:pt x="172946" y="39145"/>
                      </a:cubicBezTo>
                      <a:cubicBezTo>
                        <a:pt x="128496" y="56343"/>
                        <a:pt x="-16231" y="128839"/>
                        <a:pt x="1496" y="12328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3" name="フリーフォーム: 図形 482">
                  <a:extLst>
                    <a:ext uri="{FF2B5EF4-FFF2-40B4-BE49-F238E27FC236}">
                      <a16:creationId xmlns:a16="http://schemas.microsoft.com/office/drawing/2014/main" id="{181E690D-070C-44A2-B218-63BB6979B486}"/>
                    </a:ext>
                  </a:extLst>
                </p:cNvPr>
                <p:cNvSpPr/>
                <p:nvPr/>
              </p:nvSpPr>
              <p:spPr>
                <a:xfrm>
                  <a:off x="2554430" y="8897419"/>
                  <a:ext cx="357639" cy="757249"/>
                </a:xfrm>
                <a:custGeom>
                  <a:avLst/>
                  <a:gdLst>
                    <a:gd name="connsiteX0" fmla="*/ 9383 w 357639"/>
                    <a:gd name="connsiteY0" fmla="*/ 10044 h 757249"/>
                    <a:gd name="connsiteX1" fmla="*/ 233220 w 357639"/>
                    <a:gd name="connsiteY1" fmla="*/ 537094 h 757249"/>
                    <a:gd name="connsiteX2" fmla="*/ 352283 w 357639"/>
                    <a:gd name="connsiteY2" fmla="*/ 743469 h 757249"/>
                    <a:gd name="connsiteX3" fmla="*/ 309420 w 357639"/>
                    <a:gd name="connsiteY3" fmla="*/ 681556 h 757249"/>
                    <a:gd name="connsiteX4" fmla="*/ 68120 w 357639"/>
                    <a:gd name="connsiteY4" fmla="*/ 227531 h 757249"/>
                    <a:gd name="connsiteX5" fmla="*/ 9383 w 357639"/>
                    <a:gd name="connsiteY5" fmla="*/ 10044 h 757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7639" h="757249">
                      <a:moveTo>
                        <a:pt x="9383" y="10044"/>
                      </a:moveTo>
                      <a:cubicBezTo>
                        <a:pt x="36900" y="61638"/>
                        <a:pt x="176070" y="414857"/>
                        <a:pt x="233220" y="537094"/>
                      </a:cubicBezTo>
                      <a:cubicBezTo>
                        <a:pt x="290370" y="659332"/>
                        <a:pt x="339583" y="719392"/>
                        <a:pt x="352283" y="743469"/>
                      </a:cubicBezTo>
                      <a:cubicBezTo>
                        <a:pt x="364983" y="767546"/>
                        <a:pt x="356781" y="767546"/>
                        <a:pt x="309420" y="681556"/>
                      </a:cubicBezTo>
                      <a:cubicBezTo>
                        <a:pt x="262060" y="595566"/>
                        <a:pt x="117332" y="338127"/>
                        <a:pt x="68120" y="227531"/>
                      </a:cubicBezTo>
                      <a:cubicBezTo>
                        <a:pt x="18908" y="116935"/>
                        <a:pt x="-18134" y="-41550"/>
                        <a:pt x="9383" y="1004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4" name="フリーフォーム: 図形 483">
                  <a:extLst>
                    <a:ext uri="{FF2B5EF4-FFF2-40B4-BE49-F238E27FC236}">
                      <a16:creationId xmlns:a16="http://schemas.microsoft.com/office/drawing/2014/main" id="{0F9B26FD-BAE8-479C-B0A4-1FA5D952BAF1}"/>
                    </a:ext>
                  </a:extLst>
                </p:cNvPr>
                <p:cNvSpPr/>
                <p:nvPr/>
              </p:nvSpPr>
              <p:spPr>
                <a:xfrm>
                  <a:off x="2183460" y="9001559"/>
                  <a:ext cx="347337" cy="759315"/>
                </a:xfrm>
                <a:custGeom>
                  <a:avLst/>
                  <a:gdLst>
                    <a:gd name="connsiteX0" fmla="*/ 48565 w 347337"/>
                    <a:gd name="connsiteY0" fmla="*/ 1154 h 759315"/>
                    <a:gd name="connsiteX1" fmla="*/ 26340 w 347337"/>
                    <a:gd name="connsiteY1" fmla="*/ 72591 h 759315"/>
                    <a:gd name="connsiteX2" fmla="*/ 137465 w 347337"/>
                    <a:gd name="connsiteY2" fmla="*/ 275791 h 759315"/>
                    <a:gd name="connsiteX3" fmla="*/ 342253 w 347337"/>
                    <a:gd name="connsiteY3" fmla="*/ 747279 h 759315"/>
                    <a:gd name="connsiteX4" fmla="*/ 270815 w 347337"/>
                    <a:gd name="connsiteY4" fmla="*/ 588529 h 759315"/>
                    <a:gd name="connsiteX5" fmla="*/ 113653 w 347337"/>
                    <a:gd name="connsiteY5" fmla="*/ 256741 h 759315"/>
                    <a:gd name="connsiteX6" fmla="*/ 2528 w 347337"/>
                    <a:gd name="connsiteY6" fmla="*/ 45604 h 759315"/>
                    <a:gd name="connsiteX7" fmla="*/ 48565 w 347337"/>
                    <a:gd name="connsiteY7" fmla="*/ 1154 h 7593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47337" h="759315">
                      <a:moveTo>
                        <a:pt x="48565" y="1154"/>
                      </a:moveTo>
                      <a:cubicBezTo>
                        <a:pt x="52534" y="5652"/>
                        <a:pt x="11523" y="26818"/>
                        <a:pt x="26340" y="72591"/>
                      </a:cubicBezTo>
                      <a:cubicBezTo>
                        <a:pt x="41157" y="118364"/>
                        <a:pt x="84813" y="163343"/>
                        <a:pt x="137465" y="275791"/>
                      </a:cubicBezTo>
                      <a:cubicBezTo>
                        <a:pt x="190117" y="388239"/>
                        <a:pt x="320028" y="695156"/>
                        <a:pt x="342253" y="747279"/>
                      </a:cubicBezTo>
                      <a:cubicBezTo>
                        <a:pt x="364478" y="799402"/>
                        <a:pt x="308915" y="670285"/>
                        <a:pt x="270815" y="588529"/>
                      </a:cubicBezTo>
                      <a:cubicBezTo>
                        <a:pt x="232715" y="506773"/>
                        <a:pt x="158367" y="347228"/>
                        <a:pt x="113653" y="256741"/>
                      </a:cubicBezTo>
                      <a:cubicBezTo>
                        <a:pt x="68939" y="166254"/>
                        <a:pt x="17609" y="87144"/>
                        <a:pt x="2528" y="45604"/>
                      </a:cubicBezTo>
                      <a:cubicBezTo>
                        <a:pt x="-12553" y="4065"/>
                        <a:pt x="44596" y="-3344"/>
                        <a:pt x="48565" y="11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5" name="フリーフォーム: 図形 484">
                  <a:extLst>
                    <a:ext uri="{FF2B5EF4-FFF2-40B4-BE49-F238E27FC236}">
                      <a16:creationId xmlns:a16="http://schemas.microsoft.com/office/drawing/2014/main" id="{C66D896B-408F-404D-A434-4905B0FB50C3}"/>
                    </a:ext>
                  </a:extLst>
                </p:cNvPr>
                <p:cNvSpPr/>
                <p:nvPr/>
              </p:nvSpPr>
              <p:spPr>
                <a:xfrm>
                  <a:off x="2558959" y="9625711"/>
                  <a:ext cx="327888" cy="140922"/>
                </a:xfrm>
                <a:custGeom>
                  <a:avLst/>
                  <a:gdLst>
                    <a:gd name="connsiteX0" fmla="*/ 91 w 327888"/>
                    <a:gd name="connsiteY0" fmla="*/ 140589 h 140922"/>
                    <a:gd name="connsiteX1" fmla="*/ 231866 w 327888"/>
                    <a:gd name="connsiteY1" fmla="*/ 51689 h 140922"/>
                    <a:gd name="connsiteX2" fmla="*/ 327116 w 327888"/>
                    <a:gd name="connsiteY2" fmla="*/ 4064 h 140922"/>
                    <a:gd name="connsiteX3" fmla="*/ 260441 w 327888"/>
                    <a:gd name="connsiteY3" fmla="*/ 16764 h 140922"/>
                    <a:gd name="connsiteX4" fmla="*/ 91 w 327888"/>
                    <a:gd name="connsiteY4" fmla="*/ 140589 h 14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7888" h="140922">
                      <a:moveTo>
                        <a:pt x="91" y="140589"/>
                      </a:moveTo>
                      <a:cubicBezTo>
                        <a:pt x="-4671" y="146410"/>
                        <a:pt x="177362" y="74443"/>
                        <a:pt x="231866" y="51689"/>
                      </a:cubicBezTo>
                      <a:cubicBezTo>
                        <a:pt x="286370" y="28935"/>
                        <a:pt x="322354" y="9885"/>
                        <a:pt x="327116" y="4064"/>
                      </a:cubicBezTo>
                      <a:cubicBezTo>
                        <a:pt x="331878" y="-1757"/>
                        <a:pt x="315210" y="-4138"/>
                        <a:pt x="260441" y="16764"/>
                      </a:cubicBezTo>
                      <a:cubicBezTo>
                        <a:pt x="205672" y="37666"/>
                        <a:pt x="4853" y="134768"/>
                        <a:pt x="91" y="1405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6" name="フリーフォーム: 図形 485">
                  <a:extLst>
                    <a:ext uri="{FF2B5EF4-FFF2-40B4-BE49-F238E27FC236}">
                      <a16:creationId xmlns:a16="http://schemas.microsoft.com/office/drawing/2014/main" id="{639197FD-533E-473C-809B-5EFFD97F20FC}"/>
                    </a:ext>
                  </a:extLst>
                </p:cNvPr>
                <p:cNvSpPr/>
                <p:nvPr/>
              </p:nvSpPr>
              <p:spPr>
                <a:xfrm>
                  <a:off x="2569636" y="9653244"/>
                  <a:ext cx="330747" cy="135844"/>
                </a:xfrm>
                <a:custGeom>
                  <a:avLst/>
                  <a:gdLst>
                    <a:gd name="connsiteX0" fmla="*/ 330727 w 330747"/>
                    <a:gd name="connsiteY0" fmla="*/ 344 h 135844"/>
                    <a:gd name="connsiteX1" fmla="*/ 119589 w 330747"/>
                    <a:gd name="connsiteY1" fmla="*/ 116231 h 135844"/>
                    <a:gd name="connsiteX2" fmla="*/ 54502 w 330747"/>
                    <a:gd name="connsiteY2" fmla="*/ 135281 h 135844"/>
                    <a:gd name="connsiteX3" fmla="*/ 527 w 330747"/>
                    <a:gd name="connsiteY3" fmla="*/ 128931 h 135844"/>
                    <a:gd name="connsiteX4" fmla="*/ 87839 w 330747"/>
                    <a:gd name="connsiteY4" fmla="*/ 109881 h 135844"/>
                    <a:gd name="connsiteX5" fmla="*/ 132289 w 330747"/>
                    <a:gd name="connsiteY5" fmla="*/ 81306 h 135844"/>
                    <a:gd name="connsiteX6" fmla="*/ 330727 w 330747"/>
                    <a:gd name="connsiteY6" fmla="*/ 344 h 135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0747" h="135844">
                      <a:moveTo>
                        <a:pt x="330727" y="344"/>
                      </a:moveTo>
                      <a:cubicBezTo>
                        <a:pt x="328610" y="6165"/>
                        <a:pt x="165626" y="93742"/>
                        <a:pt x="119589" y="116231"/>
                      </a:cubicBezTo>
                      <a:cubicBezTo>
                        <a:pt x="73552" y="138720"/>
                        <a:pt x="74345" y="133164"/>
                        <a:pt x="54502" y="135281"/>
                      </a:cubicBezTo>
                      <a:cubicBezTo>
                        <a:pt x="34659" y="137398"/>
                        <a:pt x="-5029" y="133164"/>
                        <a:pt x="527" y="128931"/>
                      </a:cubicBezTo>
                      <a:cubicBezTo>
                        <a:pt x="6083" y="124698"/>
                        <a:pt x="65879" y="117818"/>
                        <a:pt x="87839" y="109881"/>
                      </a:cubicBezTo>
                      <a:cubicBezTo>
                        <a:pt x="109799" y="101944"/>
                        <a:pt x="95512" y="98504"/>
                        <a:pt x="132289" y="81306"/>
                      </a:cubicBezTo>
                      <a:cubicBezTo>
                        <a:pt x="169066" y="64108"/>
                        <a:pt x="332844" y="-5477"/>
                        <a:pt x="330727" y="34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7" name="フリーフォーム: 図形 486">
                  <a:extLst>
                    <a:ext uri="{FF2B5EF4-FFF2-40B4-BE49-F238E27FC236}">
                      <a16:creationId xmlns:a16="http://schemas.microsoft.com/office/drawing/2014/main" id="{97CA1366-F2D7-4953-9B5E-6F3167834D85}"/>
                    </a:ext>
                  </a:extLst>
                </p:cNvPr>
                <p:cNvSpPr/>
                <p:nvPr/>
              </p:nvSpPr>
              <p:spPr>
                <a:xfrm>
                  <a:off x="2379636" y="9047128"/>
                  <a:ext cx="87346" cy="84875"/>
                </a:xfrm>
                <a:custGeom>
                  <a:avLst/>
                  <a:gdLst>
                    <a:gd name="connsiteX0" fmla="*/ 55589 w 87346"/>
                    <a:gd name="connsiteY0" fmla="*/ 35 h 84875"/>
                    <a:gd name="connsiteX1" fmla="*/ 6377 w 87346"/>
                    <a:gd name="connsiteY1" fmla="*/ 49247 h 84875"/>
                    <a:gd name="connsiteX2" fmla="*/ 87339 w 87346"/>
                    <a:gd name="connsiteY2" fmla="*/ 84172 h 84875"/>
                    <a:gd name="connsiteX3" fmla="*/ 11139 w 87346"/>
                    <a:gd name="connsiteY3" fmla="*/ 71472 h 84875"/>
                    <a:gd name="connsiteX4" fmla="*/ 6377 w 87346"/>
                    <a:gd name="connsiteY4" fmla="*/ 57185 h 84875"/>
                    <a:gd name="connsiteX5" fmla="*/ 55589 w 87346"/>
                    <a:gd name="connsiteY5" fmla="*/ 35 h 84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7346" h="84875">
                      <a:moveTo>
                        <a:pt x="55589" y="35"/>
                      </a:moveTo>
                      <a:cubicBezTo>
                        <a:pt x="55589" y="-1288"/>
                        <a:pt x="1085" y="35224"/>
                        <a:pt x="6377" y="49247"/>
                      </a:cubicBezTo>
                      <a:cubicBezTo>
                        <a:pt x="11669" y="63270"/>
                        <a:pt x="86545" y="80468"/>
                        <a:pt x="87339" y="84172"/>
                      </a:cubicBezTo>
                      <a:cubicBezTo>
                        <a:pt x="88133" y="87876"/>
                        <a:pt x="24633" y="75970"/>
                        <a:pt x="11139" y="71472"/>
                      </a:cubicBezTo>
                      <a:cubicBezTo>
                        <a:pt x="-2355" y="66974"/>
                        <a:pt x="-3148" y="66445"/>
                        <a:pt x="6377" y="57185"/>
                      </a:cubicBezTo>
                      <a:cubicBezTo>
                        <a:pt x="15902" y="47925"/>
                        <a:pt x="55589" y="1358"/>
                        <a:pt x="55589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8" name="フリーフォーム: 図形 487">
                  <a:extLst>
                    <a:ext uri="{FF2B5EF4-FFF2-40B4-BE49-F238E27FC236}">
                      <a16:creationId xmlns:a16="http://schemas.microsoft.com/office/drawing/2014/main" id="{E94D1BE6-C568-445F-93E1-41F138DF2CFC}"/>
                    </a:ext>
                  </a:extLst>
                </p:cNvPr>
                <p:cNvSpPr/>
                <p:nvPr/>
              </p:nvSpPr>
              <p:spPr>
                <a:xfrm>
                  <a:off x="2424101" y="9153373"/>
                  <a:ext cx="74654" cy="67141"/>
                </a:xfrm>
                <a:custGeom>
                  <a:avLst/>
                  <a:gdLst>
                    <a:gd name="connsiteX0" fmla="*/ 68274 w 74654"/>
                    <a:gd name="connsiteY0" fmla="*/ 152 h 67141"/>
                    <a:gd name="connsiteX1" fmla="*/ 12 w 74654"/>
                    <a:gd name="connsiteY1" fmla="*/ 35077 h 67141"/>
                    <a:gd name="connsiteX2" fmla="*/ 74624 w 74654"/>
                    <a:gd name="connsiteY2" fmla="*/ 66827 h 67141"/>
                    <a:gd name="connsiteX3" fmla="*/ 9537 w 74654"/>
                    <a:gd name="connsiteY3" fmla="*/ 49365 h 67141"/>
                    <a:gd name="connsiteX4" fmla="*/ 68274 w 74654"/>
                    <a:gd name="connsiteY4" fmla="*/ 152 h 67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4654" h="67141">
                      <a:moveTo>
                        <a:pt x="68274" y="152"/>
                      </a:moveTo>
                      <a:cubicBezTo>
                        <a:pt x="66687" y="-2229"/>
                        <a:pt x="-1046" y="23965"/>
                        <a:pt x="12" y="35077"/>
                      </a:cubicBezTo>
                      <a:cubicBezTo>
                        <a:pt x="1070" y="46189"/>
                        <a:pt x="73037" y="64446"/>
                        <a:pt x="74624" y="66827"/>
                      </a:cubicBezTo>
                      <a:cubicBezTo>
                        <a:pt x="76211" y="69208"/>
                        <a:pt x="15358" y="57567"/>
                        <a:pt x="9537" y="49365"/>
                      </a:cubicBezTo>
                      <a:cubicBezTo>
                        <a:pt x="3716" y="41163"/>
                        <a:pt x="69861" y="2533"/>
                        <a:pt x="68274" y="15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9" name="フリーフォーム: 図形 488">
                  <a:extLst>
                    <a:ext uri="{FF2B5EF4-FFF2-40B4-BE49-F238E27FC236}">
                      <a16:creationId xmlns:a16="http://schemas.microsoft.com/office/drawing/2014/main" id="{DED8D280-1E79-457B-BE15-5DD63E9F4C5C}"/>
                    </a:ext>
                  </a:extLst>
                </p:cNvPr>
                <p:cNvSpPr/>
                <p:nvPr/>
              </p:nvSpPr>
              <p:spPr>
                <a:xfrm>
                  <a:off x="2472090" y="9232632"/>
                  <a:ext cx="61576" cy="74434"/>
                </a:xfrm>
                <a:custGeom>
                  <a:avLst/>
                  <a:gdLst>
                    <a:gd name="connsiteX0" fmla="*/ 61560 w 61576"/>
                    <a:gd name="connsiteY0" fmla="*/ 268 h 74434"/>
                    <a:gd name="connsiteX1" fmla="*/ 9173 w 61576"/>
                    <a:gd name="connsiteY1" fmla="*/ 27256 h 74434"/>
                    <a:gd name="connsiteX2" fmla="*/ 50448 w 61576"/>
                    <a:gd name="connsiteY2" fmla="*/ 73293 h 74434"/>
                    <a:gd name="connsiteX3" fmla="*/ 10760 w 61576"/>
                    <a:gd name="connsiteY3" fmla="*/ 59006 h 74434"/>
                    <a:gd name="connsiteX4" fmla="*/ 2823 w 61576"/>
                    <a:gd name="connsiteY4" fmla="*/ 43131 h 74434"/>
                    <a:gd name="connsiteX5" fmla="*/ 61560 w 61576"/>
                    <a:gd name="connsiteY5" fmla="*/ 268 h 744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1576" h="74434">
                      <a:moveTo>
                        <a:pt x="61560" y="268"/>
                      </a:moveTo>
                      <a:cubicBezTo>
                        <a:pt x="62618" y="-2378"/>
                        <a:pt x="11025" y="15085"/>
                        <a:pt x="9173" y="27256"/>
                      </a:cubicBezTo>
                      <a:cubicBezTo>
                        <a:pt x="7321" y="39427"/>
                        <a:pt x="50184" y="68001"/>
                        <a:pt x="50448" y="73293"/>
                      </a:cubicBezTo>
                      <a:cubicBezTo>
                        <a:pt x="50712" y="78585"/>
                        <a:pt x="18697" y="64033"/>
                        <a:pt x="10760" y="59006"/>
                      </a:cubicBezTo>
                      <a:cubicBezTo>
                        <a:pt x="2822" y="53979"/>
                        <a:pt x="-4056" y="51333"/>
                        <a:pt x="2823" y="43131"/>
                      </a:cubicBezTo>
                      <a:cubicBezTo>
                        <a:pt x="9702" y="34929"/>
                        <a:pt x="60502" y="2914"/>
                        <a:pt x="61560" y="26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0" name="フリーフォーム: 図形 489">
                  <a:extLst>
                    <a:ext uri="{FF2B5EF4-FFF2-40B4-BE49-F238E27FC236}">
                      <a16:creationId xmlns:a16="http://schemas.microsoft.com/office/drawing/2014/main" id="{C5849FC3-6702-480C-BCB9-F303849BA75B}"/>
                    </a:ext>
                  </a:extLst>
                </p:cNvPr>
                <p:cNvSpPr/>
                <p:nvPr/>
              </p:nvSpPr>
              <p:spPr>
                <a:xfrm>
                  <a:off x="2496988" y="9320148"/>
                  <a:ext cx="117659" cy="70212"/>
                </a:xfrm>
                <a:custGeom>
                  <a:avLst/>
                  <a:gdLst>
                    <a:gd name="connsiteX0" fmla="*/ 70000 w 117659"/>
                    <a:gd name="connsiteY0" fmla="*/ 65 h 70212"/>
                    <a:gd name="connsiteX1" fmla="*/ 14437 w 117659"/>
                    <a:gd name="connsiteY1" fmla="*/ 36577 h 70212"/>
                    <a:gd name="connsiteX2" fmla="*/ 47775 w 117659"/>
                    <a:gd name="connsiteY2" fmla="*/ 63565 h 70212"/>
                    <a:gd name="connsiteX3" fmla="*/ 117625 w 117659"/>
                    <a:gd name="connsiteY3" fmla="*/ 69915 h 70212"/>
                    <a:gd name="connsiteX4" fmla="*/ 38250 w 117659"/>
                    <a:gd name="connsiteY4" fmla="*/ 66740 h 70212"/>
                    <a:gd name="connsiteX5" fmla="*/ 150 w 117659"/>
                    <a:gd name="connsiteY5" fmla="*/ 46102 h 70212"/>
                    <a:gd name="connsiteX6" fmla="*/ 70000 w 117659"/>
                    <a:gd name="connsiteY6" fmla="*/ 65 h 70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7659" h="70212">
                      <a:moveTo>
                        <a:pt x="70000" y="65"/>
                      </a:moveTo>
                      <a:cubicBezTo>
                        <a:pt x="72381" y="-1523"/>
                        <a:pt x="18141" y="25994"/>
                        <a:pt x="14437" y="36577"/>
                      </a:cubicBezTo>
                      <a:cubicBezTo>
                        <a:pt x="10733" y="47160"/>
                        <a:pt x="30577" y="58009"/>
                        <a:pt x="47775" y="63565"/>
                      </a:cubicBezTo>
                      <a:cubicBezTo>
                        <a:pt x="64973" y="69121"/>
                        <a:pt x="119212" y="69386"/>
                        <a:pt x="117625" y="69915"/>
                      </a:cubicBezTo>
                      <a:cubicBezTo>
                        <a:pt x="116038" y="70444"/>
                        <a:pt x="57829" y="70709"/>
                        <a:pt x="38250" y="66740"/>
                      </a:cubicBezTo>
                      <a:cubicBezTo>
                        <a:pt x="18671" y="62771"/>
                        <a:pt x="-1967" y="54304"/>
                        <a:pt x="150" y="46102"/>
                      </a:cubicBezTo>
                      <a:cubicBezTo>
                        <a:pt x="2267" y="37900"/>
                        <a:pt x="67619" y="1653"/>
                        <a:pt x="70000" y="6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1" name="フリーフォーム: 図形 490">
                  <a:extLst>
                    <a:ext uri="{FF2B5EF4-FFF2-40B4-BE49-F238E27FC236}">
                      <a16:creationId xmlns:a16="http://schemas.microsoft.com/office/drawing/2014/main" id="{B1EE3F47-8B25-44A8-9C57-F0703CB585D7}"/>
                    </a:ext>
                  </a:extLst>
                </p:cNvPr>
                <p:cNvSpPr/>
                <p:nvPr/>
              </p:nvSpPr>
              <p:spPr>
                <a:xfrm>
                  <a:off x="2542158" y="9407287"/>
                  <a:ext cx="96298" cy="76444"/>
                </a:xfrm>
                <a:custGeom>
                  <a:avLst/>
                  <a:gdLst>
                    <a:gd name="connsiteX0" fmla="*/ 64517 w 96298"/>
                    <a:gd name="connsiteY0" fmla="*/ 238 h 76444"/>
                    <a:gd name="connsiteX1" fmla="*/ 5780 w 96298"/>
                    <a:gd name="connsiteY1" fmla="*/ 36751 h 76444"/>
                    <a:gd name="connsiteX2" fmla="*/ 23242 w 96298"/>
                    <a:gd name="connsiteY2" fmla="*/ 62151 h 76444"/>
                    <a:gd name="connsiteX3" fmla="*/ 96267 w 96298"/>
                    <a:gd name="connsiteY3" fmla="*/ 76438 h 76444"/>
                    <a:gd name="connsiteX4" fmla="*/ 13717 w 96298"/>
                    <a:gd name="connsiteY4" fmla="*/ 60563 h 76444"/>
                    <a:gd name="connsiteX5" fmla="*/ 5780 w 96298"/>
                    <a:gd name="connsiteY5" fmla="*/ 55801 h 76444"/>
                    <a:gd name="connsiteX6" fmla="*/ 64517 w 96298"/>
                    <a:gd name="connsiteY6" fmla="*/ 238 h 76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6298" h="76444">
                      <a:moveTo>
                        <a:pt x="64517" y="238"/>
                      </a:moveTo>
                      <a:cubicBezTo>
                        <a:pt x="64517" y="-2937"/>
                        <a:pt x="12659" y="26432"/>
                        <a:pt x="5780" y="36751"/>
                      </a:cubicBezTo>
                      <a:cubicBezTo>
                        <a:pt x="-1099" y="47070"/>
                        <a:pt x="8161" y="55537"/>
                        <a:pt x="23242" y="62151"/>
                      </a:cubicBezTo>
                      <a:cubicBezTo>
                        <a:pt x="38323" y="68765"/>
                        <a:pt x="97855" y="76703"/>
                        <a:pt x="96267" y="76438"/>
                      </a:cubicBezTo>
                      <a:cubicBezTo>
                        <a:pt x="94680" y="76173"/>
                        <a:pt x="28798" y="64002"/>
                        <a:pt x="13717" y="60563"/>
                      </a:cubicBezTo>
                      <a:cubicBezTo>
                        <a:pt x="-1364" y="57124"/>
                        <a:pt x="-4010" y="62680"/>
                        <a:pt x="5780" y="55801"/>
                      </a:cubicBezTo>
                      <a:cubicBezTo>
                        <a:pt x="15570" y="48922"/>
                        <a:pt x="64517" y="3413"/>
                        <a:pt x="64517" y="2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2" name="フリーフォーム: 図形 491">
                  <a:extLst>
                    <a:ext uri="{FF2B5EF4-FFF2-40B4-BE49-F238E27FC236}">
                      <a16:creationId xmlns:a16="http://schemas.microsoft.com/office/drawing/2014/main" id="{3DB191BF-54A3-4F57-813A-1CB95B385D99}"/>
                    </a:ext>
                  </a:extLst>
                </p:cNvPr>
                <p:cNvSpPr/>
                <p:nvPr/>
              </p:nvSpPr>
              <p:spPr>
                <a:xfrm>
                  <a:off x="2579538" y="9494258"/>
                  <a:ext cx="97061" cy="74582"/>
                </a:xfrm>
                <a:custGeom>
                  <a:avLst/>
                  <a:gdLst>
                    <a:gd name="connsiteX0" fmla="*/ 73175 w 97061"/>
                    <a:gd name="connsiteY0" fmla="*/ 580 h 74582"/>
                    <a:gd name="connsiteX1" fmla="*/ 150 w 97061"/>
                    <a:gd name="connsiteY1" fmla="*/ 30742 h 74582"/>
                    <a:gd name="connsiteX2" fmla="*/ 96987 w 97061"/>
                    <a:gd name="connsiteY2" fmla="*/ 72017 h 74582"/>
                    <a:gd name="connsiteX3" fmla="*/ 16025 w 97061"/>
                    <a:gd name="connsiteY3" fmla="*/ 68842 h 74582"/>
                    <a:gd name="connsiteX4" fmla="*/ 8087 w 97061"/>
                    <a:gd name="connsiteY4" fmla="*/ 57730 h 74582"/>
                    <a:gd name="connsiteX5" fmla="*/ 73175 w 97061"/>
                    <a:gd name="connsiteY5" fmla="*/ 580 h 74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7061" h="74582">
                      <a:moveTo>
                        <a:pt x="73175" y="580"/>
                      </a:moveTo>
                      <a:cubicBezTo>
                        <a:pt x="71852" y="-3918"/>
                        <a:pt x="-3819" y="18836"/>
                        <a:pt x="150" y="30742"/>
                      </a:cubicBezTo>
                      <a:cubicBezTo>
                        <a:pt x="4119" y="42648"/>
                        <a:pt x="94341" y="65667"/>
                        <a:pt x="96987" y="72017"/>
                      </a:cubicBezTo>
                      <a:cubicBezTo>
                        <a:pt x="99633" y="78367"/>
                        <a:pt x="30842" y="71223"/>
                        <a:pt x="16025" y="68842"/>
                      </a:cubicBezTo>
                      <a:cubicBezTo>
                        <a:pt x="1208" y="66461"/>
                        <a:pt x="2795" y="63815"/>
                        <a:pt x="8087" y="57730"/>
                      </a:cubicBezTo>
                      <a:cubicBezTo>
                        <a:pt x="13379" y="51645"/>
                        <a:pt x="74498" y="5078"/>
                        <a:pt x="73175" y="58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3" name="フリーフォーム: 図形 492">
                  <a:extLst>
                    <a:ext uri="{FF2B5EF4-FFF2-40B4-BE49-F238E27FC236}">
                      <a16:creationId xmlns:a16="http://schemas.microsoft.com/office/drawing/2014/main" id="{5939ED72-5665-41A8-A081-3B8DBEED4302}"/>
                    </a:ext>
                  </a:extLst>
                </p:cNvPr>
                <p:cNvSpPr/>
                <p:nvPr/>
              </p:nvSpPr>
              <p:spPr>
                <a:xfrm>
                  <a:off x="2117719" y="9104312"/>
                  <a:ext cx="300163" cy="671766"/>
                </a:xfrm>
                <a:custGeom>
                  <a:avLst/>
                  <a:gdLst>
                    <a:gd name="connsiteX0" fmla="*/ 6 w 300163"/>
                    <a:gd name="connsiteY0" fmla="*/ 1 h 671766"/>
                    <a:gd name="connsiteX1" fmla="*/ 177806 w 300163"/>
                    <a:gd name="connsiteY1" fmla="*/ 392113 h 671766"/>
                    <a:gd name="connsiteX2" fmla="*/ 298456 w 300163"/>
                    <a:gd name="connsiteY2" fmla="*/ 668338 h 671766"/>
                    <a:gd name="connsiteX3" fmla="*/ 244481 w 300163"/>
                    <a:gd name="connsiteY3" fmla="*/ 536576 h 671766"/>
                    <a:gd name="connsiteX4" fmla="*/ 184156 w 300163"/>
                    <a:gd name="connsiteY4" fmla="*/ 387351 h 671766"/>
                    <a:gd name="connsiteX5" fmla="*/ 6 w 300163"/>
                    <a:gd name="connsiteY5" fmla="*/ 1 h 671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0163" h="671766">
                      <a:moveTo>
                        <a:pt x="6" y="1"/>
                      </a:moveTo>
                      <a:cubicBezTo>
                        <a:pt x="-1052" y="795"/>
                        <a:pt x="128064" y="280724"/>
                        <a:pt x="177806" y="392113"/>
                      </a:cubicBezTo>
                      <a:cubicBezTo>
                        <a:pt x="227548" y="503502"/>
                        <a:pt x="287344" y="644261"/>
                        <a:pt x="298456" y="668338"/>
                      </a:cubicBezTo>
                      <a:cubicBezTo>
                        <a:pt x="309568" y="692415"/>
                        <a:pt x="263531" y="583407"/>
                        <a:pt x="244481" y="536576"/>
                      </a:cubicBezTo>
                      <a:cubicBezTo>
                        <a:pt x="225431" y="489745"/>
                        <a:pt x="223314" y="473605"/>
                        <a:pt x="184156" y="387351"/>
                      </a:cubicBezTo>
                      <a:cubicBezTo>
                        <a:pt x="144998" y="301097"/>
                        <a:pt x="1064" y="-793"/>
                        <a:pt x="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4" name="フリーフォーム: 図形 493">
                  <a:extLst>
                    <a:ext uri="{FF2B5EF4-FFF2-40B4-BE49-F238E27FC236}">
                      <a16:creationId xmlns:a16="http://schemas.microsoft.com/office/drawing/2014/main" id="{2CCE1F33-BE21-4092-AD9F-17F022F1E78D}"/>
                    </a:ext>
                  </a:extLst>
                </p:cNvPr>
                <p:cNvSpPr/>
                <p:nvPr/>
              </p:nvSpPr>
              <p:spPr>
                <a:xfrm>
                  <a:off x="2100145" y="9118317"/>
                  <a:ext cx="304039" cy="688884"/>
                </a:xfrm>
                <a:custGeom>
                  <a:avLst/>
                  <a:gdLst>
                    <a:gd name="connsiteX0" fmla="*/ 118 w 304039"/>
                    <a:gd name="connsiteY0" fmla="*/ 283 h 688884"/>
                    <a:gd name="connsiteX1" fmla="*/ 108068 w 304039"/>
                    <a:gd name="connsiteY1" fmla="*/ 265396 h 688884"/>
                    <a:gd name="connsiteX2" fmla="*/ 298568 w 304039"/>
                    <a:gd name="connsiteY2" fmla="*/ 676558 h 688884"/>
                    <a:gd name="connsiteX3" fmla="*/ 241418 w 304039"/>
                    <a:gd name="connsiteY3" fmla="*/ 557496 h 688884"/>
                    <a:gd name="connsiteX4" fmla="*/ 127118 w 304039"/>
                    <a:gd name="connsiteY4" fmla="*/ 313021 h 688884"/>
                    <a:gd name="connsiteX5" fmla="*/ 118 w 304039"/>
                    <a:gd name="connsiteY5" fmla="*/ 283 h 688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4039" h="688884">
                      <a:moveTo>
                        <a:pt x="118" y="283"/>
                      </a:moveTo>
                      <a:cubicBezTo>
                        <a:pt x="-3057" y="-7655"/>
                        <a:pt x="58326" y="152684"/>
                        <a:pt x="108068" y="265396"/>
                      </a:cubicBezTo>
                      <a:cubicBezTo>
                        <a:pt x="157810" y="378108"/>
                        <a:pt x="276343" y="627875"/>
                        <a:pt x="298568" y="676558"/>
                      </a:cubicBezTo>
                      <a:cubicBezTo>
                        <a:pt x="320793" y="725241"/>
                        <a:pt x="269993" y="618085"/>
                        <a:pt x="241418" y="557496"/>
                      </a:cubicBezTo>
                      <a:cubicBezTo>
                        <a:pt x="212843" y="496907"/>
                        <a:pt x="166012" y="404302"/>
                        <a:pt x="127118" y="313021"/>
                      </a:cubicBezTo>
                      <a:cubicBezTo>
                        <a:pt x="88224" y="221740"/>
                        <a:pt x="3293" y="8221"/>
                        <a:pt x="118" y="28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5" name="フリーフォーム: 図形 494">
                  <a:extLst>
                    <a:ext uri="{FF2B5EF4-FFF2-40B4-BE49-F238E27FC236}">
                      <a16:creationId xmlns:a16="http://schemas.microsoft.com/office/drawing/2014/main" id="{BAEA2E5E-7937-478D-84F7-E774B22FAA43}"/>
                    </a:ext>
                  </a:extLst>
                </p:cNvPr>
                <p:cNvSpPr/>
                <p:nvPr/>
              </p:nvSpPr>
              <p:spPr>
                <a:xfrm>
                  <a:off x="1929161" y="9155172"/>
                  <a:ext cx="427154" cy="702625"/>
                </a:xfrm>
                <a:custGeom>
                  <a:avLst/>
                  <a:gdLst>
                    <a:gd name="connsiteX0" fmla="*/ 15527 w 427154"/>
                    <a:gd name="connsiteY0" fmla="*/ 31691 h 702625"/>
                    <a:gd name="connsiteX1" fmla="*/ 40927 w 427154"/>
                    <a:gd name="connsiteY1" fmla="*/ 79316 h 702625"/>
                    <a:gd name="connsiteX2" fmla="*/ 228252 w 427154"/>
                    <a:gd name="connsiteY2" fmla="*/ 500003 h 702625"/>
                    <a:gd name="connsiteX3" fmla="*/ 304452 w 427154"/>
                    <a:gd name="connsiteY3" fmla="*/ 680978 h 702625"/>
                    <a:gd name="connsiteX4" fmla="*/ 318739 w 427154"/>
                    <a:gd name="connsiteY4" fmla="*/ 696853 h 702625"/>
                    <a:gd name="connsiteX5" fmla="*/ 344139 w 427154"/>
                    <a:gd name="connsiteY5" fmla="*/ 658753 h 702625"/>
                    <a:gd name="connsiteX6" fmla="*/ 426689 w 427154"/>
                    <a:gd name="connsiteY6" fmla="*/ 582553 h 702625"/>
                    <a:gd name="connsiteX7" fmla="*/ 302864 w 427154"/>
                    <a:gd name="connsiteY7" fmla="*/ 617478 h 702625"/>
                    <a:gd name="connsiteX8" fmla="*/ 233014 w 427154"/>
                    <a:gd name="connsiteY8" fmla="*/ 436503 h 702625"/>
                    <a:gd name="connsiteX9" fmla="*/ 15527 w 427154"/>
                    <a:gd name="connsiteY9" fmla="*/ 31691 h 702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7154" h="702625">
                      <a:moveTo>
                        <a:pt x="15527" y="31691"/>
                      </a:moveTo>
                      <a:cubicBezTo>
                        <a:pt x="-16488" y="-27840"/>
                        <a:pt x="5473" y="1264"/>
                        <a:pt x="40927" y="79316"/>
                      </a:cubicBezTo>
                      <a:cubicBezTo>
                        <a:pt x="76381" y="157368"/>
                        <a:pt x="184331" y="399726"/>
                        <a:pt x="228252" y="500003"/>
                      </a:cubicBezTo>
                      <a:cubicBezTo>
                        <a:pt x="272173" y="600280"/>
                        <a:pt x="289371" y="648170"/>
                        <a:pt x="304452" y="680978"/>
                      </a:cubicBezTo>
                      <a:cubicBezTo>
                        <a:pt x="319533" y="713786"/>
                        <a:pt x="312125" y="700557"/>
                        <a:pt x="318739" y="696853"/>
                      </a:cubicBezTo>
                      <a:cubicBezTo>
                        <a:pt x="325353" y="693149"/>
                        <a:pt x="326147" y="677803"/>
                        <a:pt x="344139" y="658753"/>
                      </a:cubicBezTo>
                      <a:cubicBezTo>
                        <a:pt x="362131" y="639703"/>
                        <a:pt x="433568" y="589432"/>
                        <a:pt x="426689" y="582553"/>
                      </a:cubicBezTo>
                      <a:cubicBezTo>
                        <a:pt x="419810" y="575674"/>
                        <a:pt x="335143" y="641820"/>
                        <a:pt x="302864" y="617478"/>
                      </a:cubicBezTo>
                      <a:cubicBezTo>
                        <a:pt x="270585" y="593136"/>
                        <a:pt x="280110" y="534134"/>
                        <a:pt x="233014" y="436503"/>
                      </a:cubicBezTo>
                      <a:cubicBezTo>
                        <a:pt x="185918" y="338872"/>
                        <a:pt x="47542" y="91222"/>
                        <a:pt x="15527" y="316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6" name="フリーフォーム: 図形 495">
                  <a:extLst>
                    <a:ext uri="{FF2B5EF4-FFF2-40B4-BE49-F238E27FC236}">
                      <a16:creationId xmlns:a16="http://schemas.microsoft.com/office/drawing/2014/main" id="{9B381F4D-9EB5-4D05-91F6-77763707E3CA}"/>
                    </a:ext>
                  </a:extLst>
                </p:cNvPr>
                <p:cNvSpPr/>
                <p:nvPr/>
              </p:nvSpPr>
              <p:spPr>
                <a:xfrm>
                  <a:off x="1940788" y="9088437"/>
                  <a:ext cx="194671" cy="52428"/>
                </a:xfrm>
                <a:custGeom>
                  <a:avLst/>
                  <a:gdLst>
                    <a:gd name="connsiteX0" fmla="*/ 192812 w 194671"/>
                    <a:gd name="connsiteY0" fmla="*/ 31751 h 52428"/>
                    <a:gd name="connsiteX1" fmla="*/ 137250 w 194671"/>
                    <a:gd name="connsiteY1" fmla="*/ 1 h 52428"/>
                    <a:gd name="connsiteX2" fmla="*/ 40412 w 194671"/>
                    <a:gd name="connsiteY2" fmla="*/ 33338 h 52428"/>
                    <a:gd name="connsiteX3" fmla="*/ 725 w 194671"/>
                    <a:gd name="connsiteY3" fmla="*/ 52388 h 52428"/>
                    <a:gd name="connsiteX4" fmla="*/ 70575 w 194671"/>
                    <a:gd name="connsiteY4" fmla="*/ 28576 h 52428"/>
                    <a:gd name="connsiteX5" fmla="*/ 192812 w 194671"/>
                    <a:gd name="connsiteY5" fmla="*/ 31751 h 524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4671" h="52428">
                      <a:moveTo>
                        <a:pt x="192812" y="31751"/>
                      </a:moveTo>
                      <a:cubicBezTo>
                        <a:pt x="203924" y="26989"/>
                        <a:pt x="162650" y="-264"/>
                        <a:pt x="137250" y="1"/>
                      </a:cubicBezTo>
                      <a:cubicBezTo>
                        <a:pt x="111850" y="265"/>
                        <a:pt x="63166" y="24607"/>
                        <a:pt x="40412" y="33338"/>
                      </a:cubicBezTo>
                      <a:cubicBezTo>
                        <a:pt x="17658" y="42069"/>
                        <a:pt x="-4302" y="53182"/>
                        <a:pt x="725" y="52388"/>
                      </a:cubicBezTo>
                      <a:cubicBezTo>
                        <a:pt x="5752" y="51594"/>
                        <a:pt x="42529" y="33338"/>
                        <a:pt x="70575" y="28576"/>
                      </a:cubicBezTo>
                      <a:cubicBezTo>
                        <a:pt x="98621" y="23814"/>
                        <a:pt x="181700" y="36513"/>
                        <a:pt x="192812" y="3175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7" name="フリーフォーム: 図形 496">
                  <a:extLst>
                    <a:ext uri="{FF2B5EF4-FFF2-40B4-BE49-F238E27FC236}">
                      <a16:creationId xmlns:a16="http://schemas.microsoft.com/office/drawing/2014/main" id="{59DD58BC-F397-4042-9648-F7EF6DB99D66}"/>
                    </a:ext>
                  </a:extLst>
                </p:cNvPr>
                <p:cNvSpPr/>
                <p:nvPr/>
              </p:nvSpPr>
              <p:spPr>
                <a:xfrm>
                  <a:off x="2251075" y="9785117"/>
                  <a:ext cx="187116" cy="52696"/>
                </a:xfrm>
                <a:custGeom>
                  <a:avLst/>
                  <a:gdLst>
                    <a:gd name="connsiteX0" fmla="*/ 185738 w 187116"/>
                    <a:gd name="connsiteY0" fmla="*/ 233 h 52696"/>
                    <a:gd name="connsiteX1" fmla="*/ 139700 w 187116"/>
                    <a:gd name="connsiteY1" fmla="*/ 30396 h 52696"/>
                    <a:gd name="connsiteX2" fmla="*/ 79375 w 187116"/>
                    <a:gd name="connsiteY2" fmla="*/ 47858 h 52696"/>
                    <a:gd name="connsiteX3" fmla="*/ 0 w 187116"/>
                    <a:gd name="connsiteY3" fmla="*/ 52621 h 52696"/>
                    <a:gd name="connsiteX4" fmla="*/ 85725 w 187116"/>
                    <a:gd name="connsiteY4" fmla="*/ 47858 h 52696"/>
                    <a:gd name="connsiteX5" fmla="*/ 185738 w 187116"/>
                    <a:gd name="connsiteY5" fmla="*/ 233 h 526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7116" h="52696">
                      <a:moveTo>
                        <a:pt x="185738" y="233"/>
                      </a:moveTo>
                      <a:cubicBezTo>
                        <a:pt x="194734" y="-2677"/>
                        <a:pt x="157427" y="22459"/>
                        <a:pt x="139700" y="30396"/>
                      </a:cubicBezTo>
                      <a:cubicBezTo>
                        <a:pt x="121973" y="38334"/>
                        <a:pt x="102658" y="44154"/>
                        <a:pt x="79375" y="47858"/>
                      </a:cubicBezTo>
                      <a:cubicBezTo>
                        <a:pt x="56092" y="51562"/>
                        <a:pt x="0" y="52621"/>
                        <a:pt x="0" y="52621"/>
                      </a:cubicBezTo>
                      <a:cubicBezTo>
                        <a:pt x="1058" y="52621"/>
                        <a:pt x="60325" y="53679"/>
                        <a:pt x="85725" y="47858"/>
                      </a:cubicBezTo>
                      <a:cubicBezTo>
                        <a:pt x="111125" y="42037"/>
                        <a:pt x="176742" y="3143"/>
                        <a:pt x="185738" y="2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8" name="フリーフォーム: 図形 497">
                  <a:extLst>
                    <a:ext uri="{FF2B5EF4-FFF2-40B4-BE49-F238E27FC236}">
                      <a16:creationId xmlns:a16="http://schemas.microsoft.com/office/drawing/2014/main" id="{43757191-BA6C-4C3D-A140-B1519F41F348}"/>
                    </a:ext>
                  </a:extLst>
                </p:cNvPr>
                <p:cNvSpPr/>
                <p:nvPr/>
              </p:nvSpPr>
              <p:spPr>
                <a:xfrm>
                  <a:off x="2244631" y="9825125"/>
                  <a:ext cx="160609" cy="50656"/>
                </a:xfrm>
                <a:custGeom>
                  <a:avLst/>
                  <a:gdLst>
                    <a:gd name="connsiteX0" fmla="*/ 94 w 160609"/>
                    <a:gd name="connsiteY0" fmla="*/ 42775 h 50656"/>
                    <a:gd name="connsiteX1" fmla="*/ 88994 w 160609"/>
                    <a:gd name="connsiteY1" fmla="*/ 47538 h 50656"/>
                    <a:gd name="connsiteX2" fmla="*/ 160432 w 160609"/>
                    <a:gd name="connsiteY2" fmla="*/ 1500 h 50656"/>
                    <a:gd name="connsiteX3" fmla="*/ 106457 w 160609"/>
                    <a:gd name="connsiteY3" fmla="*/ 12613 h 50656"/>
                    <a:gd name="connsiteX4" fmla="*/ 94 w 160609"/>
                    <a:gd name="connsiteY4" fmla="*/ 42775 h 50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0609" h="50656">
                      <a:moveTo>
                        <a:pt x="94" y="42775"/>
                      </a:moveTo>
                      <a:cubicBezTo>
                        <a:pt x="-2817" y="48596"/>
                        <a:pt x="62271" y="54417"/>
                        <a:pt x="88994" y="47538"/>
                      </a:cubicBezTo>
                      <a:cubicBezTo>
                        <a:pt x="115717" y="40659"/>
                        <a:pt x="157522" y="7321"/>
                        <a:pt x="160432" y="1500"/>
                      </a:cubicBezTo>
                      <a:cubicBezTo>
                        <a:pt x="163343" y="-4321"/>
                        <a:pt x="129740" y="8380"/>
                        <a:pt x="106457" y="12613"/>
                      </a:cubicBezTo>
                      <a:cubicBezTo>
                        <a:pt x="83174" y="16846"/>
                        <a:pt x="3005" y="36954"/>
                        <a:pt x="94" y="4277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9" name="フリーフォーム: 図形 498">
                  <a:extLst>
                    <a:ext uri="{FF2B5EF4-FFF2-40B4-BE49-F238E27FC236}">
                      <a16:creationId xmlns:a16="http://schemas.microsoft.com/office/drawing/2014/main" id="{E1F6EA76-178A-41B3-B20E-FD4CDB622F60}"/>
                    </a:ext>
                  </a:extLst>
                </p:cNvPr>
                <p:cNvSpPr/>
                <p:nvPr/>
              </p:nvSpPr>
              <p:spPr>
                <a:xfrm>
                  <a:off x="2041009" y="9157758"/>
                  <a:ext cx="271247" cy="590603"/>
                </a:xfrm>
                <a:custGeom>
                  <a:avLst/>
                  <a:gdLst>
                    <a:gd name="connsiteX0" fmla="*/ 8454 w 271247"/>
                    <a:gd name="connsiteY0" fmla="*/ 530 h 590603"/>
                    <a:gd name="connsiteX1" fmla="*/ 2104 w 271247"/>
                    <a:gd name="connsiteY1" fmla="*/ 62442 h 590603"/>
                    <a:gd name="connsiteX2" fmla="*/ 41791 w 271247"/>
                    <a:gd name="connsiteY2" fmla="*/ 121180 h 590603"/>
                    <a:gd name="connsiteX3" fmla="*/ 49729 w 271247"/>
                    <a:gd name="connsiteY3" fmla="*/ 148167 h 590603"/>
                    <a:gd name="connsiteX4" fmla="*/ 68779 w 271247"/>
                    <a:gd name="connsiteY4" fmla="*/ 179917 h 590603"/>
                    <a:gd name="connsiteX5" fmla="*/ 100529 w 271247"/>
                    <a:gd name="connsiteY5" fmla="*/ 218017 h 590603"/>
                    <a:gd name="connsiteX6" fmla="*/ 100529 w 271247"/>
                    <a:gd name="connsiteY6" fmla="*/ 278342 h 590603"/>
                    <a:gd name="connsiteX7" fmla="*/ 135454 w 271247"/>
                    <a:gd name="connsiteY7" fmla="*/ 330730 h 590603"/>
                    <a:gd name="connsiteX8" fmla="*/ 154504 w 271247"/>
                    <a:gd name="connsiteY8" fmla="*/ 408517 h 590603"/>
                    <a:gd name="connsiteX9" fmla="*/ 195779 w 271247"/>
                    <a:gd name="connsiteY9" fmla="*/ 456142 h 590603"/>
                    <a:gd name="connsiteX10" fmla="*/ 225941 w 271247"/>
                    <a:gd name="connsiteY10" fmla="*/ 500592 h 590603"/>
                    <a:gd name="connsiteX11" fmla="*/ 268804 w 271247"/>
                    <a:gd name="connsiteY11" fmla="*/ 587905 h 590603"/>
                    <a:gd name="connsiteX12" fmla="*/ 259279 w 271247"/>
                    <a:gd name="connsiteY12" fmla="*/ 559330 h 590603"/>
                    <a:gd name="connsiteX13" fmla="*/ 203716 w 271247"/>
                    <a:gd name="connsiteY13" fmla="*/ 468842 h 590603"/>
                    <a:gd name="connsiteX14" fmla="*/ 159266 w 271247"/>
                    <a:gd name="connsiteY14" fmla="*/ 364067 h 590603"/>
                    <a:gd name="connsiteX15" fmla="*/ 89416 w 271247"/>
                    <a:gd name="connsiteY15" fmla="*/ 171980 h 590603"/>
                    <a:gd name="connsiteX16" fmla="*/ 33854 w 271247"/>
                    <a:gd name="connsiteY16" fmla="*/ 98955 h 590603"/>
                    <a:gd name="connsiteX17" fmla="*/ 8454 w 271247"/>
                    <a:gd name="connsiteY17" fmla="*/ 530 h 590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71247" h="590603">
                      <a:moveTo>
                        <a:pt x="8454" y="530"/>
                      </a:moveTo>
                      <a:cubicBezTo>
                        <a:pt x="3162" y="-5555"/>
                        <a:pt x="-3452" y="42334"/>
                        <a:pt x="2104" y="62442"/>
                      </a:cubicBezTo>
                      <a:cubicBezTo>
                        <a:pt x="7660" y="82550"/>
                        <a:pt x="33854" y="106893"/>
                        <a:pt x="41791" y="121180"/>
                      </a:cubicBezTo>
                      <a:cubicBezTo>
                        <a:pt x="49728" y="135467"/>
                        <a:pt x="45231" y="138378"/>
                        <a:pt x="49729" y="148167"/>
                      </a:cubicBezTo>
                      <a:cubicBezTo>
                        <a:pt x="54227" y="157957"/>
                        <a:pt x="60312" y="168275"/>
                        <a:pt x="68779" y="179917"/>
                      </a:cubicBezTo>
                      <a:cubicBezTo>
                        <a:pt x="77246" y="191559"/>
                        <a:pt x="95237" y="201613"/>
                        <a:pt x="100529" y="218017"/>
                      </a:cubicBezTo>
                      <a:cubicBezTo>
                        <a:pt x="105821" y="234421"/>
                        <a:pt x="94708" y="259557"/>
                        <a:pt x="100529" y="278342"/>
                      </a:cubicBezTo>
                      <a:cubicBezTo>
                        <a:pt x="106350" y="297127"/>
                        <a:pt x="126458" y="309034"/>
                        <a:pt x="135454" y="330730"/>
                      </a:cubicBezTo>
                      <a:cubicBezTo>
                        <a:pt x="144450" y="352426"/>
                        <a:pt x="144450" y="387615"/>
                        <a:pt x="154504" y="408517"/>
                      </a:cubicBezTo>
                      <a:cubicBezTo>
                        <a:pt x="164558" y="429419"/>
                        <a:pt x="183873" y="440796"/>
                        <a:pt x="195779" y="456142"/>
                      </a:cubicBezTo>
                      <a:cubicBezTo>
                        <a:pt x="207685" y="471488"/>
                        <a:pt x="213770" y="478631"/>
                        <a:pt x="225941" y="500592"/>
                      </a:cubicBezTo>
                      <a:cubicBezTo>
                        <a:pt x="238112" y="522553"/>
                        <a:pt x="263248" y="578116"/>
                        <a:pt x="268804" y="587905"/>
                      </a:cubicBezTo>
                      <a:cubicBezTo>
                        <a:pt x="274360" y="597694"/>
                        <a:pt x="270127" y="579174"/>
                        <a:pt x="259279" y="559330"/>
                      </a:cubicBezTo>
                      <a:cubicBezTo>
                        <a:pt x="248431" y="539486"/>
                        <a:pt x="203716" y="468842"/>
                        <a:pt x="203716" y="468842"/>
                      </a:cubicBezTo>
                      <a:cubicBezTo>
                        <a:pt x="187047" y="436298"/>
                        <a:pt x="178316" y="413544"/>
                        <a:pt x="159266" y="364067"/>
                      </a:cubicBezTo>
                      <a:cubicBezTo>
                        <a:pt x="140216" y="314590"/>
                        <a:pt x="110318" y="216165"/>
                        <a:pt x="89416" y="171980"/>
                      </a:cubicBezTo>
                      <a:cubicBezTo>
                        <a:pt x="68514" y="127795"/>
                        <a:pt x="47877" y="121445"/>
                        <a:pt x="33854" y="98955"/>
                      </a:cubicBezTo>
                      <a:cubicBezTo>
                        <a:pt x="19831" y="76465"/>
                        <a:pt x="13746" y="6615"/>
                        <a:pt x="8454" y="5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0" name="フリーフォーム: 図形 499">
                  <a:extLst>
                    <a:ext uri="{FF2B5EF4-FFF2-40B4-BE49-F238E27FC236}">
                      <a16:creationId xmlns:a16="http://schemas.microsoft.com/office/drawing/2014/main" id="{66C2FB2E-6FF0-4D54-97D3-A8DAD3BFAAA4}"/>
                    </a:ext>
                  </a:extLst>
                </p:cNvPr>
                <p:cNvSpPr/>
                <p:nvPr/>
              </p:nvSpPr>
              <p:spPr>
                <a:xfrm>
                  <a:off x="2098923" y="9135603"/>
                  <a:ext cx="275091" cy="573847"/>
                </a:xfrm>
                <a:custGeom>
                  <a:avLst/>
                  <a:gdLst>
                    <a:gd name="connsiteX0" fmla="*/ 18802 w 275091"/>
                    <a:gd name="connsiteY0" fmla="*/ 25860 h 573847"/>
                    <a:gd name="connsiteX1" fmla="*/ 260102 w 275091"/>
                    <a:gd name="connsiteY1" fmla="*/ 546560 h 573847"/>
                    <a:gd name="connsiteX2" fmla="*/ 226765 w 275091"/>
                    <a:gd name="connsiteY2" fmla="*/ 460835 h 573847"/>
                    <a:gd name="connsiteX3" fmla="*/ 41027 w 275091"/>
                    <a:gd name="connsiteY3" fmla="*/ 119522 h 573847"/>
                    <a:gd name="connsiteX4" fmla="*/ 18802 w 275091"/>
                    <a:gd name="connsiteY4" fmla="*/ 25860 h 5738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5091" h="573847">
                      <a:moveTo>
                        <a:pt x="18802" y="25860"/>
                      </a:moveTo>
                      <a:cubicBezTo>
                        <a:pt x="55315" y="97033"/>
                        <a:pt x="225442" y="474064"/>
                        <a:pt x="260102" y="546560"/>
                      </a:cubicBezTo>
                      <a:cubicBezTo>
                        <a:pt x="294763" y="619056"/>
                        <a:pt x="263278" y="532008"/>
                        <a:pt x="226765" y="460835"/>
                      </a:cubicBezTo>
                      <a:cubicBezTo>
                        <a:pt x="190253" y="389662"/>
                        <a:pt x="78069" y="193870"/>
                        <a:pt x="41027" y="119522"/>
                      </a:cubicBezTo>
                      <a:cubicBezTo>
                        <a:pt x="3985" y="45174"/>
                        <a:pt x="-17711" y="-45313"/>
                        <a:pt x="18802" y="2586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1" name="フリーフォーム: 図形 500">
                  <a:extLst>
                    <a:ext uri="{FF2B5EF4-FFF2-40B4-BE49-F238E27FC236}">
                      <a16:creationId xmlns:a16="http://schemas.microsoft.com/office/drawing/2014/main" id="{B43FC934-CA68-446C-951E-1316FDE1E4E7}"/>
                    </a:ext>
                  </a:extLst>
                </p:cNvPr>
                <p:cNvSpPr/>
                <p:nvPr/>
              </p:nvSpPr>
              <p:spPr>
                <a:xfrm>
                  <a:off x="2017738" y="9175421"/>
                  <a:ext cx="247383" cy="590629"/>
                </a:xfrm>
                <a:custGeom>
                  <a:avLst/>
                  <a:gdLst>
                    <a:gd name="connsiteX0" fmla="*/ 9500 w 247383"/>
                    <a:gd name="connsiteY0" fmla="*/ 329 h 590629"/>
                    <a:gd name="connsiteX1" fmla="*/ 20612 w 247383"/>
                    <a:gd name="connsiteY1" fmla="*/ 124154 h 590629"/>
                    <a:gd name="connsiteX2" fmla="*/ 241275 w 247383"/>
                    <a:gd name="connsiteY2" fmla="*/ 579767 h 590629"/>
                    <a:gd name="connsiteX3" fmla="*/ 171425 w 247383"/>
                    <a:gd name="connsiteY3" fmla="*/ 419429 h 590629"/>
                    <a:gd name="connsiteX4" fmla="*/ 20612 w 247383"/>
                    <a:gd name="connsiteY4" fmla="*/ 98754 h 590629"/>
                    <a:gd name="connsiteX5" fmla="*/ 9500 w 247383"/>
                    <a:gd name="connsiteY5" fmla="*/ 329 h 5906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7383" h="590629">
                      <a:moveTo>
                        <a:pt x="9500" y="329"/>
                      </a:moveTo>
                      <a:cubicBezTo>
                        <a:pt x="9500" y="4562"/>
                        <a:pt x="-18017" y="27581"/>
                        <a:pt x="20612" y="124154"/>
                      </a:cubicBezTo>
                      <a:cubicBezTo>
                        <a:pt x="59241" y="220727"/>
                        <a:pt x="216140" y="530555"/>
                        <a:pt x="241275" y="579767"/>
                      </a:cubicBezTo>
                      <a:cubicBezTo>
                        <a:pt x="266411" y="628980"/>
                        <a:pt x="208202" y="499598"/>
                        <a:pt x="171425" y="419429"/>
                      </a:cubicBezTo>
                      <a:cubicBezTo>
                        <a:pt x="134648" y="339260"/>
                        <a:pt x="48393" y="164635"/>
                        <a:pt x="20612" y="98754"/>
                      </a:cubicBezTo>
                      <a:cubicBezTo>
                        <a:pt x="-7169" y="32873"/>
                        <a:pt x="9500" y="-3904"/>
                        <a:pt x="9500" y="3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2" name="フリーフォーム: 図形 501">
                  <a:extLst>
                    <a:ext uri="{FF2B5EF4-FFF2-40B4-BE49-F238E27FC236}">
                      <a16:creationId xmlns:a16="http://schemas.microsoft.com/office/drawing/2014/main" id="{ACBCCB9E-34D8-4405-AFF1-A204BC1427BB}"/>
                    </a:ext>
                  </a:extLst>
                </p:cNvPr>
                <p:cNvSpPr/>
                <p:nvPr/>
              </p:nvSpPr>
              <p:spPr>
                <a:xfrm>
                  <a:off x="1930799" y="9305429"/>
                  <a:ext cx="213876" cy="441858"/>
                </a:xfrm>
                <a:custGeom>
                  <a:avLst/>
                  <a:gdLst>
                    <a:gd name="connsiteX0" fmla="*/ 1189 w 213876"/>
                    <a:gd name="connsiteY0" fmla="*/ 3671 h 441858"/>
                    <a:gd name="connsiteX1" fmla="*/ 85326 w 213876"/>
                    <a:gd name="connsiteY1" fmla="*/ 171946 h 441858"/>
                    <a:gd name="connsiteX2" fmla="*/ 212326 w 213876"/>
                    <a:gd name="connsiteY2" fmla="*/ 435471 h 441858"/>
                    <a:gd name="connsiteX3" fmla="*/ 147239 w 213876"/>
                    <a:gd name="connsiteY3" fmla="*/ 330696 h 441858"/>
                    <a:gd name="connsiteX4" fmla="*/ 1189 w 213876"/>
                    <a:gd name="connsiteY4" fmla="*/ 3671 h 441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3876" h="441858">
                      <a:moveTo>
                        <a:pt x="1189" y="3671"/>
                      </a:moveTo>
                      <a:cubicBezTo>
                        <a:pt x="-9130" y="-22787"/>
                        <a:pt x="50136" y="99979"/>
                        <a:pt x="85326" y="171946"/>
                      </a:cubicBezTo>
                      <a:cubicBezTo>
                        <a:pt x="120516" y="243913"/>
                        <a:pt x="202007" y="409013"/>
                        <a:pt x="212326" y="435471"/>
                      </a:cubicBezTo>
                      <a:cubicBezTo>
                        <a:pt x="222645" y="461929"/>
                        <a:pt x="179253" y="402133"/>
                        <a:pt x="147239" y="330696"/>
                      </a:cubicBezTo>
                      <a:cubicBezTo>
                        <a:pt x="115225" y="259259"/>
                        <a:pt x="11508" y="30129"/>
                        <a:pt x="1189" y="36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3" name="フリーフォーム: 図形 502">
                  <a:extLst>
                    <a:ext uri="{FF2B5EF4-FFF2-40B4-BE49-F238E27FC236}">
                      <a16:creationId xmlns:a16="http://schemas.microsoft.com/office/drawing/2014/main" id="{2E337F87-9072-41D3-866A-A3E8189FCEAA}"/>
                    </a:ext>
                  </a:extLst>
                </p:cNvPr>
                <p:cNvSpPr/>
                <p:nvPr/>
              </p:nvSpPr>
              <p:spPr>
                <a:xfrm>
                  <a:off x="1947508" y="9391491"/>
                  <a:ext cx="192539" cy="410195"/>
                </a:xfrm>
                <a:custGeom>
                  <a:avLst/>
                  <a:gdLst>
                    <a:gd name="connsiteX0" fmla="*/ 13055 w 192539"/>
                    <a:gd name="connsiteY0" fmla="*/ 12859 h 410195"/>
                    <a:gd name="connsiteX1" fmla="*/ 186092 w 192539"/>
                    <a:gd name="connsiteY1" fmla="*/ 393859 h 410195"/>
                    <a:gd name="connsiteX2" fmla="*/ 143230 w 192539"/>
                    <a:gd name="connsiteY2" fmla="*/ 312897 h 410195"/>
                    <a:gd name="connsiteX3" fmla="*/ 25755 w 192539"/>
                    <a:gd name="connsiteY3" fmla="*/ 62072 h 410195"/>
                    <a:gd name="connsiteX4" fmla="*/ 13055 w 192539"/>
                    <a:gd name="connsiteY4" fmla="*/ 84297 h 410195"/>
                    <a:gd name="connsiteX5" fmla="*/ 13055 w 192539"/>
                    <a:gd name="connsiteY5" fmla="*/ 12859 h 410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2539" h="410195">
                      <a:moveTo>
                        <a:pt x="13055" y="12859"/>
                      </a:moveTo>
                      <a:cubicBezTo>
                        <a:pt x="41894" y="64453"/>
                        <a:pt x="164396" y="343853"/>
                        <a:pt x="186092" y="393859"/>
                      </a:cubicBezTo>
                      <a:cubicBezTo>
                        <a:pt x="207788" y="443865"/>
                        <a:pt x="169953" y="368195"/>
                        <a:pt x="143230" y="312897"/>
                      </a:cubicBezTo>
                      <a:cubicBezTo>
                        <a:pt x="116507" y="257599"/>
                        <a:pt x="47451" y="100172"/>
                        <a:pt x="25755" y="62072"/>
                      </a:cubicBezTo>
                      <a:cubicBezTo>
                        <a:pt x="4059" y="23972"/>
                        <a:pt x="14113" y="87207"/>
                        <a:pt x="13055" y="84297"/>
                      </a:cubicBezTo>
                      <a:cubicBezTo>
                        <a:pt x="11997" y="81387"/>
                        <a:pt x="-15784" y="-38735"/>
                        <a:pt x="13055" y="128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4" name="フリーフォーム: 図形 503">
                  <a:extLst>
                    <a:ext uri="{FF2B5EF4-FFF2-40B4-BE49-F238E27FC236}">
                      <a16:creationId xmlns:a16="http://schemas.microsoft.com/office/drawing/2014/main" id="{9E73DA53-65EA-4523-9A93-CFBD162CFCBF}"/>
                    </a:ext>
                  </a:extLst>
                </p:cNvPr>
                <p:cNvSpPr/>
                <p:nvPr/>
              </p:nvSpPr>
              <p:spPr>
                <a:xfrm>
                  <a:off x="873837" y="9605882"/>
                  <a:ext cx="419876" cy="795916"/>
                </a:xfrm>
                <a:custGeom>
                  <a:avLst/>
                  <a:gdLst>
                    <a:gd name="connsiteX0" fmla="*/ 50088 w 419876"/>
                    <a:gd name="connsiteY0" fmla="*/ 81 h 795916"/>
                    <a:gd name="connsiteX1" fmla="*/ 23101 w 419876"/>
                    <a:gd name="connsiteY1" fmla="*/ 87393 h 795916"/>
                    <a:gd name="connsiteX2" fmla="*/ 50088 w 419876"/>
                    <a:gd name="connsiteY2" fmla="*/ 166768 h 795916"/>
                    <a:gd name="connsiteX3" fmla="*/ 226301 w 419876"/>
                    <a:gd name="connsiteY3" fmla="*/ 584281 h 795916"/>
                    <a:gd name="connsiteX4" fmla="*/ 321551 w 419876"/>
                    <a:gd name="connsiteY4" fmla="*/ 771606 h 795916"/>
                    <a:gd name="connsiteX5" fmla="*/ 399338 w 419876"/>
                    <a:gd name="connsiteY5" fmla="*/ 793831 h 795916"/>
                    <a:gd name="connsiteX6" fmla="*/ 416801 w 419876"/>
                    <a:gd name="connsiteY6" fmla="*/ 790656 h 795916"/>
                    <a:gd name="connsiteX7" fmla="*/ 348538 w 419876"/>
                    <a:gd name="connsiteY7" fmla="*/ 755731 h 795916"/>
                    <a:gd name="connsiteX8" fmla="*/ 267576 w 419876"/>
                    <a:gd name="connsiteY8" fmla="*/ 644606 h 795916"/>
                    <a:gd name="connsiteX9" fmla="*/ 10401 w 419876"/>
                    <a:gd name="connsiteY9" fmla="*/ 103268 h 795916"/>
                    <a:gd name="connsiteX10" fmla="*/ 50088 w 419876"/>
                    <a:gd name="connsiteY10" fmla="*/ 81 h 795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19876" h="795916">
                      <a:moveTo>
                        <a:pt x="50088" y="81"/>
                      </a:moveTo>
                      <a:cubicBezTo>
                        <a:pt x="52205" y="-2565"/>
                        <a:pt x="23101" y="59612"/>
                        <a:pt x="23101" y="87393"/>
                      </a:cubicBezTo>
                      <a:cubicBezTo>
                        <a:pt x="23101" y="115174"/>
                        <a:pt x="16221" y="83953"/>
                        <a:pt x="50088" y="166768"/>
                      </a:cubicBezTo>
                      <a:cubicBezTo>
                        <a:pt x="83955" y="249583"/>
                        <a:pt x="181057" y="483475"/>
                        <a:pt x="226301" y="584281"/>
                      </a:cubicBezTo>
                      <a:cubicBezTo>
                        <a:pt x="271545" y="685087"/>
                        <a:pt x="292712" y="736681"/>
                        <a:pt x="321551" y="771606"/>
                      </a:cubicBezTo>
                      <a:cubicBezTo>
                        <a:pt x="350390" y="806531"/>
                        <a:pt x="383463" y="790656"/>
                        <a:pt x="399338" y="793831"/>
                      </a:cubicBezTo>
                      <a:cubicBezTo>
                        <a:pt x="415213" y="797006"/>
                        <a:pt x="425268" y="797006"/>
                        <a:pt x="416801" y="790656"/>
                      </a:cubicBezTo>
                      <a:cubicBezTo>
                        <a:pt x="408334" y="784306"/>
                        <a:pt x="373409" y="780073"/>
                        <a:pt x="348538" y="755731"/>
                      </a:cubicBezTo>
                      <a:cubicBezTo>
                        <a:pt x="323667" y="731389"/>
                        <a:pt x="323932" y="753350"/>
                        <a:pt x="267576" y="644606"/>
                      </a:cubicBezTo>
                      <a:cubicBezTo>
                        <a:pt x="211220" y="535862"/>
                        <a:pt x="47707" y="206455"/>
                        <a:pt x="10401" y="103268"/>
                      </a:cubicBezTo>
                      <a:cubicBezTo>
                        <a:pt x="-26905" y="81"/>
                        <a:pt x="47971" y="2727"/>
                        <a:pt x="50088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5" name="フリーフォーム: 図形 504">
                  <a:extLst>
                    <a:ext uri="{FF2B5EF4-FFF2-40B4-BE49-F238E27FC236}">
                      <a16:creationId xmlns:a16="http://schemas.microsoft.com/office/drawing/2014/main" id="{79B9DB34-93EC-4FB2-97C3-1F25F10B63EE}"/>
                    </a:ext>
                  </a:extLst>
                </p:cNvPr>
                <p:cNvSpPr/>
                <p:nvPr/>
              </p:nvSpPr>
              <p:spPr>
                <a:xfrm>
                  <a:off x="958416" y="9417049"/>
                  <a:ext cx="683080" cy="166730"/>
                </a:xfrm>
                <a:custGeom>
                  <a:avLst/>
                  <a:gdLst>
                    <a:gd name="connsiteX0" fmla="*/ 434 w 683080"/>
                    <a:gd name="connsiteY0" fmla="*/ 166689 h 166730"/>
                    <a:gd name="connsiteX1" fmla="*/ 262372 w 683080"/>
                    <a:gd name="connsiteY1" fmla="*/ 39689 h 166730"/>
                    <a:gd name="connsiteX2" fmla="*/ 408422 w 683080"/>
                    <a:gd name="connsiteY2" fmla="*/ 1 h 166730"/>
                    <a:gd name="connsiteX3" fmla="*/ 671947 w 683080"/>
                    <a:gd name="connsiteY3" fmla="*/ 38101 h 166730"/>
                    <a:gd name="connsiteX4" fmla="*/ 603684 w 683080"/>
                    <a:gd name="connsiteY4" fmla="*/ 14289 h 166730"/>
                    <a:gd name="connsiteX5" fmla="*/ 329047 w 683080"/>
                    <a:gd name="connsiteY5" fmla="*/ 25401 h 166730"/>
                    <a:gd name="connsiteX6" fmla="*/ 434 w 683080"/>
                    <a:gd name="connsiteY6" fmla="*/ 166689 h 166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3080" h="166730">
                      <a:moveTo>
                        <a:pt x="434" y="166689"/>
                      </a:moveTo>
                      <a:cubicBezTo>
                        <a:pt x="-10678" y="169070"/>
                        <a:pt x="194374" y="67470"/>
                        <a:pt x="262372" y="39689"/>
                      </a:cubicBezTo>
                      <a:cubicBezTo>
                        <a:pt x="330370" y="11908"/>
                        <a:pt x="340160" y="266"/>
                        <a:pt x="408422" y="1"/>
                      </a:cubicBezTo>
                      <a:cubicBezTo>
                        <a:pt x="476684" y="-264"/>
                        <a:pt x="639403" y="35720"/>
                        <a:pt x="671947" y="38101"/>
                      </a:cubicBezTo>
                      <a:cubicBezTo>
                        <a:pt x="704491" y="40482"/>
                        <a:pt x="660834" y="16406"/>
                        <a:pt x="603684" y="14289"/>
                      </a:cubicBezTo>
                      <a:cubicBezTo>
                        <a:pt x="546534" y="12172"/>
                        <a:pt x="431441" y="-2909"/>
                        <a:pt x="329047" y="25401"/>
                      </a:cubicBezTo>
                      <a:cubicBezTo>
                        <a:pt x="226653" y="53711"/>
                        <a:pt x="11546" y="164308"/>
                        <a:pt x="434" y="1666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6" name="フリーフォーム: 図形 505">
                  <a:extLst>
                    <a:ext uri="{FF2B5EF4-FFF2-40B4-BE49-F238E27FC236}">
                      <a16:creationId xmlns:a16="http://schemas.microsoft.com/office/drawing/2014/main" id="{FB2BE7E0-7198-4EA4-946A-8E3483CC5E5A}"/>
                    </a:ext>
                  </a:extLst>
                </p:cNvPr>
                <p:cNvSpPr/>
                <p:nvPr/>
              </p:nvSpPr>
              <p:spPr>
                <a:xfrm>
                  <a:off x="1709495" y="9504234"/>
                  <a:ext cx="147907" cy="307076"/>
                </a:xfrm>
                <a:custGeom>
                  <a:avLst/>
                  <a:gdLst>
                    <a:gd name="connsiteX0" fmla="*/ 243 w 147907"/>
                    <a:gd name="connsiteY0" fmla="*/ 129 h 307076"/>
                    <a:gd name="connsiteX1" fmla="*/ 93905 w 147907"/>
                    <a:gd name="connsiteY1" fmla="*/ 160466 h 307076"/>
                    <a:gd name="connsiteX2" fmla="*/ 146293 w 147907"/>
                    <a:gd name="connsiteY2" fmla="*/ 304929 h 307076"/>
                    <a:gd name="connsiteX3" fmla="*/ 133593 w 147907"/>
                    <a:gd name="connsiteY3" fmla="*/ 243016 h 307076"/>
                    <a:gd name="connsiteX4" fmla="*/ 124068 w 147907"/>
                    <a:gd name="connsiteY4" fmla="*/ 187454 h 307076"/>
                    <a:gd name="connsiteX5" fmla="*/ 243 w 147907"/>
                    <a:gd name="connsiteY5" fmla="*/ 129 h 307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7907" h="307076">
                      <a:moveTo>
                        <a:pt x="243" y="129"/>
                      </a:moveTo>
                      <a:cubicBezTo>
                        <a:pt x="-4784" y="-4369"/>
                        <a:pt x="69563" y="109666"/>
                        <a:pt x="93905" y="160466"/>
                      </a:cubicBezTo>
                      <a:cubicBezTo>
                        <a:pt x="118247" y="211266"/>
                        <a:pt x="139678" y="291171"/>
                        <a:pt x="146293" y="304929"/>
                      </a:cubicBezTo>
                      <a:cubicBezTo>
                        <a:pt x="152908" y="318687"/>
                        <a:pt x="137297" y="262595"/>
                        <a:pt x="133593" y="243016"/>
                      </a:cubicBezTo>
                      <a:cubicBezTo>
                        <a:pt x="129889" y="223437"/>
                        <a:pt x="149997" y="232698"/>
                        <a:pt x="124068" y="187454"/>
                      </a:cubicBezTo>
                      <a:cubicBezTo>
                        <a:pt x="98139" y="142210"/>
                        <a:pt x="5270" y="4627"/>
                        <a:pt x="243" y="1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7" name="フリーフォーム: 図形 506">
                  <a:extLst>
                    <a:ext uri="{FF2B5EF4-FFF2-40B4-BE49-F238E27FC236}">
                      <a16:creationId xmlns:a16="http://schemas.microsoft.com/office/drawing/2014/main" id="{8A3CF52F-4BEC-408C-AD09-302FE1D6B39B}"/>
                    </a:ext>
                  </a:extLst>
                </p:cNvPr>
                <p:cNvSpPr/>
                <p:nvPr/>
              </p:nvSpPr>
              <p:spPr>
                <a:xfrm>
                  <a:off x="1670045" y="9499254"/>
                  <a:ext cx="188831" cy="606720"/>
                </a:xfrm>
                <a:custGeom>
                  <a:avLst/>
                  <a:gdLst>
                    <a:gd name="connsiteX0" fmla="*/ 5 w 188831"/>
                    <a:gd name="connsiteY0" fmla="*/ 346 h 606720"/>
                    <a:gd name="connsiteX1" fmla="*/ 174630 w 188831"/>
                    <a:gd name="connsiteY1" fmla="*/ 322609 h 606720"/>
                    <a:gd name="connsiteX2" fmla="*/ 173043 w 188831"/>
                    <a:gd name="connsiteY2" fmla="*/ 406746 h 606720"/>
                    <a:gd name="connsiteX3" fmla="*/ 128593 w 188831"/>
                    <a:gd name="connsiteY3" fmla="*/ 552796 h 606720"/>
                    <a:gd name="connsiteX4" fmla="*/ 92080 w 188831"/>
                    <a:gd name="connsiteY4" fmla="*/ 605184 h 606720"/>
                    <a:gd name="connsiteX5" fmla="*/ 139705 w 188831"/>
                    <a:gd name="connsiteY5" fmla="*/ 501996 h 606720"/>
                    <a:gd name="connsiteX6" fmla="*/ 168280 w 188831"/>
                    <a:gd name="connsiteY6" fmla="*/ 265459 h 606720"/>
                    <a:gd name="connsiteX7" fmla="*/ 5 w 188831"/>
                    <a:gd name="connsiteY7" fmla="*/ 346 h 606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8831" h="606720">
                      <a:moveTo>
                        <a:pt x="5" y="346"/>
                      </a:moveTo>
                      <a:cubicBezTo>
                        <a:pt x="1063" y="9871"/>
                        <a:pt x="145790" y="254876"/>
                        <a:pt x="174630" y="322609"/>
                      </a:cubicBezTo>
                      <a:cubicBezTo>
                        <a:pt x="203470" y="390342"/>
                        <a:pt x="180716" y="368382"/>
                        <a:pt x="173043" y="406746"/>
                      </a:cubicBezTo>
                      <a:cubicBezTo>
                        <a:pt x="165370" y="445110"/>
                        <a:pt x="142087" y="519723"/>
                        <a:pt x="128593" y="552796"/>
                      </a:cubicBezTo>
                      <a:cubicBezTo>
                        <a:pt x="115099" y="585869"/>
                        <a:pt x="90228" y="613651"/>
                        <a:pt x="92080" y="605184"/>
                      </a:cubicBezTo>
                      <a:cubicBezTo>
                        <a:pt x="93932" y="596717"/>
                        <a:pt x="127005" y="558617"/>
                        <a:pt x="139705" y="501996"/>
                      </a:cubicBezTo>
                      <a:cubicBezTo>
                        <a:pt x="152405" y="445375"/>
                        <a:pt x="189976" y="350919"/>
                        <a:pt x="168280" y="265459"/>
                      </a:cubicBezTo>
                      <a:cubicBezTo>
                        <a:pt x="146584" y="179999"/>
                        <a:pt x="-1053" y="-9179"/>
                        <a:pt x="5" y="3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8" name="フリーフォーム: 図形 507">
                  <a:extLst>
                    <a:ext uri="{FF2B5EF4-FFF2-40B4-BE49-F238E27FC236}">
                      <a16:creationId xmlns:a16="http://schemas.microsoft.com/office/drawing/2014/main" id="{ED279C1A-8C48-41B9-8E07-C1175DBF765B}"/>
                    </a:ext>
                  </a:extLst>
                </p:cNvPr>
                <p:cNvSpPr/>
                <p:nvPr/>
              </p:nvSpPr>
              <p:spPr>
                <a:xfrm>
                  <a:off x="1532633" y="9943990"/>
                  <a:ext cx="331753" cy="368803"/>
                </a:xfrm>
                <a:custGeom>
                  <a:avLst/>
                  <a:gdLst>
                    <a:gd name="connsiteX0" fmla="*/ 329505 w 331753"/>
                    <a:gd name="connsiteY0" fmla="*/ 110 h 368803"/>
                    <a:gd name="connsiteX1" fmla="*/ 264417 w 331753"/>
                    <a:gd name="connsiteY1" fmla="*/ 152510 h 368803"/>
                    <a:gd name="connsiteX2" fmla="*/ 213617 w 331753"/>
                    <a:gd name="connsiteY2" fmla="*/ 212835 h 368803"/>
                    <a:gd name="connsiteX3" fmla="*/ 135830 w 331753"/>
                    <a:gd name="connsiteY3" fmla="*/ 282685 h 368803"/>
                    <a:gd name="connsiteX4" fmla="*/ 892 w 331753"/>
                    <a:gd name="connsiteY4" fmla="*/ 368410 h 368803"/>
                    <a:gd name="connsiteX5" fmla="*/ 88205 w 331753"/>
                    <a:gd name="connsiteY5" fmla="*/ 306498 h 368803"/>
                    <a:gd name="connsiteX6" fmla="*/ 294580 w 331753"/>
                    <a:gd name="connsiteY6" fmla="*/ 131873 h 368803"/>
                    <a:gd name="connsiteX7" fmla="*/ 329505 w 331753"/>
                    <a:gd name="connsiteY7" fmla="*/ 110 h 368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1753" h="368803">
                      <a:moveTo>
                        <a:pt x="329505" y="110"/>
                      </a:moveTo>
                      <a:cubicBezTo>
                        <a:pt x="324478" y="3549"/>
                        <a:pt x="283732" y="117056"/>
                        <a:pt x="264417" y="152510"/>
                      </a:cubicBezTo>
                      <a:cubicBezTo>
                        <a:pt x="245102" y="187964"/>
                        <a:pt x="235048" y="191139"/>
                        <a:pt x="213617" y="212835"/>
                      </a:cubicBezTo>
                      <a:cubicBezTo>
                        <a:pt x="192186" y="234531"/>
                        <a:pt x="171284" y="256756"/>
                        <a:pt x="135830" y="282685"/>
                      </a:cubicBezTo>
                      <a:cubicBezTo>
                        <a:pt x="100376" y="308614"/>
                        <a:pt x="8829" y="364441"/>
                        <a:pt x="892" y="368410"/>
                      </a:cubicBezTo>
                      <a:cubicBezTo>
                        <a:pt x="-7046" y="372379"/>
                        <a:pt x="39257" y="345921"/>
                        <a:pt x="88205" y="306498"/>
                      </a:cubicBezTo>
                      <a:cubicBezTo>
                        <a:pt x="137153" y="267075"/>
                        <a:pt x="254892" y="189552"/>
                        <a:pt x="294580" y="131873"/>
                      </a:cubicBezTo>
                      <a:cubicBezTo>
                        <a:pt x="334268" y="74194"/>
                        <a:pt x="334532" y="-3329"/>
                        <a:pt x="329505" y="1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9" name="フリーフォーム: 図形 508">
                  <a:extLst>
                    <a:ext uri="{FF2B5EF4-FFF2-40B4-BE49-F238E27FC236}">
                      <a16:creationId xmlns:a16="http://schemas.microsoft.com/office/drawing/2014/main" id="{5EF0EBD1-0287-4FC3-BC6B-B4B56C1D5DCD}"/>
                    </a:ext>
                  </a:extLst>
                </p:cNvPr>
                <p:cNvSpPr/>
                <p:nvPr/>
              </p:nvSpPr>
              <p:spPr>
                <a:xfrm>
                  <a:off x="1599858" y="9505949"/>
                  <a:ext cx="101944" cy="80975"/>
                </a:xfrm>
                <a:custGeom>
                  <a:avLst/>
                  <a:gdLst>
                    <a:gd name="connsiteX0" fmla="*/ 33680 w 101944"/>
                    <a:gd name="connsiteY0" fmla="*/ 1 h 80975"/>
                    <a:gd name="connsiteX1" fmla="*/ 1930 w 101944"/>
                    <a:gd name="connsiteY1" fmla="*/ 65089 h 80975"/>
                    <a:gd name="connsiteX2" fmla="*/ 101942 w 101944"/>
                    <a:gd name="connsiteY2" fmla="*/ 80964 h 80975"/>
                    <a:gd name="connsiteX3" fmla="*/ 5105 w 101944"/>
                    <a:gd name="connsiteY3" fmla="*/ 66676 h 80975"/>
                    <a:gd name="connsiteX4" fmla="*/ 33680 w 101944"/>
                    <a:gd name="connsiteY4" fmla="*/ 1 h 8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944" h="80975">
                      <a:moveTo>
                        <a:pt x="33680" y="1"/>
                      </a:moveTo>
                      <a:cubicBezTo>
                        <a:pt x="33151" y="-264"/>
                        <a:pt x="-9447" y="51595"/>
                        <a:pt x="1930" y="65089"/>
                      </a:cubicBezTo>
                      <a:cubicBezTo>
                        <a:pt x="13307" y="78583"/>
                        <a:pt x="101413" y="80700"/>
                        <a:pt x="101942" y="80964"/>
                      </a:cubicBezTo>
                      <a:cubicBezTo>
                        <a:pt x="102471" y="81229"/>
                        <a:pt x="17276" y="76995"/>
                        <a:pt x="5105" y="66676"/>
                      </a:cubicBezTo>
                      <a:cubicBezTo>
                        <a:pt x="-7066" y="56357"/>
                        <a:pt x="34209" y="266"/>
                        <a:pt x="3368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0" name="フリーフォーム: 図形 509">
                  <a:extLst>
                    <a:ext uri="{FF2B5EF4-FFF2-40B4-BE49-F238E27FC236}">
                      <a16:creationId xmlns:a16="http://schemas.microsoft.com/office/drawing/2014/main" id="{85B0397D-F4A7-4E56-99B8-895D040191EB}"/>
                    </a:ext>
                  </a:extLst>
                </p:cNvPr>
                <p:cNvSpPr/>
                <p:nvPr/>
              </p:nvSpPr>
              <p:spPr>
                <a:xfrm>
                  <a:off x="1619221" y="9646876"/>
                  <a:ext cx="152429" cy="126287"/>
                </a:xfrm>
                <a:custGeom>
                  <a:avLst/>
                  <a:gdLst>
                    <a:gd name="connsiteX0" fmla="*/ 117504 w 152429"/>
                    <a:gd name="connsiteY0" fmla="*/ 8299 h 126287"/>
                    <a:gd name="connsiteX1" fmla="*/ 33367 w 152429"/>
                    <a:gd name="connsiteY1" fmla="*/ 27349 h 126287"/>
                    <a:gd name="connsiteX2" fmla="*/ 52417 w 152429"/>
                    <a:gd name="connsiteY2" fmla="*/ 106724 h 126287"/>
                    <a:gd name="connsiteX3" fmla="*/ 111154 w 152429"/>
                    <a:gd name="connsiteY3" fmla="*/ 124187 h 126287"/>
                    <a:gd name="connsiteX4" fmla="*/ 152429 w 152429"/>
                    <a:gd name="connsiteY4" fmla="*/ 124187 h 126287"/>
                    <a:gd name="connsiteX5" fmla="*/ 52417 w 152429"/>
                    <a:gd name="connsiteY5" fmla="*/ 122599 h 126287"/>
                    <a:gd name="connsiteX6" fmla="*/ 29 w 152429"/>
                    <a:gd name="connsiteY6" fmla="*/ 79737 h 126287"/>
                    <a:gd name="connsiteX7" fmla="*/ 58767 w 152429"/>
                    <a:gd name="connsiteY7" fmla="*/ 6712 h 126287"/>
                    <a:gd name="connsiteX8" fmla="*/ 117504 w 152429"/>
                    <a:gd name="connsiteY8" fmla="*/ 8299 h 126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2429" h="126287">
                      <a:moveTo>
                        <a:pt x="117504" y="8299"/>
                      </a:moveTo>
                      <a:cubicBezTo>
                        <a:pt x="113271" y="11738"/>
                        <a:pt x="44215" y="10945"/>
                        <a:pt x="33367" y="27349"/>
                      </a:cubicBezTo>
                      <a:cubicBezTo>
                        <a:pt x="22519" y="43753"/>
                        <a:pt x="39452" y="90584"/>
                        <a:pt x="52417" y="106724"/>
                      </a:cubicBezTo>
                      <a:cubicBezTo>
                        <a:pt x="65381" y="122864"/>
                        <a:pt x="94485" y="121277"/>
                        <a:pt x="111154" y="124187"/>
                      </a:cubicBezTo>
                      <a:cubicBezTo>
                        <a:pt x="127823" y="127097"/>
                        <a:pt x="152429" y="124187"/>
                        <a:pt x="152429" y="124187"/>
                      </a:cubicBezTo>
                      <a:cubicBezTo>
                        <a:pt x="142640" y="123922"/>
                        <a:pt x="77817" y="130007"/>
                        <a:pt x="52417" y="122599"/>
                      </a:cubicBezTo>
                      <a:cubicBezTo>
                        <a:pt x="27017" y="115191"/>
                        <a:pt x="-1029" y="99051"/>
                        <a:pt x="29" y="79737"/>
                      </a:cubicBezTo>
                      <a:cubicBezTo>
                        <a:pt x="1087" y="60423"/>
                        <a:pt x="41834" y="20999"/>
                        <a:pt x="58767" y="6712"/>
                      </a:cubicBezTo>
                      <a:cubicBezTo>
                        <a:pt x="75700" y="-7575"/>
                        <a:pt x="121737" y="4860"/>
                        <a:pt x="117504" y="82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1" name="フリーフォーム: 図形 510">
                  <a:extLst>
                    <a:ext uri="{FF2B5EF4-FFF2-40B4-BE49-F238E27FC236}">
                      <a16:creationId xmlns:a16="http://schemas.microsoft.com/office/drawing/2014/main" id="{B0AA32F3-AE19-4BD7-955A-289F10B4F991}"/>
                    </a:ext>
                  </a:extLst>
                </p:cNvPr>
                <p:cNvSpPr/>
                <p:nvPr/>
              </p:nvSpPr>
              <p:spPr>
                <a:xfrm>
                  <a:off x="1741452" y="9817660"/>
                  <a:ext cx="89012" cy="65343"/>
                </a:xfrm>
                <a:custGeom>
                  <a:avLst/>
                  <a:gdLst>
                    <a:gd name="connsiteX0" fmla="*/ 88936 w 89012"/>
                    <a:gd name="connsiteY0" fmla="*/ 1028 h 65343"/>
                    <a:gd name="connsiteX1" fmla="*/ 15911 w 89012"/>
                    <a:gd name="connsiteY1" fmla="*/ 16903 h 65343"/>
                    <a:gd name="connsiteX2" fmla="*/ 36548 w 89012"/>
                    <a:gd name="connsiteY2" fmla="*/ 64528 h 65343"/>
                    <a:gd name="connsiteX3" fmla="*/ 36 w 89012"/>
                    <a:gd name="connsiteY3" fmla="*/ 42303 h 65343"/>
                    <a:gd name="connsiteX4" fmla="*/ 88936 w 89012"/>
                    <a:gd name="connsiteY4" fmla="*/ 1028 h 653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012" h="65343">
                      <a:moveTo>
                        <a:pt x="88936" y="1028"/>
                      </a:moveTo>
                      <a:cubicBezTo>
                        <a:pt x="91582" y="-3205"/>
                        <a:pt x="24642" y="6320"/>
                        <a:pt x="15911" y="16903"/>
                      </a:cubicBezTo>
                      <a:cubicBezTo>
                        <a:pt x="7180" y="27486"/>
                        <a:pt x="39194" y="60295"/>
                        <a:pt x="36548" y="64528"/>
                      </a:cubicBezTo>
                      <a:cubicBezTo>
                        <a:pt x="33902" y="68761"/>
                        <a:pt x="-1287" y="55797"/>
                        <a:pt x="36" y="42303"/>
                      </a:cubicBezTo>
                      <a:cubicBezTo>
                        <a:pt x="1359" y="28809"/>
                        <a:pt x="86290" y="5261"/>
                        <a:pt x="88936" y="10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2" name="フリーフォーム: 図形 511">
                  <a:extLst>
                    <a:ext uri="{FF2B5EF4-FFF2-40B4-BE49-F238E27FC236}">
                      <a16:creationId xmlns:a16="http://schemas.microsoft.com/office/drawing/2014/main" id="{9FC1618A-0EA3-41EF-9D63-94977E891824}"/>
                    </a:ext>
                  </a:extLst>
                </p:cNvPr>
                <p:cNvSpPr/>
                <p:nvPr/>
              </p:nvSpPr>
              <p:spPr>
                <a:xfrm>
                  <a:off x="1487137" y="9724557"/>
                  <a:ext cx="114693" cy="94182"/>
                </a:xfrm>
                <a:custGeom>
                  <a:avLst/>
                  <a:gdLst>
                    <a:gd name="connsiteX0" fmla="*/ 59088 w 114693"/>
                    <a:gd name="connsiteY0" fmla="*/ 468 h 94182"/>
                    <a:gd name="connsiteX1" fmla="*/ 351 w 114693"/>
                    <a:gd name="connsiteY1" fmla="*/ 49681 h 94182"/>
                    <a:gd name="connsiteX2" fmla="*/ 38451 w 114693"/>
                    <a:gd name="connsiteY2" fmla="*/ 81431 h 94182"/>
                    <a:gd name="connsiteX3" fmla="*/ 114651 w 114693"/>
                    <a:gd name="connsiteY3" fmla="*/ 94131 h 94182"/>
                    <a:gd name="connsiteX4" fmla="*/ 27338 w 114693"/>
                    <a:gd name="connsiteY4" fmla="*/ 86193 h 94182"/>
                    <a:gd name="connsiteX5" fmla="*/ 8288 w 114693"/>
                    <a:gd name="connsiteY5" fmla="*/ 81431 h 94182"/>
                    <a:gd name="connsiteX6" fmla="*/ 59088 w 114693"/>
                    <a:gd name="connsiteY6" fmla="*/ 468 h 94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4693" h="94182">
                      <a:moveTo>
                        <a:pt x="59088" y="468"/>
                      </a:moveTo>
                      <a:cubicBezTo>
                        <a:pt x="57765" y="-4824"/>
                        <a:pt x="3790" y="36187"/>
                        <a:pt x="351" y="49681"/>
                      </a:cubicBezTo>
                      <a:cubicBezTo>
                        <a:pt x="-3088" y="63175"/>
                        <a:pt x="19401" y="74023"/>
                        <a:pt x="38451" y="81431"/>
                      </a:cubicBezTo>
                      <a:cubicBezTo>
                        <a:pt x="57501" y="88839"/>
                        <a:pt x="116503" y="93337"/>
                        <a:pt x="114651" y="94131"/>
                      </a:cubicBezTo>
                      <a:cubicBezTo>
                        <a:pt x="112799" y="94925"/>
                        <a:pt x="27338" y="86193"/>
                        <a:pt x="27338" y="86193"/>
                      </a:cubicBezTo>
                      <a:cubicBezTo>
                        <a:pt x="9611" y="84076"/>
                        <a:pt x="3261" y="91750"/>
                        <a:pt x="8288" y="81431"/>
                      </a:cubicBezTo>
                      <a:cubicBezTo>
                        <a:pt x="13315" y="71112"/>
                        <a:pt x="60411" y="5760"/>
                        <a:pt x="59088" y="46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3" name="フリーフォーム: 図形 512">
                  <a:extLst>
                    <a:ext uri="{FF2B5EF4-FFF2-40B4-BE49-F238E27FC236}">
                      <a16:creationId xmlns:a16="http://schemas.microsoft.com/office/drawing/2014/main" id="{4D6EF3A0-6722-4689-AC3F-C8AA7F787689}"/>
                    </a:ext>
                  </a:extLst>
                </p:cNvPr>
                <p:cNvSpPr/>
                <p:nvPr/>
              </p:nvSpPr>
              <p:spPr>
                <a:xfrm>
                  <a:off x="1118226" y="9512182"/>
                  <a:ext cx="107348" cy="62247"/>
                </a:xfrm>
                <a:custGeom>
                  <a:avLst/>
                  <a:gdLst>
                    <a:gd name="connsiteX0" fmla="*/ 45412 w 107348"/>
                    <a:gd name="connsiteY0" fmla="*/ 118 h 62247"/>
                    <a:gd name="connsiteX1" fmla="*/ 7312 w 107348"/>
                    <a:gd name="connsiteY1" fmla="*/ 35043 h 62247"/>
                    <a:gd name="connsiteX2" fmla="*/ 107324 w 107348"/>
                    <a:gd name="connsiteY2" fmla="*/ 62031 h 62247"/>
                    <a:gd name="connsiteX3" fmla="*/ 16837 w 107348"/>
                    <a:gd name="connsiteY3" fmla="*/ 47743 h 62247"/>
                    <a:gd name="connsiteX4" fmla="*/ 2549 w 107348"/>
                    <a:gd name="connsiteY4" fmla="*/ 47743 h 62247"/>
                    <a:gd name="connsiteX5" fmla="*/ 45412 w 107348"/>
                    <a:gd name="connsiteY5" fmla="*/ 118 h 6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7348" h="62247">
                      <a:moveTo>
                        <a:pt x="45412" y="118"/>
                      </a:moveTo>
                      <a:cubicBezTo>
                        <a:pt x="46206" y="-1999"/>
                        <a:pt x="-3007" y="24724"/>
                        <a:pt x="7312" y="35043"/>
                      </a:cubicBezTo>
                      <a:cubicBezTo>
                        <a:pt x="17631" y="45362"/>
                        <a:pt x="105736" y="59914"/>
                        <a:pt x="107324" y="62031"/>
                      </a:cubicBezTo>
                      <a:cubicBezTo>
                        <a:pt x="108912" y="64148"/>
                        <a:pt x="34299" y="50124"/>
                        <a:pt x="16837" y="47743"/>
                      </a:cubicBezTo>
                      <a:cubicBezTo>
                        <a:pt x="-625" y="45362"/>
                        <a:pt x="-2743" y="51182"/>
                        <a:pt x="2549" y="47743"/>
                      </a:cubicBezTo>
                      <a:cubicBezTo>
                        <a:pt x="7841" y="44304"/>
                        <a:pt x="44618" y="2235"/>
                        <a:pt x="45412" y="1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4" name="フリーフォーム: 図形 513">
                  <a:extLst>
                    <a:ext uri="{FF2B5EF4-FFF2-40B4-BE49-F238E27FC236}">
                      <a16:creationId xmlns:a16="http://schemas.microsoft.com/office/drawing/2014/main" id="{6B1BDB3D-837D-4BE9-8E97-FC15794A8DEF}"/>
                    </a:ext>
                  </a:extLst>
                </p:cNvPr>
                <p:cNvSpPr/>
                <p:nvPr/>
              </p:nvSpPr>
              <p:spPr>
                <a:xfrm>
                  <a:off x="983093" y="9714968"/>
                  <a:ext cx="257002" cy="537322"/>
                </a:xfrm>
                <a:custGeom>
                  <a:avLst/>
                  <a:gdLst>
                    <a:gd name="connsiteX0" fmla="*/ 13857 w 257002"/>
                    <a:gd name="connsiteY0" fmla="*/ 8470 h 537322"/>
                    <a:gd name="connsiteX1" fmla="*/ 18620 w 257002"/>
                    <a:gd name="connsiteY1" fmla="*/ 105307 h 537322"/>
                    <a:gd name="connsiteX2" fmla="*/ 188482 w 257002"/>
                    <a:gd name="connsiteY2" fmla="*/ 475195 h 537322"/>
                    <a:gd name="connsiteX3" fmla="*/ 256745 w 257002"/>
                    <a:gd name="connsiteY3" fmla="*/ 537107 h 537322"/>
                    <a:gd name="connsiteX4" fmla="*/ 207532 w 257002"/>
                    <a:gd name="connsiteY4" fmla="*/ 486307 h 537322"/>
                    <a:gd name="connsiteX5" fmla="*/ 102757 w 257002"/>
                    <a:gd name="connsiteY5" fmla="*/ 278345 h 537322"/>
                    <a:gd name="connsiteX6" fmla="*/ 13857 w 257002"/>
                    <a:gd name="connsiteY6" fmla="*/ 8470 h 537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7002" h="537322">
                      <a:moveTo>
                        <a:pt x="13857" y="8470"/>
                      </a:moveTo>
                      <a:cubicBezTo>
                        <a:pt x="-166" y="-20369"/>
                        <a:pt x="-10484" y="27520"/>
                        <a:pt x="18620" y="105307"/>
                      </a:cubicBezTo>
                      <a:cubicBezTo>
                        <a:pt x="47724" y="183094"/>
                        <a:pt x="148795" y="403228"/>
                        <a:pt x="188482" y="475195"/>
                      </a:cubicBezTo>
                      <a:cubicBezTo>
                        <a:pt x="228169" y="547162"/>
                        <a:pt x="253570" y="535255"/>
                        <a:pt x="256745" y="537107"/>
                      </a:cubicBezTo>
                      <a:cubicBezTo>
                        <a:pt x="259920" y="538959"/>
                        <a:pt x="233197" y="529434"/>
                        <a:pt x="207532" y="486307"/>
                      </a:cubicBezTo>
                      <a:cubicBezTo>
                        <a:pt x="181867" y="443180"/>
                        <a:pt x="135036" y="358514"/>
                        <a:pt x="102757" y="278345"/>
                      </a:cubicBezTo>
                      <a:cubicBezTo>
                        <a:pt x="70478" y="198176"/>
                        <a:pt x="27880" y="37309"/>
                        <a:pt x="13857" y="847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5" name="フリーフォーム: 図形 514">
                  <a:extLst>
                    <a:ext uri="{FF2B5EF4-FFF2-40B4-BE49-F238E27FC236}">
                      <a16:creationId xmlns:a16="http://schemas.microsoft.com/office/drawing/2014/main" id="{1D4F4AA1-7EF3-4C84-B4E2-892BC2D42924}"/>
                    </a:ext>
                  </a:extLst>
                </p:cNvPr>
                <p:cNvSpPr/>
                <p:nvPr/>
              </p:nvSpPr>
              <p:spPr>
                <a:xfrm>
                  <a:off x="971504" y="9735607"/>
                  <a:ext cx="175294" cy="477649"/>
                </a:xfrm>
                <a:custGeom>
                  <a:avLst/>
                  <a:gdLst>
                    <a:gd name="connsiteX0" fmla="*/ 46 w 175294"/>
                    <a:gd name="connsiteY0" fmla="*/ 531 h 477649"/>
                    <a:gd name="connsiteX1" fmla="*/ 33384 w 175294"/>
                    <a:gd name="connsiteY1" fmla="*/ 171981 h 477649"/>
                    <a:gd name="connsiteX2" fmla="*/ 173084 w 175294"/>
                    <a:gd name="connsiteY2" fmla="*/ 472018 h 477649"/>
                    <a:gd name="connsiteX3" fmla="*/ 112759 w 175294"/>
                    <a:gd name="connsiteY3" fmla="*/ 349781 h 477649"/>
                    <a:gd name="connsiteX4" fmla="*/ 28621 w 175294"/>
                    <a:gd name="connsiteY4" fmla="*/ 125943 h 477649"/>
                    <a:gd name="connsiteX5" fmla="*/ 46 w 175294"/>
                    <a:gd name="connsiteY5" fmla="*/ 531 h 4776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5294" h="477649">
                      <a:moveTo>
                        <a:pt x="46" y="531"/>
                      </a:moveTo>
                      <a:cubicBezTo>
                        <a:pt x="840" y="8204"/>
                        <a:pt x="4544" y="93400"/>
                        <a:pt x="33384" y="171981"/>
                      </a:cubicBezTo>
                      <a:cubicBezTo>
                        <a:pt x="62224" y="250562"/>
                        <a:pt x="159855" y="442385"/>
                        <a:pt x="173084" y="472018"/>
                      </a:cubicBezTo>
                      <a:cubicBezTo>
                        <a:pt x="186313" y="501651"/>
                        <a:pt x="136836" y="407460"/>
                        <a:pt x="112759" y="349781"/>
                      </a:cubicBezTo>
                      <a:cubicBezTo>
                        <a:pt x="88682" y="292102"/>
                        <a:pt x="48729" y="182035"/>
                        <a:pt x="28621" y="125943"/>
                      </a:cubicBezTo>
                      <a:cubicBezTo>
                        <a:pt x="8513" y="69851"/>
                        <a:pt x="-748" y="-7142"/>
                        <a:pt x="46" y="5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6" name="フリーフォーム: 図形 515">
                  <a:extLst>
                    <a:ext uri="{FF2B5EF4-FFF2-40B4-BE49-F238E27FC236}">
                      <a16:creationId xmlns:a16="http://schemas.microsoft.com/office/drawing/2014/main" id="{7B7C2BCE-7763-4901-85F8-E0AECACA14DB}"/>
                    </a:ext>
                  </a:extLst>
                </p:cNvPr>
                <p:cNvSpPr/>
                <p:nvPr/>
              </p:nvSpPr>
              <p:spPr>
                <a:xfrm>
                  <a:off x="1055305" y="9630966"/>
                  <a:ext cx="170101" cy="118106"/>
                </a:xfrm>
                <a:custGeom>
                  <a:avLst/>
                  <a:gdLst>
                    <a:gd name="connsiteX0" fmla="*/ 383 w 170101"/>
                    <a:gd name="connsiteY0" fmla="*/ 117872 h 118106"/>
                    <a:gd name="connsiteX1" fmla="*/ 143258 w 170101"/>
                    <a:gd name="connsiteY1" fmla="*/ 87709 h 118106"/>
                    <a:gd name="connsiteX2" fmla="*/ 167070 w 170101"/>
                    <a:gd name="connsiteY2" fmla="*/ 43259 h 118106"/>
                    <a:gd name="connsiteX3" fmla="*/ 103570 w 170101"/>
                    <a:gd name="connsiteY3" fmla="*/ 397 h 118106"/>
                    <a:gd name="connsiteX4" fmla="*/ 54358 w 170101"/>
                    <a:gd name="connsiteY4" fmla="*/ 22622 h 118106"/>
                    <a:gd name="connsiteX5" fmla="*/ 143258 w 170101"/>
                    <a:gd name="connsiteY5" fmla="*/ 35322 h 118106"/>
                    <a:gd name="connsiteX6" fmla="*/ 148020 w 170101"/>
                    <a:gd name="connsiteY6" fmla="*/ 57547 h 118106"/>
                    <a:gd name="connsiteX7" fmla="*/ 101983 w 170101"/>
                    <a:gd name="connsiteY7" fmla="*/ 71834 h 118106"/>
                    <a:gd name="connsiteX8" fmla="*/ 383 w 170101"/>
                    <a:gd name="connsiteY8" fmla="*/ 117872 h 118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0101" h="118106">
                      <a:moveTo>
                        <a:pt x="383" y="117872"/>
                      </a:moveTo>
                      <a:cubicBezTo>
                        <a:pt x="7262" y="120518"/>
                        <a:pt x="115477" y="100144"/>
                        <a:pt x="143258" y="87709"/>
                      </a:cubicBezTo>
                      <a:cubicBezTo>
                        <a:pt x="171039" y="75274"/>
                        <a:pt x="173685" y="57811"/>
                        <a:pt x="167070" y="43259"/>
                      </a:cubicBezTo>
                      <a:cubicBezTo>
                        <a:pt x="160455" y="28707"/>
                        <a:pt x="122355" y="3836"/>
                        <a:pt x="103570" y="397"/>
                      </a:cubicBezTo>
                      <a:cubicBezTo>
                        <a:pt x="84785" y="-3042"/>
                        <a:pt x="47743" y="16801"/>
                        <a:pt x="54358" y="22622"/>
                      </a:cubicBezTo>
                      <a:cubicBezTo>
                        <a:pt x="60973" y="28443"/>
                        <a:pt x="127648" y="29501"/>
                        <a:pt x="143258" y="35322"/>
                      </a:cubicBezTo>
                      <a:cubicBezTo>
                        <a:pt x="158868" y="41143"/>
                        <a:pt x="154899" y="51462"/>
                        <a:pt x="148020" y="57547"/>
                      </a:cubicBezTo>
                      <a:cubicBezTo>
                        <a:pt x="141141" y="63632"/>
                        <a:pt x="122885" y="66013"/>
                        <a:pt x="101983" y="71834"/>
                      </a:cubicBezTo>
                      <a:cubicBezTo>
                        <a:pt x="81081" y="77655"/>
                        <a:pt x="-6496" y="115226"/>
                        <a:pt x="383" y="11787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7" name="フリーフォーム: 図形 516">
                  <a:extLst>
                    <a:ext uri="{FF2B5EF4-FFF2-40B4-BE49-F238E27FC236}">
                      <a16:creationId xmlns:a16="http://schemas.microsoft.com/office/drawing/2014/main" id="{BA3ACC8B-BA33-49CE-BB6B-CE39D4FE7028}"/>
                    </a:ext>
                  </a:extLst>
                </p:cNvPr>
                <p:cNvSpPr/>
                <p:nvPr/>
              </p:nvSpPr>
              <p:spPr>
                <a:xfrm>
                  <a:off x="1090581" y="9726613"/>
                  <a:ext cx="222238" cy="526347"/>
                </a:xfrm>
                <a:custGeom>
                  <a:avLst/>
                  <a:gdLst>
                    <a:gd name="connsiteX0" fmla="*/ 32 w 222238"/>
                    <a:gd name="connsiteY0" fmla="*/ 0 h 526347"/>
                    <a:gd name="connsiteX1" fmla="*/ 138144 w 222238"/>
                    <a:gd name="connsiteY1" fmla="*/ 338137 h 526347"/>
                    <a:gd name="connsiteX2" fmla="*/ 220694 w 222238"/>
                    <a:gd name="connsiteY2" fmla="*/ 523875 h 526347"/>
                    <a:gd name="connsiteX3" fmla="*/ 188944 w 222238"/>
                    <a:gd name="connsiteY3" fmla="*/ 438150 h 526347"/>
                    <a:gd name="connsiteX4" fmla="*/ 150844 w 222238"/>
                    <a:gd name="connsiteY4" fmla="*/ 341312 h 526347"/>
                    <a:gd name="connsiteX5" fmla="*/ 32 w 222238"/>
                    <a:gd name="connsiteY5" fmla="*/ 0 h 526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2238" h="526347">
                      <a:moveTo>
                        <a:pt x="32" y="0"/>
                      </a:moveTo>
                      <a:cubicBezTo>
                        <a:pt x="-2085" y="-529"/>
                        <a:pt x="101367" y="250825"/>
                        <a:pt x="138144" y="338137"/>
                      </a:cubicBezTo>
                      <a:cubicBezTo>
                        <a:pt x="174921" y="425450"/>
                        <a:pt x="212227" y="507206"/>
                        <a:pt x="220694" y="523875"/>
                      </a:cubicBezTo>
                      <a:cubicBezTo>
                        <a:pt x="229161" y="540544"/>
                        <a:pt x="200586" y="468577"/>
                        <a:pt x="188944" y="438150"/>
                      </a:cubicBezTo>
                      <a:cubicBezTo>
                        <a:pt x="177302" y="407723"/>
                        <a:pt x="182329" y="411162"/>
                        <a:pt x="150844" y="341312"/>
                      </a:cubicBezTo>
                      <a:cubicBezTo>
                        <a:pt x="119359" y="271462"/>
                        <a:pt x="2149" y="529"/>
                        <a:pt x="3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91" name="フリーフォーム: 図形 290">
                <a:extLst>
                  <a:ext uri="{FF2B5EF4-FFF2-40B4-BE49-F238E27FC236}">
                    <a16:creationId xmlns:a16="http://schemas.microsoft.com/office/drawing/2014/main" id="{2EDF0671-F5C9-4C8A-BFA5-8F189E5CF999}"/>
                  </a:ext>
                </a:extLst>
              </p:cNvPr>
              <p:cNvSpPr/>
              <p:nvPr/>
            </p:nvSpPr>
            <p:spPr>
              <a:xfrm>
                <a:off x="8937050" y="6100227"/>
                <a:ext cx="85606" cy="133927"/>
              </a:xfrm>
              <a:custGeom>
                <a:avLst/>
                <a:gdLst>
                  <a:gd name="connsiteX0" fmla="*/ 81538 w 85606"/>
                  <a:gd name="connsiteY0" fmla="*/ 133886 h 133927"/>
                  <a:gd name="connsiteX1" fmla="*/ 83125 w 85606"/>
                  <a:gd name="connsiteY1" fmla="*/ 56098 h 133927"/>
                  <a:gd name="connsiteX2" fmla="*/ 65663 w 85606"/>
                  <a:gd name="connsiteY2" fmla="*/ 16411 h 133927"/>
                  <a:gd name="connsiteX3" fmla="*/ 41850 w 85606"/>
                  <a:gd name="connsiteY3" fmla="*/ 2123 h 133927"/>
                  <a:gd name="connsiteX4" fmla="*/ 575 w 85606"/>
                  <a:gd name="connsiteY4" fmla="*/ 59273 h 133927"/>
                  <a:gd name="connsiteX5" fmla="*/ 19625 w 85606"/>
                  <a:gd name="connsiteY5" fmla="*/ 41811 h 133927"/>
                  <a:gd name="connsiteX6" fmla="*/ 46613 w 85606"/>
                  <a:gd name="connsiteY6" fmla="*/ 44986 h 133927"/>
                  <a:gd name="connsiteX7" fmla="*/ 81538 w 85606"/>
                  <a:gd name="connsiteY7" fmla="*/ 133886 h 133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606" h="133927">
                    <a:moveTo>
                      <a:pt x="81538" y="133886"/>
                    </a:moveTo>
                    <a:cubicBezTo>
                      <a:pt x="87623" y="135738"/>
                      <a:pt x="85771" y="75677"/>
                      <a:pt x="83125" y="56098"/>
                    </a:cubicBezTo>
                    <a:cubicBezTo>
                      <a:pt x="80479" y="36519"/>
                      <a:pt x="72542" y="25407"/>
                      <a:pt x="65663" y="16411"/>
                    </a:cubicBezTo>
                    <a:cubicBezTo>
                      <a:pt x="58784" y="7415"/>
                      <a:pt x="52698" y="-5021"/>
                      <a:pt x="41850" y="2123"/>
                    </a:cubicBezTo>
                    <a:cubicBezTo>
                      <a:pt x="31002" y="9267"/>
                      <a:pt x="4279" y="52658"/>
                      <a:pt x="575" y="59273"/>
                    </a:cubicBezTo>
                    <a:cubicBezTo>
                      <a:pt x="-3129" y="65888"/>
                      <a:pt x="11952" y="44192"/>
                      <a:pt x="19625" y="41811"/>
                    </a:cubicBezTo>
                    <a:cubicBezTo>
                      <a:pt x="27298" y="39430"/>
                      <a:pt x="36823" y="31492"/>
                      <a:pt x="46613" y="44986"/>
                    </a:cubicBezTo>
                    <a:cubicBezTo>
                      <a:pt x="56403" y="58480"/>
                      <a:pt x="75453" y="132034"/>
                      <a:pt x="81538" y="133886"/>
                    </a:cubicBezTo>
                    <a:close/>
                  </a:path>
                </a:pathLst>
              </a:cu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2" name="フリーフォーム: 図形 291">
                <a:extLst>
                  <a:ext uri="{FF2B5EF4-FFF2-40B4-BE49-F238E27FC236}">
                    <a16:creationId xmlns:a16="http://schemas.microsoft.com/office/drawing/2014/main" id="{1FCCE5AC-0F0E-43DC-8A1D-08510092FDDB}"/>
                  </a:ext>
                </a:extLst>
              </p:cNvPr>
              <p:cNvSpPr/>
              <p:nvPr/>
            </p:nvSpPr>
            <p:spPr>
              <a:xfrm>
                <a:off x="8729622" y="6135159"/>
                <a:ext cx="76872" cy="126217"/>
              </a:xfrm>
              <a:custGeom>
                <a:avLst/>
                <a:gdLst>
                  <a:gd name="connsiteX0" fmla="*/ 76241 w 76872"/>
                  <a:gd name="connsiteY0" fmla="*/ 125941 h 126217"/>
                  <a:gd name="connsiteX1" fmla="*/ 60366 w 76872"/>
                  <a:gd name="connsiteY1" fmla="*/ 8466 h 126217"/>
                  <a:gd name="connsiteX2" fmla="*/ 28616 w 76872"/>
                  <a:gd name="connsiteY2" fmla="*/ 14816 h 126217"/>
                  <a:gd name="connsiteX3" fmla="*/ 41 w 76872"/>
                  <a:gd name="connsiteY3" fmla="*/ 59266 h 126217"/>
                  <a:gd name="connsiteX4" fmla="*/ 34966 w 76872"/>
                  <a:gd name="connsiteY4" fmla="*/ 87841 h 126217"/>
                  <a:gd name="connsiteX5" fmla="*/ 30203 w 76872"/>
                  <a:gd name="connsiteY5" fmla="*/ 52916 h 126217"/>
                  <a:gd name="connsiteX6" fmla="*/ 39728 w 76872"/>
                  <a:gd name="connsiteY6" fmla="*/ 41804 h 126217"/>
                  <a:gd name="connsiteX7" fmla="*/ 76241 w 76872"/>
                  <a:gd name="connsiteY7" fmla="*/ 125941 h 126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872" h="126217">
                    <a:moveTo>
                      <a:pt x="76241" y="125941"/>
                    </a:moveTo>
                    <a:cubicBezTo>
                      <a:pt x="79681" y="120385"/>
                      <a:pt x="68303" y="26987"/>
                      <a:pt x="60366" y="8466"/>
                    </a:cubicBezTo>
                    <a:cubicBezTo>
                      <a:pt x="52429" y="-10055"/>
                      <a:pt x="38670" y="6349"/>
                      <a:pt x="28616" y="14816"/>
                    </a:cubicBezTo>
                    <a:cubicBezTo>
                      <a:pt x="18562" y="23283"/>
                      <a:pt x="-1017" y="47095"/>
                      <a:pt x="41" y="59266"/>
                    </a:cubicBezTo>
                    <a:cubicBezTo>
                      <a:pt x="1099" y="71437"/>
                      <a:pt x="29939" y="88899"/>
                      <a:pt x="34966" y="87841"/>
                    </a:cubicBezTo>
                    <a:cubicBezTo>
                      <a:pt x="39993" y="86783"/>
                      <a:pt x="29409" y="60589"/>
                      <a:pt x="30203" y="52916"/>
                    </a:cubicBezTo>
                    <a:cubicBezTo>
                      <a:pt x="30997" y="45243"/>
                      <a:pt x="35495" y="32014"/>
                      <a:pt x="39728" y="41804"/>
                    </a:cubicBezTo>
                    <a:cubicBezTo>
                      <a:pt x="43961" y="51594"/>
                      <a:pt x="72801" y="131497"/>
                      <a:pt x="76241" y="125941"/>
                    </a:cubicBezTo>
                    <a:close/>
                  </a:path>
                </a:pathLst>
              </a:cu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3" name="フリーフォーム: 図形 292">
                <a:extLst>
                  <a:ext uri="{FF2B5EF4-FFF2-40B4-BE49-F238E27FC236}">
                    <a16:creationId xmlns:a16="http://schemas.microsoft.com/office/drawing/2014/main" id="{D3BE74E6-005C-46E7-9792-C196104B6B90}"/>
                  </a:ext>
                </a:extLst>
              </p:cNvPr>
              <p:cNvSpPr/>
              <p:nvPr/>
            </p:nvSpPr>
            <p:spPr>
              <a:xfrm>
                <a:off x="8541614" y="6187114"/>
                <a:ext cx="67104" cy="120127"/>
              </a:xfrm>
              <a:custGeom>
                <a:avLst/>
                <a:gdLst>
                  <a:gd name="connsiteX0" fmla="*/ 29299 w 67104"/>
                  <a:gd name="connsiteY0" fmla="*/ 120024 h 120127"/>
                  <a:gd name="connsiteX1" fmla="*/ 724 w 67104"/>
                  <a:gd name="connsiteY1" fmla="*/ 4136 h 120127"/>
                  <a:gd name="connsiteX2" fmla="*/ 62636 w 67104"/>
                  <a:gd name="connsiteY2" fmla="*/ 27949 h 120127"/>
                  <a:gd name="connsiteX3" fmla="*/ 59461 w 67104"/>
                  <a:gd name="connsiteY3" fmla="*/ 48586 h 120127"/>
                  <a:gd name="connsiteX4" fmla="*/ 37236 w 67104"/>
                  <a:gd name="connsiteY4" fmla="*/ 15249 h 120127"/>
                  <a:gd name="connsiteX5" fmla="*/ 37236 w 67104"/>
                  <a:gd name="connsiteY5" fmla="*/ 24774 h 120127"/>
                  <a:gd name="connsiteX6" fmla="*/ 29299 w 67104"/>
                  <a:gd name="connsiteY6" fmla="*/ 120024 h 120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104" h="120127">
                    <a:moveTo>
                      <a:pt x="29299" y="120024"/>
                    </a:moveTo>
                    <a:cubicBezTo>
                      <a:pt x="23214" y="116584"/>
                      <a:pt x="-4832" y="19482"/>
                      <a:pt x="724" y="4136"/>
                    </a:cubicBezTo>
                    <a:cubicBezTo>
                      <a:pt x="6280" y="-11210"/>
                      <a:pt x="52847" y="20541"/>
                      <a:pt x="62636" y="27949"/>
                    </a:cubicBezTo>
                    <a:cubicBezTo>
                      <a:pt x="72425" y="35357"/>
                      <a:pt x="63694" y="50703"/>
                      <a:pt x="59461" y="48586"/>
                    </a:cubicBezTo>
                    <a:cubicBezTo>
                      <a:pt x="55228" y="46469"/>
                      <a:pt x="40940" y="19218"/>
                      <a:pt x="37236" y="15249"/>
                    </a:cubicBezTo>
                    <a:cubicBezTo>
                      <a:pt x="33532" y="11280"/>
                      <a:pt x="37236" y="24774"/>
                      <a:pt x="37236" y="24774"/>
                    </a:cubicBezTo>
                    <a:cubicBezTo>
                      <a:pt x="36972" y="40384"/>
                      <a:pt x="35384" y="123464"/>
                      <a:pt x="29299" y="120024"/>
                    </a:cubicBezTo>
                    <a:close/>
                  </a:path>
                </a:pathLst>
              </a:cu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4" name="フリーフォーム: 図形 293">
                <a:extLst>
                  <a:ext uri="{FF2B5EF4-FFF2-40B4-BE49-F238E27FC236}">
                    <a16:creationId xmlns:a16="http://schemas.microsoft.com/office/drawing/2014/main" id="{C0BC5AFF-2D8B-4919-83C7-5B0FEA86A88F}"/>
                  </a:ext>
                </a:extLst>
              </p:cNvPr>
              <p:cNvSpPr/>
              <p:nvPr/>
            </p:nvSpPr>
            <p:spPr>
              <a:xfrm>
                <a:off x="8260445" y="6217273"/>
                <a:ext cx="170743" cy="141453"/>
              </a:xfrm>
              <a:custGeom>
                <a:avLst/>
                <a:gdLst>
                  <a:gd name="connsiteX0" fmla="*/ 94568 w 170743"/>
                  <a:gd name="connsiteY0" fmla="*/ 139077 h 141453"/>
                  <a:gd name="connsiteX1" fmla="*/ 131080 w 170743"/>
                  <a:gd name="connsiteY1" fmla="*/ 99390 h 141453"/>
                  <a:gd name="connsiteX2" fmla="*/ 167593 w 170743"/>
                  <a:gd name="connsiteY2" fmla="*/ 54940 h 141453"/>
                  <a:gd name="connsiteX3" fmla="*/ 159655 w 170743"/>
                  <a:gd name="connsiteY3" fmla="*/ 7315 h 141453"/>
                  <a:gd name="connsiteX4" fmla="*/ 86630 w 170743"/>
                  <a:gd name="connsiteY4" fmla="*/ 2552 h 141453"/>
                  <a:gd name="connsiteX5" fmla="*/ 4080 w 170743"/>
                  <a:gd name="connsiteY5" fmla="*/ 31127 h 141453"/>
                  <a:gd name="connsiteX6" fmla="*/ 16780 w 170743"/>
                  <a:gd name="connsiteY6" fmla="*/ 54940 h 141453"/>
                  <a:gd name="connsiteX7" fmla="*/ 53293 w 170743"/>
                  <a:gd name="connsiteY7" fmla="*/ 26365 h 141453"/>
                  <a:gd name="connsiteX8" fmla="*/ 169180 w 170743"/>
                  <a:gd name="connsiteY8" fmla="*/ 26365 h 141453"/>
                  <a:gd name="connsiteX9" fmla="*/ 94568 w 170743"/>
                  <a:gd name="connsiteY9" fmla="*/ 139077 h 141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0743" h="141453">
                    <a:moveTo>
                      <a:pt x="94568" y="139077"/>
                    </a:moveTo>
                    <a:cubicBezTo>
                      <a:pt x="88218" y="151248"/>
                      <a:pt x="118909" y="113413"/>
                      <a:pt x="131080" y="99390"/>
                    </a:cubicBezTo>
                    <a:cubicBezTo>
                      <a:pt x="143251" y="85367"/>
                      <a:pt x="162830" y="70286"/>
                      <a:pt x="167593" y="54940"/>
                    </a:cubicBezTo>
                    <a:cubicBezTo>
                      <a:pt x="172356" y="39594"/>
                      <a:pt x="173149" y="16046"/>
                      <a:pt x="159655" y="7315"/>
                    </a:cubicBezTo>
                    <a:cubicBezTo>
                      <a:pt x="146161" y="-1416"/>
                      <a:pt x="112559" y="-1417"/>
                      <a:pt x="86630" y="2552"/>
                    </a:cubicBezTo>
                    <a:cubicBezTo>
                      <a:pt x="60701" y="6521"/>
                      <a:pt x="15722" y="22396"/>
                      <a:pt x="4080" y="31127"/>
                    </a:cubicBezTo>
                    <a:cubicBezTo>
                      <a:pt x="-7562" y="39858"/>
                      <a:pt x="8578" y="55734"/>
                      <a:pt x="16780" y="54940"/>
                    </a:cubicBezTo>
                    <a:cubicBezTo>
                      <a:pt x="24982" y="54146"/>
                      <a:pt x="27893" y="31127"/>
                      <a:pt x="53293" y="26365"/>
                    </a:cubicBezTo>
                    <a:cubicBezTo>
                      <a:pt x="78693" y="21603"/>
                      <a:pt x="160978" y="14459"/>
                      <a:pt x="169180" y="26365"/>
                    </a:cubicBezTo>
                    <a:cubicBezTo>
                      <a:pt x="177382" y="38271"/>
                      <a:pt x="100918" y="126906"/>
                      <a:pt x="94568" y="139077"/>
                    </a:cubicBezTo>
                    <a:close/>
                  </a:path>
                </a:pathLst>
              </a:cu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5" name="フリーフォーム: 図形 294">
                <a:extLst>
                  <a:ext uri="{FF2B5EF4-FFF2-40B4-BE49-F238E27FC236}">
                    <a16:creationId xmlns:a16="http://schemas.microsoft.com/office/drawing/2014/main" id="{CC29CC0D-A25A-4963-8D3E-FDD6F1BD8099}"/>
                  </a:ext>
                </a:extLst>
              </p:cNvPr>
              <p:cNvSpPr/>
              <p:nvPr/>
            </p:nvSpPr>
            <p:spPr>
              <a:xfrm>
                <a:off x="8117997" y="6259290"/>
                <a:ext cx="74062" cy="135445"/>
              </a:xfrm>
              <a:custGeom>
                <a:avLst/>
                <a:gdLst>
                  <a:gd name="connsiteX0" fmla="*/ 478 w 74062"/>
                  <a:gd name="connsiteY0" fmla="*/ 223 h 135445"/>
                  <a:gd name="connsiteX1" fmla="*/ 40166 w 74062"/>
                  <a:gd name="connsiteY1" fmla="*/ 104998 h 135445"/>
                  <a:gd name="connsiteX2" fmla="*/ 29053 w 74062"/>
                  <a:gd name="connsiteY2" fmla="*/ 135160 h 135445"/>
                  <a:gd name="connsiteX3" fmla="*/ 57628 w 74062"/>
                  <a:gd name="connsiteY3" fmla="*/ 117698 h 135445"/>
                  <a:gd name="connsiteX4" fmla="*/ 71916 w 74062"/>
                  <a:gd name="connsiteY4" fmla="*/ 78010 h 135445"/>
                  <a:gd name="connsiteX5" fmla="*/ 478 w 74062"/>
                  <a:gd name="connsiteY5" fmla="*/ 223 h 135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062" h="135445">
                    <a:moveTo>
                      <a:pt x="478" y="223"/>
                    </a:moveTo>
                    <a:cubicBezTo>
                      <a:pt x="-4814" y="4721"/>
                      <a:pt x="35404" y="82509"/>
                      <a:pt x="40166" y="104998"/>
                    </a:cubicBezTo>
                    <a:cubicBezTo>
                      <a:pt x="44928" y="127487"/>
                      <a:pt x="26143" y="133043"/>
                      <a:pt x="29053" y="135160"/>
                    </a:cubicBezTo>
                    <a:cubicBezTo>
                      <a:pt x="31963" y="137277"/>
                      <a:pt x="50484" y="127223"/>
                      <a:pt x="57628" y="117698"/>
                    </a:cubicBezTo>
                    <a:cubicBezTo>
                      <a:pt x="64772" y="108173"/>
                      <a:pt x="79589" y="95473"/>
                      <a:pt x="71916" y="78010"/>
                    </a:cubicBezTo>
                    <a:cubicBezTo>
                      <a:pt x="64243" y="60547"/>
                      <a:pt x="5770" y="-4275"/>
                      <a:pt x="478" y="223"/>
                    </a:cubicBezTo>
                    <a:close/>
                  </a:path>
                </a:pathLst>
              </a:cu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6" name="フリーフォーム: 図形 295">
                <a:extLst>
                  <a:ext uri="{FF2B5EF4-FFF2-40B4-BE49-F238E27FC236}">
                    <a16:creationId xmlns:a16="http://schemas.microsoft.com/office/drawing/2014/main" id="{E0C75A40-3CCB-4163-91C9-0CC77ED99947}"/>
                  </a:ext>
                </a:extLst>
              </p:cNvPr>
              <p:cNvSpPr/>
              <p:nvPr/>
            </p:nvSpPr>
            <p:spPr>
              <a:xfrm>
                <a:off x="7886623" y="6298800"/>
                <a:ext cx="135261" cy="136954"/>
              </a:xfrm>
              <a:custGeom>
                <a:avLst/>
                <a:gdLst>
                  <a:gd name="connsiteX0" fmla="*/ 77 w 135261"/>
                  <a:gd name="connsiteY0" fmla="*/ 400 h 136954"/>
                  <a:gd name="connsiteX1" fmla="*/ 109615 w 135261"/>
                  <a:gd name="connsiteY1" fmla="*/ 25800 h 136954"/>
                  <a:gd name="connsiteX2" fmla="*/ 104852 w 135261"/>
                  <a:gd name="connsiteY2" fmla="*/ 55963 h 136954"/>
                  <a:gd name="connsiteX3" fmla="*/ 61990 w 135261"/>
                  <a:gd name="connsiteY3" fmla="*/ 97238 h 136954"/>
                  <a:gd name="connsiteX4" fmla="*/ 41352 w 135261"/>
                  <a:gd name="connsiteY4" fmla="*/ 136925 h 136954"/>
                  <a:gd name="connsiteX5" fmla="*/ 104852 w 135261"/>
                  <a:gd name="connsiteY5" fmla="*/ 90888 h 136954"/>
                  <a:gd name="connsiteX6" fmla="*/ 128665 w 135261"/>
                  <a:gd name="connsiteY6" fmla="*/ 46438 h 136954"/>
                  <a:gd name="connsiteX7" fmla="*/ 77 w 135261"/>
                  <a:gd name="connsiteY7" fmla="*/ 400 h 136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5261" h="136954">
                    <a:moveTo>
                      <a:pt x="77" y="400"/>
                    </a:moveTo>
                    <a:cubicBezTo>
                      <a:pt x="-3098" y="-3040"/>
                      <a:pt x="92153" y="16540"/>
                      <a:pt x="109615" y="25800"/>
                    </a:cubicBezTo>
                    <a:cubicBezTo>
                      <a:pt x="127078" y="35061"/>
                      <a:pt x="112789" y="44057"/>
                      <a:pt x="104852" y="55963"/>
                    </a:cubicBezTo>
                    <a:cubicBezTo>
                      <a:pt x="96915" y="67869"/>
                      <a:pt x="72573" y="83744"/>
                      <a:pt x="61990" y="97238"/>
                    </a:cubicBezTo>
                    <a:cubicBezTo>
                      <a:pt x="51407" y="110732"/>
                      <a:pt x="34208" y="137983"/>
                      <a:pt x="41352" y="136925"/>
                    </a:cubicBezTo>
                    <a:cubicBezTo>
                      <a:pt x="48496" y="135867"/>
                      <a:pt x="90300" y="105969"/>
                      <a:pt x="104852" y="90888"/>
                    </a:cubicBezTo>
                    <a:cubicBezTo>
                      <a:pt x="119404" y="75807"/>
                      <a:pt x="148244" y="61255"/>
                      <a:pt x="128665" y="46438"/>
                    </a:cubicBezTo>
                    <a:cubicBezTo>
                      <a:pt x="109086" y="31621"/>
                      <a:pt x="3252" y="3840"/>
                      <a:pt x="77" y="400"/>
                    </a:cubicBezTo>
                    <a:close/>
                  </a:path>
                </a:pathLst>
              </a:cu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7" name="フリーフォーム: 図形 296">
                <a:extLst>
                  <a:ext uri="{FF2B5EF4-FFF2-40B4-BE49-F238E27FC236}">
                    <a16:creationId xmlns:a16="http://schemas.microsoft.com/office/drawing/2014/main" id="{62426BE1-88C8-4E30-93DD-6DAF77F572C0}"/>
                  </a:ext>
                </a:extLst>
              </p:cNvPr>
              <p:cNvSpPr/>
              <p:nvPr/>
            </p:nvSpPr>
            <p:spPr>
              <a:xfrm>
                <a:off x="7894636" y="6317900"/>
                <a:ext cx="87642" cy="86362"/>
              </a:xfrm>
              <a:custGeom>
                <a:avLst/>
                <a:gdLst>
                  <a:gd name="connsiteX0" fmla="*/ 2 w 87642"/>
                  <a:gd name="connsiteY0" fmla="*/ 350 h 86362"/>
                  <a:gd name="connsiteX1" fmla="*/ 84139 w 87642"/>
                  <a:gd name="connsiteY1" fmla="*/ 30513 h 86362"/>
                  <a:gd name="connsiteX2" fmla="*/ 31752 w 87642"/>
                  <a:gd name="connsiteY2" fmla="*/ 86075 h 86362"/>
                  <a:gd name="connsiteX3" fmla="*/ 87314 w 87642"/>
                  <a:gd name="connsiteY3" fmla="*/ 49563 h 86362"/>
                  <a:gd name="connsiteX4" fmla="*/ 2 w 87642"/>
                  <a:gd name="connsiteY4" fmla="*/ 350 h 86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642" h="86362">
                    <a:moveTo>
                      <a:pt x="2" y="350"/>
                    </a:moveTo>
                    <a:cubicBezTo>
                      <a:pt x="-527" y="-2825"/>
                      <a:pt x="78847" y="16226"/>
                      <a:pt x="84139" y="30513"/>
                    </a:cubicBezTo>
                    <a:cubicBezTo>
                      <a:pt x="89431" y="44800"/>
                      <a:pt x="31223" y="82900"/>
                      <a:pt x="31752" y="86075"/>
                    </a:cubicBezTo>
                    <a:cubicBezTo>
                      <a:pt x="32281" y="89250"/>
                      <a:pt x="92606" y="65438"/>
                      <a:pt x="87314" y="49563"/>
                    </a:cubicBezTo>
                    <a:cubicBezTo>
                      <a:pt x="82022" y="33688"/>
                      <a:pt x="531" y="3525"/>
                      <a:pt x="2" y="350"/>
                    </a:cubicBezTo>
                    <a:close/>
                  </a:path>
                </a:pathLst>
              </a:cu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8" name="フリーフォーム: 図形 297">
                <a:extLst>
                  <a:ext uri="{FF2B5EF4-FFF2-40B4-BE49-F238E27FC236}">
                    <a16:creationId xmlns:a16="http://schemas.microsoft.com/office/drawing/2014/main" id="{6EBECF26-8013-434F-AAA0-F6FDF3959E07}"/>
                  </a:ext>
                </a:extLst>
              </p:cNvPr>
              <p:cNvSpPr/>
              <p:nvPr/>
            </p:nvSpPr>
            <p:spPr>
              <a:xfrm>
                <a:off x="8906340" y="6303479"/>
                <a:ext cx="201313" cy="119142"/>
              </a:xfrm>
              <a:custGeom>
                <a:avLst/>
                <a:gdLst>
                  <a:gd name="connsiteX0" fmla="*/ 50335 w 201313"/>
                  <a:gd name="connsiteY0" fmla="*/ 484 h 119142"/>
                  <a:gd name="connsiteX1" fmla="*/ 185273 w 201313"/>
                  <a:gd name="connsiteY1" fmla="*/ 36996 h 119142"/>
                  <a:gd name="connsiteX2" fmla="*/ 1123 w 201313"/>
                  <a:gd name="connsiteY2" fmla="*/ 116371 h 119142"/>
                  <a:gd name="connsiteX3" fmla="*/ 112248 w 201313"/>
                  <a:gd name="connsiteY3" fmla="*/ 97321 h 119142"/>
                  <a:gd name="connsiteX4" fmla="*/ 201148 w 201313"/>
                  <a:gd name="connsiteY4" fmla="*/ 60809 h 119142"/>
                  <a:gd name="connsiteX5" fmla="*/ 50335 w 201313"/>
                  <a:gd name="connsiteY5" fmla="*/ 484 h 119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1313" h="119142">
                    <a:moveTo>
                      <a:pt x="50335" y="484"/>
                    </a:moveTo>
                    <a:cubicBezTo>
                      <a:pt x="47689" y="-3485"/>
                      <a:pt x="193475" y="17682"/>
                      <a:pt x="185273" y="36996"/>
                    </a:cubicBezTo>
                    <a:cubicBezTo>
                      <a:pt x="177071" y="56310"/>
                      <a:pt x="13294" y="106317"/>
                      <a:pt x="1123" y="116371"/>
                    </a:cubicBezTo>
                    <a:cubicBezTo>
                      <a:pt x="-11048" y="126425"/>
                      <a:pt x="78911" y="106581"/>
                      <a:pt x="112248" y="97321"/>
                    </a:cubicBezTo>
                    <a:cubicBezTo>
                      <a:pt x="145586" y="88061"/>
                      <a:pt x="204852" y="75361"/>
                      <a:pt x="201148" y="60809"/>
                    </a:cubicBezTo>
                    <a:cubicBezTo>
                      <a:pt x="197444" y="46257"/>
                      <a:pt x="52981" y="4453"/>
                      <a:pt x="50335" y="484"/>
                    </a:cubicBezTo>
                    <a:close/>
                  </a:path>
                </a:pathLst>
              </a:cu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9" name="フリーフォーム: 図形 298">
                <a:extLst>
                  <a:ext uri="{FF2B5EF4-FFF2-40B4-BE49-F238E27FC236}">
                    <a16:creationId xmlns:a16="http://schemas.microsoft.com/office/drawing/2014/main" id="{11666DFD-30C6-4EB1-B072-D232602EBB05}"/>
                  </a:ext>
                </a:extLst>
              </p:cNvPr>
              <p:cNvSpPr/>
              <p:nvPr/>
            </p:nvSpPr>
            <p:spPr>
              <a:xfrm>
                <a:off x="8707394" y="6369166"/>
                <a:ext cx="140641" cy="72367"/>
              </a:xfrm>
              <a:custGeom>
                <a:avLst/>
                <a:gdLst>
                  <a:gd name="connsiteX0" fmla="*/ 44 w 140641"/>
                  <a:gd name="connsiteY0" fmla="*/ 6234 h 72367"/>
                  <a:gd name="connsiteX1" fmla="*/ 101644 w 140641"/>
                  <a:gd name="connsiteY1" fmla="*/ 4647 h 72367"/>
                  <a:gd name="connsiteX2" fmla="*/ 58781 w 140641"/>
                  <a:gd name="connsiteY2" fmla="*/ 66559 h 72367"/>
                  <a:gd name="connsiteX3" fmla="*/ 50844 w 140641"/>
                  <a:gd name="connsiteY3" fmla="*/ 69734 h 72367"/>
                  <a:gd name="connsiteX4" fmla="*/ 136569 w 140641"/>
                  <a:gd name="connsiteY4" fmla="*/ 41159 h 72367"/>
                  <a:gd name="connsiteX5" fmla="*/ 115931 w 140641"/>
                  <a:gd name="connsiteY5" fmla="*/ 20522 h 72367"/>
                  <a:gd name="connsiteX6" fmla="*/ 44 w 140641"/>
                  <a:gd name="connsiteY6" fmla="*/ 6234 h 72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0641" h="72367">
                    <a:moveTo>
                      <a:pt x="44" y="6234"/>
                    </a:moveTo>
                    <a:cubicBezTo>
                      <a:pt x="-2337" y="3588"/>
                      <a:pt x="91855" y="-5407"/>
                      <a:pt x="101644" y="4647"/>
                    </a:cubicBezTo>
                    <a:cubicBezTo>
                      <a:pt x="111434" y="14701"/>
                      <a:pt x="67248" y="55711"/>
                      <a:pt x="58781" y="66559"/>
                    </a:cubicBezTo>
                    <a:cubicBezTo>
                      <a:pt x="50314" y="77407"/>
                      <a:pt x="50844" y="69734"/>
                      <a:pt x="50844" y="69734"/>
                    </a:cubicBezTo>
                    <a:cubicBezTo>
                      <a:pt x="63809" y="65501"/>
                      <a:pt x="125721" y="49361"/>
                      <a:pt x="136569" y="41159"/>
                    </a:cubicBezTo>
                    <a:cubicBezTo>
                      <a:pt x="147417" y="32957"/>
                      <a:pt x="135246" y="28195"/>
                      <a:pt x="115931" y="20522"/>
                    </a:cubicBezTo>
                    <a:cubicBezTo>
                      <a:pt x="96616" y="12849"/>
                      <a:pt x="2425" y="8880"/>
                      <a:pt x="44" y="6234"/>
                    </a:cubicBezTo>
                    <a:close/>
                  </a:path>
                </a:pathLst>
              </a:cu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0" name="フリーフォーム: 図形 299">
                <a:extLst>
                  <a:ext uri="{FF2B5EF4-FFF2-40B4-BE49-F238E27FC236}">
                    <a16:creationId xmlns:a16="http://schemas.microsoft.com/office/drawing/2014/main" id="{B7D9AE21-ADDC-4A46-BDB4-86C5B46DCE32}"/>
                  </a:ext>
                </a:extLst>
              </p:cNvPr>
              <p:cNvSpPr/>
              <p:nvPr/>
            </p:nvSpPr>
            <p:spPr>
              <a:xfrm>
                <a:off x="8491524" y="6389713"/>
                <a:ext cx="125909" cy="116049"/>
              </a:xfrm>
              <a:custGeom>
                <a:avLst/>
                <a:gdLst>
                  <a:gd name="connsiteX0" fmla="*/ 49226 w 125909"/>
                  <a:gd name="connsiteY0" fmla="*/ 6325 h 116049"/>
                  <a:gd name="connsiteX1" fmla="*/ 125426 w 125909"/>
                  <a:gd name="connsiteY1" fmla="*/ 7912 h 116049"/>
                  <a:gd name="connsiteX2" fmla="*/ 77801 w 125909"/>
                  <a:gd name="connsiteY2" fmla="*/ 96812 h 116049"/>
                  <a:gd name="connsiteX3" fmla="*/ 14 w 125909"/>
                  <a:gd name="connsiteY3" fmla="*/ 114275 h 116049"/>
                  <a:gd name="connsiteX4" fmla="*/ 84151 w 125909"/>
                  <a:gd name="connsiteY4" fmla="*/ 68237 h 116049"/>
                  <a:gd name="connsiteX5" fmla="*/ 114314 w 125909"/>
                  <a:gd name="connsiteY5" fmla="*/ 25375 h 116049"/>
                  <a:gd name="connsiteX6" fmla="*/ 49226 w 125909"/>
                  <a:gd name="connsiteY6" fmla="*/ 6325 h 116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909" h="116049">
                    <a:moveTo>
                      <a:pt x="49226" y="6325"/>
                    </a:moveTo>
                    <a:cubicBezTo>
                      <a:pt x="51078" y="3415"/>
                      <a:pt x="120664" y="-7169"/>
                      <a:pt x="125426" y="7912"/>
                    </a:cubicBezTo>
                    <a:cubicBezTo>
                      <a:pt x="130188" y="22993"/>
                      <a:pt x="98703" y="79085"/>
                      <a:pt x="77801" y="96812"/>
                    </a:cubicBezTo>
                    <a:cubicBezTo>
                      <a:pt x="56899" y="114539"/>
                      <a:pt x="-1044" y="119037"/>
                      <a:pt x="14" y="114275"/>
                    </a:cubicBezTo>
                    <a:cubicBezTo>
                      <a:pt x="1072" y="109513"/>
                      <a:pt x="65101" y="83054"/>
                      <a:pt x="84151" y="68237"/>
                    </a:cubicBezTo>
                    <a:cubicBezTo>
                      <a:pt x="103201" y="53420"/>
                      <a:pt x="119076" y="35164"/>
                      <a:pt x="114314" y="25375"/>
                    </a:cubicBezTo>
                    <a:cubicBezTo>
                      <a:pt x="109552" y="15586"/>
                      <a:pt x="47374" y="9235"/>
                      <a:pt x="49226" y="6325"/>
                    </a:cubicBezTo>
                    <a:close/>
                  </a:path>
                </a:pathLst>
              </a:cu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1" name="フリーフォーム: 図形 300">
                <a:extLst>
                  <a:ext uri="{FF2B5EF4-FFF2-40B4-BE49-F238E27FC236}">
                    <a16:creationId xmlns:a16="http://schemas.microsoft.com/office/drawing/2014/main" id="{F44A39CE-63DD-454C-90E2-A1B8E5DD80F8}"/>
                  </a:ext>
                </a:extLst>
              </p:cNvPr>
              <p:cNvSpPr/>
              <p:nvPr/>
            </p:nvSpPr>
            <p:spPr>
              <a:xfrm>
                <a:off x="8262431" y="6441930"/>
                <a:ext cx="163814" cy="98872"/>
              </a:xfrm>
              <a:custGeom>
                <a:avLst/>
                <a:gdLst>
                  <a:gd name="connsiteX0" fmla="*/ 507 w 163814"/>
                  <a:gd name="connsiteY0" fmla="*/ 22370 h 98872"/>
                  <a:gd name="connsiteX1" fmla="*/ 108457 w 163814"/>
                  <a:gd name="connsiteY1" fmla="*/ 145 h 98872"/>
                  <a:gd name="connsiteX2" fmla="*/ 135444 w 163814"/>
                  <a:gd name="connsiteY2" fmla="*/ 35070 h 98872"/>
                  <a:gd name="connsiteX3" fmla="*/ 35432 w 163814"/>
                  <a:gd name="connsiteY3" fmla="*/ 98570 h 98872"/>
                  <a:gd name="connsiteX4" fmla="*/ 124332 w 163814"/>
                  <a:gd name="connsiteY4" fmla="*/ 57295 h 98872"/>
                  <a:gd name="connsiteX5" fmla="*/ 157669 w 163814"/>
                  <a:gd name="connsiteY5" fmla="*/ 16020 h 98872"/>
                  <a:gd name="connsiteX6" fmla="*/ 507 w 163814"/>
                  <a:gd name="connsiteY6" fmla="*/ 22370 h 98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3814" h="98872">
                    <a:moveTo>
                      <a:pt x="507" y="22370"/>
                    </a:moveTo>
                    <a:cubicBezTo>
                      <a:pt x="-7695" y="19724"/>
                      <a:pt x="85968" y="-1972"/>
                      <a:pt x="108457" y="145"/>
                    </a:cubicBezTo>
                    <a:cubicBezTo>
                      <a:pt x="130947" y="2262"/>
                      <a:pt x="147615" y="18666"/>
                      <a:pt x="135444" y="35070"/>
                    </a:cubicBezTo>
                    <a:cubicBezTo>
                      <a:pt x="123273" y="51474"/>
                      <a:pt x="37284" y="94866"/>
                      <a:pt x="35432" y="98570"/>
                    </a:cubicBezTo>
                    <a:cubicBezTo>
                      <a:pt x="33580" y="102274"/>
                      <a:pt x="103959" y="71053"/>
                      <a:pt x="124332" y="57295"/>
                    </a:cubicBezTo>
                    <a:cubicBezTo>
                      <a:pt x="144705" y="43537"/>
                      <a:pt x="177513" y="25545"/>
                      <a:pt x="157669" y="16020"/>
                    </a:cubicBezTo>
                    <a:cubicBezTo>
                      <a:pt x="137825" y="6495"/>
                      <a:pt x="8709" y="25016"/>
                      <a:pt x="507" y="22370"/>
                    </a:cubicBezTo>
                    <a:close/>
                  </a:path>
                </a:pathLst>
              </a:cu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2" name="フリーフォーム: 図形 301">
                <a:extLst>
                  <a:ext uri="{FF2B5EF4-FFF2-40B4-BE49-F238E27FC236}">
                    <a16:creationId xmlns:a16="http://schemas.microsoft.com/office/drawing/2014/main" id="{67A56ABF-C6B4-4566-955F-410690096D85}"/>
                  </a:ext>
                </a:extLst>
              </p:cNvPr>
              <p:cNvSpPr/>
              <p:nvPr/>
            </p:nvSpPr>
            <p:spPr>
              <a:xfrm>
                <a:off x="8089854" y="6468319"/>
                <a:ext cx="106677" cy="97022"/>
              </a:xfrm>
              <a:custGeom>
                <a:avLst/>
                <a:gdLst>
                  <a:gd name="connsiteX0" fmla="*/ 46 w 106677"/>
                  <a:gd name="connsiteY0" fmla="*/ 21381 h 97022"/>
                  <a:gd name="connsiteX1" fmla="*/ 81009 w 106677"/>
                  <a:gd name="connsiteY1" fmla="*/ 8681 h 97022"/>
                  <a:gd name="connsiteX2" fmla="*/ 88946 w 106677"/>
                  <a:gd name="connsiteY2" fmla="*/ 70594 h 97022"/>
                  <a:gd name="connsiteX3" fmla="*/ 15921 w 106677"/>
                  <a:gd name="connsiteY3" fmla="*/ 95994 h 97022"/>
                  <a:gd name="connsiteX4" fmla="*/ 104821 w 106677"/>
                  <a:gd name="connsiteY4" fmla="*/ 38844 h 97022"/>
                  <a:gd name="connsiteX5" fmla="*/ 69896 w 106677"/>
                  <a:gd name="connsiteY5" fmla="*/ 744 h 97022"/>
                  <a:gd name="connsiteX6" fmla="*/ 46 w 106677"/>
                  <a:gd name="connsiteY6" fmla="*/ 21381 h 97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6677" h="97022">
                    <a:moveTo>
                      <a:pt x="46" y="21381"/>
                    </a:moveTo>
                    <a:cubicBezTo>
                      <a:pt x="1898" y="22704"/>
                      <a:pt x="66192" y="479"/>
                      <a:pt x="81009" y="8681"/>
                    </a:cubicBezTo>
                    <a:cubicBezTo>
                      <a:pt x="95826" y="16883"/>
                      <a:pt x="99794" y="56042"/>
                      <a:pt x="88946" y="70594"/>
                    </a:cubicBezTo>
                    <a:cubicBezTo>
                      <a:pt x="78098" y="85146"/>
                      <a:pt x="13275" y="101286"/>
                      <a:pt x="15921" y="95994"/>
                    </a:cubicBezTo>
                    <a:cubicBezTo>
                      <a:pt x="18567" y="90702"/>
                      <a:pt x="95825" y="54719"/>
                      <a:pt x="104821" y="38844"/>
                    </a:cubicBezTo>
                    <a:cubicBezTo>
                      <a:pt x="113817" y="22969"/>
                      <a:pt x="88152" y="6036"/>
                      <a:pt x="69896" y="744"/>
                    </a:cubicBezTo>
                    <a:cubicBezTo>
                      <a:pt x="51640" y="-4548"/>
                      <a:pt x="-1806" y="20058"/>
                      <a:pt x="46" y="21381"/>
                    </a:cubicBezTo>
                    <a:close/>
                  </a:path>
                </a:pathLst>
              </a:cu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3" name="フリーフォーム: 図形 302">
                <a:extLst>
                  <a:ext uri="{FF2B5EF4-FFF2-40B4-BE49-F238E27FC236}">
                    <a16:creationId xmlns:a16="http://schemas.microsoft.com/office/drawing/2014/main" id="{15F1C9EB-A97A-44D8-8B16-27D19C185C74}"/>
                  </a:ext>
                </a:extLst>
              </p:cNvPr>
              <p:cNvSpPr/>
              <p:nvPr/>
            </p:nvSpPr>
            <p:spPr>
              <a:xfrm>
                <a:off x="7853033" y="6489538"/>
                <a:ext cx="121915" cy="77951"/>
              </a:xfrm>
              <a:custGeom>
                <a:avLst/>
                <a:gdLst>
                  <a:gd name="connsiteX0" fmla="*/ 330 w 121915"/>
                  <a:gd name="connsiteY0" fmla="*/ 66837 h 77951"/>
                  <a:gd name="connsiteX1" fmla="*/ 71767 w 121915"/>
                  <a:gd name="connsiteY1" fmla="*/ 22387 h 77951"/>
                  <a:gd name="connsiteX2" fmla="*/ 101930 w 121915"/>
                  <a:gd name="connsiteY2" fmla="*/ 36675 h 77951"/>
                  <a:gd name="connsiteX3" fmla="*/ 70180 w 121915"/>
                  <a:gd name="connsiteY3" fmla="*/ 77950 h 77951"/>
                  <a:gd name="connsiteX4" fmla="*/ 119392 w 121915"/>
                  <a:gd name="connsiteY4" fmla="*/ 35087 h 77951"/>
                  <a:gd name="connsiteX5" fmla="*/ 103517 w 121915"/>
                  <a:gd name="connsiteY5" fmla="*/ 162 h 77951"/>
                  <a:gd name="connsiteX6" fmla="*/ 330 w 121915"/>
                  <a:gd name="connsiteY6" fmla="*/ 66837 h 77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915" h="77951">
                    <a:moveTo>
                      <a:pt x="330" y="66837"/>
                    </a:moveTo>
                    <a:cubicBezTo>
                      <a:pt x="-4962" y="70541"/>
                      <a:pt x="54834" y="27414"/>
                      <a:pt x="71767" y="22387"/>
                    </a:cubicBezTo>
                    <a:cubicBezTo>
                      <a:pt x="88700" y="17360"/>
                      <a:pt x="102194" y="27415"/>
                      <a:pt x="101930" y="36675"/>
                    </a:cubicBezTo>
                    <a:cubicBezTo>
                      <a:pt x="101666" y="45935"/>
                      <a:pt x="67270" y="78215"/>
                      <a:pt x="70180" y="77950"/>
                    </a:cubicBezTo>
                    <a:cubicBezTo>
                      <a:pt x="73090" y="77685"/>
                      <a:pt x="113836" y="48052"/>
                      <a:pt x="119392" y="35087"/>
                    </a:cubicBezTo>
                    <a:cubicBezTo>
                      <a:pt x="124948" y="22122"/>
                      <a:pt x="122038" y="-2219"/>
                      <a:pt x="103517" y="162"/>
                    </a:cubicBezTo>
                    <a:cubicBezTo>
                      <a:pt x="84996" y="2543"/>
                      <a:pt x="5622" y="63133"/>
                      <a:pt x="330" y="66837"/>
                    </a:cubicBezTo>
                    <a:close/>
                  </a:path>
                </a:pathLst>
              </a:cu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4" name="フリーフォーム: 図形 303">
                <a:extLst>
                  <a:ext uri="{FF2B5EF4-FFF2-40B4-BE49-F238E27FC236}">
                    <a16:creationId xmlns:a16="http://schemas.microsoft.com/office/drawing/2014/main" id="{A686753A-992A-418A-8B23-55680F6613AB}"/>
                  </a:ext>
                </a:extLst>
              </p:cNvPr>
              <p:cNvSpPr/>
              <p:nvPr/>
            </p:nvSpPr>
            <p:spPr>
              <a:xfrm>
                <a:off x="8168240" y="6684962"/>
                <a:ext cx="140206" cy="122649"/>
              </a:xfrm>
              <a:custGeom>
                <a:avLst/>
                <a:gdLst>
                  <a:gd name="connsiteX0" fmla="*/ 47073 w 140206"/>
                  <a:gd name="connsiteY0" fmla="*/ 1 h 122649"/>
                  <a:gd name="connsiteX1" fmla="*/ 83585 w 140206"/>
                  <a:gd name="connsiteY1" fmla="*/ 50801 h 122649"/>
                  <a:gd name="connsiteX2" fmla="*/ 91523 w 140206"/>
                  <a:gd name="connsiteY2" fmla="*/ 103188 h 122649"/>
                  <a:gd name="connsiteX3" fmla="*/ 29610 w 140206"/>
                  <a:gd name="connsiteY3" fmla="*/ 120651 h 122649"/>
                  <a:gd name="connsiteX4" fmla="*/ 5798 w 140206"/>
                  <a:gd name="connsiteY4" fmla="*/ 119063 h 122649"/>
                  <a:gd name="connsiteX5" fmla="*/ 135973 w 140206"/>
                  <a:gd name="connsiteY5" fmla="*/ 92076 h 122649"/>
                  <a:gd name="connsiteX6" fmla="*/ 102635 w 140206"/>
                  <a:gd name="connsiteY6" fmla="*/ 49213 h 122649"/>
                  <a:gd name="connsiteX7" fmla="*/ 47073 w 140206"/>
                  <a:gd name="connsiteY7" fmla="*/ 1 h 12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0206" h="122649">
                    <a:moveTo>
                      <a:pt x="47073" y="1"/>
                    </a:moveTo>
                    <a:cubicBezTo>
                      <a:pt x="43898" y="266"/>
                      <a:pt x="76177" y="33603"/>
                      <a:pt x="83585" y="50801"/>
                    </a:cubicBezTo>
                    <a:cubicBezTo>
                      <a:pt x="90993" y="67999"/>
                      <a:pt x="100519" y="91546"/>
                      <a:pt x="91523" y="103188"/>
                    </a:cubicBezTo>
                    <a:cubicBezTo>
                      <a:pt x="82527" y="114830"/>
                      <a:pt x="43897" y="118005"/>
                      <a:pt x="29610" y="120651"/>
                    </a:cubicBezTo>
                    <a:cubicBezTo>
                      <a:pt x="15323" y="123297"/>
                      <a:pt x="-11929" y="123826"/>
                      <a:pt x="5798" y="119063"/>
                    </a:cubicBezTo>
                    <a:cubicBezTo>
                      <a:pt x="23525" y="114300"/>
                      <a:pt x="119834" y="103718"/>
                      <a:pt x="135973" y="92076"/>
                    </a:cubicBezTo>
                    <a:cubicBezTo>
                      <a:pt x="152113" y="80434"/>
                      <a:pt x="117981" y="61384"/>
                      <a:pt x="102635" y="49213"/>
                    </a:cubicBezTo>
                    <a:cubicBezTo>
                      <a:pt x="87289" y="37042"/>
                      <a:pt x="50248" y="-264"/>
                      <a:pt x="47073" y="1"/>
                    </a:cubicBezTo>
                    <a:close/>
                  </a:path>
                </a:pathLst>
              </a:cu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5" name="フリーフォーム: 図形 304">
                <a:extLst>
                  <a:ext uri="{FF2B5EF4-FFF2-40B4-BE49-F238E27FC236}">
                    <a16:creationId xmlns:a16="http://schemas.microsoft.com/office/drawing/2014/main" id="{084F2FB0-F458-49AE-BAB9-A66DA764385E}"/>
                  </a:ext>
                </a:extLst>
              </p:cNvPr>
              <p:cNvSpPr/>
              <p:nvPr/>
            </p:nvSpPr>
            <p:spPr>
              <a:xfrm>
                <a:off x="7692855" y="6667041"/>
                <a:ext cx="124166" cy="277593"/>
              </a:xfrm>
              <a:custGeom>
                <a:avLst/>
                <a:gdLst>
                  <a:gd name="connsiteX0" fmla="*/ 3345 w 124166"/>
                  <a:gd name="connsiteY0" fmla="*/ 3634 h 277593"/>
                  <a:gd name="connsiteX1" fmla="*/ 30333 w 124166"/>
                  <a:gd name="connsiteY1" fmla="*/ 87772 h 277593"/>
                  <a:gd name="connsiteX2" fmla="*/ 120820 w 124166"/>
                  <a:gd name="connsiteY2" fmla="*/ 273509 h 277593"/>
                  <a:gd name="connsiteX3" fmla="*/ 97008 w 124166"/>
                  <a:gd name="connsiteY3" fmla="*/ 200484 h 277593"/>
                  <a:gd name="connsiteX4" fmla="*/ 3345 w 124166"/>
                  <a:gd name="connsiteY4" fmla="*/ 3634 h 27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166" h="277593">
                    <a:moveTo>
                      <a:pt x="3345" y="3634"/>
                    </a:moveTo>
                    <a:cubicBezTo>
                      <a:pt x="-7768" y="-15151"/>
                      <a:pt x="10754" y="42793"/>
                      <a:pt x="30333" y="87772"/>
                    </a:cubicBezTo>
                    <a:cubicBezTo>
                      <a:pt x="49912" y="132751"/>
                      <a:pt x="109708" y="254724"/>
                      <a:pt x="120820" y="273509"/>
                    </a:cubicBezTo>
                    <a:cubicBezTo>
                      <a:pt x="131933" y="292294"/>
                      <a:pt x="113147" y="242553"/>
                      <a:pt x="97008" y="200484"/>
                    </a:cubicBezTo>
                    <a:cubicBezTo>
                      <a:pt x="80869" y="158415"/>
                      <a:pt x="14458" y="22419"/>
                      <a:pt x="3345" y="3634"/>
                    </a:cubicBezTo>
                    <a:close/>
                  </a:path>
                </a:pathLst>
              </a:cu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6" name="フリーフォーム: 図形 305">
                <a:extLst>
                  <a:ext uri="{FF2B5EF4-FFF2-40B4-BE49-F238E27FC236}">
                    <a16:creationId xmlns:a16="http://schemas.microsoft.com/office/drawing/2014/main" id="{CA865238-40E4-4957-B402-50F8343F7B1D}"/>
                  </a:ext>
                </a:extLst>
              </p:cNvPr>
              <p:cNvSpPr/>
              <p:nvPr/>
            </p:nvSpPr>
            <p:spPr>
              <a:xfrm>
                <a:off x="7712003" y="6779389"/>
                <a:ext cx="105991" cy="219401"/>
              </a:xfrm>
              <a:custGeom>
                <a:avLst/>
                <a:gdLst>
                  <a:gd name="connsiteX0" fmla="*/ 72 w 105991"/>
                  <a:gd name="connsiteY0" fmla="*/ 824 h 219401"/>
                  <a:gd name="connsiteX1" fmla="*/ 100085 w 105991"/>
                  <a:gd name="connsiteY1" fmla="*/ 213549 h 219401"/>
                  <a:gd name="connsiteX2" fmla="*/ 84210 w 105991"/>
                  <a:gd name="connsiteY2" fmla="*/ 143699 h 219401"/>
                  <a:gd name="connsiteX3" fmla="*/ 72 w 105991"/>
                  <a:gd name="connsiteY3" fmla="*/ 824 h 219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991" h="219401">
                    <a:moveTo>
                      <a:pt x="72" y="824"/>
                    </a:moveTo>
                    <a:cubicBezTo>
                      <a:pt x="2718" y="12466"/>
                      <a:pt x="86062" y="189737"/>
                      <a:pt x="100085" y="213549"/>
                    </a:cubicBezTo>
                    <a:cubicBezTo>
                      <a:pt x="114108" y="237361"/>
                      <a:pt x="100879" y="183386"/>
                      <a:pt x="84210" y="143699"/>
                    </a:cubicBezTo>
                    <a:cubicBezTo>
                      <a:pt x="67541" y="104012"/>
                      <a:pt x="-2574" y="-10818"/>
                      <a:pt x="72" y="824"/>
                    </a:cubicBezTo>
                    <a:close/>
                  </a:path>
                </a:pathLst>
              </a:cu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7" name="フリーフォーム: 図形 306">
                <a:extLst>
                  <a:ext uri="{FF2B5EF4-FFF2-40B4-BE49-F238E27FC236}">
                    <a16:creationId xmlns:a16="http://schemas.microsoft.com/office/drawing/2014/main" id="{429C2C2C-792F-4EBA-8537-E5E08036DBED}"/>
                  </a:ext>
                </a:extLst>
              </p:cNvPr>
              <p:cNvSpPr/>
              <p:nvPr/>
            </p:nvSpPr>
            <p:spPr>
              <a:xfrm>
                <a:off x="7530953" y="6586783"/>
                <a:ext cx="412229" cy="171752"/>
              </a:xfrm>
              <a:custGeom>
                <a:avLst/>
                <a:gdLst>
                  <a:gd name="connsiteX0" fmla="*/ 403372 w 412229"/>
                  <a:gd name="connsiteY0" fmla="*/ 7692 h 171752"/>
                  <a:gd name="connsiteX1" fmla="*/ 104922 w 412229"/>
                  <a:gd name="connsiteY1" fmla="*/ 129930 h 171752"/>
                  <a:gd name="connsiteX2" fmla="*/ 147 w 412229"/>
                  <a:gd name="connsiteY2" fmla="*/ 171205 h 171752"/>
                  <a:gd name="connsiteX3" fmla="*/ 122385 w 412229"/>
                  <a:gd name="connsiteY3" fmla="*/ 106117 h 171752"/>
                  <a:gd name="connsiteX4" fmla="*/ 316060 w 412229"/>
                  <a:gd name="connsiteY4" fmla="*/ 23567 h 171752"/>
                  <a:gd name="connsiteX5" fmla="*/ 403372 w 412229"/>
                  <a:gd name="connsiteY5" fmla="*/ 7692 h 171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229" h="171752">
                    <a:moveTo>
                      <a:pt x="403372" y="7692"/>
                    </a:moveTo>
                    <a:cubicBezTo>
                      <a:pt x="368182" y="25419"/>
                      <a:pt x="172126" y="102678"/>
                      <a:pt x="104922" y="129930"/>
                    </a:cubicBezTo>
                    <a:cubicBezTo>
                      <a:pt x="37718" y="157182"/>
                      <a:pt x="-2763" y="175174"/>
                      <a:pt x="147" y="171205"/>
                    </a:cubicBezTo>
                    <a:cubicBezTo>
                      <a:pt x="3057" y="167236"/>
                      <a:pt x="69733" y="130723"/>
                      <a:pt x="122385" y="106117"/>
                    </a:cubicBezTo>
                    <a:cubicBezTo>
                      <a:pt x="175037" y="81511"/>
                      <a:pt x="271610" y="41029"/>
                      <a:pt x="316060" y="23567"/>
                    </a:cubicBezTo>
                    <a:cubicBezTo>
                      <a:pt x="360510" y="6105"/>
                      <a:pt x="438562" y="-10035"/>
                      <a:pt x="403372" y="7692"/>
                    </a:cubicBezTo>
                    <a:close/>
                  </a:path>
                </a:pathLst>
              </a:cu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8" name="フリーフォーム: 図形 307">
                <a:extLst>
                  <a:ext uri="{FF2B5EF4-FFF2-40B4-BE49-F238E27FC236}">
                    <a16:creationId xmlns:a16="http://schemas.microsoft.com/office/drawing/2014/main" id="{0E61690D-B238-49FE-B170-0E31F40EE1A7}"/>
                  </a:ext>
                </a:extLst>
              </p:cNvPr>
              <p:cNvSpPr/>
              <p:nvPr/>
            </p:nvSpPr>
            <p:spPr>
              <a:xfrm>
                <a:off x="7507808" y="6565900"/>
                <a:ext cx="612255" cy="265025"/>
              </a:xfrm>
              <a:custGeom>
                <a:avLst/>
                <a:gdLst>
                  <a:gd name="connsiteX0" fmla="*/ 612255 w 612255"/>
                  <a:gd name="connsiteY0" fmla="*/ 0 h 265025"/>
                  <a:gd name="connsiteX1" fmla="*/ 110605 w 612255"/>
                  <a:gd name="connsiteY1" fmla="*/ 212725 h 265025"/>
                  <a:gd name="connsiteX2" fmla="*/ 1067 w 612255"/>
                  <a:gd name="connsiteY2" fmla="*/ 263525 h 265025"/>
                  <a:gd name="connsiteX3" fmla="*/ 143942 w 612255"/>
                  <a:gd name="connsiteY3" fmla="*/ 174625 h 265025"/>
                  <a:gd name="connsiteX4" fmla="*/ 318567 w 612255"/>
                  <a:gd name="connsiteY4" fmla="*/ 106363 h 265025"/>
                  <a:gd name="connsiteX5" fmla="*/ 612255 w 612255"/>
                  <a:gd name="connsiteY5" fmla="*/ 0 h 265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2255" h="265025">
                    <a:moveTo>
                      <a:pt x="612255" y="0"/>
                    </a:moveTo>
                    <a:lnTo>
                      <a:pt x="110605" y="212725"/>
                    </a:lnTo>
                    <a:cubicBezTo>
                      <a:pt x="8740" y="256646"/>
                      <a:pt x="-4489" y="269875"/>
                      <a:pt x="1067" y="263525"/>
                    </a:cubicBezTo>
                    <a:cubicBezTo>
                      <a:pt x="6623" y="257175"/>
                      <a:pt x="91025" y="200819"/>
                      <a:pt x="143942" y="174625"/>
                    </a:cubicBezTo>
                    <a:cubicBezTo>
                      <a:pt x="196859" y="148431"/>
                      <a:pt x="318567" y="106363"/>
                      <a:pt x="318567" y="106363"/>
                    </a:cubicBezTo>
                    <a:lnTo>
                      <a:pt x="612255" y="0"/>
                    </a:lnTo>
                    <a:close/>
                  </a:path>
                </a:pathLst>
              </a:cu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9" name="フリーフォーム: 図形 308">
                <a:extLst>
                  <a:ext uri="{FF2B5EF4-FFF2-40B4-BE49-F238E27FC236}">
                    <a16:creationId xmlns:a16="http://schemas.microsoft.com/office/drawing/2014/main" id="{5C9E9671-0015-41EF-AC31-784B6CB26D3E}"/>
                  </a:ext>
                </a:extLst>
              </p:cNvPr>
              <p:cNvSpPr/>
              <p:nvPr/>
            </p:nvSpPr>
            <p:spPr>
              <a:xfrm>
                <a:off x="7544725" y="6526213"/>
                <a:ext cx="765838" cy="344019"/>
              </a:xfrm>
              <a:custGeom>
                <a:avLst/>
                <a:gdLst>
                  <a:gd name="connsiteX0" fmla="*/ 765838 w 765838"/>
                  <a:gd name="connsiteY0" fmla="*/ 0 h 344019"/>
                  <a:gd name="connsiteX1" fmla="*/ 192750 w 765838"/>
                  <a:gd name="connsiteY1" fmla="*/ 269875 h 344019"/>
                  <a:gd name="connsiteX2" fmla="*/ 663 w 765838"/>
                  <a:gd name="connsiteY2" fmla="*/ 342900 h 344019"/>
                  <a:gd name="connsiteX3" fmla="*/ 243550 w 765838"/>
                  <a:gd name="connsiteY3" fmla="*/ 230187 h 344019"/>
                  <a:gd name="connsiteX4" fmla="*/ 446750 w 765838"/>
                  <a:gd name="connsiteY4" fmla="*/ 141287 h 344019"/>
                  <a:gd name="connsiteX5" fmla="*/ 765838 w 765838"/>
                  <a:gd name="connsiteY5" fmla="*/ 0 h 344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5838" h="344019">
                    <a:moveTo>
                      <a:pt x="765838" y="0"/>
                    </a:moveTo>
                    <a:lnTo>
                      <a:pt x="192750" y="269875"/>
                    </a:lnTo>
                    <a:cubicBezTo>
                      <a:pt x="65221" y="327025"/>
                      <a:pt x="-7804" y="349515"/>
                      <a:pt x="663" y="342900"/>
                    </a:cubicBezTo>
                    <a:cubicBezTo>
                      <a:pt x="9130" y="336285"/>
                      <a:pt x="169202" y="263789"/>
                      <a:pt x="243550" y="230187"/>
                    </a:cubicBezTo>
                    <a:cubicBezTo>
                      <a:pt x="317898" y="196585"/>
                      <a:pt x="446750" y="141287"/>
                      <a:pt x="446750" y="141287"/>
                    </a:cubicBezTo>
                    <a:lnTo>
                      <a:pt x="765838" y="0"/>
                    </a:lnTo>
                    <a:close/>
                  </a:path>
                </a:pathLst>
              </a:cu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0" name="フリーフォーム: 図形 309">
                <a:extLst>
                  <a:ext uri="{FF2B5EF4-FFF2-40B4-BE49-F238E27FC236}">
                    <a16:creationId xmlns:a16="http://schemas.microsoft.com/office/drawing/2014/main" id="{A06EB20E-1076-418B-B211-48B1B459466A}"/>
                  </a:ext>
                </a:extLst>
              </p:cNvPr>
              <p:cNvSpPr/>
              <p:nvPr/>
            </p:nvSpPr>
            <p:spPr>
              <a:xfrm>
                <a:off x="7601056" y="6655078"/>
                <a:ext cx="201760" cy="396439"/>
              </a:xfrm>
              <a:custGeom>
                <a:avLst/>
                <a:gdLst>
                  <a:gd name="connsiteX0" fmla="*/ 7832 w 201760"/>
                  <a:gd name="connsiteY0" fmla="*/ 14010 h 396439"/>
                  <a:gd name="connsiteX1" fmla="*/ 36407 w 201760"/>
                  <a:gd name="connsiteY1" fmla="*/ 87035 h 396439"/>
                  <a:gd name="connsiteX2" fmla="*/ 196744 w 201760"/>
                  <a:gd name="connsiteY2" fmla="*/ 379135 h 396439"/>
                  <a:gd name="connsiteX3" fmla="*/ 145944 w 201760"/>
                  <a:gd name="connsiteY3" fmla="*/ 326747 h 396439"/>
                  <a:gd name="connsiteX4" fmla="*/ 7832 w 201760"/>
                  <a:gd name="connsiteY4" fmla="*/ 14010 h 396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760" h="396439">
                    <a:moveTo>
                      <a:pt x="7832" y="14010"/>
                    </a:moveTo>
                    <a:cubicBezTo>
                      <a:pt x="-10424" y="-25942"/>
                      <a:pt x="4922" y="26181"/>
                      <a:pt x="36407" y="87035"/>
                    </a:cubicBezTo>
                    <a:cubicBezTo>
                      <a:pt x="67892" y="147889"/>
                      <a:pt x="178488" y="339183"/>
                      <a:pt x="196744" y="379135"/>
                    </a:cubicBezTo>
                    <a:cubicBezTo>
                      <a:pt x="215000" y="419087"/>
                      <a:pt x="180075" y="384955"/>
                      <a:pt x="145944" y="326747"/>
                    </a:cubicBezTo>
                    <a:cubicBezTo>
                      <a:pt x="111813" y="268539"/>
                      <a:pt x="26088" y="53962"/>
                      <a:pt x="7832" y="14010"/>
                    </a:cubicBezTo>
                    <a:close/>
                  </a:path>
                </a:pathLst>
              </a:cu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1" name="フリーフォーム: 図形 310">
                <a:extLst>
                  <a:ext uri="{FF2B5EF4-FFF2-40B4-BE49-F238E27FC236}">
                    <a16:creationId xmlns:a16="http://schemas.microsoft.com/office/drawing/2014/main" id="{4300DB69-1037-4F74-BC71-0D9786258645}"/>
                  </a:ext>
                </a:extLst>
              </p:cNvPr>
              <p:cNvSpPr/>
              <p:nvPr/>
            </p:nvSpPr>
            <p:spPr>
              <a:xfrm>
                <a:off x="7573963" y="6681710"/>
                <a:ext cx="153185" cy="350350"/>
              </a:xfrm>
              <a:custGeom>
                <a:avLst/>
                <a:gdLst>
                  <a:gd name="connsiteX0" fmla="*/ 0 w 153185"/>
                  <a:gd name="connsiteY0" fmla="*/ 78 h 350350"/>
                  <a:gd name="connsiteX1" fmla="*/ 88900 w 153185"/>
                  <a:gd name="connsiteY1" fmla="*/ 185815 h 350350"/>
                  <a:gd name="connsiteX2" fmla="*/ 152400 w 153185"/>
                  <a:gd name="connsiteY2" fmla="*/ 349328 h 350350"/>
                  <a:gd name="connsiteX3" fmla="*/ 122237 w 153185"/>
                  <a:gd name="connsiteY3" fmla="*/ 250903 h 350350"/>
                  <a:gd name="connsiteX4" fmla="*/ 90487 w 153185"/>
                  <a:gd name="connsiteY4" fmla="*/ 163590 h 350350"/>
                  <a:gd name="connsiteX5" fmla="*/ 0 w 153185"/>
                  <a:gd name="connsiteY5" fmla="*/ 78 h 350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3185" h="350350">
                    <a:moveTo>
                      <a:pt x="0" y="78"/>
                    </a:moveTo>
                    <a:cubicBezTo>
                      <a:pt x="-264" y="3782"/>
                      <a:pt x="63500" y="127607"/>
                      <a:pt x="88900" y="185815"/>
                    </a:cubicBezTo>
                    <a:cubicBezTo>
                      <a:pt x="114300" y="244023"/>
                      <a:pt x="146844" y="338480"/>
                      <a:pt x="152400" y="349328"/>
                    </a:cubicBezTo>
                    <a:cubicBezTo>
                      <a:pt x="157956" y="360176"/>
                      <a:pt x="132556" y="281859"/>
                      <a:pt x="122237" y="250903"/>
                    </a:cubicBezTo>
                    <a:cubicBezTo>
                      <a:pt x="111918" y="219947"/>
                      <a:pt x="108743" y="202484"/>
                      <a:pt x="90487" y="163590"/>
                    </a:cubicBezTo>
                    <a:cubicBezTo>
                      <a:pt x="72231" y="124696"/>
                      <a:pt x="264" y="-3626"/>
                      <a:pt x="0" y="78"/>
                    </a:cubicBezTo>
                    <a:close/>
                  </a:path>
                </a:pathLst>
              </a:cu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2" name="フリーフォーム: 図形 311">
                <a:extLst>
                  <a:ext uri="{FF2B5EF4-FFF2-40B4-BE49-F238E27FC236}">
                    <a16:creationId xmlns:a16="http://schemas.microsoft.com/office/drawing/2014/main" id="{783CF656-C069-41E9-B8BB-1DE03E3F8123}"/>
                  </a:ext>
                </a:extLst>
              </p:cNvPr>
              <p:cNvSpPr/>
              <p:nvPr/>
            </p:nvSpPr>
            <p:spPr>
              <a:xfrm>
                <a:off x="6875976" y="6738639"/>
                <a:ext cx="675637" cy="299937"/>
              </a:xfrm>
              <a:custGeom>
                <a:avLst/>
                <a:gdLst>
                  <a:gd name="connsiteX0" fmla="*/ 672057 w 675637"/>
                  <a:gd name="connsiteY0" fmla="*/ 828 h 299937"/>
                  <a:gd name="connsiteX1" fmla="*/ 13774 w 675637"/>
                  <a:gd name="connsiteY1" fmla="*/ 290811 h 299937"/>
                  <a:gd name="connsiteX2" fmla="*/ 263541 w 675637"/>
                  <a:gd name="connsiteY2" fmla="*/ 206144 h 299937"/>
                  <a:gd name="connsiteX3" fmla="*/ 672057 w 675637"/>
                  <a:gd name="connsiteY3" fmla="*/ 828 h 299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5637" h="299937">
                    <a:moveTo>
                      <a:pt x="672057" y="828"/>
                    </a:moveTo>
                    <a:cubicBezTo>
                      <a:pt x="630429" y="14939"/>
                      <a:pt x="81860" y="256592"/>
                      <a:pt x="13774" y="290811"/>
                    </a:cubicBezTo>
                    <a:cubicBezTo>
                      <a:pt x="-54312" y="325030"/>
                      <a:pt x="146066" y="255533"/>
                      <a:pt x="263541" y="206144"/>
                    </a:cubicBezTo>
                    <a:cubicBezTo>
                      <a:pt x="381016" y="156755"/>
                      <a:pt x="713685" y="-13283"/>
                      <a:pt x="672057" y="828"/>
                    </a:cubicBezTo>
                    <a:close/>
                  </a:path>
                </a:pathLst>
              </a:cu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3" name="フリーフォーム: 図形 312">
                <a:extLst>
                  <a:ext uri="{FF2B5EF4-FFF2-40B4-BE49-F238E27FC236}">
                    <a16:creationId xmlns:a16="http://schemas.microsoft.com/office/drawing/2014/main" id="{40BA631D-085A-4BF8-8024-D1A83E2E5F11}"/>
                  </a:ext>
                </a:extLst>
              </p:cNvPr>
              <p:cNvSpPr/>
              <p:nvPr/>
            </p:nvSpPr>
            <p:spPr>
              <a:xfrm>
                <a:off x="7062711" y="6925733"/>
                <a:ext cx="256046" cy="108804"/>
              </a:xfrm>
              <a:custGeom>
                <a:avLst/>
                <a:gdLst>
                  <a:gd name="connsiteX0" fmla="*/ 248256 w 256046"/>
                  <a:gd name="connsiteY0" fmla="*/ 6350 h 108804"/>
                  <a:gd name="connsiteX1" fmla="*/ 4839 w 256046"/>
                  <a:gd name="connsiteY1" fmla="*/ 107950 h 108804"/>
                  <a:gd name="connsiteX2" fmla="*/ 93739 w 256046"/>
                  <a:gd name="connsiteY2" fmla="*/ 52917 h 108804"/>
                  <a:gd name="connsiteX3" fmla="*/ 188989 w 256046"/>
                  <a:gd name="connsiteY3" fmla="*/ 14817 h 108804"/>
                  <a:gd name="connsiteX4" fmla="*/ 248256 w 256046"/>
                  <a:gd name="connsiteY4" fmla="*/ 6350 h 108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046" h="108804">
                    <a:moveTo>
                      <a:pt x="248256" y="6350"/>
                    </a:moveTo>
                    <a:cubicBezTo>
                      <a:pt x="217565" y="21872"/>
                      <a:pt x="30592" y="100189"/>
                      <a:pt x="4839" y="107950"/>
                    </a:cubicBezTo>
                    <a:cubicBezTo>
                      <a:pt x="-20914" y="115711"/>
                      <a:pt x="63048" y="68439"/>
                      <a:pt x="93739" y="52917"/>
                    </a:cubicBezTo>
                    <a:cubicBezTo>
                      <a:pt x="124430" y="37395"/>
                      <a:pt x="167469" y="21873"/>
                      <a:pt x="188989" y="14817"/>
                    </a:cubicBezTo>
                    <a:cubicBezTo>
                      <a:pt x="210509" y="7761"/>
                      <a:pt x="278947" y="-9172"/>
                      <a:pt x="248256" y="6350"/>
                    </a:cubicBezTo>
                    <a:close/>
                  </a:path>
                </a:pathLst>
              </a:cu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4" name="フリーフォーム: 図形 313">
                <a:extLst>
                  <a:ext uri="{FF2B5EF4-FFF2-40B4-BE49-F238E27FC236}">
                    <a16:creationId xmlns:a16="http://schemas.microsoft.com/office/drawing/2014/main" id="{E1417101-608D-47B5-B67B-91EAB47507D2}"/>
                  </a:ext>
                </a:extLst>
              </p:cNvPr>
              <p:cNvSpPr/>
              <p:nvPr/>
            </p:nvSpPr>
            <p:spPr>
              <a:xfrm>
                <a:off x="7119240" y="6990737"/>
                <a:ext cx="200239" cy="90990"/>
              </a:xfrm>
              <a:custGeom>
                <a:avLst/>
                <a:gdLst>
                  <a:gd name="connsiteX0" fmla="*/ 200193 w 200239"/>
                  <a:gd name="connsiteY0" fmla="*/ 613 h 90990"/>
                  <a:gd name="connsiteX1" fmla="*/ 30860 w 200239"/>
                  <a:gd name="connsiteY1" fmla="*/ 70463 h 90990"/>
                  <a:gd name="connsiteX2" fmla="*/ 1227 w 200239"/>
                  <a:gd name="connsiteY2" fmla="*/ 89513 h 90990"/>
                  <a:gd name="connsiteX3" fmla="*/ 47793 w 200239"/>
                  <a:gd name="connsiteY3" fmla="*/ 38713 h 90990"/>
                  <a:gd name="connsiteX4" fmla="*/ 200193 w 200239"/>
                  <a:gd name="connsiteY4" fmla="*/ 613 h 90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239" h="90990">
                    <a:moveTo>
                      <a:pt x="200193" y="613"/>
                    </a:moveTo>
                    <a:cubicBezTo>
                      <a:pt x="197371" y="5905"/>
                      <a:pt x="64021" y="55646"/>
                      <a:pt x="30860" y="70463"/>
                    </a:cubicBezTo>
                    <a:cubicBezTo>
                      <a:pt x="-2301" y="85280"/>
                      <a:pt x="-1595" y="94805"/>
                      <a:pt x="1227" y="89513"/>
                    </a:cubicBezTo>
                    <a:cubicBezTo>
                      <a:pt x="4049" y="84221"/>
                      <a:pt x="18160" y="51766"/>
                      <a:pt x="47793" y="38713"/>
                    </a:cubicBezTo>
                    <a:cubicBezTo>
                      <a:pt x="77426" y="25660"/>
                      <a:pt x="203015" y="-4679"/>
                      <a:pt x="200193" y="613"/>
                    </a:cubicBezTo>
                    <a:close/>
                  </a:path>
                </a:pathLst>
              </a:cu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5" name="フリーフォーム: 図形 314">
                <a:extLst>
                  <a:ext uri="{FF2B5EF4-FFF2-40B4-BE49-F238E27FC236}">
                    <a16:creationId xmlns:a16="http://schemas.microsoft.com/office/drawing/2014/main" id="{D692CF40-0888-4592-90FC-AF0F76E20D1F}"/>
                  </a:ext>
                </a:extLst>
              </p:cNvPr>
              <p:cNvSpPr/>
              <p:nvPr/>
            </p:nvSpPr>
            <p:spPr>
              <a:xfrm>
                <a:off x="6268510" y="7063171"/>
                <a:ext cx="651204" cy="262142"/>
              </a:xfrm>
              <a:custGeom>
                <a:avLst/>
                <a:gdLst>
                  <a:gd name="connsiteX0" fmla="*/ 642407 w 651204"/>
                  <a:gd name="connsiteY0" fmla="*/ 4379 h 262142"/>
                  <a:gd name="connsiteX1" fmla="*/ 11640 w 651204"/>
                  <a:gd name="connsiteY1" fmla="*/ 258379 h 262142"/>
                  <a:gd name="connsiteX2" fmla="*/ 216957 w 651204"/>
                  <a:gd name="connsiteY2" fmla="*/ 163129 h 262142"/>
                  <a:gd name="connsiteX3" fmla="*/ 371473 w 651204"/>
                  <a:gd name="connsiteY3" fmla="*/ 101746 h 262142"/>
                  <a:gd name="connsiteX4" fmla="*/ 642407 w 651204"/>
                  <a:gd name="connsiteY4" fmla="*/ 4379 h 262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1204" h="262142">
                    <a:moveTo>
                      <a:pt x="642407" y="4379"/>
                    </a:moveTo>
                    <a:cubicBezTo>
                      <a:pt x="582435" y="30485"/>
                      <a:pt x="82548" y="231921"/>
                      <a:pt x="11640" y="258379"/>
                    </a:cubicBezTo>
                    <a:cubicBezTo>
                      <a:pt x="-59268" y="284837"/>
                      <a:pt x="216957" y="163129"/>
                      <a:pt x="216957" y="163129"/>
                    </a:cubicBezTo>
                    <a:cubicBezTo>
                      <a:pt x="276929" y="137024"/>
                      <a:pt x="371473" y="101746"/>
                      <a:pt x="371473" y="101746"/>
                    </a:cubicBezTo>
                    <a:cubicBezTo>
                      <a:pt x="438501" y="76346"/>
                      <a:pt x="702379" y="-21727"/>
                      <a:pt x="642407" y="4379"/>
                    </a:cubicBezTo>
                    <a:close/>
                  </a:path>
                </a:pathLst>
              </a:cu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6" name="フリーフォーム: 図形 315">
                <a:extLst>
                  <a:ext uri="{FF2B5EF4-FFF2-40B4-BE49-F238E27FC236}">
                    <a16:creationId xmlns:a16="http://schemas.microsoft.com/office/drawing/2014/main" id="{752DBE9A-D655-41CD-89C7-1E52326F6E24}"/>
                  </a:ext>
                </a:extLst>
              </p:cNvPr>
              <p:cNvSpPr/>
              <p:nvPr/>
            </p:nvSpPr>
            <p:spPr>
              <a:xfrm>
                <a:off x="6246255" y="7097632"/>
                <a:ext cx="666230" cy="310918"/>
              </a:xfrm>
              <a:custGeom>
                <a:avLst/>
                <a:gdLst>
                  <a:gd name="connsiteX0" fmla="*/ 28 w 666230"/>
                  <a:gd name="connsiteY0" fmla="*/ 310701 h 310918"/>
                  <a:gd name="connsiteX1" fmla="*/ 256145 w 666230"/>
                  <a:gd name="connsiteY1" fmla="*/ 175235 h 310918"/>
                  <a:gd name="connsiteX2" fmla="*/ 656195 w 666230"/>
                  <a:gd name="connsiteY2" fmla="*/ 3785 h 310918"/>
                  <a:gd name="connsiteX3" fmla="*/ 554595 w 666230"/>
                  <a:gd name="connsiteY3" fmla="*/ 52468 h 310918"/>
                  <a:gd name="connsiteX4" fmla="*/ 241328 w 666230"/>
                  <a:gd name="connsiteY4" fmla="*/ 202751 h 310918"/>
                  <a:gd name="connsiteX5" fmla="*/ 28 w 666230"/>
                  <a:gd name="connsiteY5" fmla="*/ 310701 h 310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6230" h="310918">
                    <a:moveTo>
                      <a:pt x="28" y="310701"/>
                    </a:moveTo>
                    <a:cubicBezTo>
                      <a:pt x="2498" y="306115"/>
                      <a:pt x="146784" y="226388"/>
                      <a:pt x="256145" y="175235"/>
                    </a:cubicBezTo>
                    <a:cubicBezTo>
                      <a:pt x="365506" y="124082"/>
                      <a:pt x="606453" y="24246"/>
                      <a:pt x="656195" y="3785"/>
                    </a:cubicBezTo>
                    <a:cubicBezTo>
                      <a:pt x="705937" y="-16676"/>
                      <a:pt x="554595" y="52468"/>
                      <a:pt x="554595" y="52468"/>
                    </a:cubicBezTo>
                    <a:lnTo>
                      <a:pt x="241328" y="202751"/>
                    </a:lnTo>
                    <a:cubicBezTo>
                      <a:pt x="155250" y="246143"/>
                      <a:pt x="-2442" y="315287"/>
                      <a:pt x="28" y="310701"/>
                    </a:cubicBezTo>
                    <a:close/>
                  </a:path>
                </a:pathLst>
              </a:cu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7" name="フリーフォーム: 図形 316">
                <a:extLst>
                  <a:ext uri="{FF2B5EF4-FFF2-40B4-BE49-F238E27FC236}">
                    <a16:creationId xmlns:a16="http://schemas.microsoft.com/office/drawing/2014/main" id="{504358E5-91B9-4930-96C5-CC4DB3A677CA}"/>
                  </a:ext>
                </a:extLst>
              </p:cNvPr>
              <p:cNvSpPr/>
              <p:nvPr/>
            </p:nvSpPr>
            <p:spPr>
              <a:xfrm>
                <a:off x="6258971" y="7181718"/>
                <a:ext cx="662980" cy="294305"/>
              </a:xfrm>
              <a:custGeom>
                <a:avLst/>
                <a:gdLst>
                  <a:gd name="connsiteX0" fmla="*/ 662529 w 662980"/>
                  <a:gd name="connsiteY0" fmla="*/ 132 h 294305"/>
                  <a:gd name="connsiteX1" fmla="*/ 378896 w 662980"/>
                  <a:gd name="connsiteY1" fmla="*/ 99615 h 294305"/>
                  <a:gd name="connsiteX2" fmla="*/ 6362 w 662980"/>
                  <a:gd name="connsiteY2" fmla="*/ 290115 h 294305"/>
                  <a:gd name="connsiteX3" fmla="*/ 165112 w 662980"/>
                  <a:gd name="connsiteY3" fmla="*/ 222382 h 294305"/>
                  <a:gd name="connsiteX4" fmla="*/ 438162 w 662980"/>
                  <a:gd name="connsiteY4" fmla="*/ 118665 h 294305"/>
                  <a:gd name="connsiteX5" fmla="*/ 662529 w 662980"/>
                  <a:gd name="connsiteY5" fmla="*/ 132 h 294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2980" h="294305">
                    <a:moveTo>
                      <a:pt x="662529" y="132"/>
                    </a:moveTo>
                    <a:cubicBezTo>
                      <a:pt x="652651" y="-3043"/>
                      <a:pt x="488257" y="51285"/>
                      <a:pt x="378896" y="99615"/>
                    </a:cubicBezTo>
                    <a:cubicBezTo>
                      <a:pt x="269535" y="147945"/>
                      <a:pt x="41993" y="269654"/>
                      <a:pt x="6362" y="290115"/>
                    </a:cubicBezTo>
                    <a:cubicBezTo>
                      <a:pt x="-29269" y="310576"/>
                      <a:pt x="93145" y="250957"/>
                      <a:pt x="165112" y="222382"/>
                    </a:cubicBezTo>
                    <a:cubicBezTo>
                      <a:pt x="237079" y="193807"/>
                      <a:pt x="358434" y="153943"/>
                      <a:pt x="438162" y="118665"/>
                    </a:cubicBezTo>
                    <a:cubicBezTo>
                      <a:pt x="517890" y="83387"/>
                      <a:pt x="672407" y="3307"/>
                      <a:pt x="662529" y="132"/>
                    </a:cubicBezTo>
                    <a:close/>
                  </a:path>
                </a:pathLst>
              </a:cu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8" name="フリーフォーム: 図形 317">
                <a:extLst>
                  <a:ext uri="{FF2B5EF4-FFF2-40B4-BE49-F238E27FC236}">
                    <a16:creationId xmlns:a16="http://schemas.microsoft.com/office/drawing/2014/main" id="{46EE84DF-238F-4AA7-BE8D-6620183627B7}"/>
                  </a:ext>
                </a:extLst>
              </p:cNvPr>
              <p:cNvSpPr/>
              <p:nvPr/>
            </p:nvSpPr>
            <p:spPr>
              <a:xfrm>
                <a:off x="6303887" y="7323133"/>
                <a:ext cx="723481" cy="297242"/>
              </a:xfrm>
              <a:custGeom>
                <a:avLst/>
                <a:gdLst>
                  <a:gd name="connsiteX0" fmla="*/ 721330 w 723481"/>
                  <a:gd name="connsiteY0" fmla="*/ 534 h 297242"/>
                  <a:gd name="connsiteX1" fmla="*/ 20713 w 723481"/>
                  <a:gd name="connsiteY1" fmla="*/ 286284 h 297242"/>
                  <a:gd name="connsiteX2" fmla="*/ 232380 w 723481"/>
                  <a:gd name="connsiteY2" fmla="*/ 216434 h 297242"/>
                  <a:gd name="connsiteX3" fmla="*/ 721330 w 723481"/>
                  <a:gd name="connsiteY3" fmla="*/ 534 h 297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3481" h="297242">
                    <a:moveTo>
                      <a:pt x="721330" y="534"/>
                    </a:moveTo>
                    <a:cubicBezTo>
                      <a:pt x="686052" y="12176"/>
                      <a:pt x="102205" y="250301"/>
                      <a:pt x="20713" y="286284"/>
                    </a:cubicBezTo>
                    <a:cubicBezTo>
                      <a:pt x="-60779" y="322267"/>
                      <a:pt x="116669" y="261942"/>
                      <a:pt x="232380" y="216434"/>
                    </a:cubicBezTo>
                    <a:cubicBezTo>
                      <a:pt x="348091" y="170926"/>
                      <a:pt x="756608" y="-11108"/>
                      <a:pt x="721330" y="534"/>
                    </a:cubicBezTo>
                    <a:close/>
                  </a:path>
                </a:pathLst>
              </a:cu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9" name="フリーフォーム: 図形 318">
                <a:extLst>
                  <a:ext uri="{FF2B5EF4-FFF2-40B4-BE49-F238E27FC236}">
                    <a16:creationId xmlns:a16="http://schemas.microsoft.com/office/drawing/2014/main" id="{75978900-AFDC-4FDF-8AD3-DCC22A164E6A}"/>
                  </a:ext>
                </a:extLst>
              </p:cNvPr>
              <p:cNvSpPr/>
              <p:nvPr/>
            </p:nvSpPr>
            <p:spPr>
              <a:xfrm>
                <a:off x="5550998" y="7310035"/>
                <a:ext cx="775507" cy="371481"/>
              </a:xfrm>
              <a:custGeom>
                <a:avLst/>
                <a:gdLst>
                  <a:gd name="connsiteX0" fmla="*/ 1019 w 775507"/>
                  <a:gd name="connsiteY0" fmla="*/ 371348 h 371481"/>
                  <a:gd name="connsiteX1" fmla="*/ 333335 w 775507"/>
                  <a:gd name="connsiteY1" fmla="*/ 218948 h 371481"/>
                  <a:gd name="connsiteX2" fmla="*/ 763019 w 775507"/>
                  <a:gd name="connsiteY2" fmla="*/ 11515 h 371481"/>
                  <a:gd name="connsiteX3" fmla="*/ 623319 w 775507"/>
                  <a:gd name="connsiteY3" fmla="*/ 49615 h 371481"/>
                  <a:gd name="connsiteX4" fmla="*/ 244435 w 775507"/>
                  <a:gd name="connsiteY4" fmla="*/ 242232 h 371481"/>
                  <a:gd name="connsiteX5" fmla="*/ 1019 w 775507"/>
                  <a:gd name="connsiteY5" fmla="*/ 371348 h 371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5507" h="371481">
                    <a:moveTo>
                      <a:pt x="1019" y="371348"/>
                    </a:moveTo>
                    <a:cubicBezTo>
                      <a:pt x="15836" y="367467"/>
                      <a:pt x="333335" y="218948"/>
                      <a:pt x="333335" y="218948"/>
                    </a:cubicBezTo>
                    <a:cubicBezTo>
                      <a:pt x="460335" y="158976"/>
                      <a:pt x="714688" y="39737"/>
                      <a:pt x="763019" y="11515"/>
                    </a:cubicBezTo>
                    <a:cubicBezTo>
                      <a:pt x="811350" y="-16707"/>
                      <a:pt x="709750" y="11162"/>
                      <a:pt x="623319" y="49615"/>
                    </a:cubicBezTo>
                    <a:cubicBezTo>
                      <a:pt x="536888" y="88068"/>
                      <a:pt x="352738" y="191079"/>
                      <a:pt x="244435" y="242232"/>
                    </a:cubicBezTo>
                    <a:cubicBezTo>
                      <a:pt x="136132" y="293385"/>
                      <a:pt x="-13798" y="375229"/>
                      <a:pt x="1019" y="371348"/>
                    </a:cubicBezTo>
                    <a:close/>
                  </a:path>
                </a:pathLst>
              </a:cu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0" name="フリーフォーム: 図形 319">
                <a:extLst>
                  <a:ext uri="{FF2B5EF4-FFF2-40B4-BE49-F238E27FC236}">
                    <a16:creationId xmlns:a16="http://schemas.microsoft.com/office/drawing/2014/main" id="{3FB95933-66B3-4414-8C1F-AC44C49BE7CD}"/>
                  </a:ext>
                </a:extLst>
              </p:cNvPr>
              <p:cNvSpPr/>
              <p:nvPr/>
            </p:nvSpPr>
            <p:spPr>
              <a:xfrm>
                <a:off x="5545145" y="7425267"/>
                <a:ext cx="724422" cy="328387"/>
              </a:xfrm>
              <a:custGeom>
                <a:avLst/>
                <a:gdLst>
                  <a:gd name="connsiteX0" fmla="*/ 724422 w 724422"/>
                  <a:gd name="connsiteY0" fmla="*/ 0 h 328387"/>
                  <a:gd name="connsiteX1" fmla="*/ 650338 w 724422"/>
                  <a:gd name="connsiteY1" fmla="*/ 31750 h 328387"/>
                  <a:gd name="connsiteX2" fmla="*/ 28038 w 724422"/>
                  <a:gd name="connsiteY2" fmla="*/ 319616 h 328387"/>
                  <a:gd name="connsiteX3" fmla="*/ 142338 w 724422"/>
                  <a:gd name="connsiteY3" fmla="*/ 241300 h 328387"/>
                  <a:gd name="connsiteX4" fmla="*/ 457722 w 724422"/>
                  <a:gd name="connsiteY4" fmla="*/ 110066 h 328387"/>
                  <a:gd name="connsiteX5" fmla="*/ 724422 w 724422"/>
                  <a:gd name="connsiteY5" fmla="*/ 0 h 328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4422" h="328387">
                    <a:moveTo>
                      <a:pt x="724422" y="0"/>
                    </a:moveTo>
                    <a:lnTo>
                      <a:pt x="650338" y="31750"/>
                    </a:lnTo>
                    <a:lnTo>
                      <a:pt x="28038" y="319616"/>
                    </a:lnTo>
                    <a:cubicBezTo>
                      <a:pt x="-56629" y="354541"/>
                      <a:pt x="70724" y="276225"/>
                      <a:pt x="142338" y="241300"/>
                    </a:cubicBezTo>
                    <a:cubicBezTo>
                      <a:pt x="213952" y="206375"/>
                      <a:pt x="361414" y="153105"/>
                      <a:pt x="457722" y="110066"/>
                    </a:cubicBezTo>
                    <a:cubicBezTo>
                      <a:pt x="554030" y="67027"/>
                      <a:pt x="637109" y="25046"/>
                      <a:pt x="724422" y="0"/>
                    </a:cubicBezTo>
                    <a:close/>
                  </a:path>
                </a:pathLst>
              </a:cu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1" name="フリーフォーム: 図形 320">
                <a:extLst>
                  <a:ext uri="{FF2B5EF4-FFF2-40B4-BE49-F238E27FC236}">
                    <a16:creationId xmlns:a16="http://schemas.microsoft.com/office/drawing/2014/main" id="{58535BD2-AE28-4D79-A52E-A8D113216D8B}"/>
                  </a:ext>
                </a:extLst>
              </p:cNvPr>
              <p:cNvSpPr/>
              <p:nvPr/>
            </p:nvSpPr>
            <p:spPr>
              <a:xfrm>
                <a:off x="5598541" y="7478169"/>
                <a:ext cx="718137" cy="337272"/>
              </a:xfrm>
              <a:custGeom>
                <a:avLst/>
                <a:gdLst>
                  <a:gd name="connsiteX0" fmla="*/ 711242 w 718137"/>
                  <a:gd name="connsiteY0" fmla="*/ 4248 h 337272"/>
                  <a:gd name="connsiteX1" fmla="*/ 23326 w 718137"/>
                  <a:gd name="connsiteY1" fmla="*/ 330214 h 337272"/>
                  <a:gd name="connsiteX2" fmla="*/ 179959 w 718137"/>
                  <a:gd name="connsiteY2" fmla="*/ 222264 h 337272"/>
                  <a:gd name="connsiteX3" fmla="*/ 366226 w 718137"/>
                  <a:gd name="connsiteY3" fmla="*/ 150298 h 337272"/>
                  <a:gd name="connsiteX4" fmla="*/ 711242 w 718137"/>
                  <a:gd name="connsiteY4" fmla="*/ 4248 h 337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8137" h="337272">
                    <a:moveTo>
                      <a:pt x="711242" y="4248"/>
                    </a:moveTo>
                    <a:cubicBezTo>
                      <a:pt x="654092" y="34234"/>
                      <a:pt x="111873" y="293878"/>
                      <a:pt x="23326" y="330214"/>
                    </a:cubicBezTo>
                    <a:cubicBezTo>
                      <a:pt x="-65221" y="366550"/>
                      <a:pt x="122809" y="252250"/>
                      <a:pt x="179959" y="222264"/>
                    </a:cubicBezTo>
                    <a:cubicBezTo>
                      <a:pt x="237109" y="192278"/>
                      <a:pt x="278385" y="189103"/>
                      <a:pt x="366226" y="150298"/>
                    </a:cubicBezTo>
                    <a:cubicBezTo>
                      <a:pt x="454067" y="111493"/>
                      <a:pt x="768392" y="-25738"/>
                      <a:pt x="711242" y="4248"/>
                    </a:cubicBezTo>
                    <a:close/>
                  </a:path>
                </a:pathLst>
              </a:cu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2" name="フリーフォーム: 図形 321">
                <a:extLst>
                  <a:ext uri="{FF2B5EF4-FFF2-40B4-BE49-F238E27FC236}">
                    <a16:creationId xmlns:a16="http://schemas.microsoft.com/office/drawing/2014/main" id="{72F9E3A4-2DCB-4B1B-8CA4-904BF6EFD774}"/>
                  </a:ext>
                </a:extLst>
              </p:cNvPr>
              <p:cNvSpPr/>
              <p:nvPr/>
            </p:nvSpPr>
            <p:spPr>
              <a:xfrm>
                <a:off x="5722855" y="7632280"/>
                <a:ext cx="640666" cy="288987"/>
              </a:xfrm>
              <a:custGeom>
                <a:avLst/>
                <a:gdLst>
                  <a:gd name="connsiteX0" fmla="*/ 639845 w 640666"/>
                  <a:gd name="connsiteY0" fmla="*/ 420 h 288987"/>
                  <a:gd name="connsiteX1" fmla="*/ 269428 w 640666"/>
                  <a:gd name="connsiteY1" fmla="*/ 142237 h 288987"/>
                  <a:gd name="connsiteX2" fmla="*/ 2728 w 640666"/>
                  <a:gd name="connsiteY2" fmla="*/ 288287 h 288987"/>
                  <a:gd name="connsiteX3" fmla="*/ 161478 w 640666"/>
                  <a:gd name="connsiteY3" fmla="*/ 188803 h 288987"/>
                  <a:gd name="connsiteX4" fmla="*/ 639845 w 640666"/>
                  <a:gd name="connsiteY4" fmla="*/ 420 h 288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0666" h="288987">
                    <a:moveTo>
                      <a:pt x="639845" y="420"/>
                    </a:moveTo>
                    <a:cubicBezTo>
                      <a:pt x="657837" y="-7341"/>
                      <a:pt x="375614" y="94259"/>
                      <a:pt x="269428" y="142237"/>
                    </a:cubicBezTo>
                    <a:cubicBezTo>
                      <a:pt x="163242" y="190215"/>
                      <a:pt x="20720" y="280526"/>
                      <a:pt x="2728" y="288287"/>
                    </a:cubicBezTo>
                    <a:cubicBezTo>
                      <a:pt x="-15264" y="296048"/>
                      <a:pt x="57761" y="237839"/>
                      <a:pt x="161478" y="188803"/>
                    </a:cubicBezTo>
                    <a:cubicBezTo>
                      <a:pt x="265195" y="139767"/>
                      <a:pt x="621853" y="8181"/>
                      <a:pt x="639845" y="420"/>
                    </a:cubicBezTo>
                    <a:close/>
                  </a:path>
                </a:pathLst>
              </a:cu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3" name="フリーフォーム: 図形 322">
                <a:extLst>
                  <a:ext uri="{FF2B5EF4-FFF2-40B4-BE49-F238E27FC236}">
                    <a16:creationId xmlns:a16="http://schemas.microsoft.com/office/drawing/2014/main" id="{EACFBBC5-4CCC-47E6-A1A0-B701A21C6156}"/>
                  </a:ext>
                </a:extLst>
              </p:cNvPr>
              <p:cNvSpPr/>
              <p:nvPr/>
            </p:nvSpPr>
            <p:spPr>
              <a:xfrm>
                <a:off x="4868181" y="7662181"/>
                <a:ext cx="707917" cy="326426"/>
              </a:xfrm>
              <a:custGeom>
                <a:avLst/>
                <a:gdLst>
                  <a:gd name="connsiteX0" fmla="*/ 152 w 707917"/>
                  <a:gd name="connsiteY0" fmla="*/ 326119 h 326426"/>
                  <a:gd name="connsiteX1" fmla="*/ 463702 w 707917"/>
                  <a:gd name="connsiteY1" fmla="*/ 120802 h 326426"/>
                  <a:gd name="connsiteX2" fmla="*/ 707119 w 707917"/>
                  <a:gd name="connsiteY2" fmla="*/ 2269 h 326426"/>
                  <a:gd name="connsiteX3" fmla="*/ 522969 w 707917"/>
                  <a:gd name="connsiteY3" fmla="*/ 63652 h 326426"/>
                  <a:gd name="connsiteX4" fmla="*/ 152 w 707917"/>
                  <a:gd name="connsiteY4" fmla="*/ 326119 h 326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7917" h="326426">
                    <a:moveTo>
                      <a:pt x="152" y="326119"/>
                    </a:moveTo>
                    <a:cubicBezTo>
                      <a:pt x="-9726" y="335644"/>
                      <a:pt x="463702" y="120802"/>
                      <a:pt x="463702" y="120802"/>
                    </a:cubicBezTo>
                    <a:cubicBezTo>
                      <a:pt x="581530" y="66827"/>
                      <a:pt x="697241" y="11794"/>
                      <a:pt x="707119" y="2269"/>
                    </a:cubicBezTo>
                    <a:cubicBezTo>
                      <a:pt x="716997" y="-7256"/>
                      <a:pt x="634094" y="13205"/>
                      <a:pt x="522969" y="63652"/>
                    </a:cubicBezTo>
                    <a:cubicBezTo>
                      <a:pt x="411844" y="114099"/>
                      <a:pt x="10030" y="316594"/>
                      <a:pt x="152" y="326119"/>
                    </a:cubicBezTo>
                    <a:close/>
                  </a:path>
                </a:pathLst>
              </a:cu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4" name="フリーフォーム: 図形 323">
                <a:extLst>
                  <a:ext uri="{FF2B5EF4-FFF2-40B4-BE49-F238E27FC236}">
                    <a16:creationId xmlns:a16="http://schemas.microsoft.com/office/drawing/2014/main" id="{D964305C-2128-430A-A226-2FC0B19BC623}"/>
                  </a:ext>
                </a:extLst>
              </p:cNvPr>
              <p:cNvSpPr/>
              <p:nvPr/>
            </p:nvSpPr>
            <p:spPr>
              <a:xfrm>
                <a:off x="4815395" y="7738105"/>
                <a:ext cx="792088" cy="353971"/>
              </a:xfrm>
              <a:custGeom>
                <a:avLst/>
                <a:gdLst>
                  <a:gd name="connsiteX0" fmla="*/ 791655 w 792088"/>
                  <a:gd name="connsiteY0" fmla="*/ 428 h 353971"/>
                  <a:gd name="connsiteX1" fmla="*/ 713338 w 792088"/>
                  <a:gd name="connsiteY1" fmla="*/ 32178 h 353971"/>
                  <a:gd name="connsiteX2" fmla="*/ 234972 w 792088"/>
                  <a:gd name="connsiteY2" fmla="*/ 248078 h 353971"/>
                  <a:gd name="connsiteX3" fmla="*/ 22 w 792088"/>
                  <a:gd name="connsiteY3" fmla="*/ 353912 h 353971"/>
                  <a:gd name="connsiteX4" fmla="*/ 224388 w 792088"/>
                  <a:gd name="connsiteY4" fmla="*/ 235378 h 353971"/>
                  <a:gd name="connsiteX5" fmla="*/ 791655 w 792088"/>
                  <a:gd name="connsiteY5" fmla="*/ 428 h 353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088" h="353971">
                    <a:moveTo>
                      <a:pt x="791655" y="428"/>
                    </a:moveTo>
                    <a:cubicBezTo>
                      <a:pt x="798886" y="-4335"/>
                      <a:pt x="713338" y="32178"/>
                      <a:pt x="713338" y="32178"/>
                    </a:cubicBezTo>
                    <a:lnTo>
                      <a:pt x="234972" y="248078"/>
                    </a:lnTo>
                    <a:cubicBezTo>
                      <a:pt x="116086" y="301700"/>
                      <a:pt x="1786" y="356029"/>
                      <a:pt x="22" y="353912"/>
                    </a:cubicBezTo>
                    <a:cubicBezTo>
                      <a:pt x="-1742" y="351795"/>
                      <a:pt x="99152" y="294292"/>
                      <a:pt x="224388" y="235378"/>
                    </a:cubicBezTo>
                    <a:cubicBezTo>
                      <a:pt x="349624" y="176464"/>
                      <a:pt x="550531" y="88446"/>
                      <a:pt x="791655" y="428"/>
                    </a:cubicBezTo>
                    <a:close/>
                  </a:path>
                </a:pathLst>
              </a:cu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5" name="フリーフォーム: 図形 324">
                <a:extLst>
                  <a:ext uri="{FF2B5EF4-FFF2-40B4-BE49-F238E27FC236}">
                    <a16:creationId xmlns:a16="http://schemas.microsoft.com/office/drawing/2014/main" id="{7E686048-BA47-4F68-B570-757CD4B5CFEA}"/>
                  </a:ext>
                </a:extLst>
              </p:cNvPr>
              <p:cNvSpPr/>
              <p:nvPr/>
            </p:nvSpPr>
            <p:spPr>
              <a:xfrm>
                <a:off x="4732891" y="7807185"/>
                <a:ext cx="906326" cy="402351"/>
              </a:xfrm>
              <a:custGeom>
                <a:avLst/>
                <a:gdLst>
                  <a:gd name="connsiteX0" fmla="*/ 25376 w 906326"/>
                  <a:gd name="connsiteY0" fmla="*/ 384315 h 402351"/>
                  <a:gd name="connsiteX1" fmla="*/ 97342 w 906326"/>
                  <a:gd name="connsiteY1" fmla="*/ 367382 h 402351"/>
                  <a:gd name="connsiteX2" fmla="*/ 514326 w 906326"/>
                  <a:gd name="connsiteY2" fmla="*/ 176882 h 402351"/>
                  <a:gd name="connsiteX3" fmla="*/ 903792 w 906326"/>
                  <a:gd name="connsiteY3" fmla="*/ 3315 h 402351"/>
                  <a:gd name="connsiteX4" fmla="*/ 670959 w 906326"/>
                  <a:gd name="connsiteY4" fmla="*/ 71048 h 402351"/>
                  <a:gd name="connsiteX5" fmla="*/ 444476 w 906326"/>
                  <a:gd name="connsiteY5" fmla="*/ 172648 h 402351"/>
                  <a:gd name="connsiteX6" fmla="*/ 25376 w 906326"/>
                  <a:gd name="connsiteY6" fmla="*/ 384315 h 402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6326" h="402351">
                    <a:moveTo>
                      <a:pt x="25376" y="384315"/>
                    </a:moveTo>
                    <a:cubicBezTo>
                      <a:pt x="-32480" y="416771"/>
                      <a:pt x="15850" y="401954"/>
                      <a:pt x="97342" y="367382"/>
                    </a:cubicBezTo>
                    <a:cubicBezTo>
                      <a:pt x="178834" y="332810"/>
                      <a:pt x="514326" y="176882"/>
                      <a:pt x="514326" y="176882"/>
                    </a:cubicBezTo>
                    <a:cubicBezTo>
                      <a:pt x="648734" y="116204"/>
                      <a:pt x="877687" y="20954"/>
                      <a:pt x="903792" y="3315"/>
                    </a:cubicBezTo>
                    <a:cubicBezTo>
                      <a:pt x="929897" y="-14324"/>
                      <a:pt x="747512" y="42826"/>
                      <a:pt x="670959" y="71048"/>
                    </a:cubicBezTo>
                    <a:cubicBezTo>
                      <a:pt x="594406" y="99270"/>
                      <a:pt x="552426" y="120084"/>
                      <a:pt x="444476" y="172648"/>
                    </a:cubicBezTo>
                    <a:cubicBezTo>
                      <a:pt x="336526" y="225212"/>
                      <a:pt x="83232" y="351859"/>
                      <a:pt x="25376" y="384315"/>
                    </a:cubicBezTo>
                    <a:close/>
                  </a:path>
                </a:pathLst>
              </a:cu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6" name="フリーフォーム: 図形 325">
                <a:extLst>
                  <a:ext uri="{FF2B5EF4-FFF2-40B4-BE49-F238E27FC236}">
                    <a16:creationId xmlns:a16="http://schemas.microsoft.com/office/drawing/2014/main" id="{3F83D6CF-E07B-42B7-A1E7-959727B5FC02}"/>
                  </a:ext>
                </a:extLst>
              </p:cNvPr>
              <p:cNvSpPr/>
              <p:nvPr/>
            </p:nvSpPr>
            <p:spPr>
              <a:xfrm>
                <a:off x="5224355" y="7796535"/>
                <a:ext cx="613004" cy="289334"/>
              </a:xfrm>
              <a:custGeom>
                <a:avLst/>
                <a:gdLst>
                  <a:gd name="connsiteX0" fmla="*/ 611295 w 613004"/>
                  <a:gd name="connsiteY0" fmla="*/ 1265 h 289334"/>
                  <a:gd name="connsiteX1" fmla="*/ 18628 w 613004"/>
                  <a:gd name="connsiteY1" fmla="*/ 282782 h 289334"/>
                  <a:gd name="connsiteX2" fmla="*/ 192195 w 613004"/>
                  <a:gd name="connsiteY2" fmla="*/ 183298 h 289334"/>
                  <a:gd name="connsiteX3" fmla="*/ 611295 w 613004"/>
                  <a:gd name="connsiteY3" fmla="*/ 1265 h 289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3004" h="289334">
                    <a:moveTo>
                      <a:pt x="611295" y="1265"/>
                    </a:moveTo>
                    <a:cubicBezTo>
                      <a:pt x="582367" y="17846"/>
                      <a:pt x="88478" y="252443"/>
                      <a:pt x="18628" y="282782"/>
                    </a:cubicBezTo>
                    <a:cubicBezTo>
                      <a:pt x="-51222" y="313121"/>
                      <a:pt x="90595" y="230923"/>
                      <a:pt x="192195" y="183298"/>
                    </a:cubicBezTo>
                    <a:cubicBezTo>
                      <a:pt x="293795" y="135673"/>
                      <a:pt x="640223" y="-15316"/>
                      <a:pt x="611295" y="1265"/>
                    </a:cubicBezTo>
                    <a:close/>
                  </a:path>
                </a:pathLst>
              </a:cu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7" name="フリーフォーム: 図形 326">
                <a:extLst>
                  <a:ext uri="{FF2B5EF4-FFF2-40B4-BE49-F238E27FC236}">
                    <a16:creationId xmlns:a16="http://schemas.microsoft.com/office/drawing/2014/main" id="{11DC1534-DB32-4C31-8E06-0F15010BBFE3}"/>
                  </a:ext>
                </a:extLst>
              </p:cNvPr>
              <p:cNvSpPr/>
              <p:nvPr/>
            </p:nvSpPr>
            <p:spPr>
              <a:xfrm>
                <a:off x="3625850" y="7990417"/>
                <a:ext cx="1270000" cy="579966"/>
              </a:xfrm>
              <a:custGeom>
                <a:avLst/>
                <a:gdLst>
                  <a:gd name="connsiteX0" fmla="*/ 0 w 1270000"/>
                  <a:gd name="connsiteY0" fmla="*/ 579966 h 579966"/>
                  <a:gd name="connsiteX1" fmla="*/ 624417 w 1270000"/>
                  <a:gd name="connsiteY1" fmla="*/ 292100 h 579966"/>
                  <a:gd name="connsiteX2" fmla="*/ 1270000 w 1270000"/>
                  <a:gd name="connsiteY2" fmla="*/ 0 h 579966"/>
                  <a:gd name="connsiteX3" fmla="*/ 1123950 w 1270000"/>
                  <a:gd name="connsiteY3" fmla="*/ 65616 h 579966"/>
                  <a:gd name="connsiteX4" fmla="*/ 537633 w 1270000"/>
                  <a:gd name="connsiteY4" fmla="*/ 317500 h 579966"/>
                  <a:gd name="connsiteX5" fmla="*/ 127000 w 1270000"/>
                  <a:gd name="connsiteY5" fmla="*/ 484716 h 579966"/>
                  <a:gd name="connsiteX6" fmla="*/ 0 w 1270000"/>
                  <a:gd name="connsiteY6" fmla="*/ 579966 h 57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0000" h="579966">
                    <a:moveTo>
                      <a:pt x="0" y="579966"/>
                    </a:moveTo>
                    <a:lnTo>
                      <a:pt x="624417" y="292100"/>
                    </a:lnTo>
                    <a:lnTo>
                      <a:pt x="1270000" y="0"/>
                    </a:lnTo>
                    <a:lnTo>
                      <a:pt x="1123950" y="65616"/>
                    </a:lnTo>
                    <a:lnTo>
                      <a:pt x="537633" y="317500"/>
                    </a:lnTo>
                    <a:cubicBezTo>
                      <a:pt x="371475" y="387350"/>
                      <a:pt x="221897" y="443088"/>
                      <a:pt x="127000" y="484716"/>
                    </a:cubicBezTo>
                    <a:cubicBezTo>
                      <a:pt x="32103" y="526344"/>
                      <a:pt x="176" y="546805"/>
                      <a:pt x="0" y="579966"/>
                    </a:cubicBezTo>
                    <a:close/>
                  </a:path>
                </a:pathLst>
              </a:cu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8" name="フリーフォーム: 図形 327">
                <a:extLst>
                  <a:ext uri="{FF2B5EF4-FFF2-40B4-BE49-F238E27FC236}">
                    <a16:creationId xmlns:a16="http://schemas.microsoft.com/office/drawing/2014/main" id="{1C5F57C4-B6C3-4F82-9C7B-F6A171A173F5}"/>
                  </a:ext>
                </a:extLst>
              </p:cNvPr>
              <p:cNvSpPr/>
              <p:nvPr/>
            </p:nvSpPr>
            <p:spPr>
              <a:xfrm>
                <a:off x="3663790" y="8054877"/>
                <a:ext cx="1275623" cy="549378"/>
              </a:xfrm>
              <a:custGeom>
                <a:avLst/>
                <a:gdLst>
                  <a:gd name="connsiteX0" fmla="*/ 1251110 w 1275623"/>
                  <a:gd name="connsiteY0" fmla="*/ 5390 h 549378"/>
                  <a:gd name="connsiteX1" fmla="*/ 1179143 w 1275623"/>
                  <a:gd name="connsiteY1" fmla="*/ 45606 h 549378"/>
                  <a:gd name="connsiteX2" fmla="*/ 717710 w 1275623"/>
                  <a:gd name="connsiteY2" fmla="*/ 223406 h 549378"/>
                  <a:gd name="connsiteX3" fmla="*/ 239343 w 1275623"/>
                  <a:gd name="connsiteY3" fmla="*/ 443540 h 549378"/>
                  <a:gd name="connsiteX4" fmla="*/ 160 w 1275623"/>
                  <a:gd name="connsiteY4" fmla="*/ 549373 h 549378"/>
                  <a:gd name="connsiteX5" fmla="*/ 207593 w 1275623"/>
                  <a:gd name="connsiteY5" fmla="*/ 447773 h 549378"/>
                  <a:gd name="connsiteX6" fmla="*/ 514510 w 1275623"/>
                  <a:gd name="connsiteY6" fmla="*/ 305956 h 549378"/>
                  <a:gd name="connsiteX7" fmla="*/ 863760 w 1275623"/>
                  <a:gd name="connsiteY7" fmla="*/ 138740 h 549378"/>
                  <a:gd name="connsiteX8" fmla="*/ 1251110 w 1275623"/>
                  <a:gd name="connsiteY8" fmla="*/ 5390 h 549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75623" h="549378">
                    <a:moveTo>
                      <a:pt x="1251110" y="5390"/>
                    </a:moveTo>
                    <a:cubicBezTo>
                      <a:pt x="1303674" y="-10132"/>
                      <a:pt x="1268043" y="9270"/>
                      <a:pt x="1179143" y="45606"/>
                    </a:cubicBezTo>
                    <a:cubicBezTo>
                      <a:pt x="1090243" y="81942"/>
                      <a:pt x="874343" y="157084"/>
                      <a:pt x="717710" y="223406"/>
                    </a:cubicBezTo>
                    <a:cubicBezTo>
                      <a:pt x="561077" y="289728"/>
                      <a:pt x="358935" y="389212"/>
                      <a:pt x="239343" y="443540"/>
                    </a:cubicBezTo>
                    <a:cubicBezTo>
                      <a:pt x="119751" y="497868"/>
                      <a:pt x="5452" y="548668"/>
                      <a:pt x="160" y="549373"/>
                    </a:cubicBezTo>
                    <a:cubicBezTo>
                      <a:pt x="-5132" y="550078"/>
                      <a:pt x="121868" y="488343"/>
                      <a:pt x="207593" y="447773"/>
                    </a:cubicBezTo>
                    <a:cubicBezTo>
                      <a:pt x="293318" y="407204"/>
                      <a:pt x="514510" y="305956"/>
                      <a:pt x="514510" y="305956"/>
                    </a:cubicBezTo>
                    <a:cubicBezTo>
                      <a:pt x="623871" y="254451"/>
                      <a:pt x="741346" y="192362"/>
                      <a:pt x="863760" y="138740"/>
                    </a:cubicBezTo>
                    <a:cubicBezTo>
                      <a:pt x="986174" y="85118"/>
                      <a:pt x="1198546" y="20912"/>
                      <a:pt x="1251110" y="5390"/>
                    </a:cubicBezTo>
                    <a:close/>
                  </a:path>
                </a:pathLst>
              </a:cu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9" name="フリーフォーム: 図形 328">
                <a:extLst>
                  <a:ext uri="{FF2B5EF4-FFF2-40B4-BE49-F238E27FC236}">
                    <a16:creationId xmlns:a16="http://schemas.microsoft.com/office/drawing/2014/main" id="{6B4A75C2-FD57-4754-A628-D427A256311C}"/>
                  </a:ext>
                </a:extLst>
              </p:cNvPr>
              <p:cNvSpPr/>
              <p:nvPr/>
            </p:nvSpPr>
            <p:spPr>
              <a:xfrm>
                <a:off x="3668495" y="8199911"/>
                <a:ext cx="1126881" cy="506102"/>
              </a:xfrm>
              <a:custGeom>
                <a:avLst/>
                <a:gdLst>
                  <a:gd name="connsiteX0" fmla="*/ 1125755 w 1126881"/>
                  <a:gd name="connsiteY0" fmla="*/ 56 h 506102"/>
                  <a:gd name="connsiteX1" fmla="*/ 586005 w 1126881"/>
                  <a:gd name="connsiteY1" fmla="*/ 258289 h 506102"/>
                  <a:gd name="connsiteX2" fmla="*/ 270622 w 1126881"/>
                  <a:gd name="connsiteY2" fmla="*/ 383172 h 506102"/>
                  <a:gd name="connsiteX3" fmla="*/ 1805 w 1126881"/>
                  <a:gd name="connsiteY3" fmla="*/ 505939 h 506102"/>
                  <a:gd name="connsiteX4" fmla="*/ 166905 w 1126881"/>
                  <a:gd name="connsiteY4" fmla="*/ 406456 h 506102"/>
                  <a:gd name="connsiteX5" fmla="*/ 431488 w 1126881"/>
                  <a:gd name="connsiteY5" fmla="*/ 281572 h 506102"/>
                  <a:gd name="connsiteX6" fmla="*/ 1125755 w 1126881"/>
                  <a:gd name="connsiteY6" fmla="*/ 56 h 506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6881" h="506102">
                    <a:moveTo>
                      <a:pt x="1125755" y="56"/>
                    </a:moveTo>
                    <a:cubicBezTo>
                      <a:pt x="1151508" y="-3825"/>
                      <a:pt x="728527" y="194436"/>
                      <a:pt x="586005" y="258289"/>
                    </a:cubicBezTo>
                    <a:cubicBezTo>
                      <a:pt x="443483" y="322142"/>
                      <a:pt x="367989" y="341897"/>
                      <a:pt x="270622" y="383172"/>
                    </a:cubicBezTo>
                    <a:cubicBezTo>
                      <a:pt x="173255" y="424447"/>
                      <a:pt x="19091" y="502058"/>
                      <a:pt x="1805" y="505939"/>
                    </a:cubicBezTo>
                    <a:cubicBezTo>
                      <a:pt x="-15481" y="509820"/>
                      <a:pt x="95291" y="443851"/>
                      <a:pt x="166905" y="406456"/>
                    </a:cubicBezTo>
                    <a:cubicBezTo>
                      <a:pt x="238519" y="369061"/>
                      <a:pt x="273091" y="352128"/>
                      <a:pt x="431488" y="281572"/>
                    </a:cubicBezTo>
                    <a:cubicBezTo>
                      <a:pt x="589885" y="211016"/>
                      <a:pt x="1100002" y="3937"/>
                      <a:pt x="1125755" y="56"/>
                    </a:cubicBezTo>
                    <a:close/>
                  </a:path>
                </a:pathLst>
              </a:cu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0" name="フリーフォーム: 図形 329">
                <a:extLst>
                  <a:ext uri="{FF2B5EF4-FFF2-40B4-BE49-F238E27FC236}">
                    <a16:creationId xmlns:a16="http://schemas.microsoft.com/office/drawing/2014/main" id="{1FB03C8C-C10C-4A6F-8B19-6446E5D33638}"/>
                  </a:ext>
                </a:extLst>
              </p:cNvPr>
              <p:cNvSpPr/>
              <p:nvPr/>
            </p:nvSpPr>
            <p:spPr>
              <a:xfrm>
                <a:off x="3778250" y="8244387"/>
                <a:ext cx="1136777" cy="520730"/>
              </a:xfrm>
              <a:custGeom>
                <a:avLst/>
                <a:gdLst>
                  <a:gd name="connsiteX0" fmla="*/ 1136650 w 1136777"/>
                  <a:gd name="connsiteY0" fmla="*/ 30 h 520730"/>
                  <a:gd name="connsiteX1" fmla="*/ 505883 w 1136777"/>
                  <a:gd name="connsiteY1" fmla="*/ 277313 h 520730"/>
                  <a:gd name="connsiteX2" fmla="*/ 0 w 1136777"/>
                  <a:gd name="connsiteY2" fmla="*/ 520730 h 520730"/>
                  <a:gd name="connsiteX3" fmla="*/ 222250 w 1136777"/>
                  <a:gd name="connsiteY3" fmla="*/ 412780 h 520730"/>
                  <a:gd name="connsiteX4" fmla="*/ 452967 w 1136777"/>
                  <a:gd name="connsiteY4" fmla="*/ 294246 h 520730"/>
                  <a:gd name="connsiteX5" fmla="*/ 1136650 w 1136777"/>
                  <a:gd name="connsiteY5" fmla="*/ 30 h 520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36777" h="520730">
                    <a:moveTo>
                      <a:pt x="1136650" y="30"/>
                    </a:moveTo>
                    <a:cubicBezTo>
                      <a:pt x="1145469" y="-2792"/>
                      <a:pt x="695325" y="190530"/>
                      <a:pt x="505883" y="277313"/>
                    </a:cubicBezTo>
                    <a:cubicBezTo>
                      <a:pt x="316441" y="364096"/>
                      <a:pt x="47272" y="498152"/>
                      <a:pt x="0" y="520730"/>
                    </a:cubicBezTo>
                    <a:lnTo>
                      <a:pt x="222250" y="412780"/>
                    </a:lnTo>
                    <a:cubicBezTo>
                      <a:pt x="297744" y="375033"/>
                      <a:pt x="296334" y="366565"/>
                      <a:pt x="452967" y="294246"/>
                    </a:cubicBezTo>
                    <a:cubicBezTo>
                      <a:pt x="609600" y="221927"/>
                      <a:pt x="1127831" y="2852"/>
                      <a:pt x="1136650" y="30"/>
                    </a:cubicBezTo>
                    <a:close/>
                  </a:path>
                </a:pathLst>
              </a:cu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1" name="フリーフォーム: 図形 330">
                <a:extLst>
                  <a:ext uri="{FF2B5EF4-FFF2-40B4-BE49-F238E27FC236}">
                    <a16:creationId xmlns:a16="http://schemas.microsoft.com/office/drawing/2014/main" id="{4F5AE120-09F5-4E98-8E94-C52001E8EDEB}"/>
                  </a:ext>
                </a:extLst>
              </p:cNvPr>
              <p:cNvSpPr/>
              <p:nvPr/>
            </p:nvSpPr>
            <p:spPr>
              <a:xfrm>
                <a:off x="3598853" y="8454796"/>
                <a:ext cx="244485" cy="536761"/>
              </a:xfrm>
              <a:custGeom>
                <a:avLst/>
                <a:gdLst>
                  <a:gd name="connsiteX0" fmla="*/ 190510 w 244485"/>
                  <a:gd name="connsiteY0" fmla="*/ 229 h 536761"/>
                  <a:gd name="connsiteX1" fmla="*/ 28585 w 244485"/>
                  <a:gd name="connsiteY1" fmla="*/ 63729 h 536761"/>
                  <a:gd name="connsiteX2" fmla="*/ 14297 w 244485"/>
                  <a:gd name="connsiteY2" fmla="*/ 112942 h 536761"/>
                  <a:gd name="connsiteX3" fmla="*/ 52397 w 244485"/>
                  <a:gd name="connsiteY3" fmla="*/ 257404 h 536761"/>
                  <a:gd name="connsiteX4" fmla="*/ 158760 w 244485"/>
                  <a:gd name="connsiteY4" fmla="*/ 468542 h 536761"/>
                  <a:gd name="connsiteX5" fmla="*/ 244485 w 244485"/>
                  <a:gd name="connsiteY5" fmla="*/ 535217 h 536761"/>
                  <a:gd name="connsiteX6" fmla="*/ 158760 w 244485"/>
                  <a:gd name="connsiteY6" fmla="*/ 416154 h 536761"/>
                  <a:gd name="connsiteX7" fmla="*/ 10 w 244485"/>
                  <a:gd name="connsiteY7" fmla="*/ 87542 h 536761"/>
                  <a:gd name="connsiteX8" fmla="*/ 190510 w 244485"/>
                  <a:gd name="connsiteY8" fmla="*/ 229 h 536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4485" h="536761">
                    <a:moveTo>
                      <a:pt x="190510" y="229"/>
                    </a:moveTo>
                    <a:cubicBezTo>
                      <a:pt x="195272" y="-3740"/>
                      <a:pt x="57954" y="44944"/>
                      <a:pt x="28585" y="63729"/>
                    </a:cubicBezTo>
                    <a:cubicBezTo>
                      <a:pt x="-784" y="82515"/>
                      <a:pt x="10328" y="80663"/>
                      <a:pt x="14297" y="112942"/>
                    </a:cubicBezTo>
                    <a:cubicBezTo>
                      <a:pt x="18266" y="145221"/>
                      <a:pt x="28320" y="198137"/>
                      <a:pt x="52397" y="257404"/>
                    </a:cubicBezTo>
                    <a:cubicBezTo>
                      <a:pt x="76474" y="316671"/>
                      <a:pt x="126745" y="422240"/>
                      <a:pt x="158760" y="468542"/>
                    </a:cubicBezTo>
                    <a:cubicBezTo>
                      <a:pt x="190775" y="514844"/>
                      <a:pt x="244485" y="543948"/>
                      <a:pt x="244485" y="535217"/>
                    </a:cubicBezTo>
                    <a:cubicBezTo>
                      <a:pt x="244485" y="526486"/>
                      <a:pt x="199506" y="490767"/>
                      <a:pt x="158760" y="416154"/>
                    </a:cubicBezTo>
                    <a:cubicBezTo>
                      <a:pt x="118014" y="341542"/>
                      <a:pt x="-1313" y="154217"/>
                      <a:pt x="10" y="87542"/>
                    </a:cubicBezTo>
                    <a:cubicBezTo>
                      <a:pt x="1333" y="20867"/>
                      <a:pt x="185748" y="4198"/>
                      <a:pt x="190510" y="229"/>
                    </a:cubicBezTo>
                    <a:close/>
                  </a:path>
                </a:pathLst>
              </a:cu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2" name="フリーフォーム: 図形 331">
                <a:extLst>
                  <a:ext uri="{FF2B5EF4-FFF2-40B4-BE49-F238E27FC236}">
                    <a16:creationId xmlns:a16="http://schemas.microsoft.com/office/drawing/2014/main" id="{6EF42F4B-6C30-40C6-8FD0-9FECE708EDBC}"/>
                  </a:ext>
                </a:extLst>
              </p:cNvPr>
              <p:cNvSpPr/>
              <p:nvPr/>
            </p:nvSpPr>
            <p:spPr>
              <a:xfrm>
                <a:off x="3670003" y="8525944"/>
                <a:ext cx="157385" cy="411379"/>
              </a:xfrm>
              <a:custGeom>
                <a:avLst/>
                <a:gdLst>
                  <a:gd name="connsiteX0" fmla="*/ 1885 w 157385"/>
                  <a:gd name="connsiteY0" fmla="*/ 519 h 411379"/>
                  <a:gd name="connsiteX1" fmla="*/ 8235 w 157385"/>
                  <a:gd name="connsiteY1" fmla="*/ 98944 h 411379"/>
                  <a:gd name="connsiteX2" fmla="*/ 49510 w 157385"/>
                  <a:gd name="connsiteY2" fmla="*/ 192606 h 411379"/>
                  <a:gd name="connsiteX3" fmla="*/ 152697 w 157385"/>
                  <a:gd name="connsiteY3" fmla="*/ 408506 h 411379"/>
                  <a:gd name="connsiteX4" fmla="*/ 128885 w 157385"/>
                  <a:gd name="connsiteY4" fmla="*/ 305319 h 411379"/>
                  <a:gd name="connsiteX5" fmla="*/ 32047 w 157385"/>
                  <a:gd name="connsiteY5" fmla="*/ 143394 h 411379"/>
                  <a:gd name="connsiteX6" fmla="*/ 1885 w 157385"/>
                  <a:gd name="connsiteY6" fmla="*/ 519 h 411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7385" h="411379">
                    <a:moveTo>
                      <a:pt x="1885" y="519"/>
                    </a:moveTo>
                    <a:cubicBezTo>
                      <a:pt x="-2084" y="-6889"/>
                      <a:pt x="297" y="66930"/>
                      <a:pt x="8235" y="98944"/>
                    </a:cubicBezTo>
                    <a:cubicBezTo>
                      <a:pt x="16173" y="130959"/>
                      <a:pt x="25433" y="141012"/>
                      <a:pt x="49510" y="192606"/>
                    </a:cubicBezTo>
                    <a:cubicBezTo>
                      <a:pt x="73587" y="244200"/>
                      <a:pt x="139468" y="389721"/>
                      <a:pt x="152697" y="408506"/>
                    </a:cubicBezTo>
                    <a:cubicBezTo>
                      <a:pt x="165926" y="427291"/>
                      <a:pt x="148993" y="349504"/>
                      <a:pt x="128885" y="305319"/>
                    </a:cubicBezTo>
                    <a:cubicBezTo>
                      <a:pt x="108777" y="261134"/>
                      <a:pt x="55330" y="186256"/>
                      <a:pt x="32047" y="143394"/>
                    </a:cubicBezTo>
                    <a:cubicBezTo>
                      <a:pt x="8764" y="100532"/>
                      <a:pt x="5854" y="7927"/>
                      <a:pt x="1885" y="519"/>
                    </a:cubicBezTo>
                    <a:close/>
                  </a:path>
                </a:pathLst>
              </a:cu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3" name="フリーフォーム: 図形 332">
                <a:extLst>
                  <a:ext uri="{FF2B5EF4-FFF2-40B4-BE49-F238E27FC236}">
                    <a16:creationId xmlns:a16="http://schemas.microsoft.com/office/drawing/2014/main" id="{85802288-4A15-4A25-9281-3142503F50E0}"/>
                  </a:ext>
                </a:extLst>
              </p:cNvPr>
              <p:cNvSpPr/>
              <p:nvPr/>
            </p:nvSpPr>
            <p:spPr>
              <a:xfrm>
                <a:off x="3814662" y="5360764"/>
                <a:ext cx="448866" cy="2034828"/>
              </a:xfrm>
              <a:custGeom>
                <a:avLst/>
                <a:gdLst>
                  <a:gd name="connsiteX0" fmla="*/ 173138 w 448866"/>
                  <a:gd name="connsiteY0" fmla="*/ 134103 h 2034828"/>
                  <a:gd name="connsiteX1" fmla="*/ 338238 w 448866"/>
                  <a:gd name="connsiteY1" fmla="*/ 1471836 h 2034828"/>
                  <a:gd name="connsiteX2" fmla="*/ 223938 w 448866"/>
                  <a:gd name="connsiteY2" fmla="*/ 697136 h 2034828"/>
                  <a:gd name="connsiteX3" fmla="*/ 448305 w 448866"/>
                  <a:gd name="connsiteY3" fmla="*/ 2026403 h 2034828"/>
                  <a:gd name="connsiteX4" fmla="*/ 278971 w 448866"/>
                  <a:gd name="connsiteY4" fmla="*/ 1213603 h 2034828"/>
                  <a:gd name="connsiteX5" fmla="*/ 8038 w 448866"/>
                  <a:gd name="connsiteY5" fmla="*/ 201836 h 2034828"/>
                  <a:gd name="connsiteX6" fmla="*/ 71538 w 448866"/>
                  <a:gd name="connsiteY6" fmla="*/ 294969 h 2034828"/>
                  <a:gd name="connsiteX7" fmla="*/ 71538 w 448866"/>
                  <a:gd name="connsiteY7" fmla="*/ 189136 h 2034828"/>
                  <a:gd name="connsiteX8" fmla="*/ 181605 w 448866"/>
                  <a:gd name="connsiteY8" fmla="*/ 57903 h 2034828"/>
                  <a:gd name="connsiteX9" fmla="*/ 173138 w 448866"/>
                  <a:gd name="connsiteY9" fmla="*/ 134103 h 2034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8866" h="2034828">
                    <a:moveTo>
                      <a:pt x="173138" y="134103"/>
                    </a:moveTo>
                    <a:cubicBezTo>
                      <a:pt x="199244" y="369759"/>
                      <a:pt x="329771" y="1377997"/>
                      <a:pt x="338238" y="1471836"/>
                    </a:cubicBezTo>
                    <a:cubicBezTo>
                      <a:pt x="346705" y="1565675"/>
                      <a:pt x="205593" y="604708"/>
                      <a:pt x="223938" y="697136"/>
                    </a:cubicBezTo>
                    <a:cubicBezTo>
                      <a:pt x="242283" y="789564"/>
                      <a:pt x="439133" y="1940325"/>
                      <a:pt x="448305" y="2026403"/>
                    </a:cubicBezTo>
                    <a:cubicBezTo>
                      <a:pt x="457477" y="2112481"/>
                      <a:pt x="352349" y="1517697"/>
                      <a:pt x="278971" y="1213603"/>
                    </a:cubicBezTo>
                    <a:cubicBezTo>
                      <a:pt x="205593" y="909509"/>
                      <a:pt x="42610" y="354942"/>
                      <a:pt x="8038" y="201836"/>
                    </a:cubicBezTo>
                    <a:cubicBezTo>
                      <a:pt x="-26534" y="48730"/>
                      <a:pt x="60955" y="297086"/>
                      <a:pt x="71538" y="294969"/>
                    </a:cubicBezTo>
                    <a:cubicBezTo>
                      <a:pt x="82121" y="292852"/>
                      <a:pt x="53194" y="228647"/>
                      <a:pt x="71538" y="189136"/>
                    </a:cubicBezTo>
                    <a:cubicBezTo>
                      <a:pt x="89882" y="149625"/>
                      <a:pt x="163260" y="74131"/>
                      <a:pt x="181605" y="57903"/>
                    </a:cubicBezTo>
                    <a:cubicBezTo>
                      <a:pt x="199950" y="41675"/>
                      <a:pt x="147032" y="-101553"/>
                      <a:pt x="173138" y="134103"/>
                    </a:cubicBezTo>
                    <a:close/>
                  </a:path>
                </a:pathLst>
              </a:custGeom>
              <a:solidFill>
                <a:srgbClr val="FF3399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4" name="フリーフォーム: 図形 333">
                <a:extLst>
                  <a:ext uri="{FF2B5EF4-FFF2-40B4-BE49-F238E27FC236}">
                    <a16:creationId xmlns:a16="http://schemas.microsoft.com/office/drawing/2014/main" id="{B7D5E073-8CFE-436C-AF93-C654C8713B24}"/>
                  </a:ext>
                </a:extLst>
              </p:cNvPr>
              <p:cNvSpPr/>
              <p:nvPr/>
            </p:nvSpPr>
            <p:spPr>
              <a:xfrm>
                <a:off x="3318897" y="7258531"/>
                <a:ext cx="995272" cy="1012390"/>
              </a:xfrm>
              <a:custGeom>
                <a:avLst/>
                <a:gdLst>
                  <a:gd name="connsiteX0" fmla="*/ 994870 w 995272"/>
                  <a:gd name="connsiteY0" fmla="*/ 120169 h 1012390"/>
                  <a:gd name="connsiteX1" fmla="*/ 681603 w 995272"/>
                  <a:gd name="connsiteY1" fmla="*/ 437669 h 1012390"/>
                  <a:gd name="connsiteX2" fmla="*/ 673136 w 995272"/>
                  <a:gd name="connsiteY2" fmla="*/ 937202 h 1012390"/>
                  <a:gd name="connsiteX3" fmla="*/ 753570 w 995272"/>
                  <a:gd name="connsiteY3" fmla="*/ 988002 h 1012390"/>
                  <a:gd name="connsiteX4" fmla="*/ 486870 w 995272"/>
                  <a:gd name="connsiteY4" fmla="*/ 717069 h 1012390"/>
                  <a:gd name="connsiteX5" fmla="*/ 618103 w 995272"/>
                  <a:gd name="connsiteY5" fmla="*/ 1000702 h 1012390"/>
                  <a:gd name="connsiteX6" fmla="*/ 660436 w 995272"/>
                  <a:gd name="connsiteY6" fmla="*/ 568902 h 1012390"/>
                  <a:gd name="connsiteX7" fmla="*/ 668903 w 995272"/>
                  <a:gd name="connsiteY7" fmla="*/ 412269 h 1012390"/>
                  <a:gd name="connsiteX8" fmla="*/ 283670 w 995272"/>
                  <a:gd name="connsiteY8" fmla="*/ 454602 h 1012390"/>
                  <a:gd name="connsiteX9" fmla="*/ 694303 w 995272"/>
                  <a:gd name="connsiteY9" fmla="*/ 259869 h 1012390"/>
                  <a:gd name="connsiteX10" fmla="*/ 36 w 995272"/>
                  <a:gd name="connsiteY10" fmla="*/ 357236 h 1012390"/>
                  <a:gd name="connsiteX11" fmla="*/ 728170 w 995272"/>
                  <a:gd name="connsiteY11" fmla="*/ 10102 h 1012390"/>
                  <a:gd name="connsiteX12" fmla="*/ 994870 w 995272"/>
                  <a:gd name="connsiteY12" fmla="*/ 120169 h 1012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95272" h="1012390">
                    <a:moveTo>
                      <a:pt x="994870" y="120169"/>
                    </a:moveTo>
                    <a:cubicBezTo>
                      <a:pt x="987109" y="191430"/>
                      <a:pt x="735225" y="301497"/>
                      <a:pt x="681603" y="437669"/>
                    </a:cubicBezTo>
                    <a:cubicBezTo>
                      <a:pt x="627981" y="573841"/>
                      <a:pt x="661142" y="845480"/>
                      <a:pt x="673136" y="937202"/>
                    </a:cubicBezTo>
                    <a:cubicBezTo>
                      <a:pt x="685130" y="1028924"/>
                      <a:pt x="784614" y="1024691"/>
                      <a:pt x="753570" y="988002"/>
                    </a:cubicBezTo>
                    <a:cubicBezTo>
                      <a:pt x="722526" y="951313"/>
                      <a:pt x="509448" y="714952"/>
                      <a:pt x="486870" y="717069"/>
                    </a:cubicBezTo>
                    <a:cubicBezTo>
                      <a:pt x="464292" y="719186"/>
                      <a:pt x="589175" y="1025397"/>
                      <a:pt x="618103" y="1000702"/>
                    </a:cubicBezTo>
                    <a:cubicBezTo>
                      <a:pt x="647031" y="976008"/>
                      <a:pt x="651969" y="666974"/>
                      <a:pt x="660436" y="568902"/>
                    </a:cubicBezTo>
                    <a:cubicBezTo>
                      <a:pt x="668903" y="470830"/>
                      <a:pt x="731697" y="431319"/>
                      <a:pt x="668903" y="412269"/>
                    </a:cubicBezTo>
                    <a:cubicBezTo>
                      <a:pt x="606109" y="393219"/>
                      <a:pt x="279437" y="480002"/>
                      <a:pt x="283670" y="454602"/>
                    </a:cubicBezTo>
                    <a:cubicBezTo>
                      <a:pt x="287903" y="429202"/>
                      <a:pt x="741575" y="276097"/>
                      <a:pt x="694303" y="259869"/>
                    </a:cubicBezTo>
                    <a:cubicBezTo>
                      <a:pt x="647031" y="243641"/>
                      <a:pt x="-5608" y="398864"/>
                      <a:pt x="36" y="357236"/>
                    </a:cubicBezTo>
                    <a:cubicBezTo>
                      <a:pt x="5680" y="315608"/>
                      <a:pt x="558837" y="48202"/>
                      <a:pt x="728170" y="10102"/>
                    </a:cubicBezTo>
                    <a:cubicBezTo>
                      <a:pt x="897503" y="-27998"/>
                      <a:pt x="1002631" y="48908"/>
                      <a:pt x="994870" y="120169"/>
                    </a:cubicBezTo>
                    <a:close/>
                  </a:path>
                </a:pathLst>
              </a:custGeom>
              <a:solidFill>
                <a:srgbClr val="FF3399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5" name="フリーフォーム: 図形 334">
                <a:extLst>
                  <a:ext uri="{FF2B5EF4-FFF2-40B4-BE49-F238E27FC236}">
                    <a16:creationId xmlns:a16="http://schemas.microsoft.com/office/drawing/2014/main" id="{E47B17FC-2343-4FA8-BF62-CC5A5611BE42}"/>
                  </a:ext>
                </a:extLst>
              </p:cNvPr>
              <p:cNvSpPr/>
              <p:nvPr/>
            </p:nvSpPr>
            <p:spPr>
              <a:xfrm>
                <a:off x="1781230" y="7453950"/>
                <a:ext cx="2277791" cy="1605568"/>
              </a:xfrm>
              <a:custGeom>
                <a:avLst/>
                <a:gdLst>
                  <a:gd name="connsiteX0" fmla="*/ 2244670 w 2277791"/>
                  <a:gd name="connsiteY0" fmla="*/ 85617 h 1605568"/>
                  <a:gd name="connsiteX1" fmla="*/ 737603 w 2277791"/>
                  <a:gd name="connsiteY1" fmla="*/ 1237083 h 1605568"/>
                  <a:gd name="connsiteX2" fmla="*/ 1003 w 2277791"/>
                  <a:gd name="connsiteY2" fmla="*/ 1596917 h 1605568"/>
                  <a:gd name="connsiteX3" fmla="*/ 877303 w 2277791"/>
                  <a:gd name="connsiteY3" fmla="*/ 949217 h 1605568"/>
                  <a:gd name="connsiteX4" fmla="*/ 466670 w 2277791"/>
                  <a:gd name="connsiteY4" fmla="*/ 1101617 h 1605568"/>
                  <a:gd name="connsiteX5" fmla="*/ 1021237 w 2277791"/>
                  <a:gd name="connsiteY5" fmla="*/ 657117 h 1605568"/>
                  <a:gd name="connsiteX6" fmla="*/ 1482670 w 2277791"/>
                  <a:gd name="connsiteY6" fmla="*/ 288817 h 1605568"/>
                  <a:gd name="connsiteX7" fmla="*/ 1753603 w 2277791"/>
                  <a:gd name="connsiteY7" fmla="*/ 106783 h 1605568"/>
                  <a:gd name="connsiteX8" fmla="*/ 2244670 w 2277791"/>
                  <a:gd name="connsiteY8" fmla="*/ 85617 h 1605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77791" h="1605568">
                    <a:moveTo>
                      <a:pt x="2244670" y="85617"/>
                    </a:moveTo>
                    <a:cubicBezTo>
                      <a:pt x="2075337" y="274000"/>
                      <a:pt x="1111547" y="985200"/>
                      <a:pt x="737603" y="1237083"/>
                    </a:cubicBezTo>
                    <a:cubicBezTo>
                      <a:pt x="363658" y="1488966"/>
                      <a:pt x="-22280" y="1644895"/>
                      <a:pt x="1003" y="1596917"/>
                    </a:cubicBezTo>
                    <a:cubicBezTo>
                      <a:pt x="24286" y="1548939"/>
                      <a:pt x="799692" y="1031767"/>
                      <a:pt x="877303" y="949217"/>
                    </a:cubicBezTo>
                    <a:cubicBezTo>
                      <a:pt x="954914" y="866667"/>
                      <a:pt x="442681" y="1150300"/>
                      <a:pt x="466670" y="1101617"/>
                    </a:cubicBezTo>
                    <a:cubicBezTo>
                      <a:pt x="490659" y="1052934"/>
                      <a:pt x="1021237" y="657117"/>
                      <a:pt x="1021237" y="657117"/>
                    </a:cubicBezTo>
                    <a:cubicBezTo>
                      <a:pt x="1190570" y="521650"/>
                      <a:pt x="1360609" y="380539"/>
                      <a:pt x="1482670" y="288817"/>
                    </a:cubicBezTo>
                    <a:cubicBezTo>
                      <a:pt x="1604731" y="197095"/>
                      <a:pt x="1621664" y="139944"/>
                      <a:pt x="1753603" y="106783"/>
                    </a:cubicBezTo>
                    <a:cubicBezTo>
                      <a:pt x="1885542" y="73622"/>
                      <a:pt x="2414003" y="-102766"/>
                      <a:pt x="2244670" y="85617"/>
                    </a:cubicBezTo>
                    <a:close/>
                  </a:path>
                </a:pathLst>
              </a:custGeom>
              <a:solidFill>
                <a:srgbClr val="FF3399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6" name="フリーフォーム: 図形 335">
                <a:extLst>
                  <a:ext uri="{FF2B5EF4-FFF2-40B4-BE49-F238E27FC236}">
                    <a16:creationId xmlns:a16="http://schemas.microsoft.com/office/drawing/2014/main" id="{E9149C2A-5B87-4200-9347-66DBE1FD5D21}"/>
                  </a:ext>
                </a:extLst>
              </p:cNvPr>
              <p:cNvSpPr/>
              <p:nvPr/>
            </p:nvSpPr>
            <p:spPr>
              <a:xfrm>
                <a:off x="420424" y="8119355"/>
                <a:ext cx="2501200" cy="1889707"/>
              </a:xfrm>
              <a:custGeom>
                <a:avLst/>
                <a:gdLst>
                  <a:gd name="connsiteX0" fmla="*/ 2466709 w 2501200"/>
                  <a:gd name="connsiteY0" fmla="*/ 17112 h 1889707"/>
                  <a:gd name="connsiteX1" fmla="*/ 1361809 w 2501200"/>
                  <a:gd name="connsiteY1" fmla="*/ 42512 h 1889707"/>
                  <a:gd name="connsiteX2" fmla="*/ 760676 w 2501200"/>
                  <a:gd name="connsiteY2" fmla="*/ 199145 h 1889707"/>
                  <a:gd name="connsiteX3" fmla="*/ 468576 w 2501200"/>
                  <a:gd name="connsiteY3" fmla="*/ 415045 h 1889707"/>
                  <a:gd name="connsiteX4" fmla="*/ 163776 w 2501200"/>
                  <a:gd name="connsiteY4" fmla="*/ 859545 h 1889707"/>
                  <a:gd name="connsiteX5" fmla="*/ 62176 w 2501200"/>
                  <a:gd name="connsiteY5" fmla="*/ 1126245 h 1889707"/>
                  <a:gd name="connsiteX6" fmla="*/ 299243 w 2501200"/>
                  <a:gd name="connsiteY6" fmla="*/ 457378 h 1889707"/>
                  <a:gd name="connsiteX7" fmla="*/ 654843 w 2501200"/>
                  <a:gd name="connsiteY7" fmla="*/ 216078 h 1889707"/>
                  <a:gd name="connsiteX8" fmla="*/ 223043 w 2501200"/>
                  <a:gd name="connsiteY8" fmla="*/ 880712 h 1889707"/>
                  <a:gd name="connsiteX9" fmla="*/ 96043 w 2501200"/>
                  <a:gd name="connsiteY9" fmla="*/ 1519945 h 1889707"/>
                  <a:gd name="connsiteX10" fmla="*/ 1662376 w 2501200"/>
                  <a:gd name="connsiteY10" fmla="*/ 897645 h 1889707"/>
                  <a:gd name="connsiteX11" fmla="*/ 163776 w 2501200"/>
                  <a:gd name="connsiteY11" fmla="*/ 1490312 h 1889707"/>
                  <a:gd name="connsiteX12" fmla="*/ 1209409 w 2501200"/>
                  <a:gd name="connsiteY12" fmla="*/ 1122012 h 1889707"/>
                  <a:gd name="connsiteX13" fmla="*/ 1090876 w 2501200"/>
                  <a:gd name="connsiteY13" fmla="*/ 1198212 h 1889707"/>
                  <a:gd name="connsiteX14" fmla="*/ 1408376 w 2501200"/>
                  <a:gd name="connsiteY14" fmla="*/ 1223612 h 1889707"/>
                  <a:gd name="connsiteX15" fmla="*/ 1658143 w 2501200"/>
                  <a:gd name="connsiteY15" fmla="*/ 1346378 h 1889707"/>
                  <a:gd name="connsiteX16" fmla="*/ 1742809 w 2501200"/>
                  <a:gd name="connsiteY16" fmla="*/ 1888245 h 1889707"/>
                  <a:gd name="connsiteX17" fmla="*/ 1442243 w 2501200"/>
                  <a:gd name="connsiteY17" fmla="*/ 1498778 h 1889707"/>
                  <a:gd name="connsiteX18" fmla="*/ 972343 w 2501200"/>
                  <a:gd name="connsiteY18" fmla="*/ 1274412 h 1889707"/>
                  <a:gd name="connsiteX19" fmla="*/ 498209 w 2501200"/>
                  <a:gd name="connsiteY19" fmla="*/ 1168578 h 1889707"/>
                  <a:gd name="connsiteX20" fmla="*/ 1349109 w 2501200"/>
                  <a:gd name="connsiteY20" fmla="*/ 673278 h 1889707"/>
                  <a:gd name="connsiteX21" fmla="*/ 2009509 w 2501200"/>
                  <a:gd name="connsiteY21" fmla="*/ 516645 h 1889707"/>
                  <a:gd name="connsiteX22" fmla="*/ 2204243 w 2501200"/>
                  <a:gd name="connsiteY22" fmla="*/ 271112 h 1889707"/>
                  <a:gd name="connsiteX23" fmla="*/ 2466709 w 2501200"/>
                  <a:gd name="connsiteY23" fmla="*/ 17112 h 188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01200" h="1889707">
                    <a:moveTo>
                      <a:pt x="2466709" y="17112"/>
                    </a:moveTo>
                    <a:cubicBezTo>
                      <a:pt x="2326303" y="-20988"/>
                      <a:pt x="1646148" y="12173"/>
                      <a:pt x="1361809" y="42512"/>
                    </a:cubicBezTo>
                    <a:cubicBezTo>
                      <a:pt x="1077470" y="72851"/>
                      <a:pt x="909548" y="137056"/>
                      <a:pt x="760676" y="199145"/>
                    </a:cubicBezTo>
                    <a:cubicBezTo>
                      <a:pt x="611804" y="261234"/>
                      <a:pt x="568059" y="304978"/>
                      <a:pt x="468576" y="415045"/>
                    </a:cubicBezTo>
                    <a:cubicBezTo>
                      <a:pt x="369093" y="525112"/>
                      <a:pt x="231509" y="741012"/>
                      <a:pt x="163776" y="859545"/>
                    </a:cubicBezTo>
                    <a:cubicBezTo>
                      <a:pt x="96043" y="978078"/>
                      <a:pt x="39598" y="1193273"/>
                      <a:pt x="62176" y="1126245"/>
                    </a:cubicBezTo>
                    <a:cubicBezTo>
                      <a:pt x="84754" y="1059217"/>
                      <a:pt x="200465" y="609073"/>
                      <a:pt x="299243" y="457378"/>
                    </a:cubicBezTo>
                    <a:cubicBezTo>
                      <a:pt x="398021" y="305684"/>
                      <a:pt x="667543" y="145522"/>
                      <a:pt x="654843" y="216078"/>
                    </a:cubicBezTo>
                    <a:cubicBezTo>
                      <a:pt x="642143" y="286634"/>
                      <a:pt x="316176" y="663401"/>
                      <a:pt x="223043" y="880712"/>
                    </a:cubicBezTo>
                    <a:cubicBezTo>
                      <a:pt x="129910" y="1098023"/>
                      <a:pt x="-143846" y="1517123"/>
                      <a:pt x="96043" y="1519945"/>
                    </a:cubicBezTo>
                    <a:cubicBezTo>
                      <a:pt x="335932" y="1522767"/>
                      <a:pt x="1651087" y="902584"/>
                      <a:pt x="1662376" y="897645"/>
                    </a:cubicBezTo>
                    <a:cubicBezTo>
                      <a:pt x="1673665" y="892706"/>
                      <a:pt x="239270" y="1452918"/>
                      <a:pt x="163776" y="1490312"/>
                    </a:cubicBezTo>
                    <a:cubicBezTo>
                      <a:pt x="88281" y="1527707"/>
                      <a:pt x="1054892" y="1170695"/>
                      <a:pt x="1209409" y="1122012"/>
                    </a:cubicBezTo>
                    <a:cubicBezTo>
                      <a:pt x="1363926" y="1073329"/>
                      <a:pt x="1057715" y="1181279"/>
                      <a:pt x="1090876" y="1198212"/>
                    </a:cubicBezTo>
                    <a:cubicBezTo>
                      <a:pt x="1124037" y="1215145"/>
                      <a:pt x="1313832" y="1198918"/>
                      <a:pt x="1408376" y="1223612"/>
                    </a:cubicBezTo>
                    <a:cubicBezTo>
                      <a:pt x="1502920" y="1248306"/>
                      <a:pt x="1602404" y="1235606"/>
                      <a:pt x="1658143" y="1346378"/>
                    </a:cubicBezTo>
                    <a:cubicBezTo>
                      <a:pt x="1713882" y="1457150"/>
                      <a:pt x="1778792" y="1862845"/>
                      <a:pt x="1742809" y="1888245"/>
                    </a:cubicBezTo>
                    <a:cubicBezTo>
                      <a:pt x="1706826" y="1913645"/>
                      <a:pt x="1570654" y="1601083"/>
                      <a:pt x="1442243" y="1498778"/>
                    </a:cubicBezTo>
                    <a:cubicBezTo>
                      <a:pt x="1313832" y="1396473"/>
                      <a:pt x="1129682" y="1329445"/>
                      <a:pt x="972343" y="1274412"/>
                    </a:cubicBezTo>
                    <a:cubicBezTo>
                      <a:pt x="815004" y="1219379"/>
                      <a:pt x="435415" y="1268767"/>
                      <a:pt x="498209" y="1168578"/>
                    </a:cubicBezTo>
                    <a:cubicBezTo>
                      <a:pt x="561003" y="1068389"/>
                      <a:pt x="1097226" y="781934"/>
                      <a:pt x="1349109" y="673278"/>
                    </a:cubicBezTo>
                    <a:cubicBezTo>
                      <a:pt x="1600992" y="564623"/>
                      <a:pt x="1866987" y="583673"/>
                      <a:pt x="2009509" y="516645"/>
                    </a:cubicBezTo>
                    <a:cubicBezTo>
                      <a:pt x="2152031" y="449617"/>
                      <a:pt x="2130160" y="356484"/>
                      <a:pt x="2204243" y="271112"/>
                    </a:cubicBezTo>
                    <a:cubicBezTo>
                      <a:pt x="2278326" y="185740"/>
                      <a:pt x="2607115" y="55212"/>
                      <a:pt x="2466709" y="17112"/>
                    </a:cubicBezTo>
                    <a:close/>
                  </a:path>
                </a:pathLst>
              </a:custGeom>
              <a:solidFill>
                <a:srgbClr val="FF3399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7" name="フリーフォーム: 図形 336">
                <a:extLst>
                  <a:ext uri="{FF2B5EF4-FFF2-40B4-BE49-F238E27FC236}">
                    <a16:creationId xmlns:a16="http://schemas.microsoft.com/office/drawing/2014/main" id="{74721654-1032-4FAB-85D7-4C19DAB88F68}"/>
                  </a:ext>
                </a:extLst>
              </p:cNvPr>
              <p:cNvSpPr/>
              <p:nvPr/>
            </p:nvSpPr>
            <p:spPr>
              <a:xfrm>
                <a:off x="724085" y="8731225"/>
                <a:ext cx="1809186" cy="620296"/>
              </a:xfrm>
              <a:custGeom>
                <a:avLst/>
                <a:gdLst>
                  <a:gd name="connsiteX0" fmla="*/ 1722782 w 1809186"/>
                  <a:gd name="connsiteY0" fmla="*/ 14842 h 620296"/>
                  <a:gd name="connsiteX1" fmla="*/ 1130115 w 1809186"/>
                  <a:gd name="connsiteY1" fmla="*/ 323875 h 620296"/>
                  <a:gd name="connsiteX2" fmla="*/ 770282 w 1809186"/>
                  <a:gd name="connsiteY2" fmla="*/ 514375 h 620296"/>
                  <a:gd name="connsiteX3" fmla="*/ 1214782 w 1809186"/>
                  <a:gd name="connsiteY3" fmla="*/ 192642 h 620296"/>
                  <a:gd name="connsiteX4" fmla="*/ 16748 w 1809186"/>
                  <a:gd name="connsiteY4" fmla="*/ 620208 h 620296"/>
                  <a:gd name="connsiteX5" fmla="*/ 592482 w 1809186"/>
                  <a:gd name="connsiteY5" fmla="*/ 150308 h 620296"/>
                  <a:gd name="connsiteX6" fmla="*/ 1688915 w 1809186"/>
                  <a:gd name="connsiteY6" fmla="*/ 57175 h 620296"/>
                  <a:gd name="connsiteX7" fmla="*/ 1722782 w 1809186"/>
                  <a:gd name="connsiteY7" fmla="*/ 14842 h 620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09186" h="620296">
                    <a:moveTo>
                      <a:pt x="1722782" y="14842"/>
                    </a:moveTo>
                    <a:cubicBezTo>
                      <a:pt x="1629649" y="59292"/>
                      <a:pt x="1130115" y="323875"/>
                      <a:pt x="1130115" y="323875"/>
                    </a:cubicBezTo>
                    <a:cubicBezTo>
                      <a:pt x="971365" y="407131"/>
                      <a:pt x="756171" y="536247"/>
                      <a:pt x="770282" y="514375"/>
                    </a:cubicBezTo>
                    <a:cubicBezTo>
                      <a:pt x="784393" y="492503"/>
                      <a:pt x="1340371" y="175003"/>
                      <a:pt x="1214782" y="192642"/>
                    </a:cubicBezTo>
                    <a:cubicBezTo>
                      <a:pt x="1089193" y="210281"/>
                      <a:pt x="120465" y="627264"/>
                      <a:pt x="16748" y="620208"/>
                    </a:cubicBezTo>
                    <a:cubicBezTo>
                      <a:pt x="-86969" y="613152"/>
                      <a:pt x="313788" y="244147"/>
                      <a:pt x="592482" y="150308"/>
                    </a:cubicBezTo>
                    <a:cubicBezTo>
                      <a:pt x="871176" y="56469"/>
                      <a:pt x="1506882" y="76225"/>
                      <a:pt x="1688915" y="57175"/>
                    </a:cubicBezTo>
                    <a:cubicBezTo>
                      <a:pt x="1870948" y="38125"/>
                      <a:pt x="1815915" y="-29608"/>
                      <a:pt x="1722782" y="14842"/>
                    </a:cubicBezTo>
                    <a:close/>
                  </a:path>
                </a:pathLst>
              </a:custGeom>
              <a:solidFill>
                <a:srgbClr val="FF3399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8" name="フリーフォーム: 図形 337">
                <a:extLst>
                  <a:ext uri="{FF2B5EF4-FFF2-40B4-BE49-F238E27FC236}">
                    <a16:creationId xmlns:a16="http://schemas.microsoft.com/office/drawing/2014/main" id="{5EAB3CE9-2660-40F6-978B-E4B0DCAAFD78}"/>
                  </a:ext>
                </a:extLst>
              </p:cNvPr>
              <p:cNvSpPr/>
              <p:nvPr/>
            </p:nvSpPr>
            <p:spPr>
              <a:xfrm>
                <a:off x="414373" y="9075428"/>
                <a:ext cx="1045661" cy="1500351"/>
              </a:xfrm>
              <a:custGeom>
                <a:avLst/>
                <a:gdLst>
                  <a:gd name="connsiteX0" fmla="*/ 978394 w 1045661"/>
                  <a:gd name="connsiteY0" fmla="*/ 178639 h 1500351"/>
                  <a:gd name="connsiteX1" fmla="*/ 601627 w 1045661"/>
                  <a:gd name="connsiteY1" fmla="*/ 284472 h 1500351"/>
                  <a:gd name="connsiteX2" fmla="*/ 474627 w 1045661"/>
                  <a:gd name="connsiteY2" fmla="*/ 377605 h 1500351"/>
                  <a:gd name="connsiteX3" fmla="*/ 470394 w 1045661"/>
                  <a:gd name="connsiteY3" fmla="*/ 601972 h 1500351"/>
                  <a:gd name="connsiteX4" fmla="*/ 830227 w 1045661"/>
                  <a:gd name="connsiteY4" fmla="*/ 1499439 h 1500351"/>
                  <a:gd name="connsiteX5" fmla="*/ 466160 w 1045661"/>
                  <a:gd name="connsiteY5" fmla="*/ 784005 h 1500351"/>
                  <a:gd name="connsiteX6" fmla="*/ 724394 w 1045661"/>
                  <a:gd name="connsiteY6" fmla="*/ 1444405 h 1500351"/>
                  <a:gd name="connsiteX7" fmla="*/ 279894 w 1045661"/>
                  <a:gd name="connsiteY7" fmla="*/ 1126905 h 1500351"/>
                  <a:gd name="connsiteX8" fmla="*/ 34360 w 1045661"/>
                  <a:gd name="connsiteY8" fmla="*/ 585039 h 1500351"/>
                  <a:gd name="connsiteX9" fmla="*/ 1041894 w 1045661"/>
                  <a:gd name="connsiteY9" fmla="*/ 839 h 1500351"/>
                  <a:gd name="connsiteX10" fmla="*/ 398427 w 1045661"/>
                  <a:gd name="connsiteY10" fmla="*/ 449572 h 1500351"/>
                  <a:gd name="connsiteX11" fmla="*/ 978394 w 1045661"/>
                  <a:gd name="connsiteY11" fmla="*/ 178639 h 1500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45661" h="1500351">
                    <a:moveTo>
                      <a:pt x="978394" y="178639"/>
                    </a:moveTo>
                    <a:cubicBezTo>
                      <a:pt x="1012261" y="151122"/>
                      <a:pt x="685588" y="251311"/>
                      <a:pt x="601627" y="284472"/>
                    </a:cubicBezTo>
                    <a:cubicBezTo>
                      <a:pt x="517666" y="317633"/>
                      <a:pt x="496499" y="324688"/>
                      <a:pt x="474627" y="377605"/>
                    </a:cubicBezTo>
                    <a:cubicBezTo>
                      <a:pt x="452755" y="430522"/>
                      <a:pt x="411127" y="415000"/>
                      <a:pt x="470394" y="601972"/>
                    </a:cubicBezTo>
                    <a:cubicBezTo>
                      <a:pt x="529661" y="788944"/>
                      <a:pt x="830933" y="1469100"/>
                      <a:pt x="830227" y="1499439"/>
                    </a:cubicBezTo>
                    <a:cubicBezTo>
                      <a:pt x="829521" y="1529778"/>
                      <a:pt x="483799" y="793177"/>
                      <a:pt x="466160" y="784005"/>
                    </a:cubicBezTo>
                    <a:cubicBezTo>
                      <a:pt x="448521" y="774833"/>
                      <a:pt x="755438" y="1387255"/>
                      <a:pt x="724394" y="1444405"/>
                    </a:cubicBezTo>
                    <a:cubicBezTo>
                      <a:pt x="693350" y="1501555"/>
                      <a:pt x="394900" y="1270133"/>
                      <a:pt x="279894" y="1126905"/>
                    </a:cubicBezTo>
                    <a:cubicBezTo>
                      <a:pt x="164888" y="983677"/>
                      <a:pt x="-92640" y="772717"/>
                      <a:pt x="34360" y="585039"/>
                    </a:cubicBezTo>
                    <a:cubicBezTo>
                      <a:pt x="161360" y="397361"/>
                      <a:pt x="981216" y="23417"/>
                      <a:pt x="1041894" y="839"/>
                    </a:cubicBezTo>
                    <a:cubicBezTo>
                      <a:pt x="1102572" y="-21739"/>
                      <a:pt x="410421" y="418528"/>
                      <a:pt x="398427" y="449572"/>
                    </a:cubicBezTo>
                    <a:cubicBezTo>
                      <a:pt x="386433" y="480616"/>
                      <a:pt x="944527" y="206156"/>
                      <a:pt x="978394" y="178639"/>
                    </a:cubicBezTo>
                    <a:close/>
                  </a:path>
                </a:pathLst>
              </a:custGeom>
              <a:solidFill>
                <a:srgbClr val="FF3399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9" name="フリーフォーム: 図形 338">
                <a:extLst>
                  <a:ext uri="{FF2B5EF4-FFF2-40B4-BE49-F238E27FC236}">
                    <a16:creationId xmlns:a16="http://schemas.microsoft.com/office/drawing/2014/main" id="{F0FD8F71-83D3-4B8E-8D40-8E90719C707E}"/>
                  </a:ext>
                </a:extLst>
              </p:cNvPr>
              <p:cNvSpPr/>
              <p:nvPr/>
            </p:nvSpPr>
            <p:spPr>
              <a:xfrm>
                <a:off x="1457661" y="9519269"/>
                <a:ext cx="773504" cy="1378982"/>
              </a:xfrm>
              <a:custGeom>
                <a:avLst/>
                <a:gdLst>
                  <a:gd name="connsiteX0" fmla="*/ 773306 w 773504"/>
                  <a:gd name="connsiteY0" fmla="*/ 488331 h 1378982"/>
                  <a:gd name="connsiteX1" fmla="*/ 472739 w 773504"/>
                  <a:gd name="connsiteY1" fmla="*/ 822764 h 1378982"/>
                  <a:gd name="connsiteX2" fmla="*/ 405006 w 773504"/>
                  <a:gd name="connsiteY2" fmla="*/ 1258798 h 1378982"/>
                  <a:gd name="connsiteX3" fmla="*/ 709806 w 773504"/>
                  <a:gd name="connsiteY3" fmla="*/ 615331 h 1378982"/>
                  <a:gd name="connsiteX4" fmla="*/ 49406 w 773504"/>
                  <a:gd name="connsiteY4" fmla="*/ 1373098 h 1378982"/>
                  <a:gd name="connsiteX5" fmla="*/ 66339 w 773504"/>
                  <a:gd name="connsiteY5" fmla="*/ 953998 h 1378982"/>
                  <a:gd name="connsiteX6" fmla="*/ 214506 w 773504"/>
                  <a:gd name="connsiteY6" fmla="*/ 712698 h 1378982"/>
                  <a:gd name="connsiteX7" fmla="*/ 468506 w 773504"/>
                  <a:gd name="connsiteY7" fmla="*/ 395198 h 1378982"/>
                  <a:gd name="connsiteX8" fmla="*/ 320339 w 773504"/>
                  <a:gd name="connsiteY8" fmla="*/ 1498 h 1378982"/>
                  <a:gd name="connsiteX9" fmla="*/ 515072 w 773504"/>
                  <a:gd name="connsiteY9" fmla="*/ 268198 h 1378982"/>
                  <a:gd name="connsiteX10" fmla="*/ 773306 w 773504"/>
                  <a:gd name="connsiteY10" fmla="*/ 488331 h 1378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3504" h="1378982">
                    <a:moveTo>
                      <a:pt x="773306" y="488331"/>
                    </a:moveTo>
                    <a:cubicBezTo>
                      <a:pt x="766250" y="580759"/>
                      <a:pt x="534122" y="694353"/>
                      <a:pt x="472739" y="822764"/>
                    </a:cubicBezTo>
                    <a:cubicBezTo>
                      <a:pt x="411356" y="951175"/>
                      <a:pt x="365495" y="1293370"/>
                      <a:pt x="405006" y="1258798"/>
                    </a:cubicBezTo>
                    <a:cubicBezTo>
                      <a:pt x="444517" y="1224226"/>
                      <a:pt x="769073" y="596281"/>
                      <a:pt x="709806" y="615331"/>
                    </a:cubicBezTo>
                    <a:cubicBezTo>
                      <a:pt x="650539" y="634381"/>
                      <a:pt x="156650" y="1316654"/>
                      <a:pt x="49406" y="1373098"/>
                    </a:cubicBezTo>
                    <a:cubicBezTo>
                      <a:pt x="-57838" y="1429542"/>
                      <a:pt x="38822" y="1064065"/>
                      <a:pt x="66339" y="953998"/>
                    </a:cubicBezTo>
                    <a:cubicBezTo>
                      <a:pt x="93856" y="843931"/>
                      <a:pt x="147478" y="805831"/>
                      <a:pt x="214506" y="712698"/>
                    </a:cubicBezTo>
                    <a:cubicBezTo>
                      <a:pt x="281534" y="619565"/>
                      <a:pt x="450867" y="513731"/>
                      <a:pt x="468506" y="395198"/>
                    </a:cubicBezTo>
                    <a:cubicBezTo>
                      <a:pt x="486145" y="276665"/>
                      <a:pt x="312578" y="22665"/>
                      <a:pt x="320339" y="1498"/>
                    </a:cubicBezTo>
                    <a:cubicBezTo>
                      <a:pt x="328100" y="-19669"/>
                      <a:pt x="432522" y="189176"/>
                      <a:pt x="515072" y="268198"/>
                    </a:cubicBezTo>
                    <a:cubicBezTo>
                      <a:pt x="597622" y="347220"/>
                      <a:pt x="780362" y="395903"/>
                      <a:pt x="773306" y="488331"/>
                    </a:cubicBezTo>
                    <a:close/>
                  </a:path>
                </a:pathLst>
              </a:custGeom>
              <a:solidFill>
                <a:srgbClr val="FF3399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0" name="フリーフォーム: 図形 339">
                <a:extLst>
                  <a:ext uri="{FF2B5EF4-FFF2-40B4-BE49-F238E27FC236}">
                    <a16:creationId xmlns:a16="http://schemas.microsoft.com/office/drawing/2014/main" id="{B46392ED-8833-45FB-BE0A-021CF98D44CD}"/>
                  </a:ext>
                </a:extLst>
              </p:cNvPr>
              <p:cNvSpPr/>
              <p:nvPr/>
            </p:nvSpPr>
            <p:spPr>
              <a:xfrm>
                <a:off x="3825282" y="8931996"/>
                <a:ext cx="549066" cy="1243522"/>
              </a:xfrm>
              <a:custGeom>
                <a:avLst/>
                <a:gdLst>
                  <a:gd name="connsiteX0" fmla="*/ 230251 w 549066"/>
                  <a:gd name="connsiteY0" fmla="*/ 4571 h 1243522"/>
                  <a:gd name="connsiteX1" fmla="*/ 154051 w 549066"/>
                  <a:gd name="connsiteY1" fmla="*/ 178137 h 1243522"/>
                  <a:gd name="connsiteX2" fmla="*/ 374185 w 549066"/>
                  <a:gd name="connsiteY2" fmla="*/ 601471 h 1243522"/>
                  <a:gd name="connsiteX3" fmla="*/ 505418 w 549066"/>
                  <a:gd name="connsiteY3" fmla="*/ 720004 h 1243522"/>
                  <a:gd name="connsiteX4" fmla="*/ 518118 w 549066"/>
                  <a:gd name="connsiteY4" fmla="*/ 800437 h 1243522"/>
                  <a:gd name="connsiteX5" fmla="*/ 115951 w 549066"/>
                  <a:gd name="connsiteY5" fmla="*/ 1240704 h 1243522"/>
                  <a:gd name="connsiteX6" fmla="*/ 386885 w 549066"/>
                  <a:gd name="connsiteY6" fmla="*/ 990937 h 1243522"/>
                  <a:gd name="connsiteX7" fmla="*/ 120185 w 549066"/>
                  <a:gd name="connsiteY7" fmla="*/ 1029037 h 1243522"/>
                  <a:gd name="connsiteX8" fmla="*/ 348785 w 549066"/>
                  <a:gd name="connsiteY8" fmla="*/ 736937 h 1243522"/>
                  <a:gd name="connsiteX9" fmla="*/ 132885 w 549066"/>
                  <a:gd name="connsiteY9" fmla="*/ 482937 h 1243522"/>
                  <a:gd name="connsiteX10" fmla="*/ 1651 w 549066"/>
                  <a:gd name="connsiteY10" fmla="*/ 343237 h 1243522"/>
                  <a:gd name="connsiteX11" fmla="*/ 230251 w 549066"/>
                  <a:gd name="connsiteY11" fmla="*/ 4571 h 1243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49066" h="1243522">
                    <a:moveTo>
                      <a:pt x="230251" y="4571"/>
                    </a:moveTo>
                    <a:cubicBezTo>
                      <a:pt x="255651" y="-22946"/>
                      <a:pt x="130062" y="78654"/>
                      <a:pt x="154051" y="178137"/>
                    </a:cubicBezTo>
                    <a:cubicBezTo>
                      <a:pt x="178040" y="277620"/>
                      <a:pt x="315624" y="511160"/>
                      <a:pt x="374185" y="601471"/>
                    </a:cubicBezTo>
                    <a:cubicBezTo>
                      <a:pt x="432746" y="691782"/>
                      <a:pt x="481429" y="686843"/>
                      <a:pt x="505418" y="720004"/>
                    </a:cubicBezTo>
                    <a:cubicBezTo>
                      <a:pt x="529407" y="753165"/>
                      <a:pt x="583029" y="713654"/>
                      <a:pt x="518118" y="800437"/>
                    </a:cubicBezTo>
                    <a:cubicBezTo>
                      <a:pt x="453207" y="887220"/>
                      <a:pt x="137823" y="1208954"/>
                      <a:pt x="115951" y="1240704"/>
                    </a:cubicBezTo>
                    <a:cubicBezTo>
                      <a:pt x="94079" y="1272454"/>
                      <a:pt x="386179" y="1026215"/>
                      <a:pt x="386885" y="990937"/>
                    </a:cubicBezTo>
                    <a:cubicBezTo>
                      <a:pt x="387591" y="955659"/>
                      <a:pt x="126535" y="1071370"/>
                      <a:pt x="120185" y="1029037"/>
                    </a:cubicBezTo>
                    <a:cubicBezTo>
                      <a:pt x="113835" y="986704"/>
                      <a:pt x="346668" y="827954"/>
                      <a:pt x="348785" y="736937"/>
                    </a:cubicBezTo>
                    <a:cubicBezTo>
                      <a:pt x="350902" y="645920"/>
                      <a:pt x="190741" y="548554"/>
                      <a:pt x="132885" y="482937"/>
                    </a:cubicBezTo>
                    <a:cubicBezTo>
                      <a:pt x="75029" y="417320"/>
                      <a:pt x="-13166" y="420848"/>
                      <a:pt x="1651" y="343237"/>
                    </a:cubicBezTo>
                    <a:cubicBezTo>
                      <a:pt x="16468" y="265626"/>
                      <a:pt x="204851" y="32088"/>
                      <a:pt x="230251" y="4571"/>
                    </a:cubicBezTo>
                    <a:close/>
                  </a:path>
                </a:pathLst>
              </a:custGeom>
              <a:solidFill>
                <a:srgbClr val="FF3399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1" name="フリーフォーム: 図形 340">
                <a:extLst>
                  <a:ext uri="{FF2B5EF4-FFF2-40B4-BE49-F238E27FC236}">
                    <a16:creationId xmlns:a16="http://schemas.microsoft.com/office/drawing/2014/main" id="{5EEF03B1-EABF-4C16-85F8-2113621146B7}"/>
                  </a:ext>
                </a:extLst>
              </p:cNvPr>
              <p:cNvSpPr/>
              <p:nvPr/>
            </p:nvSpPr>
            <p:spPr>
              <a:xfrm>
                <a:off x="2494295" y="9680931"/>
                <a:ext cx="1872497" cy="1166368"/>
              </a:xfrm>
              <a:custGeom>
                <a:avLst/>
                <a:gdLst>
                  <a:gd name="connsiteX0" fmla="*/ 1633205 w 1872497"/>
                  <a:gd name="connsiteY0" fmla="*/ 390169 h 1166368"/>
                  <a:gd name="connsiteX1" fmla="*/ 824638 w 1872497"/>
                  <a:gd name="connsiteY1" fmla="*/ 589136 h 1166368"/>
                  <a:gd name="connsiteX2" fmla="*/ 274305 w 1872497"/>
                  <a:gd name="connsiteY2" fmla="*/ 728836 h 1166368"/>
                  <a:gd name="connsiteX3" fmla="*/ 11838 w 1872497"/>
                  <a:gd name="connsiteY3" fmla="*/ 1071736 h 1166368"/>
                  <a:gd name="connsiteX4" fmla="*/ 397072 w 1872497"/>
                  <a:gd name="connsiteY4" fmla="*/ 580669 h 1166368"/>
                  <a:gd name="connsiteX5" fmla="*/ 11838 w 1872497"/>
                  <a:gd name="connsiteY5" fmla="*/ 1164869 h 1166368"/>
                  <a:gd name="connsiteX6" fmla="*/ 143072 w 1872497"/>
                  <a:gd name="connsiteY6" fmla="*/ 741536 h 1166368"/>
                  <a:gd name="connsiteX7" fmla="*/ 587572 w 1872497"/>
                  <a:gd name="connsiteY7" fmla="*/ 504469 h 1166368"/>
                  <a:gd name="connsiteX8" fmla="*/ 1226805 w 1872497"/>
                  <a:gd name="connsiteY8" fmla="*/ 394402 h 1166368"/>
                  <a:gd name="connsiteX9" fmla="*/ 1400372 w 1872497"/>
                  <a:gd name="connsiteY9" fmla="*/ 297036 h 1166368"/>
                  <a:gd name="connsiteX10" fmla="*/ 1866038 w 1872497"/>
                  <a:gd name="connsiteY10" fmla="*/ 702 h 1166368"/>
                  <a:gd name="connsiteX11" fmla="*/ 1633205 w 1872497"/>
                  <a:gd name="connsiteY11" fmla="*/ 390169 h 1166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72497" h="1166368">
                    <a:moveTo>
                      <a:pt x="1633205" y="390169"/>
                    </a:moveTo>
                    <a:cubicBezTo>
                      <a:pt x="1459638" y="488241"/>
                      <a:pt x="824638" y="589136"/>
                      <a:pt x="824638" y="589136"/>
                    </a:cubicBezTo>
                    <a:cubicBezTo>
                      <a:pt x="598155" y="645580"/>
                      <a:pt x="409772" y="648403"/>
                      <a:pt x="274305" y="728836"/>
                    </a:cubicBezTo>
                    <a:cubicBezTo>
                      <a:pt x="138838" y="809269"/>
                      <a:pt x="-8623" y="1096430"/>
                      <a:pt x="11838" y="1071736"/>
                    </a:cubicBezTo>
                    <a:cubicBezTo>
                      <a:pt x="32299" y="1047042"/>
                      <a:pt x="397072" y="565147"/>
                      <a:pt x="397072" y="580669"/>
                    </a:cubicBezTo>
                    <a:cubicBezTo>
                      <a:pt x="397072" y="596191"/>
                      <a:pt x="54171" y="1138058"/>
                      <a:pt x="11838" y="1164869"/>
                    </a:cubicBezTo>
                    <a:cubicBezTo>
                      <a:pt x="-30495" y="1191680"/>
                      <a:pt x="47116" y="851603"/>
                      <a:pt x="143072" y="741536"/>
                    </a:cubicBezTo>
                    <a:cubicBezTo>
                      <a:pt x="239028" y="631469"/>
                      <a:pt x="406950" y="562325"/>
                      <a:pt x="587572" y="504469"/>
                    </a:cubicBezTo>
                    <a:cubicBezTo>
                      <a:pt x="768194" y="446613"/>
                      <a:pt x="1091338" y="428974"/>
                      <a:pt x="1226805" y="394402"/>
                    </a:cubicBezTo>
                    <a:cubicBezTo>
                      <a:pt x="1362272" y="359830"/>
                      <a:pt x="1293833" y="362653"/>
                      <a:pt x="1400372" y="297036"/>
                    </a:cubicBezTo>
                    <a:cubicBezTo>
                      <a:pt x="1506911" y="231419"/>
                      <a:pt x="1833583" y="-14820"/>
                      <a:pt x="1866038" y="702"/>
                    </a:cubicBezTo>
                    <a:cubicBezTo>
                      <a:pt x="1898493" y="16224"/>
                      <a:pt x="1806772" y="292097"/>
                      <a:pt x="1633205" y="390169"/>
                    </a:cubicBezTo>
                    <a:close/>
                  </a:path>
                </a:pathLst>
              </a:custGeom>
              <a:solidFill>
                <a:srgbClr val="FF3399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2" name="フリーフォーム: 図形 341">
                <a:extLst>
                  <a:ext uri="{FF2B5EF4-FFF2-40B4-BE49-F238E27FC236}">
                    <a16:creationId xmlns:a16="http://schemas.microsoft.com/office/drawing/2014/main" id="{BF918126-9987-4A73-AA94-8DCEBC4F2D02}"/>
                  </a:ext>
                </a:extLst>
              </p:cNvPr>
              <p:cNvSpPr/>
              <p:nvPr/>
            </p:nvSpPr>
            <p:spPr>
              <a:xfrm>
                <a:off x="1054040" y="7916113"/>
                <a:ext cx="2107859" cy="518951"/>
              </a:xfrm>
              <a:custGeom>
                <a:avLst/>
                <a:gdLst>
                  <a:gd name="connsiteX0" fmla="*/ 29693 w 2107859"/>
                  <a:gd name="connsiteY0" fmla="*/ 478587 h 518951"/>
                  <a:gd name="connsiteX1" fmla="*/ 715493 w 2107859"/>
                  <a:gd name="connsiteY1" fmla="*/ 499754 h 518951"/>
                  <a:gd name="connsiteX2" fmla="*/ 292160 w 2107859"/>
                  <a:gd name="connsiteY2" fmla="*/ 453187 h 518951"/>
                  <a:gd name="connsiteX3" fmla="*/ 1231960 w 2107859"/>
                  <a:gd name="connsiteY3" fmla="*/ 355820 h 518951"/>
                  <a:gd name="connsiteX4" fmla="*/ 1104960 w 2107859"/>
                  <a:gd name="connsiteY4" fmla="*/ 516687 h 518951"/>
                  <a:gd name="connsiteX5" fmla="*/ 1701860 w 2107859"/>
                  <a:gd name="connsiteY5" fmla="*/ 211887 h 518951"/>
                  <a:gd name="connsiteX6" fmla="*/ 2104027 w 2107859"/>
                  <a:gd name="connsiteY6" fmla="*/ 220 h 518951"/>
                  <a:gd name="connsiteX7" fmla="*/ 1464793 w 2107859"/>
                  <a:gd name="connsiteY7" fmla="*/ 249987 h 518951"/>
                  <a:gd name="connsiteX8" fmla="*/ 677393 w 2107859"/>
                  <a:gd name="connsiteY8" fmla="*/ 199187 h 518951"/>
                  <a:gd name="connsiteX9" fmla="*/ 182093 w 2107859"/>
                  <a:gd name="connsiteY9" fmla="*/ 334654 h 518951"/>
                  <a:gd name="connsiteX10" fmla="*/ 29693 w 2107859"/>
                  <a:gd name="connsiteY10" fmla="*/ 478587 h 51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07859" h="518951">
                    <a:moveTo>
                      <a:pt x="29693" y="478587"/>
                    </a:moveTo>
                    <a:cubicBezTo>
                      <a:pt x="118593" y="506104"/>
                      <a:pt x="671749" y="503987"/>
                      <a:pt x="715493" y="499754"/>
                    </a:cubicBezTo>
                    <a:cubicBezTo>
                      <a:pt x="759237" y="495521"/>
                      <a:pt x="206082" y="477176"/>
                      <a:pt x="292160" y="453187"/>
                    </a:cubicBezTo>
                    <a:cubicBezTo>
                      <a:pt x="378238" y="429198"/>
                      <a:pt x="1096493" y="345237"/>
                      <a:pt x="1231960" y="355820"/>
                    </a:cubicBezTo>
                    <a:cubicBezTo>
                      <a:pt x="1367427" y="366403"/>
                      <a:pt x="1026643" y="540676"/>
                      <a:pt x="1104960" y="516687"/>
                    </a:cubicBezTo>
                    <a:cubicBezTo>
                      <a:pt x="1183277" y="492698"/>
                      <a:pt x="1701860" y="211887"/>
                      <a:pt x="1701860" y="211887"/>
                    </a:cubicBezTo>
                    <a:cubicBezTo>
                      <a:pt x="1868371" y="125809"/>
                      <a:pt x="2143538" y="-6130"/>
                      <a:pt x="2104027" y="220"/>
                    </a:cubicBezTo>
                    <a:cubicBezTo>
                      <a:pt x="2064516" y="6570"/>
                      <a:pt x="1702565" y="216826"/>
                      <a:pt x="1464793" y="249987"/>
                    </a:cubicBezTo>
                    <a:cubicBezTo>
                      <a:pt x="1227021" y="283148"/>
                      <a:pt x="891176" y="185076"/>
                      <a:pt x="677393" y="199187"/>
                    </a:cubicBezTo>
                    <a:cubicBezTo>
                      <a:pt x="463610" y="213298"/>
                      <a:pt x="294982" y="294437"/>
                      <a:pt x="182093" y="334654"/>
                    </a:cubicBezTo>
                    <a:cubicBezTo>
                      <a:pt x="69204" y="374871"/>
                      <a:pt x="-59207" y="451070"/>
                      <a:pt x="29693" y="478587"/>
                    </a:cubicBezTo>
                    <a:close/>
                  </a:path>
                </a:pathLst>
              </a:custGeom>
              <a:solidFill>
                <a:srgbClr val="FFC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3" name="フリーフォーム: 図形 342">
                <a:extLst>
                  <a:ext uri="{FF2B5EF4-FFF2-40B4-BE49-F238E27FC236}">
                    <a16:creationId xmlns:a16="http://schemas.microsoft.com/office/drawing/2014/main" id="{7E83D398-3672-40AB-8CCC-B2467564CD95}"/>
                  </a:ext>
                </a:extLst>
              </p:cNvPr>
              <p:cNvSpPr/>
              <p:nvPr/>
            </p:nvSpPr>
            <p:spPr>
              <a:xfrm>
                <a:off x="1577802" y="8192078"/>
                <a:ext cx="1254597" cy="791122"/>
              </a:xfrm>
              <a:custGeom>
                <a:avLst/>
                <a:gdLst>
                  <a:gd name="connsiteX0" fmla="*/ 509231 w 1254597"/>
                  <a:gd name="connsiteY0" fmla="*/ 24822 h 791122"/>
                  <a:gd name="connsiteX1" fmla="*/ 716665 w 1254597"/>
                  <a:gd name="connsiteY1" fmla="*/ 24822 h 791122"/>
                  <a:gd name="connsiteX2" fmla="*/ 1250065 w 1254597"/>
                  <a:gd name="connsiteY2" fmla="*/ 7889 h 791122"/>
                  <a:gd name="connsiteX3" fmla="*/ 970665 w 1254597"/>
                  <a:gd name="connsiteY3" fmla="*/ 168755 h 791122"/>
                  <a:gd name="connsiteX4" fmla="*/ 919865 w 1254597"/>
                  <a:gd name="connsiteY4" fmla="*/ 355022 h 791122"/>
                  <a:gd name="connsiteX5" fmla="*/ 746298 w 1254597"/>
                  <a:gd name="connsiteY5" fmla="*/ 439689 h 791122"/>
                  <a:gd name="connsiteX6" fmla="*/ 1008765 w 1254597"/>
                  <a:gd name="connsiteY6" fmla="*/ 469322 h 791122"/>
                  <a:gd name="connsiteX7" fmla="*/ 458431 w 1254597"/>
                  <a:gd name="connsiteY7" fmla="*/ 791055 h 791122"/>
                  <a:gd name="connsiteX8" fmla="*/ 830965 w 1254597"/>
                  <a:gd name="connsiteY8" fmla="*/ 498955 h 791122"/>
                  <a:gd name="connsiteX9" fmla="*/ 399165 w 1254597"/>
                  <a:gd name="connsiteY9" fmla="*/ 604789 h 791122"/>
                  <a:gd name="connsiteX10" fmla="*/ 856365 w 1254597"/>
                  <a:gd name="connsiteY10" fmla="*/ 261889 h 791122"/>
                  <a:gd name="connsiteX11" fmla="*/ 1231 w 1254597"/>
                  <a:gd name="connsiteY11" fmla="*/ 507422 h 791122"/>
                  <a:gd name="connsiteX12" fmla="*/ 1080731 w 1254597"/>
                  <a:gd name="connsiteY12" fmla="*/ 54455 h 791122"/>
                  <a:gd name="connsiteX13" fmla="*/ 509231 w 1254597"/>
                  <a:gd name="connsiteY13" fmla="*/ 24822 h 791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54597" h="791122">
                    <a:moveTo>
                      <a:pt x="509231" y="24822"/>
                    </a:moveTo>
                    <a:cubicBezTo>
                      <a:pt x="448553" y="19883"/>
                      <a:pt x="716665" y="24822"/>
                      <a:pt x="716665" y="24822"/>
                    </a:cubicBezTo>
                    <a:cubicBezTo>
                      <a:pt x="840137" y="22000"/>
                      <a:pt x="1207732" y="-16100"/>
                      <a:pt x="1250065" y="7889"/>
                    </a:cubicBezTo>
                    <a:cubicBezTo>
                      <a:pt x="1292398" y="31878"/>
                      <a:pt x="1025698" y="110900"/>
                      <a:pt x="970665" y="168755"/>
                    </a:cubicBezTo>
                    <a:cubicBezTo>
                      <a:pt x="915632" y="226611"/>
                      <a:pt x="957260" y="309866"/>
                      <a:pt x="919865" y="355022"/>
                    </a:cubicBezTo>
                    <a:cubicBezTo>
                      <a:pt x="882470" y="400178"/>
                      <a:pt x="731481" y="420639"/>
                      <a:pt x="746298" y="439689"/>
                    </a:cubicBezTo>
                    <a:cubicBezTo>
                      <a:pt x="761115" y="458739"/>
                      <a:pt x="1056743" y="410761"/>
                      <a:pt x="1008765" y="469322"/>
                    </a:cubicBezTo>
                    <a:cubicBezTo>
                      <a:pt x="960787" y="527883"/>
                      <a:pt x="488064" y="786116"/>
                      <a:pt x="458431" y="791055"/>
                    </a:cubicBezTo>
                    <a:cubicBezTo>
                      <a:pt x="428798" y="795994"/>
                      <a:pt x="840843" y="529999"/>
                      <a:pt x="830965" y="498955"/>
                    </a:cubicBezTo>
                    <a:cubicBezTo>
                      <a:pt x="821087" y="467911"/>
                      <a:pt x="394932" y="644300"/>
                      <a:pt x="399165" y="604789"/>
                    </a:cubicBezTo>
                    <a:cubicBezTo>
                      <a:pt x="403398" y="565278"/>
                      <a:pt x="922687" y="278117"/>
                      <a:pt x="856365" y="261889"/>
                    </a:cubicBezTo>
                    <a:cubicBezTo>
                      <a:pt x="790043" y="245661"/>
                      <a:pt x="-36163" y="541994"/>
                      <a:pt x="1231" y="507422"/>
                    </a:cubicBezTo>
                    <a:cubicBezTo>
                      <a:pt x="38625" y="472850"/>
                      <a:pt x="996064" y="132772"/>
                      <a:pt x="1080731" y="54455"/>
                    </a:cubicBezTo>
                    <a:cubicBezTo>
                      <a:pt x="1165398" y="-23862"/>
                      <a:pt x="569909" y="29761"/>
                      <a:pt x="509231" y="24822"/>
                    </a:cubicBezTo>
                    <a:close/>
                  </a:path>
                </a:pathLst>
              </a:custGeom>
              <a:solidFill>
                <a:srgbClr val="FFC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4" name="フリーフォーム: 図形 343">
                <a:extLst>
                  <a:ext uri="{FF2B5EF4-FFF2-40B4-BE49-F238E27FC236}">
                    <a16:creationId xmlns:a16="http://schemas.microsoft.com/office/drawing/2014/main" id="{108588C4-2CE1-44A7-88FB-FDCE8C0F1F1C}"/>
                  </a:ext>
                </a:extLst>
              </p:cNvPr>
              <p:cNvSpPr/>
              <p:nvPr/>
            </p:nvSpPr>
            <p:spPr>
              <a:xfrm>
                <a:off x="3426990" y="7313312"/>
                <a:ext cx="696949" cy="383164"/>
              </a:xfrm>
              <a:custGeom>
                <a:avLst/>
                <a:gdLst>
                  <a:gd name="connsiteX0" fmla="*/ 696277 w 696949"/>
                  <a:gd name="connsiteY0" fmla="*/ 6121 h 383164"/>
                  <a:gd name="connsiteX1" fmla="*/ 289877 w 696949"/>
                  <a:gd name="connsiteY1" fmla="*/ 107721 h 383164"/>
                  <a:gd name="connsiteX2" fmla="*/ 2010 w 696949"/>
                  <a:gd name="connsiteY2" fmla="*/ 382888 h 383164"/>
                  <a:gd name="connsiteX3" fmla="*/ 188277 w 696949"/>
                  <a:gd name="connsiteY3" fmla="*/ 52688 h 383164"/>
                  <a:gd name="connsiteX4" fmla="*/ 696277 w 696949"/>
                  <a:gd name="connsiteY4" fmla="*/ 6121 h 383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6949" h="383164">
                    <a:moveTo>
                      <a:pt x="696277" y="6121"/>
                    </a:moveTo>
                    <a:cubicBezTo>
                      <a:pt x="713210" y="15293"/>
                      <a:pt x="405588" y="44927"/>
                      <a:pt x="289877" y="107721"/>
                    </a:cubicBezTo>
                    <a:cubicBezTo>
                      <a:pt x="174166" y="170516"/>
                      <a:pt x="18943" y="392060"/>
                      <a:pt x="2010" y="382888"/>
                    </a:cubicBezTo>
                    <a:cubicBezTo>
                      <a:pt x="-14923" y="373716"/>
                      <a:pt x="77505" y="116188"/>
                      <a:pt x="188277" y="52688"/>
                    </a:cubicBezTo>
                    <a:cubicBezTo>
                      <a:pt x="299049" y="-10812"/>
                      <a:pt x="679344" y="-3051"/>
                      <a:pt x="696277" y="6121"/>
                    </a:cubicBezTo>
                    <a:close/>
                  </a:path>
                </a:pathLst>
              </a:custGeom>
              <a:solidFill>
                <a:srgbClr val="FFC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5" name="フリーフォーム: 図形 344">
                <a:extLst>
                  <a:ext uri="{FF2B5EF4-FFF2-40B4-BE49-F238E27FC236}">
                    <a16:creationId xmlns:a16="http://schemas.microsoft.com/office/drawing/2014/main" id="{463CFC60-A8DB-4CC3-9245-6E46C51A6333}"/>
                  </a:ext>
                </a:extLst>
              </p:cNvPr>
              <p:cNvSpPr/>
              <p:nvPr/>
            </p:nvSpPr>
            <p:spPr>
              <a:xfrm>
                <a:off x="3830095" y="7524721"/>
                <a:ext cx="389093" cy="725767"/>
              </a:xfrm>
              <a:custGeom>
                <a:avLst/>
                <a:gdLst>
                  <a:gd name="connsiteX0" fmla="*/ 382072 w 389093"/>
                  <a:gd name="connsiteY0" fmla="*/ 6379 h 725767"/>
                  <a:gd name="connsiteX1" fmla="*/ 242372 w 389093"/>
                  <a:gd name="connsiteY1" fmla="*/ 205346 h 725767"/>
                  <a:gd name="connsiteX2" fmla="*/ 136538 w 389093"/>
                  <a:gd name="connsiteY2" fmla="*/ 446646 h 725767"/>
                  <a:gd name="connsiteX3" fmla="*/ 102672 w 389093"/>
                  <a:gd name="connsiteY3" fmla="*/ 544012 h 725767"/>
                  <a:gd name="connsiteX4" fmla="*/ 191572 w 389093"/>
                  <a:gd name="connsiteY4" fmla="*/ 721812 h 725767"/>
                  <a:gd name="connsiteX5" fmla="*/ 170405 w 389093"/>
                  <a:gd name="connsiteY5" fmla="*/ 649846 h 725767"/>
                  <a:gd name="connsiteX6" fmla="*/ 5305 w 389093"/>
                  <a:gd name="connsiteY6" fmla="*/ 450879 h 725767"/>
                  <a:gd name="connsiteX7" fmla="*/ 382072 w 389093"/>
                  <a:gd name="connsiteY7" fmla="*/ 6379 h 725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9093" h="725767">
                    <a:moveTo>
                      <a:pt x="382072" y="6379"/>
                    </a:moveTo>
                    <a:cubicBezTo>
                      <a:pt x="421583" y="-34543"/>
                      <a:pt x="283294" y="131968"/>
                      <a:pt x="242372" y="205346"/>
                    </a:cubicBezTo>
                    <a:cubicBezTo>
                      <a:pt x="201450" y="278724"/>
                      <a:pt x="159821" y="390202"/>
                      <a:pt x="136538" y="446646"/>
                    </a:cubicBezTo>
                    <a:cubicBezTo>
                      <a:pt x="113255" y="503090"/>
                      <a:pt x="93500" y="498151"/>
                      <a:pt x="102672" y="544012"/>
                    </a:cubicBezTo>
                    <a:cubicBezTo>
                      <a:pt x="111844" y="589873"/>
                      <a:pt x="180283" y="704173"/>
                      <a:pt x="191572" y="721812"/>
                    </a:cubicBezTo>
                    <a:cubicBezTo>
                      <a:pt x="202861" y="739451"/>
                      <a:pt x="201449" y="695001"/>
                      <a:pt x="170405" y="649846"/>
                    </a:cubicBezTo>
                    <a:cubicBezTo>
                      <a:pt x="139361" y="604691"/>
                      <a:pt x="-32089" y="561651"/>
                      <a:pt x="5305" y="450879"/>
                    </a:cubicBezTo>
                    <a:cubicBezTo>
                      <a:pt x="42699" y="340107"/>
                      <a:pt x="342561" y="47301"/>
                      <a:pt x="382072" y="6379"/>
                    </a:cubicBezTo>
                    <a:close/>
                  </a:path>
                </a:pathLst>
              </a:custGeom>
              <a:solidFill>
                <a:srgbClr val="FFC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6" name="フリーフォーム: 図形 345">
                <a:extLst>
                  <a:ext uri="{FF2B5EF4-FFF2-40B4-BE49-F238E27FC236}">
                    <a16:creationId xmlns:a16="http://schemas.microsoft.com/office/drawing/2014/main" id="{CC5DF9CA-5EB5-4923-BE5E-A2E7AA4E12D5}"/>
                  </a:ext>
                </a:extLst>
              </p:cNvPr>
              <p:cNvSpPr/>
              <p:nvPr/>
            </p:nvSpPr>
            <p:spPr>
              <a:xfrm>
                <a:off x="1717103" y="7640563"/>
                <a:ext cx="2514775" cy="2498446"/>
              </a:xfrm>
              <a:custGeom>
                <a:avLst/>
                <a:gdLst>
                  <a:gd name="connsiteX0" fmla="*/ 2063264 w 2514775"/>
                  <a:gd name="connsiteY0" fmla="*/ 26004 h 2498446"/>
                  <a:gd name="connsiteX1" fmla="*/ 18564 w 2514775"/>
                  <a:gd name="connsiteY1" fmla="*/ 1473804 h 2498446"/>
                  <a:gd name="connsiteX2" fmla="*/ 1000697 w 2514775"/>
                  <a:gd name="connsiteY2" fmla="*/ 1050470 h 2498446"/>
                  <a:gd name="connsiteX3" fmla="*/ 86297 w 2514775"/>
                  <a:gd name="connsiteY3" fmla="*/ 1651604 h 2498446"/>
                  <a:gd name="connsiteX4" fmla="*/ 526564 w 2514775"/>
                  <a:gd name="connsiteY4" fmla="*/ 2113037 h 2498446"/>
                  <a:gd name="connsiteX5" fmla="*/ 416497 w 2514775"/>
                  <a:gd name="connsiteY5" fmla="*/ 2498270 h 2498446"/>
                  <a:gd name="connsiteX6" fmla="*/ 1233530 w 2514775"/>
                  <a:gd name="connsiteY6" fmla="*/ 2159604 h 2498446"/>
                  <a:gd name="connsiteX7" fmla="*/ 2482364 w 2514775"/>
                  <a:gd name="connsiteY7" fmla="*/ 1922537 h 2498446"/>
                  <a:gd name="connsiteX8" fmla="*/ 1415564 w 2514775"/>
                  <a:gd name="connsiteY8" fmla="*/ 1689704 h 2498446"/>
                  <a:gd name="connsiteX9" fmla="*/ 1754230 w 2514775"/>
                  <a:gd name="connsiteY9" fmla="*/ 1482270 h 2498446"/>
                  <a:gd name="connsiteX10" fmla="*/ 1851597 w 2514775"/>
                  <a:gd name="connsiteY10" fmla="*/ 1304470 h 2498446"/>
                  <a:gd name="connsiteX11" fmla="*/ 1965897 w 2514775"/>
                  <a:gd name="connsiteY11" fmla="*/ 1063170 h 2498446"/>
                  <a:gd name="connsiteX12" fmla="*/ 2486597 w 2514775"/>
                  <a:gd name="connsiteY12" fmla="*/ 847270 h 2498446"/>
                  <a:gd name="connsiteX13" fmla="*/ 1000697 w 2514775"/>
                  <a:gd name="connsiteY13" fmla="*/ 1215570 h 2498446"/>
                  <a:gd name="connsiteX14" fmla="*/ 1940497 w 2514775"/>
                  <a:gd name="connsiteY14" fmla="*/ 661004 h 2498446"/>
                  <a:gd name="connsiteX15" fmla="*/ 1821964 w 2514775"/>
                  <a:gd name="connsiteY15" fmla="*/ 550937 h 2498446"/>
                  <a:gd name="connsiteX16" fmla="*/ 2063264 w 2514775"/>
                  <a:gd name="connsiteY16" fmla="*/ 26004 h 2498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514775" h="2498446">
                    <a:moveTo>
                      <a:pt x="2063264" y="26004"/>
                    </a:moveTo>
                    <a:cubicBezTo>
                      <a:pt x="1762697" y="179815"/>
                      <a:pt x="195658" y="1303060"/>
                      <a:pt x="18564" y="1473804"/>
                    </a:cubicBezTo>
                    <a:cubicBezTo>
                      <a:pt x="-158530" y="1644548"/>
                      <a:pt x="989408" y="1020837"/>
                      <a:pt x="1000697" y="1050470"/>
                    </a:cubicBezTo>
                    <a:cubicBezTo>
                      <a:pt x="1011986" y="1080103"/>
                      <a:pt x="165319" y="1474510"/>
                      <a:pt x="86297" y="1651604"/>
                    </a:cubicBezTo>
                    <a:cubicBezTo>
                      <a:pt x="7275" y="1828698"/>
                      <a:pt x="471531" y="1971926"/>
                      <a:pt x="526564" y="2113037"/>
                    </a:cubicBezTo>
                    <a:cubicBezTo>
                      <a:pt x="581597" y="2254148"/>
                      <a:pt x="298669" y="2490509"/>
                      <a:pt x="416497" y="2498270"/>
                    </a:cubicBezTo>
                    <a:cubicBezTo>
                      <a:pt x="534325" y="2506031"/>
                      <a:pt x="889219" y="2255559"/>
                      <a:pt x="1233530" y="2159604"/>
                    </a:cubicBezTo>
                    <a:cubicBezTo>
                      <a:pt x="1577841" y="2063649"/>
                      <a:pt x="2452025" y="2000854"/>
                      <a:pt x="2482364" y="1922537"/>
                    </a:cubicBezTo>
                    <a:cubicBezTo>
                      <a:pt x="2512703" y="1844220"/>
                      <a:pt x="1536920" y="1763082"/>
                      <a:pt x="1415564" y="1689704"/>
                    </a:cubicBezTo>
                    <a:cubicBezTo>
                      <a:pt x="1294208" y="1616326"/>
                      <a:pt x="1681558" y="1546476"/>
                      <a:pt x="1754230" y="1482270"/>
                    </a:cubicBezTo>
                    <a:cubicBezTo>
                      <a:pt x="1826902" y="1418064"/>
                      <a:pt x="1816319" y="1374320"/>
                      <a:pt x="1851597" y="1304470"/>
                    </a:cubicBezTo>
                    <a:cubicBezTo>
                      <a:pt x="1886875" y="1234620"/>
                      <a:pt x="1860064" y="1139370"/>
                      <a:pt x="1965897" y="1063170"/>
                    </a:cubicBezTo>
                    <a:cubicBezTo>
                      <a:pt x="2071730" y="986970"/>
                      <a:pt x="2647464" y="821870"/>
                      <a:pt x="2486597" y="847270"/>
                    </a:cubicBezTo>
                    <a:cubicBezTo>
                      <a:pt x="2325730" y="872670"/>
                      <a:pt x="1091714" y="1246614"/>
                      <a:pt x="1000697" y="1215570"/>
                    </a:cubicBezTo>
                    <a:cubicBezTo>
                      <a:pt x="909680" y="1184526"/>
                      <a:pt x="1803619" y="771776"/>
                      <a:pt x="1940497" y="661004"/>
                    </a:cubicBezTo>
                    <a:cubicBezTo>
                      <a:pt x="2077375" y="550232"/>
                      <a:pt x="1802209" y="655359"/>
                      <a:pt x="1821964" y="550937"/>
                    </a:cubicBezTo>
                    <a:cubicBezTo>
                      <a:pt x="1841719" y="446515"/>
                      <a:pt x="2363831" y="-127807"/>
                      <a:pt x="2063264" y="26004"/>
                    </a:cubicBezTo>
                    <a:close/>
                  </a:path>
                </a:pathLst>
              </a:custGeom>
              <a:solidFill>
                <a:srgbClr val="FFC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7" name="フリーフォーム: 図形 346">
                <a:extLst>
                  <a:ext uri="{FF2B5EF4-FFF2-40B4-BE49-F238E27FC236}">
                    <a16:creationId xmlns:a16="http://schemas.microsoft.com/office/drawing/2014/main" id="{3B7FC62B-7F1F-4ED9-9A28-3A31873450BB}"/>
                  </a:ext>
                </a:extLst>
              </p:cNvPr>
              <p:cNvSpPr/>
              <p:nvPr/>
            </p:nvSpPr>
            <p:spPr>
              <a:xfrm>
                <a:off x="1476861" y="8254659"/>
                <a:ext cx="1501540" cy="1010554"/>
              </a:xfrm>
              <a:custGeom>
                <a:avLst/>
                <a:gdLst>
                  <a:gd name="connsiteX0" fmla="*/ 1410272 w 1501540"/>
                  <a:gd name="connsiteY0" fmla="*/ 8808 h 1010554"/>
                  <a:gd name="connsiteX1" fmla="*/ 25972 w 1501540"/>
                  <a:gd name="connsiteY1" fmla="*/ 961308 h 1010554"/>
                  <a:gd name="connsiteX2" fmla="*/ 512806 w 1501540"/>
                  <a:gd name="connsiteY2" fmla="*/ 868174 h 1010554"/>
                  <a:gd name="connsiteX3" fmla="*/ 597472 w 1501540"/>
                  <a:gd name="connsiteY3" fmla="*/ 817374 h 1010554"/>
                  <a:gd name="connsiteX4" fmla="*/ 1287506 w 1501540"/>
                  <a:gd name="connsiteY4" fmla="*/ 504108 h 1010554"/>
                  <a:gd name="connsiteX5" fmla="*/ 1410272 w 1501540"/>
                  <a:gd name="connsiteY5" fmla="*/ 8808 h 1010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01540" h="1010554">
                    <a:moveTo>
                      <a:pt x="1410272" y="8808"/>
                    </a:moveTo>
                    <a:cubicBezTo>
                      <a:pt x="1200016" y="85008"/>
                      <a:pt x="175550" y="818080"/>
                      <a:pt x="25972" y="961308"/>
                    </a:cubicBezTo>
                    <a:cubicBezTo>
                      <a:pt x="-123606" y="1104536"/>
                      <a:pt x="417556" y="892163"/>
                      <a:pt x="512806" y="868174"/>
                    </a:cubicBezTo>
                    <a:cubicBezTo>
                      <a:pt x="608056" y="844185"/>
                      <a:pt x="468355" y="878052"/>
                      <a:pt x="597472" y="817374"/>
                    </a:cubicBezTo>
                    <a:cubicBezTo>
                      <a:pt x="726589" y="756696"/>
                      <a:pt x="1155567" y="636047"/>
                      <a:pt x="1287506" y="504108"/>
                    </a:cubicBezTo>
                    <a:cubicBezTo>
                      <a:pt x="1419445" y="372169"/>
                      <a:pt x="1620528" y="-67392"/>
                      <a:pt x="1410272" y="8808"/>
                    </a:cubicBezTo>
                    <a:close/>
                  </a:path>
                </a:pathLst>
              </a:custGeom>
              <a:solidFill>
                <a:srgbClr val="FFC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8" name="フリーフォーム: 図形 347">
                <a:extLst>
                  <a:ext uri="{FF2B5EF4-FFF2-40B4-BE49-F238E27FC236}">
                    <a16:creationId xmlns:a16="http://schemas.microsoft.com/office/drawing/2014/main" id="{6AE72FAB-5F9F-418D-AB5D-9967ADFE4EFF}"/>
                  </a:ext>
                </a:extLst>
              </p:cNvPr>
              <p:cNvSpPr/>
              <p:nvPr/>
            </p:nvSpPr>
            <p:spPr>
              <a:xfrm>
                <a:off x="2993609" y="7677193"/>
                <a:ext cx="1025512" cy="926896"/>
              </a:xfrm>
              <a:custGeom>
                <a:avLst/>
                <a:gdLst>
                  <a:gd name="connsiteX0" fmla="*/ 1019591 w 1025512"/>
                  <a:gd name="connsiteY0" fmla="*/ 2074 h 926896"/>
                  <a:gd name="connsiteX1" fmla="*/ 862958 w 1025512"/>
                  <a:gd name="connsiteY1" fmla="*/ 450807 h 926896"/>
                  <a:gd name="connsiteX2" fmla="*/ 901058 w 1025512"/>
                  <a:gd name="connsiteY2" fmla="*/ 611674 h 926896"/>
                  <a:gd name="connsiteX3" fmla="*/ 545458 w 1025512"/>
                  <a:gd name="connsiteY3" fmla="*/ 924940 h 926896"/>
                  <a:gd name="connsiteX4" fmla="*/ 3591 w 1025512"/>
                  <a:gd name="connsiteY4" fmla="*/ 742907 h 926896"/>
                  <a:gd name="connsiteX5" fmla="*/ 316858 w 1025512"/>
                  <a:gd name="connsiteY5" fmla="*/ 709040 h 926896"/>
                  <a:gd name="connsiteX6" fmla="*/ 456558 w 1025512"/>
                  <a:gd name="connsiteY6" fmla="*/ 514307 h 926896"/>
                  <a:gd name="connsiteX7" fmla="*/ 621658 w 1025512"/>
                  <a:gd name="connsiteY7" fmla="*/ 294174 h 926896"/>
                  <a:gd name="connsiteX8" fmla="*/ 1019591 w 1025512"/>
                  <a:gd name="connsiteY8" fmla="*/ 2074 h 926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25512" h="926896">
                    <a:moveTo>
                      <a:pt x="1019591" y="2074"/>
                    </a:moveTo>
                    <a:cubicBezTo>
                      <a:pt x="1059808" y="28179"/>
                      <a:pt x="882713" y="349207"/>
                      <a:pt x="862958" y="450807"/>
                    </a:cubicBezTo>
                    <a:cubicBezTo>
                      <a:pt x="843202" y="552407"/>
                      <a:pt x="953975" y="532652"/>
                      <a:pt x="901058" y="611674"/>
                    </a:cubicBezTo>
                    <a:cubicBezTo>
                      <a:pt x="848141" y="690696"/>
                      <a:pt x="695036" y="903068"/>
                      <a:pt x="545458" y="924940"/>
                    </a:cubicBezTo>
                    <a:cubicBezTo>
                      <a:pt x="395880" y="946812"/>
                      <a:pt x="41691" y="778890"/>
                      <a:pt x="3591" y="742907"/>
                    </a:cubicBezTo>
                    <a:cubicBezTo>
                      <a:pt x="-34509" y="706924"/>
                      <a:pt x="241363" y="747140"/>
                      <a:pt x="316858" y="709040"/>
                    </a:cubicBezTo>
                    <a:cubicBezTo>
                      <a:pt x="392352" y="670940"/>
                      <a:pt x="405758" y="583451"/>
                      <a:pt x="456558" y="514307"/>
                    </a:cubicBezTo>
                    <a:cubicBezTo>
                      <a:pt x="507358" y="445163"/>
                      <a:pt x="524291" y="385191"/>
                      <a:pt x="621658" y="294174"/>
                    </a:cubicBezTo>
                    <a:cubicBezTo>
                      <a:pt x="719025" y="203157"/>
                      <a:pt x="979374" y="-24031"/>
                      <a:pt x="1019591" y="2074"/>
                    </a:cubicBezTo>
                    <a:close/>
                  </a:path>
                </a:pathLst>
              </a:custGeom>
              <a:solidFill>
                <a:srgbClr val="FFC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9" name="フリーフォーム: 図形 348">
                <a:extLst>
                  <a:ext uri="{FF2B5EF4-FFF2-40B4-BE49-F238E27FC236}">
                    <a16:creationId xmlns:a16="http://schemas.microsoft.com/office/drawing/2014/main" id="{4B95AAA6-F178-4F2F-B8E1-5607EFCC6228}"/>
                  </a:ext>
                </a:extLst>
              </p:cNvPr>
              <p:cNvSpPr/>
              <p:nvPr/>
            </p:nvSpPr>
            <p:spPr>
              <a:xfrm>
                <a:off x="2524733" y="8501109"/>
                <a:ext cx="1156638" cy="381119"/>
              </a:xfrm>
              <a:custGeom>
                <a:avLst/>
                <a:gdLst>
                  <a:gd name="connsiteX0" fmla="*/ 104167 w 1156638"/>
                  <a:gd name="connsiteY0" fmla="*/ 283058 h 381119"/>
                  <a:gd name="connsiteX1" fmla="*/ 176134 w 1156638"/>
                  <a:gd name="connsiteY1" fmla="*/ 211091 h 381119"/>
                  <a:gd name="connsiteX2" fmla="*/ 569834 w 1156638"/>
                  <a:gd name="connsiteY2" fmla="*/ 7891 h 381119"/>
                  <a:gd name="connsiteX3" fmla="*/ 1154034 w 1156638"/>
                  <a:gd name="connsiteY3" fmla="*/ 62924 h 381119"/>
                  <a:gd name="connsiteX4" fmla="*/ 760334 w 1156638"/>
                  <a:gd name="connsiteY4" fmla="*/ 261891 h 381119"/>
                  <a:gd name="connsiteX5" fmla="*/ 197300 w 1156638"/>
                  <a:gd name="connsiteY5" fmla="*/ 376191 h 381119"/>
                  <a:gd name="connsiteX6" fmla="*/ 900034 w 1156638"/>
                  <a:gd name="connsiteY6" fmla="*/ 101024 h 381119"/>
                  <a:gd name="connsiteX7" fmla="*/ 53367 w 1156638"/>
                  <a:gd name="connsiteY7" fmla="*/ 270358 h 381119"/>
                  <a:gd name="connsiteX8" fmla="*/ 104167 w 1156638"/>
                  <a:gd name="connsiteY8" fmla="*/ 283058 h 381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6638" h="381119">
                    <a:moveTo>
                      <a:pt x="104167" y="283058"/>
                    </a:moveTo>
                    <a:cubicBezTo>
                      <a:pt x="124628" y="273180"/>
                      <a:pt x="98523" y="256952"/>
                      <a:pt x="176134" y="211091"/>
                    </a:cubicBezTo>
                    <a:cubicBezTo>
                      <a:pt x="253745" y="165230"/>
                      <a:pt x="406851" y="32585"/>
                      <a:pt x="569834" y="7891"/>
                    </a:cubicBezTo>
                    <a:cubicBezTo>
                      <a:pt x="732817" y="-16803"/>
                      <a:pt x="1122284" y="20591"/>
                      <a:pt x="1154034" y="62924"/>
                    </a:cubicBezTo>
                    <a:cubicBezTo>
                      <a:pt x="1185784" y="105257"/>
                      <a:pt x="919790" y="209680"/>
                      <a:pt x="760334" y="261891"/>
                    </a:cubicBezTo>
                    <a:cubicBezTo>
                      <a:pt x="600878" y="314102"/>
                      <a:pt x="174017" y="403002"/>
                      <a:pt x="197300" y="376191"/>
                    </a:cubicBezTo>
                    <a:cubicBezTo>
                      <a:pt x="220583" y="349380"/>
                      <a:pt x="924023" y="118663"/>
                      <a:pt x="900034" y="101024"/>
                    </a:cubicBezTo>
                    <a:cubicBezTo>
                      <a:pt x="876045" y="83385"/>
                      <a:pt x="190245" y="242841"/>
                      <a:pt x="53367" y="270358"/>
                    </a:cubicBezTo>
                    <a:cubicBezTo>
                      <a:pt x="-83511" y="297875"/>
                      <a:pt x="83706" y="292936"/>
                      <a:pt x="104167" y="283058"/>
                    </a:cubicBezTo>
                    <a:close/>
                  </a:path>
                </a:pathLst>
              </a:custGeom>
              <a:solidFill>
                <a:srgbClr val="FFC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0" name="フリーフォーム: 図形 349">
                <a:extLst>
                  <a:ext uri="{FF2B5EF4-FFF2-40B4-BE49-F238E27FC236}">
                    <a16:creationId xmlns:a16="http://schemas.microsoft.com/office/drawing/2014/main" id="{D2F18DD2-4299-415F-BD0F-FC12E2EA946E}"/>
                  </a:ext>
                </a:extLst>
              </p:cNvPr>
              <p:cNvSpPr/>
              <p:nvPr/>
            </p:nvSpPr>
            <p:spPr>
              <a:xfrm>
                <a:off x="1932792" y="9447583"/>
                <a:ext cx="2338778" cy="1438935"/>
              </a:xfrm>
              <a:custGeom>
                <a:avLst/>
                <a:gdLst>
                  <a:gd name="connsiteX0" fmla="*/ 2338641 w 2338778"/>
                  <a:gd name="connsiteY0" fmla="*/ 250984 h 1438935"/>
                  <a:gd name="connsiteX1" fmla="*/ 1894141 w 2338778"/>
                  <a:gd name="connsiteY1" fmla="*/ 530384 h 1438935"/>
                  <a:gd name="connsiteX2" fmla="*/ 996675 w 2338778"/>
                  <a:gd name="connsiteY2" fmla="*/ 750517 h 1438935"/>
                  <a:gd name="connsiteX3" fmla="*/ 691875 w 2338778"/>
                  <a:gd name="connsiteY3" fmla="*/ 953717 h 1438935"/>
                  <a:gd name="connsiteX4" fmla="*/ 531008 w 2338778"/>
                  <a:gd name="connsiteY4" fmla="*/ 1271217 h 1438935"/>
                  <a:gd name="connsiteX5" fmla="*/ 298175 w 2338778"/>
                  <a:gd name="connsiteY5" fmla="*/ 1347417 h 1438935"/>
                  <a:gd name="connsiteX6" fmla="*/ 171175 w 2338778"/>
                  <a:gd name="connsiteY6" fmla="*/ 1427850 h 1438935"/>
                  <a:gd name="connsiteX7" fmla="*/ 65341 w 2338778"/>
                  <a:gd name="connsiteY7" fmla="*/ 1084950 h 1438935"/>
                  <a:gd name="connsiteX8" fmla="*/ 158475 w 2338778"/>
                  <a:gd name="connsiteY8" fmla="*/ 657384 h 1438935"/>
                  <a:gd name="connsiteX9" fmla="*/ 1796775 w 2338778"/>
                  <a:gd name="connsiteY9" fmla="*/ 107050 h 1438935"/>
                  <a:gd name="connsiteX10" fmla="*/ 1475041 w 2338778"/>
                  <a:gd name="connsiteY10" fmla="*/ 153617 h 1438935"/>
                  <a:gd name="connsiteX11" fmla="*/ 1936475 w 2338778"/>
                  <a:gd name="connsiteY11" fmla="*/ 1217 h 1438935"/>
                  <a:gd name="connsiteX12" fmla="*/ 2338641 w 2338778"/>
                  <a:gd name="connsiteY12" fmla="*/ 250984 h 1438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338778" h="1438935">
                    <a:moveTo>
                      <a:pt x="2338641" y="250984"/>
                    </a:moveTo>
                    <a:cubicBezTo>
                      <a:pt x="2331585" y="339178"/>
                      <a:pt x="2117802" y="447129"/>
                      <a:pt x="1894141" y="530384"/>
                    </a:cubicBezTo>
                    <a:cubicBezTo>
                      <a:pt x="1670480" y="613639"/>
                      <a:pt x="1197053" y="679961"/>
                      <a:pt x="996675" y="750517"/>
                    </a:cubicBezTo>
                    <a:cubicBezTo>
                      <a:pt x="796297" y="821073"/>
                      <a:pt x="769486" y="866934"/>
                      <a:pt x="691875" y="953717"/>
                    </a:cubicBezTo>
                    <a:cubicBezTo>
                      <a:pt x="614264" y="1040500"/>
                      <a:pt x="596625" y="1205600"/>
                      <a:pt x="531008" y="1271217"/>
                    </a:cubicBezTo>
                    <a:cubicBezTo>
                      <a:pt x="465391" y="1336834"/>
                      <a:pt x="358147" y="1321312"/>
                      <a:pt x="298175" y="1347417"/>
                    </a:cubicBezTo>
                    <a:cubicBezTo>
                      <a:pt x="238203" y="1373523"/>
                      <a:pt x="209981" y="1471594"/>
                      <a:pt x="171175" y="1427850"/>
                    </a:cubicBezTo>
                    <a:cubicBezTo>
                      <a:pt x="132369" y="1384106"/>
                      <a:pt x="67458" y="1213361"/>
                      <a:pt x="65341" y="1084950"/>
                    </a:cubicBezTo>
                    <a:cubicBezTo>
                      <a:pt x="63224" y="956539"/>
                      <a:pt x="-130097" y="820367"/>
                      <a:pt x="158475" y="657384"/>
                    </a:cubicBezTo>
                    <a:cubicBezTo>
                      <a:pt x="447047" y="494401"/>
                      <a:pt x="1577347" y="191011"/>
                      <a:pt x="1796775" y="107050"/>
                    </a:cubicBezTo>
                    <a:cubicBezTo>
                      <a:pt x="2016203" y="23089"/>
                      <a:pt x="1451758" y="171256"/>
                      <a:pt x="1475041" y="153617"/>
                    </a:cubicBezTo>
                    <a:cubicBezTo>
                      <a:pt x="1498324" y="135978"/>
                      <a:pt x="1793247" y="-15011"/>
                      <a:pt x="1936475" y="1217"/>
                    </a:cubicBezTo>
                    <a:cubicBezTo>
                      <a:pt x="2079703" y="17445"/>
                      <a:pt x="2345697" y="162790"/>
                      <a:pt x="2338641" y="250984"/>
                    </a:cubicBezTo>
                    <a:close/>
                  </a:path>
                </a:pathLst>
              </a:custGeom>
              <a:solidFill>
                <a:srgbClr val="FFC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1" name="フリーフォーム: 図形 350">
                <a:extLst>
                  <a:ext uri="{FF2B5EF4-FFF2-40B4-BE49-F238E27FC236}">
                    <a16:creationId xmlns:a16="http://schemas.microsoft.com/office/drawing/2014/main" id="{4E40E5A5-448C-4F3D-AE8F-91A3AFC72091}"/>
                  </a:ext>
                </a:extLst>
              </p:cNvPr>
              <p:cNvSpPr/>
              <p:nvPr/>
            </p:nvSpPr>
            <p:spPr>
              <a:xfrm>
                <a:off x="2879959" y="8576886"/>
                <a:ext cx="1198093" cy="912839"/>
              </a:xfrm>
              <a:custGeom>
                <a:avLst/>
                <a:gdLst>
                  <a:gd name="connsiteX0" fmla="*/ 993541 w 1198093"/>
                  <a:gd name="connsiteY0" fmla="*/ 338514 h 912839"/>
                  <a:gd name="connsiteX1" fmla="*/ 917341 w 1198093"/>
                  <a:gd name="connsiteY1" fmla="*/ 592514 h 912839"/>
                  <a:gd name="connsiteX2" fmla="*/ 1162874 w 1198093"/>
                  <a:gd name="connsiteY2" fmla="*/ 910014 h 912839"/>
                  <a:gd name="connsiteX3" fmla="*/ 28341 w 1198093"/>
                  <a:gd name="connsiteY3" fmla="*/ 740681 h 912839"/>
                  <a:gd name="connsiteX4" fmla="*/ 383941 w 1198093"/>
                  <a:gd name="connsiteY4" fmla="*/ 609447 h 912839"/>
                  <a:gd name="connsiteX5" fmla="*/ 836908 w 1198093"/>
                  <a:gd name="connsiteY5" fmla="*/ 795714 h 912839"/>
                  <a:gd name="connsiteX6" fmla="*/ 870774 w 1198093"/>
                  <a:gd name="connsiteY6" fmla="*/ 600981 h 912839"/>
                  <a:gd name="connsiteX7" fmla="*/ 705674 w 1198093"/>
                  <a:gd name="connsiteY7" fmla="*/ 4081 h 912839"/>
                  <a:gd name="connsiteX8" fmla="*/ 942741 w 1198093"/>
                  <a:gd name="connsiteY8" fmla="*/ 338514 h 912839"/>
                  <a:gd name="connsiteX9" fmla="*/ 993541 w 1198093"/>
                  <a:gd name="connsiteY9" fmla="*/ 338514 h 912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98093" h="912839">
                    <a:moveTo>
                      <a:pt x="993541" y="338514"/>
                    </a:moveTo>
                    <a:cubicBezTo>
                      <a:pt x="989308" y="380847"/>
                      <a:pt x="889119" y="497264"/>
                      <a:pt x="917341" y="592514"/>
                    </a:cubicBezTo>
                    <a:cubicBezTo>
                      <a:pt x="945563" y="687764"/>
                      <a:pt x="1311041" y="885320"/>
                      <a:pt x="1162874" y="910014"/>
                    </a:cubicBezTo>
                    <a:cubicBezTo>
                      <a:pt x="1014707" y="934708"/>
                      <a:pt x="158163" y="790776"/>
                      <a:pt x="28341" y="740681"/>
                    </a:cubicBezTo>
                    <a:cubicBezTo>
                      <a:pt x="-101481" y="690586"/>
                      <a:pt x="249180" y="600275"/>
                      <a:pt x="383941" y="609447"/>
                    </a:cubicBezTo>
                    <a:cubicBezTo>
                      <a:pt x="518702" y="618619"/>
                      <a:pt x="755769" y="797125"/>
                      <a:pt x="836908" y="795714"/>
                    </a:cubicBezTo>
                    <a:cubicBezTo>
                      <a:pt x="918047" y="794303"/>
                      <a:pt x="892646" y="732920"/>
                      <a:pt x="870774" y="600981"/>
                    </a:cubicBezTo>
                    <a:cubicBezTo>
                      <a:pt x="848902" y="469042"/>
                      <a:pt x="693680" y="47825"/>
                      <a:pt x="705674" y="4081"/>
                    </a:cubicBezTo>
                    <a:cubicBezTo>
                      <a:pt x="717668" y="-39663"/>
                      <a:pt x="898996" y="281364"/>
                      <a:pt x="942741" y="338514"/>
                    </a:cubicBezTo>
                    <a:cubicBezTo>
                      <a:pt x="986485" y="395664"/>
                      <a:pt x="997774" y="296181"/>
                      <a:pt x="993541" y="338514"/>
                    </a:cubicBezTo>
                    <a:close/>
                  </a:path>
                </a:pathLst>
              </a:custGeom>
              <a:solidFill>
                <a:srgbClr val="FFC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2" name="フリーフォーム: 図形 351">
                <a:extLst>
                  <a:ext uri="{FF2B5EF4-FFF2-40B4-BE49-F238E27FC236}">
                    <a16:creationId xmlns:a16="http://schemas.microsoft.com/office/drawing/2014/main" id="{BAA0F47C-405D-4056-91C7-1D1AD36834B7}"/>
                  </a:ext>
                </a:extLst>
              </p:cNvPr>
              <p:cNvSpPr/>
              <p:nvPr/>
            </p:nvSpPr>
            <p:spPr>
              <a:xfrm>
                <a:off x="3068941" y="8235561"/>
                <a:ext cx="738668" cy="1251720"/>
              </a:xfrm>
              <a:custGeom>
                <a:avLst/>
                <a:gdLst>
                  <a:gd name="connsiteX0" fmla="*/ 262692 w 738668"/>
                  <a:gd name="connsiteY0" fmla="*/ 15206 h 1251720"/>
                  <a:gd name="connsiteX1" fmla="*/ 732592 w 738668"/>
                  <a:gd name="connsiteY1" fmla="*/ 1124339 h 1251720"/>
                  <a:gd name="connsiteX2" fmla="*/ 542092 w 738668"/>
                  <a:gd name="connsiteY2" fmla="*/ 705239 h 1251720"/>
                  <a:gd name="connsiteX3" fmla="*/ 728359 w 738668"/>
                  <a:gd name="connsiteY3" fmla="*/ 1213239 h 1251720"/>
                  <a:gd name="connsiteX4" fmla="*/ 432026 w 738668"/>
                  <a:gd name="connsiteY4" fmla="*/ 1183606 h 1251720"/>
                  <a:gd name="connsiteX5" fmla="*/ 258459 w 738668"/>
                  <a:gd name="connsiteY5" fmla="*/ 925372 h 1251720"/>
                  <a:gd name="connsiteX6" fmla="*/ 226 w 738668"/>
                  <a:gd name="connsiteY6" fmla="*/ 137972 h 1251720"/>
                  <a:gd name="connsiteX7" fmla="*/ 305026 w 738668"/>
                  <a:gd name="connsiteY7" fmla="*/ 459706 h 1251720"/>
                  <a:gd name="connsiteX8" fmla="*/ 262692 w 738668"/>
                  <a:gd name="connsiteY8" fmla="*/ 15206 h 1251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8668" h="1251720">
                    <a:moveTo>
                      <a:pt x="262692" y="15206"/>
                    </a:moveTo>
                    <a:cubicBezTo>
                      <a:pt x="333953" y="125978"/>
                      <a:pt x="686025" y="1009334"/>
                      <a:pt x="732592" y="1124339"/>
                    </a:cubicBezTo>
                    <a:cubicBezTo>
                      <a:pt x="779159" y="1239344"/>
                      <a:pt x="542797" y="690422"/>
                      <a:pt x="542092" y="705239"/>
                    </a:cubicBezTo>
                    <a:cubicBezTo>
                      <a:pt x="541387" y="720056"/>
                      <a:pt x="746703" y="1133511"/>
                      <a:pt x="728359" y="1213239"/>
                    </a:cubicBezTo>
                    <a:cubicBezTo>
                      <a:pt x="710015" y="1292967"/>
                      <a:pt x="510343" y="1231584"/>
                      <a:pt x="432026" y="1183606"/>
                    </a:cubicBezTo>
                    <a:cubicBezTo>
                      <a:pt x="353709" y="1135628"/>
                      <a:pt x="330426" y="1099644"/>
                      <a:pt x="258459" y="925372"/>
                    </a:cubicBezTo>
                    <a:cubicBezTo>
                      <a:pt x="186492" y="751100"/>
                      <a:pt x="-7535" y="215583"/>
                      <a:pt x="226" y="137972"/>
                    </a:cubicBezTo>
                    <a:cubicBezTo>
                      <a:pt x="7987" y="60361"/>
                      <a:pt x="259870" y="485106"/>
                      <a:pt x="305026" y="459706"/>
                    </a:cubicBezTo>
                    <a:cubicBezTo>
                      <a:pt x="350182" y="434306"/>
                      <a:pt x="191431" y="-95566"/>
                      <a:pt x="262692" y="15206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3" name="フリーフォーム: 図形 352">
                <a:extLst>
                  <a:ext uri="{FF2B5EF4-FFF2-40B4-BE49-F238E27FC236}">
                    <a16:creationId xmlns:a16="http://schemas.microsoft.com/office/drawing/2014/main" id="{C732D946-C0D5-4F4D-BE57-7D4068591FE5}"/>
                  </a:ext>
                </a:extLst>
              </p:cNvPr>
              <p:cNvSpPr/>
              <p:nvPr/>
            </p:nvSpPr>
            <p:spPr>
              <a:xfrm>
                <a:off x="2126595" y="8740018"/>
                <a:ext cx="791783" cy="1045726"/>
              </a:xfrm>
              <a:custGeom>
                <a:avLst/>
                <a:gdLst>
                  <a:gd name="connsiteX0" fmla="*/ 392238 w 791783"/>
                  <a:gd name="connsiteY0" fmla="*/ 27215 h 1045726"/>
                  <a:gd name="connsiteX1" fmla="*/ 781705 w 791783"/>
                  <a:gd name="connsiteY1" fmla="*/ 1005115 h 1045726"/>
                  <a:gd name="connsiteX2" fmla="*/ 680105 w 791783"/>
                  <a:gd name="connsiteY2" fmla="*/ 869649 h 1045726"/>
                  <a:gd name="connsiteX3" fmla="*/ 713972 w 791783"/>
                  <a:gd name="connsiteY3" fmla="*/ 958549 h 1045726"/>
                  <a:gd name="connsiteX4" fmla="*/ 371072 w 791783"/>
                  <a:gd name="connsiteY4" fmla="*/ 1030515 h 1045726"/>
                  <a:gd name="connsiteX5" fmla="*/ 176338 w 791783"/>
                  <a:gd name="connsiteY5" fmla="*/ 1026282 h 1045726"/>
                  <a:gd name="connsiteX6" fmla="*/ 654705 w 791783"/>
                  <a:gd name="connsiteY6" fmla="*/ 903515 h 1045726"/>
                  <a:gd name="connsiteX7" fmla="*/ 150938 w 791783"/>
                  <a:gd name="connsiteY7" fmla="*/ 586015 h 1045726"/>
                  <a:gd name="connsiteX8" fmla="*/ 2772 w 791783"/>
                  <a:gd name="connsiteY8" fmla="*/ 158449 h 1045726"/>
                  <a:gd name="connsiteX9" fmla="*/ 248305 w 791783"/>
                  <a:gd name="connsiteY9" fmla="*/ 260049 h 1045726"/>
                  <a:gd name="connsiteX10" fmla="*/ 392238 w 791783"/>
                  <a:gd name="connsiteY10" fmla="*/ 27215 h 1045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91783" h="1045726">
                    <a:moveTo>
                      <a:pt x="392238" y="27215"/>
                    </a:moveTo>
                    <a:cubicBezTo>
                      <a:pt x="481138" y="151393"/>
                      <a:pt x="733727" y="864709"/>
                      <a:pt x="781705" y="1005115"/>
                    </a:cubicBezTo>
                    <a:cubicBezTo>
                      <a:pt x="829683" y="1145521"/>
                      <a:pt x="691394" y="877410"/>
                      <a:pt x="680105" y="869649"/>
                    </a:cubicBezTo>
                    <a:cubicBezTo>
                      <a:pt x="668816" y="861888"/>
                      <a:pt x="765477" y="931738"/>
                      <a:pt x="713972" y="958549"/>
                    </a:cubicBezTo>
                    <a:cubicBezTo>
                      <a:pt x="662467" y="985360"/>
                      <a:pt x="460678" y="1019226"/>
                      <a:pt x="371072" y="1030515"/>
                    </a:cubicBezTo>
                    <a:cubicBezTo>
                      <a:pt x="281466" y="1041804"/>
                      <a:pt x="129066" y="1047449"/>
                      <a:pt x="176338" y="1026282"/>
                    </a:cubicBezTo>
                    <a:cubicBezTo>
                      <a:pt x="223610" y="1005115"/>
                      <a:pt x="658938" y="976893"/>
                      <a:pt x="654705" y="903515"/>
                    </a:cubicBezTo>
                    <a:cubicBezTo>
                      <a:pt x="650472" y="830137"/>
                      <a:pt x="259593" y="710193"/>
                      <a:pt x="150938" y="586015"/>
                    </a:cubicBezTo>
                    <a:cubicBezTo>
                      <a:pt x="42283" y="461837"/>
                      <a:pt x="-13456" y="212777"/>
                      <a:pt x="2772" y="158449"/>
                    </a:cubicBezTo>
                    <a:cubicBezTo>
                      <a:pt x="19000" y="104121"/>
                      <a:pt x="187627" y="276982"/>
                      <a:pt x="248305" y="260049"/>
                    </a:cubicBezTo>
                    <a:cubicBezTo>
                      <a:pt x="308983" y="243116"/>
                      <a:pt x="303338" y="-96963"/>
                      <a:pt x="392238" y="2721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4" name="フリーフォーム: 図形 353">
                <a:extLst>
                  <a:ext uri="{FF2B5EF4-FFF2-40B4-BE49-F238E27FC236}">
                    <a16:creationId xmlns:a16="http://schemas.microsoft.com/office/drawing/2014/main" id="{3FD2531F-FB01-494D-A6E0-4A623BE2C111}"/>
                  </a:ext>
                </a:extLst>
              </p:cNvPr>
              <p:cNvSpPr/>
              <p:nvPr/>
            </p:nvSpPr>
            <p:spPr>
              <a:xfrm>
                <a:off x="794144" y="9402356"/>
                <a:ext cx="1199761" cy="1020442"/>
              </a:xfrm>
              <a:custGeom>
                <a:avLst/>
                <a:gdLst>
                  <a:gd name="connsiteX0" fmla="*/ 5956 w 1199761"/>
                  <a:gd name="connsiteY0" fmla="*/ 207311 h 1020442"/>
                  <a:gd name="connsiteX1" fmla="*/ 619789 w 1199761"/>
                  <a:gd name="connsiteY1" fmla="*/ 25277 h 1020442"/>
                  <a:gd name="connsiteX2" fmla="*/ 640956 w 1199761"/>
                  <a:gd name="connsiteY2" fmla="*/ 16811 h 1020442"/>
                  <a:gd name="connsiteX3" fmla="*/ 996556 w 1199761"/>
                  <a:gd name="connsiteY3" fmla="*/ 169211 h 1020442"/>
                  <a:gd name="connsiteX4" fmla="*/ 1199756 w 1199761"/>
                  <a:gd name="connsiteY4" fmla="*/ 342777 h 1020442"/>
                  <a:gd name="connsiteX5" fmla="*/ 1000789 w 1199761"/>
                  <a:gd name="connsiteY5" fmla="*/ 706844 h 1020442"/>
                  <a:gd name="connsiteX6" fmla="*/ 391189 w 1199761"/>
                  <a:gd name="connsiteY6" fmla="*/ 1020111 h 1020442"/>
                  <a:gd name="connsiteX7" fmla="*/ 903423 w 1199761"/>
                  <a:gd name="connsiteY7" fmla="*/ 770344 h 1020442"/>
                  <a:gd name="connsiteX8" fmla="*/ 306523 w 1199761"/>
                  <a:gd name="connsiteY8" fmla="*/ 935444 h 1020442"/>
                  <a:gd name="connsiteX9" fmla="*/ 272656 w 1199761"/>
                  <a:gd name="connsiteY9" fmla="*/ 575611 h 1020442"/>
                  <a:gd name="connsiteX10" fmla="*/ 306523 w 1199761"/>
                  <a:gd name="connsiteY10" fmla="*/ 435911 h 1020442"/>
                  <a:gd name="connsiteX11" fmla="*/ 5956 w 1199761"/>
                  <a:gd name="connsiteY11" fmla="*/ 207311 h 1020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99761" h="1020442">
                    <a:moveTo>
                      <a:pt x="5956" y="207311"/>
                    </a:moveTo>
                    <a:cubicBezTo>
                      <a:pt x="58167" y="138872"/>
                      <a:pt x="513956" y="57027"/>
                      <a:pt x="619789" y="25277"/>
                    </a:cubicBezTo>
                    <a:cubicBezTo>
                      <a:pt x="725622" y="-6473"/>
                      <a:pt x="578162" y="-7178"/>
                      <a:pt x="640956" y="16811"/>
                    </a:cubicBezTo>
                    <a:cubicBezTo>
                      <a:pt x="703750" y="40800"/>
                      <a:pt x="903423" y="114883"/>
                      <a:pt x="996556" y="169211"/>
                    </a:cubicBezTo>
                    <a:cubicBezTo>
                      <a:pt x="1089689" y="223539"/>
                      <a:pt x="1199051" y="253172"/>
                      <a:pt x="1199756" y="342777"/>
                    </a:cubicBezTo>
                    <a:cubicBezTo>
                      <a:pt x="1200461" y="432382"/>
                      <a:pt x="1135550" y="593955"/>
                      <a:pt x="1000789" y="706844"/>
                    </a:cubicBezTo>
                    <a:cubicBezTo>
                      <a:pt x="866028" y="819733"/>
                      <a:pt x="407417" y="1009528"/>
                      <a:pt x="391189" y="1020111"/>
                    </a:cubicBezTo>
                    <a:cubicBezTo>
                      <a:pt x="374961" y="1030694"/>
                      <a:pt x="917534" y="784455"/>
                      <a:pt x="903423" y="770344"/>
                    </a:cubicBezTo>
                    <a:cubicBezTo>
                      <a:pt x="889312" y="756233"/>
                      <a:pt x="411651" y="967899"/>
                      <a:pt x="306523" y="935444"/>
                    </a:cubicBezTo>
                    <a:cubicBezTo>
                      <a:pt x="201395" y="902989"/>
                      <a:pt x="272656" y="658866"/>
                      <a:pt x="272656" y="575611"/>
                    </a:cubicBezTo>
                    <a:cubicBezTo>
                      <a:pt x="272656" y="492356"/>
                      <a:pt x="352384" y="502939"/>
                      <a:pt x="306523" y="435911"/>
                    </a:cubicBezTo>
                    <a:cubicBezTo>
                      <a:pt x="260662" y="368883"/>
                      <a:pt x="-46255" y="275750"/>
                      <a:pt x="5956" y="20731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5" name="フリーフォーム: 図形 354">
                <a:extLst>
                  <a:ext uri="{FF2B5EF4-FFF2-40B4-BE49-F238E27FC236}">
                    <a16:creationId xmlns:a16="http://schemas.microsoft.com/office/drawing/2014/main" id="{B85780CA-2051-4E10-BC03-40E33A081B8D}"/>
                  </a:ext>
                </a:extLst>
              </p:cNvPr>
              <p:cNvSpPr/>
              <p:nvPr/>
            </p:nvSpPr>
            <p:spPr>
              <a:xfrm>
                <a:off x="3441007" y="7089775"/>
                <a:ext cx="3436043" cy="1899309"/>
              </a:xfrm>
              <a:custGeom>
                <a:avLst/>
                <a:gdLst>
                  <a:gd name="connsiteX0" fmla="*/ 127694 w 4578331"/>
                  <a:gd name="connsiteY0" fmla="*/ 1894813 h 2349498"/>
                  <a:gd name="connsiteX1" fmla="*/ 280094 w 4578331"/>
                  <a:gd name="connsiteY1" fmla="*/ 1848246 h 2349498"/>
                  <a:gd name="connsiteX2" fmla="*/ 4174761 w 4578331"/>
                  <a:gd name="connsiteY2" fmla="*/ 91413 h 2349498"/>
                  <a:gd name="connsiteX3" fmla="*/ 4466861 w 4578331"/>
                  <a:gd name="connsiteY3" fmla="*/ 260746 h 2349498"/>
                  <a:gd name="connsiteX4" fmla="*/ 4276361 w 4578331"/>
                  <a:gd name="connsiteY4" fmla="*/ 358113 h 2349498"/>
                  <a:gd name="connsiteX5" fmla="*/ 2506827 w 4578331"/>
                  <a:gd name="connsiteY5" fmla="*/ 1187846 h 2349498"/>
                  <a:gd name="connsiteX6" fmla="*/ 3963094 w 4578331"/>
                  <a:gd name="connsiteY6" fmla="*/ 679846 h 2349498"/>
                  <a:gd name="connsiteX7" fmla="*/ 1461194 w 4578331"/>
                  <a:gd name="connsiteY7" fmla="*/ 1788980 h 2349498"/>
                  <a:gd name="connsiteX8" fmla="*/ 284327 w 4578331"/>
                  <a:gd name="connsiteY8" fmla="*/ 2343546 h 2349498"/>
                  <a:gd name="connsiteX9" fmla="*/ 792327 w 4578331"/>
                  <a:gd name="connsiteY9" fmla="*/ 2072613 h 2349498"/>
                  <a:gd name="connsiteX10" fmla="*/ 38794 w 4578331"/>
                  <a:gd name="connsiteY10" fmla="*/ 1920213 h 2349498"/>
                  <a:gd name="connsiteX11" fmla="*/ 127694 w 4578331"/>
                  <a:gd name="connsiteY11" fmla="*/ 1894813 h 2349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578331" h="2349498">
                    <a:moveTo>
                      <a:pt x="127694" y="1894813"/>
                    </a:moveTo>
                    <a:lnTo>
                      <a:pt x="280094" y="1848246"/>
                    </a:lnTo>
                    <a:cubicBezTo>
                      <a:pt x="954605" y="1547679"/>
                      <a:pt x="3476967" y="355996"/>
                      <a:pt x="4174761" y="91413"/>
                    </a:cubicBezTo>
                    <a:cubicBezTo>
                      <a:pt x="4872556" y="-173170"/>
                      <a:pt x="4449928" y="216296"/>
                      <a:pt x="4466861" y="260746"/>
                    </a:cubicBezTo>
                    <a:cubicBezTo>
                      <a:pt x="4483794" y="305196"/>
                      <a:pt x="4276361" y="358113"/>
                      <a:pt x="4276361" y="358113"/>
                    </a:cubicBezTo>
                    <a:cubicBezTo>
                      <a:pt x="3949689" y="512630"/>
                      <a:pt x="2559038" y="1134224"/>
                      <a:pt x="2506827" y="1187846"/>
                    </a:cubicBezTo>
                    <a:cubicBezTo>
                      <a:pt x="2454616" y="1241468"/>
                      <a:pt x="4137366" y="579657"/>
                      <a:pt x="3963094" y="679846"/>
                    </a:cubicBezTo>
                    <a:cubicBezTo>
                      <a:pt x="3788822" y="780035"/>
                      <a:pt x="2074322" y="1511697"/>
                      <a:pt x="1461194" y="1788980"/>
                    </a:cubicBezTo>
                    <a:cubicBezTo>
                      <a:pt x="848066" y="2066263"/>
                      <a:pt x="395805" y="2296274"/>
                      <a:pt x="284327" y="2343546"/>
                    </a:cubicBezTo>
                    <a:cubicBezTo>
                      <a:pt x="172849" y="2390818"/>
                      <a:pt x="833249" y="2143169"/>
                      <a:pt x="792327" y="2072613"/>
                    </a:cubicBezTo>
                    <a:cubicBezTo>
                      <a:pt x="751405" y="2002057"/>
                      <a:pt x="150272" y="1942085"/>
                      <a:pt x="38794" y="1920213"/>
                    </a:cubicBezTo>
                    <a:cubicBezTo>
                      <a:pt x="-72684" y="1898341"/>
                      <a:pt x="87477" y="1906807"/>
                      <a:pt x="127694" y="1894813"/>
                    </a:cubicBezTo>
                    <a:close/>
                  </a:path>
                </a:pathLst>
              </a:custGeom>
              <a:solidFill>
                <a:srgbClr val="C0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56" name="フリーフォーム: 図形 355">
                <a:extLst>
                  <a:ext uri="{FF2B5EF4-FFF2-40B4-BE49-F238E27FC236}">
                    <a16:creationId xmlns:a16="http://schemas.microsoft.com/office/drawing/2014/main" id="{00340C12-C5E4-42A0-B3B3-29A30D504569}"/>
                  </a:ext>
                </a:extLst>
              </p:cNvPr>
              <p:cNvSpPr/>
              <p:nvPr/>
            </p:nvSpPr>
            <p:spPr>
              <a:xfrm>
                <a:off x="7450701" y="6272443"/>
                <a:ext cx="2053076" cy="810842"/>
              </a:xfrm>
              <a:custGeom>
                <a:avLst/>
                <a:gdLst>
                  <a:gd name="connsiteX0" fmla="*/ 152366 w 2053076"/>
                  <a:gd name="connsiteY0" fmla="*/ 191857 h 810842"/>
                  <a:gd name="connsiteX1" fmla="*/ 330166 w 2053076"/>
                  <a:gd name="connsiteY1" fmla="*/ 174924 h 810842"/>
                  <a:gd name="connsiteX2" fmla="*/ 1824532 w 2053076"/>
                  <a:gd name="connsiteY2" fmla="*/ 1357 h 810842"/>
                  <a:gd name="connsiteX3" fmla="*/ 1219166 w 2053076"/>
                  <a:gd name="connsiteY3" fmla="*/ 280757 h 810842"/>
                  <a:gd name="connsiteX4" fmla="*/ 2048899 w 2053076"/>
                  <a:gd name="connsiteY4" fmla="*/ 301924 h 810842"/>
                  <a:gd name="connsiteX5" fmla="*/ 791599 w 2053076"/>
                  <a:gd name="connsiteY5" fmla="*/ 530524 h 810842"/>
                  <a:gd name="connsiteX6" fmla="*/ 1324999 w 2053076"/>
                  <a:gd name="connsiteY6" fmla="*/ 682924 h 810842"/>
                  <a:gd name="connsiteX7" fmla="*/ 474099 w 2053076"/>
                  <a:gd name="connsiteY7" fmla="*/ 809924 h 810842"/>
                  <a:gd name="connsiteX8" fmla="*/ 338632 w 2053076"/>
                  <a:gd name="connsiteY8" fmla="*/ 737957 h 810842"/>
                  <a:gd name="connsiteX9" fmla="*/ 1147199 w 2053076"/>
                  <a:gd name="connsiteY9" fmla="*/ 695624 h 810842"/>
                  <a:gd name="connsiteX10" fmla="*/ 38066 w 2053076"/>
                  <a:gd name="connsiteY10" fmla="*/ 496657 h 810842"/>
                  <a:gd name="connsiteX11" fmla="*/ 237032 w 2053076"/>
                  <a:gd name="connsiteY11" fmla="*/ 479724 h 810842"/>
                  <a:gd name="connsiteX12" fmla="*/ 1083699 w 2053076"/>
                  <a:gd name="connsiteY12" fmla="*/ 373890 h 810842"/>
                  <a:gd name="connsiteX13" fmla="*/ 152366 w 2053076"/>
                  <a:gd name="connsiteY13" fmla="*/ 191857 h 810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53076" h="810842">
                    <a:moveTo>
                      <a:pt x="152366" y="191857"/>
                    </a:moveTo>
                    <a:cubicBezTo>
                      <a:pt x="26777" y="158696"/>
                      <a:pt x="330166" y="174924"/>
                      <a:pt x="330166" y="174924"/>
                    </a:cubicBezTo>
                    <a:cubicBezTo>
                      <a:pt x="608860" y="143174"/>
                      <a:pt x="1676365" y="-16282"/>
                      <a:pt x="1824532" y="1357"/>
                    </a:cubicBezTo>
                    <a:cubicBezTo>
                      <a:pt x="1972699" y="18996"/>
                      <a:pt x="1181772" y="230663"/>
                      <a:pt x="1219166" y="280757"/>
                    </a:cubicBezTo>
                    <a:cubicBezTo>
                      <a:pt x="1256561" y="330852"/>
                      <a:pt x="2120160" y="260296"/>
                      <a:pt x="2048899" y="301924"/>
                    </a:cubicBezTo>
                    <a:cubicBezTo>
                      <a:pt x="1977638" y="343552"/>
                      <a:pt x="912249" y="467024"/>
                      <a:pt x="791599" y="530524"/>
                    </a:cubicBezTo>
                    <a:cubicBezTo>
                      <a:pt x="670949" y="594024"/>
                      <a:pt x="1377916" y="636357"/>
                      <a:pt x="1324999" y="682924"/>
                    </a:cubicBezTo>
                    <a:cubicBezTo>
                      <a:pt x="1272082" y="729491"/>
                      <a:pt x="638493" y="800752"/>
                      <a:pt x="474099" y="809924"/>
                    </a:cubicBezTo>
                    <a:cubicBezTo>
                      <a:pt x="309705" y="819096"/>
                      <a:pt x="226449" y="757007"/>
                      <a:pt x="338632" y="737957"/>
                    </a:cubicBezTo>
                    <a:cubicBezTo>
                      <a:pt x="450815" y="718907"/>
                      <a:pt x="1197293" y="735841"/>
                      <a:pt x="1147199" y="695624"/>
                    </a:cubicBezTo>
                    <a:cubicBezTo>
                      <a:pt x="1097105" y="655407"/>
                      <a:pt x="189761" y="532640"/>
                      <a:pt x="38066" y="496657"/>
                    </a:cubicBezTo>
                    <a:cubicBezTo>
                      <a:pt x="-113629" y="460674"/>
                      <a:pt x="237032" y="479724"/>
                      <a:pt x="237032" y="479724"/>
                    </a:cubicBezTo>
                    <a:cubicBezTo>
                      <a:pt x="411304" y="459263"/>
                      <a:pt x="1098516" y="416929"/>
                      <a:pt x="1083699" y="373890"/>
                    </a:cubicBezTo>
                    <a:cubicBezTo>
                      <a:pt x="1068882" y="330851"/>
                      <a:pt x="277955" y="225018"/>
                      <a:pt x="152366" y="191857"/>
                    </a:cubicBezTo>
                    <a:close/>
                  </a:path>
                </a:pathLst>
              </a:custGeom>
              <a:solidFill>
                <a:srgbClr val="FFC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249" name="フリーフォーム: 図形 1248">
              <a:extLst>
                <a:ext uri="{FF2B5EF4-FFF2-40B4-BE49-F238E27FC236}">
                  <a16:creationId xmlns:a16="http://schemas.microsoft.com/office/drawing/2014/main" id="{8DE3DA42-5CC8-42BD-949B-7E08123F1498}"/>
                </a:ext>
              </a:extLst>
            </p:cNvPr>
            <p:cNvSpPr/>
            <p:nvPr/>
          </p:nvSpPr>
          <p:spPr>
            <a:xfrm>
              <a:off x="1659965" y="4905203"/>
              <a:ext cx="773624" cy="1195171"/>
            </a:xfrm>
            <a:custGeom>
              <a:avLst/>
              <a:gdLst>
                <a:gd name="connsiteX0" fmla="*/ 130735 w 773624"/>
                <a:gd name="connsiteY0" fmla="*/ 1230 h 1195171"/>
                <a:gd name="connsiteX1" fmla="*/ 232335 w 773624"/>
                <a:gd name="connsiteY1" fmla="*/ 437264 h 1195171"/>
                <a:gd name="connsiteX2" fmla="*/ 769968 w 773624"/>
                <a:gd name="connsiteY2" fmla="*/ 1190797 h 1195171"/>
                <a:gd name="connsiteX3" fmla="*/ 473635 w 773624"/>
                <a:gd name="connsiteY3" fmla="*/ 758997 h 1195171"/>
                <a:gd name="connsiteX4" fmla="*/ 575235 w 773624"/>
                <a:gd name="connsiteY4" fmla="*/ 1017230 h 1195171"/>
                <a:gd name="connsiteX5" fmla="*/ 20668 w 773624"/>
                <a:gd name="connsiteY5" fmla="*/ 331430 h 1195171"/>
                <a:gd name="connsiteX6" fmla="*/ 130735 w 773624"/>
                <a:gd name="connsiteY6" fmla="*/ 1230 h 119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3624" h="1195171">
                  <a:moveTo>
                    <a:pt x="130735" y="1230"/>
                  </a:moveTo>
                  <a:cubicBezTo>
                    <a:pt x="166013" y="18869"/>
                    <a:pt x="125796" y="239003"/>
                    <a:pt x="232335" y="437264"/>
                  </a:cubicBezTo>
                  <a:cubicBezTo>
                    <a:pt x="338874" y="635525"/>
                    <a:pt x="729751" y="1137175"/>
                    <a:pt x="769968" y="1190797"/>
                  </a:cubicBezTo>
                  <a:cubicBezTo>
                    <a:pt x="810185" y="1244419"/>
                    <a:pt x="506091" y="787925"/>
                    <a:pt x="473635" y="758997"/>
                  </a:cubicBezTo>
                  <a:cubicBezTo>
                    <a:pt x="441180" y="730069"/>
                    <a:pt x="650729" y="1088491"/>
                    <a:pt x="575235" y="1017230"/>
                  </a:cubicBezTo>
                  <a:cubicBezTo>
                    <a:pt x="499741" y="945969"/>
                    <a:pt x="95457" y="504291"/>
                    <a:pt x="20668" y="331430"/>
                  </a:cubicBezTo>
                  <a:cubicBezTo>
                    <a:pt x="-54121" y="158569"/>
                    <a:pt x="95457" y="-16409"/>
                    <a:pt x="130735" y="1230"/>
                  </a:cubicBezTo>
                  <a:close/>
                </a:path>
              </a:pathLst>
            </a:custGeom>
            <a:solidFill>
              <a:srgbClr val="FF3399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5" name="フリーフォーム: 図形 1254">
              <a:extLst>
                <a:ext uri="{FF2B5EF4-FFF2-40B4-BE49-F238E27FC236}">
                  <a16:creationId xmlns:a16="http://schemas.microsoft.com/office/drawing/2014/main" id="{DE116F78-D2C2-49AD-9408-D61F002626DC}"/>
                </a:ext>
              </a:extLst>
            </p:cNvPr>
            <p:cNvSpPr/>
            <p:nvPr/>
          </p:nvSpPr>
          <p:spPr>
            <a:xfrm>
              <a:off x="1131274" y="4002956"/>
              <a:ext cx="3172829" cy="2847674"/>
            </a:xfrm>
            <a:custGeom>
              <a:avLst/>
              <a:gdLst>
                <a:gd name="connsiteX0" fmla="*/ 2687193 w 3172829"/>
                <a:gd name="connsiteY0" fmla="*/ 602911 h 2847674"/>
                <a:gd name="connsiteX1" fmla="*/ 1975993 w 3172829"/>
                <a:gd name="connsiteY1" fmla="*/ 1627377 h 2847674"/>
                <a:gd name="connsiteX2" fmla="*/ 1544193 w 3172829"/>
                <a:gd name="connsiteY2" fmla="*/ 2118444 h 2847674"/>
                <a:gd name="connsiteX3" fmla="*/ 1730459 w 3172829"/>
                <a:gd name="connsiteY3" fmla="*/ 1872911 h 2847674"/>
                <a:gd name="connsiteX4" fmla="*/ 832993 w 3172829"/>
                <a:gd name="connsiteY4" fmla="*/ 2821177 h 2847674"/>
                <a:gd name="connsiteX5" fmla="*/ 1180126 w 3172829"/>
                <a:gd name="connsiteY5" fmla="*/ 2567177 h 2847674"/>
                <a:gd name="connsiteX6" fmla="*/ 900726 w 3172829"/>
                <a:gd name="connsiteY6" fmla="*/ 2380911 h 2847674"/>
                <a:gd name="connsiteX7" fmla="*/ 722926 w 3172829"/>
                <a:gd name="connsiteY7" fmla="*/ 1678177 h 2847674"/>
                <a:gd name="connsiteX8" fmla="*/ 3259 w 3172829"/>
                <a:gd name="connsiteY8" fmla="*/ 856911 h 2847674"/>
                <a:gd name="connsiteX9" fmla="*/ 1044659 w 3172829"/>
                <a:gd name="connsiteY9" fmla="*/ 1999911 h 2847674"/>
                <a:gd name="connsiteX10" fmla="*/ 324993 w 3172829"/>
                <a:gd name="connsiteY10" fmla="*/ 958511 h 2847674"/>
                <a:gd name="connsiteX11" fmla="*/ 875326 w 3172829"/>
                <a:gd name="connsiteY11" fmla="*/ 662177 h 2847674"/>
                <a:gd name="connsiteX12" fmla="*/ 807593 w 3172829"/>
                <a:gd name="connsiteY12" fmla="*/ 1280244 h 2847674"/>
                <a:gd name="connsiteX13" fmla="*/ 1171659 w 3172829"/>
                <a:gd name="connsiteY13" fmla="*/ 1153244 h 2847674"/>
                <a:gd name="connsiteX14" fmla="*/ 1823593 w 3172829"/>
                <a:gd name="connsiteY14" fmla="*/ 1127844 h 2847674"/>
                <a:gd name="connsiteX15" fmla="*/ 2009859 w 3172829"/>
                <a:gd name="connsiteY15" fmla="*/ 585977 h 2847674"/>
                <a:gd name="connsiteX16" fmla="*/ 2213059 w 3172829"/>
                <a:gd name="connsiteY16" fmla="*/ 806111 h 2847674"/>
                <a:gd name="connsiteX17" fmla="*/ 1874393 w 3172829"/>
                <a:gd name="connsiteY17" fmla="*/ 1483444 h 2847674"/>
                <a:gd name="connsiteX18" fmla="*/ 3144393 w 3172829"/>
                <a:gd name="connsiteY18" fmla="*/ 27177 h 2847674"/>
                <a:gd name="connsiteX19" fmla="*/ 2687193 w 3172829"/>
                <a:gd name="connsiteY19" fmla="*/ 602911 h 2847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172829" h="2847674">
                  <a:moveTo>
                    <a:pt x="2687193" y="602911"/>
                  </a:moveTo>
                  <a:cubicBezTo>
                    <a:pt x="2492460" y="869611"/>
                    <a:pt x="2166493" y="1374788"/>
                    <a:pt x="1975993" y="1627377"/>
                  </a:cubicBezTo>
                  <a:cubicBezTo>
                    <a:pt x="1785493" y="1879966"/>
                    <a:pt x="1585115" y="2077522"/>
                    <a:pt x="1544193" y="2118444"/>
                  </a:cubicBezTo>
                  <a:cubicBezTo>
                    <a:pt x="1503271" y="2159366"/>
                    <a:pt x="1848992" y="1755789"/>
                    <a:pt x="1730459" y="1872911"/>
                  </a:cubicBezTo>
                  <a:cubicBezTo>
                    <a:pt x="1611926" y="1990033"/>
                    <a:pt x="924715" y="2705466"/>
                    <a:pt x="832993" y="2821177"/>
                  </a:cubicBezTo>
                  <a:cubicBezTo>
                    <a:pt x="741271" y="2936888"/>
                    <a:pt x="1168837" y="2640555"/>
                    <a:pt x="1180126" y="2567177"/>
                  </a:cubicBezTo>
                  <a:cubicBezTo>
                    <a:pt x="1191415" y="2493799"/>
                    <a:pt x="976926" y="2529078"/>
                    <a:pt x="900726" y="2380911"/>
                  </a:cubicBezTo>
                  <a:cubicBezTo>
                    <a:pt x="824526" y="2232744"/>
                    <a:pt x="872504" y="1932177"/>
                    <a:pt x="722926" y="1678177"/>
                  </a:cubicBezTo>
                  <a:cubicBezTo>
                    <a:pt x="573348" y="1424177"/>
                    <a:pt x="-50363" y="803289"/>
                    <a:pt x="3259" y="856911"/>
                  </a:cubicBezTo>
                  <a:cubicBezTo>
                    <a:pt x="56881" y="910533"/>
                    <a:pt x="991037" y="1982978"/>
                    <a:pt x="1044659" y="1999911"/>
                  </a:cubicBezTo>
                  <a:cubicBezTo>
                    <a:pt x="1098281" y="2016844"/>
                    <a:pt x="353215" y="1181467"/>
                    <a:pt x="324993" y="958511"/>
                  </a:cubicBezTo>
                  <a:cubicBezTo>
                    <a:pt x="296771" y="735555"/>
                    <a:pt x="794893" y="608555"/>
                    <a:pt x="875326" y="662177"/>
                  </a:cubicBezTo>
                  <a:cubicBezTo>
                    <a:pt x="955759" y="715799"/>
                    <a:pt x="758204" y="1198400"/>
                    <a:pt x="807593" y="1280244"/>
                  </a:cubicBezTo>
                  <a:cubicBezTo>
                    <a:pt x="856982" y="1362089"/>
                    <a:pt x="1002326" y="1178644"/>
                    <a:pt x="1171659" y="1153244"/>
                  </a:cubicBezTo>
                  <a:cubicBezTo>
                    <a:pt x="1340992" y="1127844"/>
                    <a:pt x="1683893" y="1222389"/>
                    <a:pt x="1823593" y="1127844"/>
                  </a:cubicBezTo>
                  <a:cubicBezTo>
                    <a:pt x="1963293" y="1033300"/>
                    <a:pt x="1944948" y="639599"/>
                    <a:pt x="2009859" y="585977"/>
                  </a:cubicBezTo>
                  <a:cubicBezTo>
                    <a:pt x="2074770" y="532355"/>
                    <a:pt x="2235637" y="656533"/>
                    <a:pt x="2213059" y="806111"/>
                  </a:cubicBezTo>
                  <a:cubicBezTo>
                    <a:pt x="2190481" y="955689"/>
                    <a:pt x="1719171" y="1613266"/>
                    <a:pt x="1874393" y="1483444"/>
                  </a:cubicBezTo>
                  <a:cubicBezTo>
                    <a:pt x="2029615" y="1353622"/>
                    <a:pt x="3006104" y="169699"/>
                    <a:pt x="3144393" y="27177"/>
                  </a:cubicBezTo>
                  <a:cubicBezTo>
                    <a:pt x="3282682" y="-115345"/>
                    <a:pt x="2881926" y="336211"/>
                    <a:pt x="2687193" y="602911"/>
                  </a:cubicBezTo>
                  <a:close/>
                </a:path>
              </a:pathLst>
            </a:custGeom>
            <a:solidFill>
              <a:srgbClr val="FFC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6" name="フリーフォーム: 図形 1255">
              <a:extLst>
                <a:ext uri="{FF2B5EF4-FFF2-40B4-BE49-F238E27FC236}">
                  <a16:creationId xmlns:a16="http://schemas.microsoft.com/office/drawing/2014/main" id="{653322BC-3EC2-41C7-8C43-72A64CD9CC86}"/>
                </a:ext>
              </a:extLst>
            </p:cNvPr>
            <p:cNvSpPr/>
            <p:nvPr/>
          </p:nvSpPr>
          <p:spPr>
            <a:xfrm>
              <a:off x="1275502" y="5302245"/>
              <a:ext cx="3246828" cy="2971331"/>
            </a:xfrm>
            <a:custGeom>
              <a:avLst/>
              <a:gdLst>
                <a:gd name="connsiteX0" fmla="*/ 2820248 w 3246828"/>
                <a:gd name="connsiteY0" fmla="*/ 5 h 2971331"/>
                <a:gd name="connsiteX1" fmla="*/ 2064598 w 3246828"/>
                <a:gd name="connsiteY1" fmla="*/ 819155 h 2971331"/>
                <a:gd name="connsiteX2" fmla="*/ 953348 w 3246828"/>
                <a:gd name="connsiteY2" fmla="*/ 2165355 h 2971331"/>
                <a:gd name="connsiteX3" fmla="*/ 1816948 w 3246828"/>
                <a:gd name="connsiteY3" fmla="*/ 1270005 h 2971331"/>
                <a:gd name="connsiteX4" fmla="*/ 978748 w 3246828"/>
                <a:gd name="connsiteY4" fmla="*/ 2247905 h 2971331"/>
                <a:gd name="connsiteX5" fmla="*/ 172298 w 3246828"/>
                <a:gd name="connsiteY5" fmla="*/ 1454155 h 2971331"/>
                <a:gd name="connsiteX6" fmla="*/ 235798 w 3246828"/>
                <a:gd name="connsiteY6" fmla="*/ 2266955 h 2971331"/>
                <a:gd name="connsiteX7" fmla="*/ 235798 w 3246828"/>
                <a:gd name="connsiteY7" fmla="*/ 2101855 h 2971331"/>
                <a:gd name="connsiteX8" fmla="*/ 848 w 3246828"/>
                <a:gd name="connsiteY8" fmla="*/ 2901955 h 2971331"/>
                <a:gd name="connsiteX9" fmla="*/ 331048 w 3246828"/>
                <a:gd name="connsiteY9" fmla="*/ 1993905 h 2971331"/>
                <a:gd name="connsiteX10" fmla="*/ 521548 w 3246828"/>
                <a:gd name="connsiteY10" fmla="*/ 2578105 h 2971331"/>
                <a:gd name="connsiteX11" fmla="*/ 477098 w 3246828"/>
                <a:gd name="connsiteY11" fmla="*/ 2787655 h 2971331"/>
                <a:gd name="connsiteX12" fmla="*/ 2648798 w 3246828"/>
                <a:gd name="connsiteY12" fmla="*/ 2514605 h 2971331"/>
                <a:gd name="connsiteX13" fmla="*/ 2445598 w 3246828"/>
                <a:gd name="connsiteY13" fmla="*/ 2603505 h 2971331"/>
                <a:gd name="connsiteX14" fmla="*/ 3074248 w 3246828"/>
                <a:gd name="connsiteY14" fmla="*/ 2400305 h 2971331"/>
                <a:gd name="connsiteX15" fmla="*/ 1391498 w 3246828"/>
                <a:gd name="connsiteY15" fmla="*/ 2965455 h 2971331"/>
                <a:gd name="connsiteX16" fmla="*/ 2775798 w 3246828"/>
                <a:gd name="connsiteY16" fmla="*/ 1981205 h 2971331"/>
                <a:gd name="connsiteX17" fmla="*/ 3169498 w 3246828"/>
                <a:gd name="connsiteY17" fmla="*/ 1746255 h 2971331"/>
                <a:gd name="connsiteX18" fmla="*/ 3220298 w 3246828"/>
                <a:gd name="connsiteY18" fmla="*/ 2019305 h 2971331"/>
                <a:gd name="connsiteX19" fmla="*/ 3207598 w 3246828"/>
                <a:gd name="connsiteY19" fmla="*/ 1644655 h 2971331"/>
                <a:gd name="connsiteX20" fmla="*/ 2763098 w 3246828"/>
                <a:gd name="connsiteY20" fmla="*/ 1943105 h 2971331"/>
                <a:gd name="connsiteX21" fmla="*/ 2661498 w 3246828"/>
                <a:gd name="connsiteY21" fmla="*/ 2038355 h 2971331"/>
                <a:gd name="connsiteX22" fmla="*/ 2547198 w 3246828"/>
                <a:gd name="connsiteY22" fmla="*/ 844555 h 2971331"/>
                <a:gd name="connsiteX23" fmla="*/ 2921848 w 3246828"/>
                <a:gd name="connsiteY23" fmla="*/ 1981205 h 2971331"/>
                <a:gd name="connsiteX24" fmla="*/ 2953598 w 3246828"/>
                <a:gd name="connsiteY24" fmla="*/ 2260605 h 2971331"/>
                <a:gd name="connsiteX25" fmla="*/ 2845648 w 3246828"/>
                <a:gd name="connsiteY25" fmla="*/ 927105 h 2971331"/>
                <a:gd name="connsiteX26" fmla="*/ 2661498 w 3246828"/>
                <a:gd name="connsiteY26" fmla="*/ 609605 h 2971331"/>
                <a:gd name="connsiteX27" fmla="*/ 2591648 w 3246828"/>
                <a:gd name="connsiteY27" fmla="*/ 374655 h 2971331"/>
                <a:gd name="connsiteX28" fmla="*/ 2299548 w 3246828"/>
                <a:gd name="connsiteY28" fmla="*/ 869955 h 2971331"/>
                <a:gd name="connsiteX29" fmla="*/ 2134448 w 3246828"/>
                <a:gd name="connsiteY29" fmla="*/ 806455 h 2971331"/>
                <a:gd name="connsiteX30" fmla="*/ 2820248 w 3246828"/>
                <a:gd name="connsiteY30" fmla="*/ 5 h 2971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246828" h="2971331">
                  <a:moveTo>
                    <a:pt x="2820248" y="5"/>
                  </a:moveTo>
                  <a:cubicBezTo>
                    <a:pt x="2808606" y="2122"/>
                    <a:pt x="2375748" y="458263"/>
                    <a:pt x="2064598" y="819155"/>
                  </a:cubicBezTo>
                  <a:cubicBezTo>
                    <a:pt x="1753448" y="1180047"/>
                    <a:pt x="994623" y="2090213"/>
                    <a:pt x="953348" y="2165355"/>
                  </a:cubicBezTo>
                  <a:cubicBezTo>
                    <a:pt x="912073" y="2240497"/>
                    <a:pt x="1812715" y="1256247"/>
                    <a:pt x="1816948" y="1270005"/>
                  </a:cubicBezTo>
                  <a:cubicBezTo>
                    <a:pt x="1821181" y="1283763"/>
                    <a:pt x="1252856" y="2217213"/>
                    <a:pt x="978748" y="2247905"/>
                  </a:cubicBezTo>
                  <a:cubicBezTo>
                    <a:pt x="704640" y="2278597"/>
                    <a:pt x="296123" y="1450980"/>
                    <a:pt x="172298" y="1454155"/>
                  </a:cubicBezTo>
                  <a:cubicBezTo>
                    <a:pt x="48473" y="1457330"/>
                    <a:pt x="225215" y="2159005"/>
                    <a:pt x="235798" y="2266955"/>
                  </a:cubicBezTo>
                  <a:cubicBezTo>
                    <a:pt x="246381" y="2374905"/>
                    <a:pt x="274956" y="1996022"/>
                    <a:pt x="235798" y="2101855"/>
                  </a:cubicBezTo>
                  <a:cubicBezTo>
                    <a:pt x="196640" y="2207688"/>
                    <a:pt x="-15027" y="2919947"/>
                    <a:pt x="848" y="2901955"/>
                  </a:cubicBezTo>
                  <a:cubicBezTo>
                    <a:pt x="16723" y="2883963"/>
                    <a:pt x="244265" y="2047880"/>
                    <a:pt x="331048" y="1993905"/>
                  </a:cubicBezTo>
                  <a:cubicBezTo>
                    <a:pt x="417831" y="1939930"/>
                    <a:pt x="497206" y="2445813"/>
                    <a:pt x="521548" y="2578105"/>
                  </a:cubicBezTo>
                  <a:cubicBezTo>
                    <a:pt x="545890" y="2710397"/>
                    <a:pt x="122556" y="2798238"/>
                    <a:pt x="477098" y="2787655"/>
                  </a:cubicBezTo>
                  <a:cubicBezTo>
                    <a:pt x="831640" y="2777072"/>
                    <a:pt x="2320715" y="2545297"/>
                    <a:pt x="2648798" y="2514605"/>
                  </a:cubicBezTo>
                  <a:cubicBezTo>
                    <a:pt x="2976881" y="2483913"/>
                    <a:pt x="2374690" y="2622555"/>
                    <a:pt x="2445598" y="2603505"/>
                  </a:cubicBezTo>
                  <a:cubicBezTo>
                    <a:pt x="2516506" y="2584455"/>
                    <a:pt x="3249931" y="2339980"/>
                    <a:pt x="3074248" y="2400305"/>
                  </a:cubicBezTo>
                  <a:cubicBezTo>
                    <a:pt x="2898565" y="2460630"/>
                    <a:pt x="1441240" y="3035305"/>
                    <a:pt x="1391498" y="2965455"/>
                  </a:cubicBezTo>
                  <a:cubicBezTo>
                    <a:pt x="1341756" y="2895605"/>
                    <a:pt x="2479465" y="2184405"/>
                    <a:pt x="2775798" y="1981205"/>
                  </a:cubicBezTo>
                  <a:cubicBezTo>
                    <a:pt x="3072131" y="1778005"/>
                    <a:pt x="3095415" y="1739905"/>
                    <a:pt x="3169498" y="1746255"/>
                  </a:cubicBezTo>
                  <a:cubicBezTo>
                    <a:pt x="3243581" y="1752605"/>
                    <a:pt x="3213948" y="2036238"/>
                    <a:pt x="3220298" y="2019305"/>
                  </a:cubicBezTo>
                  <a:cubicBezTo>
                    <a:pt x="3226648" y="2002372"/>
                    <a:pt x="3283798" y="1657355"/>
                    <a:pt x="3207598" y="1644655"/>
                  </a:cubicBezTo>
                  <a:cubicBezTo>
                    <a:pt x="3131398" y="1631955"/>
                    <a:pt x="2854114" y="1877488"/>
                    <a:pt x="2763098" y="1943105"/>
                  </a:cubicBezTo>
                  <a:cubicBezTo>
                    <a:pt x="2672082" y="2008722"/>
                    <a:pt x="2697481" y="2221447"/>
                    <a:pt x="2661498" y="2038355"/>
                  </a:cubicBezTo>
                  <a:cubicBezTo>
                    <a:pt x="2625515" y="1855263"/>
                    <a:pt x="2503806" y="854080"/>
                    <a:pt x="2547198" y="844555"/>
                  </a:cubicBezTo>
                  <a:cubicBezTo>
                    <a:pt x="2590590" y="835030"/>
                    <a:pt x="2854115" y="1745197"/>
                    <a:pt x="2921848" y="1981205"/>
                  </a:cubicBezTo>
                  <a:cubicBezTo>
                    <a:pt x="2989581" y="2217213"/>
                    <a:pt x="2966298" y="2436288"/>
                    <a:pt x="2953598" y="2260605"/>
                  </a:cubicBezTo>
                  <a:cubicBezTo>
                    <a:pt x="2940898" y="2084922"/>
                    <a:pt x="2894331" y="1202272"/>
                    <a:pt x="2845648" y="927105"/>
                  </a:cubicBezTo>
                  <a:cubicBezTo>
                    <a:pt x="2796965" y="651938"/>
                    <a:pt x="2703831" y="701680"/>
                    <a:pt x="2661498" y="609605"/>
                  </a:cubicBezTo>
                  <a:cubicBezTo>
                    <a:pt x="2619165" y="517530"/>
                    <a:pt x="2651973" y="331263"/>
                    <a:pt x="2591648" y="374655"/>
                  </a:cubicBezTo>
                  <a:cubicBezTo>
                    <a:pt x="2531323" y="418047"/>
                    <a:pt x="2375748" y="797988"/>
                    <a:pt x="2299548" y="869955"/>
                  </a:cubicBezTo>
                  <a:cubicBezTo>
                    <a:pt x="2223348" y="941922"/>
                    <a:pt x="2044490" y="949330"/>
                    <a:pt x="2134448" y="806455"/>
                  </a:cubicBezTo>
                  <a:cubicBezTo>
                    <a:pt x="2224406" y="663580"/>
                    <a:pt x="2831890" y="-2112"/>
                    <a:pt x="2820248" y="5"/>
                  </a:cubicBezTo>
                  <a:close/>
                </a:path>
              </a:pathLst>
            </a:custGeom>
            <a:solidFill>
              <a:srgbClr val="92D05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7" name="フリーフォーム: 図形 1256">
              <a:extLst>
                <a:ext uri="{FF2B5EF4-FFF2-40B4-BE49-F238E27FC236}">
                  <a16:creationId xmlns:a16="http://schemas.microsoft.com/office/drawing/2014/main" id="{CD22440F-2B18-4CE9-A4D6-ACD04CFB3E8B}"/>
                </a:ext>
              </a:extLst>
            </p:cNvPr>
            <p:cNvSpPr/>
            <p:nvPr/>
          </p:nvSpPr>
          <p:spPr>
            <a:xfrm>
              <a:off x="732360" y="4590467"/>
              <a:ext cx="1464806" cy="2161110"/>
            </a:xfrm>
            <a:custGeom>
              <a:avLst/>
              <a:gdLst>
                <a:gd name="connsiteX0" fmla="*/ 315390 w 1464806"/>
                <a:gd name="connsiteY0" fmla="*/ 13283 h 2161110"/>
                <a:gd name="connsiteX1" fmla="*/ 817040 w 1464806"/>
                <a:gd name="connsiteY1" fmla="*/ 578433 h 2161110"/>
                <a:gd name="connsiteX2" fmla="*/ 1166290 w 1464806"/>
                <a:gd name="connsiteY2" fmla="*/ 1270583 h 2161110"/>
                <a:gd name="connsiteX3" fmla="*/ 1413940 w 1464806"/>
                <a:gd name="connsiteY3" fmla="*/ 2121483 h 2161110"/>
                <a:gd name="connsiteX4" fmla="*/ 1147240 w 1464806"/>
                <a:gd name="connsiteY4" fmla="*/ 1524583 h 2161110"/>
                <a:gd name="connsiteX5" fmla="*/ 1464740 w 1464806"/>
                <a:gd name="connsiteY5" fmla="*/ 2057983 h 2161110"/>
                <a:gd name="connsiteX6" fmla="*/ 1115490 w 1464806"/>
                <a:gd name="connsiteY6" fmla="*/ 1499183 h 2161110"/>
                <a:gd name="connsiteX7" fmla="*/ 391590 w 1464806"/>
                <a:gd name="connsiteY7" fmla="*/ 2159583 h 2161110"/>
                <a:gd name="connsiteX8" fmla="*/ 772590 w 1464806"/>
                <a:gd name="connsiteY8" fmla="*/ 1683333 h 2161110"/>
                <a:gd name="connsiteX9" fmla="*/ 486840 w 1464806"/>
                <a:gd name="connsiteY9" fmla="*/ 1765883 h 2161110"/>
                <a:gd name="connsiteX10" fmla="*/ 416990 w 1464806"/>
                <a:gd name="connsiteY10" fmla="*/ 1391233 h 2161110"/>
                <a:gd name="connsiteX11" fmla="*/ 728140 w 1464806"/>
                <a:gd name="connsiteY11" fmla="*/ 1803983 h 2161110"/>
                <a:gd name="connsiteX12" fmla="*/ 785290 w 1464806"/>
                <a:gd name="connsiteY12" fmla="*/ 1835733 h 2161110"/>
                <a:gd name="connsiteX13" fmla="*/ 404290 w 1464806"/>
                <a:gd name="connsiteY13" fmla="*/ 1092783 h 2161110"/>
                <a:gd name="connsiteX14" fmla="*/ 23290 w 1464806"/>
                <a:gd name="connsiteY14" fmla="*/ 870533 h 2161110"/>
                <a:gd name="connsiteX15" fmla="*/ 1121840 w 1464806"/>
                <a:gd name="connsiteY15" fmla="*/ 51383 h 2161110"/>
                <a:gd name="connsiteX16" fmla="*/ 480490 w 1464806"/>
                <a:gd name="connsiteY16" fmla="*/ 870533 h 2161110"/>
                <a:gd name="connsiteX17" fmla="*/ 874190 w 1464806"/>
                <a:gd name="connsiteY17" fmla="*/ 1156283 h 2161110"/>
                <a:gd name="connsiteX18" fmla="*/ 315390 w 1464806"/>
                <a:gd name="connsiteY18" fmla="*/ 13283 h 2161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64806" h="2161110">
                  <a:moveTo>
                    <a:pt x="315390" y="13283"/>
                  </a:moveTo>
                  <a:cubicBezTo>
                    <a:pt x="305865" y="-83025"/>
                    <a:pt x="675223" y="368883"/>
                    <a:pt x="817040" y="578433"/>
                  </a:cubicBezTo>
                  <a:cubicBezTo>
                    <a:pt x="958857" y="787983"/>
                    <a:pt x="1066807" y="1013408"/>
                    <a:pt x="1166290" y="1270583"/>
                  </a:cubicBezTo>
                  <a:cubicBezTo>
                    <a:pt x="1265773" y="1527758"/>
                    <a:pt x="1417115" y="2079150"/>
                    <a:pt x="1413940" y="2121483"/>
                  </a:cubicBezTo>
                  <a:cubicBezTo>
                    <a:pt x="1410765" y="2163816"/>
                    <a:pt x="1138773" y="1535166"/>
                    <a:pt x="1147240" y="1524583"/>
                  </a:cubicBezTo>
                  <a:cubicBezTo>
                    <a:pt x="1155707" y="1514000"/>
                    <a:pt x="1470032" y="2062216"/>
                    <a:pt x="1464740" y="2057983"/>
                  </a:cubicBezTo>
                  <a:cubicBezTo>
                    <a:pt x="1459448" y="2053750"/>
                    <a:pt x="1294348" y="1482250"/>
                    <a:pt x="1115490" y="1499183"/>
                  </a:cubicBezTo>
                  <a:cubicBezTo>
                    <a:pt x="936632" y="1516116"/>
                    <a:pt x="448740" y="2128891"/>
                    <a:pt x="391590" y="2159583"/>
                  </a:cubicBezTo>
                  <a:cubicBezTo>
                    <a:pt x="334440" y="2190275"/>
                    <a:pt x="756715" y="1748950"/>
                    <a:pt x="772590" y="1683333"/>
                  </a:cubicBezTo>
                  <a:cubicBezTo>
                    <a:pt x="788465" y="1617716"/>
                    <a:pt x="546107" y="1814566"/>
                    <a:pt x="486840" y="1765883"/>
                  </a:cubicBezTo>
                  <a:cubicBezTo>
                    <a:pt x="427573" y="1717200"/>
                    <a:pt x="376773" y="1384883"/>
                    <a:pt x="416990" y="1391233"/>
                  </a:cubicBezTo>
                  <a:cubicBezTo>
                    <a:pt x="457207" y="1397583"/>
                    <a:pt x="666757" y="1729900"/>
                    <a:pt x="728140" y="1803983"/>
                  </a:cubicBezTo>
                  <a:cubicBezTo>
                    <a:pt x="789523" y="1878066"/>
                    <a:pt x="839265" y="1954266"/>
                    <a:pt x="785290" y="1835733"/>
                  </a:cubicBezTo>
                  <a:cubicBezTo>
                    <a:pt x="731315" y="1717200"/>
                    <a:pt x="531290" y="1253650"/>
                    <a:pt x="404290" y="1092783"/>
                  </a:cubicBezTo>
                  <a:cubicBezTo>
                    <a:pt x="277290" y="931916"/>
                    <a:pt x="-96302" y="1044100"/>
                    <a:pt x="23290" y="870533"/>
                  </a:cubicBezTo>
                  <a:cubicBezTo>
                    <a:pt x="142882" y="696966"/>
                    <a:pt x="1045640" y="51383"/>
                    <a:pt x="1121840" y="51383"/>
                  </a:cubicBezTo>
                  <a:cubicBezTo>
                    <a:pt x="1198040" y="51383"/>
                    <a:pt x="521765" y="686383"/>
                    <a:pt x="480490" y="870533"/>
                  </a:cubicBezTo>
                  <a:cubicBezTo>
                    <a:pt x="439215" y="1054683"/>
                    <a:pt x="900648" y="1300216"/>
                    <a:pt x="874190" y="1156283"/>
                  </a:cubicBezTo>
                  <a:cubicBezTo>
                    <a:pt x="847732" y="1012350"/>
                    <a:pt x="324915" y="109591"/>
                    <a:pt x="315390" y="13283"/>
                  </a:cubicBezTo>
                  <a:close/>
                </a:path>
              </a:pathLst>
            </a:custGeom>
            <a:solidFill>
              <a:srgbClr val="FF3399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8" name="フリーフォーム: 図形 1257">
              <a:extLst>
                <a:ext uri="{FF2B5EF4-FFF2-40B4-BE49-F238E27FC236}">
                  <a16:creationId xmlns:a16="http://schemas.microsoft.com/office/drawing/2014/main" id="{6FA3FE01-B263-480C-B1CF-82379701E2F2}"/>
                </a:ext>
              </a:extLst>
            </p:cNvPr>
            <p:cNvSpPr/>
            <p:nvPr/>
          </p:nvSpPr>
          <p:spPr>
            <a:xfrm>
              <a:off x="3864573" y="4860784"/>
              <a:ext cx="1266070" cy="2079114"/>
            </a:xfrm>
            <a:custGeom>
              <a:avLst/>
              <a:gdLst>
                <a:gd name="connsiteX0" fmla="*/ 529627 w 1266070"/>
                <a:gd name="connsiteY0" fmla="*/ 104916 h 2079114"/>
                <a:gd name="connsiteX1" fmla="*/ 548677 w 1266070"/>
                <a:gd name="connsiteY1" fmla="*/ 422416 h 2079114"/>
                <a:gd name="connsiteX2" fmla="*/ 1234477 w 1266070"/>
                <a:gd name="connsiteY2" fmla="*/ 1667016 h 2079114"/>
                <a:gd name="connsiteX3" fmla="*/ 1043977 w 1266070"/>
                <a:gd name="connsiteY3" fmla="*/ 1362216 h 2079114"/>
                <a:gd name="connsiteX4" fmla="*/ 104177 w 1266070"/>
                <a:gd name="connsiteY4" fmla="*/ 2073416 h 2079114"/>
                <a:gd name="connsiteX5" fmla="*/ 402627 w 1266070"/>
                <a:gd name="connsiteY5" fmla="*/ 1692416 h 2079114"/>
                <a:gd name="connsiteX6" fmla="*/ 231177 w 1266070"/>
                <a:gd name="connsiteY6" fmla="*/ 1616216 h 2079114"/>
                <a:gd name="connsiteX7" fmla="*/ 193077 w 1266070"/>
                <a:gd name="connsiteY7" fmla="*/ 555766 h 2079114"/>
                <a:gd name="connsiteX8" fmla="*/ 129577 w 1266070"/>
                <a:gd name="connsiteY8" fmla="*/ 1717816 h 2079114"/>
                <a:gd name="connsiteX9" fmla="*/ 8927 w 1266070"/>
                <a:gd name="connsiteY9" fmla="*/ 930416 h 2079114"/>
                <a:gd name="connsiteX10" fmla="*/ 396277 w 1266070"/>
                <a:gd name="connsiteY10" fmla="*/ 422416 h 2079114"/>
                <a:gd name="connsiteX11" fmla="*/ 193077 w 1266070"/>
                <a:gd name="connsiteY11" fmla="*/ 1597166 h 2079114"/>
                <a:gd name="connsiteX12" fmla="*/ 15277 w 1266070"/>
                <a:gd name="connsiteY12" fmla="*/ 847866 h 2079114"/>
                <a:gd name="connsiteX13" fmla="*/ 555027 w 1266070"/>
                <a:gd name="connsiteY13" fmla="*/ 54116 h 2079114"/>
                <a:gd name="connsiteX14" fmla="*/ 529627 w 1266070"/>
                <a:gd name="connsiteY14" fmla="*/ 104916 h 2079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66070" h="2079114">
                  <a:moveTo>
                    <a:pt x="529627" y="104916"/>
                  </a:moveTo>
                  <a:cubicBezTo>
                    <a:pt x="528569" y="166299"/>
                    <a:pt x="431202" y="162066"/>
                    <a:pt x="548677" y="422416"/>
                  </a:cubicBezTo>
                  <a:cubicBezTo>
                    <a:pt x="666152" y="682766"/>
                    <a:pt x="1151927" y="1510383"/>
                    <a:pt x="1234477" y="1667016"/>
                  </a:cubicBezTo>
                  <a:cubicBezTo>
                    <a:pt x="1317027" y="1823649"/>
                    <a:pt x="1232360" y="1294483"/>
                    <a:pt x="1043977" y="1362216"/>
                  </a:cubicBezTo>
                  <a:cubicBezTo>
                    <a:pt x="855594" y="1429949"/>
                    <a:pt x="211069" y="2018383"/>
                    <a:pt x="104177" y="2073416"/>
                  </a:cubicBezTo>
                  <a:cubicBezTo>
                    <a:pt x="-2715" y="2128449"/>
                    <a:pt x="381460" y="1768616"/>
                    <a:pt x="402627" y="1692416"/>
                  </a:cubicBezTo>
                  <a:cubicBezTo>
                    <a:pt x="423794" y="1616216"/>
                    <a:pt x="266102" y="1805658"/>
                    <a:pt x="231177" y="1616216"/>
                  </a:cubicBezTo>
                  <a:cubicBezTo>
                    <a:pt x="196252" y="1426774"/>
                    <a:pt x="210010" y="538833"/>
                    <a:pt x="193077" y="555766"/>
                  </a:cubicBezTo>
                  <a:cubicBezTo>
                    <a:pt x="176144" y="572699"/>
                    <a:pt x="160269" y="1655374"/>
                    <a:pt x="129577" y="1717816"/>
                  </a:cubicBezTo>
                  <a:cubicBezTo>
                    <a:pt x="98885" y="1780258"/>
                    <a:pt x="-35523" y="1146316"/>
                    <a:pt x="8927" y="930416"/>
                  </a:cubicBezTo>
                  <a:cubicBezTo>
                    <a:pt x="53377" y="714516"/>
                    <a:pt x="365585" y="311291"/>
                    <a:pt x="396277" y="422416"/>
                  </a:cubicBezTo>
                  <a:cubicBezTo>
                    <a:pt x="426969" y="533541"/>
                    <a:pt x="256577" y="1526258"/>
                    <a:pt x="193077" y="1597166"/>
                  </a:cubicBezTo>
                  <a:cubicBezTo>
                    <a:pt x="129577" y="1668074"/>
                    <a:pt x="-45048" y="1105041"/>
                    <a:pt x="15277" y="847866"/>
                  </a:cubicBezTo>
                  <a:cubicBezTo>
                    <a:pt x="75602" y="590691"/>
                    <a:pt x="475652" y="174766"/>
                    <a:pt x="555027" y="54116"/>
                  </a:cubicBezTo>
                  <a:cubicBezTo>
                    <a:pt x="634402" y="-66534"/>
                    <a:pt x="530685" y="43533"/>
                    <a:pt x="529627" y="104916"/>
                  </a:cubicBezTo>
                  <a:close/>
                </a:path>
              </a:pathLst>
            </a:custGeom>
            <a:solidFill>
              <a:srgbClr val="FF3399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9" name="フリーフォーム: 図形 1258">
              <a:extLst>
                <a:ext uri="{FF2B5EF4-FFF2-40B4-BE49-F238E27FC236}">
                  <a16:creationId xmlns:a16="http://schemas.microsoft.com/office/drawing/2014/main" id="{5E491EF4-13ED-4B44-A390-C429EB9F7417}"/>
                </a:ext>
              </a:extLst>
            </p:cNvPr>
            <p:cNvSpPr/>
            <p:nvPr/>
          </p:nvSpPr>
          <p:spPr>
            <a:xfrm>
              <a:off x="3784647" y="8227233"/>
              <a:ext cx="3434771" cy="2266295"/>
            </a:xfrm>
            <a:custGeom>
              <a:avLst/>
              <a:gdLst>
                <a:gd name="connsiteX0" fmla="*/ 558753 w 3434771"/>
                <a:gd name="connsiteY0" fmla="*/ 595034 h 2266295"/>
                <a:gd name="connsiteX1" fmla="*/ 668820 w 3434771"/>
                <a:gd name="connsiteY1" fmla="*/ 1043767 h 2266295"/>
                <a:gd name="connsiteX2" fmla="*/ 702686 w 3434771"/>
                <a:gd name="connsiteY2" fmla="*/ 1594100 h 2266295"/>
                <a:gd name="connsiteX3" fmla="*/ 1202220 w 3434771"/>
                <a:gd name="connsiteY3" fmla="*/ 2262967 h 2266295"/>
                <a:gd name="connsiteX4" fmla="*/ 939753 w 3434771"/>
                <a:gd name="connsiteY4" fmla="*/ 1848100 h 2266295"/>
                <a:gd name="connsiteX5" fmla="*/ 457153 w 3434771"/>
                <a:gd name="connsiteY5" fmla="*/ 1763434 h 2266295"/>
                <a:gd name="connsiteX6" fmla="*/ 1049820 w 3434771"/>
                <a:gd name="connsiteY6" fmla="*/ 1721100 h 2266295"/>
                <a:gd name="connsiteX7" fmla="*/ 304753 w 3434771"/>
                <a:gd name="connsiteY7" fmla="*/ 1390900 h 2266295"/>
                <a:gd name="connsiteX8" fmla="*/ 101553 w 3434771"/>
                <a:gd name="connsiteY8" fmla="*/ 865967 h 2266295"/>
                <a:gd name="connsiteX9" fmla="*/ 135420 w 3434771"/>
                <a:gd name="connsiteY9" fmla="*/ 705100 h 2266295"/>
                <a:gd name="connsiteX10" fmla="*/ 1701753 w 3434771"/>
                <a:gd name="connsiteY10" fmla="*/ 2367 h 2266295"/>
                <a:gd name="connsiteX11" fmla="*/ 1320753 w 3434771"/>
                <a:gd name="connsiteY11" fmla="*/ 476500 h 2266295"/>
                <a:gd name="connsiteX12" fmla="*/ 3428953 w 3434771"/>
                <a:gd name="connsiteY12" fmla="*/ 476500 h 2266295"/>
                <a:gd name="connsiteX13" fmla="*/ 558753 w 3434771"/>
                <a:gd name="connsiteY13" fmla="*/ 595034 h 2266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34771" h="2266295">
                  <a:moveTo>
                    <a:pt x="558753" y="595034"/>
                  </a:moveTo>
                  <a:cubicBezTo>
                    <a:pt x="98731" y="689578"/>
                    <a:pt x="644831" y="877256"/>
                    <a:pt x="668820" y="1043767"/>
                  </a:cubicBezTo>
                  <a:cubicBezTo>
                    <a:pt x="692809" y="1210278"/>
                    <a:pt x="613786" y="1390900"/>
                    <a:pt x="702686" y="1594100"/>
                  </a:cubicBezTo>
                  <a:cubicBezTo>
                    <a:pt x="791586" y="1797300"/>
                    <a:pt x="1162709" y="2220634"/>
                    <a:pt x="1202220" y="2262967"/>
                  </a:cubicBezTo>
                  <a:cubicBezTo>
                    <a:pt x="1241731" y="2305300"/>
                    <a:pt x="1063931" y="1931355"/>
                    <a:pt x="939753" y="1848100"/>
                  </a:cubicBezTo>
                  <a:cubicBezTo>
                    <a:pt x="815575" y="1764845"/>
                    <a:pt x="438808" y="1784601"/>
                    <a:pt x="457153" y="1763434"/>
                  </a:cubicBezTo>
                  <a:cubicBezTo>
                    <a:pt x="475498" y="1742267"/>
                    <a:pt x="1075220" y="1783189"/>
                    <a:pt x="1049820" y="1721100"/>
                  </a:cubicBezTo>
                  <a:cubicBezTo>
                    <a:pt x="1024420" y="1659011"/>
                    <a:pt x="462797" y="1533422"/>
                    <a:pt x="304753" y="1390900"/>
                  </a:cubicBezTo>
                  <a:cubicBezTo>
                    <a:pt x="146709" y="1248378"/>
                    <a:pt x="129775" y="980267"/>
                    <a:pt x="101553" y="865967"/>
                  </a:cubicBezTo>
                  <a:cubicBezTo>
                    <a:pt x="73331" y="751667"/>
                    <a:pt x="-131280" y="849033"/>
                    <a:pt x="135420" y="705100"/>
                  </a:cubicBezTo>
                  <a:cubicBezTo>
                    <a:pt x="402120" y="561167"/>
                    <a:pt x="1504198" y="40467"/>
                    <a:pt x="1701753" y="2367"/>
                  </a:cubicBezTo>
                  <a:cubicBezTo>
                    <a:pt x="1899308" y="-35733"/>
                    <a:pt x="1032886" y="397478"/>
                    <a:pt x="1320753" y="476500"/>
                  </a:cubicBezTo>
                  <a:cubicBezTo>
                    <a:pt x="1608620" y="555522"/>
                    <a:pt x="3554542" y="453922"/>
                    <a:pt x="3428953" y="476500"/>
                  </a:cubicBezTo>
                  <a:cubicBezTo>
                    <a:pt x="3303364" y="499078"/>
                    <a:pt x="1018775" y="500490"/>
                    <a:pt x="558753" y="595034"/>
                  </a:cubicBezTo>
                  <a:close/>
                </a:path>
              </a:pathLst>
            </a:custGeom>
            <a:solidFill>
              <a:srgbClr val="FF3399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0" name="フリーフォーム: 図形 1259">
              <a:extLst>
                <a:ext uri="{FF2B5EF4-FFF2-40B4-BE49-F238E27FC236}">
                  <a16:creationId xmlns:a16="http://schemas.microsoft.com/office/drawing/2014/main" id="{5841965E-2015-4B5E-842C-7B2F20DB2E9D}"/>
                </a:ext>
              </a:extLst>
            </p:cNvPr>
            <p:cNvSpPr/>
            <p:nvPr/>
          </p:nvSpPr>
          <p:spPr>
            <a:xfrm>
              <a:off x="3706440" y="4808534"/>
              <a:ext cx="1095467" cy="1765264"/>
            </a:xfrm>
            <a:custGeom>
              <a:avLst/>
              <a:gdLst>
                <a:gd name="connsiteX0" fmla="*/ 1043360 w 1095467"/>
                <a:gd name="connsiteY0" fmla="*/ 85199 h 1765264"/>
                <a:gd name="connsiteX1" fmla="*/ 992560 w 1095467"/>
                <a:gd name="connsiteY1" fmla="*/ 102133 h 1765264"/>
                <a:gd name="connsiteX2" fmla="*/ 493027 w 1095467"/>
                <a:gd name="connsiteY2" fmla="*/ 838733 h 1765264"/>
                <a:gd name="connsiteX3" fmla="*/ 611560 w 1095467"/>
                <a:gd name="connsiteY3" fmla="*/ 1761599 h 1765264"/>
                <a:gd name="connsiteX4" fmla="*/ 408360 w 1095467"/>
                <a:gd name="connsiteY4" fmla="*/ 1143533 h 1765264"/>
                <a:gd name="connsiteX5" fmla="*/ 145893 w 1095467"/>
                <a:gd name="connsiteY5" fmla="*/ 694799 h 1765264"/>
                <a:gd name="connsiteX6" fmla="*/ 1068760 w 1095467"/>
                <a:gd name="connsiteY6" fmla="*/ 1532999 h 1765264"/>
                <a:gd name="connsiteX7" fmla="*/ 27360 w 1095467"/>
                <a:gd name="connsiteY7" fmla="*/ 923399 h 1765264"/>
                <a:gd name="connsiteX8" fmla="*/ 366027 w 1095467"/>
                <a:gd name="connsiteY8" fmla="*/ 559333 h 1765264"/>
                <a:gd name="connsiteX9" fmla="*/ 1043360 w 1095467"/>
                <a:gd name="connsiteY9" fmla="*/ 25933 h 1765264"/>
                <a:gd name="connsiteX10" fmla="*/ 1043360 w 1095467"/>
                <a:gd name="connsiteY10" fmla="*/ 85199 h 1765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95467" h="1765264">
                  <a:moveTo>
                    <a:pt x="1043360" y="85199"/>
                  </a:moveTo>
                  <a:cubicBezTo>
                    <a:pt x="1034893" y="97899"/>
                    <a:pt x="1084282" y="-23456"/>
                    <a:pt x="992560" y="102133"/>
                  </a:cubicBezTo>
                  <a:cubicBezTo>
                    <a:pt x="900838" y="227722"/>
                    <a:pt x="556527" y="562155"/>
                    <a:pt x="493027" y="838733"/>
                  </a:cubicBezTo>
                  <a:cubicBezTo>
                    <a:pt x="429527" y="1115311"/>
                    <a:pt x="625671" y="1710799"/>
                    <a:pt x="611560" y="1761599"/>
                  </a:cubicBezTo>
                  <a:cubicBezTo>
                    <a:pt x="597449" y="1812399"/>
                    <a:pt x="485971" y="1321333"/>
                    <a:pt x="408360" y="1143533"/>
                  </a:cubicBezTo>
                  <a:cubicBezTo>
                    <a:pt x="330749" y="965733"/>
                    <a:pt x="35826" y="629888"/>
                    <a:pt x="145893" y="694799"/>
                  </a:cubicBezTo>
                  <a:cubicBezTo>
                    <a:pt x="255960" y="759710"/>
                    <a:pt x="1088515" y="1494899"/>
                    <a:pt x="1068760" y="1532999"/>
                  </a:cubicBezTo>
                  <a:cubicBezTo>
                    <a:pt x="1049005" y="1571099"/>
                    <a:pt x="144482" y="1085677"/>
                    <a:pt x="27360" y="923399"/>
                  </a:cubicBezTo>
                  <a:cubicBezTo>
                    <a:pt x="-89762" y="761121"/>
                    <a:pt x="196694" y="708911"/>
                    <a:pt x="366027" y="559333"/>
                  </a:cubicBezTo>
                  <a:cubicBezTo>
                    <a:pt x="535360" y="409755"/>
                    <a:pt x="930471" y="104955"/>
                    <a:pt x="1043360" y="25933"/>
                  </a:cubicBezTo>
                  <a:cubicBezTo>
                    <a:pt x="1156249" y="-53089"/>
                    <a:pt x="1051827" y="72499"/>
                    <a:pt x="1043360" y="85199"/>
                  </a:cubicBezTo>
                  <a:close/>
                </a:path>
              </a:pathLst>
            </a:custGeom>
            <a:solidFill>
              <a:srgbClr val="FF3399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1" name="フリーフォーム: 図形 1260">
              <a:extLst>
                <a:ext uri="{FF2B5EF4-FFF2-40B4-BE49-F238E27FC236}">
                  <a16:creationId xmlns:a16="http://schemas.microsoft.com/office/drawing/2014/main" id="{D3465FC9-B01D-48C8-BEAD-35EEBFFECF5E}"/>
                </a:ext>
              </a:extLst>
            </p:cNvPr>
            <p:cNvSpPr/>
            <p:nvPr/>
          </p:nvSpPr>
          <p:spPr>
            <a:xfrm>
              <a:off x="948434" y="4670386"/>
              <a:ext cx="926764" cy="1544316"/>
            </a:xfrm>
            <a:custGeom>
              <a:avLst/>
              <a:gdLst>
                <a:gd name="connsiteX0" fmla="*/ 711033 w 926764"/>
                <a:gd name="connsiteY0" fmla="*/ 3214 h 1544316"/>
                <a:gd name="connsiteX1" fmla="*/ 575566 w 926764"/>
                <a:gd name="connsiteY1" fmla="*/ 468881 h 1544316"/>
                <a:gd name="connsiteX2" fmla="*/ 922699 w 926764"/>
                <a:gd name="connsiteY2" fmla="*/ 1307081 h 1544316"/>
                <a:gd name="connsiteX3" fmla="*/ 770299 w 926764"/>
                <a:gd name="connsiteY3" fmla="*/ 959947 h 1544316"/>
                <a:gd name="connsiteX4" fmla="*/ 846499 w 926764"/>
                <a:gd name="connsiteY4" fmla="*/ 1544147 h 1544316"/>
                <a:gd name="connsiteX5" fmla="*/ 279233 w 926764"/>
                <a:gd name="connsiteY5" fmla="*/ 892214 h 1544316"/>
                <a:gd name="connsiteX6" fmla="*/ 16766 w 926764"/>
                <a:gd name="connsiteY6" fmla="*/ 689014 h 1544316"/>
                <a:gd name="connsiteX7" fmla="*/ 711033 w 926764"/>
                <a:gd name="connsiteY7" fmla="*/ 3214 h 1544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6764" h="1544316">
                  <a:moveTo>
                    <a:pt x="711033" y="3214"/>
                  </a:moveTo>
                  <a:cubicBezTo>
                    <a:pt x="804166" y="-33475"/>
                    <a:pt x="540288" y="251570"/>
                    <a:pt x="575566" y="468881"/>
                  </a:cubicBezTo>
                  <a:cubicBezTo>
                    <a:pt x="610844" y="686192"/>
                    <a:pt x="890244" y="1225237"/>
                    <a:pt x="922699" y="1307081"/>
                  </a:cubicBezTo>
                  <a:cubicBezTo>
                    <a:pt x="955155" y="1388925"/>
                    <a:pt x="782999" y="920436"/>
                    <a:pt x="770299" y="959947"/>
                  </a:cubicBezTo>
                  <a:cubicBezTo>
                    <a:pt x="757599" y="999458"/>
                    <a:pt x="928343" y="1555436"/>
                    <a:pt x="846499" y="1544147"/>
                  </a:cubicBezTo>
                  <a:cubicBezTo>
                    <a:pt x="764655" y="1532858"/>
                    <a:pt x="417522" y="1034736"/>
                    <a:pt x="279233" y="892214"/>
                  </a:cubicBezTo>
                  <a:cubicBezTo>
                    <a:pt x="140944" y="749692"/>
                    <a:pt x="-59434" y="835769"/>
                    <a:pt x="16766" y="689014"/>
                  </a:cubicBezTo>
                  <a:cubicBezTo>
                    <a:pt x="92966" y="542259"/>
                    <a:pt x="617900" y="39903"/>
                    <a:pt x="711033" y="3214"/>
                  </a:cubicBezTo>
                  <a:close/>
                </a:path>
              </a:pathLst>
            </a:custGeom>
            <a:solidFill>
              <a:srgbClr val="FF3399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2" name="フリーフォーム: 図形 1261">
              <a:extLst>
                <a:ext uri="{FF2B5EF4-FFF2-40B4-BE49-F238E27FC236}">
                  <a16:creationId xmlns:a16="http://schemas.microsoft.com/office/drawing/2014/main" id="{7C5C07E5-9AB1-4FAC-8E3D-FB07F6E4E937}"/>
                </a:ext>
              </a:extLst>
            </p:cNvPr>
            <p:cNvSpPr/>
            <p:nvPr/>
          </p:nvSpPr>
          <p:spPr>
            <a:xfrm>
              <a:off x="3932750" y="8619046"/>
              <a:ext cx="2367652" cy="1532276"/>
            </a:xfrm>
            <a:custGeom>
              <a:avLst/>
              <a:gdLst>
                <a:gd name="connsiteX0" fmla="*/ 2298717 w 2367652"/>
                <a:gd name="connsiteY0" fmla="*/ 330221 h 1532276"/>
                <a:gd name="connsiteX1" fmla="*/ 2247917 w 2367652"/>
                <a:gd name="connsiteY1" fmla="*/ 330221 h 1532276"/>
                <a:gd name="connsiteX2" fmla="*/ 495317 w 2367652"/>
                <a:gd name="connsiteY2" fmla="*/ 160887 h 1532276"/>
                <a:gd name="connsiteX3" fmla="*/ 791650 w 2367652"/>
                <a:gd name="connsiteY3" fmla="*/ 1498621 h 1532276"/>
                <a:gd name="connsiteX4" fmla="*/ 563050 w 2367652"/>
                <a:gd name="connsiteY4" fmla="*/ 1066821 h 1532276"/>
                <a:gd name="connsiteX5" fmla="*/ 12717 w 2367652"/>
                <a:gd name="connsiteY5" fmla="*/ 372554 h 1532276"/>
                <a:gd name="connsiteX6" fmla="*/ 1164183 w 2367652"/>
                <a:gd name="connsiteY6" fmla="*/ 21 h 1532276"/>
                <a:gd name="connsiteX7" fmla="*/ 2298717 w 2367652"/>
                <a:gd name="connsiteY7" fmla="*/ 330221 h 153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67652" h="1532276">
                  <a:moveTo>
                    <a:pt x="2298717" y="330221"/>
                  </a:moveTo>
                  <a:cubicBezTo>
                    <a:pt x="2479339" y="385254"/>
                    <a:pt x="2247917" y="330221"/>
                    <a:pt x="2247917" y="330221"/>
                  </a:cubicBezTo>
                  <a:cubicBezTo>
                    <a:pt x="1947350" y="301999"/>
                    <a:pt x="738028" y="-33846"/>
                    <a:pt x="495317" y="160887"/>
                  </a:cubicBezTo>
                  <a:cubicBezTo>
                    <a:pt x="252606" y="355620"/>
                    <a:pt x="780361" y="1347632"/>
                    <a:pt x="791650" y="1498621"/>
                  </a:cubicBezTo>
                  <a:cubicBezTo>
                    <a:pt x="802939" y="1649610"/>
                    <a:pt x="692872" y="1254499"/>
                    <a:pt x="563050" y="1066821"/>
                  </a:cubicBezTo>
                  <a:cubicBezTo>
                    <a:pt x="433228" y="879143"/>
                    <a:pt x="-87472" y="550354"/>
                    <a:pt x="12717" y="372554"/>
                  </a:cubicBezTo>
                  <a:cubicBezTo>
                    <a:pt x="112906" y="194754"/>
                    <a:pt x="781772" y="2843"/>
                    <a:pt x="1164183" y="21"/>
                  </a:cubicBezTo>
                  <a:cubicBezTo>
                    <a:pt x="1546594" y="-2801"/>
                    <a:pt x="2118095" y="275188"/>
                    <a:pt x="2298717" y="330221"/>
                  </a:cubicBezTo>
                  <a:close/>
                </a:path>
              </a:pathLst>
            </a:custGeom>
            <a:solidFill>
              <a:srgbClr val="92D05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3" name="フリーフォーム: 図形 1262">
              <a:extLst>
                <a:ext uri="{FF2B5EF4-FFF2-40B4-BE49-F238E27FC236}">
                  <a16:creationId xmlns:a16="http://schemas.microsoft.com/office/drawing/2014/main" id="{0EF96E32-2872-4811-BE0E-A0B83F1647DA}"/>
                </a:ext>
              </a:extLst>
            </p:cNvPr>
            <p:cNvSpPr/>
            <p:nvPr/>
          </p:nvSpPr>
          <p:spPr>
            <a:xfrm>
              <a:off x="1741737" y="2606036"/>
              <a:ext cx="989230" cy="597816"/>
            </a:xfrm>
            <a:custGeom>
              <a:avLst/>
              <a:gdLst>
                <a:gd name="connsiteX0" fmla="*/ 984530 w 989230"/>
                <a:gd name="connsiteY0" fmla="*/ 103297 h 597816"/>
                <a:gd name="connsiteX1" fmla="*/ 603530 w 989230"/>
                <a:gd name="connsiteY1" fmla="*/ 22864 h 597816"/>
                <a:gd name="connsiteX2" fmla="*/ 15096 w 989230"/>
                <a:gd name="connsiteY2" fmla="*/ 585897 h 597816"/>
                <a:gd name="connsiteX3" fmla="*/ 188663 w 989230"/>
                <a:gd name="connsiteY3" fmla="*/ 378464 h 597816"/>
                <a:gd name="connsiteX4" fmla="*/ 345296 w 989230"/>
                <a:gd name="connsiteY4" fmla="*/ 44031 h 597816"/>
                <a:gd name="connsiteX5" fmla="*/ 984530 w 989230"/>
                <a:gd name="connsiteY5" fmla="*/ 103297 h 59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9230" h="597816">
                  <a:moveTo>
                    <a:pt x="984530" y="103297"/>
                  </a:moveTo>
                  <a:cubicBezTo>
                    <a:pt x="1027569" y="99769"/>
                    <a:pt x="765102" y="-57569"/>
                    <a:pt x="603530" y="22864"/>
                  </a:cubicBezTo>
                  <a:cubicBezTo>
                    <a:pt x="441958" y="103297"/>
                    <a:pt x="84240" y="526630"/>
                    <a:pt x="15096" y="585897"/>
                  </a:cubicBezTo>
                  <a:cubicBezTo>
                    <a:pt x="-54049" y="645164"/>
                    <a:pt x="133630" y="468775"/>
                    <a:pt x="188663" y="378464"/>
                  </a:cubicBezTo>
                  <a:cubicBezTo>
                    <a:pt x="243696" y="288153"/>
                    <a:pt x="215474" y="96242"/>
                    <a:pt x="345296" y="44031"/>
                  </a:cubicBezTo>
                  <a:cubicBezTo>
                    <a:pt x="475118" y="-8180"/>
                    <a:pt x="941491" y="106825"/>
                    <a:pt x="984530" y="103297"/>
                  </a:cubicBezTo>
                  <a:close/>
                </a:path>
              </a:pathLst>
            </a:custGeom>
            <a:solidFill>
              <a:srgbClr val="FF3399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4" name="フリーフォーム: 図形 1263">
              <a:extLst>
                <a:ext uri="{FF2B5EF4-FFF2-40B4-BE49-F238E27FC236}">
                  <a16:creationId xmlns:a16="http://schemas.microsoft.com/office/drawing/2014/main" id="{68C17C73-E967-45FE-B27E-62CDF0D5AEE6}"/>
                </a:ext>
              </a:extLst>
            </p:cNvPr>
            <p:cNvSpPr/>
            <p:nvPr/>
          </p:nvSpPr>
          <p:spPr>
            <a:xfrm>
              <a:off x="1707057" y="2311627"/>
              <a:ext cx="1036147" cy="452123"/>
            </a:xfrm>
            <a:custGeom>
              <a:avLst/>
              <a:gdLst>
                <a:gd name="connsiteX0" fmla="*/ 1036143 w 1036147"/>
                <a:gd name="connsiteY0" fmla="*/ 215673 h 452123"/>
                <a:gd name="connsiteX1" fmla="*/ 782143 w 1036147"/>
                <a:gd name="connsiteY1" fmla="*/ 4006 h 452123"/>
                <a:gd name="connsiteX2" fmla="*/ 32843 w 1036147"/>
                <a:gd name="connsiteY2" fmla="*/ 440040 h 452123"/>
                <a:gd name="connsiteX3" fmla="*/ 197943 w 1036147"/>
                <a:gd name="connsiteY3" fmla="*/ 308806 h 452123"/>
                <a:gd name="connsiteX4" fmla="*/ 777910 w 1036147"/>
                <a:gd name="connsiteY4" fmla="*/ 80206 h 452123"/>
                <a:gd name="connsiteX5" fmla="*/ 1036143 w 1036147"/>
                <a:gd name="connsiteY5" fmla="*/ 215673 h 45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6147" h="452123">
                  <a:moveTo>
                    <a:pt x="1036143" y="215673"/>
                  </a:moveTo>
                  <a:cubicBezTo>
                    <a:pt x="1036848" y="202973"/>
                    <a:pt x="949360" y="-33388"/>
                    <a:pt x="782143" y="4006"/>
                  </a:cubicBezTo>
                  <a:cubicBezTo>
                    <a:pt x="614926" y="41400"/>
                    <a:pt x="130210" y="389240"/>
                    <a:pt x="32843" y="440040"/>
                  </a:cubicBezTo>
                  <a:cubicBezTo>
                    <a:pt x="-64524" y="490840"/>
                    <a:pt x="73765" y="368778"/>
                    <a:pt x="197943" y="308806"/>
                  </a:cubicBezTo>
                  <a:cubicBezTo>
                    <a:pt x="322121" y="248834"/>
                    <a:pt x="641738" y="95023"/>
                    <a:pt x="777910" y="80206"/>
                  </a:cubicBezTo>
                  <a:cubicBezTo>
                    <a:pt x="914082" y="65389"/>
                    <a:pt x="1035438" y="228373"/>
                    <a:pt x="1036143" y="215673"/>
                  </a:cubicBezTo>
                  <a:close/>
                </a:path>
              </a:pathLst>
            </a:custGeom>
            <a:solidFill>
              <a:srgbClr val="FF3399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5" name="フリーフォーム: 図形 1264">
              <a:extLst>
                <a:ext uri="{FF2B5EF4-FFF2-40B4-BE49-F238E27FC236}">
                  <a16:creationId xmlns:a16="http://schemas.microsoft.com/office/drawing/2014/main" id="{21E7D74C-85F2-49FC-84BD-8B2E7F852762}"/>
                </a:ext>
              </a:extLst>
            </p:cNvPr>
            <p:cNvSpPr/>
            <p:nvPr/>
          </p:nvSpPr>
          <p:spPr>
            <a:xfrm>
              <a:off x="1596058" y="2763632"/>
              <a:ext cx="402079" cy="831734"/>
            </a:xfrm>
            <a:custGeom>
              <a:avLst/>
              <a:gdLst>
                <a:gd name="connsiteX0" fmla="*/ 402075 w 402079"/>
                <a:gd name="connsiteY0" fmla="*/ 735 h 831734"/>
                <a:gd name="connsiteX1" fmla="*/ 33775 w 402079"/>
                <a:gd name="connsiteY1" fmla="*/ 432535 h 831734"/>
                <a:gd name="connsiteX2" fmla="*/ 16842 w 402079"/>
                <a:gd name="connsiteY2" fmla="*/ 830468 h 831734"/>
                <a:gd name="connsiteX3" fmla="*/ 29542 w 402079"/>
                <a:gd name="connsiteY3" fmla="*/ 551068 h 831734"/>
                <a:gd name="connsiteX4" fmla="*/ 25309 w 402079"/>
                <a:gd name="connsiteY4" fmla="*/ 335168 h 831734"/>
                <a:gd name="connsiteX5" fmla="*/ 402075 w 402079"/>
                <a:gd name="connsiteY5" fmla="*/ 735 h 83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2079" h="831734">
                  <a:moveTo>
                    <a:pt x="402075" y="735"/>
                  </a:moveTo>
                  <a:cubicBezTo>
                    <a:pt x="403486" y="16963"/>
                    <a:pt x="97980" y="294246"/>
                    <a:pt x="33775" y="432535"/>
                  </a:cubicBezTo>
                  <a:cubicBezTo>
                    <a:pt x="-30430" y="570824"/>
                    <a:pt x="17547" y="810713"/>
                    <a:pt x="16842" y="830468"/>
                  </a:cubicBezTo>
                  <a:cubicBezTo>
                    <a:pt x="16137" y="850223"/>
                    <a:pt x="28131" y="633618"/>
                    <a:pt x="29542" y="551068"/>
                  </a:cubicBezTo>
                  <a:cubicBezTo>
                    <a:pt x="30953" y="468518"/>
                    <a:pt x="-34663" y="429007"/>
                    <a:pt x="25309" y="335168"/>
                  </a:cubicBezTo>
                  <a:cubicBezTo>
                    <a:pt x="85281" y="241329"/>
                    <a:pt x="400664" y="-15493"/>
                    <a:pt x="402075" y="735"/>
                  </a:cubicBezTo>
                  <a:close/>
                </a:path>
              </a:pathLst>
            </a:custGeom>
            <a:solidFill>
              <a:srgbClr val="FF3399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6" name="フリーフォーム: 図形 1265">
              <a:extLst>
                <a:ext uri="{FF2B5EF4-FFF2-40B4-BE49-F238E27FC236}">
                  <a16:creationId xmlns:a16="http://schemas.microsoft.com/office/drawing/2014/main" id="{8895F905-F38F-4507-9C26-0EDAAA1BEF6A}"/>
                </a:ext>
              </a:extLst>
            </p:cNvPr>
            <p:cNvSpPr/>
            <p:nvPr/>
          </p:nvSpPr>
          <p:spPr>
            <a:xfrm>
              <a:off x="1642101" y="3466549"/>
              <a:ext cx="367978" cy="727807"/>
            </a:xfrm>
            <a:custGeom>
              <a:avLst/>
              <a:gdLst>
                <a:gd name="connsiteX0" fmla="*/ 114732 w 367978"/>
                <a:gd name="connsiteY0" fmla="*/ 551 h 727807"/>
                <a:gd name="connsiteX1" fmla="*/ 85099 w 367978"/>
                <a:gd name="connsiteY1" fmla="*/ 216451 h 727807"/>
                <a:gd name="connsiteX2" fmla="*/ 356032 w 367978"/>
                <a:gd name="connsiteY2" fmla="*/ 711751 h 727807"/>
                <a:gd name="connsiteX3" fmla="*/ 288299 w 367978"/>
                <a:gd name="connsiteY3" fmla="*/ 576284 h 727807"/>
                <a:gd name="connsiteX4" fmla="*/ 4666 w 367978"/>
                <a:gd name="connsiteY4" fmla="*/ 271484 h 727807"/>
                <a:gd name="connsiteX5" fmla="*/ 114732 w 367978"/>
                <a:gd name="connsiteY5" fmla="*/ 551 h 727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7978" h="727807">
                  <a:moveTo>
                    <a:pt x="114732" y="551"/>
                  </a:moveTo>
                  <a:cubicBezTo>
                    <a:pt x="128137" y="-8621"/>
                    <a:pt x="44882" y="97918"/>
                    <a:pt x="85099" y="216451"/>
                  </a:cubicBezTo>
                  <a:cubicBezTo>
                    <a:pt x="125316" y="334984"/>
                    <a:pt x="322165" y="651779"/>
                    <a:pt x="356032" y="711751"/>
                  </a:cubicBezTo>
                  <a:cubicBezTo>
                    <a:pt x="389899" y="771723"/>
                    <a:pt x="346860" y="649662"/>
                    <a:pt x="288299" y="576284"/>
                  </a:cubicBezTo>
                  <a:cubicBezTo>
                    <a:pt x="229738" y="502906"/>
                    <a:pt x="35005" y="365323"/>
                    <a:pt x="4666" y="271484"/>
                  </a:cubicBezTo>
                  <a:cubicBezTo>
                    <a:pt x="-25673" y="177645"/>
                    <a:pt x="101327" y="9723"/>
                    <a:pt x="114732" y="551"/>
                  </a:cubicBezTo>
                  <a:close/>
                </a:path>
              </a:pathLst>
            </a:custGeom>
            <a:solidFill>
              <a:srgbClr val="FF3399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7" name="フリーフォーム: 図形 1266">
              <a:extLst>
                <a:ext uri="{FF2B5EF4-FFF2-40B4-BE49-F238E27FC236}">
                  <a16:creationId xmlns:a16="http://schemas.microsoft.com/office/drawing/2014/main" id="{BC7DD663-9554-4FEB-B958-EB9DF3E977EE}"/>
                </a:ext>
              </a:extLst>
            </p:cNvPr>
            <p:cNvSpPr/>
            <p:nvPr/>
          </p:nvSpPr>
          <p:spPr>
            <a:xfrm>
              <a:off x="2599161" y="2438390"/>
              <a:ext cx="822269" cy="570211"/>
            </a:xfrm>
            <a:custGeom>
              <a:avLst/>
              <a:gdLst>
                <a:gd name="connsiteX0" fmla="*/ 106 w 822269"/>
                <a:gd name="connsiteY0" fmla="*/ 93143 h 570211"/>
                <a:gd name="connsiteX1" fmla="*/ 232939 w 822269"/>
                <a:gd name="connsiteY1" fmla="*/ 21177 h 570211"/>
                <a:gd name="connsiteX2" fmla="*/ 533506 w 822269"/>
                <a:gd name="connsiteY2" fmla="*/ 190510 h 570211"/>
                <a:gd name="connsiteX3" fmla="*/ 817139 w 822269"/>
                <a:gd name="connsiteY3" fmla="*/ 567277 h 570211"/>
                <a:gd name="connsiteX4" fmla="*/ 702839 w 822269"/>
                <a:gd name="connsiteY4" fmla="*/ 351377 h 570211"/>
                <a:gd name="connsiteX5" fmla="*/ 533506 w 822269"/>
                <a:gd name="connsiteY5" fmla="*/ 93143 h 570211"/>
                <a:gd name="connsiteX6" fmla="*/ 207539 w 822269"/>
                <a:gd name="connsiteY6" fmla="*/ 10 h 570211"/>
                <a:gd name="connsiteX7" fmla="*/ 106 w 822269"/>
                <a:gd name="connsiteY7" fmla="*/ 93143 h 570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2269" h="570211">
                  <a:moveTo>
                    <a:pt x="106" y="93143"/>
                  </a:moveTo>
                  <a:cubicBezTo>
                    <a:pt x="4339" y="96671"/>
                    <a:pt x="144039" y="4949"/>
                    <a:pt x="232939" y="21177"/>
                  </a:cubicBezTo>
                  <a:cubicBezTo>
                    <a:pt x="321839" y="37405"/>
                    <a:pt x="436139" y="99493"/>
                    <a:pt x="533506" y="190510"/>
                  </a:cubicBezTo>
                  <a:cubicBezTo>
                    <a:pt x="630873" y="281527"/>
                    <a:pt x="788917" y="540466"/>
                    <a:pt x="817139" y="567277"/>
                  </a:cubicBezTo>
                  <a:cubicBezTo>
                    <a:pt x="845361" y="594088"/>
                    <a:pt x="750111" y="430399"/>
                    <a:pt x="702839" y="351377"/>
                  </a:cubicBezTo>
                  <a:cubicBezTo>
                    <a:pt x="655567" y="272355"/>
                    <a:pt x="616056" y="151704"/>
                    <a:pt x="533506" y="93143"/>
                  </a:cubicBezTo>
                  <a:cubicBezTo>
                    <a:pt x="450956" y="34582"/>
                    <a:pt x="296439" y="-696"/>
                    <a:pt x="207539" y="10"/>
                  </a:cubicBezTo>
                  <a:cubicBezTo>
                    <a:pt x="118639" y="716"/>
                    <a:pt x="-4127" y="89615"/>
                    <a:pt x="106" y="93143"/>
                  </a:cubicBezTo>
                  <a:close/>
                </a:path>
              </a:pathLst>
            </a:custGeom>
            <a:solidFill>
              <a:srgbClr val="FF3399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8" name="フリーフォーム: 図形 1267">
              <a:extLst>
                <a:ext uri="{FF2B5EF4-FFF2-40B4-BE49-F238E27FC236}">
                  <a16:creationId xmlns:a16="http://schemas.microsoft.com/office/drawing/2014/main" id="{6B077773-B33B-44DA-B594-34B691A59D4C}"/>
                </a:ext>
              </a:extLst>
            </p:cNvPr>
            <p:cNvSpPr/>
            <p:nvPr/>
          </p:nvSpPr>
          <p:spPr>
            <a:xfrm>
              <a:off x="2789183" y="2560799"/>
              <a:ext cx="662864" cy="796248"/>
            </a:xfrm>
            <a:custGeom>
              <a:avLst/>
              <a:gdLst>
                <a:gd name="connsiteX0" fmla="*/ 584 w 662864"/>
                <a:gd name="connsiteY0" fmla="*/ 4601 h 796248"/>
                <a:gd name="connsiteX1" fmla="*/ 322317 w 662864"/>
                <a:gd name="connsiteY1" fmla="*/ 144301 h 796248"/>
                <a:gd name="connsiteX2" fmla="*/ 563617 w 662864"/>
                <a:gd name="connsiteY2" fmla="*/ 609968 h 796248"/>
                <a:gd name="connsiteX3" fmla="*/ 656750 w 662864"/>
                <a:gd name="connsiteY3" fmla="*/ 796234 h 796248"/>
                <a:gd name="connsiteX4" fmla="*/ 635584 w 662864"/>
                <a:gd name="connsiteY4" fmla="*/ 618434 h 796248"/>
                <a:gd name="connsiteX5" fmla="*/ 487417 w 662864"/>
                <a:gd name="connsiteY5" fmla="*/ 334801 h 796248"/>
                <a:gd name="connsiteX6" fmla="*/ 250350 w 662864"/>
                <a:gd name="connsiteY6" fmla="*/ 59634 h 796248"/>
                <a:gd name="connsiteX7" fmla="*/ 584 w 662864"/>
                <a:gd name="connsiteY7" fmla="*/ 4601 h 796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2864" h="796248">
                  <a:moveTo>
                    <a:pt x="584" y="4601"/>
                  </a:moveTo>
                  <a:cubicBezTo>
                    <a:pt x="12578" y="18712"/>
                    <a:pt x="228478" y="43407"/>
                    <a:pt x="322317" y="144301"/>
                  </a:cubicBezTo>
                  <a:cubicBezTo>
                    <a:pt x="416156" y="245195"/>
                    <a:pt x="507878" y="501313"/>
                    <a:pt x="563617" y="609968"/>
                  </a:cubicBezTo>
                  <a:cubicBezTo>
                    <a:pt x="619356" y="718624"/>
                    <a:pt x="644756" y="794823"/>
                    <a:pt x="656750" y="796234"/>
                  </a:cubicBezTo>
                  <a:cubicBezTo>
                    <a:pt x="668744" y="797645"/>
                    <a:pt x="663806" y="695340"/>
                    <a:pt x="635584" y="618434"/>
                  </a:cubicBezTo>
                  <a:cubicBezTo>
                    <a:pt x="607362" y="541529"/>
                    <a:pt x="551623" y="427934"/>
                    <a:pt x="487417" y="334801"/>
                  </a:cubicBezTo>
                  <a:cubicBezTo>
                    <a:pt x="423211" y="241668"/>
                    <a:pt x="336428" y="110434"/>
                    <a:pt x="250350" y="59634"/>
                  </a:cubicBezTo>
                  <a:cubicBezTo>
                    <a:pt x="164272" y="8834"/>
                    <a:pt x="-11410" y="-9510"/>
                    <a:pt x="584" y="4601"/>
                  </a:cubicBezTo>
                  <a:close/>
                </a:path>
              </a:pathLst>
            </a:custGeom>
            <a:solidFill>
              <a:srgbClr val="FF3399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9" name="フリーフォーム: 図形 1268">
              <a:extLst>
                <a:ext uri="{FF2B5EF4-FFF2-40B4-BE49-F238E27FC236}">
                  <a16:creationId xmlns:a16="http://schemas.microsoft.com/office/drawing/2014/main" id="{10471CA1-9836-4B43-BD40-3DCB4562B38F}"/>
                </a:ext>
              </a:extLst>
            </p:cNvPr>
            <p:cNvSpPr/>
            <p:nvPr/>
          </p:nvSpPr>
          <p:spPr>
            <a:xfrm>
              <a:off x="2922258" y="2715073"/>
              <a:ext cx="519644" cy="1378776"/>
            </a:xfrm>
            <a:custGeom>
              <a:avLst/>
              <a:gdLst>
                <a:gd name="connsiteX0" fmla="*/ 2975 w 519644"/>
                <a:gd name="connsiteY0" fmla="*/ 2727 h 1378776"/>
                <a:gd name="connsiteX1" fmla="*/ 299309 w 519644"/>
                <a:gd name="connsiteY1" fmla="*/ 421827 h 1378776"/>
                <a:gd name="connsiteX2" fmla="*/ 460175 w 519644"/>
                <a:gd name="connsiteY2" fmla="*/ 832460 h 1378776"/>
                <a:gd name="connsiteX3" fmla="*/ 379742 w 519644"/>
                <a:gd name="connsiteY3" fmla="*/ 1374327 h 1378776"/>
                <a:gd name="connsiteX4" fmla="*/ 426309 w 519644"/>
                <a:gd name="connsiteY4" fmla="*/ 1065294 h 1378776"/>
                <a:gd name="connsiteX5" fmla="*/ 498275 w 519644"/>
                <a:gd name="connsiteY5" fmla="*/ 633494 h 1378776"/>
                <a:gd name="connsiteX6" fmla="*/ 2975 w 519644"/>
                <a:gd name="connsiteY6" fmla="*/ 2727 h 1378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9644" h="1378776">
                  <a:moveTo>
                    <a:pt x="2975" y="2727"/>
                  </a:moveTo>
                  <a:cubicBezTo>
                    <a:pt x="-30186" y="-32551"/>
                    <a:pt x="223109" y="283538"/>
                    <a:pt x="299309" y="421827"/>
                  </a:cubicBezTo>
                  <a:cubicBezTo>
                    <a:pt x="375509" y="560116"/>
                    <a:pt x="446770" y="673710"/>
                    <a:pt x="460175" y="832460"/>
                  </a:cubicBezTo>
                  <a:cubicBezTo>
                    <a:pt x="473581" y="991210"/>
                    <a:pt x="385386" y="1335521"/>
                    <a:pt x="379742" y="1374327"/>
                  </a:cubicBezTo>
                  <a:cubicBezTo>
                    <a:pt x="374098" y="1413133"/>
                    <a:pt x="406553" y="1188766"/>
                    <a:pt x="426309" y="1065294"/>
                  </a:cubicBezTo>
                  <a:cubicBezTo>
                    <a:pt x="446065" y="941822"/>
                    <a:pt x="568125" y="807061"/>
                    <a:pt x="498275" y="633494"/>
                  </a:cubicBezTo>
                  <a:cubicBezTo>
                    <a:pt x="428425" y="459927"/>
                    <a:pt x="36136" y="38005"/>
                    <a:pt x="2975" y="2727"/>
                  </a:cubicBezTo>
                  <a:close/>
                </a:path>
              </a:pathLst>
            </a:custGeom>
            <a:solidFill>
              <a:srgbClr val="FF3399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0" name="フリーフォーム: 図形 1269">
              <a:extLst>
                <a:ext uri="{FF2B5EF4-FFF2-40B4-BE49-F238E27FC236}">
                  <a16:creationId xmlns:a16="http://schemas.microsoft.com/office/drawing/2014/main" id="{60A52AAB-16F9-4EC6-9C62-1FD2B74A7455}"/>
                </a:ext>
              </a:extLst>
            </p:cNvPr>
            <p:cNvSpPr/>
            <p:nvPr/>
          </p:nvSpPr>
          <p:spPr>
            <a:xfrm>
              <a:off x="1932233" y="2747433"/>
              <a:ext cx="414331" cy="614851"/>
            </a:xfrm>
            <a:custGeom>
              <a:avLst/>
              <a:gdLst>
                <a:gd name="connsiteX0" fmla="*/ 413034 w 414331"/>
                <a:gd name="connsiteY0" fmla="*/ 0 h 614851"/>
                <a:gd name="connsiteX1" fmla="*/ 137867 w 414331"/>
                <a:gd name="connsiteY1" fmla="*/ 220134 h 614851"/>
                <a:gd name="connsiteX2" fmla="*/ 99767 w 414331"/>
                <a:gd name="connsiteY2" fmla="*/ 605367 h 614851"/>
                <a:gd name="connsiteX3" fmla="*/ 99767 w 414331"/>
                <a:gd name="connsiteY3" fmla="*/ 474134 h 614851"/>
                <a:gd name="connsiteX4" fmla="*/ 10867 w 414331"/>
                <a:gd name="connsiteY4" fmla="*/ 220134 h 614851"/>
                <a:gd name="connsiteX5" fmla="*/ 413034 w 414331"/>
                <a:gd name="connsiteY5" fmla="*/ 0 h 614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4331" h="614851">
                  <a:moveTo>
                    <a:pt x="413034" y="0"/>
                  </a:moveTo>
                  <a:cubicBezTo>
                    <a:pt x="434201" y="0"/>
                    <a:pt x="190078" y="119240"/>
                    <a:pt x="137867" y="220134"/>
                  </a:cubicBezTo>
                  <a:cubicBezTo>
                    <a:pt x="85656" y="321028"/>
                    <a:pt x="106117" y="563034"/>
                    <a:pt x="99767" y="605367"/>
                  </a:cubicBezTo>
                  <a:cubicBezTo>
                    <a:pt x="93417" y="647700"/>
                    <a:pt x="114584" y="538339"/>
                    <a:pt x="99767" y="474134"/>
                  </a:cubicBezTo>
                  <a:cubicBezTo>
                    <a:pt x="84950" y="409929"/>
                    <a:pt x="-36405" y="296334"/>
                    <a:pt x="10867" y="220134"/>
                  </a:cubicBezTo>
                  <a:cubicBezTo>
                    <a:pt x="58139" y="143934"/>
                    <a:pt x="391867" y="0"/>
                    <a:pt x="413034" y="0"/>
                  </a:cubicBezTo>
                  <a:close/>
                </a:path>
              </a:pathLst>
            </a:custGeom>
            <a:solidFill>
              <a:srgbClr val="92D05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1" name="フリーフォーム: 図形 1270">
              <a:extLst>
                <a:ext uri="{FF2B5EF4-FFF2-40B4-BE49-F238E27FC236}">
                  <a16:creationId xmlns:a16="http://schemas.microsoft.com/office/drawing/2014/main" id="{481055E3-D9C8-461A-9509-BDAA246AE219}"/>
                </a:ext>
              </a:extLst>
            </p:cNvPr>
            <p:cNvSpPr/>
            <p:nvPr/>
          </p:nvSpPr>
          <p:spPr>
            <a:xfrm>
              <a:off x="2974733" y="2832350"/>
              <a:ext cx="182869" cy="881558"/>
            </a:xfrm>
            <a:custGeom>
              <a:avLst/>
              <a:gdLst>
                <a:gd name="connsiteX0" fmla="*/ 56334 w 182869"/>
                <a:gd name="connsiteY0" fmla="*/ 37850 h 881558"/>
                <a:gd name="connsiteX1" fmla="*/ 170634 w 182869"/>
                <a:gd name="connsiteY1" fmla="*/ 401917 h 881558"/>
                <a:gd name="connsiteX2" fmla="*/ 94434 w 182869"/>
                <a:gd name="connsiteY2" fmla="*/ 880283 h 881558"/>
                <a:gd name="connsiteX3" fmla="*/ 162167 w 182869"/>
                <a:gd name="connsiteY3" fmla="*/ 537383 h 881558"/>
                <a:gd name="connsiteX4" fmla="*/ 170634 w 182869"/>
                <a:gd name="connsiteY4" fmla="*/ 389217 h 881558"/>
                <a:gd name="connsiteX5" fmla="*/ 5534 w 182869"/>
                <a:gd name="connsiteY5" fmla="*/ 50550 h 881558"/>
                <a:gd name="connsiteX6" fmla="*/ 56334 w 182869"/>
                <a:gd name="connsiteY6" fmla="*/ 37850 h 88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869" h="881558">
                  <a:moveTo>
                    <a:pt x="56334" y="37850"/>
                  </a:moveTo>
                  <a:cubicBezTo>
                    <a:pt x="83851" y="96411"/>
                    <a:pt x="164284" y="261512"/>
                    <a:pt x="170634" y="401917"/>
                  </a:cubicBezTo>
                  <a:cubicBezTo>
                    <a:pt x="176984" y="542322"/>
                    <a:pt x="95845" y="857705"/>
                    <a:pt x="94434" y="880283"/>
                  </a:cubicBezTo>
                  <a:cubicBezTo>
                    <a:pt x="93023" y="902861"/>
                    <a:pt x="149467" y="619227"/>
                    <a:pt x="162167" y="537383"/>
                  </a:cubicBezTo>
                  <a:cubicBezTo>
                    <a:pt x="174867" y="455539"/>
                    <a:pt x="196739" y="470356"/>
                    <a:pt x="170634" y="389217"/>
                  </a:cubicBezTo>
                  <a:cubicBezTo>
                    <a:pt x="144529" y="308078"/>
                    <a:pt x="26701" y="108406"/>
                    <a:pt x="5534" y="50550"/>
                  </a:cubicBezTo>
                  <a:cubicBezTo>
                    <a:pt x="-15633" y="-7306"/>
                    <a:pt x="28817" y="-20711"/>
                    <a:pt x="56334" y="37850"/>
                  </a:cubicBezTo>
                  <a:close/>
                </a:path>
              </a:pathLst>
            </a:custGeom>
            <a:solidFill>
              <a:srgbClr val="92D05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3" name="フリーフォーム: 図形 1272">
              <a:extLst>
                <a:ext uri="{FF2B5EF4-FFF2-40B4-BE49-F238E27FC236}">
                  <a16:creationId xmlns:a16="http://schemas.microsoft.com/office/drawing/2014/main" id="{7FD82DF2-628E-4691-8706-27B873BF33B3}"/>
                </a:ext>
              </a:extLst>
            </p:cNvPr>
            <p:cNvSpPr/>
            <p:nvPr/>
          </p:nvSpPr>
          <p:spPr>
            <a:xfrm>
              <a:off x="3318321" y="3425787"/>
              <a:ext cx="171787" cy="483108"/>
            </a:xfrm>
            <a:custGeom>
              <a:avLst/>
              <a:gdLst>
                <a:gd name="connsiteX0" fmla="*/ 123379 w 171787"/>
                <a:gd name="connsiteY0" fmla="*/ 38 h 483108"/>
                <a:gd name="connsiteX1" fmla="*/ 124967 w 171787"/>
                <a:gd name="connsiteY1" fmla="*/ 149263 h 483108"/>
                <a:gd name="connsiteX2" fmla="*/ 1142 w 171787"/>
                <a:gd name="connsiteY2" fmla="*/ 479463 h 483108"/>
                <a:gd name="connsiteX3" fmla="*/ 69404 w 171787"/>
                <a:gd name="connsiteY3" fmla="*/ 314363 h 483108"/>
                <a:gd name="connsiteX4" fmla="*/ 171004 w 171787"/>
                <a:gd name="connsiteY4" fmla="*/ 136563 h 483108"/>
                <a:gd name="connsiteX5" fmla="*/ 123379 w 171787"/>
                <a:gd name="connsiteY5" fmla="*/ 38 h 483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787" h="483108">
                  <a:moveTo>
                    <a:pt x="123379" y="38"/>
                  </a:moveTo>
                  <a:cubicBezTo>
                    <a:pt x="115706" y="2155"/>
                    <a:pt x="145340" y="69359"/>
                    <a:pt x="124967" y="149263"/>
                  </a:cubicBezTo>
                  <a:cubicBezTo>
                    <a:pt x="104594" y="229167"/>
                    <a:pt x="10402" y="451946"/>
                    <a:pt x="1142" y="479463"/>
                  </a:cubicBezTo>
                  <a:cubicBezTo>
                    <a:pt x="-8118" y="506980"/>
                    <a:pt x="41094" y="371513"/>
                    <a:pt x="69404" y="314363"/>
                  </a:cubicBezTo>
                  <a:cubicBezTo>
                    <a:pt x="97714" y="257213"/>
                    <a:pt x="163596" y="188421"/>
                    <a:pt x="171004" y="136563"/>
                  </a:cubicBezTo>
                  <a:cubicBezTo>
                    <a:pt x="178412" y="84705"/>
                    <a:pt x="131052" y="-2079"/>
                    <a:pt x="123379" y="38"/>
                  </a:cubicBezTo>
                  <a:close/>
                </a:path>
              </a:pathLst>
            </a:custGeom>
            <a:solidFill>
              <a:srgbClr val="92D05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4" name="フリーフォーム: 図形 1273">
              <a:extLst>
                <a:ext uri="{FF2B5EF4-FFF2-40B4-BE49-F238E27FC236}">
                  <a16:creationId xmlns:a16="http://schemas.microsoft.com/office/drawing/2014/main" id="{1E1A07CB-3575-4941-BF2D-77D1C93D941C}"/>
                </a:ext>
              </a:extLst>
            </p:cNvPr>
            <p:cNvSpPr/>
            <p:nvPr/>
          </p:nvSpPr>
          <p:spPr>
            <a:xfrm>
              <a:off x="1574955" y="2529607"/>
              <a:ext cx="1003560" cy="1214081"/>
            </a:xfrm>
            <a:custGeom>
              <a:avLst/>
              <a:gdLst>
                <a:gd name="connsiteX0" fmla="*/ 1003145 w 1003560"/>
                <a:gd name="connsiteY0" fmla="*/ 868 h 1214081"/>
                <a:gd name="connsiteX1" fmla="*/ 250670 w 1003560"/>
                <a:gd name="connsiteY1" fmla="*/ 207243 h 1214081"/>
                <a:gd name="connsiteX2" fmla="*/ 12545 w 1003560"/>
                <a:gd name="connsiteY2" fmla="*/ 1162918 h 1214081"/>
                <a:gd name="connsiteX3" fmla="*/ 44295 w 1003560"/>
                <a:gd name="connsiteY3" fmla="*/ 988293 h 1214081"/>
                <a:gd name="connsiteX4" fmla="*/ 139545 w 1003560"/>
                <a:gd name="connsiteY4" fmla="*/ 175493 h 1214081"/>
                <a:gd name="connsiteX5" fmla="*/ 1003145 w 1003560"/>
                <a:gd name="connsiteY5" fmla="*/ 868 h 1214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3560" h="1214081">
                  <a:moveTo>
                    <a:pt x="1003145" y="868"/>
                  </a:moveTo>
                  <a:cubicBezTo>
                    <a:pt x="1021666" y="6160"/>
                    <a:pt x="415770" y="13568"/>
                    <a:pt x="250670" y="207243"/>
                  </a:cubicBezTo>
                  <a:cubicBezTo>
                    <a:pt x="85570" y="400918"/>
                    <a:pt x="46941" y="1032743"/>
                    <a:pt x="12545" y="1162918"/>
                  </a:cubicBezTo>
                  <a:cubicBezTo>
                    <a:pt x="-21851" y="1293093"/>
                    <a:pt x="23128" y="1152864"/>
                    <a:pt x="44295" y="988293"/>
                  </a:cubicBezTo>
                  <a:cubicBezTo>
                    <a:pt x="65462" y="823722"/>
                    <a:pt x="-22380" y="341122"/>
                    <a:pt x="139545" y="175493"/>
                  </a:cubicBezTo>
                  <a:cubicBezTo>
                    <a:pt x="301470" y="9864"/>
                    <a:pt x="984624" y="-4424"/>
                    <a:pt x="1003145" y="868"/>
                  </a:cubicBezTo>
                  <a:close/>
                </a:path>
              </a:pathLst>
            </a:custGeom>
            <a:solidFill>
              <a:srgbClr val="92D05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5" name="フリーフォーム: 図形 1274">
              <a:extLst>
                <a:ext uri="{FF2B5EF4-FFF2-40B4-BE49-F238E27FC236}">
                  <a16:creationId xmlns:a16="http://schemas.microsoft.com/office/drawing/2014/main" id="{81D59CAC-20F0-49D1-A741-0BEC01DE8190}"/>
                </a:ext>
              </a:extLst>
            </p:cNvPr>
            <p:cNvSpPr/>
            <p:nvPr/>
          </p:nvSpPr>
          <p:spPr>
            <a:xfrm>
              <a:off x="2117304" y="3374983"/>
              <a:ext cx="293054" cy="33721"/>
            </a:xfrm>
            <a:custGeom>
              <a:avLst/>
              <a:gdLst>
                <a:gd name="connsiteX0" fmla="*/ 421 w 293054"/>
                <a:gd name="connsiteY0" fmla="*/ 9567 h 33721"/>
                <a:gd name="connsiteX1" fmla="*/ 202034 w 293054"/>
                <a:gd name="connsiteY1" fmla="*/ 42 h 33721"/>
                <a:gd name="connsiteX2" fmla="*/ 292521 w 293054"/>
                <a:gd name="connsiteY2" fmla="*/ 12742 h 33721"/>
                <a:gd name="connsiteX3" fmla="*/ 235371 w 293054"/>
                <a:gd name="connsiteY3" fmla="*/ 19092 h 33721"/>
                <a:gd name="connsiteX4" fmla="*/ 151234 w 293054"/>
                <a:gd name="connsiteY4" fmla="*/ 33380 h 33721"/>
                <a:gd name="connsiteX5" fmla="*/ 421 w 293054"/>
                <a:gd name="connsiteY5" fmla="*/ 9567 h 3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3054" h="33721">
                  <a:moveTo>
                    <a:pt x="421" y="9567"/>
                  </a:moveTo>
                  <a:cubicBezTo>
                    <a:pt x="8888" y="4011"/>
                    <a:pt x="153351" y="-487"/>
                    <a:pt x="202034" y="42"/>
                  </a:cubicBezTo>
                  <a:cubicBezTo>
                    <a:pt x="250717" y="571"/>
                    <a:pt x="286965" y="9567"/>
                    <a:pt x="292521" y="12742"/>
                  </a:cubicBezTo>
                  <a:cubicBezTo>
                    <a:pt x="298077" y="15917"/>
                    <a:pt x="258919" y="15652"/>
                    <a:pt x="235371" y="19092"/>
                  </a:cubicBezTo>
                  <a:cubicBezTo>
                    <a:pt x="211823" y="22532"/>
                    <a:pt x="189069" y="36026"/>
                    <a:pt x="151234" y="33380"/>
                  </a:cubicBezTo>
                  <a:cubicBezTo>
                    <a:pt x="113399" y="30734"/>
                    <a:pt x="-8046" y="15123"/>
                    <a:pt x="421" y="9567"/>
                  </a:cubicBezTo>
                  <a:close/>
                </a:path>
              </a:pathLst>
            </a:custGeom>
            <a:solidFill>
              <a:srgbClr val="0070C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6" name="フリーフォーム: 図形 1275">
              <a:extLst>
                <a:ext uri="{FF2B5EF4-FFF2-40B4-BE49-F238E27FC236}">
                  <a16:creationId xmlns:a16="http://schemas.microsoft.com/office/drawing/2014/main" id="{699F4A13-4F35-4677-9452-85B3FC5787DE}"/>
                </a:ext>
              </a:extLst>
            </p:cNvPr>
            <p:cNvSpPr/>
            <p:nvPr/>
          </p:nvSpPr>
          <p:spPr>
            <a:xfrm>
              <a:off x="2638142" y="3336173"/>
              <a:ext cx="385184" cy="78706"/>
            </a:xfrm>
            <a:custGeom>
              <a:avLst/>
              <a:gdLst>
                <a:gd name="connsiteX0" fmla="*/ 283 w 385184"/>
                <a:gd name="connsiteY0" fmla="*/ 752 h 78706"/>
                <a:gd name="connsiteX1" fmla="*/ 141571 w 385184"/>
                <a:gd name="connsiteY1" fmla="*/ 37265 h 78706"/>
                <a:gd name="connsiteX2" fmla="*/ 222533 w 385184"/>
                <a:gd name="connsiteY2" fmla="*/ 43615 h 78706"/>
                <a:gd name="connsiteX3" fmla="*/ 384458 w 385184"/>
                <a:gd name="connsiteY3" fmla="*/ 61077 h 78706"/>
                <a:gd name="connsiteX4" fmla="*/ 278096 w 385184"/>
                <a:gd name="connsiteY4" fmla="*/ 67427 h 78706"/>
                <a:gd name="connsiteX5" fmla="*/ 181258 w 385184"/>
                <a:gd name="connsiteY5" fmla="*/ 75365 h 78706"/>
                <a:gd name="connsiteX6" fmla="*/ 283 w 385184"/>
                <a:gd name="connsiteY6" fmla="*/ 752 h 78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84" h="78706">
                  <a:moveTo>
                    <a:pt x="283" y="752"/>
                  </a:moveTo>
                  <a:cubicBezTo>
                    <a:pt x="-6331" y="-5598"/>
                    <a:pt x="104529" y="30121"/>
                    <a:pt x="141571" y="37265"/>
                  </a:cubicBezTo>
                  <a:cubicBezTo>
                    <a:pt x="178613" y="44409"/>
                    <a:pt x="222533" y="43615"/>
                    <a:pt x="222533" y="43615"/>
                  </a:cubicBezTo>
                  <a:cubicBezTo>
                    <a:pt x="263014" y="47584"/>
                    <a:pt x="375198" y="57108"/>
                    <a:pt x="384458" y="61077"/>
                  </a:cubicBezTo>
                  <a:cubicBezTo>
                    <a:pt x="393719" y="65046"/>
                    <a:pt x="311963" y="65046"/>
                    <a:pt x="278096" y="67427"/>
                  </a:cubicBezTo>
                  <a:cubicBezTo>
                    <a:pt x="244229" y="69808"/>
                    <a:pt x="226502" y="85419"/>
                    <a:pt x="181258" y="75365"/>
                  </a:cubicBezTo>
                  <a:cubicBezTo>
                    <a:pt x="136014" y="65311"/>
                    <a:pt x="6897" y="7102"/>
                    <a:pt x="283" y="752"/>
                  </a:cubicBezTo>
                  <a:close/>
                </a:path>
              </a:pathLst>
            </a:custGeom>
            <a:solidFill>
              <a:srgbClr val="0070C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7" name="フリーフォーム: 図形 1276">
              <a:extLst>
                <a:ext uri="{FF2B5EF4-FFF2-40B4-BE49-F238E27FC236}">
                  <a16:creationId xmlns:a16="http://schemas.microsoft.com/office/drawing/2014/main" id="{4A9848BB-1AFF-4A17-83B6-6A063EF27C4A}"/>
                </a:ext>
              </a:extLst>
            </p:cNvPr>
            <p:cNvSpPr/>
            <p:nvPr/>
          </p:nvSpPr>
          <p:spPr>
            <a:xfrm>
              <a:off x="2393946" y="2974775"/>
              <a:ext cx="3158221" cy="2055309"/>
            </a:xfrm>
            <a:custGeom>
              <a:avLst/>
              <a:gdLst>
                <a:gd name="connsiteX0" fmla="*/ 88904 w 3158221"/>
                <a:gd name="connsiteY0" fmla="*/ 1755975 h 2055309"/>
                <a:gd name="connsiteX1" fmla="*/ 133354 w 3158221"/>
                <a:gd name="connsiteY1" fmla="*/ 1711525 h 2055309"/>
                <a:gd name="connsiteX2" fmla="*/ 3035304 w 3158221"/>
                <a:gd name="connsiteY2" fmla="*/ 85925 h 2055309"/>
                <a:gd name="connsiteX3" fmla="*/ 2432054 w 3158221"/>
                <a:gd name="connsiteY3" fmla="*/ 352625 h 2055309"/>
                <a:gd name="connsiteX4" fmla="*/ 717554 w 3158221"/>
                <a:gd name="connsiteY4" fmla="*/ 1438475 h 2055309"/>
                <a:gd name="connsiteX5" fmla="*/ 463554 w 3158221"/>
                <a:gd name="connsiteY5" fmla="*/ 1635325 h 2055309"/>
                <a:gd name="connsiteX6" fmla="*/ 495304 w 3158221"/>
                <a:gd name="connsiteY6" fmla="*/ 1590875 h 2055309"/>
                <a:gd name="connsiteX7" fmla="*/ 1784354 w 3158221"/>
                <a:gd name="connsiteY7" fmla="*/ 962225 h 2055309"/>
                <a:gd name="connsiteX8" fmla="*/ 539754 w 3158221"/>
                <a:gd name="connsiteY8" fmla="*/ 1654375 h 2055309"/>
                <a:gd name="connsiteX9" fmla="*/ 635004 w 3158221"/>
                <a:gd name="connsiteY9" fmla="*/ 1724225 h 2055309"/>
                <a:gd name="connsiteX10" fmla="*/ 285754 w 3158221"/>
                <a:gd name="connsiteY10" fmla="*/ 2054425 h 2055309"/>
                <a:gd name="connsiteX11" fmla="*/ 469904 w 3158221"/>
                <a:gd name="connsiteY11" fmla="*/ 1825825 h 2055309"/>
                <a:gd name="connsiteX12" fmla="*/ 114304 w 3158221"/>
                <a:gd name="connsiteY12" fmla="*/ 1971875 h 2055309"/>
                <a:gd name="connsiteX13" fmla="*/ 501654 w 3158221"/>
                <a:gd name="connsiteY13" fmla="*/ 1730575 h 2055309"/>
                <a:gd name="connsiteX14" fmla="*/ 88904 w 3158221"/>
                <a:gd name="connsiteY14" fmla="*/ 1755975 h 2055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58221" h="2055309">
                  <a:moveTo>
                    <a:pt x="88904" y="1755975"/>
                  </a:moveTo>
                  <a:cubicBezTo>
                    <a:pt x="-134405" y="1872921"/>
                    <a:pt x="133354" y="1711525"/>
                    <a:pt x="133354" y="1711525"/>
                  </a:cubicBezTo>
                  <a:lnTo>
                    <a:pt x="3035304" y="85925"/>
                  </a:lnTo>
                  <a:cubicBezTo>
                    <a:pt x="3418421" y="-140558"/>
                    <a:pt x="2818346" y="127200"/>
                    <a:pt x="2432054" y="352625"/>
                  </a:cubicBezTo>
                  <a:cubicBezTo>
                    <a:pt x="2045762" y="578050"/>
                    <a:pt x="1045637" y="1224692"/>
                    <a:pt x="717554" y="1438475"/>
                  </a:cubicBezTo>
                  <a:cubicBezTo>
                    <a:pt x="389471" y="1652258"/>
                    <a:pt x="500596" y="1609925"/>
                    <a:pt x="463554" y="1635325"/>
                  </a:cubicBezTo>
                  <a:cubicBezTo>
                    <a:pt x="426512" y="1660725"/>
                    <a:pt x="275171" y="1703058"/>
                    <a:pt x="495304" y="1590875"/>
                  </a:cubicBezTo>
                  <a:cubicBezTo>
                    <a:pt x="715437" y="1478692"/>
                    <a:pt x="1776946" y="951642"/>
                    <a:pt x="1784354" y="962225"/>
                  </a:cubicBezTo>
                  <a:cubicBezTo>
                    <a:pt x="1791762" y="972808"/>
                    <a:pt x="731312" y="1527375"/>
                    <a:pt x="539754" y="1654375"/>
                  </a:cubicBezTo>
                  <a:cubicBezTo>
                    <a:pt x="348196" y="1781375"/>
                    <a:pt x="677337" y="1657550"/>
                    <a:pt x="635004" y="1724225"/>
                  </a:cubicBezTo>
                  <a:cubicBezTo>
                    <a:pt x="592671" y="1790900"/>
                    <a:pt x="313271" y="2037492"/>
                    <a:pt x="285754" y="2054425"/>
                  </a:cubicBezTo>
                  <a:cubicBezTo>
                    <a:pt x="258237" y="2071358"/>
                    <a:pt x="498479" y="1839583"/>
                    <a:pt x="469904" y="1825825"/>
                  </a:cubicBezTo>
                  <a:cubicBezTo>
                    <a:pt x="441329" y="1812067"/>
                    <a:pt x="109012" y="1987750"/>
                    <a:pt x="114304" y="1971875"/>
                  </a:cubicBezTo>
                  <a:cubicBezTo>
                    <a:pt x="119596" y="1956000"/>
                    <a:pt x="512237" y="1767617"/>
                    <a:pt x="501654" y="1730575"/>
                  </a:cubicBezTo>
                  <a:cubicBezTo>
                    <a:pt x="491071" y="1693533"/>
                    <a:pt x="270937" y="1721579"/>
                    <a:pt x="88904" y="1755975"/>
                  </a:cubicBezTo>
                  <a:close/>
                </a:path>
              </a:pathLst>
            </a:custGeom>
            <a:solidFill>
              <a:srgbClr val="92D05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9" name="楕円 1278">
              <a:extLst>
                <a:ext uri="{FF2B5EF4-FFF2-40B4-BE49-F238E27FC236}">
                  <a16:creationId xmlns:a16="http://schemas.microsoft.com/office/drawing/2014/main" id="{111A2C7C-79FF-4A43-8ADB-E8EE600BEAA7}"/>
                </a:ext>
              </a:extLst>
            </p:cNvPr>
            <p:cNvSpPr/>
            <p:nvPr/>
          </p:nvSpPr>
          <p:spPr>
            <a:xfrm>
              <a:off x="2099734" y="3469217"/>
              <a:ext cx="169333" cy="169333"/>
            </a:xfrm>
            <a:prstGeom prst="ellipse">
              <a:avLst/>
            </a:prstGeom>
            <a:solidFill>
              <a:srgbClr val="FF3399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9" name="楕円 548">
              <a:extLst>
                <a:ext uri="{FF2B5EF4-FFF2-40B4-BE49-F238E27FC236}">
                  <a16:creationId xmlns:a16="http://schemas.microsoft.com/office/drawing/2014/main" id="{0E2B8ACA-0595-440E-8CAF-5A4978D81963}"/>
                </a:ext>
              </a:extLst>
            </p:cNvPr>
            <p:cNvSpPr/>
            <p:nvPr/>
          </p:nvSpPr>
          <p:spPr>
            <a:xfrm>
              <a:off x="2815167" y="3464984"/>
              <a:ext cx="169333" cy="169333"/>
            </a:xfrm>
            <a:prstGeom prst="ellipse">
              <a:avLst/>
            </a:prstGeom>
            <a:solidFill>
              <a:srgbClr val="FF3399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0" name="楕円 549">
              <a:extLst>
                <a:ext uri="{FF2B5EF4-FFF2-40B4-BE49-F238E27FC236}">
                  <a16:creationId xmlns:a16="http://schemas.microsoft.com/office/drawing/2014/main" id="{B6926017-7781-4836-9CEB-3DDBE85703B1}"/>
                </a:ext>
              </a:extLst>
            </p:cNvPr>
            <p:cNvSpPr/>
            <p:nvPr/>
          </p:nvSpPr>
          <p:spPr>
            <a:xfrm>
              <a:off x="2834217" y="3826934"/>
              <a:ext cx="169333" cy="169333"/>
            </a:xfrm>
            <a:prstGeom prst="ellipse">
              <a:avLst/>
            </a:prstGeom>
            <a:solidFill>
              <a:srgbClr val="FF3399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8" name="テキスト ボックス 517">
              <a:extLst>
                <a:ext uri="{FF2B5EF4-FFF2-40B4-BE49-F238E27FC236}">
                  <a16:creationId xmlns:a16="http://schemas.microsoft.com/office/drawing/2014/main" id="{1A787145-B6BA-4CF2-977E-1A7EE36D596A}"/>
                </a:ext>
              </a:extLst>
            </p:cNvPr>
            <p:cNvSpPr txBox="1"/>
            <p:nvPr/>
          </p:nvSpPr>
          <p:spPr>
            <a:xfrm>
              <a:off x="4942810" y="4625674"/>
              <a:ext cx="22635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spc="-300" dirty="0">
                  <a:solidFill>
                    <a:srgbClr val="FF3399"/>
                  </a:solidFill>
                  <a:latin typeface="Arial Black" panose="020B0A04020102020204" pitchFamily="34" charset="0"/>
                </a:rPr>
                <a:t>By </a:t>
              </a:r>
              <a:r>
                <a:rPr lang="en-US" altLang="ja-JP" sz="3200" b="1" i="0" dirty="0">
                  <a:solidFill>
                    <a:srgbClr val="FF3399"/>
                  </a:solidFill>
                  <a:effectLst/>
                  <a:latin typeface="Arial Black" panose="020B0A04020102020204" pitchFamily="34" charset="0"/>
                </a:rPr>
                <a:t>Becky.</a:t>
              </a:r>
              <a:endParaRPr kumimoji="1" lang="ja-JP" altLang="en-US" sz="3200" spc="-300" dirty="0">
                <a:solidFill>
                  <a:srgbClr val="FF3399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19" name="フリーフォーム: 図形 518">
              <a:extLst>
                <a:ext uri="{FF2B5EF4-FFF2-40B4-BE49-F238E27FC236}">
                  <a16:creationId xmlns:a16="http://schemas.microsoft.com/office/drawing/2014/main" id="{61DDA10E-B023-4625-92C4-B94413E4DD77}"/>
                </a:ext>
              </a:extLst>
            </p:cNvPr>
            <p:cNvSpPr/>
            <p:nvPr/>
          </p:nvSpPr>
          <p:spPr>
            <a:xfrm>
              <a:off x="6822001" y="7493246"/>
              <a:ext cx="781296" cy="641052"/>
            </a:xfrm>
            <a:custGeom>
              <a:avLst/>
              <a:gdLst>
                <a:gd name="connsiteX0" fmla="*/ 353499 w 781296"/>
                <a:gd name="connsiteY0" fmla="*/ 109821 h 641052"/>
                <a:gd name="connsiteX1" fmla="*/ 311166 w 781296"/>
                <a:gd name="connsiteY1" fmla="*/ 266454 h 641052"/>
                <a:gd name="connsiteX2" fmla="*/ 518599 w 781296"/>
                <a:gd name="connsiteY2" fmla="*/ 389221 h 641052"/>
                <a:gd name="connsiteX3" fmla="*/ 679466 w 781296"/>
                <a:gd name="connsiteY3" fmla="*/ 325721 h 641052"/>
                <a:gd name="connsiteX4" fmla="*/ 781066 w 781296"/>
                <a:gd name="connsiteY4" fmla="*/ 139454 h 641052"/>
                <a:gd name="connsiteX5" fmla="*/ 704866 w 781296"/>
                <a:gd name="connsiteY5" fmla="*/ 435787 h 641052"/>
                <a:gd name="connsiteX6" fmla="*/ 628666 w 781296"/>
                <a:gd name="connsiteY6" fmla="*/ 622054 h 641052"/>
                <a:gd name="connsiteX7" fmla="*/ 374666 w 781296"/>
                <a:gd name="connsiteY7" fmla="*/ 600887 h 641052"/>
                <a:gd name="connsiteX8" fmla="*/ 40232 w 781296"/>
                <a:gd name="connsiteY8" fmla="*/ 321487 h 641052"/>
                <a:gd name="connsiteX9" fmla="*/ 40232 w 781296"/>
                <a:gd name="connsiteY9" fmla="*/ 16687 h 641052"/>
                <a:gd name="connsiteX10" fmla="*/ 349266 w 781296"/>
                <a:gd name="connsiteY10" fmla="*/ 50554 h 641052"/>
                <a:gd name="connsiteX11" fmla="*/ 268832 w 781296"/>
                <a:gd name="connsiteY11" fmla="*/ 139454 h 641052"/>
                <a:gd name="connsiteX12" fmla="*/ 353499 w 781296"/>
                <a:gd name="connsiteY12" fmla="*/ 109821 h 641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1296" h="641052">
                  <a:moveTo>
                    <a:pt x="353499" y="109821"/>
                  </a:moveTo>
                  <a:cubicBezTo>
                    <a:pt x="360555" y="130988"/>
                    <a:pt x="283649" y="219887"/>
                    <a:pt x="311166" y="266454"/>
                  </a:cubicBezTo>
                  <a:cubicBezTo>
                    <a:pt x="338683" y="313021"/>
                    <a:pt x="457216" y="379343"/>
                    <a:pt x="518599" y="389221"/>
                  </a:cubicBezTo>
                  <a:cubicBezTo>
                    <a:pt x="579982" y="399099"/>
                    <a:pt x="635722" y="367349"/>
                    <a:pt x="679466" y="325721"/>
                  </a:cubicBezTo>
                  <a:cubicBezTo>
                    <a:pt x="723210" y="284093"/>
                    <a:pt x="776833" y="121110"/>
                    <a:pt x="781066" y="139454"/>
                  </a:cubicBezTo>
                  <a:cubicBezTo>
                    <a:pt x="785299" y="157798"/>
                    <a:pt x="730266" y="355354"/>
                    <a:pt x="704866" y="435787"/>
                  </a:cubicBezTo>
                  <a:cubicBezTo>
                    <a:pt x="679466" y="516220"/>
                    <a:pt x="683699" y="594537"/>
                    <a:pt x="628666" y="622054"/>
                  </a:cubicBezTo>
                  <a:cubicBezTo>
                    <a:pt x="573633" y="649571"/>
                    <a:pt x="472738" y="650981"/>
                    <a:pt x="374666" y="600887"/>
                  </a:cubicBezTo>
                  <a:cubicBezTo>
                    <a:pt x="276594" y="550793"/>
                    <a:pt x="95971" y="418854"/>
                    <a:pt x="40232" y="321487"/>
                  </a:cubicBezTo>
                  <a:cubicBezTo>
                    <a:pt x="-15507" y="224120"/>
                    <a:pt x="-11274" y="61842"/>
                    <a:pt x="40232" y="16687"/>
                  </a:cubicBezTo>
                  <a:cubicBezTo>
                    <a:pt x="91738" y="-28468"/>
                    <a:pt x="311166" y="30093"/>
                    <a:pt x="349266" y="50554"/>
                  </a:cubicBezTo>
                  <a:cubicBezTo>
                    <a:pt x="387366" y="71015"/>
                    <a:pt x="269538" y="131693"/>
                    <a:pt x="268832" y="139454"/>
                  </a:cubicBezTo>
                  <a:cubicBezTo>
                    <a:pt x="268126" y="147215"/>
                    <a:pt x="346443" y="88654"/>
                    <a:pt x="353499" y="109821"/>
                  </a:cubicBezTo>
                  <a:close/>
                </a:path>
              </a:pathLst>
            </a:custGeom>
            <a:solidFill>
              <a:srgbClr val="92D05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0" name="フリーフォーム: 図形 519">
              <a:extLst>
                <a:ext uri="{FF2B5EF4-FFF2-40B4-BE49-F238E27FC236}">
                  <a16:creationId xmlns:a16="http://schemas.microsoft.com/office/drawing/2014/main" id="{A6A04D64-6681-45BE-BC66-DB8BD91C1EDC}"/>
                </a:ext>
              </a:extLst>
            </p:cNvPr>
            <p:cNvSpPr/>
            <p:nvPr/>
          </p:nvSpPr>
          <p:spPr>
            <a:xfrm rot="235872">
              <a:off x="3806825" y="5459650"/>
              <a:ext cx="482600" cy="1832144"/>
            </a:xfrm>
            <a:custGeom>
              <a:avLst/>
              <a:gdLst>
                <a:gd name="connsiteX0" fmla="*/ 122879 w 341224"/>
                <a:gd name="connsiteY0" fmla="*/ 17225 h 1832144"/>
                <a:gd name="connsiteX1" fmla="*/ 110179 w 341224"/>
                <a:gd name="connsiteY1" fmla="*/ 449025 h 1832144"/>
                <a:gd name="connsiteX2" fmla="*/ 338779 w 341224"/>
                <a:gd name="connsiteY2" fmla="*/ 1801575 h 1832144"/>
                <a:gd name="connsiteX3" fmla="*/ 224479 w 341224"/>
                <a:gd name="connsiteY3" fmla="*/ 1350725 h 1832144"/>
                <a:gd name="connsiteX4" fmla="*/ 122879 w 341224"/>
                <a:gd name="connsiteY4" fmla="*/ 861775 h 1832144"/>
                <a:gd name="connsiteX5" fmla="*/ 205429 w 341224"/>
                <a:gd name="connsiteY5" fmla="*/ 1477725 h 1832144"/>
                <a:gd name="connsiteX6" fmla="*/ 2229 w 341224"/>
                <a:gd name="connsiteY6" fmla="*/ 118825 h 1832144"/>
                <a:gd name="connsiteX7" fmla="*/ 97479 w 341224"/>
                <a:gd name="connsiteY7" fmla="*/ 87075 h 1832144"/>
                <a:gd name="connsiteX8" fmla="*/ 122879 w 341224"/>
                <a:gd name="connsiteY8" fmla="*/ 17225 h 183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1224" h="1832144">
                  <a:moveTo>
                    <a:pt x="122879" y="17225"/>
                  </a:moveTo>
                  <a:cubicBezTo>
                    <a:pt x="124996" y="77550"/>
                    <a:pt x="74196" y="151633"/>
                    <a:pt x="110179" y="449025"/>
                  </a:cubicBezTo>
                  <a:cubicBezTo>
                    <a:pt x="146162" y="746417"/>
                    <a:pt x="319729" y="1651292"/>
                    <a:pt x="338779" y="1801575"/>
                  </a:cubicBezTo>
                  <a:cubicBezTo>
                    <a:pt x="357829" y="1951858"/>
                    <a:pt x="260462" y="1507358"/>
                    <a:pt x="224479" y="1350725"/>
                  </a:cubicBezTo>
                  <a:cubicBezTo>
                    <a:pt x="188496" y="1194092"/>
                    <a:pt x="126054" y="840608"/>
                    <a:pt x="122879" y="861775"/>
                  </a:cubicBezTo>
                  <a:cubicBezTo>
                    <a:pt x="119704" y="882942"/>
                    <a:pt x="225537" y="1601550"/>
                    <a:pt x="205429" y="1477725"/>
                  </a:cubicBezTo>
                  <a:cubicBezTo>
                    <a:pt x="185321" y="1353900"/>
                    <a:pt x="20221" y="350600"/>
                    <a:pt x="2229" y="118825"/>
                  </a:cubicBezTo>
                  <a:cubicBezTo>
                    <a:pt x="-15763" y="-112950"/>
                    <a:pt x="80546" y="100833"/>
                    <a:pt x="97479" y="87075"/>
                  </a:cubicBezTo>
                  <a:cubicBezTo>
                    <a:pt x="114412" y="73317"/>
                    <a:pt x="120762" y="-43100"/>
                    <a:pt x="122879" y="17225"/>
                  </a:cubicBezTo>
                  <a:close/>
                </a:path>
              </a:pathLst>
            </a:custGeom>
            <a:solidFill>
              <a:srgbClr val="FF3399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1" name="フリーフォーム: 図形 520">
              <a:extLst>
                <a:ext uri="{FF2B5EF4-FFF2-40B4-BE49-F238E27FC236}">
                  <a16:creationId xmlns:a16="http://schemas.microsoft.com/office/drawing/2014/main" id="{1FAF5B43-BAEE-4E3E-8ABF-E06F44865A5B}"/>
                </a:ext>
              </a:extLst>
            </p:cNvPr>
            <p:cNvSpPr/>
            <p:nvPr/>
          </p:nvSpPr>
          <p:spPr>
            <a:xfrm>
              <a:off x="2727139" y="3155939"/>
              <a:ext cx="205456" cy="49311"/>
            </a:xfrm>
            <a:custGeom>
              <a:avLst/>
              <a:gdLst>
                <a:gd name="connsiteX0" fmla="*/ 186 w 205456"/>
                <a:gd name="connsiteY0" fmla="*/ 49224 h 49311"/>
                <a:gd name="connsiteX1" fmla="*/ 82736 w 205456"/>
                <a:gd name="connsiteY1" fmla="*/ 11 h 49311"/>
                <a:gd name="connsiteX2" fmla="*/ 203386 w 205456"/>
                <a:gd name="connsiteY2" fmla="*/ 44461 h 49311"/>
                <a:gd name="connsiteX3" fmla="*/ 162111 w 205456"/>
                <a:gd name="connsiteY3" fmla="*/ 30174 h 49311"/>
                <a:gd name="connsiteX4" fmla="*/ 104961 w 205456"/>
                <a:gd name="connsiteY4" fmla="*/ 12711 h 49311"/>
                <a:gd name="connsiteX5" fmla="*/ 186 w 205456"/>
                <a:gd name="connsiteY5" fmla="*/ 49224 h 49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456" h="49311">
                  <a:moveTo>
                    <a:pt x="186" y="49224"/>
                  </a:moveTo>
                  <a:cubicBezTo>
                    <a:pt x="-3518" y="47107"/>
                    <a:pt x="48869" y="805"/>
                    <a:pt x="82736" y="11"/>
                  </a:cubicBezTo>
                  <a:cubicBezTo>
                    <a:pt x="116603" y="-783"/>
                    <a:pt x="190157" y="39434"/>
                    <a:pt x="203386" y="44461"/>
                  </a:cubicBezTo>
                  <a:cubicBezTo>
                    <a:pt x="216615" y="49488"/>
                    <a:pt x="162111" y="30174"/>
                    <a:pt x="162111" y="30174"/>
                  </a:cubicBezTo>
                  <a:cubicBezTo>
                    <a:pt x="145707" y="24882"/>
                    <a:pt x="130096" y="10859"/>
                    <a:pt x="104961" y="12711"/>
                  </a:cubicBezTo>
                  <a:cubicBezTo>
                    <a:pt x="79826" y="14563"/>
                    <a:pt x="3890" y="51341"/>
                    <a:pt x="186" y="49224"/>
                  </a:cubicBezTo>
                  <a:close/>
                </a:path>
              </a:pathLst>
            </a:custGeom>
            <a:solidFill>
              <a:srgbClr val="92D05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2" name="フリーフォーム: 図形 521">
              <a:extLst>
                <a:ext uri="{FF2B5EF4-FFF2-40B4-BE49-F238E27FC236}">
                  <a16:creationId xmlns:a16="http://schemas.microsoft.com/office/drawing/2014/main" id="{13AC81A0-6E66-4B53-8B83-F8DA43138D12}"/>
                </a:ext>
              </a:extLst>
            </p:cNvPr>
            <p:cNvSpPr/>
            <p:nvPr/>
          </p:nvSpPr>
          <p:spPr>
            <a:xfrm>
              <a:off x="2037183" y="3194614"/>
              <a:ext cx="306190" cy="144751"/>
            </a:xfrm>
            <a:custGeom>
              <a:avLst/>
              <a:gdLst>
                <a:gd name="connsiteX0" fmla="*/ 2755 w 306190"/>
                <a:gd name="connsiteY0" fmla="*/ 143899 h 144751"/>
                <a:gd name="connsiteX1" fmla="*/ 44030 w 306190"/>
                <a:gd name="connsiteY1" fmla="*/ 74049 h 144751"/>
                <a:gd name="connsiteX2" fmla="*/ 112292 w 306190"/>
                <a:gd name="connsiteY2" fmla="*/ 15311 h 144751"/>
                <a:gd name="connsiteX3" fmla="*/ 202780 w 306190"/>
                <a:gd name="connsiteY3" fmla="*/ 12136 h 144751"/>
                <a:gd name="connsiteX4" fmla="*/ 274217 w 306190"/>
                <a:gd name="connsiteY4" fmla="*/ 50236 h 144751"/>
                <a:gd name="connsiteX5" fmla="*/ 299617 w 306190"/>
                <a:gd name="connsiteY5" fmla="*/ 80399 h 144751"/>
                <a:gd name="connsiteX6" fmla="*/ 296442 w 306190"/>
                <a:gd name="connsiteY6" fmla="*/ 53411 h 144751"/>
                <a:gd name="connsiteX7" fmla="*/ 194842 w 306190"/>
                <a:gd name="connsiteY7" fmla="*/ 2611 h 144751"/>
                <a:gd name="connsiteX8" fmla="*/ 121817 w 306190"/>
                <a:gd name="connsiteY8" fmla="*/ 23249 h 144751"/>
                <a:gd name="connsiteX9" fmla="*/ 2755 w 306190"/>
                <a:gd name="connsiteY9" fmla="*/ 143899 h 144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6190" h="144751">
                  <a:moveTo>
                    <a:pt x="2755" y="143899"/>
                  </a:moveTo>
                  <a:cubicBezTo>
                    <a:pt x="-10209" y="152366"/>
                    <a:pt x="25774" y="95480"/>
                    <a:pt x="44030" y="74049"/>
                  </a:cubicBezTo>
                  <a:cubicBezTo>
                    <a:pt x="62286" y="52618"/>
                    <a:pt x="85834" y="25630"/>
                    <a:pt x="112292" y="15311"/>
                  </a:cubicBezTo>
                  <a:cubicBezTo>
                    <a:pt x="138750" y="4992"/>
                    <a:pt x="175792" y="6315"/>
                    <a:pt x="202780" y="12136"/>
                  </a:cubicBezTo>
                  <a:cubicBezTo>
                    <a:pt x="229768" y="17957"/>
                    <a:pt x="258078" y="38859"/>
                    <a:pt x="274217" y="50236"/>
                  </a:cubicBezTo>
                  <a:cubicBezTo>
                    <a:pt x="290357" y="61613"/>
                    <a:pt x="295913" y="79870"/>
                    <a:pt x="299617" y="80399"/>
                  </a:cubicBezTo>
                  <a:cubicBezTo>
                    <a:pt x="303321" y="80928"/>
                    <a:pt x="313904" y="66376"/>
                    <a:pt x="296442" y="53411"/>
                  </a:cubicBezTo>
                  <a:cubicBezTo>
                    <a:pt x="278980" y="40446"/>
                    <a:pt x="223946" y="7638"/>
                    <a:pt x="194842" y="2611"/>
                  </a:cubicBezTo>
                  <a:cubicBezTo>
                    <a:pt x="165738" y="-2416"/>
                    <a:pt x="152773" y="-2416"/>
                    <a:pt x="121817" y="23249"/>
                  </a:cubicBezTo>
                  <a:cubicBezTo>
                    <a:pt x="90861" y="48914"/>
                    <a:pt x="15719" y="135432"/>
                    <a:pt x="2755" y="143899"/>
                  </a:cubicBezTo>
                  <a:close/>
                </a:path>
              </a:pathLst>
            </a:custGeom>
            <a:solidFill>
              <a:srgbClr val="92D05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3" name="フリーフォーム: 図形 522">
              <a:extLst>
                <a:ext uri="{FF2B5EF4-FFF2-40B4-BE49-F238E27FC236}">
                  <a16:creationId xmlns:a16="http://schemas.microsoft.com/office/drawing/2014/main" id="{F60F91AA-9310-4CE5-AA0E-9A6F41ECFBA5}"/>
                </a:ext>
              </a:extLst>
            </p:cNvPr>
            <p:cNvSpPr/>
            <p:nvPr/>
          </p:nvSpPr>
          <p:spPr>
            <a:xfrm>
              <a:off x="2416163" y="3582604"/>
              <a:ext cx="46056" cy="60226"/>
            </a:xfrm>
            <a:custGeom>
              <a:avLst/>
              <a:gdLst>
                <a:gd name="connsiteX0" fmla="*/ 42875 w 46056"/>
                <a:gd name="connsiteY0" fmla="*/ 384 h 60226"/>
                <a:gd name="connsiteX1" fmla="*/ 38112 w 46056"/>
                <a:gd name="connsiteY1" fmla="*/ 59121 h 60226"/>
                <a:gd name="connsiteX2" fmla="*/ 12 w 46056"/>
                <a:gd name="connsiteY2" fmla="*/ 35309 h 60226"/>
                <a:gd name="connsiteX3" fmla="*/ 42875 w 46056"/>
                <a:gd name="connsiteY3" fmla="*/ 384 h 60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056" h="60226">
                  <a:moveTo>
                    <a:pt x="42875" y="384"/>
                  </a:moveTo>
                  <a:cubicBezTo>
                    <a:pt x="49225" y="4353"/>
                    <a:pt x="45256" y="53300"/>
                    <a:pt x="38112" y="59121"/>
                  </a:cubicBezTo>
                  <a:cubicBezTo>
                    <a:pt x="30968" y="64942"/>
                    <a:pt x="806" y="46421"/>
                    <a:pt x="12" y="35309"/>
                  </a:cubicBezTo>
                  <a:cubicBezTo>
                    <a:pt x="-782" y="24197"/>
                    <a:pt x="36525" y="-3585"/>
                    <a:pt x="42875" y="384"/>
                  </a:cubicBezTo>
                  <a:close/>
                </a:path>
              </a:pathLst>
            </a:custGeom>
            <a:solidFill>
              <a:srgbClr val="0070C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5" name="フリーフォーム: 図形 524">
              <a:extLst>
                <a:ext uri="{FF2B5EF4-FFF2-40B4-BE49-F238E27FC236}">
                  <a16:creationId xmlns:a16="http://schemas.microsoft.com/office/drawing/2014/main" id="{969251A0-A7C7-4D50-A8FE-6DF6DAC8004A}"/>
                </a:ext>
              </a:extLst>
            </p:cNvPr>
            <p:cNvSpPr/>
            <p:nvPr/>
          </p:nvSpPr>
          <p:spPr>
            <a:xfrm>
              <a:off x="2543046" y="3569552"/>
              <a:ext cx="79965" cy="57893"/>
            </a:xfrm>
            <a:custGeom>
              <a:avLst/>
              <a:gdLst>
                <a:gd name="connsiteX0" fmla="*/ 129 w 79965"/>
                <a:gd name="connsiteY0" fmla="*/ 22961 h 57893"/>
                <a:gd name="connsiteX1" fmla="*/ 49342 w 79965"/>
                <a:gd name="connsiteY1" fmla="*/ 736 h 57893"/>
                <a:gd name="connsiteX2" fmla="*/ 79504 w 79965"/>
                <a:gd name="connsiteY2" fmla="*/ 49948 h 57893"/>
                <a:gd name="connsiteX3" fmla="*/ 65217 w 79965"/>
                <a:gd name="connsiteY3" fmla="*/ 57886 h 57893"/>
                <a:gd name="connsiteX4" fmla="*/ 129 w 79965"/>
                <a:gd name="connsiteY4" fmla="*/ 22961 h 57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965" h="57893">
                  <a:moveTo>
                    <a:pt x="129" y="22961"/>
                  </a:moveTo>
                  <a:cubicBezTo>
                    <a:pt x="-2517" y="13436"/>
                    <a:pt x="36113" y="-3762"/>
                    <a:pt x="49342" y="736"/>
                  </a:cubicBezTo>
                  <a:cubicBezTo>
                    <a:pt x="62571" y="5234"/>
                    <a:pt x="76858" y="40423"/>
                    <a:pt x="79504" y="49948"/>
                  </a:cubicBezTo>
                  <a:cubicBezTo>
                    <a:pt x="82150" y="59473"/>
                    <a:pt x="72890" y="57357"/>
                    <a:pt x="65217" y="57886"/>
                  </a:cubicBezTo>
                  <a:cubicBezTo>
                    <a:pt x="57544" y="58415"/>
                    <a:pt x="2775" y="32486"/>
                    <a:pt x="129" y="22961"/>
                  </a:cubicBezTo>
                  <a:close/>
                </a:path>
              </a:pathLst>
            </a:custGeom>
            <a:solidFill>
              <a:srgbClr val="0070C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6" name="テキスト ボックス 525">
              <a:extLst>
                <a:ext uri="{FF2B5EF4-FFF2-40B4-BE49-F238E27FC236}">
                  <a16:creationId xmlns:a16="http://schemas.microsoft.com/office/drawing/2014/main" id="{35271C43-36DA-40DC-8518-69A682BF19DB}"/>
                </a:ext>
              </a:extLst>
            </p:cNvPr>
            <p:cNvSpPr txBox="1"/>
            <p:nvPr/>
          </p:nvSpPr>
          <p:spPr>
            <a:xfrm>
              <a:off x="4953000" y="4038600"/>
              <a:ext cx="42883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000" dirty="0">
                  <a:solidFill>
                    <a:srgbClr val="FF3399"/>
                  </a:solidFill>
                  <a:latin typeface="851ゴチカクット" panose="02000600000000000000" pitchFamily="2" charset="-128"/>
                  <a:ea typeface="851ゴチカクット" panose="02000600000000000000" pitchFamily="2" charset="-128"/>
                </a:rPr>
                <a:t>ロックに生きろ。</a:t>
              </a:r>
            </a:p>
          </p:txBody>
        </p:sp>
      </p:grpSp>
      <p:sp>
        <p:nvSpPr>
          <p:cNvPr id="528" name="フリーフォーム: 図形 527">
            <a:extLst>
              <a:ext uri="{FF2B5EF4-FFF2-40B4-BE49-F238E27FC236}">
                <a16:creationId xmlns:a16="http://schemas.microsoft.com/office/drawing/2014/main" id="{33F22B1E-CF57-4A2F-85D9-5435BF08B4F2}"/>
              </a:ext>
            </a:extLst>
          </p:cNvPr>
          <p:cNvSpPr/>
          <p:nvPr/>
        </p:nvSpPr>
        <p:spPr>
          <a:xfrm>
            <a:off x="-2067975" y="248289"/>
            <a:ext cx="13364625" cy="2661753"/>
          </a:xfrm>
          <a:custGeom>
            <a:avLst/>
            <a:gdLst>
              <a:gd name="connsiteX0" fmla="*/ 524925 w 13364625"/>
              <a:gd name="connsiteY0" fmla="*/ 2437761 h 2661753"/>
              <a:gd name="connsiteX1" fmla="*/ 791625 w 13364625"/>
              <a:gd name="connsiteY1" fmla="*/ 2266311 h 2661753"/>
              <a:gd name="connsiteX2" fmla="*/ 7116225 w 13364625"/>
              <a:gd name="connsiteY2" fmla="*/ 113661 h 2661753"/>
              <a:gd name="connsiteX3" fmla="*/ 2620425 w 13364625"/>
              <a:gd name="connsiteY3" fmla="*/ 1294761 h 2661753"/>
              <a:gd name="connsiteX4" fmla="*/ 9668925 w 13364625"/>
              <a:gd name="connsiteY4" fmla="*/ 685161 h 2661753"/>
              <a:gd name="connsiteX5" fmla="*/ 5192175 w 13364625"/>
              <a:gd name="connsiteY5" fmla="*/ 1580511 h 2661753"/>
              <a:gd name="connsiteX6" fmla="*/ 12316875 w 13364625"/>
              <a:gd name="connsiteY6" fmla="*/ 399411 h 2661753"/>
              <a:gd name="connsiteX7" fmla="*/ 6620925 w 13364625"/>
              <a:gd name="connsiteY7" fmla="*/ 247011 h 2661753"/>
              <a:gd name="connsiteX8" fmla="*/ 13364625 w 13364625"/>
              <a:gd name="connsiteY8" fmla="*/ 380361 h 2661753"/>
              <a:gd name="connsiteX9" fmla="*/ 4754025 w 13364625"/>
              <a:gd name="connsiteY9" fmla="*/ 113661 h 2661753"/>
              <a:gd name="connsiteX10" fmla="*/ 258225 w 13364625"/>
              <a:gd name="connsiteY10" fmla="*/ 2533011 h 2661753"/>
              <a:gd name="connsiteX11" fmla="*/ 543975 w 13364625"/>
              <a:gd name="connsiteY11" fmla="*/ 2342511 h 2661753"/>
              <a:gd name="connsiteX12" fmla="*/ 524925 w 13364625"/>
              <a:gd name="connsiteY12" fmla="*/ 2437761 h 266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64625" h="2661753">
                <a:moveTo>
                  <a:pt x="524925" y="2437761"/>
                </a:moveTo>
                <a:cubicBezTo>
                  <a:pt x="566200" y="2425061"/>
                  <a:pt x="-306925" y="2653661"/>
                  <a:pt x="791625" y="2266311"/>
                </a:cubicBezTo>
                <a:cubicBezTo>
                  <a:pt x="1890175" y="1878961"/>
                  <a:pt x="6811425" y="275586"/>
                  <a:pt x="7116225" y="113661"/>
                </a:cubicBezTo>
                <a:cubicBezTo>
                  <a:pt x="7421025" y="-48264"/>
                  <a:pt x="2194975" y="1199511"/>
                  <a:pt x="2620425" y="1294761"/>
                </a:cubicBezTo>
                <a:cubicBezTo>
                  <a:pt x="3045875" y="1390011"/>
                  <a:pt x="9240300" y="637536"/>
                  <a:pt x="9668925" y="685161"/>
                </a:cubicBezTo>
                <a:cubicBezTo>
                  <a:pt x="10097550" y="732786"/>
                  <a:pt x="4750850" y="1628136"/>
                  <a:pt x="5192175" y="1580511"/>
                </a:cubicBezTo>
                <a:cubicBezTo>
                  <a:pt x="5633500" y="1532886"/>
                  <a:pt x="12078750" y="621661"/>
                  <a:pt x="12316875" y="399411"/>
                </a:cubicBezTo>
                <a:cubicBezTo>
                  <a:pt x="12555000" y="177161"/>
                  <a:pt x="6620925" y="247011"/>
                  <a:pt x="6620925" y="247011"/>
                </a:cubicBezTo>
                <a:lnTo>
                  <a:pt x="13364625" y="380361"/>
                </a:lnTo>
                <a:cubicBezTo>
                  <a:pt x="13053475" y="358136"/>
                  <a:pt x="6938425" y="-245114"/>
                  <a:pt x="4754025" y="113661"/>
                </a:cubicBezTo>
                <a:cubicBezTo>
                  <a:pt x="2569625" y="472436"/>
                  <a:pt x="959900" y="2161536"/>
                  <a:pt x="258225" y="2533011"/>
                </a:cubicBezTo>
                <a:cubicBezTo>
                  <a:pt x="-443450" y="2904486"/>
                  <a:pt x="502700" y="2355211"/>
                  <a:pt x="543975" y="2342511"/>
                </a:cubicBezTo>
                <a:cubicBezTo>
                  <a:pt x="585250" y="2329811"/>
                  <a:pt x="483650" y="2450461"/>
                  <a:pt x="524925" y="2437761"/>
                </a:cubicBezTo>
                <a:close/>
              </a:path>
            </a:pathLst>
          </a:custGeom>
          <a:solidFill>
            <a:srgbClr val="FF3399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9" name="フリーフォーム: 図形 528">
            <a:extLst>
              <a:ext uri="{FF2B5EF4-FFF2-40B4-BE49-F238E27FC236}">
                <a16:creationId xmlns:a16="http://schemas.microsoft.com/office/drawing/2014/main" id="{E09D5084-C695-4640-BB86-FF30E60AFBC7}"/>
              </a:ext>
            </a:extLst>
          </p:cNvPr>
          <p:cNvSpPr/>
          <p:nvPr/>
        </p:nvSpPr>
        <p:spPr>
          <a:xfrm>
            <a:off x="-2424013" y="7957945"/>
            <a:ext cx="14851800" cy="4997876"/>
          </a:xfrm>
          <a:custGeom>
            <a:avLst/>
            <a:gdLst>
              <a:gd name="connsiteX0" fmla="*/ 13187263 w 14851800"/>
              <a:gd name="connsiteY0" fmla="*/ 233555 h 4997876"/>
              <a:gd name="connsiteX1" fmla="*/ 13130113 w 14851800"/>
              <a:gd name="connsiteY1" fmla="*/ 481205 h 4997876"/>
              <a:gd name="connsiteX2" fmla="*/ 709513 w 14851800"/>
              <a:gd name="connsiteY2" fmla="*/ 4710305 h 4997876"/>
              <a:gd name="connsiteX3" fmla="*/ 5433913 w 14851800"/>
              <a:gd name="connsiteY3" fmla="*/ 2919605 h 4997876"/>
              <a:gd name="connsiteX4" fmla="*/ 10272613 w 14851800"/>
              <a:gd name="connsiteY4" fmla="*/ 1167005 h 4997876"/>
              <a:gd name="connsiteX5" fmla="*/ 14730313 w 14851800"/>
              <a:gd name="connsiteY5" fmla="*/ 1890905 h 4997876"/>
              <a:gd name="connsiteX6" fmla="*/ 5224363 w 14851800"/>
              <a:gd name="connsiteY6" fmla="*/ 4405505 h 4997876"/>
              <a:gd name="connsiteX7" fmla="*/ 14139763 w 14851800"/>
              <a:gd name="connsiteY7" fmla="*/ 4005455 h 4997876"/>
              <a:gd name="connsiteX8" fmla="*/ 1585813 w 14851800"/>
              <a:gd name="connsiteY8" fmla="*/ 4957955 h 4997876"/>
              <a:gd name="connsiteX9" fmla="*/ 10996513 w 14851800"/>
              <a:gd name="connsiteY9" fmla="*/ 2424305 h 4997876"/>
              <a:gd name="connsiteX10" fmla="*/ 4663 w 14851800"/>
              <a:gd name="connsiteY10" fmla="*/ 4443605 h 4997876"/>
              <a:gd name="connsiteX11" fmla="*/ 12577663 w 14851800"/>
              <a:gd name="connsiteY11" fmla="*/ 1852805 h 4997876"/>
              <a:gd name="connsiteX12" fmla="*/ 11339413 w 14851800"/>
              <a:gd name="connsiteY12" fmla="*/ 1719455 h 4997876"/>
              <a:gd name="connsiteX13" fmla="*/ 13187263 w 14851800"/>
              <a:gd name="connsiteY13" fmla="*/ 233555 h 4997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851800" h="4997876">
                <a:moveTo>
                  <a:pt x="13187263" y="233555"/>
                </a:moveTo>
                <a:cubicBezTo>
                  <a:pt x="13485713" y="27180"/>
                  <a:pt x="15209738" y="-264920"/>
                  <a:pt x="13130113" y="481205"/>
                </a:cubicBezTo>
                <a:cubicBezTo>
                  <a:pt x="11050488" y="1227330"/>
                  <a:pt x="1992213" y="4303905"/>
                  <a:pt x="709513" y="4710305"/>
                </a:cubicBezTo>
                <a:cubicBezTo>
                  <a:pt x="-573187" y="5116705"/>
                  <a:pt x="3840063" y="3510155"/>
                  <a:pt x="5433913" y="2919605"/>
                </a:cubicBezTo>
                <a:cubicBezTo>
                  <a:pt x="7027763" y="2329055"/>
                  <a:pt x="8723213" y="1338455"/>
                  <a:pt x="10272613" y="1167005"/>
                </a:cubicBezTo>
                <a:cubicBezTo>
                  <a:pt x="11822013" y="995555"/>
                  <a:pt x="15571688" y="1351155"/>
                  <a:pt x="14730313" y="1890905"/>
                </a:cubicBezTo>
                <a:cubicBezTo>
                  <a:pt x="13888938" y="2430655"/>
                  <a:pt x="5322788" y="4053080"/>
                  <a:pt x="5224363" y="4405505"/>
                </a:cubicBezTo>
                <a:cubicBezTo>
                  <a:pt x="5125938" y="4757930"/>
                  <a:pt x="14746188" y="3913380"/>
                  <a:pt x="14139763" y="4005455"/>
                </a:cubicBezTo>
                <a:cubicBezTo>
                  <a:pt x="13533338" y="4097530"/>
                  <a:pt x="2109688" y="5221480"/>
                  <a:pt x="1585813" y="4957955"/>
                </a:cubicBezTo>
                <a:cubicBezTo>
                  <a:pt x="1061938" y="4694430"/>
                  <a:pt x="11260038" y="2510030"/>
                  <a:pt x="10996513" y="2424305"/>
                </a:cubicBezTo>
                <a:cubicBezTo>
                  <a:pt x="10732988" y="2338580"/>
                  <a:pt x="-258862" y="4538855"/>
                  <a:pt x="4663" y="4443605"/>
                </a:cubicBezTo>
                <a:cubicBezTo>
                  <a:pt x="268188" y="4348355"/>
                  <a:pt x="10688538" y="2306830"/>
                  <a:pt x="12577663" y="1852805"/>
                </a:cubicBezTo>
                <a:cubicBezTo>
                  <a:pt x="14466788" y="1398780"/>
                  <a:pt x="11244163" y="1992505"/>
                  <a:pt x="11339413" y="1719455"/>
                </a:cubicBezTo>
                <a:cubicBezTo>
                  <a:pt x="11434663" y="1446405"/>
                  <a:pt x="12888813" y="439930"/>
                  <a:pt x="13187263" y="233555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0" name="フリーフォーム: 図形 529">
            <a:extLst>
              <a:ext uri="{FF2B5EF4-FFF2-40B4-BE49-F238E27FC236}">
                <a16:creationId xmlns:a16="http://schemas.microsoft.com/office/drawing/2014/main" id="{27C5D271-2AE5-48DA-AB81-637A5DFF904B}"/>
              </a:ext>
            </a:extLst>
          </p:cNvPr>
          <p:cNvSpPr/>
          <p:nvPr/>
        </p:nvSpPr>
        <p:spPr>
          <a:xfrm>
            <a:off x="-999665" y="843760"/>
            <a:ext cx="13782408" cy="4927727"/>
          </a:xfrm>
          <a:custGeom>
            <a:avLst/>
            <a:gdLst>
              <a:gd name="connsiteX0" fmla="*/ 7076615 w 13782408"/>
              <a:gd name="connsiteY0" fmla="*/ 489740 h 4927727"/>
              <a:gd name="connsiteX1" fmla="*/ 7076615 w 13782408"/>
              <a:gd name="connsiteY1" fmla="*/ 375440 h 4927727"/>
              <a:gd name="connsiteX2" fmla="*/ 13610765 w 13782408"/>
              <a:gd name="connsiteY2" fmla="*/ 4909340 h 4927727"/>
              <a:gd name="connsiteX3" fmla="*/ 8600615 w 13782408"/>
              <a:gd name="connsiteY3" fmla="*/ 2070890 h 4927727"/>
              <a:gd name="connsiteX4" fmla="*/ 13782215 w 13782408"/>
              <a:gd name="connsiteY4" fmla="*/ 4585490 h 4927727"/>
              <a:gd name="connsiteX5" fmla="*/ 8810165 w 13782408"/>
              <a:gd name="connsiteY5" fmla="*/ 1613690 h 4927727"/>
              <a:gd name="connsiteX6" fmla="*/ 11953415 w 13782408"/>
              <a:gd name="connsiteY6" fmla="*/ 2699540 h 4927727"/>
              <a:gd name="connsiteX7" fmla="*/ 8467265 w 13782408"/>
              <a:gd name="connsiteY7" fmla="*/ 1327940 h 4927727"/>
              <a:gd name="connsiteX8" fmla="*/ 3495215 w 13782408"/>
              <a:gd name="connsiteY8" fmla="*/ 775490 h 4927727"/>
              <a:gd name="connsiteX9" fmla="*/ 9065 w 13782408"/>
              <a:gd name="connsiteY9" fmla="*/ 4013990 h 4927727"/>
              <a:gd name="connsiteX10" fmla="*/ 2695115 w 13782408"/>
              <a:gd name="connsiteY10" fmla="*/ 489740 h 4927727"/>
              <a:gd name="connsiteX11" fmla="*/ 8772065 w 13782408"/>
              <a:gd name="connsiteY11" fmla="*/ 2375690 h 4927727"/>
              <a:gd name="connsiteX12" fmla="*/ 7076615 w 13782408"/>
              <a:gd name="connsiteY12" fmla="*/ 489740 h 4927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82408" h="4927727">
                <a:moveTo>
                  <a:pt x="7076615" y="489740"/>
                </a:moveTo>
                <a:cubicBezTo>
                  <a:pt x="6794040" y="156365"/>
                  <a:pt x="5987590" y="-361160"/>
                  <a:pt x="7076615" y="375440"/>
                </a:cubicBezTo>
                <a:cubicBezTo>
                  <a:pt x="8165640" y="1112040"/>
                  <a:pt x="13356765" y="4626765"/>
                  <a:pt x="13610765" y="4909340"/>
                </a:cubicBezTo>
                <a:cubicBezTo>
                  <a:pt x="13864765" y="5191915"/>
                  <a:pt x="8572040" y="2124865"/>
                  <a:pt x="8600615" y="2070890"/>
                </a:cubicBezTo>
                <a:cubicBezTo>
                  <a:pt x="8629190" y="2016915"/>
                  <a:pt x="13747290" y="4661690"/>
                  <a:pt x="13782215" y="4585490"/>
                </a:cubicBezTo>
                <a:cubicBezTo>
                  <a:pt x="13817140" y="4509290"/>
                  <a:pt x="9114965" y="1928015"/>
                  <a:pt x="8810165" y="1613690"/>
                </a:cubicBezTo>
                <a:cubicBezTo>
                  <a:pt x="8505365" y="1299365"/>
                  <a:pt x="12010565" y="2747165"/>
                  <a:pt x="11953415" y="2699540"/>
                </a:cubicBezTo>
                <a:cubicBezTo>
                  <a:pt x="11896265" y="2651915"/>
                  <a:pt x="9876965" y="1648615"/>
                  <a:pt x="8467265" y="1327940"/>
                </a:cubicBezTo>
                <a:cubicBezTo>
                  <a:pt x="7057565" y="1007265"/>
                  <a:pt x="4904915" y="327815"/>
                  <a:pt x="3495215" y="775490"/>
                </a:cubicBezTo>
                <a:cubicBezTo>
                  <a:pt x="2085515" y="1223165"/>
                  <a:pt x="142415" y="4061615"/>
                  <a:pt x="9065" y="4013990"/>
                </a:cubicBezTo>
                <a:cubicBezTo>
                  <a:pt x="-124285" y="3966365"/>
                  <a:pt x="1234615" y="762790"/>
                  <a:pt x="2695115" y="489740"/>
                </a:cubicBezTo>
                <a:cubicBezTo>
                  <a:pt x="4155615" y="216690"/>
                  <a:pt x="8041815" y="2378865"/>
                  <a:pt x="8772065" y="2375690"/>
                </a:cubicBezTo>
                <a:cubicBezTo>
                  <a:pt x="9502315" y="2372515"/>
                  <a:pt x="7359190" y="823115"/>
                  <a:pt x="7076615" y="489740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1" name="フリーフォーム: 図形 530">
            <a:extLst>
              <a:ext uri="{FF2B5EF4-FFF2-40B4-BE49-F238E27FC236}">
                <a16:creationId xmlns:a16="http://schemas.microsoft.com/office/drawing/2014/main" id="{CC775E3E-4BA6-44A7-B547-0C1EBD80E5DE}"/>
              </a:ext>
            </a:extLst>
          </p:cNvPr>
          <p:cNvSpPr/>
          <p:nvPr/>
        </p:nvSpPr>
        <p:spPr>
          <a:xfrm>
            <a:off x="-3165635" y="546534"/>
            <a:ext cx="17626457" cy="1894143"/>
          </a:xfrm>
          <a:custGeom>
            <a:avLst/>
            <a:gdLst>
              <a:gd name="connsiteX0" fmla="*/ 270035 w 17626457"/>
              <a:gd name="connsiteY0" fmla="*/ 425016 h 1894143"/>
              <a:gd name="connsiteX1" fmla="*/ 784385 w 17626457"/>
              <a:gd name="connsiteY1" fmla="*/ 501216 h 1894143"/>
              <a:gd name="connsiteX2" fmla="*/ 16176785 w 17626457"/>
              <a:gd name="connsiteY2" fmla="*/ 44016 h 1894143"/>
              <a:gd name="connsiteX3" fmla="*/ 422435 w 17626457"/>
              <a:gd name="connsiteY3" fmla="*/ 1758516 h 1894143"/>
              <a:gd name="connsiteX4" fmla="*/ 17624585 w 17626457"/>
              <a:gd name="connsiteY4" fmla="*/ 1644216 h 1894143"/>
              <a:gd name="connsiteX5" fmla="*/ 1622585 w 17626457"/>
              <a:gd name="connsiteY5" fmla="*/ 1872816 h 1894143"/>
              <a:gd name="connsiteX6" fmla="*/ 15757685 w 17626457"/>
              <a:gd name="connsiteY6" fmla="*/ 1015566 h 1894143"/>
              <a:gd name="connsiteX7" fmla="*/ 5756435 w 17626457"/>
              <a:gd name="connsiteY7" fmla="*/ 672666 h 1894143"/>
              <a:gd name="connsiteX8" fmla="*/ 270035 w 17626457"/>
              <a:gd name="connsiteY8" fmla="*/ 425016 h 189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26457" h="1894143">
                <a:moveTo>
                  <a:pt x="270035" y="425016"/>
                </a:moveTo>
                <a:cubicBezTo>
                  <a:pt x="-558640" y="396441"/>
                  <a:pt x="784385" y="501216"/>
                  <a:pt x="784385" y="501216"/>
                </a:cubicBezTo>
                <a:cubicBezTo>
                  <a:pt x="3435510" y="437716"/>
                  <a:pt x="16237110" y="-165534"/>
                  <a:pt x="16176785" y="44016"/>
                </a:cubicBezTo>
                <a:cubicBezTo>
                  <a:pt x="16116460" y="253566"/>
                  <a:pt x="181135" y="1491816"/>
                  <a:pt x="422435" y="1758516"/>
                </a:cubicBezTo>
                <a:cubicBezTo>
                  <a:pt x="663735" y="2025216"/>
                  <a:pt x="17424560" y="1625166"/>
                  <a:pt x="17624585" y="1644216"/>
                </a:cubicBezTo>
                <a:cubicBezTo>
                  <a:pt x="17824610" y="1663266"/>
                  <a:pt x="1933735" y="1977591"/>
                  <a:pt x="1622585" y="1872816"/>
                </a:cubicBezTo>
                <a:cubicBezTo>
                  <a:pt x="1311435" y="1768041"/>
                  <a:pt x="15068710" y="1215591"/>
                  <a:pt x="15757685" y="1015566"/>
                </a:cubicBezTo>
                <a:cubicBezTo>
                  <a:pt x="16446660" y="815541"/>
                  <a:pt x="8337710" y="777441"/>
                  <a:pt x="5756435" y="672666"/>
                </a:cubicBezTo>
                <a:lnTo>
                  <a:pt x="270035" y="425016"/>
                </a:ln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2" name="フリーフォーム: 図形 531">
            <a:extLst>
              <a:ext uri="{FF2B5EF4-FFF2-40B4-BE49-F238E27FC236}">
                <a16:creationId xmlns:a16="http://schemas.microsoft.com/office/drawing/2014/main" id="{FF339DCF-5B45-4A40-B818-8EBC82E95056}"/>
              </a:ext>
            </a:extLst>
          </p:cNvPr>
          <p:cNvSpPr/>
          <p:nvPr/>
        </p:nvSpPr>
        <p:spPr>
          <a:xfrm>
            <a:off x="-5316783" y="9017145"/>
            <a:ext cx="18552343" cy="3632203"/>
          </a:xfrm>
          <a:custGeom>
            <a:avLst/>
            <a:gdLst>
              <a:gd name="connsiteX0" fmla="*/ 3907083 w 18552343"/>
              <a:gd name="connsiteY0" fmla="*/ 2050905 h 3632203"/>
              <a:gd name="connsiteX1" fmla="*/ 17775483 w 18552343"/>
              <a:gd name="connsiteY1" fmla="*/ 1307955 h 3632203"/>
              <a:gd name="connsiteX2" fmla="*/ 13565433 w 18552343"/>
              <a:gd name="connsiteY2" fmla="*/ 755505 h 3632203"/>
              <a:gd name="connsiteX3" fmla="*/ 18518433 w 18552343"/>
              <a:gd name="connsiteY3" fmla="*/ 279255 h 3632203"/>
              <a:gd name="connsiteX4" fmla="*/ 15546633 w 18552343"/>
              <a:gd name="connsiteY4" fmla="*/ 164955 h 3632203"/>
              <a:gd name="connsiteX5" fmla="*/ 11679483 w 18552343"/>
              <a:gd name="connsiteY5" fmla="*/ 2603355 h 3632203"/>
              <a:gd name="connsiteX6" fmla="*/ 4154733 w 18552343"/>
              <a:gd name="connsiteY6" fmla="*/ 3632055 h 3632203"/>
              <a:gd name="connsiteX7" fmla="*/ 16060983 w 18552343"/>
              <a:gd name="connsiteY7" fmla="*/ 2679555 h 3632203"/>
              <a:gd name="connsiteX8" fmla="*/ 763833 w 18552343"/>
              <a:gd name="connsiteY8" fmla="*/ 2679555 h 3632203"/>
              <a:gd name="connsiteX9" fmla="*/ 3907083 w 18552343"/>
              <a:gd name="connsiteY9" fmla="*/ 2050905 h 363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552343" h="3632203">
                <a:moveTo>
                  <a:pt x="3907083" y="2050905"/>
                </a:moveTo>
                <a:cubicBezTo>
                  <a:pt x="6742358" y="1822305"/>
                  <a:pt x="16165758" y="1523855"/>
                  <a:pt x="17775483" y="1307955"/>
                </a:cubicBezTo>
                <a:cubicBezTo>
                  <a:pt x="19385208" y="1092055"/>
                  <a:pt x="13441608" y="926955"/>
                  <a:pt x="13565433" y="755505"/>
                </a:cubicBezTo>
                <a:cubicBezTo>
                  <a:pt x="13689258" y="584055"/>
                  <a:pt x="18188233" y="377680"/>
                  <a:pt x="18518433" y="279255"/>
                </a:cubicBezTo>
                <a:cubicBezTo>
                  <a:pt x="18848633" y="180830"/>
                  <a:pt x="16686458" y="-222395"/>
                  <a:pt x="15546633" y="164955"/>
                </a:cubicBezTo>
                <a:cubicBezTo>
                  <a:pt x="14406808" y="552305"/>
                  <a:pt x="13578133" y="2025505"/>
                  <a:pt x="11679483" y="2603355"/>
                </a:cubicBezTo>
                <a:cubicBezTo>
                  <a:pt x="9780833" y="3181205"/>
                  <a:pt x="3424483" y="3619355"/>
                  <a:pt x="4154733" y="3632055"/>
                </a:cubicBezTo>
                <a:cubicBezTo>
                  <a:pt x="4884983" y="3644755"/>
                  <a:pt x="16626133" y="2838305"/>
                  <a:pt x="16060983" y="2679555"/>
                </a:cubicBezTo>
                <a:cubicBezTo>
                  <a:pt x="15495833" y="2520805"/>
                  <a:pt x="2789483" y="2781155"/>
                  <a:pt x="763833" y="2679555"/>
                </a:cubicBezTo>
                <a:cubicBezTo>
                  <a:pt x="-1261817" y="2577955"/>
                  <a:pt x="1071808" y="2279505"/>
                  <a:pt x="3907083" y="2050905"/>
                </a:cubicBezTo>
                <a:close/>
              </a:path>
            </a:pathLst>
          </a:custGeom>
          <a:solidFill>
            <a:srgbClr val="FF3399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4" name="フリーフォーム: 図形 533">
            <a:extLst>
              <a:ext uri="{FF2B5EF4-FFF2-40B4-BE49-F238E27FC236}">
                <a16:creationId xmlns:a16="http://schemas.microsoft.com/office/drawing/2014/main" id="{A4415B37-3EE4-421D-BFDB-4E04DFFC78DF}"/>
              </a:ext>
            </a:extLst>
          </p:cNvPr>
          <p:cNvSpPr/>
          <p:nvPr/>
        </p:nvSpPr>
        <p:spPr>
          <a:xfrm>
            <a:off x="-2280136" y="6463641"/>
            <a:ext cx="13221160" cy="6294955"/>
          </a:xfrm>
          <a:custGeom>
            <a:avLst/>
            <a:gdLst>
              <a:gd name="connsiteX0" fmla="*/ 12529036 w 13221160"/>
              <a:gd name="connsiteY0" fmla="*/ 451509 h 6294955"/>
              <a:gd name="connsiteX1" fmla="*/ 4604236 w 13221160"/>
              <a:gd name="connsiteY1" fmla="*/ 5861709 h 6294955"/>
              <a:gd name="connsiteX2" fmla="*/ 8528536 w 13221160"/>
              <a:gd name="connsiteY2" fmla="*/ 4071009 h 6294955"/>
              <a:gd name="connsiteX3" fmla="*/ 13186 w 13221160"/>
              <a:gd name="connsiteY3" fmla="*/ 6280809 h 6294955"/>
              <a:gd name="connsiteX4" fmla="*/ 6566386 w 13221160"/>
              <a:gd name="connsiteY4" fmla="*/ 5061609 h 6294955"/>
              <a:gd name="connsiteX5" fmla="*/ 6166336 w 13221160"/>
              <a:gd name="connsiteY5" fmla="*/ 5976009 h 6294955"/>
              <a:gd name="connsiteX6" fmla="*/ 13195786 w 13221160"/>
              <a:gd name="connsiteY6" fmla="*/ 5671209 h 6294955"/>
              <a:gd name="connsiteX7" fmla="*/ 8623786 w 13221160"/>
              <a:gd name="connsiteY7" fmla="*/ 4852059 h 6294955"/>
              <a:gd name="connsiteX8" fmla="*/ 11386036 w 13221160"/>
              <a:gd name="connsiteY8" fmla="*/ 3213759 h 6294955"/>
              <a:gd name="connsiteX9" fmla="*/ 10624036 w 13221160"/>
              <a:gd name="connsiteY9" fmla="*/ 3442359 h 6294955"/>
              <a:gd name="connsiteX10" fmla="*/ 11328886 w 13221160"/>
              <a:gd name="connsiteY10" fmla="*/ 1727859 h 6294955"/>
              <a:gd name="connsiteX11" fmla="*/ 12586186 w 13221160"/>
              <a:gd name="connsiteY11" fmla="*/ 451509 h 6294955"/>
              <a:gd name="connsiteX12" fmla="*/ 12529036 w 13221160"/>
              <a:gd name="connsiteY12" fmla="*/ 451509 h 6294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221160" h="6294955">
                <a:moveTo>
                  <a:pt x="12529036" y="451509"/>
                </a:moveTo>
                <a:cubicBezTo>
                  <a:pt x="11198711" y="1353209"/>
                  <a:pt x="5270986" y="5258459"/>
                  <a:pt x="4604236" y="5861709"/>
                </a:cubicBezTo>
                <a:cubicBezTo>
                  <a:pt x="3937486" y="6464959"/>
                  <a:pt x="9293711" y="4001159"/>
                  <a:pt x="8528536" y="4071009"/>
                </a:cubicBezTo>
                <a:cubicBezTo>
                  <a:pt x="7763361" y="4140859"/>
                  <a:pt x="340211" y="6115709"/>
                  <a:pt x="13186" y="6280809"/>
                </a:cubicBezTo>
                <a:cubicBezTo>
                  <a:pt x="-313839" y="6445909"/>
                  <a:pt x="5540861" y="5112409"/>
                  <a:pt x="6566386" y="5061609"/>
                </a:cubicBezTo>
                <a:cubicBezTo>
                  <a:pt x="7591911" y="5010809"/>
                  <a:pt x="5061436" y="5874409"/>
                  <a:pt x="6166336" y="5976009"/>
                </a:cubicBezTo>
                <a:cubicBezTo>
                  <a:pt x="7271236" y="6077609"/>
                  <a:pt x="12786211" y="5858534"/>
                  <a:pt x="13195786" y="5671209"/>
                </a:cubicBezTo>
                <a:cubicBezTo>
                  <a:pt x="13605361" y="5483884"/>
                  <a:pt x="8925411" y="5261634"/>
                  <a:pt x="8623786" y="4852059"/>
                </a:cubicBezTo>
                <a:cubicBezTo>
                  <a:pt x="8322161" y="4442484"/>
                  <a:pt x="11052661" y="3448709"/>
                  <a:pt x="11386036" y="3213759"/>
                </a:cubicBezTo>
                <a:cubicBezTo>
                  <a:pt x="11719411" y="2978809"/>
                  <a:pt x="10633561" y="3690009"/>
                  <a:pt x="10624036" y="3442359"/>
                </a:cubicBezTo>
                <a:cubicBezTo>
                  <a:pt x="10614511" y="3194709"/>
                  <a:pt x="11001861" y="2226334"/>
                  <a:pt x="11328886" y="1727859"/>
                </a:cubicBezTo>
                <a:cubicBezTo>
                  <a:pt x="11655911" y="1229384"/>
                  <a:pt x="12386161" y="661059"/>
                  <a:pt x="12586186" y="451509"/>
                </a:cubicBezTo>
                <a:cubicBezTo>
                  <a:pt x="12786211" y="241959"/>
                  <a:pt x="13859361" y="-450191"/>
                  <a:pt x="12529036" y="451509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5" name="フリーフォーム: 図形 534">
            <a:extLst>
              <a:ext uri="{FF2B5EF4-FFF2-40B4-BE49-F238E27FC236}">
                <a16:creationId xmlns:a16="http://schemas.microsoft.com/office/drawing/2014/main" id="{8B7B1CBE-4897-463E-94FA-24F4BEBA0C20}"/>
              </a:ext>
            </a:extLst>
          </p:cNvPr>
          <p:cNvSpPr/>
          <p:nvPr/>
        </p:nvSpPr>
        <p:spPr>
          <a:xfrm>
            <a:off x="5967123" y="4933500"/>
            <a:ext cx="5293901" cy="801106"/>
          </a:xfrm>
          <a:custGeom>
            <a:avLst/>
            <a:gdLst>
              <a:gd name="connsiteX0" fmla="*/ 338427 w 5293901"/>
              <a:gd name="connsiteY0" fmla="*/ 667200 h 801106"/>
              <a:gd name="connsiteX1" fmla="*/ 700377 w 5293901"/>
              <a:gd name="connsiteY1" fmla="*/ 571950 h 801106"/>
              <a:gd name="connsiteX2" fmla="*/ 5291427 w 5293901"/>
              <a:gd name="connsiteY2" fmla="*/ 133800 h 801106"/>
              <a:gd name="connsiteX3" fmla="*/ 14577 w 5293901"/>
              <a:gd name="connsiteY3" fmla="*/ 800550 h 801106"/>
              <a:gd name="connsiteX4" fmla="*/ 3615027 w 5293901"/>
              <a:gd name="connsiteY4" fmla="*/ 450 h 801106"/>
              <a:gd name="connsiteX5" fmla="*/ 338427 w 5293901"/>
              <a:gd name="connsiteY5" fmla="*/ 667200 h 80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93901" h="801106">
                <a:moveTo>
                  <a:pt x="338427" y="667200"/>
                </a:moveTo>
                <a:cubicBezTo>
                  <a:pt x="-147348" y="762450"/>
                  <a:pt x="-125123" y="660850"/>
                  <a:pt x="700377" y="571950"/>
                </a:cubicBezTo>
                <a:cubicBezTo>
                  <a:pt x="1525877" y="483050"/>
                  <a:pt x="5405727" y="95700"/>
                  <a:pt x="5291427" y="133800"/>
                </a:cubicBezTo>
                <a:cubicBezTo>
                  <a:pt x="5177127" y="171900"/>
                  <a:pt x="293977" y="822775"/>
                  <a:pt x="14577" y="800550"/>
                </a:cubicBezTo>
                <a:cubicBezTo>
                  <a:pt x="-264823" y="778325"/>
                  <a:pt x="3564227" y="19500"/>
                  <a:pt x="3615027" y="450"/>
                </a:cubicBezTo>
                <a:cubicBezTo>
                  <a:pt x="3665827" y="-18600"/>
                  <a:pt x="824202" y="571950"/>
                  <a:pt x="338427" y="667200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6" name="フリーフォーム: 図形 535">
            <a:extLst>
              <a:ext uri="{FF2B5EF4-FFF2-40B4-BE49-F238E27FC236}">
                <a16:creationId xmlns:a16="http://schemas.microsoft.com/office/drawing/2014/main" id="{53EE6C53-5CF8-4F57-B2A8-D4688EDEC1E5}"/>
              </a:ext>
            </a:extLst>
          </p:cNvPr>
          <p:cNvSpPr/>
          <p:nvPr/>
        </p:nvSpPr>
        <p:spPr>
          <a:xfrm>
            <a:off x="-1215992" y="2866278"/>
            <a:ext cx="2628910" cy="5669169"/>
          </a:xfrm>
          <a:custGeom>
            <a:avLst/>
            <a:gdLst>
              <a:gd name="connsiteX0" fmla="*/ 2606642 w 2628910"/>
              <a:gd name="connsiteY0" fmla="*/ 10272 h 5669169"/>
              <a:gd name="connsiteX1" fmla="*/ 2206592 w 2628910"/>
              <a:gd name="connsiteY1" fmla="*/ 1058022 h 5669169"/>
              <a:gd name="connsiteX2" fmla="*/ 2035142 w 2628910"/>
              <a:gd name="connsiteY2" fmla="*/ 1458072 h 5669169"/>
              <a:gd name="connsiteX3" fmla="*/ 1749392 w 2628910"/>
              <a:gd name="connsiteY3" fmla="*/ 2772522 h 5669169"/>
              <a:gd name="connsiteX4" fmla="*/ 2130392 w 2628910"/>
              <a:gd name="connsiteY4" fmla="*/ 4086972 h 5669169"/>
              <a:gd name="connsiteX5" fmla="*/ 1387442 w 2628910"/>
              <a:gd name="connsiteY5" fmla="*/ 4277472 h 5669169"/>
              <a:gd name="connsiteX6" fmla="*/ 1158842 w 2628910"/>
              <a:gd name="connsiteY6" fmla="*/ 5477622 h 5669169"/>
              <a:gd name="connsiteX7" fmla="*/ 2320892 w 2628910"/>
              <a:gd name="connsiteY7" fmla="*/ 562722 h 5669169"/>
              <a:gd name="connsiteX8" fmla="*/ 15842 w 2628910"/>
              <a:gd name="connsiteY8" fmla="*/ 5649072 h 5669169"/>
              <a:gd name="connsiteX9" fmla="*/ 1311242 w 2628910"/>
              <a:gd name="connsiteY9" fmla="*/ 2315322 h 5669169"/>
              <a:gd name="connsiteX10" fmla="*/ 1463642 w 2628910"/>
              <a:gd name="connsiteY10" fmla="*/ 1762872 h 5669169"/>
              <a:gd name="connsiteX11" fmla="*/ 2606642 w 2628910"/>
              <a:gd name="connsiteY11" fmla="*/ 10272 h 5669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28910" h="5669169">
                <a:moveTo>
                  <a:pt x="2606642" y="10272"/>
                </a:moveTo>
                <a:cubicBezTo>
                  <a:pt x="2730467" y="-107203"/>
                  <a:pt x="2301842" y="816722"/>
                  <a:pt x="2206592" y="1058022"/>
                </a:cubicBezTo>
                <a:cubicBezTo>
                  <a:pt x="2111342" y="1299322"/>
                  <a:pt x="2111342" y="1172322"/>
                  <a:pt x="2035142" y="1458072"/>
                </a:cubicBezTo>
                <a:cubicBezTo>
                  <a:pt x="1958942" y="1743822"/>
                  <a:pt x="1733517" y="2334372"/>
                  <a:pt x="1749392" y="2772522"/>
                </a:cubicBezTo>
                <a:cubicBezTo>
                  <a:pt x="1765267" y="3210672"/>
                  <a:pt x="2190717" y="3836147"/>
                  <a:pt x="2130392" y="4086972"/>
                </a:cubicBezTo>
                <a:cubicBezTo>
                  <a:pt x="2070067" y="4337797"/>
                  <a:pt x="1549367" y="4045697"/>
                  <a:pt x="1387442" y="4277472"/>
                </a:cubicBezTo>
                <a:cubicBezTo>
                  <a:pt x="1225517" y="4509247"/>
                  <a:pt x="1003267" y="6096747"/>
                  <a:pt x="1158842" y="5477622"/>
                </a:cubicBezTo>
                <a:cubicBezTo>
                  <a:pt x="1314417" y="4858497"/>
                  <a:pt x="2511392" y="534147"/>
                  <a:pt x="2320892" y="562722"/>
                </a:cubicBezTo>
                <a:cubicBezTo>
                  <a:pt x="2130392" y="591297"/>
                  <a:pt x="184117" y="5356972"/>
                  <a:pt x="15842" y="5649072"/>
                </a:cubicBezTo>
                <a:cubicBezTo>
                  <a:pt x="-152433" y="5941172"/>
                  <a:pt x="1069942" y="2963022"/>
                  <a:pt x="1311242" y="2315322"/>
                </a:cubicBezTo>
                <a:cubicBezTo>
                  <a:pt x="1552542" y="1667622"/>
                  <a:pt x="1244567" y="2150222"/>
                  <a:pt x="1463642" y="1762872"/>
                </a:cubicBezTo>
                <a:cubicBezTo>
                  <a:pt x="1682717" y="1375522"/>
                  <a:pt x="2482817" y="127747"/>
                  <a:pt x="2606642" y="10272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7" name="フリーフォーム: 図形 536">
            <a:extLst>
              <a:ext uri="{FF2B5EF4-FFF2-40B4-BE49-F238E27FC236}">
                <a16:creationId xmlns:a16="http://schemas.microsoft.com/office/drawing/2014/main" id="{B21230BF-E28A-4416-8C1B-3A6CD14250C4}"/>
              </a:ext>
            </a:extLst>
          </p:cNvPr>
          <p:cNvSpPr/>
          <p:nvPr/>
        </p:nvSpPr>
        <p:spPr>
          <a:xfrm>
            <a:off x="5047948" y="3197296"/>
            <a:ext cx="6261049" cy="1038295"/>
          </a:xfrm>
          <a:custGeom>
            <a:avLst/>
            <a:gdLst>
              <a:gd name="connsiteX0" fmla="*/ 302 w 6261049"/>
              <a:gd name="connsiteY0" fmla="*/ 688904 h 1038295"/>
              <a:gd name="connsiteX1" fmla="*/ 6001052 w 6261049"/>
              <a:gd name="connsiteY1" fmla="*/ 441254 h 1038295"/>
              <a:gd name="connsiteX2" fmla="*/ 4762802 w 6261049"/>
              <a:gd name="connsiteY2" fmla="*/ 441254 h 1038295"/>
              <a:gd name="connsiteX3" fmla="*/ 1009952 w 6261049"/>
              <a:gd name="connsiteY3" fmla="*/ 1031804 h 1038295"/>
              <a:gd name="connsiteX4" fmla="*/ 5715302 w 6261049"/>
              <a:gd name="connsiteY4" fmla="*/ 3104 h 1038295"/>
              <a:gd name="connsiteX5" fmla="*/ 302 w 6261049"/>
              <a:gd name="connsiteY5" fmla="*/ 688904 h 1038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61049" h="1038295">
                <a:moveTo>
                  <a:pt x="302" y="688904"/>
                </a:moveTo>
                <a:cubicBezTo>
                  <a:pt x="47927" y="761929"/>
                  <a:pt x="5207302" y="482529"/>
                  <a:pt x="6001052" y="441254"/>
                </a:cubicBezTo>
                <a:cubicBezTo>
                  <a:pt x="6794802" y="399979"/>
                  <a:pt x="5594652" y="342829"/>
                  <a:pt x="4762802" y="441254"/>
                </a:cubicBezTo>
                <a:cubicBezTo>
                  <a:pt x="3930952" y="539679"/>
                  <a:pt x="851202" y="1104829"/>
                  <a:pt x="1009952" y="1031804"/>
                </a:cubicBezTo>
                <a:cubicBezTo>
                  <a:pt x="1168702" y="958779"/>
                  <a:pt x="5877227" y="57079"/>
                  <a:pt x="5715302" y="3104"/>
                </a:cubicBezTo>
                <a:cubicBezTo>
                  <a:pt x="5553377" y="-50871"/>
                  <a:pt x="-47323" y="615879"/>
                  <a:pt x="302" y="688904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8" name="楕円 537">
            <a:extLst>
              <a:ext uri="{FF2B5EF4-FFF2-40B4-BE49-F238E27FC236}">
                <a16:creationId xmlns:a16="http://schemas.microsoft.com/office/drawing/2014/main" id="{31D51D95-8EB8-4C27-99B8-59A6886B3264}"/>
              </a:ext>
            </a:extLst>
          </p:cNvPr>
          <p:cNvSpPr/>
          <p:nvPr/>
        </p:nvSpPr>
        <p:spPr>
          <a:xfrm>
            <a:off x="-285750" y="1276350"/>
            <a:ext cx="10629900" cy="10629900"/>
          </a:xfrm>
          <a:prstGeom prst="ellipse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2" name="楕円 571">
            <a:extLst>
              <a:ext uri="{FF2B5EF4-FFF2-40B4-BE49-F238E27FC236}">
                <a16:creationId xmlns:a16="http://schemas.microsoft.com/office/drawing/2014/main" id="{4E521144-EAAB-49DE-89F9-1951F67A8DB0}"/>
              </a:ext>
            </a:extLst>
          </p:cNvPr>
          <p:cNvSpPr/>
          <p:nvPr/>
        </p:nvSpPr>
        <p:spPr>
          <a:xfrm>
            <a:off x="-133350" y="1428750"/>
            <a:ext cx="10629900" cy="10629900"/>
          </a:xfrm>
          <a:prstGeom prst="ellipse">
            <a:avLst/>
          </a:prstGeom>
          <a:noFill/>
          <a:ln w="63500">
            <a:solidFill>
              <a:srgbClr val="FF3399">
                <a:alpha val="1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47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ベッキーの現在】博多のCMに出演し復帰を狙うも批判殺到？！ - ～扉のとびら～話のネタ・雑記" hidden="1">
            <a:extLst>
              <a:ext uri="{FF2B5EF4-FFF2-40B4-BE49-F238E27FC236}">
                <a16:creationId xmlns:a16="http://schemas.microsoft.com/office/drawing/2014/main" id="{7B6D3FC3-58CA-41FE-B6E7-A25A080B50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2" r="4688"/>
          <a:stretch/>
        </p:blipFill>
        <p:spPr bwMode="auto">
          <a:xfrm>
            <a:off x="0" y="2199302"/>
            <a:ext cx="9601200" cy="840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53A9E819-C73A-46CF-85AB-FCDFD72083FF}"/>
              </a:ext>
            </a:extLst>
          </p:cNvPr>
          <p:cNvSpPr/>
          <p:nvPr/>
        </p:nvSpPr>
        <p:spPr>
          <a:xfrm>
            <a:off x="2057279" y="3077162"/>
            <a:ext cx="212857" cy="66095"/>
          </a:xfrm>
          <a:custGeom>
            <a:avLst/>
            <a:gdLst>
              <a:gd name="connsiteX0" fmla="*/ 121 w 212857"/>
              <a:gd name="connsiteY0" fmla="*/ 66088 h 66095"/>
              <a:gd name="connsiteX1" fmla="*/ 47746 w 212857"/>
              <a:gd name="connsiteY1" fmla="*/ 27988 h 66095"/>
              <a:gd name="connsiteX2" fmla="*/ 100134 w 212857"/>
              <a:gd name="connsiteY2" fmla="*/ 10526 h 66095"/>
              <a:gd name="connsiteX3" fmla="*/ 209671 w 212857"/>
              <a:gd name="connsiteY3" fmla="*/ 1001 h 66095"/>
              <a:gd name="connsiteX4" fmla="*/ 179509 w 212857"/>
              <a:gd name="connsiteY4" fmla="*/ 1001 h 66095"/>
              <a:gd name="connsiteX5" fmla="*/ 138234 w 212857"/>
              <a:gd name="connsiteY5" fmla="*/ 7351 h 66095"/>
              <a:gd name="connsiteX6" fmla="*/ 62034 w 212857"/>
              <a:gd name="connsiteY6" fmla="*/ 31163 h 66095"/>
              <a:gd name="connsiteX7" fmla="*/ 121 w 212857"/>
              <a:gd name="connsiteY7" fmla="*/ 66088 h 66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857" h="66095">
                <a:moveTo>
                  <a:pt x="121" y="66088"/>
                </a:moveTo>
                <a:cubicBezTo>
                  <a:pt x="-2260" y="65559"/>
                  <a:pt x="31077" y="37248"/>
                  <a:pt x="47746" y="27988"/>
                </a:cubicBezTo>
                <a:cubicBezTo>
                  <a:pt x="64415" y="18728"/>
                  <a:pt x="73147" y="15024"/>
                  <a:pt x="100134" y="10526"/>
                </a:cubicBezTo>
                <a:cubicBezTo>
                  <a:pt x="127121" y="6028"/>
                  <a:pt x="196442" y="2588"/>
                  <a:pt x="209671" y="1001"/>
                </a:cubicBezTo>
                <a:cubicBezTo>
                  <a:pt x="222900" y="-586"/>
                  <a:pt x="191415" y="-57"/>
                  <a:pt x="179509" y="1001"/>
                </a:cubicBezTo>
                <a:cubicBezTo>
                  <a:pt x="167603" y="2059"/>
                  <a:pt x="157813" y="2324"/>
                  <a:pt x="138234" y="7351"/>
                </a:cubicBezTo>
                <a:cubicBezTo>
                  <a:pt x="118655" y="12378"/>
                  <a:pt x="83201" y="22432"/>
                  <a:pt x="62034" y="31163"/>
                </a:cubicBezTo>
                <a:cubicBezTo>
                  <a:pt x="40867" y="39894"/>
                  <a:pt x="2502" y="66617"/>
                  <a:pt x="121" y="660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F2979EB6-F214-41C9-8EF2-02D83A49D7EF}"/>
              </a:ext>
            </a:extLst>
          </p:cNvPr>
          <p:cNvSpPr/>
          <p:nvPr/>
        </p:nvSpPr>
        <p:spPr>
          <a:xfrm>
            <a:off x="2090690" y="3122407"/>
            <a:ext cx="161883" cy="51033"/>
          </a:xfrm>
          <a:custGeom>
            <a:avLst/>
            <a:gdLst>
              <a:gd name="connsiteX0" fmla="*/ 48 w 161883"/>
              <a:gd name="connsiteY0" fmla="*/ 51006 h 51033"/>
              <a:gd name="connsiteX1" fmla="*/ 76248 w 161883"/>
              <a:gd name="connsiteY1" fmla="*/ 14493 h 51033"/>
              <a:gd name="connsiteX2" fmla="*/ 160385 w 161883"/>
              <a:gd name="connsiteY2" fmla="*/ 3381 h 51033"/>
              <a:gd name="connsiteX3" fmla="*/ 127048 w 161883"/>
              <a:gd name="connsiteY3" fmla="*/ 206 h 51033"/>
              <a:gd name="connsiteX4" fmla="*/ 87360 w 161883"/>
              <a:gd name="connsiteY4" fmla="*/ 8143 h 51033"/>
              <a:gd name="connsiteX5" fmla="*/ 48 w 161883"/>
              <a:gd name="connsiteY5" fmla="*/ 51006 h 51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883" h="51033">
                <a:moveTo>
                  <a:pt x="48" y="51006"/>
                </a:moveTo>
                <a:cubicBezTo>
                  <a:pt x="-1804" y="52064"/>
                  <a:pt x="49525" y="22430"/>
                  <a:pt x="76248" y="14493"/>
                </a:cubicBezTo>
                <a:cubicBezTo>
                  <a:pt x="102971" y="6556"/>
                  <a:pt x="151919" y="5762"/>
                  <a:pt x="160385" y="3381"/>
                </a:cubicBezTo>
                <a:cubicBezTo>
                  <a:pt x="168851" y="1000"/>
                  <a:pt x="139219" y="-588"/>
                  <a:pt x="127048" y="206"/>
                </a:cubicBezTo>
                <a:cubicBezTo>
                  <a:pt x="114877" y="1000"/>
                  <a:pt x="107998" y="1528"/>
                  <a:pt x="87360" y="8143"/>
                </a:cubicBezTo>
                <a:cubicBezTo>
                  <a:pt x="66723" y="14757"/>
                  <a:pt x="1900" y="49948"/>
                  <a:pt x="48" y="510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4CA59685-E9C5-4B99-A566-DA1BC455AB9E}"/>
              </a:ext>
            </a:extLst>
          </p:cNvPr>
          <p:cNvSpPr/>
          <p:nvPr/>
        </p:nvSpPr>
        <p:spPr>
          <a:xfrm>
            <a:off x="2295519" y="3082749"/>
            <a:ext cx="60356" cy="59742"/>
          </a:xfrm>
          <a:custGeom>
            <a:avLst/>
            <a:gdLst>
              <a:gd name="connsiteX0" fmla="*/ 6 w 60356"/>
              <a:gd name="connsiteY0" fmla="*/ 176 h 59742"/>
              <a:gd name="connsiteX1" fmla="*/ 42869 w 60356"/>
              <a:gd name="connsiteY1" fmla="*/ 35101 h 59742"/>
              <a:gd name="connsiteX2" fmla="*/ 60331 w 60356"/>
              <a:gd name="connsiteY2" fmla="*/ 58914 h 59742"/>
              <a:gd name="connsiteX3" fmla="*/ 46044 w 60356"/>
              <a:gd name="connsiteY3" fmla="*/ 50976 h 59742"/>
              <a:gd name="connsiteX4" fmla="*/ 6 w 60356"/>
              <a:gd name="connsiteY4" fmla="*/ 176 h 5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56" h="59742">
                <a:moveTo>
                  <a:pt x="6" y="176"/>
                </a:moveTo>
                <a:cubicBezTo>
                  <a:pt x="-523" y="-2470"/>
                  <a:pt x="32815" y="25311"/>
                  <a:pt x="42869" y="35101"/>
                </a:cubicBezTo>
                <a:cubicBezTo>
                  <a:pt x="52923" y="44891"/>
                  <a:pt x="59802" y="56268"/>
                  <a:pt x="60331" y="58914"/>
                </a:cubicBezTo>
                <a:cubicBezTo>
                  <a:pt x="60860" y="61560"/>
                  <a:pt x="52923" y="57591"/>
                  <a:pt x="46044" y="50976"/>
                </a:cubicBezTo>
                <a:cubicBezTo>
                  <a:pt x="39165" y="44361"/>
                  <a:pt x="535" y="2822"/>
                  <a:pt x="6" y="1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8CDE8481-14AC-4769-91A3-4C8C9B67AE1F}"/>
              </a:ext>
            </a:extLst>
          </p:cNvPr>
          <p:cNvSpPr/>
          <p:nvPr/>
        </p:nvSpPr>
        <p:spPr>
          <a:xfrm>
            <a:off x="2251002" y="3119435"/>
            <a:ext cx="89297" cy="31759"/>
          </a:xfrm>
          <a:custGeom>
            <a:avLst/>
            <a:gdLst>
              <a:gd name="connsiteX0" fmla="*/ 73 w 89297"/>
              <a:gd name="connsiteY0" fmla="*/ 3 h 31759"/>
              <a:gd name="connsiteX1" fmla="*/ 54048 w 89297"/>
              <a:gd name="connsiteY1" fmla="*/ 19053 h 31759"/>
              <a:gd name="connsiteX2" fmla="*/ 88973 w 89297"/>
              <a:gd name="connsiteY2" fmla="*/ 31753 h 31759"/>
              <a:gd name="connsiteX3" fmla="*/ 68336 w 89297"/>
              <a:gd name="connsiteY3" fmla="*/ 17465 h 31759"/>
              <a:gd name="connsiteX4" fmla="*/ 73 w 89297"/>
              <a:gd name="connsiteY4" fmla="*/ 3 h 31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97" h="31759">
                <a:moveTo>
                  <a:pt x="73" y="3"/>
                </a:moveTo>
                <a:cubicBezTo>
                  <a:pt x="-2308" y="268"/>
                  <a:pt x="54048" y="19053"/>
                  <a:pt x="54048" y="19053"/>
                </a:cubicBezTo>
                <a:cubicBezTo>
                  <a:pt x="68865" y="24345"/>
                  <a:pt x="86592" y="32018"/>
                  <a:pt x="88973" y="31753"/>
                </a:cubicBezTo>
                <a:cubicBezTo>
                  <a:pt x="91354" y="31488"/>
                  <a:pt x="80242" y="21169"/>
                  <a:pt x="68336" y="17465"/>
                </a:cubicBezTo>
                <a:cubicBezTo>
                  <a:pt x="56430" y="13761"/>
                  <a:pt x="2454" y="-262"/>
                  <a:pt x="73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87B9DFA6-345D-4E5B-9578-2A422D0AC894}"/>
              </a:ext>
            </a:extLst>
          </p:cNvPr>
          <p:cNvSpPr/>
          <p:nvPr/>
        </p:nvSpPr>
        <p:spPr>
          <a:xfrm>
            <a:off x="2054225" y="3155864"/>
            <a:ext cx="69850" cy="49315"/>
          </a:xfrm>
          <a:custGeom>
            <a:avLst/>
            <a:gdLst>
              <a:gd name="connsiteX0" fmla="*/ 0 w 69850"/>
              <a:gd name="connsiteY0" fmla="*/ 49299 h 49315"/>
              <a:gd name="connsiteX1" fmla="*/ 36513 w 69850"/>
              <a:gd name="connsiteY1" fmla="*/ 14374 h 49315"/>
              <a:gd name="connsiteX2" fmla="*/ 69850 w 69850"/>
              <a:gd name="connsiteY2" fmla="*/ 86 h 49315"/>
              <a:gd name="connsiteX3" fmla="*/ 36513 w 69850"/>
              <a:gd name="connsiteY3" fmla="*/ 9611 h 49315"/>
              <a:gd name="connsiteX4" fmla="*/ 0 w 69850"/>
              <a:gd name="connsiteY4" fmla="*/ 49299 h 4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50" h="49315">
                <a:moveTo>
                  <a:pt x="0" y="49299"/>
                </a:moveTo>
                <a:cubicBezTo>
                  <a:pt x="0" y="50093"/>
                  <a:pt x="24871" y="22576"/>
                  <a:pt x="36513" y="14374"/>
                </a:cubicBezTo>
                <a:cubicBezTo>
                  <a:pt x="48155" y="6172"/>
                  <a:pt x="69850" y="880"/>
                  <a:pt x="69850" y="86"/>
                </a:cubicBezTo>
                <a:cubicBezTo>
                  <a:pt x="69850" y="-708"/>
                  <a:pt x="46038" y="4055"/>
                  <a:pt x="36513" y="9611"/>
                </a:cubicBezTo>
                <a:cubicBezTo>
                  <a:pt x="26988" y="15167"/>
                  <a:pt x="0" y="48505"/>
                  <a:pt x="0" y="49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B87AE0CA-5C1D-44A2-8C8A-EDB25F7287E7}"/>
              </a:ext>
            </a:extLst>
          </p:cNvPr>
          <p:cNvSpPr/>
          <p:nvPr/>
        </p:nvSpPr>
        <p:spPr>
          <a:xfrm>
            <a:off x="2709748" y="3058629"/>
            <a:ext cx="92421" cy="13282"/>
          </a:xfrm>
          <a:custGeom>
            <a:avLst/>
            <a:gdLst>
              <a:gd name="connsiteX0" fmla="*/ 115 w 92421"/>
              <a:gd name="connsiteY0" fmla="*/ 484 h 13282"/>
              <a:gd name="connsiteX1" fmla="*/ 89015 w 92421"/>
              <a:gd name="connsiteY1" fmla="*/ 3659 h 13282"/>
              <a:gd name="connsiteX2" fmla="*/ 69965 w 92421"/>
              <a:gd name="connsiteY2" fmla="*/ 13184 h 13282"/>
              <a:gd name="connsiteX3" fmla="*/ 115 w 92421"/>
              <a:gd name="connsiteY3" fmla="*/ 484 h 13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21" h="13282">
                <a:moveTo>
                  <a:pt x="115" y="484"/>
                </a:moveTo>
                <a:cubicBezTo>
                  <a:pt x="3290" y="-1103"/>
                  <a:pt x="77373" y="1542"/>
                  <a:pt x="89015" y="3659"/>
                </a:cubicBezTo>
                <a:cubicBezTo>
                  <a:pt x="100657" y="5776"/>
                  <a:pt x="79490" y="11861"/>
                  <a:pt x="69965" y="13184"/>
                </a:cubicBezTo>
                <a:cubicBezTo>
                  <a:pt x="60440" y="14507"/>
                  <a:pt x="-3060" y="2071"/>
                  <a:pt x="115" y="4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0E516DD9-53B0-4048-BBED-0372DC22D69E}"/>
              </a:ext>
            </a:extLst>
          </p:cNvPr>
          <p:cNvSpPr/>
          <p:nvPr/>
        </p:nvSpPr>
        <p:spPr>
          <a:xfrm>
            <a:off x="2839467" y="3066702"/>
            <a:ext cx="186453" cy="83541"/>
          </a:xfrm>
          <a:custGeom>
            <a:avLst/>
            <a:gdLst>
              <a:gd name="connsiteX0" fmla="*/ 571 w 186453"/>
              <a:gd name="connsiteY0" fmla="*/ 348 h 83541"/>
              <a:gd name="connsiteX1" fmla="*/ 113283 w 186453"/>
              <a:gd name="connsiteY1" fmla="*/ 14636 h 83541"/>
              <a:gd name="connsiteX2" fmla="*/ 138683 w 186453"/>
              <a:gd name="connsiteY2" fmla="*/ 27336 h 83541"/>
              <a:gd name="connsiteX3" fmla="*/ 186308 w 186453"/>
              <a:gd name="connsiteY3" fmla="*/ 82898 h 83541"/>
              <a:gd name="connsiteX4" fmla="*/ 154558 w 186453"/>
              <a:gd name="connsiteY4" fmla="*/ 59086 h 83541"/>
              <a:gd name="connsiteX5" fmla="*/ 106933 w 186453"/>
              <a:gd name="connsiteY5" fmla="*/ 20986 h 83541"/>
              <a:gd name="connsiteX6" fmla="*/ 94233 w 186453"/>
              <a:gd name="connsiteY6" fmla="*/ 9873 h 83541"/>
              <a:gd name="connsiteX7" fmla="*/ 70421 w 186453"/>
              <a:gd name="connsiteY7" fmla="*/ 5111 h 83541"/>
              <a:gd name="connsiteX8" fmla="*/ 571 w 186453"/>
              <a:gd name="connsiteY8" fmla="*/ 348 h 83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453" h="83541">
                <a:moveTo>
                  <a:pt x="571" y="348"/>
                </a:moveTo>
                <a:cubicBezTo>
                  <a:pt x="7715" y="1936"/>
                  <a:pt x="90264" y="10138"/>
                  <a:pt x="113283" y="14636"/>
                </a:cubicBezTo>
                <a:cubicBezTo>
                  <a:pt x="136302" y="19134"/>
                  <a:pt x="126512" y="15959"/>
                  <a:pt x="138683" y="27336"/>
                </a:cubicBezTo>
                <a:cubicBezTo>
                  <a:pt x="150854" y="38713"/>
                  <a:pt x="183662" y="77606"/>
                  <a:pt x="186308" y="82898"/>
                </a:cubicBezTo>
                <a:cubicBezTo>
                  <a:pt x="188954" y="88190"/>
                  <a:pt x="154558" y="59086"/>
                  <a:pt x="154558" y="59086"/>
                </a:cubicBezTo>
                <a:cubicBezTo>
                  <a:pt x="141329" y="48767"/>
                  <a:pt x="116987" y="29188"/>
                  <a:pt x="106933" y="20986"/>
                </a:cubicBezTo>
                <a:cubicBezTo>
                  <a:pt x="96879" y="12784"/>
                  <a:pt x="100318" y="12519"/>
                  <a:pt x="94233" y="9873"/>
                </a:cubicBezTo>
                <a:cubicBezTo>
                  <a:pt x="88148" y="7227"/>
                  <a:pt x="85502" y="7228"/>
                  <a:pt x="70421" y="5111"/>
                </a:cubicBezTo>
                <a:cubicBezTo>
                  <a:pt x="55340" y="2994"/>
                  <a:pt x="-6573" y="-1240"/>
                  <a:pt x="571" y="3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63BD3FFE-7ECA-42A1-A5FE-3F7DACF43D56}"/>
              </a:ext>
            </a:extLst>
          </p:cNvPr>
          <p:cNvSpPr/>
          <p:nvPr/>
        </p:nvSpPr>
        <p:spPr>
          <a:xfrm>
            <a:off x="2736848" y="3081291"/>
            <a:ext cx="125434" cy="25466"/>
          </a:xfrm>
          <a:custGeom>
            <a:avLst/>
            <a:gdLst>
              <a:gd name="connsiteX0" fmla="*/ 2 w 125434"/>
              <a:gd name="connsiteY0" fmla="*/ 47 h 25466"/>
              <a:gd name="connsiteX1" fmla="*/ 92077 w 125434"/>
              <a:gd name="connsiteY1" fmla="*/ 11159 h 25466"/>
              <a:gd name="connsiteX2" fmla="*/ 125415 w 125434"/>
              <a:gd name="connsiteY2" fmla="*/ 25447 h 25466"/>
              <a:gd name="connsiteX3" fmla="*/ 95252 w 125434"/>
              <a:gd name="connsiteY3" fmla="*/ 7984 h 25466"/>
              <a:gd name="connsiteX4" fmla="*/ 2 w 125434"/>
              <a:gd name="connsiteY4" fmla="*/ 47 h 25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434" h="25466">
                <a:moveTo>
                  <a:pt x="2" y="47"/>
                </a:moveTo>
                <a:cubicBezTo>
                  <a:pt x="-527" y="576"/>
                  <a:pt x="71175" y="6926"/>
                  <a:pt x="92077" y="11159"/>
                </a:cubicBezTo>
                <a:cubicBezTo>
                  <a:pt x="112979" y="15392"/>
                  <a:pt x="124886" y="25976"/>
                  <a:pt x="125415" y="25447"/>
                </a:cubicBezTo>
                <a:cubicBezTo>
                  <a:pt x="125944" y="24918"/>
                  <a:pt x="115625" y="12482"/>
                  <a:pt x="95252" y="7984"/>
                </a:cubicBezTo>
                <a:cubicBezTo>
                  <a:pt x="74879" y="3486"/>
                  <a:pt x="531" y="-482"/>
                  <a:pt x="2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28F8ABF2-2D04-411F-A915-A6E59D2DCF73}"/>
              </a:ext>
            </a:extLst>
          </p:cNvPr>
          <p:cNvSpPr/>
          <p:nvPr/>
        </p:nvSpPr>
        <p:spPr>
          <a:xfrm>
            <a:off x="2884487" y="3095377"/>
            <a:ext cx="123083" cy="46777"/>
          </a:xfrm>
          <a:custGeom>
            <a:avLst/>
            <a:gdLst>
              <a:gd name="connsiteX0" fmla="*/ 1 w 123083"/>
              <a:gd name="connsiteY0" fmla="*/ 3423 h 46777"/>
              <a:gd name="connsiteX1" fmla="*/ 65088 w 123083"/>
              <a:gd name="connsiteY1" fmla="*/ 3423 h 46777"/>
              <a:gd name="connsiteX2" fmla="*/ 122238 w 123083"/>
              <a:gd name="connsiteY2" fmla="*/ 46286 h 46777"/>
              <a:gd name="connsiteX3" fmla="*/ 96838 w 123083"/>
              <a:gd name="connsiteY3" fmla="*/ 25648 h 46777"/>
              <a:gd name="connsiteX4" fmla="*/ 63501 w 123083"/>
              <a:gd name="connsiteY4" fmla="*/ 9773 h 46777"/>
              <a:gd name="connsiteX5" fmla="*/ 1 w 123083"/>
              <a:gd name="connsiteY5" fmla="*/ 3423 h 4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083" h="46777">
                <a:moveTo>
                  <a:pt x="1" y="3423"/>
                </a:moveTo>
                <a:cubicBezTo>
                  <a:pt x="266" y="2365"/>
                  <a:pt x="44715" y="-3721"/>
                  <a:pt x="65088" y="3423"/>
                </a:cubicBezTo>
                <a:cubicBezTo>
                  <a:pt x="85461" y="10567"/>
                  <a:pt x="116946" y="42582"/>
                  <a:pt x="122238" y="46286"/>
                </a:cubicBezTo>
                <a:cubicBezTo>
                  <a:pt x="127530" y="49990"/>
                  <a:pt x="106627" y="31733"/>
                  <a:pt x="96838" y="25648"/>
                </a:cubicBezTo>
                <a:cubicBezTo>
                  <a:pt x="87049" y="19563"/>
                  <a:pt x="77524" y="12419"/>
                  <a:pt x="63501" y="9773"/>
                </a:cubicBezTo>
                <a:cubicBezTo>
                  <a:pt x="49478" y="7127"/>
                  <a:pt x="-264" y="4481"/>
                  <a:pt x="1" y="34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49C90275-E51E-468B-9B32-8F65DD996F86}"/>
              </a:ext>
            </a:extLst>
          </p:cNvPr>
          <p:cNvSpPr/>
          <p:nvPr/>
        </p:nvSpPr>
        <p:spPr>
          <a:xfrm>
            <a:off x="2062125" y="3290820"/>
            <a:ext cx="223504" cy="89090"/>
          </a:xfrm>
          <a:custGeom>
            <a:avLst/>
            <a:gdLst>
              <a:gd name="connsiteX0" fmla="*/ 38 w 223504"/>
              <a:gd name="connsiteY0" fmla="*/ 88968 h 89090"/>
              <a:gd name="connsiteX1" fmla="*/ 49250 w 223504"/>
              <a:gd name="connsiteY1" fmla="*/ 55630 h 89090"/>
              <a:gd name="connsiteX2" fmla="*/ 65125 w 223504"/>
              <a:gd name="connsiteY2" fmla="*/ 31818 h 89090"/>
              <a:gd name="connsiteX3" fmla="*/ 119100 w 223504"/>
              <a:gd name="connsiteY3" fmla="*/ 15943 h 89090"/>
              <a:gd name="connsiteX4" fmla="*/ 222288 w 223504"/>
              <a:gd name="connsiteY4" fmla="*/ 15943 h 89090"/>
              <a:gd name="connsiteX5" fmla="*/ 171488 w 223504"/>
              <a:gd name="connsiteY5" fmla="*/ 4830 h 89090"/>
              <a:gd name="connsiteX6" fmla="*/ 107988 w 223504"/>
              <a:gd name="connsiteY6" fmla="*/ 68 h 89090"/>
              <a:gd name="connsiteX7" fmla="*/ 60363 w 223504"/>
              <a:gd name="connsiteY7" fmla="*/ 8005 h 89090"/>
              <a:gd name="connsiteX8" fmla="*/ 54013 w 223504"/>
              <a:gd name="connsiteY8" fmla="*/ 14355 h 89090"/>
              <a:gd name="connsiteX9" fmla="*/ 41313 w 223504"/>
              <a:gd name="connsiteY9" fmla="*/ 42930 h 89090"/>
              <a:gd name="connsiteX10" fmla="*/ 38 w 223504"/>
              <a:gd name="connsiteY10" fmla="*/ 88968 h 8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3504" h="89090">
                <a:moveTo>
                  <a:pt x="38" y="88968"/>
                </a:moveTo>
                <a:cubicBezTo>
                  <a:pt x="1361" y="91085"/>
                  <a:pt x="38402" y="65155"/>
                  <a:pt x="49250" y="55630"/>
                </a:cubicBezTo>
                <a:cubicBezTo>
                  <a:pt x="60098" y="46105"/>
                  <a:pt x="53483" y="38432"/>
                  <a:pt x="65125" y="31818"/>
                </a:cubicBezTo>
                <a:cubicBezTo>
                  <a:pt x="76767" y="25204"/>
                  <a:pt x="92906" y="18589"/>
                  <a:pt x="119100" y="15943"/>
                </a:cubicBezTo>
                <a:cubicBezTo>
                  <a:pt x="145294" y="13297"/>
                  <a:pt x="213557" y="17795"/>
                  <a:pt x="222288" y="15943"/>
                </a:cubicBezTo>
                <a:cubicBezTo>
                  <a:pt x="231019" y="14091"/>
                  <a:pt x="190538" y="7476"/>
                  <a:pt x="171488" y="4830"/>
                </a:cubicBezTo>
                <a:cubicBezTo>
                  <a:pt x="152438" y="2184"/>
                  <a:pt x="126509" y="-461"/>
                  <a:pt x="107988" y="68"/>
                </a:cubicBezTo>
                <a:cubicBezTo>
                  <a:pt x="89467" y="597"/>
                  <a:pt x="69359" y="5624"/>
                  <a:pt x="60363" y="8005"/>
                </a:cubicBezTo>
                <a:cubicBezTo>
                  <a:pt x="51367" y="10386"/>
                  <a:pt x="57188" y="8534"/>
                  <a:pt x="54013" y="14355"/>
                </a:cubicBezTo>
                <a:cubicBezTo>
                  <a:pt x="50838" y="20176"/>
                  <a:pt x="50838" y="32082"/>
                  <a:pt x="41313" y="42930"/>
                </a:cubicBezTo>
                <a:cubicBezTo>
                  <a:pt x="31788" y="53778"/>
                  <a:pt x="-1285" y="86851"/>
                  <a:pt x="38" y="889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B73BEC6D-0064-41AF-BB76-E679DFD6BAEC}"/>
              </a:ext>
            </a:extLst>
          </p:cNvPr>
          <p:cNvSpPr/>
          <p:nvPr/>
        </p:nvSpPr>
        <p:spPr>
          <a:xfrm>
            <a:off x="2058458" y="3246333"/>
            <a:ext cx="73792" cy="147830"/>
          </a:xfrm>
          <a:custGeom>
            <a:avLst/>
            <a:gdLst>
              <a:gd name="connsiteX0" fmla="*/ 71967 w 73792"/>
              <a:gd name="connsiteY0" fmla="*/ 105 h 147830"/>
              <a:gd name="connsiteX1" fmla="*/ 57680 w 73792"/>
              <a:gd name="connsiteY1" fmla="*/ 76305 h 147830"/>
              <a:gd name="connsiteX2" fmla="*/ 30692 w 73792"/>
              <a:gd name="connsiteY2" fmla="*/ 112817 h 147830"/>
              <a:gd name="connsiteX3" fmla="*/ 2117 w 73792"/>
              <a:gd name="connsiteY3" fmla="*/ 147742 h 147830"/>
              <a:gd name="connsiteX4" fmla="*/ 3705 w 73792"/>
              <a:gd name="connsiteY4" fmla="*/ 120755 h 147830"/>
              <a:gd name="connsiteX5" fmla="*/ 16405 w 73792"/>
              <a:gd name="connsiteY5" fmla="*/ 60430 h 147830"/>
              <a:gd name="connsiteX6" fmla="*/ 71967 w 73792"/>
              <a:gd name="connsiteY6" fmla="*/ 105 h 147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792" h="147830">
                <a:moveTo>
                  <a:pt x="71967" y="105"/>
                </a:moveTo>
                <a:cubicBezTo>
                  <a:pt x="78846" y="2751"/>
                  <a:pt x="64559" y="57520"/>
                  <a:pt x="57680" y="76305"/>
                </a:cubicBezTo>
                <a:cubicBezTo>
                  <a:pt x="50801" y="95090"/>
                  <a:pt x="39952" y="100911"/>
                  <a:pt x="30692" y="112817"/>
                </a:cubicBezTo>
                <a:cubicBezTo>
                  <a:pt x="21431" y="124723"/>
                  <a:pt x="6615" y="146419"/>
                  <a:pt x="2117" y="147742"/>
                </a:cubicBezTo>
                <a:cubicBezTo>
                  <a:pt x="-2381" y="149065"/>
                  <a:pt x="1324" y="135307"/>
                  <a:pt x="3705" y="120755"/>
                </a:cubicBezTo>
                <a:cubicBezTo>
                  <a:pt x="6086" y="106203"/>
                  <a:pt x="11642" y="75511"/>
                  <a:pt x="16405" y="60430"/>
                </a:cubicBezTo>
                <a:cubicBezTo>
                  <a:pt x="21167" y="45349"/>
                  <a:pt x="65088" y="-2541"/>
                  <a:pt x="71967" y="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D67CD104-6294-44FE-B472-D62D5CC9C334}"/>
              </a:ext>
            </a:extLst>
          </p:cNvPr>
          <p:cNvSpPr/>
          <p:nvPr/>
        </p:nvSpPr>
        <p:spPr>
          <a:xfrm>
            <a:off x="2134081" y="3279590"/>
            <a:ext cx="232510" cy="79580"/>
          </a:xfrm>
          <a:custGeom>
            <a:avLst/>
            <a:gdLst>
              <a:gd name="connsiteX0" fmla="*/ 1107 w 232510"/>
              <a:gd name="connsiteY0" fmla="*/ 17648 h 79580"/>
              <a:gd name="connsiteX1" fmla="*/ 75719 w 232510"/>
              <a:gd name="connsiteY1" fmla="*/ 185 h 79580"/>
              <a:gd name="connsiteX2" fmla="*/ 180494 w 232510"/>
              <a:gd name="connsiteY2" fmla="*/ 30348 h 79580"/>
              <a:gd name="connsiteX3" fmla="*/ 231294 w 232510"/>
              <a:gd name="connsiteY3" fmla="*/ 62098 h 79580"/>
              <a:gd name="connsiteX4" fmla="*/ 213832 w 232510"/>
              <a:gd name="connsiteY4" fmla="*/ 79560 h 79580"/>
              <a:gd name="connsiteX5" fmla="*/ 182082 w 232510"/>
              <a:gd name="connsiteY5" fmla="*/ 58923 h 79580"/>
              <a:gd name="connsiteX6" fmla="*/ 132869 w 232510"/>
              <a:gd name="connsiteY6" fmla="*/ 17648 h 79580"/>
              <a:gd name="connsiteX7" fmla="*/ 1107 w 232510"/>
              <a:gd name="connsiteY7" fmla="*/ 17648 h 7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2510" h="79580">
                <a:moveTo>
                  <a:pt x="1107" y="17648"/>
                </a:moveTo>
                <a:cubicBezTo>
                  <a:pt x="-8418" y="14738"/>
                  <a:pt x="45821" y="-1932"/>
                  <a:pt x="75719" y="185"/>
                </a:cubicBezTo>
                <a:cubicBezTo>
                  <a:pt x="105617" y="2302"/>
                  <a:pt x="154565" y="20029"/>
                  <a:pt x="180494" y="30348"/>
                </a:cubicBezTo>
                <a:cubicBezTo>
                  <a:pt x="206423" y="40667"/>
                  <a:pt x="225738" y="53896"/>
                  <a:pt x="231294" y="62098"/>
                </a:cubicBezTo>
                <a:cubicBezTo>
                  <a:pt x="236850" y="70300"/>
                  <a:pt x="222034" y="80089"/>
                  <a:pt x="213832" y="79560"/>
                </a:cubicBezTo>
                <a:cubicBezTo>
                  <a:pt x="205630" y="79031"/>
                  <a:pt x="195576" y="69242"/>
                  <a:pt x="182082" y="58923"/>
                </a:cubicBezTo>
                <a:cubicBezTo>
                  <a:pt x="168588" y="48604"/>
                  <a:pt x="157211" y="24263"/>
                  <a:pt x="132869" y="17648"/>
                </a:cubicBezTo>
                <a:cubicBezTo>
                  <a:pt x="108527" y="11033"/>
                  <a:pt x="10632" y="20558"/>
                  <a:pt x="1107" y="176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576B6F39-3AAC-45F1-B501-D0FD274E2861}"/>
              </a:ext>
            </a:extLst>
          </p:cNvPr>
          <p:cNvSpPr/>
          <p:nvPr/>
        </p:nvSpPr>
        <p:spPr>
          <a:xfrm>
            <a:off x="2059577" y="3362112"/>
            <a:ext cx="296441" cy="46251"/>
          </a:xfrm>
          <a:custGeom>
            <a:avLst/>
            <a:gdLst>
              <a:gd name="connsiteX0" fmla="*/ 998 w 296441"/>
              <a:gd name="connsiteY0" fmla="*/ 25613 h 46251"/>
              <a:gd name="connsiteX1" fmla="*/ 64498 w 296441"/>
              <a:gd name="connsiteY1" fmla="*/ 46251 h 46251"/>
              <a:gd name="connsiteX2" fmla="*/ 110536 w 296441"/>
              <a:gd name="connsiteY2" fmla="*/ 25613 h 46251"/>
              <a:gd name="connsiteX3" fmla="*/ 158161 w 296441"/>
              <a:gd name="connsiteY3" fmla="*/ 39901 h 46251"/>
              <a:gd name="connsiteX4" fmla="*/ 185148 w 296441"/>
              <a:gd name="connsiteY4" fmla="*/ 31963 h 46251"/>
              <a:gd name="connsiteX5" fmla="*/ 218486 w 296441"/>
              <a:gd name="connsiteY5" fmla="*/ 17676 h 46251"/>
              <a:gd name="connsiteX6" fmla="*/ 296273 w 296441"/>
              <a:gd name="connsiteY6" fmla="*/ 213 h 46251"/>
              <a:gd name="connsiteX7" fmla="*/ 237536 w 296441"/>
              <a:gd name="connsiteY7" fmla="*/ 9738 h 46251"/>
              <a:gd name="connsiteX8" fmla="*/ 180386 w 296441"/>
              <a:gd name="connsiteY8" fmla="*/ 35138 h 46251"/>
              <a:gd name="connsiteX9" fmla="*/ 161336 w 296441"/>
              <a:gd name="connsiteY9" fmla="*/ 36726 h 46251"/>
              <a:gd name="connsiteX10" fmla="*/ 118473 w 296441"/>
              <a:gd name="connsiteY10" fmla="*/ 14501 h 46251"/>
              <a:gd name="connsiteX11" fmla="*/ 998 w 296441"/>
              <a:gd name="connsiteY11" fmla="*/ 25613 h 46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6441" h="46251">
                <a:moveTo>
                  <a:pt x="998" y="25613"/>
                </a:moveTo>
                <a:cubicBezTo>
                  <a:pt x="-7998" y="30905"/>
                  <a:pt x="46242" y="46251"/>
                  <a:pt x="64498" y="46251"/>
                </a:cubicBezTo>
                <a:cubicBezTo>
                  <a:pt x="82754" y="46251"/>
                  <a:pt x="94926" y="26671"/>
                  <a:pt x="110536" y="25613"/>
                </a:cubicBezTo>
                <a:cubicBezTo>
                  <a:pt x="126146" y="24555"/>
                  <a:pt x="145726" y="38843"/>
                  <a:pt x="158161" y="39901"/>
                </a:cubicBezTo>
                <a:cubicBezTo>
                  <a:pt x="170596" y="40959"/>
                  <a:pt x="175094" y="35667"/>
                  <a:pt x="185148" y="31963"/>
                </a:cubicBezTo>
                <a:cubicBezTo>
                  <a:pt x="195202" y="28259"/>
                  <a:pt x="199965" y="22968"/>
                  <a:pt x="218486" y="17676"/>
                </a:cubicBezTo>
                <a:cubicBezTo>
                  <a:pt x="237007" y="12384"/>
                  <a:pt x="293098" y="1536"/>
                  <a:pt x="296273" y="213"/>
                </a:cubicBezTo>
                <a:cubicBezTo>
                  <a:pt x="299448" y="-1110"/>
                  <a:pt x="256851" y="3917"/>
                  <a:pt x="237536" y="9738"/>
                </a:cubicBezTo>
                <a:cubicBezTo>
                  <a:pt x="218222" y="15559"/>
                  <a:pt x="193086" y="30640"/>
                  <a:pt x="180386" y="35138"/>
                </a:cubicBezTo>
                <a:cubicBezTo>
                  <a:pt x="167686" y="39636"/>
                  <a:pt x="171655" y="40166"/>
                  <a:pt x="161336" y="36726"/>
                </a:cubicBezTo>
                <a:cubicBezTo>
                  <a:pt x="151017" y="33287"/>
                  <a:pt x="137523" y="18470"/>
                  <a:pt x="118473" y="14501"/>
                </a:cubicBezTo>
                <a:cubicBezTo>
                  <a:pt x="99423" y="10532"/>
                  <a:pt x="9994" y="20321"/>
                  <a:pt x="998" y="25613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9FC83B6F-5E0F-4F9F-B357-2F930990B737}"/>
              </a:ext>
            </a:extLst>
          </p:cNvPr>
          <p:cNvSpPr/>
          <p:nvPr/>
        </p:nvSpPr>
        <p:spPr>
          <a:xfrm>
            <a:off x="2062024" y="3302867"/>
            <a:ext cx="92481" cy="88422"/>
          </a:xfrm>
          <a:custGeom>
            <a:avLst/>
            <a:gdLst>
              <a:gd name="connsiteX0" fmla="*/ 84276 w 92481"/>
              <a:gd name="connsiteY0" fmla="*/ 721 h 88422"/>
              <a:gd name="connsiteX1" fmla="*/ 41414 w 92481"/>
              <a:gd name="connsiteY1" fmla="*/ 59458 h 88422"/>
              <a:gd name="connsiteX2" fmla="*/ 60464 w 92481"/>
              <a:gd name="connsiteY2" fmla="*/ 72158 h 88422"/>
              <a:gd name="connsiteX3" fmla="*/ 90626 w 92481"/>
              <a:gd name="connsiteY3" fmla="*/ 81683 h 88422"/>
              <a:gd name="connsiteX4" fmla="*/ 1726 w 92481"/>
              <a:gd name="connsiteY4" fmla="*/ 84858 h 88422"/>
              <a:gd name="connsiteX5" fmla="*/ 35064 w 92481"/>
              <a:gd name="connsiteY5" fmla="*/ 29296 h 88422"/>
              <a:gd name="connsiteX6" fmla="*/ 84276 w 92481"/>
              <a:gd name="connsiteY6" fmla="*/ 721 h 88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481" h="88422">
                <a:moveTo>
                  <a:pt x="84276" y="721"/>
                </a:moveTo>
                <a:cubicBezTo>
                  <a:pt x="85334" y="5748"/>
                  <a:pt x="45383" y="47552"/>
                  <a:pt x="41414" y="59458"/>
                </a:cubicBezTo>
                <a:cubicBezTo>
                  <a:pt x="37445" y="71364"/>
                  <a:pt x="52262" y="68454"/>
                  <a:pt x="60464" y="72158"/>
                </a:cubicBezTo>
                <a:cubicBezTo>
                  <a:pt x="68666" y="75862"/>
                  <a:pt x="100416" y="79566"/>
                  <a:pt x="90626" y="81683"/>
                </a:cubicBezTo>
                <a:cubicBezTo>
                  <a:pt x="80836" y="83800"/>
                  <a:pt x="10986" y="93589"/>
                  <a:pt x="1726" y="84858"/>
                </a:cubicBezTo>
                <a:cubicBezTo>
                  <a:pt x="-7534" y="76127"/>
                  <a:pt x="22893" y="40409"/>
                  <a:pt x="35064" y="29296"/>
                </a:cubicBezTo>
                <a:cubicBezTo>
                  <a:pt x="47235" y="18183"/>
                  <a:pt x="83218" y="-4306"/>
                  <a:pt x="84276" y="721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3C699A34-4422-4EA8-84BE-677EE1DB56BE}"/>
              </a:ext>
            </a:extLst>
          </p:cNvPr>
          <p:cNvSpPr/>
          <p:nvPr/>
        </p:nvSpPr>
        <p:spPr>
          <a:xfrm>
            <a:off x="2134521" y="3365231"/>
            <a:ext cx="199104" cy="20907"/>
          </a:xfrm>
          <a:custGeom>
            <a:avLst/>
            <a:gdLst>
              <a:gd name="connsiteX0" fmla="*/ 667 w 199104"/>
              <a:gd name="connsiteY0" fmla="*/ 20907 h 20907"/>
              <a:gd name="connsiteX1" fmla="*/ 62579 w 199104"/>
              <a:gd name="connsiteY1" fmla="*/ 8207 h 20907"/>
              <a:gd name="connsiteX2" fmla="*/ 105442 w 199104"/>
              <a:gd name="connsiteY2" fmla="*/ 269 h 20907"/>
              <a:gd name="connsiteX3" fmla="*/ 148304 w 199104"/>
              <a:gd name="connsiteY3" fmla="*/ 1857 h 20907"/>
              <a:gd name="connsiteX4" fmla="*/ 199104 w 199104"/>
              <a:gd name="connsiteY4" fmla="*/ 1857 h 20907"/>
              <a:gd name="connsiteX5" fmla="*/ 172117 w 199104"/>
              <a:gd name="connsiteY5" fmla="*/ 3444 h 20907"/>
              <a:gd name="connsiteX6" fmla="*/ 111792 w 199104"/>
              <a:gd name="connsiteY6" fmla="*/ 8207 h 20907"/>
              <a:gd name="connsiteX7" fmla="*/ 667 w 199104"/>
              <a:gd name="connsiteY7" fmla="*/ 20907 h 20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104" h="20907">
                <a:moveTo>
                  <a:pt x="667" y="20907"/>
                </a:moveTo>
                <a:cubicBezTo>
                  <a:pt x="-7535" y="20907"/>
                  <a:pt x="62579" y="8207"/>
                  <a:pt x="62579" y="8207"/>
                </a:cubicBezTo>
                <a:cubicBezTo>
                  <a:pt x="80042" y="4767"/>
                  <a:pt x="91155" y="1327"/>
                  <a:pt x="105442" y="269"/>
                </a:cubicBezTo>
                <a:cubicBezTo>
                  <a:pt x="119729" y="-789"/>
                  <a:pt x="132694" y="1592"/>
                  <a:pt x="148304" y="1857"/>
                </a:cubicBezTo>
                <a:cubicBezTo>
                  <a:pt x="163914" y="2122"/>
                  <a:pt x="195135" y="1593"/>
                  <a:pt x="199104" y="1857"/>
                </a:cubicBezTo>
                <a:lnTo>
                  <a:pt x="172117" y="3444"/>
                </a:lnTo>
                <a:cubicBezTo>
                  <a:pt x="157565" y="4502"/>
                  <a:pt x="136927" y="7149"/>
                  <a:pt x="111792" y="8207"/>
                </a:cubicBezTo>
                <a:cubicBezTo>
                  <a:pt x="86657" y="9265"/>
                  <a:pt x="8869" y="20907"/>
                  <a:pt x="667" y="209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C5A413E5-3F25-48B6-BE78-8A34D649715D}"/>
              </a:ext>
            </a:extLst>
          </p:cNvPr>
          <p:cNvSpPr/>
          <p:nvPr/>
        </p:nvSpPr>
        <p:spPr>
          <a:xfrm>
            <a:off x="2155375" y="3288980"/>
            <a:ext cx="122725" cy="82223"/>
          </a:xfrm>
          <a:custGeom>
            <a:avLst/>
            <a:gdLst>
              <a:gd name="connsiteX0" fmla="*/ 5213 w 122725"/>
              <a:gd name="connsiteY0" fmla="*/ 14608 h 82223"/>
              <a:gd name="connsiteX1" fmla="*/ 11563 w 122725"/>
              <a:gd name="connsiteY1" fmla="*/ 70170 h 82223"/>
              <a:gd name="connsiteX2" fmla="*/ 40138 w 122725"/>
              <a:gd name="connsiteY2" fmla="*/ 81283 h 82223"/>
              <a:gd name="connsiteX3" fmla="*/ 79825 w 122725"/>
              <a:gd name="connsiteY3" fmla="*/ 81283 h 82223"/>
              <a:gd name="connsiteX4" fmla="*/ 113163 w 122725"/>
              <a:gd name="connsiteY4" fmla="*/ 81283 h 82223"/>
              <a:gd name="connsiteX5" fmla="*/ 122688 w 122725"/>
              <a:gd name="connsiteY5" fmla="*/ 68583 h 82223"/>
              <a:gd name="connsiteX6" fmla="*/ 116338 w 122725"/>
              <a:gd name="connsiteY6" fmla="*/ 27308 h 82223"/>
              <a:gd name="connsiteX7" fmla="*/ 113163 w 122725"/>
              <a:gd name="connsiteY7" fmla="*/ 8258 h 82223"/>
              <a:gd name="connsiteX8" fmla="*/ 86175 w 122725"/>
              <a:gd name="connsiteY8" fmla="*/ 320 h 82223"/>
              <a:gd name="connsiteX9" fmla="*/ 5213 w 122725"/>
              <a:gd name="connsiteY9" fmla="*/ 14608 h 82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725" h="82223">
                <a:moveTo>
                  <a:pt x="5213" y="14608"/>
                </a:moveTo>
                <a:cubicBezTo>
                  <a:pt x="-7222" y="26250"/>
                  <a:pt x="5742" y="59058"/>
                  <a:pt x="11563" y="70170"/>
                </a:cubicBezTo>
                <a:cubicBezTo>
                  <a:pt x="17384" y="81282"/>
                  <a:pt x="28761" y="79431"/>
                  <a:pt x="40138" y="81283"/>
                </a:cubicBezTo>
                <a:cubicBezTo>
                  <a:pt x="51515" y="83135"/>
                  <a:pt x="79825" y="81283"/>
                  <a:pt x="79825" y="81283"/>
                </a:cubicBezTo>
                <a:cubicBezTo>
                  <a:pt x="91996" y="81283"/>
                  <a:pt x="106019" y="83400"/>
                  <a:pt x="113163" y="81283"/>
                </a:cubicBezTo>
                <a:cubicBezTo>
                  <a:pt x="120307" y="79166"/>
                  <a:pt x="122159" y="77579"/>
                  <a:pt x="122688" y="68583"/>
                </a:cubicBezTo>
                <a:cubicBezTo>
                  <a:pt x="123217" y="59587"/>
                  <a:pt x="117925" y="37362"/>
                  <a:pt x="116338" y="27308"/>
                </a:cubicBezTo>
                <a:cubicBezTo>
                  <a:pt x="114751" y="17254"/>
                  <a:pt x="118190" y="12756"/>
                  <a:pt x="113163" y="8258"/>
                </a:cubicBezTo>
                <a:cubicBezTo>
                  <a:pt x="108136" y="3760"/>
                  <a:pt x="99933" y="1907"/>
                  <a:pt x="86175" y="320"/>
                </a:cubicBezTo>
                <a:cubicBezTo>
                  <a:pt x="72417" y="-1267"/>
                  <a:pt x="17648" y="2966"/>
                  <a:pt x="5213" y="146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37B9133D-B64B-4398-A9B0-2051BA0D572A}"/>
              </a:ext>
            </a:extLst>
          </p:cNvPr>
          <p:cNvSpPr/>
          <p:nvPr/>
        </p:nvSpPr>
        <p:spPr>
          <a:xfrm>
            <a:off x="2214563" y="3303588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30AD0FB6-83D8-4B8C-9F15-00D6AF1B70E7}"/>
              </a:ext>
            </a:extLst>
          </p:cNvPr>
          <p:cNvSpPr/>
          <p:nvPr/>
        </p:nvSpPr>
        <p:spPr>
          <a:xfrm>
            <a:off x="1985006" y="3336854"/>
            <a:ext cx="156074" cy="71481"/>
          </a:xfrm>
          <a:custGeom>
            <a:avLst/>
            <a:gdLst>
              <a:gd name="connsiteX0" fmla="*/ 102557 w 156074"/>
              <a:gd name="connsiteY0" fmla="*/ 71 h 71481"/>
              <a:gd name="connsiteX1" fmla="*/ 54932 w 156074"/>
              <a:gd name="connsiteY1" fmla="*/ 44521 h 71481"/>
              <a:gd name="connsiteX2" fmla="*/ 2544 w 156074"/>
              <a:gd name="connsiteY2" fmla="*/ 69921 h 71481"/>
              <a:gd name="connsiteX3" fmla="*/ 13657 w 156074"/>
              <a:gd name="connsiteY3" fmla="*/ 68334 h 71481"/>
              <a:gd name="connsiteX4" fmla="*/ 61282 w 156074"/>
              <a:gd name="connsiteY4" fmla="*/ 65159 h 71481"/>
              <a:gd name="connsiteX5" fmla="*/ 154944 w 156074"/>
              <a:gd name="connsiteY5" fmla="*/ 63571 h 71481"/>
              <a:gd name="connsiteX6" fmla="*/ 112082 w 156074"/>
              <a:gd name="connsiteY6" fmla="*/ 55634 h 71481"/>
              <a:gd name="connsiteX7" fmla="*/ 102557 w 156074"/>
              <a:gd name="connsiteY7" fmla="*/ 71 h 71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074" h="71481">
                <a:moveTo>
                  <a:pt x="102557" y="71"/>
                </a:moveTo>
                <a:cubicBezTo>
                  <a:pt x="93032" y="-1781"/>
                  <a:pt x="71601" y="32879"/>
                  <a:pt x="54932" y="44521"/>
                </a:cubicBezTo>
                <a:cubicBezTo>
                  <a:pt x="38263" y="56163"/>
                  <a:pt x="9423" y="65952"/>
                  <a:pt x="2544" y="69921"/>
                </a:cubicBezTo>
                <a:cubicBezTo>
                  <a:pt x="-4335" y="73890"/>
                  <a:pt x="3867" y="69128"/>
                  <a:pt x="13657" y="68334"/>
                </a:cubicBezTo>
                <a:cubicBezTo>
                  <a:pt x="23447" y="67540"/>
                  <a:pt x="37734" y="65953"/>
                  <a:pt x="61282" y="65159"/>
                </a:cubicBezTo>
                <a:cubicBezTo>
                  <a:pt x="84830" y="64365"/>
                  <a:pt x="146477" y="65158"/>
                  <a:pt x="154944" y="63571"/>
                </a:cubicBezTo>
                <a:cubicBezTo>
                  <a:pt x="163411" y="61984"/>
                  <a:pt x="121871" y="59867"/>
                  <a:pt x="112082" y="55634"/>
                </a:cubicBezTo>
                <a:cubicBezTo>
                  <a:pt x="102293" y="51401"/>
                  <a:pt x="112082" y="1923"/>
                  <a:pt x="102557" y="71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29C8A05E-4597-48DD-ACD6-BD3A1D965485}"/>
              </a:ext>
            </a:extLst>
          </p:cNvPr>
          <p:cNvSpPr/>
          <p:nvPr/>
        </p:nvSpPr>
        <p:spPr>
          <a:xfrm>
            <a:off x="2719782" y="3257097"/>
            <a:ext cx="252224" cy="109995"/>
          </a:xfrm>
          <a:custGeom>
            <a:avLst/>
            <a:gdLst>
              <a:gd name="connsiteX0" fmla="*/ 1193 w 252224"/>
              <a:gd name="connsiteY0" fmla="*/ 46491 h 109995"/>
              <a:gd name="connsiteX1" fmla="*/ 44056 w 252224"/>
              <a:gd name="connsiteY1" fmla="*/ 11566 h 109995"/>
              <a:gd name="connsiteX2" fmla="*/ 104381 w 252224"/>
              <a:gd name="connsiteY2" fmla="*/ 453 h 109995"/>
              <a:gd name="connsiteX3" fmla="*/ 196456 w 252224"/>
              <a:gd name="connsiteY3" fmla="*/ 24266 h 109995"/>
              <a:gd name="connsiteX4" fmla="*/ 244081 w 252224"/>
              <a:gd name="connsiteY4" fmla="*/ 44903 h 109995"/>
              <a:gd name="connsiteX5" fmla="*/ 252018 w 252224"/>
              <a:gd name="connsiteY5" fmla="*/ 62366 h 109995"/>
              <a:gd name="connsiteX6" fmla="*/ 248843 w 252224"/>
              <a:gd name="connsiteY6" fmla="*/ 78241 h 109995"/>
              <a:gd name="connsiteX7" fmla="*/ 237731 w 252224"/>
              <a:gd name="connsiteY7" fmla="*/ 90941 h 109995"/>
              <a:gd name="connsiteX8" fmla="*/ 182168 w 252224"/>
              <a:gd name="connsiteY8" fmla="*/ 109991 h 109995"/>
              <a:gd name="connsiteX9" fmla="*/ 225031 w 252224"/>
              <a:gd name="connsiteY9" fmla="*/ 92528 h 109995"/>
              <a:gd name="connsiteX10" fmla="*/ 226618 w 252224"/>
              <a:gd name="connsiteY10" fmla="*/ 75066 h 109995"/>
              <a:gd name="connsiteX11" fmla="*/ 217093 w 252224"/>
              <a:gd name="connsiteY11" fmla="*/ 54428 h 109995"/>
              <a:gd name="connsiteX12" fmla="*/ 171056 w 252224"/>
              <a:gd name="connsiteY12" fmla="*/ 30616 h 109995"/>
              <a:gd name="connsiteX13" fmla="*/ 117081 w 252224"/>
              <a:gd name="connsiteY13" fmla="*/ 25853 h 109995"/>
              <a:gd name="connsiteX14" fmla="*/ 91681 w 252224"/>
              <a:gd name="connsiteY14" fmla="*/ 24266 h 109995"/>
              <a:gd name="connsiteX15" fmla="*/ 1193 w 252224"/>
              <a:gd name="connsiteY15" fmla="*/ 46491 h 109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2224" h="109995">
                <a:moveTo>
                  <a:pt x="1193" y="46491"/>
                </a:moveTo>
                <a:cubicBezTo>
                  <a:pt x="-6744" y="44374"/>
                  <a:pt x="26858" y="19239"/>
                  <a:pt x="44056" y="11566"/>
                </a:cubicBezTo>
                <a:cubicBezTo>
                  <a:pt x="61254" y="3893"/>
                  <a:pt x="78981" y="-1664"/>
                  <a:pt x="104381" y="453"/>
                </a:cubicBezTo>
                <a:cubicBezTo>
                  <a:pt x="129781" y="2570"/>
                  <a:pt x="173173" y="16858"/>
                  <a:pt x="196456" y="24266"/>
                </a:cubicBezTo>
                <a:cubicBezTo>
                  <a:pt x="219739" y="31674"/>
                  <a:pt x="234821" y="38553"/>
                  <a:pt x="244081" y="44903"/>
                </a:cubicBezTo>
                <a:cubicBezTo>
                  <a:pt x="253341" y="51253"/>
                  <a:pt x="251224" y="56810"/>
                  <a:pt x="252018" y="62366"/>
                </a:cubicBezTo>
                <a:cubicBezTo>
                  <a:pt x="252812" y="67922"/>
                  <a:pt x="251224" y="73479"/>
                  <a:pt x="248843" y="78241"/>
                </a:cubicBezTo>
                <a:cubicBezTo>
                  <a:pt x="246462" y="83003"/>
                  <a:pt x="248844" y="85649"/>
                  <a:pt x="237731" y="90941"/>
                </a:cubicBezTo>
                <a:cubicBezTo>
                  <a:pt x="226619" y="96233"/>
                  <a:pt x="184285" y="109727"/>
                  <a:pt x="182168" y="109991"/>
                </a:cubicBezTo>
                <a:cubicBezTo>
                  <a:pt x="180051" y="110255"/>
                  <a:pt x="217623" y="98349"/>
                  <a:pt x="225031" y="92528"/>
                </a:cubicBezTo>
                <a:cubicBezTo>
                  <a:pt x="232439" y="86707"/>
                  <a:pt x="227941" y="81416"/>
                  <a:pt x="226618" y="75066"/>
                </a:cubicBezTo>
                <a:cubicBezTo>
                  <a:pt x="225295" y="68716"/>
                  <a:pt x="226353" y="61836"/>
                  <a:pt x="217093" y="54428"/>
                </a:cubicBezTo>
                <a:cubicBezTo>
                  <a:pt x="207833" y="47020"/>
                  <a:pt x="187725" y="35378"/>
                  <a:pt x="171056" y="30616"/>
                </a:cubicBezTo>
                <a:cubicBezTo>
                  <a:pt x="154387" y="25853"/>
                  <a:pt x="130310" y="26911"/>
                  <a:pt x="117081" y="25853"/>
                </a:cubicBezTo>
                <a:cubicBezTo>
                  <a:pt x="103852" y="24795"/>
                  <a:pt x="106498" y="21091"/>
                  <a:pt x="91681" y="24266"/>
                </a:cubicBezTo>
                <a:cubicBezTo>
                  <a:pt x="76864" y="27441"/>
                  <a:pt x="9130" y="48608"/>
                  <a:pt x="1193" y="464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FE4A8BF7-F4AF-442D-B3D4-612FA5015713}"/>
              </a:ext>
            </a:extLst>
          </p:cNvPr>
          <p:cNvSpPr/>
          <p:nvPr/>
        </p:nvSpPr>
        <p:spPr>
          <a:xfrm>
            <a:off x="2666998" y="3346443"/>
            <a:ext cx="149245" cy="36702"/>
          </a:xfrm>
          <a:custGeom>
            <a:avLst/>
            <a:gdLst>
              <a:gd name="connsiteX0" fmla="*/ 2 w 149245"/>
              <a:gd name="connsiteY0" fmla="*/ 7 h 36702"/>
              <a:gd name="connsiteX1" fmla="*/ 114302 w 149245"/>
              <a:gd name="connsiteY1" fmla="*/ 31757 h 36702"/>
              <a:gd name="connsiteX2" fmla="*/ 149227 w 149245"/>
              <a:gd name="connsiteY2" fmla="*/ 34932 h 36702"/>
              <a:gd name="connsiteX3" fmla="*/ 117477 w 149245"/>
              <a:gd name="connsiteY3" fmla="*/ 34932 h 36702"/>
              <a:gd name="connsiteX4" fmla="*/ 2 w 149245"/>
              <a:gd name="connsiteY4" fmla="*/ 7 h 36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245" h="36702">
                <a:moveTo>
                  <a:pt x="2" y="7"/>
                </a:moveTo>
                <a:cubicBezTo>
                  <a:pt x="-527" y="-522"/>
                  <a:pt x="89431" y="25936"/>
                  <a:pt x="114302" y="31757"/>
                </a:cubicBezTo>
                <a:cubicBezTo>
                  <a:pt x="139173" y="37578"/>
                  <a:pt x="148698" y="34403"/>
                  <a:pt x="149227" y="34932"/>
                </a:cubicBezTo>
                <a:cubicBezTo>
                  <a:pt x="149756" y="35461"/>
                  <a:pt x="139173" y="38636"/>
                  <a:pt x="117477" y="34932"/>
                </a:cubicBezTo>
                <a:cubicBezTo>
                  <a:pt x="95781" y="31228"/>
                  <a:pt x="531" y="536"/>
                  <a:pt x="2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C5E5BA17-8B55-42DF-9F2B-D220DA70A984}"/>
              </a:ext>
            </a:extLst>
          </p:cNvPr>
          <p:cNvSpPr/>
          <p:nvPr/>
        </p:nvSpPr>
        <p:spPr>
          <a:xfrm>
            <a:off x="2660354" y="3285471"/>
            <a:ext cx="96188" cy="51481"/>
          </a:xfrm>
          <a:custGeom>
            <a:avLst/>
            <a:gdLst>
              <a:gd name="connsiteX0" fmla="*/ 95546 w 96188"/>
              <a:gd name="connsiteY0" fmla="*/ 654 h 51481"/>
              <a:gd name="connsiteX1" fmla="*/ 39984 w 96188"/>
              <a:gd name="connsiteY1" fmla="*/ 24467 h 51481"/>
              <a:gd name="connsiteX2" fmla="*/ 296 w 96188"/>
              <a:gd name="connsiteY2" fmla="*/ 51454 h 51481"/>
              <a:gd name="connsiteX3" fmla="*/ 95546 w 96188"/>
              <a:gd name="connsiteY3" fmla="*/ 654 h 51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188" h="51481">
                <a:moveTo>
                  <a:pt x="95546" y="654"/>
                </a:moveTo>
                <a:cubicBezTo>
                  <a:pt x="102161" y="-3844"/>
                  <a:pt x="55859" y="16000"/>
                  <a:pt x="39984" y="24467"/>
                </a:cubicBezTo>
                <a:cubicBezTo>
                  <a:pt x="24109" y="32934"/>
                  <a:pt x="-3143" y="50131"/>
                  <a:pt x="296" y="51454"/>
                </a:cubicBezTo>
                <a:cubicBezTo>
                  <a:pt x="3735" y="52777"/>
                  <a:pt x="88931" y="5152"/>
                  <a:pt x="95546" y="6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8B2E9F77-0419-4B5F-8443-4422123D5F19}"/>
              </a:ext>
            </a:extLst>
          </p:cNvPr>
          <p:cNvSpPr/>
          <p:nvPr/>
        </p:nvSpPr>
        <p:spPr>
          <a:xfrm>
            <a:off x="2708257" y="3351030"/>
            <a:ext cx="117542" cy="38728"/>
          </a:xfrm>
          <a:custGeom>
            <a:avLst/>
            <a:gdLst>
              <a:gd name="connsiteX0" fmla="*/ 18 w 117542"/>
              <a:gd name="connsiteY0" fmla="*/ 183 h 38728"/>
              <a:gd name="connsiteX1" fmla="*/ 58756 w 117542"/>
              <a:gd name="connsiteY1" fmla="*/ 17645 h 38728"/>
              <a:gd name="connsiteX2" fmla="*/ 87331 w 117542"/>
              <a:gd name="connsiteY2" fmla="*/ 33520 h 38728"/>
              <a:gd name="connsiteX3" fmla="*/ 117493 w 117542"/>
              <a:gd name="connsiteY3" fmla="*/ 38283 h 38728"/>
              <a:gd name="connsiteX4" fmla="*/ 93681 w 117542"/>
              <a:gd name="connsiteY4" fmla="*/ 23995 h 38728"/>
              <a:gd name="connsiteX5" fmla="*/ 65106 w 117542"/>
              <a:gd name="connsiteY5" fmla="*/ 9708 h 38728"/>
              <a:gd name="connsiteX6" fmla="*/ 18 w 117542"/>
              <a:gd name="connsiteY6" fmla="*/ 183 h 38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542" h="38728">
                <a:moveTo>
                  <a:pt x="18" y="183"/>
                </a:moveTo>
                <a:cubicBezTo>
                  <a:pt x="-1040" y="1506"/>
                  <a:pt x="44204" y="12089"/>
                  <a:pt x="58756" y="17645"/>
                </a:cubicBezTo>
                <a:cubicBezTo>
                  <a:pt x="73308" y="23201"/>
                  <a:pt x="77542" y="30080"/>
                  <a:pt x="87331" y="33520"/>
                </a:cubicBezTo>
                <a:cubicBezTo>
                  <a:pt x="97121" y="36960"/>
                  <a:pt x="116435" y="39871"/>
                  <a:pt x="117493" y="38283"/>
                </a:cubicBezTo>
                <a:cubicBezTo>
                  <a:pt x="118551" y="36695"/>
                  <a:pt x="102412" y="28757"/>
                  <a:pt x="93681" y="23995"/>
                </a:cubicBezTo>
                <a:cubicBezTo>
                  <a:pt x="84950" y="19233"/>
                  <a:pt x="73837" y="14470"/>
                  <a:pt x="65106" y="9708"/>
                </a:cubicBezTo>
                <a:cubicBezTo>
                  <a:pt x="56375" y="4946"/>
                  <a:pt x="1076" y="-1140"/>
                  <a:pt x="18" y="1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3C02A103-3913-48AB-AFE3-F9A5BECACD92}"/>
              </a:ext>
            </a:extLst>
          </p:cNvPr>
          <p:cNvSpPr/>
          <p:nvPr/>
        </p:nvSpPr>
        <p:spPr>
          <a:xfrm>
            <a:off x="2805850" y="3284328"/>
            <a:ext cx="164569" cy="97693"/>
          </a:xfrm>
          <a:custGeom>
            <a:avLst/>
            <a:gdLst>
              <a:gd name="connsiteX0" fmla="*/ 850 w 164569"/>
              <a:gd name="connsiteY0" fmla="*/ 97047 h 97693"/>
              <a:gd name="connsiteX1" fmla="*/ 94513 w 164569"/>
              <a:gd name="connsiteY1" fmla="*/ 79585 h 97693"/>
              <a:gd name="connsiteX2" fmla="*/ 131025 w 164569"/>
              <a:gd name="connsiteY2" fmla="*/ 60535 h 97693"/>
              <a:gd name="connsiteX3" fmla="*/ 127850 w 164569"/>
              <a:gd name="connsiteY3" fmla="*/ 36722 h 97693"/>
              <a:gd name="connsiteX4" fmla="*/ 73875 w 164569"/>
              <a:gd name="connsiteY4" fmla="*/ 210 h 97693"/>
              <a:gd name="connsiteX5" fmla="*/ 151663 w 164569"/>
              <a:gd name="connsiteY5" fmla="*/ 22435 h 97693"/>
              <a:gd name="connsiteX6" fmla="*/ 156425 w 164569"/>
              <a:gd name="connsiteY6" fmla="*/ 36722 h 97693"/>
              <a:gd name="connsiteX7" fmla="*/ 154838 w 164569"/>
              <a:gd name="connsiteY7" fmla="*/ 55772 h 97693"/>
              <a:gd name="connsiteX8" fmla="*/ 850 w 164569"/>
              <a:gd name="connsiteY8" fmla="*/ 97047 h 97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4569" h="97693">
                <a:moveTo>
                  <a:pt x="850" y="97047"/>
                </a:moveTo>
                <a:cubicBezTo>
                  <a:pt x="-9204" y="101016"/>
                  <a:pt x="72817" y="85670"/>
                  <a:pt x="94513" y="79585"/>
                </a:cubicBezTo>
                <a:cubicBezTo>
                  <a:pt x="116209" y="73500"/>
                  <a:pt x="125469" y="67679"/>
                  <a:pt x="131025" y="60535"/>
                </a:cubicBezTo>
                <a:cubicBezTo>
                  <a:pt x="136581" y="53391"/>
                  <a:pt x="137375" y="46776"/>
                  <a:pt x="127850" y="36722"/>
                </a:cubicBezTo>
                <a:cubicBezTo>
                  <a:pt x="118325" y="26668"/>
                  <a:pt x="69906" y="2591"/>
                  <a:pt x="73875" y="210"/>
                </a:cubicBezTo>
                <a:cubicBezTo>
                  <a:pt x="77844" y="-2171"/>
                  <a:pt x="137905" y="16350"/>
                  <a:pt x="151663" y="22435"/>
                </a:cubicBezTo>
                <a:cubicBezTo>
                  <a:pt x="165421" y="28520"/>
                  <a:pt x="155896" y="31166"/>
                  <a:pt x="156425" y="36722"/>
                </a:cubicBezTo>
                <a:cubicBezTo>
                  <a:pt x="156954" y="42278"/>
                  <a:pt x="175476" y="45982"/>
                  <a:pt x="154838" y="55772"/>
                </a:cubicBezTo>
                <a:cubicBezTo>
                  <a:pt x="134200" y="65562"/>
                  <a:pt x="10904" y="93078"/>
                  <a:pt x="850" y="970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E242AAE9-13C2-410E-B58C-49A0361172D6}"/>
              </a:ext>
            </a:extLst>
          </p:cNvPr>
          <p:cNvSpPr/>
          <p:nvPr/>
        </p:nvSpPr>
        <p:spPr>
          <a:xfrm>
            <a:off x="2773183" y="3263748"/>
            <a:ext cx="125245" cy="78539"/>
          </a:xfrm>
          <a:custGeom>
            <a:avLst/>
            <a:gdLst>
              <a:gd name="connsiteX0" fmla="*/ 119242 w 125245"/>
              <a:gd name="connsiteY0" fmla="*/ 17615 h 78539"/>
              <a:gd name="connsiteX1" fmla="*/ 111305 w 125245"/>
              <a:gd name="connsiteY1" fmla="*/ 68415 h 78539"/>
              <a:gd name="connsiteX2" fmla="*/ 77967 w 125245"/>
              <a:gd name="connsiteY2" fmla="*/ 74765 h 78539"/>
              <a:gd name="connsiteX3" fmla="*/ 9705 w 125245"/>
              <a:gd name="connsiteY3" fmla="*/ 74765 h 78539"/>
              <a:gd name="connsiteX4" fmla="*/ 12880 w 125245"/>
              <a:gd name="connsiteY4" fmla="*/ 27140 h 78539"/>
              <a:gd name="connsiteX5" fmla="*/ 180 w 125245"/>
              <a:gd name="connsiteY5" fmla="*/ 11265 h 78539"/>
              <a:gd name="connsiteX6" fmla="*/ 23992 w 125245"/>
              <a:gd name="connsiteY6" fmla="*/ 152 h 78539"/>
              <a:gd name="connsiteX7" fmla="*/ 119242 w 125245"/>
              <a:gd name="connsiteY7" fmla="*/ 17615 h 78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245" h="78539">
                <a:moveTo>
                  <a:pt x="119242" y="17615"/>
                </a:moveTo>
                <a:cubicBezTo>
                  <a:pt x="133794" y="28992"/>
                  <a:pt x="118184" y="58890"/>
                  <a:pt x="111305" y="68415"/>
                </a:cubicBezTo>
                <a:cubicBezTo>
                  <a:pt x="104426" y="77940"/>
                  <a:pt x="94900" y="73707"/>
                  <a:pt x="77967" y="74765"/>
                </a:cubicBezTo>
                <a:cubicBezTo>
                  <a:pt x="61034" y="75823"/>
                  <a:pt x="20553" y="82702"/>
                  <a:pt x="9705" y="74765"/>
                </a:cubicBezTo>
                <a:cubicBezTo>
                  <a:pt x="-1143" y="66828"/>
                  <a:pt x="14467" y="37723"/>
                  <a:pt x="12880" y="27140"/>
                </a:cubicBezTo>
                <a:cubicBezTo>
                  <a:pt x="11292" y="16557"/>
                  <a:pt x="-1672" y="15763"/>
                  <a:pt x="180" y="11265"/>
                </a:cubicBezTo>
                <a:cubicBezTo>
                  <a:pt x="2032" y="6767"/>
                  <a:pt x="8382" y="1475"/>
                  <a:pt x="23992" y="152"/>
                </a:cubicBezTo>
                <a:cubicBezTo>
                  <a:pt x="39602" y="-1171"/>
                  <a:pt x="104690" y="6238"/>
                  <a:pt x="119242" y="176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D0B3F09E-5D49-452F-9661-ECEA5092D70D}"/>
              </a:ext>
            </a:extLst>
          </p:cNvPr>
          <p:cNvSpPr/>
          <p:nvPr/>
        </p:nvSpPr>
        <p:spPr>
          <a:xfrm>
            <a:off x="2835276" y="3284538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56FF95AC-5E23-4EB5-B015-0BBEB14D7869}"/>
              </a:ext>
            </a:extLst>
          </p:cNvPr>
          <p:cNvSpPr/>
          <p:nvPr/>
        </p:nvSpPr>
        <p:spPr>
          <a:xfrm>
            <a:off x="2892417" y="3313047"/>
            <a:ext cx="150420" cy="71275"/>
          </a:xfrm>
          <a:custGeom>
            <a:avLst/>
            <a:gdLst>
              <a:gd name="connsiteX0" fmla="*/ 68271 w 150420"/>
              <a:gd name="connsiteY0" fmla="*/ 66 h 71275"/>
              <a:gd name="connsiteX1" fmla="*/ 146058 w 150420"/>
              <a:gd name="connsiteY1" fmla="*/ 44516 h 71275"/>
              <a:gd name="connsiteX2" fmla="*/ 138121 w 150420"/>
              <a:gd name="connsiteY2" fmla="*/ 54041 h 71275"/>
              <a:gd name="connsiteX3" fmla="*/ 117483 w 150420"/>
              <a:gd name="connsiteY3" fmla="*/ 68328 h 71275"/>
              <a:gd name="connsiteX4" fmla="*/ 77796 w 150420"/>
              <a:gd name="connsiteY4" fmla="*/ 69916 h 71275"/>
              <a:gd name="connsiteX5" fmla="*/ 8 w 150420"/>
              <a:gd name="connsiteY5" fmla="*/ 52453 h 71275"/>
              <a:gd name="connsiteX6" fmla="*/ 73033 w 150420"/>
              <a:gd name="connsiteY6" fmla="*/ 58803 h 71275"/>
              <a:gd name="connsiteX7" fmla="*/ 120658 w 150420"/>
              <a:gd name="connsiteY7" fmla="*/ 55628 h 71275"/>
              <a:gd name="connsiteX8" fmla="*/ 68271 w 150420"/>
              <a:gd name="connsiteY8" fmla="*/ 66 h 7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420" h="71275">
                <a:moveTo>
                  <a:pt x="68271" y="66"/>
                </a:moveTo>
                <a:cubicBezTo>
                  <a:pt x="72504" y="-1786"/>
                  <a:pt x="134416" y="35520"/>
                  <a:pt x="146058" y="44516"/>
                </a:cubicBezTo>
                <a:cubicBezTo>
                  <a:pt x="157700" y="53512"/>
                  <a:pt x="142883" y="50072"/>
                  <a:pt x="138121" y="54041"/>
                </a:cubicBezTo>
                <a:cubicBezTo>
                  <a:pt x="133359" y="58010"/>
                  <a:pt x="127537" y="65682"/>
                  <a:pt x="117483" y="68328"/>
                </a:cubicBezTo>
                <a:cubicBezTo>
                  <a:pt x="107429" y="70974"/>
                  <a:pt x="97375" y="72562"/>
                  <a:pt x="77796" y="69916"/>
                </a:cubicBezTo>
                <a:cubicBezTo>
                  <a:pt x="58217" y="67270"/>
                  <a:pt x="802" y="54305"/>
                  <a:pt x="8" y="52453"/>
                </a:cubicBezTo>
                <a:cubicBezTo>
                  <a:pt x="-786" y="50601"/>
                  <a:pt x="52925" y="58274"/>
                  <a:pt x="73033" y="58803"/>
                </a:cubicBezTo>
                <a:cubicBezTo>
                  <a:pt x="93141" y="59332"/>
                  <a:pt x="119071" y="61978"/>
                  <a:pt x="120658" y="55628"/>
                </a:cubicBezTo>
                <a:cubicBezTo>
                  <a:pt x="122246" y="49278"/>
                  <a:pt x="64038" y="1918"/>
                  <a:pt x="68271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70F8D113-7A75-4492-8B4C-D5BEC186DF9E}"/>
              </a:ext>
            </a:extLst>
          </p:cNvPr>
          <p:cNvSpPr/>
          <p:nvPr/>
        </p:nvSpPr>
        <p:spPr>
          <a:xfrm>
            <a:off x="2204676" y="3200372"/>
            <a:ext cx="137211" cy="77386"/>
          </a:xfrm>
          <a:custGeom>
            <a:avLst/>
            <a:gdLst>
              <a:gd name="connsiteX0" fmla="*/ 362 w 137211"/>
              <a:gd name="connsiteY0" fmla="*/ 1616 h 77386"/>
              <a:gd name="connsiteX1" fmla="*/ 82912 w 137211"/>
              <a:gd name="connsiteY1" fmla="*/ 19078 h 77386"/>
              <a:gd name="connsiteX2" fmla="*/ 135299 w 137211"/>
              <a:gd name="connsiteY2" fmla="*/ 76228 h 77386"/>
              <a:gd name="connsiteX3" fmla="*/ 117837 w 137211"/>
              <a:gd name="connsiteY3" fmla="*/ 54003 h 77386"/>
              <a:gd name="connsiteX4" fmla="*/ 362 w 137211"/>
              <a:gd name="connsiteY4" fmla="*/ 1616 h 77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211" h="77386">
                <a:moveTo>
                  <a:pt x="362" y="1616"/>
                </a:moveTo>
                <a:cubicBezTo>
                  <a:pt x="-5459" y="-4205"/>
                  <a:pt x="60423" y="6643"/>
                  <a:pt x="82912" y="19078"/>
                </a:cubicBezTo>
                <a:cubicBezTo>
                  <a:pt x="105402" y="31513"/>
                  <a:pt x="129478" y="70407"/>
                  <a:pt x="135299" y="76228"/>
                </a:cubicBezTo>
                <a:cubicBezTo>
                  <a:pt x="141120" y="82049"/>
                  <a:pt x="133183" y="64586"/>
                  <a:pt x="117837" y="54003"/>
                </a:cubicBezTo>
                <a:cubicBezTo>
                  <a:pt x="102491" y="43420"/>
                  <a:pt x="6183" y="7437"/>
                  <a:pt x="362" y="16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3DB790DB-6FB4-403B-B7E9-D64BFED2BC73}"/>
              </a:ext>
            </a:extLst>
          </p:cNvPr>
          <p:cNvSpPr/>
          <p:nvPr/>
        </p:nvSpPr>
        <p:spPr>
          <a:xfrm>
            <a:off x="2665392" y="3171984"/>
            <a:ext cx="191388" cy="133206"/>
          </a:xfrm>
          <a:custGeom>
            <a:avLst/>
            <a:gdLst>
              <a:gd name="connsiteX0" fmla="*/ 21 w 191388"/>
              <a:gd name="connsiteY0" fmla="*/ 133191 h 133206"/>
              <a:gd name="connsiteX1" fmla="*/ 53996 w 191388"/>
              <a:gd name="connsiteY1" fmla="*/ 63341 h 133206"/>
              <a:gd name="connsiteX2" fmla="*/ 107971 w 191388"/>
              <a:gd name="connsiteY2" fmla="*/ 33179 h 133206"/>
              <a:gd name="connsiteX3" fmla="*/ 188933 w 191388"/>
              <a:gd name="connsiteY3" fmla="*/ 1429 h 133206"/>
              <a:gd name="connsiteX4" fmla="*/ 163533 w 191388"/>
              <a:gd name="connsiteY4" fmla="*/ 7779 h 133206"/>
              <a:gd name="connsiteX5" fmla="*/ 93683 w 191388"/>
              <a:gd name="connsiteY5" fmla="*/ 28416 h 133206"/>
              <a:gd name="connsiteX6" fmla="*/ 69871 w 191388"/>
              <a:gd name="connsiteY6" fmla="*/ 34766 h 133206"/>
              <a:gd name="connsiteX7" fmla="*/ 47646 w 191388"/>
              <a:gd name="connsiteY7" fmla="*/ 56991 h 133206"/>
              <a:gd name="connsiteX8" fmla="*/ 21 w 191388"/>
              <a:gd name="connsiteY8" fmla="*/ 133191 h 133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388" h="133206">
                <a:moveTo>
                  <a:pt x="21" y="133191"/>
                </a:moveTo>
                <a:cubicBezTo>
                  <a:pt x="1079" y="134249"/>
                  <a:pt x="36004" y="80010"/>
                  <a:pt x="53996" y="63341"/>
                </a:cubicBezTo>
                <a:cubicBezTo>
                  <a:pt x="71988" y="46672"/>
                  <a:pt x="85482" y="43498"/>
                  <a:pt x="107971" y="33179"/>
                </a:cubicBezTo>
                <a:cubicBezTo>
                  <a:pt x="130460" y="22860"/>
                  <a:pt x="179673" y="5662"/>
                  <a:pt x="188933" y="1429"/>
                </a:cubicBezTo>
                <a:cubicBezTo>
                  <a:pt x="198193" y="-2804"/>
                  <a:pt x="179408" y="3281"/>
                  <a:pt x="163533" y="7779"/>
                </a:cubicBezTo>
                <a:cubicBezTo>
                  <a:pt x="147658" y="12277"/>
                  <a:pt x="93683" y="28416"/>
                  <a:pt x="93683" y="28416"/>
                </a:cubicBezTo>
                <a:cubicBezTo>
                  <a:pt x="78073" y="32914"/>
                  <a:pt x="77544" y="30003"/>
                  <a:pt x="69871" y="34766"/>
                </a:cubicBezTo>
                <a:cubicBezTo>
                  <a:pt x="62198" y="39529"/>
                  <a:pt x="57436" y="41380"/>
                  <a:pt x="47646" y="56991"/>
                </a:cubicBezTo>
                <a:cubicBezTo>
                  <a:pt x="37856" y="72601"/>
                  <a:pt x="-1037" y="132133"/>
                  <a:pt x="21" y="133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1A3F63BA-63FD-4B27-A71D-38153DDDB0E3}"/>
              </a:ext>
            </a:extLst>
          </p:cNvPr>
          <p:cNvSpPr/>
          <p:nvPr/>
        </p:nvSpPr>
        <p:spPr>
          <a:xfrm>
            <a:off x="2870200" y="3185999"/>
            <a:ext cx="108135" cy="116273"/>
          </a:xfrm>
          <a:custGeom>
            <a:avLst/>
            <a:gdLst>
              <a:gd name="connsiteX0" fmla="*/ 0 w 108135"/>
              <a:gd name="connsiteY0" fmla="*/ 114 h 116273"/>
              <a:gd name="connsiteX1" fmla="*/ 55563 w 108135"/>
              <a:gd name="connsiteY1" fmla="*/ 39801 h 116273"/>
              <a:gd name="connsiteX2" fmla="*/ 90488 w 108135"/>
              <a:gd name="connsiteY2" fmla="*/ 84251 h 116273"/>
              <a:gd name="connsiteX3" fmla="*/ 107950 w 108135"/>
              <a:gd name="connsiteY3" fmla="*/ 116001 h 116273"/>
              <a:gd name="connsiteX4" fmla="*/ 96838 w 108135"/>
              <a:gd name="connsiteY4" fmla="*/ 96951 h 116273"/>
              <a:gd name="connsiteX5" fmla="*/ 55563 w 108135"/>
              <a:gd name="connsiteY5" fmla="*/ 52501 h 116273"/>
              <a:gd name="connsiteX6" fmla="*/ 0 w 108135"/>
              <a:gd name="connsiteY6" fmla="*/ 114 h 116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135" h="116273">
                <a:moveTo>
                  <a:pt x="0" y="114"/>
                </a:moveTo>
                <a:cubicBezTo>
                  <a:pt x="0" y="-2003"/>
                  <a:pt x="40482" y="25778"/>
                  <a:pt x="55563" y="39801"/>
                </a:cubicBezTo>
                <a:cubicBezTo>
                  <a:pt x="70644" y="53824"/>
                  <a:pt x="81757" y="71551"/>
                  <a:pt x="90488" y="84251"/>
                </a:cubicBezTo>
                <a:cubicBezTo>
                  <a:pt x="99219" y="96951"/>
                  <a:pt x="106892" y="113884"/>
                  <a:pt x="107950" y="116001"/>
                </a:cubicBezTo>
                <a:cubicBezTo>
                  <a:pt x="109008" y="118118"/>
                  <a:pt x="105569" y="107534"/>
                  <a:pt x="96838" y="96951"/>
                </a:cubicBezTo>
                <a:cubicBezTo>
                  <a:pt x="88107" y="86368"/>
                  <a:pt x="72761" y="68111"/>
                  <a:pt x="55563" y="52501"/>
                </a:cubicBezTo>
                <a:cubicBezTo>
                  <a:pt x="38365" y="36891"/>
                  <a:pt x="0" y="2231"/>
                  <a:pt x="0" y="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3BBAF604-63F6-4D7A-A768-CEAFD942CA37}"/>
              </a:ext>
            </a:extLst>
          </p:cNvPr>
          <p:cNvSpPr/>
          <p:nvPr/>
        </p:nvSpPr>
        <p:spPr>
          <a:xfrm>
            <a:off x="2161170" y="3235292"/>
            <a:ext cx="163130" cy="42211"/>
          </a:xfrm>
          <a:custGeom>
            <a:avLst/>
            <a:gdLst>
              <a:gd name="connsiteX0" fmla="*/ 1005 w 163130"/>
              <a:gd name="connsiteY0" fmla="*/ 9558 h 42211"/>
              <a:gd name="connsiteX1" fmla="*/ 69268 w 163130"/>
              <a:gd name="connsiteY1" fmla="*/ 1621 h 42211"/>
              <a:gd name="connsiteX2" fmla="*/ 161343 w 163130"/>
              <a:gd name="connsiteY2" fmla="*/ 41308 h 42211"/>
              <a:gd name="connsiteX3" fmla="*/ 121655 w 163130"/>
              <a:gd name="connsiteY3" fmla="*/ 27021 h 42211"/>
              <a:gd name="connsiteX4" fmla="*/ 1005 w 163130"/>
              <a:gd name="connsiteY4" fmla="*/ 9558 h 42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130" h="42211">
                <a:moveTo>
                  <a:pt x="1005" y="9558"/>
                </a:moveTo>
                <a:cubicBezTo>
                  <a:pt x="-7726" y="5325"/>
                  <a:pt x="42545" y="-3671"/>
                  <a:pt x="69268" y="1621"/>
                </a:cubicBezTo>
                <a:cubicBezTo>
                  <a:pt x="95991" y="6913"/>
                  <a:pt x="152612" y="37075"/>
                  <a:pt x="161343" y="41308"/>
                </a:cubicBezTo>
                <a:cubicBezTo>
                  <a:pt x="170074" y="45541"/>
                  <a:pt x="145203" y="33900"/>
                  <a:pt x="121655" y="27021"/>
                </a:cubicBezTo>
                <a:cubicBezTo>
                  <a:pt x="98107" y="20142"/>
                  <a:pt x="9736" y="13791"/>
                  <a:pt x="1005" y="95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91A1F031-789F-4478-804C-7DF63808D28E}"/>
              </a:ext>
            </a:extLst>
          </p:cNvPr>
          <p:cNvSpPr/>
          <p:nvPr/>
        </p:nvSpPr>
        <p:spPr>
          <a:xfrm>
            <a:off x="2714625" y="3249056"/>
            <a:ext cx="261873" cy="49549"/>
          </a:xfrm>
          <a:custGeom>
            <a:avLst/>
            <a:gdLst>
              <a:gd name="connsiteX0" fmla="*/ 0 w 261873"/>
              <a:gd name="connsiteY0" fmla="*/ 46594 h 49549"/>
              <a:gd name="connsiteX1" fmla="*/ 82550 w 261873"/>
              <a:gd name="connsiteY1" fmla="*/ 557 h 49549"/>
              <a:gd name="connsiteX2" fmla="*/ 179388 w 261873"/>
              <a:gd name="connsiteY2" fmla="*/ 22782 h 49549"/>
              <a:gd name="connsiteX3" fmla="*/ 260350 w 261873"/>
              <a:gd name="connsiteY3" fmla="*/ 48182 h 49549"/>
              <a:gd name="connsiteX4" fmla="*/ 227013 w 261873"/>
              <a:gd name="connsiteY4" fmla="*/ 45007 h 49549"/>
              <a:gd name="connsiteX5" fmla="*/ 161925 w 261873"/>
              <a:gd name="connsiteY5" fmla="*/ 35482 h 49549"/>
              <a:gd name="connsiteX6" fmla="*/ 82550 w 261873"/>
              <a:gd name="connsiteY6" fmla="*/ 22782 h 49549"/>
              <a:gd name="connsiteX7" fmla="*/ 0 w 261873"/>
              <a:gd name="connsiteY7" fmla="*/ 46594 h 4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1873" h="49549">
                <a:moveTo>
                  <a:pt x="0" y="46594"/>
                </a:moveTo>
                <a:cubicBezTo>
                  <a:pt x="0" y="42890"/>
                  <a:pt x="52652" y="4526"/>
                  <a:pt x="82550" y="557"/>
                </a:cubicBezTo>
                <a:cubicBezTo>
                  <a:pt x="112448" y="-3412"/>
                  <a:pt x="149755" y="14845"/>
                  <a:pt x="179388" y="22782"/>
                </a:cubicBezTo>
                <a:cubicBezTo>
                  <a:pt x="209021" y="30719"/>
                  <a:pt x="252413" y="44478"/>
                  <a:pt x="260350" y="48182"/>
                </a:cubicBezTo>
                <a:cubicBezTo>
                  <a:pt x="268287" y="51886"/>
                  <a:pt x="243417" y="47124"/>
                  <a:pt x="227013" y="45007"/>
                </a:cubicBezTo>
                <a:cubicBezTo>
                  <a:pt x="210609" y="42890"/>
                  <a:pt x="186002" y="39186"/>
                  <a:pt x="161925" y="35482"/>
                </a:cubicBezTo>
                <a:cubicBezTo>
                  <a:pt x="137848" y="31778"/>
                  <a:pt x="106892" y="22253"/>
                  <a:pt x="82550" y="22782"/>
                </a:cubicBezTo>
                <a:cubicBezTo>
                  <a:pt x="58208" y="23311"/>
                  <a:pt x="0" y="50298"/>
                  <a:pt x="0" y="465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620FCED7-216A-4CCC-93F1-E25425EA00F7}"/>
              </a:ext>
            </a:extLst>
          </p:cNvPr>
          <p:cNvSpPr/>
          <p:nvPr/>
        </p:nvSpPr>
        <p:spPr>
          <a:xfrm>
            <a:off x="2046214" y="3163520"/>
            <a:ext cx="124017" cy="146606"/>
          </a:xfrm>
          <a:custGeom>
            <a:avLst/>
            <a:gdLst>
              <a:gd name="connsiteX0" fmla="*/ 123899 w 124017"/>
              <a:gd name="connsiteY0" fmla="*/ 368 h 146606"/>
              <a:gd name="connsiteX1" fmla="*/ 31824 w 124017"/>
              <a:gd name="connsiteY1" fmla="*/ 57518 h 146606"/>
              <a:gd name="connsiteX2" fmla="*/ 74 w 124017"/>
              <a:gd name="connsiteY2" fmla="*/ 146418 h 146606"/>
              <a:gd name="connsiteX3" fmla="*/ 23886 w 124017"/>
              <a:gd name="connsiteY3" fmla="*/ 79743 h 146606"/>
              <a:gd name="connsiteX4" fmla="*/ 50874 w 124017"/>
              <a:gd name="connsiteY4" fmla="*/ 35293 h 146606"/>
              <a:gd name="connsiteX5" fmla="*/ 123899 w 124017"/>
              <a:gd name="connsiteY5" fmla="*/ 368 h 146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017" h="146606">
                <a:moveTo>
                  <a:pt x="123899" y="368"/>
                </a:moveTo>
                <a:cubicBezTo>
                  <a:pt x="120724" y="4072"/>
                  <a:pt x="52461" y="33176"/>
                  <a:pt x="31824" y="57518"/>
                </a:cubicBezTo>
                <a:cubicBezTo>
                  <a:pt x="11187" y="81860"/>
                  <a:pt x="74" y="146418"/>
                  <a:pt x="74" y="146418"/>
                </a:cubicBezTo>
                <a:cubicBezTo>
                  <a:pt x="-1249" y="150122"/>
                  <a:pt x="15419" y="98264"/>
                  <a:pt x="23886" y="79743"/>
                </a:cubicBezTo>
                <a:cubicBezTo>
                  <a:pt x="32353" y="61222"/>
                  <a:pt x="36322" y="48787"/>
                  <a:pt x="50874" y="35293"/>
                </a:cubicBezTo>
                <a:cubicBezTo>
                  <a:pt x="65426" y="21799"/>
                  <a:pt x="127074" y="-3336"/>
                  <a:pt x="123899" y="3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47B726E1-232A-46FC-9A1D-B6721EDC454F}"/>
              </a:ext>
            </a:extLst>
          </p:cNvPr>
          <p:cNvSpPr/>
          <p:nvPr/>
        </p:nvSpPr>
        <p:spPr>
          <a:xfrm>
            <a:off x="2417759" y="3167008"/>
            <a:ext cx="59329" cy="101688"/>
          </a:xfrm>
          <a:custGeom>
            <a:avLst/>
            <a:gdLst>
              <a:gd name="connsiteX0" fmla="*/ 4 w 59329"/>
              <a:gd name="connsiteY0" fmla="*/ 55 h 101688"/>
              <a:gd name="connsiteX1" fmla="*/ 49216 w 59329"/>
              <a:gd name="connsiteY1" fmla="*/ 63555 h 101688"/>
              <a:gd name="connsiteX2" fmla="*/ 47629 w 59329"/>
              <a:gd name="connsiteY2" fmla="*/ 101655 h 101688"/>
              <a:gd name="connsiteX3" fmla="*/ 58741 w 59329"/>
              <a:gd name="connsiteY3" fmla="*/ 69905 h 101688"/>
              <a:gd name="connsiteX4" fmla="*/ 52391 w 59329"/>
              <a:gd name="connsiteY4" fmla="*/ 52442 h 101688"/>
              <a:gd name="connsiteX5" fmla="*/ 4 w 59329"/>
              <a:gd name="connsiteY5" fmla="*/ 55 h 10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329" h="101688">
                <a:moveTo>
                  <a:pt x="4" y="55"/>
                </a:moveTo>
                <a:cubicBezTo>
                  <a:pt x="-525" y="1907"/>
                  <a:pt x="41279" y="46622"/>
                  <a:pt x="49216" y="63555"/>
                </a:cubicBezTo>
                <a:cubicBezTo>
                  <a:pt x="57153" y="80488"/>
                  <a:pt x="46041" y="100597"/>
                  <a:pt x="47629" y="101655"/>
                </a:cubicBezTo>
                <a:cubicBezTo>
                  <a:pt x="49217" y="102713"/>
                  <a:pt x="57947" y="78107"/>
                  <a:pt x="58741" y="69905"/>
                </a:cubicBezTo>
                <a:cubicBezTo>
                  <a:pt x="59535" y="61703"/>
                  <a:pt x="60858" y="61967"/>
                  <a:pt x="52391" y="52442"/>
                </a:cubicBezTo>
                <a:cubicBezTo>
                  <a:pt x="43924" y="42917"/>
                  <a:pt x="533" y="-1797"/>
                  <a:pt x="4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25649C1D-BFC6-4C74-984C-275BF9C9250A}"/>
              </a:ext>
            </a:extLst>
          </p:cNvPr>
          <p:cNvSpPr/>
          <p:nvPr/>
        </p:nvSpPr>
        <p:spPr>
          <a:xfrm>
            <a:off x="2535517" y="3135304"/>
            <a:ext cx="90363" cy="136026"/>
          </a:xfrm>
          <a:custGeom>
            <a:avLst/>
            <a:gdLst>
              <a:gd name="connsiteX0" fmla="*/ 90208 w 90363"/>
              <a:gd name="connsiteY0" fmla="*/ 9 h 136026"/>
              <a:gd name="connsiteX1" fmla="*/ 25121 w 90363"/>
              <a:gd name="connsiteY1" fmla="*/ 69859 h 136026"/>
              <a:gd name="connsiteX2" fmla="*/ 7658 w 90363"/>
              <a:gd name="connsiteY2" fmla="*/ 134946 h 136026"/>
              <a:gd name="connsiteX3" fmla="*/ 9246 w 90363"/>
              <a:gd name="connsiteY3" fmla="*/ 107959 h 136026"/>
              <a:gd name="connsiteX4" fmla="*/ 4483 w 90363"/>
              <a:gd name="connsiteY4" fmla="*/ 74621 h 136026"/>
              <a:gd name="connsiteX5" fmla="*/ 90208 w 90363"/>
              <a:gd name="connsiteY5" fmla="*/ 9 h 136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363" h="136026">
                <a:moveTo>
                  <a:pt x="90208" y="9"/>
                </a:moveTo>
                <a:cubicBezTo>
                  <a:pt x="93648" y="-785"/>
                  <a:pt x="38879" y="47370"/>
                  <a:pt x="25121" y="69859"/>
                </a:cubicBezTo>
                <a:cubicBezTo>
                  <a:pt x="11363" y="92348"/>
                  <a:pt x="10304" y="128596"/>
                  <a:pt x="7658" y="134946"/>
                </a:cubicBezTo>
                <a:cubicBezTo>
                  <a:pt x="5012" y="141296"/>
                  <a:pt x="9775" y="118013"/>
                  <a:pt x="9246" y="107959"/>
                </a:cubicBezTo>
                <a:cubicBezTo>
                  <a:pt x="8717" y="97905"/>
                  <a:pt x="-7688" y="90232"/>
                  <a:pt x="4483" y="74621"/>
                </a:cubicBezTo>
                <a:cubicBezTo>
                  <a:pt x="16654" y="59011"/>
                  <a:pt x="86768" y="803"/>
                  <a:pt x="90208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153FF191-72E8-4D94-B675-62158E132AD0}"/>
              </a:ext>
            </a:extLst>
          </p:cNvPr>
          <p:cNvSpPr/>
          <p:nvPr/>
        </p:nvSpPr>
        <p:spPr>
          <a:xfrm>
            <a:off x="2430256" y="3284275"/>
            <a:ext cx="40843" cy="221827"/>
          </a:xfrm>
          <a:custGeom>
            <a:avLst/>
            <a:gdLst>
              <a:gd name="connsiteX0" fmla="*/ 39894 w 40843"/>
              <a:gd name="connsiteY0" fmla="*/ 3438 h 221827"/>
              <a:gd name="connsiteX1" fmla="*/ 27194 w 40843"/>
              <a:gd name="connsiteY1" fmla="*/ 62175 h 221827"/>
              <a:gd name="connsiteX2" fmla="*/ 12907 w 40843"/>
              <a:gd name="connsiteY2" fmla="*/ 128850 h 221827"/>
              <a:gd name="connsiteX3" fmla="*/ 14494 w 40843"/>
              <a:gd name="connsiteY3" fmla="*/ 190763 h 221827"/>
              <a:gd name="connsiteX4" fmla="*/ 25607 w 40843"/>
              <a:gd name="connsiteY4" fmla="*/ 220925 h 221827"/>
              <a:gd name="connsiteX5" fmla="*/ 20844 w 40843"/>
              <a:gd name="connsiteY5" fmla="*/ 209813 h 221827"/>
              <a:gd name="connsiteX6" fmla="*/ 207 w 40843"/>
              <a:gd name="connsiteY6" fmla="*/ 168538 h 221827"/>
              <a:gd name="connsiteX7" fmla="*/ 39894 w 40843"/>
              <a:gd name="connsiteY7" fmla="*/ 3438 h 221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843" h="221827">
                <a:moveTo>
                  <a:pt x="39894" y="3438"/>
                </a:moveTo>
                <a:cubicBezTo>
                  <a:pt x="44392" y="-14289"/>
                  <a:pt x="31692" y="41273"/>
                  <a:pt x="27194" y="62175"/>
                </a:cubicBezTo>
                <a:cubicBezTo>
                  <a:pt x="22696" y="83077"/>
                  <a:pt x="15024" y="107419"/>
                  <a:pt x="12907" y="128850"/>
                </a:cubicBezTo>
                <a:cubicBezTo>
                  <a:pt x="10790" y="150281"/>
                  <a:pt x="12377" y="175417"/>
                  <a:pt x="14494" y="190763"/>
                </a:cubicBezTo>
                <a:cubicBezTo>
                  <a:pt x="16611" y="206109"/>
                  <a:pt x="24549" y="217750"/>
                  <a:pt x="25607" y="220925"/>
                </a:cubicBezTo>
                <a:cubicBezTo>
                  <a:pt x="26665" y="224100"/>
                  <a:pt x="25077" y="218544"/>
                  <a:pt x="20844" y="209813"/>
                </a:cubicBezTo>
                <a:cubicBezTo>
                  <a:pt x="16611" y="201082"/>
                  <a:pt x="-2174" y="201082"/>
                  <a:pt x="207" y="168538"/>
                </a:cubicBezTo>
                <a:cubicBezTo>
                  <a:pt x="2588" y="135994"/>
                  <a:pt x="35396" y="21165"/>
                  <a:pt x="39894" y="34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C6F71F8C-50EE-4AAF-A622-A99E620CD41F}"/>
              </a:ext>
            </a:extLst>
          </p:cNvPr>
          <p:cNvSpPr/>
          <p:nvPr/>
        </p:nvSpPr>
        <p:spPr>
          <a:xfrm>
            <a:off x="2410862" y="3408340"/>
            <a:ext cx="43721" cy="135181"/>
          </a:xfrm>
          <a:custGeom>
            <a:avLst/>
            <a:gdLst>
              <a:gd name="connsiteX0" fmla="*/ 22776 w 43721"/>
              <a:gd name="connsiteY0" fmla="*/ 23 h 135181"/>
              <a:gd name="connsiteX1" fmla="*/ 2138 w 43721"/>
              <a:gd name="connsiteY1" fmla="*/ 69873 h 135181"/>
              <a:gd name="connsiteX2" fmla="*/ 5313 w 43721"/>
              <a:gd name="connsiteY2" fmla="*/ 90510 h 135181"/>
              <a:gd name="connsiteX3" fmla="*/ 43413 w 43721"/>
              <a:gd name="connsiteY3" fmla="*/ 134960 h 135181"/>
              <a:gd name="connsiteX4" fmla="*/ 22776 w 43721"/>
              <a:gd name="connsiteY4" fmla="*/ 106385 h 135181"/>
              <a:gd name="connsiteX5" fmla="*/ 13251 w 43721"/>
              <a:gd name="connsiteY5" fmla="*/ 77810 h 135181"/>
              <a:gd name="connsiteX6" fmla="*/ 22776 w 43721"/>
              <a:gd name="connsiteY6" fmla="*/ 23 h 135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721" h="135181">
                <a:moveTo>
                  <a:pt x="22776" y="23"/>
                </a:moveTo>
                <a:cubicBezTo>
                  <a:pt x="20924" y="-1300"/>
                  <a:pt x="5048" y="54792"/>
                  <a:pt x="2138" y="69873"/>
                </a:cubicBezTo>
                <a:cubicBezTo>
                  <a:pt x="-772" y="84954"/>
                  <a:pt x="-1566" y="79662"/>
                  <a:pt x="5313" y="90510"/>
                </a:cubicBezTo>
                <a:cubicBezTo>
                  <a:pt x="12192" y="101358"/>
                  <a:pt x="40503" y="132314"/>
                  <a:pt x="43413" y="134960"/>
                </a:cubicBezTo>
                <a:cubicBezTo>
                  <a:pt x="46323" y="137606"/>
                  <a:pt x="27803" y="115910"/>
                  <a:pt x="22776" y="106385"/>
                </a:cubicBezTo>
                <a:cubicBezTo>
                  <a:pt x="17749" y="96860"/>
                  <a:pt x="12193" y="92097"/>
                  <a:pt x="13251" y="77810"/>
                </a:cubicBezTo>
                <a:cubicBezTo>
                  <a:pt x="14309" y="63523"/>
                  <a:pt x="24628" y="1346"/>
                  <a:pt x="22776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41D26576-79DE-459C-B500-AB62F042714B}"/>
              </a:ext>
            </a:extLst>
          </p:cNvPr>
          <p:cNvSpPr/>
          <p:nvPr/>
        </p:nvSpPr>
        <p:spPr>
          <a:xfrm>
            <a:off x="2541207" y="3325811"/>
            <a:ext cx="49613" cy="201991"/>
          </a:xfrm>
          <a:custGeom>
            <a:avLst/>
            <a:gdLst>
              <a:gd name="connsiteX0" fmla="*/ 25781 w 49613"/>
              <a:gd name="connsiteY0" fmla="*/ 2 h 201991"/>
              <a:gd name="connsiteX1" fmla="*/ 6731 w 49613"/>
              <a:gd name="connsiteY1" fmla="*/ 93664 h 201991"/>
              <a:gd name="connsiteX2" fmla="*/ 49593 w 49613"/>
              <a:gd name="connsiteY2" fmla="*/ 161927 h 201991"/>
              <a:gd name="connsiteX3" fmla="*/ 381 w 49613"/>
              <a:gd name="connsiteY3" fmla="*/ 201614 h 201991"/>
              <a:gd name="connsiteX4" fmla="*/ 27368 w 49613"/>
              <a:gd name="connsiteY4" fmla="*/ 180977 h 201991"/>
              <a:gd name="connsiteX5" fmla="*/ 38481 w 49613"/>
              <a:gd name="connsiteY5" fmla="*/ 165102 h 201991"/>
              <a:gd name="connsiteX6" fmla="*/ 33718 w 49613"/>
              <a:gd name="connsiteY6" fmla="*/ 147639 h 201991"/>
              <a:gd name="connsiteX7" fmla="*/ 8318 w 49613"/>
              <a:gd name="connsiteY7" fmla="*/ 119064 h 201991"/>
              <a:gd name="connsiteX8" fmla="*/ 3556 w 49613"/>
              <a:gd name="connsiteY8" fmla="*/ 90489 h 201991"/>
              <a:gd name="connsiteX9" fmla="*/ 25781 w 49613"/>
              <a:gd name="connsiteY9" fmla="*/ 2 h 20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613" h="201991">
                <a:moveTo>
                  <a:pt x="25781" y="2"/>
                </a:moveTo>
                <a:cubicBezTo>
                  <a:pt x="26310" y="531"/>
                  <a:pt x="2762" y="66677"/>
                  <a:pt x="6731" y="93664"/>
                </a:cubicBezTo>
                <a:cubicBezTo>
                  <a:pt x="10700" y="120652"/>
                  <a:pt x="50651" y="143936"/>
                  <a:pt x="49593" y="161927"/>
                </a:cubicBezTo>
                <a:cubicBezTo>
                  <a:pt x="48535" y="179918"/>
                  <a:pt x="4085" y="198439"/>
                  <a:pt x="381" y="201614"/>
                </a:cubicBezTo>
                <a:cubicBezTo>
                  <a:pt x="-3323" y="204789"/>
                  <a:pt x="21018" y="187062"/>
                  <a:pt x="27368" y="180977"/>
                </a:cubicBezTo>
                <a:cubicBezTo>
                  <a:pt x="33718" y="174892"/>
                  <a:pt x="37423" y="170658"/>
                  <a:pt x="38481" y="165102"/>
                </a:cubicBezTo>
                <a:cubicBezTo>
                  <a:pt x="39539" y="159546"/>
                  <a:pt x="38745" y="155312"/>
                  <a:pt x="33718" y="147639"/>
                </a:cubicBezTo>
                <a:cubicBezTo>
                  <a:pt x="28691" y="139966"/>
                  <a:pt x="13345" y="128589"/>
                  <a:pt x="8318" y="119064"/>
                </a:cubicBezTo>
                <a:cubicBezTo>
                  <a:pt x="3291" y="109539"/>
                  <a:pt x="1175" y="105306"/>
                  <a:pt x="3556" y="90489"/>
                </a:cubicBezTo>
                <a:cubicBezTo>
                  <a:pt x="5937" y="75672"/>
                  <a:pt x="25252" y="-527"/>
                  <a:pt x="25781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A11DE498-8B62-4E07-99CA-363FE3019661}"/>
              </a:ext>
            </a:extLst>
          </p:cNvPr>
          <p:cNvSpPr/>
          <p:nvPr/>
        </p:nvSpPr>
        <p:spPr>
          <a:xfrm>
            <a:off x="2504988" y="3470274"/>
            <a:ext cx="33693" cy="74634"/>
          </a:xfrm>
          <a:custGeom>
            <a:avLst/>
            <a:gdLst>
              <a:gd name="connsiteX0" fmla="*/ 33425 w 33693"/>
              <a:gd name="connsiteY0" fmla="*/ 1 h 74634"/>
              <a:gd name="connsiteX1" fmla="*/ 25487 w 33693"/>
              <a:gd name="connsiteY1" fmla="*/ 60326 h 74634"/>
              <a:gd name="connsiteX2" fmla="*/ 87 w 33693"/>
              <a:gd name="connsiteY2" fmla="*/ 74614 h 74634"/>
              <a:gd name="connsiteX3" fmla="*/ 17550 w 33693"/>
              <a:gd name="connsiteY3" fmla="*/ 58739 h 74634"/>
              <a:gd name="connsiteX4" fmla="*/ 33425 w 33693"/>
              <a:gd name="connsiteY4" fmla="*/ 1 h 7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93" h="74634">
                <a:moveTo>
                  <a:pt x="33425" y="1"/>
                </a:moveTo>
                <a:cubicBezTo>
                  <a:pt x="34748" y="265"/>
                  <a:pt x="31043" y="47891"/>
                  <a:pt x="25487" y="60326"/>
                </a:cubicBezTo>
                <a:cubicBezTo>
                  <a:pt x="19931" y="72762"/>
                  <a:pt x="1410" y="74878"/>
                  <a:pt x="87" y="74614"/>
                </a:cubicBezTo>
                <a:cubicBezTo>
                  <a:pt x="-1236" y="74350"/>
                  <a:pt x="12787" y="66677"/>
                  <a:pt x="17550" y="58739"/>
                </a:cubicBezTo>
                <a:cubicBezTo>
                  <a:pt x="22312" y="50802"/>
                  <a:pt x="32102" y="-263"/>
                  <a:pt x="33425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5DC19AD9-2767-4AAD-9389-F51725D4F0B5}"/>
              </a:ext>
            </a:extLst>
          </p:cNvPr>
          <p:cNvSpPr/>
          <p:nvPr/>
        </p:nvSpPr>
        <p:spPr>
          <a:xfrm>
            <a:off x="2364485" y="3547997"/>
            <a:ext cx="48543" cy="106452"/>
          </a:xfrm>
          <a:custGeom>
            <a:avLst/>
            <a:gdLst>
              <a:gd name="connsiteX0" fmla="*/ 27878 w 48543"/>
              <a:gd name="connsiteY0" fmla="*/ 66 h 106452"/>
              <a:gd name="connsiteX1" fmla="*/ 890 w 48543"/>
              <a:gd name="connsiteY1" fmla="*/ 46103 h 106452"/>
              <a:gd name="connsiteX2" fmla="*/ 10415 w 48543"/>
              <a:gd name="connsiteY2" fmla="*/ 63566 h 106452"/>
              <a:gd name="connsiteX3" fmla="*/ 48515 w 48543"/>
              <a:gd name="connsiteY3" fmla="*/ 106428 h 106452"/>
              <a:gd name="connsiteX4" fmla="*/ 16765 w 48543"/>
              <a:gd name="connsiteY4" fmla="*/ 57216 h 106452"/>
              <a:gd name="connsiteX5" fmla="*/ 27878 w 48543"/>
              <a:gd name="connsiteY5" fmla="*/ 66 h 10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543" h="106452">
                <a:moveTo>
                  <a:pt x="27878" y="66"/>
                </a:moveTo>
                <a:cubicBezTo>
                  <a:pt x="25232" y="-1786"/>
                  <a:pt x="3800" y="35520"/>
                  <a:pt x="890" y="46103"/>
                </a:cubicBezTo>
                <a:cubicBezTo>
                  <a:pt x="-2020" y="56686"/>
                  <a:pt x="2478" y="53512"/>
                  <a:pt x="10415" y="63566"/>
                </a:cubicBezTo>
                <a:cubicBezTo>
                  <a:pt x="18352" y="73620"/>
                  <a:pt x="47457" y="107486"/>
                  <a:pt x="48515" y="106428"/>
                </a:cubicBezTo>
                <a:cubicBezTo>
                  <a:pt x="49573" y="105370"/>
                  <a:pt x="21263" y="71768"/>
                  <a:pt x="16765" y="57216"/>
                </a:cubicBezTo>
                <a:cubicBezTo>
                  <a:pt x="12267" y="42664"/>
                  <a:pt x="30524" y="1918"/>
                  <a:pt x="27878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373DDE18-52C6-4377-93E2-B08C7E41CDD9}"/>
              </a:ext>
            </a:extLst>
          </p:cNvPr>
          <p:cNvSpPr/>
          <p:nvPr/>
        </p:nvSpPr>
        <p:spPr>
          <a:xfrm>
            <a:off x="2611437" y="3538408"/>
            <a:ext cx="27437" cy="81498"/>
          </a:xfrm>
          <a:custGeom>
            <a:avLst/>
            <a:gdLst>
              <a:gd name="connsiteX0" fmla="*/ 1 w 27437"/>
              <a:gd name="connsiteY0" fmla="*/ 130 h 81498"/>
              <a:gd name="connsiteX1" fmla="*/ 26988 w 27437"/>
              <a:gd name="connsiteY1" fmla="*/ 49342 h 81498"/>
              <a:gd name="connsiteX2" fmla="*/ 17463 w 27437"/>
              <a:gd name="connsiteY2" fmla="*/ 81092 h 81498"/>
              <a:gd name="connsiteX3" fmla="*/ 25401 w 27437"/>
              <a:gd name="connsiteY3" fmla="*/ 65217 h 81498"/>
              <a:gd name="connsiteX4" fmla="*/ 1 w 27437"/>
              <a:gd name="connsiteY4" fmla="*/ 130 h 81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7" h="81498">
                <a:moveTo>
                  <a:pt x="1" y="130"/>
                </a:moveTo>
                <a:cubicBezTo>
                  <a:pt x="265" y="-2516"/>
                  <a:pt x="24078" y="35848"/>
                  <a:pt x="26988" y="49342"/>
                </a:cubicBezTo>
                <a:cubicBezTo>
                  <a:pt x="29898" y="62836"/>
                  <a:pt x="17727" y="78446"/>
                  <a:pt x="17463" y="81092"/>
                </a:cubicBezTo>
                <a:cubicBezTo>
                  <a:pt x="17199" y="83738"/>
                  <a:pt x="22755" y="72890"/>
                  <a:pt x="25401" y="65217"/>
                </a:cubicBezTo>
                <a:cubicBezTo>
                  <a:pt x="28047" y="57544"/>
                  <a:pt x="-263" y="2776"/>
                  <a:pt x="1" y="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6DE9B124-18E2-4E7E-B7DA-D2091563546B}"/>
              </a:ext>
            </a:extLst>
          </p:cNvPr>
          <p:cNvSpPr/>
          <p:nvPr/>
        </p:nvSpPr>
        <p:spPr>
          <a:xfrm>
            <a:off x="2409799" y="3560950"/>
            <a:ext cx="73056" cy="34927"/>
          </a:xfrm>
          <a:custGeom>
            <a:avLst/>
            <a:gdLst>
              <a:gd name="connsiteX0" fmla="*/ 26 w 73056"/>
              <a:gd name="connsiteY0" fmla="*/ 34738 h 34927"/>
              <a:gd name="connsiteX1" fmla="*/ 47651 w 73056"/>
              <a:gd name="connsiteY1" fmla="*/ 2988 h 34927"/>
              <a:gd name="connsiteX2" fmla="*/ 54001 w 73056"/>
              <a:gd name="connsiteY2" fmla="*/ 4575 h 34927"/>
              <a:gd name="connsiteX3" fmla="*/ 73051 w 73056"/>
              <a:gd name="connsiteY3" fmla="*/ 31563 h 34927"/>
              <a:gd name="connsiteX4" fmla="*/ 55589 w 73056"/>
              <a:gd name="connsiteY4" fmla="*/ 17275 h 34927"/>
              <a:gd name="connsiteX5" fmla="*/ 26 w 73056"/>
              <a:gd name="connsiteY5" fmla="*/ 34738 h 3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056" h="34927">
                <a:moveTo>
                  <a:pt x="26" y="34738"/>
                </a:moveTo>
                <a:cubicBezTo>
                  <a:pt x="-1297" y="32357"/>
                  <a:pt x="47651" y="2988"/>
                  <a:pt x="47651" y="2988"/>
                </a:cubicBezTo>
                <a:cubicBezTo>
                  <a:pt x="56647" y="-2039"/>
                  <a:pt x="49768" y="-187"/>
                  <a:pt x="54001" y="4575"/>
                </a:cubicBezTo>
                <a:cubicBezTo>
                  <a:pt x="58234" y="9337"/>
                  <a:pt x="72786" y="29446"/>
                  <a:pt x="73051" y="31563"/>
                </a:cubicBezTo>
                <a:cubicBezTo>
                  <a:pt x="73316" y="33680"/>
                  <a:pt x="64585" y="18333"/>
                  <a:pt x="55589" y="17275"/>
                </a:cubicBezTo>
                <a:cubicBezTo>
                  <a:pt x="46593" y="16217"/>
                  <a:pt x="1349" y="37119"/>
                  <a:pt x="26" y="347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93B8D7CB-5A17-49D0-B1B4-1435996F0ECA}"/>
              </a:ext>
            </a:extLst>
          </p:cNvPr>
          <p:cNvSpPr/>
          <p:nvPr/>
        </p:nvSpPr>
        <p:spPr>
          <a:xfrm>
            <a:off x="2536687" y="3574654"/>
            <a:ext cx="78799" cy="15306"/>
          </a:xfrm>
          <a:custGeom>
            <a:avLst/>
            <a:gdLst>
              <a:gd name="connsiteX0" fmla="*/ 138 w 78799"/>
              <a:gd name="connsiteY0" fmla="*/ 11509 h 15306"/>
              <a:gd name="connsiteX1" fmla="*/ 76338 w 78799"/>
              <a:gd name="connsiteY1" fmla="*/ 14684 h 15306"/>
              <a:gd name="connsiteX2" fmla="*/ 57288 w 78799"/>
              <a:gd name="connsiteY2" fmla="*/ 396 h 15306"/>
              <a:gd name="connsiteX3" fmla="*/ 138 w 78799"/>
              <a:gd name="connsiteY3" fmla="*/ 11509 h 15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799" h="15306">
                <a:moveTo>
                  <a:pt x="138" y="11509"/>
                </a:moveTo>
                <a:cubicBezTo>
                  <a:pt x="3313" y="13890"/>
                  <a:pt x="66813" y="16536"/>
                  <a:pt x="76338" y="14684"/>
                </a:cubicBezTo>
                <a:cubicBezTo>
                  <a:pt x="85863" y="12832"/>
                  <a:pt x="65225" y="3042"/>
                  <a:pt x="57288" y="396"/>
                </a:cubicBezTo>
                <a:cubicBezTo>
                  <a:pt x="49351" y="-2250"/>
                  <a:pt x="-3037" y="9128"/>
                  <a:pt x="138" y="115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231F1B88-6560-4A99-9DD9-0E86E1144826}"/>
              </a:ext>
            </a:extLst>
          </p:cNvPr>
          <p:cNvSpPr/>
          <p:nvPr/>
        </p:nvSpPr>
        <p:spPr>
          <a:xfrm>
            <a:off x="2290994" y="3794102"/>
            <a:ext cx="44245" cy="112921"/>
          </a:xfrm>
          <a:custGeom>
            <a:avLst/>
            <a:gdLst>
              <a:gd name="connsiteX0" fmla="*/ 44219 w 44245"/>
              <a:gd name="connsiteY0" fmla="*/ 23 h 112921"/>
              <a:gd name="connsiteX1" fmla="*/ 7706 w 44245"/>
              <a:gd name="connsiteY1" fmla="*/ 71461 h 112921"/>
              <a:gd name="connsiteX2" fmla="*/ 2944 w 44245"/>
              <a:gd name="connsiteY2" fmla="*/ 112736 h 112921"/>
              <a:gd name="connsiteX3" fmla="*/ 2944 w 44245"/>
              <a:gd name="connsiteY3" fmla="*/ 85748 h 112921"/>
              <a:gd name="connsiteX4" fmla="*/ 1356 w 44245"/>
              <a:gd name="connsiteY4" fmla="*/ 63523 h 112921"/>
              <a:gd name="connsiteX5" fmla="*/ 44219 w 44245"/>
              <a:gd name="connsiteY5" fmla="*/ 23 h 112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45" h="112921">
                <a:moveTo>
                  <a:pt x="44219" y="23"/>
                </a:moveTo>
                <a:cubicBezTo>
                  <a:pt x="45277" y="1346"/>
                  <a:pt x="14585" y="52676"/>
                  <a:pt x="7706" y="71461"/>
                </a:cubicBezTo>
                <a:cubicBezTo>
                  <a:pt x="827" y="90246"/>
                  <a:pt x="3738" y="110355"/>
                  <a:pt x="2944" y="112736"/>
                </a:cubicBezTo>
                <a:cubicBezTo>
                  <a:pt x="2150" y="115117"/>
                  <a:pt x="3209" y="93950"/>
                  <a:pt x="2944" y="85748"/>
                </a:cubicBezTo>
                <a:cubicBezTo>
                  <a:pt x="2679" y="77546"/>
                  <a:pt x="-2348" y="73313"/>
                  <a:pt x="1356" y="63523"/>
                </a:cubicBezTo>
                <a:cubicBezTo>
                  <a:pt x="5060" y="53734"/>
                  <a:pt x="43161" y="-1300"/>
                  <a:pt x="44219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0D3F5128-4009-49BE-AAE5-5C1F19B22E74}"/>
              </a:ext>
            </a:extLst>
          </p:cNvPr>
          <p:cNvSpPr/>
          <p:nvPr/>
        </p:nvSpPr>
        <p:spPr>
          <a:xfrm>
            <a:off x="2382506" y="3742538"/>
            <a:ext cx="156462" cy="57948"/>
          </a:xfrm>
          <a:custGeom>
            <a:avLst/>
            <a:gdLst>
              <a:gd name="connsiteX0" fmla="*/ 332 w 156462"/>
              <a:gd name="connsiteY0" fmla="*/ 57937 h 57948"/>
              <a:gd name="connsiteX1" fmla="*/ 52719 w 156462"/>
              <a:gd name="connsiteY1" fmla="*/ 8725 h 57948"/>
              <a:gd name="connsiteX2" fmla="*/ 87644 w 156462"/>
              <a:gd name="connsiteY2" fmla="*/ 787 h 57948"/>
              <a:gd name="connsiteX3" fmla="*/ 155907 w 156462"/>
              <a:gd name="connsiteY3" fmla="*/ 18250 h 57948"/>
              <a:gd name="connsiteX4" fmla="*/ 117807 w 156462"/>
              <a:gd name="connsiteY4" fmla="*/ 8725 h 57948"/>
              <a:gd name="connsiteX5" fmla="*/ 79707 w 156462"/>
              <a:gd name="connsiteY5" fmla="*/ 13487 h 57948"/>
              <a:gd name="connsiteX6" fmla="*/ 332 w 156462"/>
              <a:gd name="connsiteY6" fmla="*/ 57937 h 5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462" h="57948">
                <a:moveTo>
                  <a:pt x="332" y="57937"/>
                </a:moveTo>
                <a:cubicBezTo>
                  <a:pt x="-4166" y="57143"/>
                  <a:pt x="38167" y="18250"/>
                  <a:pt x="52719" y="8725"/>
                </a:cubicBezTo>
                <a:cubicBezTo>
                  <a:pt x="67271" y="-800"/>
                  <a:pt x="70446" y="-801"/>
                  <a:pt x="87644" y="787"/>
                </a:cubicBezTo>
                <a:cubicBezTo>
                  <a:pt x="104842" y="2374"/>
                  <a:pt x="150880" y="16927"/>
                  <a:pt x="155907" y="18250"/>
                </a:cubicBezTo>
                <a:cubicBezTo>
                  <a:pt x="160934" y="19573"/>
                  <a:pt x="130507" y="9519"/>
                  <a:pt x="117807" y="8725"/>
                </a:cubicBezTo>
                <a:cubicBezTo>
                  <a:pt x="105107" y="7931"/>
                  <a:pt x="95318" y="7402"/>
                  <a:pt x="79707" y="13487"/>
                </a:cubicBezTo>
                <a:cubicBezTo>
                  <a:pt x="64097" y="19572"/>
                  <a:pt x="4830" y="58731"/>
                  <a:pt x="332" y="579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4B1C3E64-5F55-4A2B-8357-C3EB5DAC5746}"/>
              </a:ext>
            </a:extLst>
          </p:cNvPr>
          <p:cNvSpPr/>
          <p:nvPr/>
        </p:nvSpPr>
        <p:spPr>
          <a:xfrm>
            <a:off x="2547938" y="3741647"/>
            <a:ext cx="138112" cy="41423"/>
          </a:xfrm>
          <a:custGeom>
            <a:avLst/>
            <a:gdLst>
              <a:gd name="connsiteX0" fmla="*/ 0 w 138112"/>
              <a:gd name="connsiteY0" fmla="*/ 12791 h 41423"/>
              <a:gd name="connsiteX1" fmla="*/ 69850 w 138112"/>
              <a:gd name="connsiteY1" fmla="*/ 91 h 41423"/>
              <a:gd name="connsiteX2" fmla="*/ 98425 w 138112"/>
              <a:gd name="connsiteY2" fmla="*/ 8028 h 41423"/>
              <a:gd name="connsiteX3" fmla="*/ 122237 w 138112"/>
              <a:gd name="connsiteY3" fmla="*/ 25491 h 41423"/>
              <a:gd name="connsiteX4" fmla="*/ 138112 w 138112"/>
              <a:gd name="connsiteY4" fmla="*/ 41366 h 41423"/>
              <a:gd name="connsiteX5" fmla="*/ 122237 w 138112"/>
              <a:gd name="connsiteY5" fmla="*/ 30253 h 41423"/>
              <a:gd name="connsiteX6" fmla="*/ 103187 w 138112"/>
              <a:gd name="connsiteY6" fmla="*/ 15966 h 41423"/>
              <a:gd name="connsiteX7" fmla="*/ 71437 w 138112"/>
              <a:gd name="connsiteY7" fmla="*/ 9616 h 41423"/>
              <a:gd name="connsiteX8" fmla="*/ 0 w 138112"/>
              <a:gd name="connsiteY8" fmla="*/ 12791 h 4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8112" h="41423">
                <a:moveTo>
                  <a:pt x="0" y="12791"/>
                </a:moveTo>
                <a:cubicBezTo>
                  <a:pt x="-264" y="11204"/>
                  <a:pt x="53446" y="885"/>
                  <a:pt x="69850" y="91"/>
                </a:cubicBezTo>
                <a:cubicBezTo>
                  <a:pt x="86254" y="-703"/>
                  <a:pt x="89694" y="3795"/>
                  <a:pt x="98425" y="8028"/>
                </a:cubicBezTo>
                <a:cubicBezTo>
                  <a:pt x="107156" y="12261"/>
                  <a:pt x="115623" y="19935"/>
                  <a:pt x="122237" y="25491"/>
                </a:cubicBezTo>
                <a:cubicBezTo>
                  <a:pt x="128852" y="31047"/>
                  <a:pt x="138112" y="40572"/>
                  <a:pt x="138112" y="41366"/>
                </a:cubicBezTo>
                <a:cubicBezTo>
                  <a:pt x="138112" y="42160"/>
                  <a:pt x="128058" y="34486"/>
                  <a:pt x="122237" y="30253"/>
                </a:cubicBezTo>
                <a:cubicBezTo>
                  <a:pt x="116416" y="26020"/>
                  <a:pt x="111654" y="19406"/>
                  <a:pt x="103187" y="15966"/>
                </a:cubicBezTo>
                <a:cubicBezTo>
                  <a:pt x="94720" y="12526"/>
                  <a:pt x="85460" y="10674"/>
                  <a:pt x="71437" y="9616"/>
                </a:cubicBezTo>
                <a:cubicBezTo>
                  <a:pt x="57414" y="8558"/>
                  <a:pt x="264" y="14378"/>
                  <a:pt x="0" y="127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9027E6EB-2DFE-49E2-8970-04385175BC19}"/>
              </a:ext>
            </a:extLst>
          </p:cNvPr>
          <p:cNvSpPr/>
          <p:nvPr/>
        </p:nvSpPr>
        <p:spPr>
          <a:xfrm>
            <a:off x="2724105" y="3795712"/>
            <a:ext cx="24024" cy="83364"/>
          </a:xfrm>
          <a:custGeom>
            <a:avLst/>
            <a:gdLst>
              <a:gd name="connsiteX0" fmla="*/ 4808 w 24024"/>
              <a:gd name="connsiteY0" fmla="*/ 1 h 83364"/>
              <a:gd name="connsiteX1" fmla="*/ 6395 w 24024"/>
              <a:gd name="connsiteY1" fmla="*/ 58738 h 83364"/>
              <a:gd name="connsiteX2" fmla="*/ 23858 w 24024"/>
              <a:gd name="connsiteY2" fmla="*/ 82551 h 83364"/>
              <a:gd name="connsiteX3" fmla="*/ 14333 w 24024"/>
              <a:gd name="connsiteY3" fmla="*/ 76201 h 83364"/>
              <a:gd name="connsiteX4" fmla="*/ 45 w 24024"/>
              <a:gd name="connsiteY4" fmla="*/ 60326 h 83364"/>
              <a:gd name="connsiteX5" fmla="*/ 4808 w 24024"/>
              <a:gd name="connsiteY5" fmla="*/ 1 h 8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024" h="83364">
                <a:moveTo>
                  <a:pt x="4808" y="1"/>
                </a:moveTo>
                <a:cubicBezTo>
                  <a:pt x="5866" y="-264"/>
                  <a:pt x="3220" y="44980"/>
                  <a:pt x="6395" y="58738"/>
                </a:cubicBezTo>
                <a:cubicBezTo>
                  <a:pt x="9570" y="72496"/>
                  <a:pt x="22535" y="79641"/>
                  <a:pt x="23858" y="82551"/>
                </a:cubicBezTo>
                <a:cubicBezTo>
                  <a:pt x="25181" y="85461"/>
                  <a:pt x="18302" y="79905"/>
                  <a:pt x="14333" y="76201"/>
                </a:cubicBezTo>
                <a:cubicBezTo>
                  <a:pt x="10364" y="72497"/>
                  <a:pt x="574" y="70380"/>
                  <a:pt x="45" y="60326"/>
                </a:cubicBezTo>
                <a:cubicBezTo>
                  <a:pt x="-484" y="50272"/>
                  <a:pt x="3750" y="266"/>
                  <a:pt x="4808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CD38E006-E08D-42E8-9101-C770C8C42103}"/>
              </a:ext>
            </a:extLst>
          </p:cNvPr>
          <p:cNvSpPr/>
          <p:nvPr/>
        </p:nvSpPr>
        <p:spPr>
          <a:xfrm>
            <a:off x="2354263" y="3778647"/>
            <a:ext cx="170901" cy="61580"/>
          </a:xfrm>
          <a:custGeom>
            <a:avLst/>
            <a:gdLst>
              <a:gd name="connsiteX0" fmla="*/ 0 w 170901"/>
              <a:gd name="connsiteY0" fmla="*/ 61516 h 61580"/>
              <a:gd name="connsiteX1" fmla="*/ 84137 w 170901"/>
              <a:gd name="connsiteY1" fmla="*/ 17066 h 61580"/>
              <a:gd name="connsiteX2" fmla="*/ 169862 w 170901"/>
              <a:gd name="connsiteY2" fmla="*/ 17066 h 61580"/>
              <a:gd name="connsiteX3" fmla="*/ 128587 w 170901"/>
              <a:gd name="connsiteY3" fmla="*/ 1191 h 61580"/>
              <a:gd name="connsiteX4" fmla="*/ 82550 w 170901"/>
              <a:gd name="connsiteY4" fmla="*/ 5953 h 61580"/>
              <a:gd name="connsiteX5" fmla="*/ 0 w 170901"/>
              <a:gd name="connsiteY5" fmla="*/ 61516 h 61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901" h="61580">
                <a:moveTo>
                  <a:pt x="0" y="61516"/>
                </a:moveTo>
                <a:cubicBezTo>
                  <a:pt x="264" y="63368"/>
                  <a:pt x="55827" y="24474"/>
                  <a:pt x="84137" y="17066"/>
                </a:cubicBezTo>
                <a:cubicBezTo>
                  <a:pt x="112447" y="9658"/>
                  <a:pt x="162454" y="19712"/>
                  <a:pt x="169862" y="17066"/>
                </a:cubicBezTo>
                <a:cubicBezTo>
                  <a:pt x="177270" y="14420"/>
                  <a:pt x="143139" y="3043"/>
                  <a:pt x="128587" y="1191"/>
                </a:cubicBezTo>
                <a:cubicBezTo>
                  <a:pt x="114035" y="-661"/>
                  <a:pt x="102129" y="-1191"/>
                  <a:pt x="82550" y="5953"/>
                </a:cubicBezTo>
                <a:cubicBezTo>
                  <a:pt x="62971" y="13097"/>
                  <a:pt x="-264" y="59664"/>
                  <a:pt x="0" y="615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68390606-8306-4300-A831-32795436A660}"/>
              </a:ext>
            </a:extLst>
          </p:cNvPr>
          <p:cNvSpPr/>
          <p:nvPr/>
        </p:nvSpPr>
        <p:spPr>
          <a:xfrm>
            <a:off x="2565261" y="3786131"/>
            <a:ext cx="178404" cy="106466"/>
          </a:xfrm>
          <a:custGeom>
            <a:avLst/>
            <a:gdLst>
              <a:gd name="connsiteX0" fmla="*/ 139 w 178404"/>
              <a:gd name="connsiteY0" fmla="*/ 57 h 106466"/>
              <a:gd name="connsiteX1" fmla="*/ 73164 w 178404"/>
              <a:gd name="connsiteY1" fmla="*/ 11169 h 106466"/>
              <a:gd name="connsiteX2" fmla="*/ 92214 w 178404"/>
              <a:gd name="connsiteY2" fmla="*/ 30219 h 106466"/>
              <a:gd name="connsiteX3" fmla="*/ 119202 w 178404"/>
              <a:gd name="connsiteY3" fmla="*/ 63557 h 106466"/>
              <a:gd name="connsiteX4" fmla="*/ 130314 w 178404"/>
              <a:gd name="connsiteY4" fmla="*/ 95307 h 106466"/>
              <a:gd name="connsiteX5" fmla="*/ 177939 w 178404"/>
              <a:gd name="connsiteY5" fmla="*/ 106419 h 106466"/>
              <a:gd name="connsiteX6" fmla="*/ 152539 w 178404"/>
              <a:gd name="connsiteY6" fmla="*/ 96894 h 106466"/>
              <a:gd name="connsiteX7" fmla="*/ 119202 w 178404"/>
              <a:gd name="connsiteY7" fmla="*/ 50857 h 106466"/>
              <a:gd name="connsiteX8" fmla="*/ 93802 w 178404"/>
              <a:gd name="connsiteY8" fmla="*/ 9582 h 106466"/>
              <a:gd name="connsiteX9" fmla="*/ 139 w 178404"/>
              <a:gd name="connsiteY9" fmla="*/ 57 h 10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404" h="106466">
                <a:moveTo>
                  <a:pt x="139" y="57"/>
                </a:moveTo>
                <a:cubicBezTo>
                  <a:pt x="-3301" y="321"/>
                  <a:pt x="57818" y="6142"/>
                  <a:pt x="73164" y="11169"/>
                </a:cubicBezTo>
                <a:cubicBezTo>
                  <a:pt x="88510" y="16196"/>
                  <a:pt x="84541" y="21488"/>
                  <a:pt x="92214" y="30219"/>
                </a:cubicBezTo>
                <a:cubicBezTo>
                  <a:pt x="99887" y="38950"/>
                  <a:pt x="112852" y="52709"/>
                  <a:pt x="119202" y="63557"/>
                </a:cubicBezTo>
                <a:cubicBezTo>
                  <a:pt x="125552" y="74405"/>
                  <a:pt x="120525" y="88163"/>
                  <a:pt x="130314" y="95307"/>
                </a:cubicBezTo>
                <a:cubicBezTo>
                  <a:pt x="140103" y="102451"/>
                  <a:pt x="174235" y="106155"/>
                  <a:pt x="177939" y="106419"/>
                </a:cubicBezTo>
                <a:cubicBezTo>
                  <a:pt x="181643" y="106683"/>
                  <a:pt x="162328" y="106154"/>
                  <a:pt x="152539" y="96894"/>
                </a:cubicBezTo>
                <a:cubicBezTo>
                  <a:pt x="142750" y="87634"/>
                  <a:pt x="128991" y="65409"/>
                  <a:pt x="119202" y="50857"/>
                </a:cubicBezTo>
                <a:cubicBezTo>
                  <a:pt x="109413" y="36305"/>
                  <a:pt x="108089" y="19107"/>
                  <a:pt x="93802" y="9582"/>
                </a:cubicBezTo>
                <a:cubicBezTo>
                  <a:pt x="79515" y="57"/>
                  <a:pt x="3579" y="-207"/>
                  <a:pt x="139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1EE522D1-14C7-4373-A848-76FF3B926E52}"/>
              </a:ext>
            </a:extLst>
          </p:cNvPr>
          <p:cNvSpPr/>
          <p:nvPr/>
        </p:nvSpPr>
        <p:spPr>
          <a:xfrm>
            <a:off x="2558582" y="3905024"/>
            <a:ext cx="140212" cy="107627"/>
          </a:xfrm>
          <a:custGeom>
            <a:avLst/>
            <a:gdLst>
              <a:gd name="connsiteX0" fmla="*/ 140168 w 140212"/>
              <a:gd name="connsiteY0" fmla="*/ 226 h 107627"/>
              <a:gd name="connsiteX1" fmla="*/ 113181 w 140212"/>
              <a:gd name="connsiteY1" fmla="*/ 52614 h 107627"/>
              <a:gd name="connsiteX2" fmla="*/ 79843 w 140212"/>
              <a:gd name="connsiteY2" fmla="*/ 79601 h 107627"/>
              <a:gd name="connsiteX3" fmla="*/ 2056 w 140212"/>
              <a:gd name="connsiteY3" fmla="*/ 105001 h 107627"/>
              <a:gd name="connsiteX4" fmla="*/ 30631 w 140212"/>
              <a:gd name="connsiteY4" fmla="*/ 103414 h 107627"/>
              <a:gd name="connsiteX5" fmla="*/ 116356 w 140212"/>
              <a:gd name="connsiteY5" fmla="*/ 74839 h 107627"/>
              <a:gd name="connsiteX6" fmla="*/ 140168 w 140212"/>
              <a:gd name="connsiteY6" fmla="*/ 226 h 107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212" h="107627">
                <a:moveTo>
                  <a:pt x="140168" y="226"/>
                </a:moveTo>
                <a:cubicBezTo>
                  <a:pt x="139639" y="-3478"/>
                  <a:pt x="123235" y="39385"/>
                  <a:pt x="113181" y="52614"/>
                </a:cubicBezTo>
                <a:cubicBezTo>
                  <a:pt x="103127" y="65843"/>
                  <a:pt x="98364" y="70870"/>
                  <a:pt x="79843" y="79601"/>
                </a:cubicBezTo>
                <a:cubicBezTo>
                  <a:pt x="61322" y="88332"/>
                  <a:pt x="10258" y="101032"/>
                  <a:pt x="2056" y="105001"/>
                </a:cubicBezTo>
                <a:cubicBezTo>
                  <a:pt x="-6146" y="108970"/>
                  <a:pt x="11581" y="108441"/>
                  <a:pt x="30631" y="103414"/>
                </a:cubicBezTo>
                <a:cubicBezTo>
                  <a:pt x="49681" y="98387"/>
                  <a:pt x="95983" y="89391"/>
                  <a:pt x="116356" y="74839"/>
                </a:cubicBezTo>
                <a:cubicBezTo>
                  <a:pt x="136729" y="60287"/>
                  <a:pt x="140697" y="3930"/>
                  <a:pt x="140168" y="2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F4F83035-9445-430C-A96D-519C7029AA47}"/>
              </a:ext>
            </a:extLst>
          </p:cNvPr>
          <p:cNvSpPr/>
          <p:nvPr/>
        </p:nvSpPr>
        <p:spPr>
          <a:xfrm>
            <a:off x="2328862" y="3968739"/>
            <a:ext cx="92077" cy="68351"/>
          </a:xfrm>
          <a:custGeom>
            <a:avLst/>
            <a:gdLst>
              <a:gd name="connsiteX0" fmla="*/ 1 w 92077"/>
              <a:gd name="connsiteY0" fmla="*/ 11 h 68351"/>
              <a:gd name="connsiteX1" fmla="*/ 44451 w 92077"/>
              <a:gd name="connsiteY1" fmla="*/ 52399 h 68351"/>
              <a:gd name="connsiteX2" fmla="*/ 92076 w 92077"/>
              <a:gd name="connsiteY2" fmla="*/ 68274 h 68351"/>
              <a:gd name="connsiteX3" fmla="*/ 46038 w 92077"/>
              <a:gd name="connsiteY3" fmla="*/ 47636 h 68351"/>
              <a:gd name="connsiteX4" fmla="*/ 1 w 92077"/>
              <a:gd name="connsiteY4" fmla="*/ 11 h 68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77" h="68351">
                <a:moveTo>
                  <a:pt x="1" y="11"/>
                </a:moveTo>
                <a:cubicBezTo>
                  <a:pt x="-264" y="805"/>
                  <a:pt x="29105" y="41022"/>
                  <a:pt x="44451" y="52399"/>
                </a:cubicBezTo>
                <a:cubicBezTo>
                  <a:pt x="59797" y="63776"/>
                  <a:pt x="91812" y="69068"/>
                  <a:pt x="92076" y="68274"/>
                </a:cubicBezTo>
                <a:cubicBezTo>
                  <a:pt x="92341" y="67480"/>
                  <a:pt x="59003" y="56896"/>
                  <a:pt x="46038" y="47636"/>
                </a:cubicBezTo>
                <a:cubicBezTo>
                  <a:pt x="33073" y="38376"/>
                  <a:pt x="266" y="-783"/>
                  <a:pt x="1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F22F9DFF-3FEF-423A-A648-3932F294154C}"/>
              </a:ext>
            </a:extLst>
          </p:cNvPr>
          <p:cNvSpPr/>
          <p:nvPr/>
        </p:nvSpPr>
        <p:spPr>
          <a:xfrm>
            <a:off x="2371725" y="3967155"/>
            <a:ext cx="153046" cy="40700"/>
          </a:xfrm>
          <a:custGeom>
            <a:avLst/>
            <a:gdLst>
              <a:gd name="connsiteX0" fmla="*/ 0 w 153046"/>
              <a:gd name="connsiteY0" fmla="*/ 7945 h 40700"/>
              <a:gd name="connsiteX1" fmla="*/ 50800 w 153046"/>
              <a:gd name="connsiteY1" fmla="*/ 8 h 40700"/>
              <a:gd name="connsiteX2" fmla="*/ 71438 w 153046"/>
              <a:gd name="connsiteY2" fmla="*/ 9533 h 40700"/>
              <a:gd name="connsiteX3" fmla="*/ 152400 w 153046"/>
              <a:gd name="connsiteY3" fmla="*/ 39695 h 40700"/>
              <a:gd name="connsiteX4" fmla="*/ 106363 w 153046"/>
              <a:gd name="connsiteY4" fmla="*/ 31758 h 40700"/>
              <a:gd name="connsiteX5" fmla="*/ 50800 w 153046"/>
              <a:gd name="connsiteY5" fmla="*/ 14295 h 40700"/>
              <a:gd name="connsiteX6" fmla="*/ 0 w 153046"/>
              <a:gd name="connsiteY6" fmla="*/ 7945 h 4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046" h="40700">
                <a:moveTo>
                  <a:pt x="0" y="7945"/>
                </a:moveTo>
                <a:cubicBezTo>
                  <a:pt x="0" y="5564"/>
                  <a:pt x="38894" y="-257"/>
                  <a:pt x="50800" y="8"/>
                </a:cubicBezTo>
                <a:cubicBezTo>
                  <a:pt x="62706" y="273"/>
                  <a:pt x="54505" y="2918"/>
                  <a:pt x="71438" y="9533"/>
                </a:cubicBezTo>
                <a:cubicBezTo>
                  <a:pt x="88371" y="16148"/>
                  <a:pt x="146579" y="35991"/>
                  <a:pt x="152400" y="39695"/>
                </a:cubicBezTo>
                <a:cubicBezTo>
                  <a:pt x="158221" y="43399"/>
                  <a:pt x="123296" y="35991"/>
                  <a:pt x="106363" y="31758"/>
                </a:cubicBezTo>
                <a:cubicBezTo>
                  <a:pt x="89430" y="27525"/>
                  <a:pt x="66940" y="16412"/>
                  <a:pt x="50800" y="14295"/>
                </a:cubicBezTo>
                <a:cubicBezTo>
                  <a:pt x="34660" y="12178"/>
                  <a:pt x="0" y="10326"/>
                  <a:pt x="0" y="79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BDEF3FBB-EDAB-4A78-AD00-014CCDF37D18}"/>
              </a:ext>
            </a:extLst>
          </p:cNvPr>
          <p:cNvSpPr/>
          <p:nvPr/>
        </p:nvSpPr>
        <p:spPr>
          <a:xfrm>
            <a:off x="2457123" y="4028636"/>
            <a:ext cx="180345" cy="21492"/>
          </a:xfrm>
          <a:custGeom>
            <a:avLst/>
            <a:gdLst>
              <a:gd name="connsiteX0" fmla="*/ 327 w 180345"/>
              <a:gd name="connsiteY0" fmla="*/ 19489 h 21492"/>
              <a:gd name="connsiteX1" fmla="*/ 111452 w 180345"/>
              <a:gd name="connsiteY1" fmla="*/ 19489 h 21492"/>
              <a:gd name="connsiteX2" fmla="*/ 178127 w 180345"/>
              <a:gd name="connsiteY2" fmla="*/ 439 h 21492"/>
              <a:gd name="connsiteX3" fmla="*/ 149552 w 180345"/>
              <a:gd name="connsiteY3" fmla="*/ 6789 h 21492"/>
              <a:gd name="connsiteX4" fmla="*/ 327 w 180345"/>
              <a:gd name="connsiteY4" fmla="*/ 19489 h 21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345" h="21492">
                <a:moveTo>
                  <a:pt x="327" y="19489"/>
                </a:moveTo>
                <a:cubicBezTo>
                  <a:pt x="-6023" y="21606"/>
                  <a:pt x="81819" y="22664"/>
                  <a:pt x="111452" y="19489"/>
                </a:cubicBezTo>
                <a:cubicBezTo>
                  <a:pt x="141085" y="16314"/>
                  <a:pt x="171777" y="2556"/>
                  <a:pt x="178127" y="439"/>
                </a:cubicBezTo>
                <a:cubicBezTo>
                  <a:pt x="184477" y="-1678"/>
                  <a:pt x="177862" y="4408"/>
                  <a:pt x="149552" y="6789"/>
                </a:cubicBezTo>
                <a:cubicBezTo>
                  <a:pt x="121242" y="9170"/>
                  <a:pt x="6677" y="17372"/>
                  <a:pt x="327" y="194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F9E592AE-7C5C-4CE8-BF1E-10842E3D6BDD}"/>
              </a:ext>
            </a:extLst>
          </p:cNvPr>
          <p:cNvSpPr/>
          <p:nvPr/>
        </p:nvSpPr>
        <p:spPr>
          <a:xfrm>
            <a:off x="2647945" y="3903663"/>
            <a:ext cx="90914" cy="122350"/>
          </a:xfrm>
          <a:custGeom>
            <a:avLst/>
            <a:gdLst>
              <a:gd name="connsiteX0" fmla="*/ 90493 w 90914"/>
              <a:gd name="connsiteY0" fmla="*/ 0 h 122350"/>
              <a:gd name="connsiteX1" fmla="*/ 52393 w 90914"/>
              <a:gd name="connsiteY1" fmla="*/ 76200 h 122350"/>
              <a:gd name="connsiteX2" fmla="*/ 5 w 90914"/>
              <a:gd name="connsiteY2" fmla="*/ 122237 h 122350"/>
              <a:gd name="connsiteX3" fmla="*/ 49218 w 90914"/>
              <a:gd name="connsiteY3" fmla="*/ 88900 h 122350"/>
              <a:gd name="connsiteX4" fmla="*/ 71443 w 90914"/>
              <a:gd name="connsiteY4" fmla="*/ 77787 h 122350"/>
              <a:gd name="connsiteX5" fmla="*/ 90493 w 90914"/>
              <a:gd name="connsiteY5" fmla="*/ 0 h 12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914" h="122350">
                <a:moveTo>
                  <a:pt x="90493" y="0"/>
                </a:moveTo>
                <a:cubicBezTo>
                  <a:pt x="87318" y="-265"/>
                  <a:pt x="67474" y="55827"/>
                  <a:pt x="52393" y="76200"/>
                </a:cubicBezTo>
                <a:cubicBezTo>
                  <a:pt x="37312" y="96573"/>
                  <a:pt x="534" y="120120"/>
                  <a:pt x="5" y="122237"/>
                </a:cubicBezTo>
                <a:cubicBezTo>
                  <a:pt x="-524" y="124354"/>
                  <a:pt x="37312" y="96308"/>
                  <a:pt x="49218" y="88900"/>
                </a:cubicBezTo>
                <a:cubicBezTo>
                  <a:pt x="61124" y="81492"/>
                  <a:pt x="64828" y="88106"/>
                  <a:pt x="71443" y="77787"/>
                </a:cubicBezTo>
                <a:cubicBezTo>
                  <a:pt x="78057" y="67468"/>
                  <a:pt x="93668" y="265"/>
                  <a:pt x="9049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: 図形 1024">
            <a:extLst>
              <a:ext uri="{FF2B5EF4-FFF2-40B4-BE49-F238E27FC236}">
                <a16:creationId xmlns:a16="http://schemas.microsoft.com/office/drawing/2014/main" id="{BC564180-C102-476B-B0B3-CA22E3B158E7}"/>
              </a:ext>
            </a:extLst>
          </p:cNvPr>
          <p:cNvSpPr/>
          <p:nvPr/>
        </p:nvSpPr>
        <p:spPr>
          <a:xfrm>
            <a:off x="2322508" y="3830581"/>
            <a:ext cx="30204" cy="86532"/>
          </a:xfrm>
          <a:custGeom>
            <a:avLst/>
            <a:gdLst>
              <a:gd name="connsiteX0" fmla="*/ 30167 w 30204"/>
              <a:gd name="connsiteY0" fmla="*/ 57 h 86532"/>
              <a:gd name="connsiteX1" fmla="*/ 6355 w 30204"/>
              <a:gd name="connsiteY1" fmla="*/ 44507 h 86532"/>
              <a:gd name="connsiteX2" fmla="*/ 11117 w 30204"/>
              <a:gd name="connsiteY2" fmla="*/ 85782 h 86532"/>
              <a:gd name="connsiteX3" fmla="*/ 11117 w 30204"/>
              <a:gd name="connsiteY3" fmla="*/ 69907 h 86532"/>
              <a:gd name="connsiteX4" fmla="*/ 5 w 30204"/>
              <a:gd name="connsiteY4" fmla="*/ 54032 h 86532"/>
              <a:gd name="connsiteX5" fmla="*/ 30167 w 30204"/>
              <a:gd name="connsiteY5" fmla="*/ 57 h 8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04" h="86532">
                <a:moveTo>
                  <a:pt x="30167" y="57"/>
                </a:moveTo>
                <a:cubicBezTo>
                  <a:pt x="31225" y="-1531"/>
                  <a:pt x="9530" y="30220"/>
                  <a:pt x="6355" y="44507"/>
                </a:cubicBezTo>
                <a:cubicBezTo>
                  <a:pt x="3180" y="58794"/>
                  <a:pt x="10323" y="81549"/>
                  <a:pt x="11117" y="85782"/>
                </a:cubicBezTo>
                <a:cubicBezTo>
                  <a:pt x="11911" y="90015"/>
                  <a:pt x="12969" y="75199"/>
                  <a:pt x="11117" y="69907"/>
                </a:cubicBezTo>
                <a:cubicBezTo>
                  <a:pt x="9265" y="64615"/>
                  <a:pt x="-260" y="62763"/>
                  <a:pt x="5" y="54032"/>
                </a:cubicBezTo>
                <a:cubicBezTo>
                  <a:pt x="270" y="45301"/>
                  <a:pt x="29109" y="1645"/>
                  <a:pt x="30167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: 図形 1026">
            <a:extLst>
              <a:ext uri="{FF2B5EF4-FFF2-40B4-BE49-F238E27FC236}">
                <a16:creationId xmlns:a16="http://schemas.microsoft.com/office/drawing/2014/main" id="{69895614-4203-4F08-A868-57A3B1F76C81}"/>
              </a:ext>
            </a:extLst>
          </p:cNvPr>
          <p:cNvSpPr/>
          <p:nvPr/>
        </p:nvSpPr>
        <p:spPr>
          <a:xfrm>
            <a:off x="2347358" y="3858934"/>
            <a:ext cx="316714" cy="52692"/>
          </a:xfrm>
          <a:custGeom>
            <a:avLst/>
            <a:gdLst>
              <a:gd name="connsiteX0" fmla="*/ 555 w 316714"/>
              <a:gd name="connsiteY0" fmla="*/ 52666 h 52692"/>
              <a:gd name="connsiteX1" fmla="*/ 45005 w 316714"/>
              <a:gd name="connsiteY1" fmla="*/ 17741 h 52692"/>
              <a:gd name="connsiteX2" fmla="*/ 95805 w 316714"/>
              <a:gd name="connsiteY2" fmla="*/ 24091 h 52692"/>
              <a:gd name="connsiteX3" fmla="*/ 224392 w 316714"/>
              <a:gd name="connsiteY3" fmla="*/ 22504 h 52692"/>
              <a:gd name="connsiteX4" fmla="*/ 286305 w 316714"/>
              <a:gd name="connsiteY4" fmla="*/ 22504 h 52692"/>
              <a:gd name="connsiteX5" fmla="*/ 310117 w 316714"/>
              <a:gd name="connsiteY5" fmla="*/ 17741 h 52692"/>
              <a:gd name="connsiteX6" fmla="*/ 316467 w 316714"/>
              <a:gd name="connsiteY6" fmla="*/ 279 h 52692"/>
              <a:gd name="connsiteX7" fmla="*/ 303767 w 316714"/>
              <a:gd name="connsiteY7" fmla="*/ 6629 h 52692"/>
              <a:gd name="connsiteX8" fmla="*/ 246617 w 316714"/>
              <a:gd name="connsiteY8" fmla="*/ 1866 h 52692"/>
              <a:gd name="connsiteX9" fmla="*/ 76755 w 316714"/>
              <a:gd name="connsiteY9" fmla="*/ 11391 h 52692"/>
              <a:gd name="connsiteX10" fmla="*/ 555 w 316714"/>
              <a:gd name="connsiteY10" fmla="*/ 52666 h 52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6714" h="52692">
                <a:moveTo>
                  <a:pt x="555" y="52666"/>
                </a:moveTo>
                <a:cubicBezTo>
                  <a:pt x="-4736" y="53724"/>
                  <a:pt x="29130" y="22503"/>
                  <a:pt x="45005" y="17741"/>
                </a:cubicBezTo>
                <a:cubicBezTo>
                  <a:pt x="60880" y="12979"/>
                  <a:pt x="65907" y="23297"/>
                  <a:pt x="95805" y="24091"/>
                </a:cubicBezTo>
                <a:cubicBezTo>
                  <a:pt x="125703" y="24885"/>
                  <a:pt x="224392" y="22504"/>
                  <a:pt x="224392" y="22504"/>
                </a:cubicBezTo>
                <a:cubicBezTo>
                  <a:pt x="256142" y="22239"/>
                  <a:pt x="272018" y="23298"/>
                  <a:pt x="286305" y="22504"/>
                </a:cubicBezTo>
                <a:cubicBezTo>
                  <a:pt x="300592" y="21710"/>
                  <a:pt x="305090" y="21445"/>
                  <a:pt x="310117" y="17741"/>
                </a:cubicBezTo>
                <a:cubicBezTo>
                  <a:pt x="315144" y="14037"/>
                  <a:pt x="317525" y="2131"/>
                  <a:pt x="316467" y="279"/>
                </a:cubicBezTo>
                <a:cubicBezTo>
                  <a:pt x="315409" y="-1573"/>
                  <a:pt x="315409" y="6364"/>
                  <a:pt x="303767" y="6629"/>
                </a:cubicBezTo>
                <a:cubicBezTo>
                  <a:pt x="292125" y="6893"/>
                  <a:pt x="284452" y="1072"/>
                  <a:pt x="246617" y="1866"/>
                </a:cubicBezTo>
                <a:cubicBezTo>
                  <a:pt x="208782" y="2660"/>
                  <a:pt x="113003" y="9010"/>
                  <a:pt x="76755" y="11391"/>
                </a:cubicBezTo>
                <a:cubicBezTo>
                  <a:pt x="40507" y="13772"/>
                  <a:pt x="5846" y="51608"/>
                  <a:pt x="555" y="526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: 図形 1027">
            <a:extLst>
              <a:ext uri="{FF2B5EF4-FFF2-40B4-BE49-F238E27FC236}">
                <a16:creationId xmlns:a16="http://schemas.microsoft.com/office/drawing/2014/main" id="{3DFF615B-E12F-4A6B-9793-33E75557D197}"/>
              </a:ext>
            </a:extLst>
          </p:cNvPr>
          <p:cNvSpPr/>
          <p:nvPr/>
        </p:nvSpPr>
        <p:spPr>
          <a:xfrm>
            <a:off x="2372917" y="3919483"/>
            <a:ext cx="280353" cy="20517"/>
          </a:xfrm>
          <a:custGeom>
            <a:avLst/>
            <a:gdLst>
              <a:gd name="connsiteX0" fmla="*/ 396 w 280353"/>
              <a:gd name="connsiteY0" fmla="*/ 55 h 20517"/>
              <a:gd name="connsiteX1" fmla="*/ 106758 w 280353"/>
              <a:gd name="connsiteY1" fmla="*/ 19105 h 20517"/>
              <a:gd name="connsiteX2" fmla="*/ 211533 w 280353"/>
              <a:gd name="connsiteY2" fmla="*/ 17517 h 20517"/>
              <a:gd name="connsiteX3" fmla="*/ 279796 w 280353"/>
              <a:gd name="connsiteY3" fmla="*/ 4817 h 20517"/>
              <a:gd name="connsiteX4" fmla="*/ 238521 w 280353"/>
              <a:gd name="connsiteY4" fmla="*/ 12755 h 20517"/>
              <a:gd name="connsiteX5" fmla="*/ 146446 w 280353"/>
              <a:gd name="connsiteY5" fmla="*/ 12755 h 20517"/>
              <a:gd name="connsiteX6" fmla="*/ 396 w 280353"/>
              <a:gd name="connsiteY6" fmla="*/ 55 h 20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353" h="20517">
                <a:moveTo>
                  <a:pt x="396" y="55"/>
                </a:moveTo>
                <a:cubicBezTo>
                  <a:pt x="-6219" y="1113"/>
                  <a:pt x="71569" y="16195"/>
                  <a:pt x="106758" y="19105"/>
                </a:cubicBezTo>
                <a:cubicBezTo>
                  <a:pt x="141947" y="22015"/>
                  <a:pt x="182693" y="19898"/>
                  <a:pt x="211533" y="17517"/>
                </a:cubicBezTo>
                <a:cubicBezTo>
                  <a:pt x="240373" y="15136"/>
                  <a:pt x="275298" y="5611"/>
                  <a:pt x="279796" y="4817"/>
                </a:cubicBezTo>
                <a:cubicBezTo>
                  <a:pt x="284294" y="4023"/>
                  <a:pt x="260746" y="11432"/>
                  <a:pt x="238521" y="12755"/>
                </a:cubicBezTo>
                <a:cubicBezTo>
                  <a:pt x="216296" y="14078"/>
                  <a:pt x="185075" y="11961"/>
                  <a:pt x="146446" y="12755"/>
                </a:cubicBezTo>
                <a:cubicBezTo>
                  <a:pt x="107817" y="13549"/>
                  <a:pt x="7011" y="-1003"/>
                  <a:pt x="396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: 図形 1028">
            <a:extLst>
              <a:ext uri="{FF2B5EF4-FFF2-40B4-BE49-F238E27FC236}">
                <a16:creationId xmlns:a16="http://schemas.microsoft.com/office/drawing/2014/main" id="{3ED8EF65-9216-47BB-9F65-BCA75ADD7992}"/>
              </a:ext>
            </a:extLst>
          </p:cNvPr>
          <p:cNvSpPr/>
          <p:nvPr/>
        </p:nvSpPr>
        <p:spPr>
          <a:xfrm>
            <a:off x="2366688" y="3681289"/>
            <a:ext cx="120954" cy="71890"/>
          </a:xfrm>
          <a:custGeom>
            <a:avLst/>
            <a:gdLst>
              <a:gd name="connsiteX0" fmla="*/ 275 w 120954"/>
              <a:gd name="connsiteY0" fmla="*/ 71561 h 71890"/>
              <a:gd name="connsiteX1" fmla="*/ 71712 w 120954"/>
              <a:gd name="connsiteY1" fmla="*/ 47749 h 71890"/>
              <a:gd name="connsiteX2" fmla="*/ 108225 w 120954"/>
              <a:gd name="connsiteY2" fmla="*/ 33461 h 71890"/>
              <a:gd name="connsiteX3" fmla="*/ 120925 w 120954"/>
              <a:gd name="connsiteY3" fmla="*/ 124 h 71890"/>
              <a:gd name="connsiteX4" fmla="*/ 111400 w 120954"/>
              <a:gd name="connsiteY4" fmla="*/ 22349 h 71890"/>
              <a:gd name="connsiteX5" fmla="*/ 100287 w 120954"/>
              <a:gd name="connsiteY5" fmla="*/ 28699 h 71890"/>
              <a:gd name="connsiteX6" fmla="*/ 275 w 120954"/>
              <a:gd name="connsiteY6" fmla="*/ 71561 h 71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954" h="71890">
                <a:moveTo>
                  <a:pt x="275" y="71561"/>
                </a:moveTo>
                <a:cubicBezTo>
                  <a:pt x="-4487" y="74736"/>
                  <a:pt x="53720" y="54099"/>
                  <a:pt x="71712" y="47749"/>
                </a:cubicBezTo>
                <a:cubicBezTo>
                  <a:pt x="89704" y="41399"/>
                  <a:pt x="100023" y="41398"/>
                  <a:pt x="108225" y="33461"/>
                </a:cubicBezTo>
                <a:cubicBezTo>
                  <a:pt x="116427" y="25524"/>
                  <a:pt x="120396" y="1976"/>
                  <a:pt x="120925" y="124"/>
                </a:cubicBezTo>
                <a:cubicBezTo>
                  <a:pt x="121454" y="-1728"/>
                  <a:pt x="114840" y="17587"/>
                  <a:pt x="111400" y="22349"/>
                </a:cubicBezTo>
                <a:cubicBezTo>
                  <a:pt x="107960" y="27111"/>
                  <a:pt x="117485" y="21820"/>
                  <a:pt x="100287" y="28699"/>
                </a:cubicBezTo>
                <a:cubicBezTo>
                  <a:pt x="83089" y="35578"/>
                  <a:pt x="5037" y="68386"/>
                  <a:pt x="275" y="715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: 図形 1029">
            <a:extLst>
              <a:ext uri="{FF2B5EF4-FFF2-40B4-BE49-F238E27FC236}">
                <a16:creationId xmlns:a16="http://schemas.microsoft.com/office/drawing/2014/main" id="{7C53182F-487C-43CE-9BDD-77DED2DD478A}"/>
              </a:ext>
            </a:extLst>
          </p:cNvPr>
          <p:cNvSpPr/>
          <p:nvPr/>
        </p:nvSpPr>
        <p:spPr>
          <a:xfrm>
            <a:off x="2533113" y="3670237"/>
            <a:ext cx="93195" cy="57021"/>
          </a:xfrm>
          <a:custGeom>
            <a:avLst/>
            <a:gdLst>
              <a:gd name="connsiteX0" fmla="*/ 537 w 93195"/>
              <a:gd name="connsiteY0" fmla="*/ 63 h 57021"/>
              <a:gd name="connsiteX1" fmla="*/ 59275 w 93195"/>
              <a:gd name="connsiteY1" fmla="*/ 54038 h 57021"/>
              <a:gd name="connsiteX2" fmla="*/ 92612 w 93195"/>
              <a:gd name="connsiteY2" fmla="*/ 49276 h 57021"/>
              <a:gd name="connsiteX3" fmla="*/ 32287 w 93195"/>
              <a:gd name="connsiteY3" fmla="*/ 42926 h 57021"/>
              <a:gd name="connsiteX4" fmla="*/ 537 w 93195"/>
              <a:gd name="connsiteY4" fmla="*/ 63 h 57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195" h="57021">
                <a:moveTo>
                  <a:pt x="537" y="63"/>
                </a:moveTo>
                <a:cubicBezTo>
                  <a:pt x="5035" y="1915"/>
                  <a:pt x="43929" y="45836"/>
                  <a:pt x="59275" y="54038"/>
                </a:cubicBezTo>
                <a:cubicBezTo>
                  <a:pt x="74621" y="62240"/>
                  <a:pt x="97110" y="51128"/>
                  <a:pt x="92612" y="49276"/>
                </a:cubicBezTo>
                <a:cubicBezTo>
                  <a:pt x="88114" y="47424"/>
                  <a:pt x="43664" y="48482"/>
                  <a:pt x="32287" y="42926"/>
                </a:cubicBezTo>
                <a:cubicBezTo>
                  <a:pt x="20910" y="37370"/>
                  <a:pt x="-3961" y="-1789"/>
                  <a:pt x="537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: 図形 1030">
            <a:extLst>
              <a:ext uri="{FF2B5EF4-FFF2-40B4-BE49-F238E27FC236}">
                <a16:creationId xmlns:a16="http://schemas.microsoft.com/office/drawing/2014/main" id="{302BA2CA-9C71-4807-AB0E-9D09A37DB8C2}"/>
              </a:ext>
            </a:extLst>
          </p:cNvPr>
          <p:cNvSpPr/>
          <p:nvPr/>
        </p:nvSpPr>
        <p:spPr>
          <a:xfrm>
            <a:off x="2182512" y="2658521"/>
            <a:ext cx="510247" cy="110642"/>
          </a:xfrm>
          <a:custGeom>
            <a:avLst/>
            <a:gdLst>
              <a:gd name="connsiteX0" fmla="*/ 509888 w 510247"/>
              <a:gd name="connsiteY0" fmla="*/ 2129 h 110642"/>
              <a:gd name="connsiteX1" fmla="*/ 325738 w 510247"/>
              <a:gd name="connsiteY1" fmla="*/ 6892 h 110642"/>
              <a:gd name="connsiteX2" fmla="*/ 109838 w 510247"/>
              <a:gd name="connsiteY2" fmla="*/ 59279 h 110642"/>
              <a:gd name="connsiteX3" fmla="*/ 301 w 510247"/>
              <a:gd name="connsiteY3" fmla="*/ 110079 h 110642"/>
              <a:gd name="connsiteX4" fmla="*/ 74913 w 510247"/>
              <a:gd name="connsiteY4" fmla="*/ 87854 h 110642"/>
              <a:gd name="connsiteX5" fmla="*/ 278113 w 510247"/>
              <a:gd name="connsiteY5" fmla="*/ 21179 h 110642"/>
              <a:gd name="connsiteX6" fmla="*/ 509888 w 510247"/>
              <a:gd name="connsiteY6" fmla="*/ 2129 h 110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0247" h="110642">
                <a:moveTo>
                  <a:pt x="509888" y="2129"/>
                </a:moveTo>
                <a:cubicBezTo>
                  <a:pt x="517825" y="-252"/>
                  <a:pt x="392413" y="-2633"/>
                  <a:pt x="325738" y="6892"/>
                </a:cubicBezTo>
                <a:cubicBezTo>
                  <a:pt x="259063" y="16417"/>
                  <a:pt x="164077" y="42081"/>
                  <a:pt x="109838" y="59279"/>
                </a:cubicBezTo>
                <a:cubicBezTo>
                  <a:pt x="55598" y="76477"/>
                  <a:pt x="6122" y="105317"/>
                  <a:pt x="301" y="110079"/>
                </a:cubicBezTo>
                <a:cubicBezTo>
                  <a:pt x="-5520" y="114841"/>
                  <a:pt x="74913" y="87854"/>
                  <a:pt x="74913" y="87854"/>
                </a:cubicBezTo>
                <a:cubicBezTo>
                  <a:pt x="121215" y="73037"/>
                  <a:pt x="208263" y="35466"/>
                  <a:pt x="278113" y="21179"/>
                </a:cubicBezTo>
                <a:cubicBezTo>
                  <a:pt x="347963" y="6892"/>
                  <a:pt x="501951" y="4510"/>
                  <a:pt x="509888" y="2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: 図形 1031">
            <a:extLst>
              <a:ext uri="{FF2B5EF4-FFF2-40B4-BE49-F238E27FC236}">
                <a16:creationId xmlns:a16="http://schemas.microsoft.com/office/drawing/2014/main" id="{028753D4-A59B-4F3C-A3BF-9E6A37E39919}"/>
              </a:ext>
            </a:extLst>
          </p:cNvPr>
          <p:cNvSpPr/>
          <p:nvPr/>
        </p:nvSpPr>
        <p:spPr>
          <a:xfrm>
            <a:off x="2031882" y="2780182"/>
            <a:ext cx="151320" cy="335860"/>
          </a:xfrm>
          <a:custGeom>
            <a:avLst/>
            <a:gdLst>
              <a:gd name="connsiteX0" fmla="*/ 150931 w 151320"/>
              <a:gd name="connsiteY0" fmla="*/ 2706 h 335860"/>
              <a:gd name="connsiteX1" fmla="*/ 49331 w 151320"/>
              <a:gd name="connsiteY1" fmla="*/ 101131 h 335860"/>
              <a:gd name="connsiteX2" fmla="*/ 17581 w 151320"/>
              <a:gd name="connsiteY2" fmla="*/ 172568 h 335860"/>
              <a:gd name="connsiteX3" fmla="*/ 15993 w 151320"/>
              <a:gd name="connsiteY3" fmla="*/ 236068 h 335860"/>
              <a:gd name="connsiteX4" fmla="*/ 23931 w 151320"/>
              <a:gd name="connsiteY4" fmla="*/ 334493 h 335860"/>
              <a:gd name="connsiteX5" fmla="*/ 9643 w 151320"/>
              <a:gd name="connsiteY5" fmla="*/ 288456 h 335860"/>
              <a:gd name="connsiteX6" fmla="*/ 8056 w 151320"/>
              <a:gd name="connsiteY6" fmla="*/ 217018 h 335860"/>
              <a:gd name="connsiteX7" fmla="*/ 150931 w 151320"/>
              <a:gd name="connsiteY7" fmla="*/ 2706 h 335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1320" h="335860">
                <a:moveTo>
                  <a:pt x="150931" y="2706"/>
                </a:moveTo>
                <a:cubicBezTo>
                  <a:pt x="157810" y="-16609"/>
                  <a:pt x="71556" y="72821"/>
                  <a:pt x="49331" y="101131"/>
                </a:cubicBezTo>
                <a:cubicBezTo>
                  <a:pt x="27106" y="129441"/>
                  <a:pt x="23137" y="150079"/>
                  <a:pt x="17581" y="172568"/>
                </a:cubicBezTo>
                <a:cubicBezTo>
                  <a:pt x="12025" y="195058"/>
                  <a:pt x="14935" y="209081"/>
                  <a:pt x="15993" y="236068"/>
                </a:cubicBezTo>
                <a:cubicBezTo>
                  <a:pt x="17051" y="263055"/>
                  <a:pt x="24989" y="325762"/>
                  <a:pt x="23931" y="334493"/>
                </a:cubicBezTo>
                <a:cubicBezTo>
                  <a:pt x="22873" y="343224"/>
                  <a:pt x="12289" y="308035"/>
                  <a:pt x="9643" y="288456"/>
                </a:cubicBezTo>
                <a:cubicBezTo>
                  <a:pt x="6997" y="268877"/>
                  <a:pt x="-9671" y="259616"/>
                  <a:pt x="8056" y="217018"/>
                </a:cubicBezTo>
                <a:cubicBezTo>
                  <a:pt x="25783" y="174420"/>
                  <a:pt x="144052" y="22021"/>
                  <a:pt x="150931" y="27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: 図形 1032">
            <a:extLst>
              <a:ext uri="{FF2B5EF4-FFF2-40B4-BE49-F238E27FC236}">
                <a16:creationId xmlns:a16="http://schemas.microsoft.com/office/drawing/2014/main" id="{B9177A79-BDB5-495E-9F6C-D1F8F5F145F0}"/>
              </a:ext>
            </a:extLst>
          </p:cNvPr>
          <p:cNvSpPr/>
          <p:nvPr/>
        </p:nvSpPr>
        <p:spPr>
          <a:xfrm>
            <a:off x="2004830" y="3055701"/>
            <a:ext cx="47931" cy="344725"/>
          </a:xfrm>
          <a:custGeom>
            <a:avLst/>
            <a:gdLst>
              <a:gd name="connsiteX0" fmla="*/ 25583 w 47931"/>
              <a:gd name="connsiteY0" fmla="*/ 237 h 344725"/>
              <a:gd name="connsiteX1" fmla="*/ 20820 w 47931"/>
              <a:gd name="connsiteY1" fmla="*/ 222487 h 344725"/>
              <a:gd name="connsiteX2" fmla="*/ 14470 w 47931"/>
              <a:gd name="connsiteY2" fmla="*/ 274874 h 344725"/>
              <a:gd name="connsiteX3" fmla="*/ 183 w 47931"/>
              <a:gd name="connsiteY3" fmla="*/ 344724 h 344725"/>
              <a:gd name="connsiteX4" fmla="*/ 25583 w 47931"/>
              <a:gd name="connsiteY4" fmla="*/ 276462 h 344725"/>
              <a:gd name="connsiteX5" fmla="*/ 47808 w 47931"/>
              <a:gd name="connsiteY5" fmla="*/ 181212 h 344725"/>
              <a:gd name="connsiteX6" fmla="*/ 25583 w 47931"/>
              <a:gd name="connsiteY6" fmla="*/ 237 h 3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931" h="344725">
                <a:moveTo>
                  <a:pt x="25583" y="237"/>
                </a:moveTo>
                <a:cubicBezTo>
                  <a:pt x="21085" y="7116"/>
                  <a:pt x="22672" y="176714"/>
                  <a:pt x="20820" y="222487"/>
                </a:cubicBezTo>
                <a:cubicBezTo>
                  <a:pt x="18968" y="268260"/>
                  <a:pt x="17909" y="254501"/>
                  <a:pt x="14470" y="274874"/>
                </a:cubicBezTo>
                <a:cubicBezTo>
                  <a:pt x="11031" y="295247"/>
                  <a:pt x="-1669" y="344459"/>
                  <a:pt x="183" y="344724"/>
                </a:cubicBezTo>
                <a:cubicBezTo>
                  <a:pt x="2035" y="344989"/>
                  <a:pt x="17646" y="303714"/>
                  <a:pt x="25583" y="276462"/>
                </a:cubicBezTo>
                <a:cubicBezTo>
                  <a:pt x="33520" y="249210"/>
                  <a:pt x="45956" y="224868"/>
                  <a:pt x="47808" y="181212"/>
                </a:cubicBezTo>
                <a:cubicBezTo>
                  <a:pt x="49660" y="137556"/>
                  <a:pt x="30081" y="-6642"/>
                  <a:pt x="25583" y="2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: 図形 1033">
            <a:extLst>
              <a:ext uri="{FF2B5EF4-FFF2-40B4-BE49-F238E27FC236}">
                <a16:creationId xmlns:a16="http://schemas.microsoft.com/office/drawing/2014/main" id="{7A6B6E10-EA57-4F01-A8A1-C0199EB550AD}"/>
              </a:ext>
            </a:extLst>
          </p:cNvPr>
          <p:cNvSpPr/>
          <p:nvPr/>
        </p:nvSpPr>
        <p:spPr>
          <a:xfrm>
            <a:off x="2002592" y="3478120"/>
            <a:ext cx="88618" cy="243565"/>
          </a:xfrm>
          <a:custGeom>
            <a:avLst/>
            <a:gdLst>
              <a:gd name="connsiteX0" fmla="*/ 4008 w 88618"/>
              <a:gd name="connsiteY0" fmla="*/ 93 h 243565"/>
              <a:gd name="connsiteX1" fmla="*/ 10358 w 88618"/>
              <a:gd name="connsiteY1" fmla="*/ 133443 h 243565"/>
              <a:gd name="connsiteX2" fmla="*/ 32583 w 88618"/>
              <a:gd name="connsiteY2" fmla="*/ 174718 h 243565"/>
              <a:gd name="connsiteX3" fmla="*/ 84971 w 88618"/>
              <a:gd name="connsiteY3" fmla="*/ 241393 h 243565"/>
              <a:gd name="connsiteX4" fmla="*/ 75446 w 88618"/>
              <a:gd name="connsiteY4" fmla="*/ 220755 h 243565"/>
              <a:gd name="connsiteX5" fmla="*/ 5596 w 88618"/>
              <a:gd name="connsiteY5" fmla="*/ 155668 h 243565"/>
              <a:gd name="connsiteX6" fmla="*/ 4008 w 88618"/>
              <a:gd name="connsiteY6" fmla="*/ 93 h 24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618" h="243565">
                <a:moveTo>
                  <a:pt x="4008" y="93"/>
                </a:moveTo>
                <a:cubicBezTo>
                  <a:pt x="4802" y="-3611"/>
                  <a:pt x="5596" y="104339"/>
                  <a:pt x="10358" y="133443"/>
                </a:cubicBezTo>
                <a:cubicBezTo>
                  <a:pt x="15120" y="162547"/>
                  <a:pt x="20148" y="156726"/>
                  <a:pt x="32583" y="174718"/>
                </a:cubicBezTo>
                <a:cubicBezTo>
                  <a:pt x="45019" y="192710"/>
                  <a:pt x="77827" y="233720"/>
                  <a:pt x="84971" y="241393"/>
                </a:cubicBezTo>
                <a:cubicBezTo>
                  <a:pt x="92115" y="249066"/>
                  <a:pt x="88675" y="235043"/>
                  <a:pt x="75446" y="220755"/>
                </a:cubicBezTo>
                <a:cubicBezTo>
                  <a:pt x="62217" y="206468"/>
                  <a:pt x="16709" y="188476"/>
                  <a:pt x="5596" y="155668"/>
                </a:cubicBezTo>
                <a:cubicBezTo>
                  <a:pt x="-5517" y="122860"/>
                  <a:pt x="3214" y="3797"/>
                  <a:pt x="4008" y="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: 図形 1034">
            <a:extLst>
              <a:ext uri="{FF2B5EF4-FFF2-40B4-BE49-F238E27FC236}">
                <a16:creationId xmlns:a16="http://schemas.microsoft.com/office/drawing/2014/main" id="{18E16EC5-FA26-4A3E-AB8B-0520A242509F}"/>
              </a:ext>
            </a:extLst>
          </p:cNvPr>
          <p:cNvSpPr/>
          <p:nvPr/>
        </p:nvSpPr>
        <p:spPr>
          <a:xfrm>
            <a:off x="1996802" y="3795711"/>
            <a:ext cx="65504" cy="263932"/>
          </a:xfrm>
          <a:custGeom>
            <a:avLst/>
            <a:gdLst>
              <a:gd name="connsiteX0" fmla="*/ 273 w 65504"/>
              <a:gd name="connsiteY0" fmla="*/ 2 h 263932"/>
              <a:gd name="connsiteX1" fmla="*/ 30436 w 65504"/>
              <a:gd name="connsiteY1" fmla="*/ 115889 h 263932"/>
              <a:gd name="connsiteX2" fmla="*/ 47898 w 65504"/>
              <a:gd name="connsiteY2" fmla="*/ 171452 h 263932"/>
              <a:gd name="connsiteX3" fmla="*/ 65361 w 65504"/>
              <a:gd name="connsiteY3" fmla="*/ 263527 h 263932"/>
              <a:gd name="connsiteX4" fmla="*/ 55836 w 65504"/>
              <a:gd name="connsiteY4" fmla="*/ 201614 h 263932"/>
              <a:gd name="connsiteX5" fmla="*/ 49486 w 65504"/>
              <a:gd name="connsiteY5" fmla="*/ 119064 h 263932"/>
              <a:gd name="connsiteX6" fmla="*/ 273 w 65504"/>
              <a:gd name="connsiteY6" fmla="*/ 2 h 2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504" h="263932">
                <a:moveTo>
                  <a:pt x="273" y="2"/>
                </a:moveTo>
                <a:cubicBezTo>
                  <a:pt x="-2902" y="-527"/>
                  <a:pt x="22498" y="87314"/>
                  <a:pt x="30436" y="115889"/>
                </a:cubicBezTo>
                <a:cubicBezTo>
                  <a:pt x="38374" y="144464"/>
                  <a:pt x="42077" y="146846"/>
                  <a:pt x="47898" y="171452"/>
                </a:cubicBezTo>
                <a:cubicBezTo>
                  <a:pt x="53719" y="196058"/>
                  <a:pt x="64038" y="258500"/>
                  <a:pt x="65361" y="263527"/>
                </a:cubicBezTo>
                <a:cubicBezTo>
                  <a:pt x="66684" y="268554"/>
                  <a:pt x="58482" y="225691"/>
                  <a:pt x="55836" y="201614"/>
                </a:cubicBezTo>
                <a:cubicBezTo>
                  <a:pt x="53190" y="177537"/>
                  <a:pt x="58217" y="148697"/>
                  <a:pt x="49486" y="119064"/>
                </a:cubicBezTo>
                <a:cubicBezTo>
                  <a:pt x="40755" y="89431"/>
                  <a:pt x="3448" y="531"/>
                  <a:pt x="273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: 図形 1035">
            <a:extLst>
              <a:ext uri="{FF2B5EF4-FFF2-40B4-BE49-F238E27FC236}">
                <a16:creationId xmlns:a16="http://schemas.microsoft.com/office/drawing/2014/main" id="{A5B11485-4117-4ABF-A658-FCDF332B5D63}"/>
              </a:ext>
            </a:extLst>
          </p:cNvPr>
          <p:cNvSpPr/>
          <p:nvPr/>
        </p:nvSpPr>
        <p:spPr>
          <a:xfrm>
            <a:off x="2262492" y="4108608"/>
            <a:ext cx="221093" cy="179523"/>
          </a:xfrm>
          <a:custGeom>
            <a:avLst/>
            <a:gdLst>
              <a:gd name="connsiteX0" fmla="*/ 2871 w 221093"/>
              <a:gd name="connsiteY0" fmla="*/ 1430 h 179523"/>
              <a:gd name="connsiteX1" fmla="*/ 118758 w 221093"/>
              <a:gd name="connsiteY1" fmla="*/ 131605 h 179523"/>
              <a:gd name="connsiteX2" fmla="*/ 220358 w 221093"/>
              <a:gd name="connsiteY2" fmla="*/ 179230 h 179523"/>
              <a:gd name="connsiteX3" fmla="*/ 158446 w 221093"/>
              <a:gd name="connsiteY3" fmla="*/ 147480 h 179523"/>
              <a:gd name="connsiteX4" fmla="*/ 45733 w 221093"/>
              <a:gd name="connsiteY4" fmla="*/ 66517 h 179523"/>
              <a:gd name="connsiteX5" fmla="*/ 2871 w 221093"/>
              <a:gd name="connsiteY5" fmla="*/ 1430 h 179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1093" h="179523">
                <a:moveTo>
                  <a:pt x="2871" y="1430"/>
                </a:moveTo>
                <a:cubicBezTo>
                  <a:pt x="15042" y="12278"/>
                  <a:pt x="82510" y="101972"/>
                  <a:pt x="118758" y="131605"/>
                </a:cubicBezTo>
                <a:cubicBezTo>
                  <a:pt x="155006" y="161238"/>
                  <a:pt x="213743" y="176584"/>
                  <a:pt x="220358" y="179230"/>
                </a:cubicBezTo>
                <a:cubicBezTo>
                  <a:pt x="226973" y="181876"/>
                  <a:pt x="187550" y="166265"/>
                  <a:pt x="158446" y="147480"/>
                </a:cubicBezTo>
                <a:cubicBezTo>
                  <a:pt x="129342" y="128695"/>
                  <a:pt x="71927" y="88742"/>
                  <a:pt x="45733" y="66517"/>
                </a:cubicBezTo>
                <a:cubicBezTo>
                  <a:pt x="19539" y="44292"/>
                  <a:pt x="-9300" y="-9418"/>
                  <a:pt x="2871" y="14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: 図形 1037">
            <a:extLst>
              <a:ext uri="{FF2B5EF4-FFF2-40B4-BE49-F238E27FC236}">
                <a16:creationId xmlns:a16="http://schemas.microsoft.com/office/drawing/2014/main" id="{19CB8BA6-D984-4A1F-BCC1-9AB989276080}"/>
              </a:ext>
            </a:extLst>
          </p:cNvPr>
          <p:cNvSpPr/>
          <p:nvPr/>
        </p:nvSpPr>
        <p:spPr>
          <a:xfrm>
            <a:off x="2930025" y="3941750"/>
            <a:ext cx="134056" cy="214783"/>
          </a:xfrm>
          <a:custGeom>
            <a:avLst/>
            <a:gdLst>
              <a:gd name="connsiteX0" fmla="*/ 133850 w 134056"/>
              <a:gd name="connsiteY0" fmla="*/ 13 h 214783"/>
              <a:gd name="connsiteX1" fmla="*/ 105275 w 134056"/>
              <a:gd name="connsiteY1" fmla="*/ 84150 h 214783"/>
              <a:gd name="connsiteX2" fmla="*/ 60825 w 134056"/>
              <a:gd name="connsiteY2" fmla="*/ 155588 h 214783"/>
              <a:gd name="connsiteX3" fmla="*/ 500 w 134056"/>
              <a:gd name="connsiteY3" fmla="*/ 214325 h 214783"/>
              <a:gd name="connsiteX4" fmla="*/ 33838 w 134056"/>
              <a:gd name="connsiteY4" fmla="*/ 180988 h 214783"/>
              <a:gd name="connsiteX5" fmla="*/ 65588 w 134056"/>
              <a:gd name="connsiteY5" fmla="*/ 146063 h 214783"/>
              <a:gd name="connsiteX6" fmla="*/ 90988 w 134056"/>
              <a:gd name="connsiteY6" fmla="*/ 90500 h 214783"/>
              <a:gd name="connsiteX7" fmla="*/ 133850 w 134056"/>
              <a:gd name="connsiteY7" fmla="*/ 13 h 21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56" h="214783">
                <a:moveTo>
                  <a:pt x="133850" y="13"/>
                </a:moveTo>
                <a:cubicBezTo>
                  <a:pt x="136231" y="-1045"/>
                  <a:pt x="117446" y="58221"/>
                  <a:pt x="105275" y="84150"/>
                </a:cubicBezTo>
                <a:cubicBezTo>
                  <a:pt x="93104" y="110079"/>
                  <a:pt x="78287" y="133892"/>
                  <a:pt x="60825" y="155588"/>
                </a:cubicBezTo>
                <a:cubicBezTo>
                  <a:pt x="43363" y="177284"/>
                  <a:pt x="4998" y="210092"/>
                  <a:pt x="500" y="214325"/>
                </a:cubicBezTo>
                <a:cubicBezTo>
                  <a:pt x="-3998" y="218558"/>
                  <a:pt x="22990" y="192365"/>
                  <a:pt x="33838" y="180988"/>
                </a:cubicBezTo>
                <a:cubicBezTo>
                  <a:pt x="44686" y="169611"/>
                  <a:pt x="56063" y="161144"/>
                  <a:pt x="65588" y="146063"/>
                </a:cubicBezTo>
                <a:cubicBezTo>
                  <a:pt x="75113" y="130982"/>
                  <a:pt x="78817" y="110344"/>
                  <a:pt x="90988" y="90500"/>
                </a:cubicBezTo>
                <a:cubicBezTo>
                  <a:pt x="103159" y="70656"/>
                  <a:pt x="131469" y="1071"/>
                  <a:pt x="133850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: 図形 1038">
            <a:extLst>
              <a:ext uri="{FF2B5EF4-FFF2-40B4-BE49-F238E27FC236}">
                <a16:creationId xmlns:a16="http://schemas.microsoft.com/office/drawing/2014/main" id="{D88CDB0A-AEAA-4B39-888C-8FBA8EC1DFAF}"/>
              </a:ext>
            </a:extLst>
          </p:cNvPr>
          <p:cNvSpPr/>
          <p:nvPr/>
        </p:nvSpPr>
        <p:spPr>
          <a:xfrm>
            <a:off x="3079743" y="3516092"/>
            <a:ext cx="72673" cy="262383"/>
          </a:xfrm>
          <a:custGeom>
            <a:avLst/>
            <a:gdLst>
              <a:gd name="connsiteX0" fmla="*/ 58745 w 72673"/>
              <a:gd name="connsiteY0" fmla="*/ 221 h 262383"/>
              <a:gd name="connsiteX1" fmla="*/ 42870 w 72673"/>
              <a:gd name="connsiteY1" fmla="*/ 181196 h 262383"/>
              <a:gd name="connsiteX2" fmla="*/ 7 w 72673"/>
              <a:gd name="connsiteY2" fmla="*/ 262158 h 262383"/>
              <a:gd name="connsiteX3" fmla="*/ 39695 w 72673"/>
              <a:gd name="connsiteY3" fmla="*/ 203421 h 262383"/>
              <a:gd name="connsiteX4" fmla="*/ 71445 w 72673"/>
              <a:gd name="connsiteY4" fmla="*/ 144683 h 262383"/>
              <a:gd name="connsiteX5" fmla="*/ 58745 w 72673"/>
              <a:gd name="connsiteY5" fmla="*/ 221 h 262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673" h="262383">
                <a:moveTo>
                  <a:pt x="58745" y="221"/>
                </a:moveTo>
                <a:cubicBezTo>
                  <a:pt x="53983" y="6306"/>
                  <a:pt x="52660" y="137540"/>
                  <a:pt x="42870" y="181196"/>
                </a:cubicBezTo>
                <a:cubicBezTo>
                  <a:pt x="33080" y="224852"/>
                  <a:pt x="536" y="258454"/>
                  <a:pt x="7" y="262158"/>
                </a:cubicBezTo>
                <a:cubicBezTo>
                  <a:pt x="-522" y="265862"/>
                  <a:pt x="27789" y="223000"/>
                  <a:pt x="39695" y="203421"/>
                </a:cubicBezTo>
                <a:cubicBezTo>
                  <a:pt x="51601" y="183842"/>
                  <a:pt x="66153" y="174316"/>
                  <a:pt x="71445" y="144683"/>
                </a:cubicBezTo>
                <a:cubicBezTo>
                  <a:pt x="76737" y="115050"/>
                  <a:pt x="63507" y="-5864"/>
                  <a:pt x="58745" y="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: 図形 1039">
            <a:extLst>
              <a:ext uri="{FF2B5EF4-FFF2-40B4-BE49-F238E27FC236}">
                <a16:creationId xmlns:a16="http://schemas.microsoft.com/office/drawing/2014/main" id="{9B924835-CDD7-4F0C-A362-42FDEF45E0AC}"/>
              </a:ext>
            </a:extLst>
          </p:cNvPr>
          <p:cNvSpPr/>
          <p:nvPr/>
        </p:nvSpPr>
        <p:spPr>
          <a:xfrm>
            <a:off x="2694541" y="2658570"/>
            <a:ext cx="371715" cy="288153"/>
          </a:xfrm>
          <a:custGeom>
            <a:avLst/>
            <a:gdLst>
              <a:gd name="connsiteX0" fmla="*/ 1034 w 371715"/>
              <a:gd name="connsiteY0" fmla="*/ 2080 h 288153"/>
              <a:gd name="connsiteX1" fmla="*/ 110572 w 371715"/>
              <a:gd name="connsiteY1" fmla="*/ 51293 h 288153"/>
              <a:gd name="connsiteX2" fmla="*/ 283609 w 371715"/>
              <a:gd name="connsiteY2" fmla="*/ 179880 h 288153"/>
              <a:gd name="connsiteX3" fmla="*/ 367747 w 371715"/>
              <a:gd name="connsiteY3" fmla="*/ 283068 h 288153"/>
              <a:gd name="connsiteX4" fmla="*/ 350284 w 371715"/>
              <a:gd name="connsiteY4" fmla="*/ 265605 h 288153"/>
              <a:gd name="connsiteX5" fmla="*/ 282022 w 371715"/>
              <a:gd name="connsiteY5" fmla="*/ 206868 h 288153"/>
              <a:gd name="connsiteX6" fmla="*/ 174072 w 371715"/>
              <a:gd name="connsiteY6" fmla="*/ 113205 h 288153"/>
              <a:gd name="connsiteX7" fmla="*/ 1034 w 371715"/>
              <a:gd name="connsiteY7" fmla="*/ 2080 h 288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1715" h="288153">
                <a:moveTo>
                  <a:pt x="1034" y="2080"/>
                </a:moveTo>
                <a:cubicBezTo>
                  <a:pt x="-9549" y="-8239"/>
                  <a:pt x="63476" y="21660"/>
                  <a:pt x="110572" y="51293"/>
                </a:cubicBezTo>
                <a:cubicBezTo>
                  <a:pt x="157668" y="80926"/>
                  <a:pt x="240747" y="141251"/>
                  <a:pt x="283609" y="179880"/>
                </a:cubicBezTo>
                <a:cubicBezTo>
                  <a:pt x="326472" y="218509"/>
                  <a:pt x="356635" y="268781"/>
                  <a:pt x="367747" y="283068"/>
                </a:cubicBezTo>
                <a:cubicBezTo>
                  <a:pt x="378860" y="297356"/>
                  <a:pt x="364572" y="278305"/>
                  <a:pt x="350284" y="265605"/>
                </a:cubicBezTo>
                <a:cubicBezTo>
                  <a:pt x="335997" y="252905"/>
                  <a:pt x="282022" y="206868"/>
                  <a:pt x="282022" y="206868"/>
                </a:cubicBezTo>
                <a:cubicBezTo>
                  <a:pt x="252653" y="181468"/>
                  <a:pt x="219580" y="146542"/>
                  <a:pt x="174072" y="113205"/>
                </a:cubicBezTo>
                <a:cubicBezTo>
                  <a:pt x="128564" y="79868"/>
                  <a:pt x="11617" y="12399"/>
                  <a:pt x="1034" y="20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: 図形 1040">
            <a:extLst>
              <a:ext uri="{FF2B5EF4-FFF2-40B4-BE49-F238E27FC236}">
                <a16:creationId xmlns:a16="http://schemas.microsoft.com/office/drawing/2014/main" id="{83A5542E-F582-4777-9ACA-912F75CD3574}"/>
              </a:ext>
            </a:extLst>
          </p:cNvPr>
          <p:cNvSpPr/>
          <p:nvPr/>
        </p:nvSpPr>
        <p:spPr>
          <a:xfrm>
            <a:off x="3071820" y="2973368"/>
            <a:ext cx="84696" cy="337838"/>
          </a:xfrm>
          <a:custGeom>
            <a:avLst/>
            <a:gdLst>
              <a:gd name="connsiteX0" fmla="*/ 1580 w 84696"/>
              <a:gd name="connsiteY0" fmla="*/ 1607 h 337838"/>
              <a:gd name="connsiteX1" fmla="*/ 55555 w 84696"/>
              <a:gd name="connsiteY1" fmla="*/ 147657 h 337838"/>
              <a:gd name="connsiteX2" fmla="*/ 84130 w 84696"/>
              <a:gd name="connsiteY2" fmla="*/ 331807 h 337838"/>
              <a:gd name="connsiteX3" fmla="*/ 73018 w 84696"/>
              <a:gd name="connsiteY3" fmla="*/ 282595 h 337838"/>
              <a:gd name="connsiteX4" fmla="*/ 53968 w 84696"/>
              <a:gd name="connsiteY4" fmla="*/ 176232 h 337838"/>
              <a:gd name="connsiteX5" fmla="*/ 19043 w 84696"/>
              <a:gd name="connsiteY5" fmla="*/ 76220 h 337838"/>
              <a:gd name="connsiteX6" fmla="*/ 1580 w 84696"/>
              <a:gd name="connsiteY6" fmla="*/ 1607 h 337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696" h="337838">
                <a:moveTo>
                  <a:pt x="1580" y="1607"/>
                </a:moveTo>
                <a:cubicBezTo>
                  <a:pt x="7665" y="13513"/>
                  <a:pt x="41797" y="92624"/>
                  <a:pt x="55555" y="147657"/>
                </a:cubicBezTo>
                <a:cubicBezTo>
                  <a:pt x="69313" y="202690"/>
                  <a:pt x="81220" y="309317"/>
                  <a:pt x="84130" y="331807"/>
                </a:cubicBezTo>
                <a:cubicBezTo>
                  <a:pt x="87040" y="354297"/>
                  <a:pt x="78045" y="308524"/>
                  <a:pt x="73018" y="282595"/>
                </a:cubicBezTo>
                <a:cubicBezTo>
                  <a:pt x="67991" y="256666"/>
                  <a:pt x="62964" y="210628"/>
                  <a:pt x="53968" y="176232"/>
                </a:cubicBezTo>
                <a:cubicBezTo>
                  <a:pt x="44972" y="141836"/>
                  <a:pt x="29891" y="105589"/>
                  <a:pt x="19043" y="76220"/>
                </a:cubicBezTo>
                <a:cubicBezTo>
                  <a:pt x="8195" y="46851"/>
                  <a:pt x="-4505" y="-10299"/>
                  <a:pt x="1580" y="16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: 図形 1041">
            <a:extLst>
              <a:ext uri="{FF2B5EF4-FFF2-40B4-BE49-F238E27FC236}">
                <a16:creationId xmlns:a16="http://schemas.microsoft.com/office/drawing/2014/main" id="{7A78CCC5-1E5E-4B94-9807-DE32B9107E4D}"/>
              </a:ext>
            </a:extLst>
          </p:cNvPr>
          <p:cNvSpPr/>
          <p:nvPr/>
        </p:nvSpPr>
        <p:spPr>
          <a:xfrm>
            <a:off x="3169638" y="3379376"/>
            <a:ext cx="22320" cy="272121"/>
          </a:xfrm>
          <a:custGeom>
            <a:avLst/>
            <a:gdLst>
              <a:gd name="connsiteX0" fmla="*/ 2187 w 22320"/>
              <a:gd name="connsiteY0" fmla="*/ 1999 h 272121"/>
              <a:gd name="connsiteX1" fmla="*/ 18062 w 22320"/>
              <a:gd name="connsiteY1" fmla="*/ 260762 h 272121"/>
              <a:gd name="connsiteX2" fmla="*/ 21237 w 22320"/>
              <a:gd name="connsiteY2" fmla="*/ 217899 h 272121"/>
              <a:gd name="connsiteX3" fmla="*/ 2187 w 22320"/>
              <a:gd name="connsiteY3" fmla="*/ 143287 h 272121"/>
              <a:gd name="connsiteX4" fmla="*/ 2187 w 22320"/>
              <a:gd name="connsiteY4" fmla="*/ 1999 h 27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20" h="272121">
                <a:moveTo>
                  <a:pt x="2187" y="1999"/>
                </a:moveTo>
                <a:cubicBezTo>
                  <a:pt x="4833" y="21578"/>
                  <a:pt x="14887" y="224779"/>
                  <a:pt x="18062" y="260762"/>
                </a:cubicBezTo>
                <a:cubicBezTo>
                  <a:pt x="21237" y="296745"/>
                  <a:pt x="23883" y="237478"/>
                  <a:pt x="21237" y="217899"/>
                </a:cubicBezTo>
                <a:cubicBezTo>
                  <a:pt x="18591" y="198320"/>
                  <a:pt x="5362" y="174243"/>
                  <a:pt x="2187" y="143287"/>
                </a:cubicBezTo>
                <a:cubicBezTo>
                  <a:pt x="-988" y="112331"/>
                  <a:pt x="-459" y="-17580"/>
                  <a:pt x="2187" y="19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: 図形 1042">
            <a:extLst>
              <a:ext uri="{FF2B5EF4-FFF2-40B4-BE49-F238E27FC236}">
                <a16:creationId xmlns:a16="http://schemas.microsoft.com/office/drawing/2014/main" id="{A0091942-5FD4-46A9-861D-FF7FA98EF9DA}"/>
              </a:ext>
            </a:extLst>
          </p:cNvPr>
          <p:cNvSpPr/>
          <p:nvPr/>
        </p:nvSpPr>
        <p:spPr>
          <a:xfrm>
            <a:off x="2355708" y="3203573"/>
            <a:ext cx="108094" cy="185891"/>
          </a:xfrm>
          <a:custGeom>
            <a:avLst/>
            <a:gdLst>
              <a:gd name="connsiteX0" fmla="*/ 46180 w 108094"/>
              <a:gd name="connsiteY0" fmla="*/ 41277 h 185891"/>
              <a:gd name="connsiteX1" fmla="*/ 69992 w 108094"/>
              <a:gd name="connsiteY1" fmla="*/ 101602 h 185891"/>
              <a:gd name="connsiteX2" fmla="*/ 31892 w 108094"/>
              <a:gd name="connsiteY2" fmla="*/ 155577 h 185891"/>
              <a:gd name="connsiteX3" fmla="*/ 142 w 108094"/>
              <a:gd name="connsiteY3" fmla="*/ 185740 h 185891"/>
              <a:gd name="connsiteX4" fmla="*/ 22367 w 108094"/>
              <a:gd name="connsiteY4" fmla="*/ 166690 h 185891"/>
              <a:gd name="connsiteX5" fmla="*/ 71580 w 108094"/>
              <a:gd name="connsiteY5" fmla="*/ 153990 h 185891"/>
              <a:gd name="connsiteX6" fmla="*/ 81105 w 108094"/>
              <a:gd name="connsiteY6" fmla="*/ 119065 h 185891"/>
              <a:gd name="connsiteX7" fmla="*/ 108092 w 108094"/>
              <a:gd name="connsiteY7" fmla="*/ 85727 h 185891"/>
              <a:gd name="connsiteX8" fmla="*/ 82692 w 108094"/>
              <a:gd name="connsiteY8" fmla="*/ 2 h 185891"/>
              <a:gd name="connsiteX9" fmla="*/ 81105 w 108094"/>
              <a:gd name="connsiteY9" fmla="*/ 82552 h 185891"/>
              <a:gd name="connsiteX10" fmla="*/ 46180 w 108094"/>
              <a:gd name="connsiteY10" fmla="*/ 41277 h 185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8094" h="185891">
                <a:moveTo>
                  <a:pt x="46180" y="41277"/>
                </a:moveTo>
                <a:cubicBezTo>
                  <a:pt x="44328" y="44452"/>
                  <a:pt x="72373" y="82552"/>
                  <a:pt x="69992" y="101602"/>
                </a:cubicBezTo>
                <a:cubicBezTo>
                  <a:pt x="67611" y="120652"/>
                  <a:pt x="43534" y="141554"/>
                  <a:pt x="31892" y="155577"/>
                </a:cubicBezTo>
                <a:cubicBezTo>
                  <a:pt x="20250" y="169600"/>
                  <a:pt x="1729" y="183888"/>
                  <a:pt x="142" y="185740"/>
                </a:cubicBezTo>
                <a:cubicBezTo>
                  <a:pt x="-1445" y="187592"/>
                  <a:pt x="10461" y="171982"/>
                  <a:pt x="22367" y="166690"/>
                </a:cubicBezTo>
                <a:cubicBezTo>
                  <a:pt x="34273" y="161398"/>
                  <a:pt x="61790" y="161927"/>
                  <a:pt x="71580" y="153990"/>
                </a:cubicBezTo>
                <a:cubicBezTo>
                  <a:pt x="81370" y="146053"/>
                  <a:pt x="75020" y="130442"/>
                  <a:pt x="81105" y="119065"/>
                </a:cubicBezTo>
                <a:cubicBezTo>
                  <a:pt x="87190" y="107688"/>
                  <a:pt x="107828" y="105571"/>
                  <a:pt x="108092" y="85727"/>
                </a:cubicBezTo>
                <a:cubicBezTo>
                  <a:pt x="108356" y="65883"/>
                  <a:pt x="87190" y="531"/>
                  <a:pt x="82692" y="2"/>
                </a:cubicBezTo>
                <a:cubicBezTo>
                  <a:pt x="78194" y="-527"/>
                  <a:pt x="83486" y="74615"/>
                  <a:pt x="81105" y="82552"/>
                </a:cubicBezTo>
                <a:cubicBezTo>
                  <a:pt x="78724" y="90489"/>
                  <a:pt x="48032" y="38102"/>
                  <a:pt x="46180" y="41277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: 図形 1043">
            <a:extLst>
              <a:ext uri="{FF2B5EF4-FFF2-40B4-BE49-F238E27FC236}">
                <a16:creationId xmlns:a16="http://schemas.microsoft.com/office/drawing/2014/main" id="{05ADAF9A-A9E3-4B54-9702-CA31F6483EE9}"/>
              </a:ext>
            </a:extLst>
          </p:cNvPr>
          <p:cNvSpPr/>
          <p:nvPr/>
        </p:nvSpPr>
        <p:spPr>
          <a:xfrm>
            <a:off x="2320867" y="3403384"/>
            <a:ext cx="115653" cy="267587"/>
          </a:xfrm>
          <a:custGeom>
            <a:avLst/>
            <a:gdLst>
              <a:gd name="connsiteX0" fmla="*/ 114358 w 115653"/>
              <a:gd name="connsiteY0" fmla="*/ 216 h 267587"/>
              <a:gd name="connsiteX1" fmla="*/ 77846 w 115653"/>
              <a:gd name="connsiteY1" fmla="*/ 125629 h 267587"/>
              <a:gd name="connsiteX2" fmla="*/ 57208 w 115653"/>
              <a:gd name="connsiteY2" fmla="*/ 165316 h 267587"/>
              <a:gd name="connsiteX3" fmla="*/ 55621 w 115653"/>
              <a:gd name="connsiteY3" fmla="*/ 181191 h 267587"/>
              <a:gd name="connsiteX4" fmla="*/ 60383 w 115653"/>
              <a:gd name="connsiteY4" fmla="*/ 212941 h 267587"/>
              <a:gd name="connsiteX5" fmla="*/ 98483 w 115653"/>
              <a:gd name="connsiteY5" fmla="*/ 265329 h 267587"/>
              <a:gd name="connsiteX6" fmla="*/ 84196 w 115653"/>
              <a:gd name="connsiteY6" fmla="*/ 255804 h 267587"/>
              <a:gd name="connsiteX7" fmla="*/ 25458 w 115653"/>
              <a:gd name="connsiteY7" fmla="*/ 235166 h 267587"/>
              <a:gd name="connsiteX8" fmla="*/ 15933 w 115653"/>
              <a:gd name="connsiteY8" fmla="*/ 224054 h 267587"/>
              <a:gd name="connsiteX9" fmla="*/ 58 w 115653"/>
              <a:gd name="connsiteY9" fmla="*/ 187541 h 267587"/>
              <a:gd name="connsiteX10" fmla="*/ 11171 w 115653"/>
              <a:gd name="connsiteY10" fmla="*/ 122454 h 267587"/>
              <a:gd name="connsiteX11" fmla="*/ 27046 w 115653"/>
              <a:gd name="connsiteY11" fmla="*/ 95466 h 267587"/>
              <a:gd name="connsiteX12" fmla="*/ 114358 w 115653"/>
              <a:gd name="connsiteY12" fmla="*/ 216 h 26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653" h="267587">
                <a:moveTo>
                  <a:pt x="114358" y="216"/>
                </a:moveTo>
                <a:cubicBezTo>
                  <a:pt x="122825" y="5243"/>
                  <a:pt x="87371" y="98112"/>
                  <a:pt x="77846" y="125629"/>
                </a:cubicBezTo>
                <a:cubicBezTo>
                  <a:pt x="68321" y="153146"/>
                  <a:pt x="60912" y="156056"/>
                  <a:pt x="57208" y="165316"/>
                </a:cubicBezTo>
                <a:cubicBezTo>
                  <a:pt x="53504" y="174576"/>
                  <a:pt x="55092" y="173254"/>
                  <a:pt x="55621" y="181191"/>
                </a:cubicBezTo>
                <a:cubicBezTo>
                  <a:pt x="56150" y="189129"/>
                  <a:pt x="53239" y="198918"/>
                  <a:pt x="60383" y="212941"/>
                </a:cubicBezTo>
                <a:cubicBezTo>
                  <a:pt x="67527" y="226964"/>
                  <a:pt x="94514" y="258185"/>
                  <a:pt x="98483" y="265329"/>
                </a:cubicBezTo>
                <a:cubicBezTo>
                  <a:pt x="102452" y="272473"/>
                  <a:pt x="96367" y="260831"/>
                  <a:pt x="84196" y="255804"/>
                </a:cubicBezTo>
                <a:cubicBezTo>
                  <a:pt x="72025" y="250777"/>
                  <a:pt x="36835" y="240458"/>
                  <a:pt x="25458" y="235166"/>
                </a:cubicBezTo>
                <a:cubicBezTo>
                  <a:pt x="14081" y="229874"/>
                  <a:pt x="20166" y="231991"/>
                  <a:pt x="15933" y="224054"/>
                </a:cubicBezTo>
                <a:cubicBezTo>
                  <a:pt x="11700" y="216117"/>
                  <a:pt x="852" y="204474"/>
                  <a:pt x="58" y="187541"/>
                </a:cubicBezTo>
                <a:cubicBezTo>
                  <a:pt x="-736" y="170608"/>
                  <a:pt x="6673" y="137800"/>
                  <a:pt x="11171" y="122454"/>
                </a:cubicBezTo>
                <a:cubicBezTo>
                  <a:pt x="15669" y="107108"/>
                  <a:pt x="16992" y="111606"/>
                  <a:pt x="27046" y="95466"/>
                </a:cubicBezTo>
                <a:cubicBezTo>
                  <a:pt x="37100" y="79326"/>
                  <a:pt x="105891" y="-4811"/>
                  <a:pt x="114358" y="21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: 図形 1044">
            <a:extLst>
              <a:ext uri="{FF2B5EF4-FFF2-40B4-BE49-F238E27FC236}">
                <a16:creationId xmlns:a16="http://schemas.microsoft.com/office/drawing/2014/main" id="{AF23E4CB-5AD6-4EE1-8F26-310B6D35C4BD}"/>
              </a:ext>
            </a:extLst>
          </p:cNvPr>
          <p:cNvSpPr/>
          <p:nvPr/>
        </p:nvSpPr>
        <p:spPr>
          <a:xfrm>
            <a:off x="2657472" y="3518882"/>
            <a:ext cx="109616" cy="129197"/>
          </a:xfrm>
          <a:custGeom>
            <a:avLst/>
            <a:gdLst>
              <a:gd name="connsiteX0" fmla="*/ 3 w 109616"/>
              <a:gd name="connsiteY0" fmla="*/ 606 h 129197"/>
              <a:gd name="connsiteX1" fmla="*/ 85728 w 109616"/>
              <a:gd name="connsiteY1" fmla="*/ 57756 h 129197"/>
              <a:gd name="connsiteX2" fmla="*/ 90491 w 109616"/>
              <a:gd name="connsiteY2" fmla="*/ 129193 h 129197"/>
              <a:gd name="connsiteX3" fmla="*/ 109541 w 109616"/>
              <a:gd name="connsiteY3" fmla="*/ 54581 h 129197"/>
              <a:gd name="connsiteX4" fmla="*/ 82553 w 109616"/>
              <a:gd name="connsiteY4" fmla="*/ 29181 h 129197"/>
              <a:gd name="connsiteX5" fmla="*/ 3 w 109616"/>
              <a:gd name="connsiteY5" fmla="*/ 606 h 129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616" h="129197">
                <a:moveTo>
                  <a:pt x="3" y="606"/>
                </a:moveTo>
                <a:cubicBezTo>
                  <a:pt x="532" y="5369"/>
                  <a:pt x="70647" y="36325"/>
                  <a:pt x="85728" y="57756"/>
                </a:cubicBezTo>
                <a:cubicBezTo>
                  <a:pt x="100809" y="79187"/>
                  <a:pt x="86522" y="129722"/>
                  <a:pt x="90491" y="129193"/>
                </a:cubicBezTo>
                <a:cubicBezTo>
                  <a:pt x="94460" y="128664"/>
                  <a:pt x="110864" y="71250"/>
                  <a:pt x="109541" y="54581"/>
                </a:cubicBezTo>
                <a:cubicBezTo>
                  <a:pt x="108218" y="37912"/>
                  <a:pt x="100015" y="37912"/>
                  <a:pt x="82553" y="29181"/>
                </a:cubicBezTo>
                <a:cubicBezTo>
                  <a:pt x="65091" y="20450"/>
                  <a:pt x="-526" y="-4157"/>
                  <a:pt x="3" y="6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: 図形 1045">
            <a:extLst>
              <a:ext uri="{FF2B5EF4-FFF2-40B4-BE49-F238E27FC236}">
                <a16:creationId xmlns:a16="http://schemas.microsoft.com/office/drawing/2014/main" id="{51ABD1D9-EC7E-4FA5-A48B-BCDF70882F0F}"/>
              </a:ext>
            </a:extLst>
          </p:cNvPr>
          <p:cNvSpPr/>
          <p:nvPr/>
        </p:nvSpPr>
        <p:spPr>
          <a:xfrm>
            <a:off x="2236772" y="3778103"/>
            <a:ext cx="54096" cy="151756"/>
          </a:xfrm>
          <a:custGeom>
            <a:avLst/>
            <a:gdLst>
              <a:gd name="connsiteX0" fmla="*/ 53991 w 54096"/>
              <a:gd name="connsiteY0" fmla="*/ 147 h 151756"/>
              <a:gd name="connsiteX1" fmla="*/ 14303 w 54096"/>
              <a:gd name="connsiteY1" fmla="*/ 55710 h 151756"/>
              <a:gd name="connsiteX2" fmla="*/ 33353 w 54096"/>
              <a:gd name="connsiteY2" fmla="*/ 147785 h 151756"/>
              <a:gd name="connsiteX3" fmla="*/ 33353 w 54096"/>
              <a:gd name="connsiteY3" fmla="*/ 128735 h 151756"/>
              <a:gd name="connsiteX4" fmla="*/ 16 w 54096"/>
              <a:gd name="connsiteY4" fmla="*/ 71585 h 151756"/>
              <a:gd name="connsiteX5" fmla="*/ 53991 w 54096"/>
              <a:gd name="connsiteY5" fmla="*/ 147 h 151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96" h="151756">
                <a:moveTo>
                  <a:pt x="53991" y="147"/>
                </a:moveTo>
                <a:cubicBezTo>
                  <a:pt x="56372" y="-2499"/>
                  <a:pt x="17743" y="31104"/>
                  <a:pt x="14303" y="55710"/>
                </a:cubicBezTo>
                <a:cubicBezTo>
                  <a:pt x="10863" y="80316"/>
                  <a:pt x="30178" y="135614"/>
                  <a:pt x="33353" y="147785"/>
                </a:cubicBezTo>
                <a:cubicBezTo>
                  <a:pt x="36528" y="159956"/>
                  <a:pt x="38909" y="141435"/>
                  <a:pt x="33353" y="128735"/>
                </a:cubicBezTo>
                <a:cubicBezTo>
                  <a:pt x="27797" y="116035"/>
                  <a:pt x="-778" y="90106"/>
                  <a:pt x="16" y="71585"/>
                </a:cubicBezTo>
                <a:cubicBezTo>
                  <a:pt x="810" y="53064"/>
                  <a:pt x="51610" y="2793"/>
                  <a:pt x="53991" y="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: 図形 1046">
            <a:extLst>
              <a:ext uri="{FF2B5EF4-FFF2-40B4-BE49-F238E27FC236}">
                <a16:creationId xmlns:a16="http://schemas.microsoft.com/office/drawing/2014/main" id="{A6C545A4-3A3E-4CB8-B0B9-1A0B51D694F7}"/>
              </a:ext>
            </a:extLst>
          </p:cNvPr>
          <p:cNvSpPr/>
          <p:nvPr/>
        </p:nvSpPr>
        <p:spPr>
          <a:xfrm>
            <a:off x="2564580" y="4027382"/>
            <a:ext cx="139531" cy="54048"/>
          </a:xfrm>
          <a:custGeom>
            <a:avLst/>
            <a:gdLst>
              <a:gd name="connsiteX0" fmla="*/ 138933 w 139531"/>
              <a:gd name="connsiteY0" fmla="*/ 106 h 54048"/>
              <a:gd name="connsiteX1" fmla="*/ 80195 w 139531"/>
              <a:gd name="connsiteY1" fmla="*/ 36618 h 54048"/>
              <a:gd name="connsiteX2" fmla="*/ 820 w 139531"/>
              <a:gd name="connsiteY2" fmla="*/ 52493 h 54048"/>
              <a:gd name="connsiteX3" fmla="*/ 43683 w 139531"/>
              <a:gd name="connsiteY3" fmla="*/ 49318 h 54048"/>
              <a:gd name="connsiteX4" fmla="*/ 138933 w 139531"/>
              <a:gd name="connsiteY4" fmla="*/ 106 h 54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31" h="54048">
                <a:moveTo>
                  <a:pt x="138933" y="106"/>
                </a:moveTo>
                <a:cubicBezTo>
                  <a:pt x="145018" y="-2011"/>
                  <a:pt x="103214" y="27887"/>
                  <a:pt x="80195" y="36618"/>
                </a:cubicBezTo>
                <a:cubicBezTo>
                  <a:pt x="57176" y="45349"/>
                  <a:pt x="6905" y="50376"/>
                  <a:pt x="820" y="52493"/>
                </a:cubicBezTo>
                <a:cubicBezTo>
                  <a:pt x="-5265" y="54610"/>
                  <a:pt x="23839" y="55403"/>
                  <a:pt x="43683" y="49318"/>
                </a:cubicBezTo>
                <a:cubicBezTo>
                  <a:pt x="63527" y="43233"/>
                  <a:pt x="132848" y="2223"/>
                  <a:pt x="138933" y="1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: 図形 1047">
            <a:extLst>
              <a:ext uri="{FF2B5EF4-FFF2-40B4-BE49-F238E27FC236}">
                <a16:creationId xmlns:a16="http://schemas.microsoft.com/office/drawing/2014/main" id="{3F9A29A5-1CFD-4617-BDCE-BF95AFC71C41}"/>
              </a:ext>
            </a:extLst>
          </p:cNvPr>
          <p:cNvSpPr/>
          <p:nvPr/>
        </p:nvSpPr>
        <p:spPr>
          <a:xfrm>
            <a:off x="2757487" y="3802018"/>
            <a:ext cx="38212" cy="122329"/>
          </a:xfrm>
          <a:custGeom>
            <a:avLst/>
            <a:gdLst>
              <a:gd name="connsiteX0" fmla="*/ 1 w 38212"/>
              <a:gd name="connsiteY0" fmla="*/ 45 h 122329"/>
              <a:gd name="connsiteX1" fmla="*/ 34926 w 38212"/>
              <a:gd name="connsiteY1" fmla="*/ 65132 h 122329"/>
              <a:gd name="connsiteX2" fmla="*/ 34926 w 38212"/>
              <a:gd name="connsiteY2" fmla="*/ 122282 h 122329"/>
              <a:gd name="connsiteX3" fmla="*/ 36513 w 38212"/>
              <a:gd name="connsiteY3" fmla="*/ 55607 h 122329"/>
              <a:gd name="connsiteX4" fmla="*/ 1 w 38212"/>
              <a:gd name="connsiteY4" fmla="*/ 45 h 12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12" h="122329">
                <a:moveTo>
                  <a:pt x="1" y="45"/>
                </a:moveTo>
                <a:cubicBezTo>
                  <a:pt x="-263" y="1632"/>
                  <a:pt x="29105" y="44759"/>
                  <a:pt x="34926" y="65132"/>
                </a:cubicBezTo>
                <a:cubicBezTo>
                  <a:pt x="40747" y="85505"/>
                  <a:pt x="34662" y="123869"/>
                  <a:pt x="34926" y="122282"/>
                </a:cubicBezTo>
                <a:cubicBezTo>
                  <a:pt x="35190" y="120695"/>
                  <a:pt x="41011" y="72540"/>
                  <a:pt x="36513" y="55607"/>
                </a:cubicBezTo>
                <a:cubicBezTo>
                  <a:pt x="32015" y="38674"/>
                  <a:pt x="265" y="-1542"/>
                  <a:pt x="1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: 図形 1048">
            <a:extLst>
              <a:ext uri="{FF2B5EF4-FFF2-40B4-BE49-F238E27FC236}">
                <a16:creationId xmlns:a16="http://schemas.microsoft.com/office/drawing/2014/main" id="{16D8C7F8-9E54-4A65-A944-E975E59C4C9B}"/>
              </a:ext>
            </a:extLst>
          </p:cNvPr>
          <p:cNvSpPr/>
          <p:nvPr/>
        </p:nvSpPr>
        <p:spPr>
          <a:xfrm>
            <a:off x="2968491" y="3124191"/>
            <a:ext cx="55546" cy="88914"/>
          </a:xfrm>
          <a:custGeom>
            <a:avLst/>
            <a:gdLst>
              <a:gd name="connsiteX0" fmla="*/ 134 w 55546"/>
              <a:gd name="connsiteY0" fmla="*/ 9 h 88914"/>
              <a:gd name="connsiteX1" fmla="*/ 36647 w 55546"/>
              <a:gd name="connsiteY1" fmla="*/ 36522 h 88914"/>
              <a:gd name="connsiteX2" fmla="*/ 54109 w 55546"/>
              <a:gd name="connsiteY2" fmla="*/ 88909 h 88914"/>
              <a:gd name="connsiteX3" fmla="*/ 50934 w 55546"/>
              <a:gd name="connsiteY3" fmla="*/ 39697 h 88914"/>
              <a:gd name="connsiteX4" fmla="*/ 134 w 55546"/>
              <a:gd name="connsiteY4" fmla="*/ 9 h 88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46" h="88914">
                <a:moveTo>
                  <a:pt x="134" y="9"/>
                </a:moveTo>
                <a:cubicBezTo>
                  <a:pt x="-2247" y="-520"/>
                  <a:pt x="27651" y="21705"/>
                  <a:pt x="36647" y="36522"/>
                </a:cubicBezTo>
                <a:cubicBezTo>
                  <a:pt x="45643" y="51339"/>
                  <a:pt x="51728" y="88380"/>
                  <a:pt x="54109" y="88909"/>
                </a:cubicBezTo>
                <a:cubicBezTo>
                  <a:pt x="56490" y="89438"/>
                  <a:pt x="56226" y="52132"/>
                  <a:pt x="50934" y="39697"/>
                </a:cubicBezTo>
                <a:cubicBezTo>
                  <a:pt x="45642" y="27262"/>
                  <a:pt x="2515" y="538"/>
                  <a:pt x="134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: 図形 1049">
            <a:extLst>
              <a:ext uri="{FF2B5EF4-FFF2-40B4-BE49-F238E27FC236}">
                <a16:creationId xmlns:a16="http://schemas.microsoft.com/office/drawing/2014/main" id="{9422B5A3-1707-4775-801A-ED8C5F761FCA}"/>
              </a:ext>
            </a:extLst>
          </p:cNvPr>
          <p:cNvSpPr/>
          <p:nvPr/>
        </p:nvSpPr>
        <p:spPr>
          <a:xfrm>
            <a:off x="3101817" y="3796882"/>
            <a:ext cx="58419" cy="156854"/>
          </a:xfrm>
          <a:custGeom>
            <a:avLst/>
            <a:gdLst>
              <a:gd name="connsiteX0" fmla="*/ 54133 w 58419"/>
              <a:gd name="connsiteY0" fmla="*/ 2006 h 156854"/>
              <a:gd name="connsiteX1" fmla="*/ 158 w 58419"/>
              <a:gd name="connsiteY1" fmla="*/ 149643 h 156854"/>
              <a:gd name="connsiteX2" fmla="*/ 38258 w 58419"/>
              <a:gd name="connsiteY2" fmla="*/ 133768 h 156854"/>
              <a:gd name="connsiteX3" fmla="*/ 57308 w 58419"/>
              <a:gd name="connsiteY3" fmla="*/ 132181 h 156854"/>
              <a:gd name="connsiteX4" fmla="*/ 6508 w 58419"/>
              <a:gd name="connsiteY4" fmla="*/ 149643 h 156854"/>
              <a:gd name="connsiteX5" fmla="*/ 28733 w 58419"/>
              <a:gd name="connsiteY5" fmla="*/ 121068 h 156854"/>
              <a:gd name="connsiteX6" fmla="*/ 46196 w 58419"/>
              <a:gd name="connsiteY6" fmla="*/ 67093 h 156854"/>
              <a:gd name="connsiteX7" fmla="*/ 54133 w 58419"/>
              <a:gd name="connsiteY7" fmla="*/ 2006 h 156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419" h="156854">
                <a:moveTo>
                  <a:pt x="54133" y="2006"/>
                </a:moveTo>
                <a:cubicBezTo>
                  <a:pt x="46460" y="15764"/>
                  <a:pt x="2804" y="127683"/>
                  <a:pt x="158" y="149643"/>
                </a:cubicBezTo>
                <a:cubicBezTo>
                  <a:pt x="-2488" y="171603"/>
                  <a:pt x="28733" y="136678"/>
                  <a:pt x="38258" y="133768"/>
                </a:cubicBezTo>
                <a:cubicBezTo>
                  <a:pt x="47783" y="130858"/>
                  <a:pt x="62600" y="129535"/>
                  <a:pt x="57308" y="132181"/>
                </a:cubicBezTo>
                <a:cubicBezTo>
                  <a:pt x="52016" y="134827"/>
                  <a:pt x="11270" y="151495"/>
                  <a:pt x="6508" y="149643"/>
                </a:cubicBezTo>
                <a:cubicBezTo>
                  <a:pt x="1746" y="147791"/>
                  <a:pt x="22118" y="134826"/>
                  <a:pt x="28733" y="121068"/>
                </a:cubicBezTo>
                <a:cubicBezTo>
                  <a:pt x="35348" y="107310"/>
                  <a:pt x="43550" y="85085"/>
                  <a:pt x="46196" y="67093"/>
                </a:cubicBezTo>
                <a:cubicBezTo>
                  <a:pt x="48842" y="49101"/>
                  <a:pt x="61806" y="-11752"/>
                  <a:pt x="54133" y="20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: 図形 1050">
            <a:extLst>
              <a:ext uri="{FF2B5EF4-FFF2-40B4-BE49-F238E27FC236}">
                <a16:creationId xmlns:a16="http://schemas.microsoft.com/office/drawing/2014/main" id="{7F3387C7-8F95-478C-A870-21DF64E7B6EF}"/>
              </a:ext>
            </a:extLst>
          </p:cNvPr>
          <p:cNvSpPr/>
          <p:nvPr/>
        </p:nvSpPr>
        <p:spPr>
          <a:xfrm>
            <a:off x="3098613" y="3871891"/>
            <a:ext cx="167310" cy="111147"/>
          </a:xfrm>
          <a:custGeom>
            <a:avLst/>
            <a:gdLst>
              <a:gd name="connsiteX0" fmla="*/ 166875 w 167310"/>
              <a:gd name="connsiteY0" fmla="*/ 22 h 111147"/>
              <a:gd name="connsiteX1" fmla="*/ 133537 w 167310"/>
              <a:gd name="connsiteY1" fmla="*/ 76222 h 111147"/>
              <a:gd name="connsiteX2" fmla="*/ 108137 w 167310"/>
              <a:gd name="connsiteY2" fmla="*/ 87334 h 111147"/>
              <a:gd name="connsiteX3" fmla="*/ 187 w 167310"/>
              <a:gd name="connsiteY3" fmla="*/ 111147 h 111147"/>
              <a:gd name="connsiteX4" fmla="*/ 82737 w 167310"/>
              <a:gd name="connsiteY4" fmla="*/ 87334 h 111147"/>
              <a:gd name="connsiteX5" fmla="*/ 108137 w 167310"/>
              <a:gd name="connsiteY5" fmla="*/ 68284 h 111147"/>
              <a:gd name="connsiteX6" fmla="*/ 166875 w 167310"/>
              <a:gd name="connsiteY6" fmla="*/ 22 h 111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310" h="111147">
                <a:moveTo>
                  <a:pt x="166875" y="22"/>
                </a:moveTo>
                <a:cubicBezTo>
                  <a:pt x="171108" y="1345"/>
                  <a:pt x="143327" y="61670"/>
                  <a:pt x="133537" y="76222"/>
                </a:cubicBezTo>
                <a:cubicBezTo>
                  <a:pt x="123747" y="90774"/>
                  <a:pt x="130362" y="81513"/>
                  <a:pt x="108137" y="87334"/>
                </a:cubicBezTo>
                <a:cubicBezTo>
                  <a:pt x="85912" y="93155"/>
                  <a:pt x="4420" y="111147"/>
                  <a:pt x="187" y="111147"/>
                </a:cubicBezTo>
                <a:cubicBezTo>
                  <a:pt x="-4046" y="111147"/>
                  <a:pt x="64745" y="94478"/>
                  <a:pt x="82737" y="87334"/>
                </a:cubicBezTo>
                <a:cubicBezTo>
                  <a:pt x="100729" y="80190"/>
                  <a:pt x="95702" y="80455"/>
                  <a:pt x="108137" y="68284"/>
                </a:cubicBezTo>
                <a:cubicBezTo>
                  <a:pt x="120572" y="56113"/>
                  <a:pt x="162642" y="-1301"/>
                  <a:pt x="166875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: 図形 1051">
            <a:extLst>
              <a:ext uri="{FF2B5EF4-FFF2-40B4-BE49-F238E27FC236}">
                <a16:creationId xmlns:a16="http://schemas.microsoft.com/office/drawing/2014/main" id="{C5FFF07C-E342-4444-894B-47C6D48B3199}"/>
              </a:ext>
            </a:extLst>
          </p:cNvPr>
          <p:cNvSpPr/>
          <p:nvPr/>
        </p:nvSpPr>
        <p:spPr>
          <a:xfrm>
            <a:off x="2696791" y="2457026"/>
            <a:ext cx="451428" cy="145507"/>
          </a:xfrm>
          <a:custGeom>
            <a:avLst/>
            <a:gdLst>
              <a:gd name="connsiteX0" fmla="*/ 372 w 451428"/>
              <a:gd name="connsiteY0" fmla="*/ 55987 h 145507"/>
              <a:gd name="connsiteX1" fmla="*/ 130547 w 451428"/>
              <a:gd name="connsiteY1" fmla="*/ 3599 h 145507"/>
              <a:gd name="connsiteX2" fmla="*/ 238497 w 451428"/>
              <a:gd name="connsiteY2" fmla="*/ 19474 h 145507"/>
              <a:gd name="connsiteX3" fmla="*/ 440109 w 451428"/>
              <a:gd name="connsiteY3" fmla="*/ 138537 h 145507"/>
              <a:gd name="connsiteX4" fmla="*/ 427409 w 451428"/>
              <a:gd name="connsiteY4" fmla="*/ 132187 h 145507"/>
              <a:gd name="connsiteX5" fmla="*/ 354384 w 451428"/>
              <a:gd name="connsiteY5" fmla="*/ 95674 h 145507"/>
              <a:gd name="connsiteX6" fmla="*/ 173409 w 451428"/>
              <a:gd name="connsiteY6" fmla="*/ 16299 h 145507"/>
              <a:gd name="connsiteX7" fmla="*/ 372 w 451428"/>
              <a:gd name="connsiteY7" fmla="*/ 55987 h 14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1428" h="145507">
                <a:moveTo>
                  <a:pt x="372" y="55987"/>
                </a:moveTo>
                <a:cubicBezTo>
                  <a:pt x="-6772" y="53870"/>
                  <a:pt x="90860" y="9684"/>
                  <a:pt x="130547" y="3599"/>
                </a:cubicBezTo>
                <a:cubicBezTo>
                  <a:pt x="170234" y="-2486"/>
                  <a:pt x="186903" y="-3016"/>
                  <a:pt x="238497" y="19474"/>
                </a:cubicBezTo>
                <a:cubicBezTo>
                  <a:pt x="290091" y="41964"/>
                  <a:pt x="440109" y="138537"/>
                  <a:pt x="440109" y="138537"/>
                </a:cubicBezTo>
                <a:cubicBezTo>
                  <a:pt x="471594" y="157323"/>
                  <a:pt x="427409" y="132187"/>
                  <a:pt x="427409" y="132187"/>
                </a:cubicBezTo>
                <a:cubicBezTo>
                  <a:pt x="413122" y="125043"/>
                  <a:pt x="396717" y="114989"/>
                  <a:pt x="354384" y="95674"/>
                </a:cubicBezTo>
                <a:cubicBezTo>
                  <a:pt x="312051" y="76359"/>
                  <a:pt x="228972" y="25030"/>
                  <a:pt x="173409" y="16299"/>
                </a:cubicBezTo>
                <a:cubicBezTo>
                  <a:pt x="117847" y="7568"/>
                  <a:pt x="7516" y="58104"/>
                  <a:pt x="372" y="559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: 図形 1052">
            <a:extLst>
              <a:ext uri="{FF2B5EF4-FFF2-40B4-BE49-F238E27FC236}">
                <a16:creationId xmlns:a16="http://schemas.microsoft.com/office/drawing/2014/main" id="{CC9FF673-A34E-4636-BD10-EC2C97FBA87B}"/>
              </a:ext>
            </a:extLst>
          </p:cNvPr>
          <p:cNvSpPr/>
          <p:nvPr/>
        </p:nvSpPr>
        <p:spPr>
          <a:xfrm>
            <a:off x="3138086" y="2612257"/>
            <a:ext cx="233532" cy="339857"/>
          </a:xfrm>
          <a:custGeom>
            <a:avLst/>
            <a:gdLst>
              <a:gd name="connsiteX0" fmla="*/ 402 w 233532"/>
              <a:gd name="connsiteY0" fmla="*/ 768 h 339857"/>
              <a:gd name="connsiteX1" fmla="*/ 135339 w 233532"/>
              <a:gd name="connsiteY1" fmla="*/ 142056 h 339857"/>
              <a:gd name="connsiteX2" fmla="*/ 230589 w 233532"/>
              <a:gd name="connsiteY2" fmla="*/ 334143 h 339857"/>
              <a:gd name="connsiteX3" fmla="*/ 206777 w 233532"/>
              <a:gd name="connsiteY3" fmla="*/ 281756 h 339857"/>
              <a:gd name="connsiteX4" fmla="*/ 181377 w 233532"/>
              <a:gd name="connsiteY4" fmla="*/ 203968 h 339857"/>
              <a:gd name="connsiteX5" fmla="*/ 402 w 233532"/>
              <a:gd name="connsiteY5" fmla="*/ 768 h 339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532" h="339857">
                <a:moveTo>
                  <a:pt x="402" y="768"/>
                </a:moveTo>
                <a:cubicBezTo>
                  <a:pt x="-7271" y="-9551"/>
                  <a:pt x="96975" y="86494"/>
                  <a:pt x="135339" y="142056"/>
                </a:cubicBezTo>
                <a:cubicBezTo>
                  <a:pt x="173703" y="197618"/>
                  <a:pt x="218683" y="310860"/>
                  <a:pt x="230589" y="334143"/>
                </a:cubicBezTo>
                <a:cubicBezTo>
                  <a:pt x="242495" y="357426"/>
                  <a:pt x="214979" y="303452"/>
                  <a:pt x="206777" y="281756"/>
                </a:cubicBezTo>
                <a:cubicBezTo>
                  <a:pt x="198575" y="260060"/>
                  <a:pt x="213127" y="249476"/>
                  <a:pt x="181377" y="203968"/>
                </a:cubicBezTo>
                <a:cubicBezTo>
                  <a:pt x="149627" y="158460"/>
                  <a:pt x="8075" y="11087"/>
                  <a:pt x="402" y="7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: 図形 1053">
            <a:extLst>
              <a:ext uri="{FF2B5EF4-FFF2-40B4-BE49-F238E27FC236}">
                <a16:creationId xmlns:a16="http://schemas.microsoft.com/office/drawing/2014/main" id="{C52106B2-02D2-4321-9D7F-ACE61BA65EDC}"/>
              </a:ext>
            </a:extLst>
          </p:cNvPr>
          <p:cNvSpPr/>
          <p:nvPr/>
        </p:nvSpPr>
        <p:spPr>
          <a:xfrm>
            <a:off x="3352800" y="2928257"/>
            <a:ext cx="118328" cy="464488"/>
          </a:xfrm>
          <a:custGeom>
            <a:avLst/>
            <a:gdLst>
              <a:gd name="connsiteX0" fmla="*/ 0 w 118328"/>
              <a:gd name="connsiteY0" fmla="*/ 681 h 464488"/>
              <a:gd name="connsiteX1" fmla="*/ 90488 w 118328"/>
              <a:gd name="connsiteY1" fmla="*/ 203881 h 464488"/>
              <a:gd name="connsiteX2" fmla="*/ 114300 w 118328"/>
              <a:gd name="connsiteY2" fmla="*/ 327706 h 464488"/>
              <a:gd name="connsiteX3" fmla="*/ 111125 w 118328"/>
              <a:gd name="connsiteY3" fmla="*/ 462643 h 464488"/>
              <a:gd name="connsiteX4" fmla="*/ 117475 w 118328"/>
              <a:gd name="connsiteY4" fmla="*/ 397556 h 464488"/>
              <a:gd name="connsiteX5" fmla="*/ 88900 w 118328"/>
              <a:gd name="connsiteY5" fmla="*/ 278493 h 464488"/>
              <a:gd name="connsiteX6" fmla="*/ 0 w 118328"/>
              <a:gd name="connsiteY6" fmla="*/ 681 h 46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28" h="464488">
                <a:moveTo>
                  <a:pt x="0" y="681"/>
                </a:moveTo>
                <a:cubicBezTo>
                  <a:pt x="265" y="-11754"/>
                  <a:pt x="71438" y="149377"/>
                  <a:pt x="90488" y="203881"/>
                </a:cubicBezTo>
                <a:cubicBezTo>
                  <a:pt x="109538" y="258385"/>
                  <a:pt x="110861" y="284579"/>
                  <a:pt x="114300" y="327706"/>
                </a:cubicBezTo>
                <a:cubicBezTo>
                  <a:pt x="117740" y="370833"/>
                  <a:pt x="110596" y="451001"/>
                  <a:pt x="111125" y="462643"/>
                </a:cubicBezTo>
                <a:cubicBezTo>
                  <a:pt x="111654" y="474285"/>
                  <a:pt x="121179" y="428248"/>
                  <a:pt x="117475" y="397556"/>
                </a:cubicBezTo>
                <a:cubicBezTo>
                  <a:pt x="113771" y="366864"/>
                  <a:pt x="105569" y="341464"/>
                  <a:pt x="88900" y="278493"/>
                </a:cubicBezTo>
                <a:cubicBezTo>
                  <a:pt x="72231" y="215522"/>
                  <a:pt x="-265" y="13116"/>
                  <a:pt x="0" y="6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: 図形 1054">
            <a:extLst>
              <a:ext uri="{FF2B5EF4-FFF2-40B4-BE49-F238E27FC236}">
                <a16:creationId xmlns:a16="http://schemas.microsoft.com/office/drawing/2014/main" id="{205D25A3-EE95-434E-96D9-EAE1DE60B2E7}"/>
              </a:ext>
            </a:extLst>
          </p:cNvPr>
          <p:cNvSpPr/>
          <p:nvPr/>
        </p:nvSpPr>
        <p:spPr>
          <a:xfrm>
            <a:off x="3202551" y="3403594"/>
            <a:ext cx="61115" cy="458314"/>
          </a:xfrm>
          <a:custGeom>
            <a:avLst/>
            <a:gdLst>
              <a:gd name="connsiteX0" fmla="*/ 1024 w 61115"/>
              <a:gd name="connsiteY0" fmla="*/ 6 h 458314"/>
              <a:gd name="connsiteX1" fmla="*/ 21662 w 61115"/>
              <a:gd name="connsiteY1" fmla="*/ 165106 h 458314"/>
              <a:gd name="connsiteX2" fmla="*/ 35949 w 61115"/>
              <a:gd name="connsiteY2" fmla="*/ 255594 h 458314"/>
              <a:gd name="connsiteX3" fmla="*/ 48649 w 61115"/>
              <a:gd name="connsiteY3" fmla="*/ 301631 h 458314"/>
              <a:gd name="connsiteX4" fmla="*/ 58174 w 61115"/>
              <a:gd name="connsiteY4" fmla="*/ 455619 h 458314"/>
              <a:gd name="connsiteX5" fmla="*/ 56587 w 61115"/>
              <a:gd name="connsiteY5" fmla="*/ 382594 h 458314"/>
              <a:gd name="connsiteX6" fmla="*/ 56587 w 61115"/>
              <a:gd name="connsiteY6" fmla="*/ 171456 h 458314"/>
              <a:gd name="connsiteX7" fmla="*/ 1024 w 61115"/>
              <a:gd name="connsiteY7" fmla="*/ 6 h 45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15" h="458314">
                <a:moveTo>
                  <a:pt x="1024" y="6"/>
                </a:moveTo>
                <a:cubicBezTo>
                  <a:pt x="-4797" y="-1052"/>
                  <a:pt x="15841" y="122508"/>
                  <a:pt x="21662" y="165106"/>
                </a:cubicBezTo>
                <a:cubicBezTo>
                  <a:pt x="27483" y="207704"/>
                  <a:pt x="31451" y="232840"/>
                  <a:pt x="35949" y="255594"/>
                </a:cubicBezTo>
                <a:cubicBezTo>
                  <a:pt x="40447" y="278348"/>
                  <a:pt x="44945" y="268293"/>
                  <a:pt x="48649" y="301631"/>
                </a:cubicBezTo>
                <a:cubicBezTo>
                  <a:pt x="52353" y="334969"/>
                  <a:pt x="56851" y="442125"/>
                  <a:pt x="58174" y="455619"/>
                </a:cubicBezTo>
                <a:cubicBezTo>
                  <a:pt x="59497" y="469113"/>
                  <a:pt x="56851" y="429954"/>
                  <a:pt x="56587" y="382594"/>
                </a:cubicBezTo>
                <a:cubicBezTo>
                  <a:pt x="56323" y="335234"/>
                  <a:pt x="66906" y="230193"/>
                  <a:pt x="56587" y="171456"/>
                </a:cubicBezTo>
                <a:cubicBezTo>
                  <a:pt x="46268" y="112719"/>
                  <a:pt x="6845" y="1064"/>
                  <a:pt x="1024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: 図形 1055">
            <a:extLst>
              <a:ext uri="{FF2B5EF4-FFF2-40B4-BE49-F238E27FC236}">
                <a16:creationId xmlns:a16="http://schemas.microsoft.com/office/drawing/2014/main" id="{CCB618DF-ABD8-4B07-84C8-A486F14A8D5E}"/>
              </a:ext>
            </a:extLst>
          </p:cNvPr>
          <p:cNvSpPr/>
          <p:nvPr/>
        </p:nvSpPr>
        <p:spPr>
          <a:xfrm>
            <a:off x="3420886" y="3417888"/>
            <a:ext cx="30375" cy="328654"/>
          </a:xfrm>
          <a:custGeom>
            <a:avLst/>
            <a:gdLst>
              <a:gd name="connsiteX0" fmla="*/ 30339 w 30375"/>
              <a:gd name="connsiteY0" fmla="*/ 0 h 328654"/>
              <a:gd name="connsiteX1" fmla="*/ 6527 w 30375"/>
              <a:gd name="connsiteY1" fmla="*/ 150812 h 328654"/>
              <a:gd name="connsiteX2" fmla="*/ 177 w 30375"/>
              <a:gd name="connsiteY2" fmla="*/ 247650 h 328654"/>
              <a:gd name="connsiteX3" fmla="*/ 1764 w 30375"/>
              <a:gd name="connsiteY3" fmla="*/ 328612 h 328654"/>
              <a:gd name="connsiteX4" fmla="*/ 1764 w 30375"/>
              <a:gd name="connsiteY4" fmla="*/ 257175 h 328654"/>
              <a:gd name="connsiteX5" fmla="*/ 11289 w 30375"/>
              <a:gd name="connsiteY5" fmla="*/ 150812 h 328654"/>
              <a:gd name="connsiteX6" fmla="*/ 30339 w 30375"/>
              <a:gd name="connsiteY6" fmla="*/ 0 h 328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375" h="328654">
                <a:moveTo>
                  <a:pt x="30339" y="0"/>
                </a:moveTo>
                <a:cubicBezTo>
                  <a:pt x="29545" y="0"/>
                  <a:pt x="11554" y="109537"/>
                  <a:pt x="6527" y="150812"/>
                </a:cubicBezTo>
                <a:cubicBezTo>
                  <a:pt x="1500" y="192087"/>
                  <a:pt x="971" y="218017"/>
                  <a:pt x="177" y="247650"/>
                </a:cubicBezTo>
                <a:cubicBezTo>
                  <a:pt x="-617" y="277283"/>
                  <a:pt x="1500" y="327025"/>
                  <a:pt x="1764" y="328612"/>
                </a:cubicBezTo>
                <a:cubicBezTo>
                  <a:pt x="2028" y="330199"/>
                  <a:pt x="177" y="286808"/>
                  <a:pt x="1764" y="257175"/>
                </a:cubicBezTo>
                <a:cubicBezTo>
                  <a:pt x="3351" y="227542"/>
                  <a:pt x="3616" y="194733"/>
                  <a:pt x="11289" y="150812"/>
                </a:cubicBezTo>
                <a:cubicBezTo>
                  <a:pt x="18962" y="106891"/>
                  <a:pt x="31133" y="0"/>
                  <a:pt x="3033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: 図形 1056">
            <a:extLst>
              <a:ext uri="{FF2B5EF4-FFF2-40B4-BE49-F238E27FC236}">
                <a16:creationId xmlns:a16="http://schemas.microsoft.com/office/drawing/2014/main" id="{3E114C5E-2196-4841-858D-93D60BFAE2B9}"/>
              </a:ext>
            </a:extLst>
          </p:cNvPr>
          <p:cNvSpPr/>
          <p:nvPr/>
        </p:nvSpPr>
        <p:spPr>
          <a:xfrm>
            <a:off x="3195663" y="3784516"/>
            <a:ext cx="221520" cy="389201"/>
          </a:xfrm>
          <a:custGeom>
            <a:avLst/>
            <a:gdLst>
              <a:gd name="connsiteX0" fmla="*/ 220637 w 221520"/>
              <a:gd name="connsiteY0" fmla="*/ 84 h 389201"/>
              <a:gd name="connsiteX1" fmla="*/ 169837 w 221520"/>
              <a:gd name="connsiteY1" fmla="*/ 169947 h 389201"/>
              <a:gd name="connsiteX2" fmla="*/ 136500 w 221520"/>
              <a:gd name="connsiteY2" fmla="*/ 220747 h 389201"/>
              <a:gd name="connsiteX3" fmla="*/ 4737 w 221520"/>
              <a:gd name="connsiteY3" fmla="*/ 382672 h 389201"/>
              <a:gd name="connsiteX4" fmla="*/ 38075 w 221520"/>
              <a:gd name="connsiteY4" fmla="*/ 341397 h 389201"/>
              <a:gd name="connsiteX5" fmla="*/ 123800 w 221520"/>
              <a:gd name="connsiteY5" fmla="*/ 193759 h 389201"/>
              <a:gd name="connsiteX6" fmla="*/ 220637 w 221520"/>
              <a:gd name="connsiteY6" fmla="*/ 84 h 38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520" h="389201">
                <a:moveTo>
                  <a:pt x="220637" y="84"/>
                </a:moveTo>
                <a:cubicBezTo>
                  <a:pt x="228310" y="-3885"/>
                  <a:pt x="183860" y="133170"/>
                  <a:pt x="169837" y="169947"/>
                </a:cubicBezTo>
                <a:cubicBezTo>
                  <a:pt x="155814" y="206724"/>
                  <a:pt x="164017" y="185293"/>
                  <a:pt x="136500" y="220747"/>
                </a:cubicBezTo>
                <a:cubicBezTo>
                  <a:pt x="108983" y="256201"/>
                  <a:pt x="21141" y="362564"/>
                  <a:pt x="4737" y="382672"/>
                </a:cubicBezTo>
                <a:cubicBezTo>
                  <a:pt x="-11667" y="402780"/>
                  <a:pt x="18231" y="372883"/>
                  <a:pt x="38075" y="341397"/>
                </a:cubicBezTo>
                <a:cubicBezTo>
                  <a:pt x="57919" y="309912"/>
                  <a:pt x="94167" y="245617"/>
                  <a:pt x="123800" y="193759"/>
                </a:cubicBezTo>
                <a:cubicBezTo>
                  <a:pt x="153433" y="141901"/>
                  <a:pt x="212964" y="4053"/>
                  <a:pt x="220637" y="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: 図形 1058">
            <a:extLst>
              <a:ext uri="{FF2B5EF4-FFF2-40B4-BE49-F238E27FC236}">
                <a16:creationId xmlns:a16="http://schemas.microsoft.com/office/drawing/2014/main" id="{51AFBDE0-2B61-404F-9233-F3C3AE868043}"/>
              </a:ext>
            </a:extLst>
          </p:cNvPr>
          <p:cNvSpPr/>
          <p:nvPr/>
        </p:nvSpPr>
        <p:spPr>
          <a:xfrm>
            <a:off x="1594082" y="2615946"/>
            <a:ext cx="400183" cy="622373"/>
          </a:xfrm>
          <a:custGeom>
            <a:avLst/>
            <a:gdLst>
              <a:gd name="connsiteX0" fmla="*/ 399818 w 400183"/>
              <a:gd name="connsiteY0" fmla="*/ 254 h 622373"/>
              <a:gd name="connsiteX1" fmla="*/ 213551 w 400183"/>
              <a:gd name="connsiteY1" fmla="*/ 163237 h 622373"/>
              <a:gd name="connsiteX2" fmla="*/ 8235 w 400183"/>
              <a:gd name="connsiteY2" fmla="*/ 603504 h 622373"/>
              <a:gd name="connsiteX3" fmla="*/ 48451 w 400183"/>
              <a:gd name="connsiteY3" fmla="*/ 514604 h 622373"/>
              <a:gd name="connsiteX4" fmla="*/ 122535 w 400183"/>
              <a:gd name="connsiteY4" fmla="*/ 266954 h 622373"/>
              <a:gd name="connsiteX5" fmla="*/ 164868 w 400183"/>
              <a:gd name="connsiteY5" fmla="*/ 192871 h 622373"/>
              <a:gd name="connsiteX6" fmla="*/ 399818 w 400183"/>
              <a:gd name="connsiteY6" fmla="*/ 254 h 62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0183" h="622373">
                <a:moveTo>
                  <a:pt x="399818" y="254"/>
                </a:moveTo>
                <a:cubicBezTo>
                  <a:pt x="407932" y="-4685"/>
                  <a:pt x="278815" y="62695"/>
                  <a:pt x="213551" y="163237"/>
                </a:cubicBezTo>
                <a:cubicBezTo>
                  <a:pt x="148287" y="263779"/>
                  <a:pt x="35752" y="544943"/>
                  <a:pt x="8235" y="603504"/>
                </a:cubicBezTo>
                <a:cubicBezTo>
                  <a:pt x="-19282" y="662065"/>
                  <a:pt x="29401" y="570696"/>
                  <a:pt x="48451" y="514604"/>
                </a:cubicBezTo>
                <a:cubicBezTo>
                  <a:pt x="67501" y="458512"/>
                  <a:pt x="103132" y="320576"/>
                  <a:pt x="122535" y="266954"/>
                </a:cubicBezTo>
                <a:cubicBezTo>
                  <a:pt x="141938" y="213332"/>
                  <a:pt x="117596" y="235910"/>
                  <a:pt x="164868" y="192871"/>
                </a:cubicBezTo>
                <a:cubicBezTo>
                  <a:pt x="212140" y="149832"/>
                  <a:pt x="391704" y="5193"/>
                  <a:pt x="399818" y="2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: 図形 1059">
            <a:extLst>
              <a:ext uri="{FF2B5EF4-FFF2-40B4-BE49-F238E27FC236}">
                <a16:creationId xmlns:a16="http://schemas.microsoft.com/office/drawing/2014/main" id="{9E540362-2741-4463-B659-1B0C80194695}"/>
              </a:ext>
            </a:extLst>
          </p:cNvPr>
          <p:cNvSpPr/>
          <p:nvPr/>
        </p:nvSpPr>
        <p:spPr>
          <a:xfrm>
            <a:off x="1587286" y="3325258"/>
            <a:ext cx="254634" cy="761041"/>
          </a:xfrm>
          <a:custGeom>
            <a:avLst/>
            <a:gdLst>
              <a:gd name="connsiteX0" fmla="*/ 25614 w 254634"/>
              <a:gd name="connsiteY0" fmla="*/ 25 h 761041"/>
              <a:gd name="connsiteX1" fmla="*/ 214 w 254634"/>
              <a:gd name="connsiteY1" fmla="*/ 228625 h 761041"/>
              <a:gd name="connsiteX2" fmla="*/ 27731 w 254634"/>
              <a:gd name="connsiteY2" fmla="*/ 338692 h 761041"/>
              <a:gd name="connsiteX3" fmla="*/ 199181 w 254634"/>
              <a:gd name="connsiteY3" fmla="*/ 656192 h 761041"/>
              <a:gd name="connsiteX4" fmla="*/ 254214 w 254634"/>
              <a:gd name="connsiteY4" fmla="*/ 759909 h 761041"/>
              <a:gd name="connsiteX5" fmla="*/ 222464 w 254634"/>
              <a:gd name="connsiteY5" fmla="*/ 700642 h 761041"/>
              <a:gd name="connsiteX6" fmla="*/ 184364 w 254634"/>
              <a:gd name="connsiteY6" fmla="*/ 539775 h 761041"/>
              <a:gd name="connsiteX7" fmla="*/ 12914 w 254634"/>
              <a:gd name="connsiteY7" fmla="*/ 243442 h 761041"/>
              <a:gd name="connsiteX8" fmla="*/ 25614 w 254634"/>
              <a:gd name="connsiteY8" fmla="*/ 25 h 76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4634" h="761041">
                <a:moveTo>
                  <a:pt x="25614" y="25"/>
                </a:moveTo>
                <a:cubicBezTo>
                  <a:pt x="23497" y="-2445"/>
                  <a:pt x="-139" y="172181"/>
                  <a:pt x="214" y="228625"/>
                </a:cubicBezTo>
                <a:cubicBezTo>
                  <a:pt x="567" y="285069"/>
                  <a:pt x="-5430" y="267431"/>
                  <a:pt x="27731" y="338692"/>
                </a:cubicBezTo>
                <a:cubicBezTo>
                  <a:pt x="60892" y="409953"/>
                  <a:pt x="161434" y="585989"/>
                  <a:pt x="199181" y="656192"/>
                </a:cubicBezTo>
                <a:cubicBezTo>
                  <a:pt x="236928" y="726395"/>
                  <a:pt x="250333" y="752501"/>
                  <a:pt x="254214" y="759909"/>
                </a:cubicBezTo>
                <a:cubicBezTo>
                  <a:pt x="258095" y="767317"/>
                  <a:pt x="234106" y="737331"/>
                  <a:pt x="222464" y="700642"/>
                </a:cubicBezTo>
                <a:cubicBezTo>
                  <a:pt x="210822" y="663953"/>
                  <a:pt x="219289" y="615975"/>
                  <a:pt x="184364" y="539775"/>
                </a:cubicBezTo>
                <a:cubicBezTo>
                  <a:pt x="149439" y="463575"/>
                  <a:pt x="40784" y="327756"/>
                  <a:pt x="12914" y="243442"/>
                </a:cubicBezTo>
                <a:cubicBezTo>
                  <a:pt x="-14956" y="159128"/>
                  <a:pt x="27731" y="2495"/>
                  <a:pt x="25614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: 図形 1060">
            <a:extLst>
              <a:ext uri="{FF2B5EF4-FFF2-40B4-BE49-F238E27FC236}">
                <a16:creationId xmlns:a16="http://schemas.microsoft.com/office/drawing/2014/main" id="{9733E410-A069-4AE8-B982-C7655762A7BE}"/>
              </a:ext>
            </a:extLst>
          </p:cNvPr>
          <p:cNvSpPr/>
          <p:nvPr/>
        </p:nvSpPr>
        <p:spPr>
          <a:xfrm>
            <a:off x="2085629" y="4140050"/>
            <a:ext cx="220295" cy="148970"/>
          </a:xfrm>
          <a:custGeom>
            <a:avLst/>
            <a:gdLst>
              <a:gd name="connsiteX0" fmla="*/ 1404 w 220295"/>
              <a:gd name="connsiteY0" fmla="*/ 150 h 148970"/>
              <a:gd name="connsiteX1" fmla="*/ 109354 w 220295"/>
              <a:gd name="connsiteY1" fmla="*/ 93283 h 148970"/>
              <a:gd name="connsiteX2" fmla="*/ 213071 w 220295"/>
              <a:gd name="connsiteY2" fmla="*/ 148317 h 148970"/>
              <a:gd name="connsiteX3" fmla="*/ 189788 w 220295"/>
              <a:gd name="connsiteY3" fmla="*/ 116567 h 148970"/>
              <a:gd name="connsiteX4" fmla="*/ 1404 w 220295"/>
              <a:gd name="connsiteY4" fmla="*/ 150 h 14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295" h="148970">
                <a:moveTo>
                  <a:pt x="1404" y="150"/>
                </a:moveTo>
                <a:cubicBezTo>
                  <a:pt x="-12002" y="-3731"/>
                  <a:pt x="74076" y="68589"/>
                  <a:pt x="109354" y="93283"/>
                </a:cubicBezTo>
                <a:cubicBezTo>
                  <a:pt x="144632" y="117977"/>
                  <a:pt x="199665" y="144436"/>
                  <a:pt x="213071" y="148317"/>
                </a:cubicBezTo>
                <a:cubicBezTo>
                  <a:pt x="226477" y="152198"/>
                  <a:pt x="222596" y="138439"/>
                  <a:pt x="189788" y="116567"/>
                </a:cubicBezTo>
                <a:cubicBezTo>
                  <a:pt x="156980" y="94695"/>
                  <a:pt x="14810" y="4031"/>
                  <a:pt x="1404" y="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: 図形 1061">
            <a:extLst>
              <a:ext uri="{FF2B5EF4-FFF2-40B4-BE49-F238E27FC236}">
                <a16:creationId xmlns:a16="http://schemas.microsoft.com/office/drawing/2014/main" id="{540FC8ED-5CC6-4BAD-A751-BA3FF20A8E9C}"/>
              </a:ext>
            </a:extLst>
          </p:cNvPr>
          <p:cNvSpPr/>
          <p:nvPr/>
        </p:nvSpPr>
        <p:spPr>
          <a:xfrm>
            <a:off x="1944481" y="3447984"/>
            <a:ext cx="47976" cy="308527"/>
          </a:xfrm>
          <a:custGeom>
            <a:avLst/>
            <a:gdLst>
              <a:gd name="connsiteX0" fmla="*/ 47832 w 47976"/>
              <a:gd name="connsiteY0" fmla="*/ 66 h 308527"/>
              <a:gd name="connsiteX1" fmla="*/ 4969 w 47976"/>
              <a:gd name="connsiteY1" fmla="*/ 135004 h 308527"/>
              <a:gd name="connsiteX2" fmla="*/ 4969 w 47976"/>
              <a:gd name="connsiteY2" fmla="*/ 165166 h 308527"/>
              <a:gd name="connsiteX3" fmla="*/ 41482 w 47976"/>
              <a:gd name="connsiteY3" fmla="*/ 306454 h 308527"/>
              <a:gd name="connsiteX4" fmla="*/ 25607 w 47976"/>
              <a:gd name="connsiteY4" fmla="*/ 242954 h 308527"/>
              <a:gd name="connsiteX5" fmla="*/ 19257 w 47976"/>
              <a:gd name="connsiteY5" fmla="*/ 154054 h 308527"/>
              <a:gd name="connsiteX6" fmla="*/ 47832 w 47976"/>
              <a:gd name="connsiteY6" fmla="*/ 66 h 308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976" h="308527">
                <a:moveTo>
                  <a:pt x="47832" y="66"/>
                </a:moveTo>
                <a:cubicBezTo>
                  <a:pt x="45451" y="-3109"/>
                  <a:pt x="12113" y="107487"/>
                  <a:pt x="4969" y="135004"/>
                </a:cubicBezTo>
                <a:cubicBezTo>
                  <a:pt x="-2175" y="162521"/>
                  <a:pt x="-1117" y="136591"/>
                  <a:pt x="4969" y="165166"/>
                </a:cubicBezTo>
                <a:cubicBezTo>
                  <a:pt x="11055" y="193741"/>
                  <a:pt x="38042" y="293489"/>
                  <a:pt x="41482" y="306454"/>
                </a:cubicBezTo>
                <a:cubicBezTo>
                  <a:pt x="44922" y="319419"/>
                  <a:pt x="29311" y="268354"/>
                  <a:pt x="25607" y="242954"/>
                </a:cubicBezTo>
                <a:cubicBezTo>
                  <a:pt x="21903" y="217554"/>
                  <a:pt x="16082" y="190566"/>
                  <a:pt x="19257" y="154054"/>
                </a:cubicBezTo>
                <a:cubicBezTo>
                  <a:pt x="22432" y="117542"/>
                  <a:pt x="50213" y="3241"/>
                  <a:pt x="47832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: 図形 1062">
            <a:extLst>
              <a:ext uri="{FF2B5EF4-FFF2-40B4-BE49-F238E27FC236}">
                <a16:creationId xmlns:a16="http://schemas.microsoft.com/office/drawing/2014/main" id="{F6DF8F13-623E-458B-BE79-9B679BD12E41}"/>
              </a:ext>
            </a:extLst>
          </p:cNvPr>
          <p:cNvSpPr/>
          <p:nvPr/>
        </p:nvSpPr>
        <p:spPr>
          <a:xfrm>
            <a:off x="2571750" y="4211420"/>
            <a:ext cx="297325" cy="136743"/>
          </a:xfrm>
          <a:custGeom>
            <a:avLst/>
            <a:gdLst>
              <a:gd name="connsiteX0" fmla="*/ 0 w 297325"/>
              <a:gd name="connsiteY0" fmla="*/ 136743 h 136743"/>
              <a:gd name="connsiteX1" fmla="*/ 125413 w 297325"/>
              <a:gd name="connsiteY1" fmla="*/ 78005 h 136743"/>
              <a:gd name="connsiteX2" fmla="*/ 293688 w 297325"/>
              <a:gd name="connsiteY2" fmla="*/ 1805 h 136743"/>
              <a:gd name="connsiteX3" fmla="*/ 234950 w 297325"/>
              <a:gd name="connsiteY3" fmla="*/ 25618 h 136743"/>
              <a:gd name="connsiteX4" fmla="*/ 163513 w 297325"/>
              <a:gd name="connsiteY4" fmla="*/ 44668 h 136743"/>
              <a:gd name="connsiteX5" fmla="*/ 0 w 297325"/>
              <a:gd name="connsiteY5" fmla="*/ 136743 h 13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325" h="136743">
                <a:moveTo>
                  <a:pt x="0" y="136743"/>
                </a:moveTo>
                <a:lnTo>
                  <a:pt x="125413" y="78005"/>
                </a:lnTo>
                <a:lnTo>
                  <a:pt x="293688" y="1805"/>
                </a:lnTo>
                <a:cubicBezTo>
                  <a:pt x="311944" y="-6926"/>
                  <a:pt x="256646" y="18474"/>
                  <a:pt x="234950" y="25618"/>
                </a:cubicBezTo>
                <a:cubicBezTo>
                  <a:pt x="213254" y="32762"/>
                  <a:pt x="197380" y="26941"/>
                  <a:pt x="163513" y="44668"/>
                </a:cubicBezTo>
                <a:cubicBezTo>
                  <a:pt x="129646" y="62395"/>
                  <a:pt x="80698" y="97187"/>
                  <a:pt x="0" y="1367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: 図形 1063">
            <a:extLst>
              <a:ext uri="{FF2B5EF4-FFF2-40B4-BE49-F238E27FC236}">
                <a16:creationId xmlns:a16="http://schemas.microsoft.com/office/drawing/2014/main" id="{468B62C8-1A78-4666-8405-AD8AC30DFCBF}"/>
              </a:ext>
            </a:extLst>
          </p:cNvPr>
          <p:cNvSpPr/>
          <p:nvPr/>
        </p:nvSpPr>
        <p:spPr>
          <a:xfrm>
            <a:off x="2373241" y="3222624"/>
            <a:ext cx="80123" cy="166753"/>
          </a:xfrm>
          <a:custGeom>
            <a:avLst/>
            <a:gdLst>
              <a:gd name="connsiteX0" fmla="*/ 72 w 80123"/>
              <a:gd name="connsiteY0" fmla="*/ 1 h 166753"/>
              <a:gd name="connsiteX1" fmla="*/ 47697 w 80123"/>
              <a:gd name="connsiteY1" fmla="*/ 52389 h 166753"/>
              <a:gd name="connsiteX2" fmla="*/ 30234 w 80123"/>
              <a:gd name="connsiteY2" fmla="*/ 95251 h 166753"/>
              <a:gd name="connsiteX3" fmla="*/ 11184 w 80123"/>
              <a:gd name="connsiteY3" fmla="*/ 141289 h 166753"/>
              <a:gd name="connsiteX4" fmla="*/ 8009 w 80123"/>
              <a:gd name="connsiteY4" fmla="*/ 166689 h 166753"/>
              <a:gd name="connsiteX5" fmla="*/ 20709 w 80123"/>
              <a:gd name="connsiteY5" fmla="*/ 147639 h 166753"/>
              <a:gd name="connsiteX6" fmla="*/ 54047 w 80123"/>
              <a:gd name="connsiteY6" fmla="*/ 119064 h 166753"/>
              <a:gd name="connsiteX7" fmla="*/ 77859 w 80123"/>
              <a:gd name="connsiteY7" fmla="*/ 79376 h 166753"/>
              <a:gd name="connsiteX8" fmla="*/ 76272 w 80123"/>
              <a:gd name="connsiteY8" fmla="*/ 52389 h 166753"/>
              <a:gd name="connsiteX9" fmla="*/ 52459 w 80123"/>
              <a:gd name="connsiteY9" fmla="*/ 31751 h 166753"/>
              <a:gd name="connsiteX10" fmla="*/ 60397 w 80123"/>
              <a:gd name="connsiteY10" fmla="*/ 50801 h 166753"/>
              <a:gd name="connsiteX11" fmla="*/ 72 w 80123"/>
              <a:gd name="connsiteY11" fmla="*/ 1 h 166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0123" h="166753">
                <a:moveTo>
                  <a:pt x="72" y="1"/>
                </a:moveTo>
                <a:cubicBezTo>
                  <a:pt x="-2045" y="266"/>
                  <a:pt x="42670" y="36514"/>
                  <a:pt x="47697" y="52389"/>
                </a:cubicBezTo>
                <a:cubicBezTo>
                  <a:pt x="52724" y="68264"/>
                  <a:pt x="36319" y="80434"/>
                  <a:pt x="30234" y="95251"/>
                </a:cubicBezTo>
                <a:cubicBezTo>
                  <a:pt x="24149" y="110068"/>
                  <a:pt x="14888" y="129383"/>
                  <a:pt x="11184" y="141289"/>
                </a:cubicBezTo>
                <a:cubicBezTo>
                  <a:pt x="7480" y="153195"/>
                  <a:pt x="6421" y="165631"/>
                  <a:pt x="8009" y="166689"/>
                </a:cubicBezTo>
                <a:cubicBezTo>
                  <a:pt x="9597" y="167747"/>
                  <a:pt x="13036" y="155577"/>
                  <a:pt x="20709" y="147639"/>
                </a:cubicBezTo>
                <a:cubicBezTo>
                  <a:pt x="28382" y="139702"/>
                  <a:pt x="44522" y="130441"/>
                  <a:pt x="54047" y="119064"/>
                </a:cubicBezTo>
                <a:cubicBezTo>
                  <a:pt x="63572" y="107687"/>
                  <a:pt x="74155" y="90488"/>
                  <a:pt x="77859" y="79376"/>
                </a:cubicBezTo>
                <a:cubicBezTo>
                  <a:pt x="81563" y="68264"/>
                  <a:pt x="80505" y="60326"/>
                  <a:pt x="76272" y="52389"/>
                </a:cubicBezTo>
                <a:cubicBezTo>
                  <a:pt x="72039" y="44452"/>
                  <a:pt x="55105" y="32016"/>
                  <a:pt x="52459" y="31751"/>
                </a:cubicBezTo>
                <a:cubicBezTo>
                  <a:pt x="49813" y="31486"/>
                  <a:pt x="66218" y="53976"/>
                  <a:pt x="60397" y="50801"/>
                </a:cubicBezTo>
                <a:cubicBezTo>
                  <a:pt x="54576" y="47626"/>
                  <a:pt x="2189" y="-264"/>
                  <a:pt x="72" y="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: 図形 1064">
            <a:extLst>
              <a:ext uri="{FF2B5EF4-FFF2-40B4-BE49-F238E27FC236}">
                <a16:creationId xmlns:a16="http://schemas.microsoft.com/office/drawing/2014/main" id="{AE972A1E-1480-40FC-81B6-CD6203A8D522}"/>
              </a:ext>
            </a:extLst>
          </p:cNvPr>
          <p:cNvSpPr/>
          <p:nvPr/>
        </p:nvSpPr>
        <p:spPr>
          <a:xfrm>
            <a:off x="2201402" y="3170621"/>
            <a:ext cx="161162" cy="38378"/>
          </a:xfrm>
          <a:custGeom>
            <a:avLst/>
            <a:gdLst>
              <a:gd name="connsiteX0" fmla="*/ 461 w 161162"/>
              <a:gd name="connsiteY0" fmla="*/ 1204 h 38378"/>
              <a:gd name="connsiteX1" fmla="*/ 97298 w 161162"/>
              <a:gd name="connsiteY1" fmla="*/ 7554 h 38378"/>
              <a:gd name="connsiteX2" fmla="*/ 157623 w 161162"/>
              <a:gd name="connsiteY2" fmla="*/ 37717 h 38378"/>
              <a:gd name="connsiteX3" fmla="*/ 140161 w 161162"/>
              <a:gd name="connsiteY3" fmla="*/ 26604 h 38378"/>
              <a:gd name="connsiteX4" fmla="*/ 461 w 161162"/>
              <a:gd name="connsiteY4" fmla="*/ 1204 h 3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162" h="38378">
                <a:moveTo>
                  <a:pt x="461" y="1204"/>
                </a:moveTo>
                <a:cubicBezTo>
                  <a:pt x="-6683" y="-1971"/>
                  <a:pt x="71104" y="1469"/>
                  <a:pt x="97298" y="7554"/>
                </a:cubicBezTo>
                <a:cubicBezTo>
                  <a:pt x="123492" y="13639"/>
                  <a:pt x="150479" y="34542"/>
                  <a:pt x="157623" y="37717"/>
                </a:cubicBezTo>
                <a:cubicBezTo>
                  <a:pt x="164767" y="40892"/>
                  <a:pt x="162121" y="31896"/>
                  <a:pt x="140161" y="26604"/>
                </a:cubicBezTo>
                <a:cubicBezTo>
                  <a:pt x="118201" y="21312"/>
                  <a:pt x="7605" y="4379"/>
                  <a:pt x="461" y="12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: 図形 1065">
            <a:extLst>
              <a:ext uri="{FF2B5EF4-FFF2-40B4-BE49-F238E27FC236}">
                <a16:creationId xmlns:a16="http://schemas.microsoft.com/office/drawing/2014/main" id="{57621E8F-9D1C-41A3-98FA-B358EA8B3C41}"/>
              </a:ext>
            </a:extLst>
          </p:cNvPr>
          <p:cNvSpPr/>
          <p:nvPr/>
        </p:nvSpPr>
        <p:spPr>
          <a:xfrm>
            <a:off x="2085387" y="3384188"/>
            <a:ext cx="227492" cy="29153"/>
          </a:xfrm>
          <a:custGeom>
            <a:avLst/>
            <a:gdLst>
              <a:gd name="connsiteX0" fmla="*/ 588 w 227492"/>
              <a:gd name="connsiteY0" fmla="*/ 27350 h 29153"/>
              <a:gd name="connsiteX1" fmla="*/ 75201 w 227492"/>
              <a:gd name="connsiteY1" fmla="*/ 28937 h 29153"/>
              <a:gd name="connsiteX2" fmla="*/ 132351 w 227492"/>
              <a:gd name="connsiteY2" fmla="*/ 22587 h 29153"/>
              <a:gd name="connsiteX3" fmla="*/ 226013 w 227492"/>
              <a:gd name="connsiteY3" fmla="*/ 362 h 29153"/>
              <a:gd name="connsiteX4" fmla="*/ 184738 w 227492"/>
              <a:gd name="connsiteY4" fmla="*/ 9887 h 29153"/>
              <a:gd name="connsiteX5" fmla="*/ 118063 w 227492"/>
              <a:gd name="connsiteY5" fmla="*/ 24175 h 29153"/>
              <a:gd name="connsiteX6" fmla="*/ 588 w 227492"/>
              <a:gd name="connsiteY6" fmla="*/ 27350 h 29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492" h="29153">
                <a:moveTo>
                  <a:pt x="588" y="27350"/>
                </a:moveTo>
                <a:cubicBezTo>
                  <a:pt x="-6556" y="28144"/>
                  <a:pt x="53241" y="29731"/>
                  <a:pt x="75201" y="28937"/>
                </a:cubicBezTo>
                <a:cubicBezTo>
                  <a:pt x="97161" y="28143"/>
                  <a:pt x="107216" y="27349"/>
                  <a:pt x="132351" y="22587"/>
                </a:cubicBezTo>
                <a:cubicBezTo>
                  <a:pt x="157486" y="17825"/>
                  <a:pt x="217282" y="2479"/>
                  <a:pt x="226013" y="362"/>
                </a:cubicBezTo>
                <a:cubicBezTo>
                  <a:pt x="234744" y="-1755"/>
                  <a:pt x="202730" y="5918"/>
                  <a:pt x="184738" y="9887"/>
                </a:cubicBezTo>
                <a:cubicBezTo>
                  <a:pt x="166746" y="13856"/>
                  <a:pt x="150871" y="21529"/>
                  <a:pt x="118063" y="24175"/>
                </a:cubicBezTo>
                <a:cubicBezTo>
                  <a:pt x="85255" y="26821"/>
                  <a:pt x="7732" y="26556"/>
                  <a:pt x="588" y="27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: 図形 1066">
            <a:extLst>
              <a:ext uri="{FF2B5EF4-FFF2-40B4-BE49-F238E27FC236}">
                <a16:creationId xmlns:a16="http://schemas.microsoft.com/office/drawing/2014/main" id="{F2CC15DD-0350-4E4E-AB85-E43BA61F427B}"/>
              </a:ext>
            </a:extLst>
          </p:cNvPr>
          <p:cNvSpPr/>
          <p:nvPr/>
        </p:nvSpPr>
        <p:spPr>
          <a:xfrm>
            <a:off x="2714558" y="3344139"/>
            <a:ext cx="116734" cy="44581"/>
          </a:xfrm>
          <a:custGeom>
            <a:avLst/>
            <a:gdLst>
              <a:gd name="connsiteX0" fmla="*/ 67 w 116734"/>
              <a:gd name="connsiteY0" fmla="*/ 3899 h 44581"/>
              <a:gd name="connsiteX1" fmla="*/ 54042 w 116734"/>
              <a:gd name="connsiteY1" fmla="*/ 40411 h 44581"/>
              <a:gd name="connsiteX2" fmla="*/ 115955 w 116734"/>
              <a:gd name="connsiteY2" fmla="*/ 41999 h 44581"/>
              <a:gd name="connsiteX3" fmla="*/ 87380 w 116734"/>
              <a:gd name="connsiteY3" fmla="*/ 24536 h 44581"/>
              <a:gd name="connsiteX4" fmla="*/ 65155 w 116734"/>
              <a:gd name="connsiteY4" fmla="*/ 3899 h 44581"/>
              <a:gd name="connsiteX5" fmla="*/ 67 w 116734"/>
              <a:gd name="connsiteY5" fmla="*/ 3899 h 44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734" h="44581">
                <a:moveTo>
                  <a:pt x="67" y="3899"/>
                </a:moveTo>
                <a:cubicBezTo>
                  <a:pt x="-1785" y="9984"/>
                  <a:pt x="34727" y="34061"/>
                  <a:pt x="54042" y="40411"/>
                </a:cubicBezTo>
                <a:cubicBezTo>
                  <a:pt x="73357" y="46761"/>
                  <a:pt x="110399" y="44645"/>
                  <a:pt x="115955" y="41999"/>
                </a:cubicBezTo>
                <a:cubicBezTo>
                  <a:pt x="121511" y="39353"/>
                  <a:pt x="95847" y="30886"/>
                  <a:pt x="87380" y="24536"/>
                </a:cubicBezTo>
                <a:cubicBezTo>
                  <a:pt x="78913" y="18186"/>
                  <a:pt x="77326" y="8132"/>
                  <a:pt x="65155" y="3899"/>
                </a:cubicBezTo>
                <a:cubicBezTo>
                  <a:pt x="52984" y="-334"/>
                  <a:pt x="1919" y="-2186"/>
                  <a:pt x="67" y="38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: 図形 1067">
            <a:extLst>
              <a:ext uri="{FF2B5EF4-FFF2-40B4-BE49-F238E27FC236}">
                <a16:creationId xmlns:a16="http://schemas.microsoft.com/office/drawing/2014/main" id="{609CC6CF-6EA3-4B97-8B42-78B8AF4020F2}"/>
              </a:ext>
            </a:extLst>
          </p:cNvPr>
          <p:cNvSpPr/>
          <p:nvPr/>
        </p:nvSpPr>
        <p:spPr>
          <a:xfrm>
            <a:off x="2042538" y="3198654"/>
            <a:ext cx="264170" cy="161356"/>
          </a:xfrm>
          <a:custGeom>
            <a:avLst/>
            <a:gdLst>
              <a:gd name="connsiteX0" fmla="*/ 575 w 264170"/>
              <a:gd name="connsiteY0" fmla="*/ 160496 h 161356"/>
              <a:gd name="connsiteX1" fmla="*/ 51375 w 264170"/>
              <a:gd name="connsiteY1" fmla="*/ 52546 h 161356"/>
              <a:gd name="connsiteX2" fmla="*/ 122812 w 264170"/>
              <a:gd name="connsiteY2" fmla="*/ 4921 h 161356"/>
              <a:gd name="connsiteX3" fmla="*/ 184725 w 264170"/>
              <a:gd name="connsiteY3" fmla="*/ 4921 h 161356"/>
              <a:gd name="connsiteX4" fmla="*/ 264100 w 264170"/>
              <a:gd name="connsiteY4" fmla="*/ 35084 h 161356"/>
              <a:gd name="connsiteX5" fmla="*/ 170437 w 264170"/>
              <a:gd name="connsiteY5" fmla="*/ 33496 h 161356"/>
              <a:gd name="connsiteX6" fmla="*/ 226000 w 264170"/>
              <a:gd name="connsiteY6" fmla="*/ 41434 h 161356"/>
              <a:gd name="connsiteX7" fmla="*/ 173612 w 264170"/>
              <a:gd name="connsiteY7" fmla="*/ 54134 h 161356"/>
              <a:gd name="connsiteX8" fmla="*/ 254575 w 264170"/>
              <a:gd name="connsiteY8" fmla="*/ 109696 h 161356"/>
              <a:gd name="connsiteX9" fmla="*/ 221237 w 264170"/>
              <a:gd name="connsiteY9" fmla="*/ 89059 h 161356"/>
              <a:gd name="connsiteX10" fmla="*/ 176787 w 264170"/>
              <a:gd name="connsiteY10" fmla="*/ 84296 h 161356"/>
              <a:gd name="connsiteX11" fmla="*/ 130750 w 264170"/>
              <a:gd name="connsiteY11" fmla="*/ 85884 h 161356"/>
              <a:gd name="connsiteX12" fmla="*/ 84712 w 264170"/>
              <a:gd name="connsiteY12" fmla="*/ 103346 h 161356"/>
              <a:gd name="connsiteX13" fmla="*/ 575 w 264170"/>
              <a:gd name="connsiteY13" fmla="*/ 160496 h 161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4170" h="161356">
                <a:moveTo>
                  <a:pt x="575" y="160496"/>
                </a:moveTo>
                <a:cubicBezTo>
                  <a:pt x="-4981" y="152029"/>
                  <a:pt x="31002" y="78475"/>
                  <a:pt x="51375" y="52546"/>
                </a:cubicBezTo>
                <a:cubicBezTo>
                  <a:pt x="71748" y="26617"/>
                  <a:pt x="100587" y="12858"/>
                  <a:pt x="122812" y="4921"/>
                </a:cubicBezTo>
                <a:cubicBezTo>
                  <a:pt x="145037" y="-3017"/>
                  <a:pt x="161177" y="-106"/>
                  <a:pt x="184725" y="4921"/>
                </a:cubicBezTo>
                <a:cubicBezTo>
                  <a:pt x="208273" y="9948"/>
                  <a:pt x="266481" y="30322"/>
                  <a:pt x="264100" y="35084"/>
                </a:cubicBezTo>
                <a:cubicBezTo>
                  <a:pt x="261719" y="39846"/>
                  <a:pt x="176787" y="32438"/>
                  <a:pt x="170437" y="33496"/>
                </a:cubicBezTo>
                <a:cubicBezTo>
                  <a:pt x="164087" y="34554"/>
                  <a:pt x="225471" y="37994"/>
                  <a:pt x="226000" y="41434"/>
                </a:cubicBezTo>
                <a:cubicBezTo>
                  <a:pt x="226529" y="44874"/>
                  <a:pt x="168850" y="42757"/>
                  <a:pt x="173612" y="54134"/>
                </a:cubicBezTo>
                <a:cubicBezTo>
                  <a:pt x="178374" y="65511"/>
                  <a:pt x="246638" y="103875"/>
                  <a:pt x="254575" y="109696"/>
                </a:cubicBezTo>
                <a:cubicBezTo>
                  <a:pt x="262512" y="115517"/>
                  <a:pt x="234202" y="93292"/>
                  <a:pt x="221237" y="89059"/>
                </a:cubicBezTo>
                <a:cubicBezTo>
                  <a:pt x="208272" y="84826"/>
                  <a:pt x="191868" y="84825"/>
                  <a:pt x="176787" y="84296"/>
                </a:cubicBezTo>
                <a:cubicBezTo>
                  <a:pt x="161706" y="83767"/>
                  <a:pt x="146096" y="82709"/>
                  <a:pt x="130750" y="85884"/>
                </a:cubicBezTo>
                <a:cubicBezTo>
                  <a:pt x="115404" y="89059"/>
                  <a:pt x="104027" y="94350"/>
                  <a:pt x="84712" y="103346"/>
                </a:cubicBezTo>
                <a:cubicBezTo>
                  <a:pt x="65397" y="112342"/>
                  <a:pt x="6131" y="168963"/>
                  <a:pt x="575" y="160496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: 図形 1068">
            <a:extLst>
              <a:ext uri="{FF2B5EF4-FFF2-40B4-BE49-F238E27FC236}">
                <a16:creationId xmlns:a16="http://schemas.microsoft.com/office/drawing/2014/main" id="{561568A2-9B9F-42F1-8DD6-5C3D4BEE6FCC}"/>
              </a:ext>
            </a:extLst>
          </p:cNvPr>
          <p:cNvSpPr/>
          <p:nvPr/>
        </p:nvSpPr>
        <p:spPr>
          <a:xfrm>
            <a:off x="2612213" y="3162296"/>
            <a:ext cx="392967" cy="196400"/>
          </a:xfrm>
          <a:custGeom>
            <a:avLst/>
            <a:gdLst>
              <a:gd name="connsiteX0" fmla="*/ 62725 w 392967"/>
              <a:gd name="connsiteY0" fmla="*/ 150817 h 196400"/>
              <a:gd name="connsiteX1" fmla="*/ 118287 w 392967"/>
              <a:gd name="connsiteY1" fmla="*/ 53979 h 196400"/>
              <a:gd name="connsiteX2" fmla="*/ 156387 w 392967"/>
              <a:gd name="connsiteY2" fmla="*/ 19054 h 196400"/>
              <a:gd name="connsiteX3" fmla="*/ 226237 w 392967"/>
              <a:gd name="connsiteY3" fmla="*/ 4 h 196400"/>
              <a:gd name="connsiteX4" fmla="*/ 294500 w 392967"/>
              <a:gd name="connsiteY4" fmla="*/ 20642 h 196400"/>
              <a:gd name="connsiteX5" fmla="*/ 340537 w 392967"/>
              <a:gd name="connsiteY5" fmla="*/ 65092 h 196400"/>
              <a:gd name="connsiteX6" fmla="*/ 392925 w 392967"/>
              <a:gd name="connsiteY6" fmla="*/ 155579 h 196400"/>
              <a:gd name="connsiteX7" fmla="*/ 346887 w 392967"/>
              <a:gd name="connsiteY7" fmla="*/ 128592 h 196400"/>
              <a:gd name="connsiteX8" fmla="*/ 223062 w 392967"/>
              <a:gd name="connsiteY8" fmla="*/ 98429 h 196400"/>
              <a:gd name="connsiteX9" fmla="*/ 151625 w 392967"/>
              <a:gd name="connsiteY9" fmla="*/ 112717 h 196400"/>
              <a:gd name="connsiteX10" fmla="*/ 2400 w 392967"/>
              <a:gd name="connsiteY10" fmla="*/ 195267 h 196400"/>
              <a:gd name="connsiteX11" fmla="*/ 62725 w 392967"/>
              <a:gd name="connsiteY11" fmla="*/ 150817 h 19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2967" h="196400">
                <a:moveTo>
                  <a:pt x="62725" y="150817"/>
                </a:moveTo>
                <a:cubicBezTo>
                  <a:pt x="82039" y="127269"/>
                  <a:pt x="102677" y="75939"/>
                  <a:pt x="118287" y="53979"/>
                </a:cubicBezTo>
                <a:cubicBezTo>
                  <a:pt x="133897" y="32019"/>
                  <a:pt x="138395" y="28050"/>
                  <a:pt x="156387" y="19054"/>
                </a:cubicBezTo>
                <a:cubicBezTo>
                  <a:pt x="174379" y="10058"/>
                  <a:pt x="203218" y="-261"/>
                  <a:pt x="226237" y="4"/>
                </a:cubicBezTo>
                <a:cubicBezTo>
                  <a:pt x="249256" y="269"/>
                  <a:pt x="275450" y="9794"/>
                  <a:pt x="294500" y="20642"/>
                </a:cubicBezTo>
                <a:cubicBezTo>
                  <a:pt x="313550" y="31490"/>
                  <a:pt x="324133" y="42602"/>
                  <a:pt x="340537" y="65092"/>
                </a:cubicBezTo>
                <a:cubicBezTo>
                  <a:pt x="356941" y="87582"/>
                  <a:pt x="391867" y="144996"/>
                  <a:pt x="392925" y="155579"/>
                </a:cubicBezTo>
                <a:cubicBezTo>
                  <a:pt x="393983" y="166162"/>
                  <a:pt x="375197" y="138117"/>
                  <a:pt x="346887" y="128592"/>
                </a:cubicBezTo>
                <a:cubicBezTo>
                  <a:pt x="318577" y="119067"/>
                  <a:pt x="255606" y="101075"/>
                  <a:pt x="223062" y="98429"/>
                </a:cubicBezTo>
                <a:cubicBezTo>
                  <a:pt x="190518" y="95783"/>
                  <a:pt x="188402" y="96577"/>
                  <a:pt x="151625" y="112717"/>
                </a:cubicBezTo>
                <a:cubicBezTo>
                  <a:pt x="114848" y="128857"/>
                  <a:pt x="16952" y="188123"/>
                  <a:pt x="2400" y="195267"/>
                </a:cubicBezTo>
                <a:cubicBezTo>
                  <a:pt x="-12152" y="202411"/>
                  <a:pt x="43411" y="174365"/>
                  <a:pt x="62725" y="150817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: 図形 1069">
            <a:extLst>
              <a:ext uri="{FF2B5EF4-FFF2-40B4-BE49-F238E27FC236}">
                <a16:creationId xmlns:a16="http://schemas.microsoft.com/office/drawing/2014/main" id="{FA4620A5-AE4A-4695-A18A-453C39EDEAE6}"/>
              </a:ext>
            </a:extLst>
          </p:cNvPr>
          <p:cNvSpPr/>
          <p:nvPr/>
        </p:nvSpPr>
        <p:spPr>
          <a:xfrm>
            <a:off x="2282675" y="3729091"/>
            <a:ext cx="485937" cy="201033"/>
          </a:xfrm>
          <a:custGeom>
            <a:avLst/>
            <a:gdLst>
              <a:gd name="connsiteX0" fmla="*/ 77938 w 485937"/>
              <a:gd name="connsiteY0" fmla="*/ 199972 h 201033"/>
              <a:gd name="connsiteX1" fmla="*/ 3325 w 485937"/>
              <a:gd name="connsiteY1" fmla="*/ 171397 h 201033"/>
              <a:gd name="connsiteX2" fmla="*/ 17613 w 485937"/>
              <a:gd name="connsiteY2" fmla="*/ 109484 h 201033"/>
              <a:gd name="connsiteX3" fmla="*/ 58888 w 485937"/>
              <a:gd name="connsiteY3" fmla="*/ 47572 h 201033"/>
              <a:gd name="connsiteX4" fmla="*/ 55713 w 485937"/>
              <a:gd name="connsiteY4" fmla="*/ 74559 h 201033"/>
              <a:gd name="connsiteX5" fmla="*/ 89050 w 485937"/>
              <a:gd name="connsiteY5" fmla="*/ 45984 h 201033"/>
              <a:gd name="connsiteX6" fmla="*/ 176363 w 485937"/>
              <a:gd name="connsiteY6" fmla="*/ 17409 h 201033"/>
              <a:gd name="connsiteX7" fmla="*/ 265263 w 485937"/>
              <a:gd name="connsiteY7" fmla="*/ 25347 h 201033"/>
              <a:gd name="connsiteX8" fmla="*/ 244625 w 485937"/>
              <a:gd name="connsiteY8" fmla="*/ 22172 h 201033"/>
              <a:gd name="connsiteX9" fmla="*/ 349400 w 485937"/>
              <a:gd name="connsiteY9" fmla="*/ 1534 h 201033"/>
              <a:gd name="connsiteX10" fmla="*/ 374800 w 485937"/>
              <a:gd name="connsiteY10" fmla="*/ 4709 h 201033"/>
              <a:gd name="connsiteX11" fmla="*/ 393850 w 485937"/>
              <a:gd name="connsiteY11" fmla="*/ 30109 h 201033"/>
              <a:gd name="connsiteX12" fmla="*/ 427188 w 485937"/>
              <a:gd name="connsiteY12" fmla="*/ 57097 h 201033"/>
              <a:gd name="connsiteX13" fmla="*/ 439888 w 485937"/>
              <a:gd name="connsiteY13" fmla="*/ 66622 h 201033"/>
              <a:gd name="connsiteX14" fmla="*/ 454175 w 485937"/>
              <a:gd name="connsiteY14" fmla="*/ 76147 h 201033"/>
              <a:gd name="connsiteX15" fmla="*/ 454175 w 485937"/>
              <a:gd name="connsiteY15" fmla="*/ 106309 h 201033"/>
              <a:gd name="connsiteX16" fmla="*/ 465288 w 485937"/>
              <a:gd name="connsiteY16" fmla="*/ 149172 h 201033"/>
              <a:gd name="connsiteX17" fmla="*/ 485925 w 485937"/>
              <a:gd name="connsiteY17" fmla="*/ 163459 h 201033"/>
              <a:gd name="connsiteX18" fmla="*/ 462113 w 485937"/>
              <a:gd name="connsiteY18" fmla="*/ 163459 h 201033"/>
              <a:gd name="connsiteX19" fmla="*/ 422425 w 485937"/>
              <a:gd name="connsiteY19" fmla="*/ 153934 h 201033"/>
              <a:gd name="connsiteX20" fmla="*/ 409725 w 485937"/>
              <a:gd name="connsiteY20" fmla="*/ 123772 h 201033"/>
              <a:gd name="connsiteX21" fmla="*/ 382738 w 485937"/>
              <a:gd name="connsiteY21" fmla="*/ 79322 h 201033"/>
              <a:gd name="connsiteX22" fmla="*/ 325588 w 485937"/>
              <a:gd name="connsiteY22" fmla="*/ 65034 h 201033"/>
              <a:gd name="connsiteX23" fmla="*/ 230338 w 485937"/>
              <a:gd name="connsiteY23" fmla="*/ 61859 h 201033"/>
              <a:gd name="connsiteX24" fmla="*/ 187475 w 485937"/>
              <a:gd name="connsiteY24" fmla="*/ 61859 h 201033"/>
              <a:gd name="connsiteX25" fmla="*/ 117625 w 485937"/>
              <a:gd name="connsiteY25" fmla="*/ 74559 h 201033"/>
              <a:gd name="connsiteX26" fmla="*/ 93813 w 485937"/>
              <a:gd name="connsiteY26" fmla="*/ 88847 h 201033"/>
              <a:gd name="connsiteX27" fmla="*/ 54125 w 485937"/>
              <a:gd name="connsiteY27" fmla="*/ 122184 h 201033"/>
              <a:gd name="connsiteX28" fmla="*/ 52538 w 485937"/>
              <a:gd name="connsiteY28" fmla="*/ 136472 h 201033"/>
              <a:gd name="connsiteX29" fmla="*/ 77938 w 485937"/>
              <a:gd name="connsiteY29" fmla="*/ 199972 h 201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85937" h="201033">
                <a:moveTo>
                  <a:pt x="77938" y="199972"/>
                </a:moveTo>
                <a:cubicBezTo>
                  <a:pt x="69736" y="205793"/>
                  <a:pt x="13379" y="186478"/>
                  <a:pt x="3325" y="171397"/>
                </a:cubicBezTo>
                <a:cubicBezTo>
                  <a:pt x="-6729" y="156316"/>
                  <a:pt x="8352" y="130121"/>
                  <a:pt x="17613" y="109484"/>
                </a:cubicBezTo>
                <a:cubicBezTo>
                  <a:pt x="26873" y="88846"/>
                  <a:pt x="52538" y="53393"/>
                  <a:pt x="58888" y="47572"/>
                </a:cubicBezTo>
                <a:cubicBezTo>
                  <a:pt x="65238" y="41751"/>
                  <a:pt x="50686" y="74824"/>
                  <a:pt x="55713" y="74559"/>
                </a:cubicBezTo>
                <a:cubicBezTo>
                  <a:pt x="60740" y="74294"/>
                  <a:pt x="68942" y="55509"/>
                  <a:pt x="89050" y="45984"/>
                </a:cubicBezTo>
                <a:cubicBezTo>
                  <a:pt x="109158" y="36459"/>
                  <a:pt x="146994" y="20849"/>
                  <a:pt x="176363" y="17409"/>
                </a:cubicBezTo>
                <a:cubicBezTo>
                  <a:pt x="205732" y="13969"/>
                  <a:pt x="253886" y="24553"/>
                  <a:pt x="265263" y="25347"/>
                </a:cubicBezTo>
                <a:cubicBezTo>
                  <a:pt x="276640" y="26141"/>
                  <a:pt x="230602" y="26141"/>
                  <a:pt x="244625" y="22172"/>
                </a:cubicBezTo>
                <a:cubicBezTo>
                  <a:pt x="258648" y="18203"/>
                  <a:pt x="327704" y="4444"/>
                  <a:pt x="349400" y="1534"/>
                </a:cubicBezTo>
                <a:cubicBezTo>
                  <a:pt x="371096" y="-1376"/>
                  <a:pt x="367392" y="-54"/>
                  <a:pt x="374800" y="4709"/>
                </a:cubicBezTo>
                <a:cubicBezTo>
                  <a:pt x="382208" y="9471"/>
                  <a:pt x="385119" y="21378"/>
                  <a:pt x="393850" y="30109"/>
                </a:cubicBezTo>
                <a:cubicBezTo>
                  <a:pt x="402581" y="38840"/>
                  <a:pt x="419515" y="51012"/>
                  <a:pt x="427188" y="57097"/>
                </a:cubicBezTo>
                <a:cubicBezTo>
                  <a:pt x="434861" y="63182"/>
                  <a:pt x="435390" y="63447"/>
                  <a:pt x="439888" y="66622"/>
                </a:cubicBezTo>
                <a:cubicBezTo>
                  <a:pt x="444386" y="69797"/>
                  <a:pt x="451794" y="69533"/>
                  <a:pt x="454175" y="76147"/>
                </a:cubicBezTo>
                <a:cubicBezTo>
                  <a:pt x="456556" y="82761"/>
                  <a:pt x="452323" y="94138"/>
                  <a:pt x="454175" y="106309"/>
                </a:cubicBezTo>
                <a:cubicBezTo>
                  <a:pt x="456027" y="118480"/>
                  <a:pt x="459996" y="139647"/>
                  <a:pt x="465288" y="149172"/>
                </a:cubicBezTo>
                <a:cubicBezTo>
                  <a:pt x="470580" y="158697"/>
                  <a:pt x="486454" y="161078"/>
                  <a:pt x="485925" y="163459"/>
                </a:cubicBezTo>
                <a:cubicBezTo>
                  <a:pt x="485396" y="165840"/>
                  <a:pt x="472696" y="165046"/>
                  <a:pt x="462113" y="163459"/>
                </a:cubicBezTo>
                <a:cubicBezTo>
                  <a:pt x="451530" y="161871"/>
                  <a:pt x="431156" y="160549"/>
                  <a:pt x="422425" y="153934"/>
                </a:cubicBezTo>
                <a:cubicBezTo>
                  <a:pt x="413694" y="147319"/>
                  <a:pt x="416339" y="136207"/>
                  <a:pt x="409725" y="123772"/>
                </a:cubicBezTo>
                <a:cubicBezTo>
                  <a:pt x="403111" y="111337"/>
                  <a:pt x="396761" y="89112"/>
                  <a:pt x="382738" y="79322"/>
                </a:cubicBezTo>
                <a:cubicBezTo>
                  <a:pt x="368715" y="69532"/>
                  <a:pt x="350988" y="67944"/>
                  <a:pt x="325588" y="65034"/>
                </a:cubicBezTo>
                <a:cubicBezTo>
                  <a:pt x="300188" y="62123"/>
                  <a:pt x="253357" y="62388"/>
                  <a:pt x="230338" y="61859"/>
                </a:cubicBezTo>
                <a:cubicBezTo>
                  <a:pt x="207319" y="61330"/>
                  <a:pt x="206260" y="59742"/>
                  <a:pt x="187475" y="61859"/>
                </a:cubicBezTo>
                <a:cubicBezTo>
                  <a:pt x="168690" y="63976"/>
                  <a:pt x="133235" y="70061"/>
                  <a:pt x="117625" y="74559"/>
                </a:cubicBezTo>
                <a:cubicBezTo>
                  <a:pt x="102015" y="79057"/>
                  <a:pt x="104396" y="80910"/>
                  <a:pt x="93813" y="88847"/>
                </a:cubicBezTo>
                <a:cubicBezTo>
                  <a:pt x="83230" y="96784"/>
                  <a:pt x="61004" y="114246"/>
                  <a:pt x="54125" y="122184"/>
                </a:cubicBezTo>
                <a:cubicBezTo>
                  <a:pt x="47246" y="130122"/>
                  <a:pt x="52273" y="128005"/>
                  <a:pt x="52538" y="136472"/>
                </a:cubicBezTo>
                <a:cubicBezTo>
                  <a:pt x="52803" y="144939"/>
                  <a:pt x="86140" y="194151"/>
                  <a:pt x="77938" y="199972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: 図形 1070">
            <a:extLst>
              <a:ext uri="{FF2B5EF4-FFF2-40B4-BE49-F238E27FC236}">
                <a16:creationId xmlns:a16="http://schemas.microsoft.com/office/drawing/2014/main" id="{A76B4F8F-273A-4B0F-8447-6E3D5BC7CF00}"/>
              </a:ext>
            </a:extLst>
          </p:cNvPr>
          <p:cNvSpPr/>
          <p:nvPr/>
        </p:nvSpPr>
        <p:spPr>
          <a:xfrm>
            <a:off x="2314796" y="3899781"/>
            <a:ext cx="438150" cy="182448"/>
          </a:xfrm>
          <a:custGeom>
            <a:avLst/>
            <a:gdLst>
              <a:gd name="connsiteX0" fmla="*/ 437929 w 438150"/>
              <a:gd name="connsiteY0" fmla="*/ 8644 h 182448"/>
              <a:gd name="connsiteX1" fmla="*/ 401417 w 438150"/>
              <a:gd name="connsiteY1" fmla="*/ 105482 h 182448"/>
              <a:gd name="connsiteX2" fmla="*/ 360142 w 438150"/>
              <a:gd name="connsiteY2" fmla="*/ 132469 h 182448"/>
              <a:gd name="connsiteX3" fmla="*/ 256954 w 438150"/>
              <a:gd name="connsiteY3" fmla="*/ 175332 h 182448"/>
              <a:gd name="connsiteX4" fmla="*/ 188692 w 438150"/>
              <a:gd name="connsiteY4" fmla="*/ 181682 h 182448"/>
              <a:gd name="connsiteX5" fmla="*/ 82329 w 438150"/>
              <a:gd name="connsiteY5" fmla="*/ 167394 h 182448"/>
              <a:gd name="connsiteX6" fmla="*/ 41054 w 438150"/>
              <a:gd name="connsiteY6" fmla="*/ 138819 h 182448"/>
              <a:gd name="connsiteX7" fmla="*/ 9304 w 438150"/>
              <a:gd name="connsiteY7" fmla="*/ 76907 h 182448"/>
              <a:gd name="connsiteX8" fmla="*/ 1367 w 438150"/>
              <a:gd name="connsiteY8" fmla="*/ 38807 h 182448"/>
              <a:gd name="connsiteX9" fmla="*/ 33117 w 438150"/>
              <a:gd name="connsiteY9" fmla="*/ 54682 h 182448"/>
              <a:gd name="connsiteX10" fmla="*/ 91854 w 438150"/>
              <a:gd name="connsiteY10" fmla="*/ 73732 h 182448"/>
              <a:gd name="connsiteX11" fmla="*/ 126779 w 438150"/>
              <a:gd name="connsiteY11" fmla="*/ 80082 h 182448"/>
              <a:gd name="connsiteX12" fmla="*/ 191867 w 438150"/>
              <a:gd name="connsiteY12" fmla="*/ 100719 h 182448"/>
              <a:gd name="connsiteX13" fmla="*/ 226792 w 438150"/>
              <a:gd name="connsiteY13" fmla="*/ 100719 h 182448"/>
              <a:gd name="connsiteX14" fmla="*/ 258542 w 438150"/>
              <a:gd name="connsiteY14" fmla="*/ 91194 h 182448"/>
              <a:gd name="connsiteX15" fmla="*/ 329979 w 438150"/>
              <a:gd name="connsiteY15" fmla="*/ 75319 h 182448"/>
              <a:gd name="connsiteX16" fmla="*/ 361729 w 438150"/>
              <a:gd name="connsiteY16" fmla="*/ 45157 h 182448"/>
              <a:gd name="connsiteX17" fmla="*/ 371254 w 438150"/>
              <a:gd name="connsiteY17" fmla="*/ 2294 h 182448"/>
              <a:gd name="connsiteX18" fmla="*/ 383954 w 438150"/>
              <a:gd name="connsiteY18" fmla="*/ 5469 h 182448"/>
              <a:gd name="connsiteX19" fmla="*/ 437929 w 438150"/>
              <a:gd name="connsiteY19" fmla="*/ 8644 h 182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8150" h="182448">
                <a:moveTo>
                  <a:pt x="437929" y="8644"/>
                </a:moveTo>
                <a:cubicBezTo>
                  <a:pt x="440839" y="25313"/>
                  <a:pt x="414381" y="84845"/>
                  <a:pt x="401417" y="105482"/>
                </a:cubicBezTo>
                <a:cubicBezTo>
                  <a:pt x="388453" y="126119"/>
                  <a:pt x="384219" y="120827"/>
                  <a:pt x="360142" y="132469"/>
                </a:cubicBezTo>
                <a:cubicBezTo>
                  <a:pt x="336065" y="144111"/>
                  <a:pt x="285529" y="167130"/>
                  <a:pt x="256954" y="175332"/>
                </a:cubicBezTo>
                <a:cubicBezTo>
                  <a:pt x="228379" y="183534"/>
                  <a:pt x="217796" y="183005"/>
                  <a:pt x="188692" y="181682"/>
                </a:cubicBezTo>
                <a:cubicBezTo>
                  <a:pt x="159588" y="180359"/>
                  <a:pt x="106935" y="174538"/>
                  <a:pt x="82329" y="167394"/>
                </a:cubicBezTo>
                <a:cubicBezTo>
                  <a:pt x="57723" y="160250"/>
                  <a:pt x="53225" y="153900"/>
                  <a:pt x="41054" y="138819"/>
                </a:cubicBezTo>
                <a:cubicBezTo>
                  <a:pt x="28883" y="123738"/>
                  <a:pt x="15918" y="93576"/>
                  <a:pt x="9304" y="76907"/>
                </a:cubicBezTo>
                <a:cubicBezTo>
                  <a:pt x="2690" y="60238"/>
                  <a:pt x="-2602" y="42511"/>
                  <a:pt x="1367" y="38807"/>
                </a:cubicBezTo>
                <a:cubicBezTo>
                  <a:pt x="5336" y="35103"/>
                  <a:pt x="18036" y="48861"/>
                  <a:pt x="33117" y="54682"/>
                </a:cubicBezTo>
                <a:cubicBezTo>
                  <a:pt x="48198" y="60503"/>
                  <a:pt x="76244" y="69499"/>
                  <a:pt x="91854" y="73732"/>
                </a:cubicBezTo>
                <a:cubicBezTo>
                  <a:pt x="107464" y="77965"/>
                  <a:pt x="110110" y="75584"/>
                  <a:pt x="126779" y="80082"/>
                </a:cubicBezTo>
                <a:cubicBezTo>
                  <a:pt x="143448" y="84580"/>
                  <a:pt x="175198" y="97280"/>
                  <a:pt x="191867" y="100719"/>
                </a:cubicBezTo>
                <a:cubicBezTo>
                  <a:pt x="208536" y="104158"/>
                  <a:pt x="215680" y="102306"/>
                  <a:pt x="226792" y="100719"/>
                </a:cubicBezTo>
                <a:cubicBezTo>
                  <a:pt x="237904" y="99132"/>
                  <a:pt x="241344" y="95427"/>
                  <a:pt x="258542" y="91194"/>
                </a:cubicBezTo>
                <a:cubicBezTo>
                  <a:pt x="275740" y="86961"/>
                  <a:pt x="312781" y="82992"/>
                  <a:pt x="329979" y="75319"/>
                </a:cubicBezTo>
                <a:cubicBezTo>
                  <a:pt x="347177" y="67646"/>
                  <a:pt x="354850" y="57328"/>
                  <a:pt x="361729" y="45157"/>
                </a:cubicBezTo>
                <a:cubicBezTo>
                  <a:pt x="368608" y="32986"/>
                  <a:pt x="367550" y="8909"/>
                  <a:pt x="371254" y="2294"/>
                </a:cubicBezTo>
                <a:cubicBezTo>
                  <a:pt x="374958" y="-4321"/>
                  <a:pt x="377869" y="5469"/>
                  <a:pt x="383954" y="5469"/>
                </a:cubicBezTo>
                <a:cubicBezTo>
                  <a:pt x="390039" y="5469"/>
                  <a:pt x="435019" y="-8025"/>
                  <a:pt x="437929" y="8644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: 図形 1071">
            <a:extLst>
              <a:ext uri="{FF2B5EF4-FFF2-40B4-BE49-F238E27FC236}">
                <a16:creationId xmlns:a16="http://schemas.microsoft.com/office/drawing/2014/main" id="{F2FD1603-FC17-4AEE-8A75-221C05512EC5}"/>
              </a:ext>
            </a:extLst>
          </p:cNvPr>
          <p:cNvSpPr/>
          <p:nvPr/>
        </p:nvSpPr>
        <p:spPr>
          <a:xfrm>
            <a:off x="1932228" y="3323243"/>
            <a:ext cx="283029" cy="850307"/>
          </a:xfrm>
          <a:custGeom>
            <a:avLst/>
            <a:gdLst>
              <a:gd name="connsiteX0" fmla="*/ 144222 w 283029"/>
              <a:gd name="connsiteY0" fmla="*/ 110520 h 850307"/>
              <a:gd name="connsiteX1" fmla="*/ 98185 w 283029"/>
              <a:gd name="connsiteY1" fmla="*/ 191482 h 850307"/>
              <a:gd name="connsiteX2" fmla="*/ 121997 w 283029"/>
              <a:gd name="connsiteY2" fmla="*/ 359757 h 850307"/>
              <a:gd name="connsiteX3" fmla="*/ 99772 w 283029"/>
              <a:gd name="connsiteY3" fmla="*/ 270857 h 850307"/>
              <a:gd name="connsiteX4" fmla="*/ 126760 w 283029"/>
              <a:gd name="connsiteY4" fmla="*/ 342295 h 850307"/>
              <a:gd name="connsiteX5" fmla="*/ 172797 w 283029"/>
              <a:gd name="connsiteY5" fmla="*/ 426432 h 850307"/>
              <a:gd name="connsiteX6" fmla="*/ 212485 w 283029"/>
              <a:gd name="connsiteY6" fmla="*/ 459770 h 850307"/>
              <a:gd name="connsiteX7" fmla="*/ 177560 w 283029"/>
              <a:gd name="connsiteY7" fmla="*/ 412145 h 850307"/>
              <a:gd name="connsiteX8" fmla="*/ 217247 w 283029"/>
              <a:gd name="connsiteY8" fmla="*/ 496282 h 850307"/>
              <a:gd name="connsiteX9" fmla="*/ 220422 w 283029"/>
              <a:gd name="connsiteY9" fmla="*/ 610582 h 850307"/>
              <a:gd name="connsiteX10" fmla="*/ 229947 w 283029"/>
              <a:gd name="connsiteY10" fmla="*/ 558195 h 850307"/>
              <a:gd name="connsiteX11" fmla="*/ 261697 w 283029"/>
              <a:gd name="connsiteY11" fmla="*/ 501045 h 850307"/>
              <a:gd name="connsiteX12" fmla="*/ 245822 w 283029"/>
              <a:gd name="connsiteY12" fmla="*/ 542320 h 850307"/>
              <a:gd name="connsiteX13" fmla="*/ 228360 w 283029"/>
              <a:gd name="connsiteY13" fmla="*/ 669320 h 850307"/>
              <a:gd name="connsiteX14" fmla="*/ 229947 w 283029"/>
              <a:gd name="connsiteY14" fmla="*/ 658207 h 850307"/>
              <a:gd name="connsiteX15" fmla="*/ 269635 w 283029"/>
              <a:gd name="connsiteY15" fmla="*/ 699482 h 850307"/>
              <a:gd name="connsiteX16" fmla="*/ 280747 w 283029"/>
              <a:gd name="connsiteY16" fmla="*/ 737582 h 850307"/>
              <a:gd name="connsiteX17" fmla="*/ 274397 w 283029"/>
              <a:gd name="connsiteY17" fmla="*/ 756632 h 850307"/>
              <a:gd name="connsiteX18" fmla="*/ 198197 w 283029"/>
              <a:gd name="connsiteY18" fmla="*/ 847120 h 850307"/>
              <a:gd name="connsiteX19" fmla="*/ 169622 w 283029"/>
              <a:gd name="connsiteY19" fmla="*/ 823307 h 850307"/>
              <a:gd name="connsiteX20" fmla="*/ 125172 w 283029"/>
              <a:gd name="connsiteY20" fmla="*/ 759807 h 850307"/>
              <a:gd name="connsiteX21" fmla="*/ 85485 w 283029"/>
              <a:gd name="connsiteY21" fmla="*/ 645507 h 850307"/>
              <a:gd name="connsiteX22" fmla="*/ 79135 w 283029"/>
              <a:gd name="connsiteY22" fmla="*/ 593120 h 850307"/>
              <a:gd name="connsiteX23" fmla="*/ 77547 w 283029"/>
              <a:gd name="connsiteY23" fmla="*/ 480407 h 850307"/>
              <a:gd name="connsiteX24" fmla="*/ 91835 w 283029"/>
              <a:gd name="connsiteY24" fmla="*/ 532795 h 850307"/>
              <a:gd name="connsiteX25" fmla="*/ 72785 w 283029"/>
              <a:gd name="connsiteY25" fmla="*/ 478820 h 850307"/>
              <a:gd name="connsiteX26" fmla="*/ 6110 w 283029"/>
              <a:gd name="connsiteY26" fmla="*/ 316895 h 850307"/>
              <a:gd name="connsiteX27" fmla="*/ 7697 w 283029"/>
              <a:gd name="connsiteY27" fmla="*/ 272445 h 850307"/>
              <a:gd name="connsiteX28" fmla="*/ 47385 w 283029"/>
              <a:gd name="connsiteY28" fmla="*/ 183545 h 850307"/>
              <a:gd name="connsiteX29" fmla="*/ 85485 w 283029"/>
              <a:gd name="connsiteY29" fmla="*/ 4157 h 850307"/>
              <a:gd name="connsiteX30" fmla="*/ 79135 w 283029"/>
              <a:gd name="connsiteY30" fmla="*/ 64482 h 850307"/>
              <a:gd name="connsiteX31" fmla="*/ 68022 w 283029"/>
              <a:gd name="connsiteY31" fmla="*/ 147032 h 850307"/>
              <a:gd name="connsiteX32" fmla="*/ 144222 w 283029"/>
              <a:gd name="connsiteY32" fmla="*/ 110520 h 85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83029" h="850307">
                <a:moveTo>
                  <a:pt x="144222" y="110520"/>
                </a:moveTo>
                <a:cubicBezTo>
                  <a:pt x="149249" y="117928"/>
                  <a:pt x="101889" y="149943"/>
                  <a:pt x="98185" y="191482"/>
                </a:cubicBezTo>
                <a:cubicBezTo>
                  <a:pt x="94481" y="233021"/>
                  <a:pt x="121732" y="346528"/>
                  <a:pt x="121997" y="359757"/>
                </a:cubicBezTo>
                <a:cubicBezTo>
                  <a:pt x="122261" y="372986"/>
                  <a:pt x="98978" y="273767"/>
                  <a:pt x="99772" y="270857"/>
                </a:cubicBezTo>
                <a:cubicBezTo>
                  <a:pt x="100566" y="267947"/>
                  <a:pt x="114589" y="316366"/>
                  <a:pt x="126760" y="342295"/>
                </a:cubicBezTo>
                <a:cubicBezTo>
                  <a:pt x="138931" y="368224"/>
                  <a:pt x="158510" y="406853"/>
                  <a:pt x="172797" y="426432"/>
                </a:cubicBezTo>
                <a:cubicBezTo>
                  <a:pt x="187084" y="446011"/>
                  <a:pt x="211691" y="462151"/>
                  <a:pt x="212485" y="459770"/>
                </a:cubicBezTo>
                <a:cubicBezTo>
                  <a:pt x="213279" y="457389"/>
                  <a:pt x="176766" y="406060"/>
                  <a:pt x="177560" y="412145"/>
                </a:cubicBezTo>
                <a:cubicBezTo>
                  <a:pt x="178354" y="418230"/>
                  <a:pt x="210103" y="463209"/>
                  <a:pt x="217247" y="496282"/>
                </a:cubicBezTo>
                <a:cubicBezTo>
                  <a:pt x="224391" y="529355"/>
                  <a:pt x="218305" y="600263"/>
                  <a:pt x="220422" y="610582"/>
                </a:cubicBezTo>
                <a:cubicBezTo>
                  <a:pt x="222539" y="620901"/>
                  <a:pt x="223068" y="576451"/>
                  <a:pt x="229947" y="558195"/>
                </a:cubicBezTo>
                <a:cubicBezTo>
                  <a:pt x="236826" y="539939"/>
                  <a:pt x="259051" y="503691"/>
                  <a:pt x="261697" y="501045"/>
                </a:cubicBezTo>
                <a:cubicBezTo>
                  <a:pt x="264343" y="498399"/>
                  <a:pt x="251378" y="514274"/>
                  <a:pt x="245822" y="542320"/>
                </a:cubicBezTo>
                <a:cubicBezTo>
                  <a:pt x="240266" y="570366"/>
                  <a:pt x="231006" y="650006"/>
                  <a:pt x="228360" y="669320"/>
                </a:cubicBezTo>
                <a:cubicBezTo>
                  <a:pt x="225714" y="688634"/>
                  <a:pt x="223068" y="653180"/>
                  <a:pt x="229947" y="658207"/>
                </a:cubicBezTo>
                <a:cubicBezTo>
                  <a:pt x="236826" y="663234"/>
                  <a:pt x="261168" y="686253"/>
                  <a:pt x="269635" y="699482"/>
                </a:cubicBezTo>
                <a:cubicBezTo>
                  <a:pt x="278102" y="712711"/>
                  <a:pt x="279953" y="728057"/>
                  <a:pt x="280747" y="737582"/>
                </a:cubicBezTo>
                <a:cubicBezTo>
                  <a:pt x="281541" y="747107"/>
                  <a:pt x="288155" y="738376"/>
                  <a:pt x="274397" y="756632"/>
                </a:cubicBezTo>
                <a:cubicBezTo>
                  <a:pt x="260639" y="774888"/>
                  <a:pt x="215659" y="836008"/>
                  <a:pt x="198197" y="847120"/>
                </a:cubicBezTo>
                <a:cubicBezTo>
                  <a:pt x="180735" y="858232"/>
                  <a:pt x="181793" y="837859"/>
                  <a:pt x="169622" y="823307"/>
                </a:cubicBezTo>
                <a:cubicBezTo>
                  <a:pt x="157451" y="808755"/>
                  <a:pt x="139195" y="789440"/>
                  <a:pt x="125172" y="759807"/>
                </a:cubicBezTo>
                <a:cubicBezTo>
                  <a:pt x="111149" y="730174"/>
                  <a:pt x="93158" y="673288"/>
                  <a:pt x="85485" y="645507"/>
                </a:cubicBezTo>
                <a:cubicBezTo>
                  <a:pt x="77812" y="617726"/>
                  <a:pt x="80458" y="620637"/>
                  <a:pt x="79135" y="593120"/>
                </a:cubicBezTo>
                <a:cubicBezTo>
                  <a:pt x="77812" y="565603"/>
                  <a:pt x="75430" y="490461"/>
                  <a:pt x="77547" y="480407"/>
                </a:cubicBezTo>
                <a:cubicBezTo>
                  <a:pt x="79664" y="470353"/>
                  <a:pt x="92629" y="533060"/>
                  <a:pt x="91835" y="532795"/>
                </a:cubicBezTo>
                <a:cubicBezTo>
                  <a:pt x="91041" y="532531"/>
                  <a:pt x="87072" y="514803"/>
                  <a:pt x="72785" y="478820"/>
                </a:cubicBezTo>
                <a:cubicBezTo>
                  <a:pt x="58498" y="442837"/>
                  <a:pt x="16958" y="351291"/>
                  <a:pt x="6110" y="316895"/>
                </a:cubicBezTo>
                <a:cubicBezTo>
                  <a:pt x="-4738" y="282499"/>
                  <a:pt x="818" y="294670"/>
                  <a:pt x="7697" y="272445"/>
                </a:cubicBezTo>
                <a:cubicBezTo>
                  <a:pt x="14576" y="250220"/>
                  <a:pt x="34420" y="228260"/>
                  <a:pt x="47385" y="183545"/>
                </a:cubicBezTo>
                <a:cubicBezTo>
                  <a:pt x="60350" y="138830"/>
                  <a:pt x="80193" y="24001"/>
                  <a:pt x="85485" y="4157"/>
                </a:cubicBezTo>
                <a:cubicBezTo>
                  <a:pt x="90777" y="-15687"/>
                  <a:pt x="82045" y="40670"/>
                  <a:pt x="79135" y="64482"/>
                </a:cubicBezTo>
                <a:cubicBezTo>
                  <a:pt x="76225" y="88294"/>
                  <a:pt x="60614" y="137242"/>
                  <a:pt x="68022" y="147032"/>
                </a:cubicBezTo>
                <a:cubicBezTo>
                  <a:pt x="75430" y="156822"/>
                  <a:pt x="139195" y="103112"/>
                  <a:pt x="144222" y="11052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: 図形 1072">
            <a:extLst>
              <a:ext uri="{FF2B5EF4-FFF2-40B4-BE49-F238E27FC236}">
                <a16:creationId xmlns:a16="http://schemas.microsoft.com/office/drawing/2014/main" id="{46AE2AAC-ACD8-4F9F-9B57-46DF75F8B0CD}"/>
              </a:ext>
            </a:extLst>
          </p:cNvPr>
          <p:cNvSpPr/>
          <p:nvPr/>
        </p:nvSpPr>
        <p:spPr>
          <a:xfrm>
            <a:off x="2119425" y="4029820"/>
            <a:ext cx="497696" cy="353814"/>
          </a:xfrm>
          <a:custGeom>
            <a:avLst/>
            <a:gdLst>
              <a:gd name="connsiteX0" fmla="*/ 103075 w 497696"/>
              <a:gd name="connsiteY0" fmla="*/ 843 h 353814"/>
              <a:gd name="connsiteX1" fmla="*/ 120538 w 497696"/>
              <a:gd name="connsiteY1" fmla="*/ 78630 h 353814"/>
              <a:gd name="connsiteX2" fmla="*/ 107838 w 497696"/>
              <a:gd name="connsiteY2" fmla="*/ 105618 h 353814"/>
              <a:gd name="connsiteX3" fmla="*/ 1475 w 497696"/>
              <a:gd name="connsiteY3" fmla="*/ 142130 h 353814"/>
              <a:gd name="connsiteX4" fmla="*/ 47513 w 497696"/>
              <a:gd name="connsiteY4" fmla="*/ 131018 h 353814"/>
              <a:gd name="connsiteX5" fmla="*/ 72913 w 497696"/>
              <a:gd name="connsiteY5" fmla="*/ 162768 h 353814"/>
              <a:gd name="connsiteX6" fmla="*/ 104663 w 497696"/>
              <a:gd name="connsiteY6" fmla="*/ 210393 h 353814"/>
              <a:gd name="connsiteX7" fmla="*/ 131650 w 497696"/>
              <a:gd name="connsiteY7" fmla="*/ 223093 h 353814"/>
              <a:gd name="connsiteX8" fmla="*/ 171338 w 497696"/>
              <a:gd name="connsiteY8" fmla="*/ 243730 h 353814"/>
              <a:gd name="connsiteX9" fmla="*/ 218963 w 497696"/>
              <a:gd name="connsiteY9" fmla="*/ 262780 h 353814"/>
              <a:gd name="connsiteX10" fmla="*/ 306275 w 497696"/>
              <a:gd name="connsiteY10" fmla="*/ 289768 h 353814"/>
              <a:gd name="connsiteX11" fmla="*/ 360250 w 497696"/>
              <a:gd name="connsiteY11" fmla="*/ 332630 h 353814"/>
              <a:gd name="connsiteX12" fmla="*/ 439625 w 497696"/>
              <a:gd name="connsiteY12" fmla="*/ 353268 h 353814"/>
              <a:gd name="connsiteX13" fmla="*/ 357075 w 497696"/>
              <a:gd name="connsiteY13" fmla="*/ 311993 h 353814"/>
              <a:gd name="connsiteX14" fmla="*/ 474550 w 497696"/>
              <a:gd name="connsiteY14" fmla="*/ 321518 h 353814"/>
              <a:gd name="connsiteX15" fmla="*/ 409463 w 497696"/>
              <a:gd name="connsiteY15" fmla="*/ 299293 h 353814"/>
              <a:gd name="connsiteX16" fmla="*/ 290400 w 497696"/>
              <a:gd name="connsiteY16" fmla="*/ 250080 h 353814"/>
              <a:gd name="connsiteX17" fmla="*/ 385650 w 497696"/>
              <a:gd name="connsiteY17" fmla="*/ 270718 h 353814"/>
              <a:gd name="connsiteX18" fmla="*/ 496775 w 497696"/>
              <a:gd name="connsiteY18" fmla="*/ 278655 h 353814"/>
              <a:gd name="connsiteX19" fmla="*/ 434863 w 497696"/>
              <a:gd name="connsiteY19" fmla="*/ 280243 h 353814"/>
              <a:gd name="connsiteX20" fmla="*/ 368188 w 497696"/>
              <a:gd name="connsiteY20" fmla="*/ 256430 h 353814"/>
              <a:gd name="connsiteX21" fmla="*/ 296750 w 497696"/>
              <a:gd name="connsiteY21" fmla="*/ 216743 h 353814"/>
              <a:gd name="connsiteX22" fmla="*/ 209438 w 497696"/>
              <a:gd name="connsiteY22" fmla="*/ 162768 h 353814"/>
              <a:gd name="connsiteX23" fmla="*/ 161813 w 497696"/>
              <a:gd name="connsiteY23" fmla="*/ 91330 h 353814"/>
              <a:gd name="connsiteX24" fmla="*/ 252300 w 497696"/>
              <a:gd name="connsiteY24" fmla="*/ 199280 h 353814"/>
              <a:gd name="connsiteX25" fmla="*/ 142763 w 497696"/>
              <a:gd name="connsiteY25" fmla="*/ 46880 h 353814"/>
              <a:gd name="connsiteX26" fmla="*/ 103075 w 497696"/>
              <a:gd name="connsiteY26" fmla="*/ 843 h 353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97696" h="353814">
                <a:moveTo>
                  <a:pt x="103075" y="843"/>
                </a:moveTo>
                <a:cubicBezTo>
                  <a:pt x="99371" y="6135"/>
                  <a:pt x="119744" y="61168"/>
                  <a:pt x="120538" y="78630"/>
                </a:cubicBezTo>
                <a:cubicBezTo>
                  <a:pt x="121332" y="96092"/>
                  <a:pt x="127682" y="95035"/>
                  <a:pt x="107838" y="105618"/>
                </a:cubicBezTo>
                <a:cubicBezTo>
                  <a:pt x="87994" y="116201"/>
                  <a:pt x="11529" y="137897"/>
                  <a:pt x="1475" y="142130"/>
                </a:cubicBezTo>
                <a:cubicBezTo>
                  <a:pt x="-8579" y="146363"/>
                  <a:pt x="35607" y="127578"/>
                  <a:pt x="47513" y="131018"/>
                </a:cubicBezTo>
                <a:cubicBezTo>
                  <a:pt x="59419" y="134458"/>
                  <a:pt x="63388" y="149539"/>
                  <a:pt x="72913" y="162768"/>
                </a:cubicBezTo>
                <a:cubicBezTo>
                  <a:pt x="82438" y="175997"/>
                  <a:pt x="94873" y="200339"/>
                  <a:pt x="104663" y="210393"/>
                </a:cubicBezTo>
                <a:cubicBezTo>
                  <a:pt x="114453" y="220447"/>
                  <a:pt x="120538" y="217537"/>
                  <a:pt x="131650" y="223093"/>
                </a:cubicBezTo>
                <a:cubicBezTo>
                  <a:pt x="142763" y="228649"/>
                  <a:pt x="156786" y="237116"/>
                  <a:pt x="171338" y="243730"/>
                </a:cubicBezTo>
                <a:cubicBezTo>
                  <a:pt x="185890" y="250344"/>
                  <a:pt x="196474" y="255107"/>
                  <a:pt x="218963" y="262780"/>
                </a:cubicBezTo>
                <a:cubicBezTo>
                  <a:pt x="241453" y="270453"/>
                  <a:pt x="282727" y="278126"/>
                  <a:pt x="306275" y="289768"/>
                </a:cubicBezTo>
                <a:cubicBezTo>
                  <a:pt x="329823" y="301410"/>
                  <a:pt x="338025" y="322047"/>
                  <a:pt x="360250" y="332630"/>
                </a:cubicBezTo>
                <a:cubicBezTo>
                  <a:pt x="382475" y="343213"/>
                  <a:pt x="440154" y="356707"/>
                  <a:pt x="439625" y="353268"/>
                </a:cubicBezTo>
                <a:cubicBezTo>
                  <a:pt x="439096" y="349829"/>
                  <a:pt x="351254" y="317285"/>
                  <a:pt x="357075" y="311993"/>
                </a:cubicBezTo>
                <a:cubicBezTo>
                  <a:pt x="362896" y="306701"/>
                  <a:pt x="465819" y="323635"/>
                  <a:pt x="474550" y="321518"/>
                </a:cubicBezTo>
                <a:cubicBezTo>
                  <a:pt x="483281" y="319401"/>
                  <a:pt x="440155" y="311199"/>
                  <a:pt x="409463" y="299293"/>
                </a:cubicBezTo>
                <a:cubicBezTo>
                  <a:pt x="378771" y="287387"/>
                  <a:pt x="294369" y="254842"/>
                  <a:pt x="290400" y="250080"/>
                </a:cubicBezTo>
                <a:cubicBezTo>
                  <a:pt x="286431" y="245318"/>
                  <a:pt x="351254" y="265956"/>
                  <a:pt x="385650" y="270718"/>
                </a:cubicBezTo>
                <a:cubicBezTo>
                  <a:pt x="420046" y="275480"/>
                  <a:pt x="488573" y="277067"/>
                  <a:pt x="496775" y="278655"/>
                </a:cubicBezTo>
                <a:cubicBezTo>
                  <a:pt x="504977" y="280243"/>
                  <a:pt x="456294" y="283947"/>
                  <a:pt x="434863" y="280243"/>
                </a:cubicBezTo>
                <a:cubicBezTo>
                  <a:pt x="413432" y="276539"/>
                  <a:pt x="391207" y="267013"/>
                  <a:pt x="368188" y="256430"/>
                </a:cubicBezTo>
                <a:cubicBezTo>
                  <a:pt x="345169" y="245847"/>
                  <a:pt x="323208" y="232353"/>
                  <a:pt x="296750" y="216743"/>
                </a:cubicBezTo>
                <a:cubicBezTo>
                  <a:pt x="270292" y="201133"/>
                  <a:pt x="231928" y="183670"/>
                  <a:pt x="209438" y="162768"/>
                </a:cubicBezTo>
                <a:cubicBezTo>
                  <a:pt x="186949" y="141866"/>
                  <a:pt x="154669" y="85245"/>
                  <a:pt x="161813" y="91330"/>
                </a:cubicBezTo>
                <a:cubicBezTo>
                  <a:pt x="168957" y="97415"/>
                  <a:pt x="255475" y="206688"/>
                  <a:pt x="252300" y="199280"/>
                </a:cubicBezTo>
                <a:cubicBezTo>
                  <a:pt x="249125" y="191872"/>
                  <a:pt x="162077" y="78101"/>
                  <a:pt x="142763" y="46880"/>
                </a:cubicBezTo>
                <a:cubicBezTo>
                  <a:pt x="123449" y="15659"/>
                  <a:pt x="106779" y="-4449"/>
                  <a:pt x="103075" y="84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: 図形 1073">
            <a:extLst>
              <a:ext uri="{FF2B5EF4-FFF2-40B4-BE49-F238E27FC236}">
                <a16:creationId xmlns:a16="http://schemas.microsoft.com/office/drawing/2014/main" id="{CCFEFC89-0E61-4EE7-9C18-E1A3AB4C1842}"/>
              </a:ext>
            </a:extLst>
          </p:cNvPr>
          <p:cNvSpPr/>
          <p:nvPr/>
        </p:nvSpPr>
        <p:spPr>
          <a:xfrm>
            <a:off x="2411125" y="4170960"/>
            <a:ext cx="509824" cy="243607"/>
          </a:xfrm>
          <a:custGeom>
            <a:avLst/>
            <a:gdLst>
              <a:gd name="connsiteX0" fmla="*/ 288 w 509824"/>
              <a:gd name="connsiteY0" fmla="*/ 131165 h 243607"/>
              <a:gd name="connsiteX1" fmla="*/ 184438 w 509824"/>
              <a:gd name="connsiteY1" fmla="*/ 124815 h 243607"/>
              <a:gd name="connsiteX2" fmla="*/ 279688 w 509824"/>
              <a:gd name="connsiteY2" fmla="*/ 102590 h 243607"/>
              <a:gd name="connsiteX3" fmla="*/ 495588 w 509824"/>
              <a:gd name="connsiteY3" fmla="*/ 990 h 243607"/>
              <a:gd name="connsiteX4" fmla="*/ 417800 w 509824"/>
              <a:gd name="connsiteY4" fmla="*/ 53378 h 243607"/>
              <a:gd name="connsiteX5" fmla="*/ 343188 w 509824"/>
              <a:gd name="connsiteY5" fmla="*/ 94653 h 243607"/>
              <a:gd name="connsiteX6" fmla="*/ 438438 w 509824"/>
              <a:gd name="connsiteY6" fmla="*/ 66078 h 243607"/>
              <a:gd name="connsiteX7" fmla="*/ 508288 w 509824"/>
              <a:gd name="connsiteY7" fmla="*/ 50203 h 243607"/>
              <a:gd name="connsiteX8" fmla="*/ 478125 w 509824"/>
              <a:gd name="connsiteY8" fmla="*/ 64490 h 243607"/>
              <a:gd name="connsiteX9" fmla="*/ 381288 w 509824"/>
              <a:gd name="connsiteY9" fmla="*/ 118465 h 243607"/>
              <a:gd name="connsiteX10" fmla="*/ 451138 w 509824"/>
              <a:gd name="connsiteY10" fmla="*/ 96240 h 243607"/>
              <a:gd name="connsiteX11" fmla="*/ 352713 w 509824"/>
              <a:gd name="connsiteY11" fmla="*/ 143865 h 243607"/>
              <a:gd name="connsiteX12" fmla="*/ 228888 w 509824"/>
              <a:gd name="connsiteY12" fmla="*/ 234353 h 243607"/>
              <a:gd name="connsiteX13" fmla="*/ 300325 w 509824"/>
              <a:gd name="connsiteY13" fmla="*/ 162915 h 243607"/>
              <a:gd name="connsiteX14" fmla="*/ 198725 w 509824"/>
              <a:gd name="connsiteY14" fmla="*/ 242290 h 243607"/>
              <a:gd name="connsiteX15" fmla="*/ 227300 w 509824"/>
              <a:gd name="connsiteY15" fmla="*/ 212128 h 243607"/>
              <a:gd name="connsiteX16" fmla="*/ 160625 w 509824"/>
              <a:gd name="connsiteY16" fmla="*/ 207365 h 243607"/>
              <a:gd name="connsiteX17" fmla="*/ 81250 w 509824"/>
              <a:gd name="connsiteY17" fmla="*/ 199428 h 243607"/>
              <a:gd name="connsiteX18" fmla="*/ 214600 w 509824"/>
              <a:gd name="connsiteY18" fmla="*/ 197840 h 243607"/>
              <a:gd name="connsiteX19" fmla="*/ 143163 w 509824"/>
              <a:gd name="connsiteY19" fmla="*/ 186728 h 243607"/>
              <a:gd name="connsiteX20" fmla="*/ 288 w 509824"/>
              <a:gd name="connsiteY20" fmla="*/ 131165 h 243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09824" h="243607">
                <a:moveTo>
                  <a:pt x="288" y="131165"/>
                </a:moveTo>
                <a:cubicBezTo>
                  <a:pt x="7167" y="120846"/>
                  <a:pt x="137871" y="129577"/>
                  <a:pt x="184438" y="124815"/>
                </a:cubicBezTo>
                <a:cubicBezTo>
                  <a:pt x="231005" y="120053"/>
                  <a:pt x="227830" y="123228"/>
                  <a:pt x="279688" y="102590"/>
                </a:cubicBezTo>
                <a:cubicBezTo>
                  <a:pt x="331546" y="81952"/>
                  <a:pt x="472569" y="9192"/>
                  <a:pt x="495588" y="990"/>
                </a:cubicBezTo>
                <a:cubicBezTo>
                  <a:pt x="518607" y="-7212"/>
                  <a:pt x="443200" y="37767"/>
                  <a:pt x="417800" y="53378"/>
                </a:cubicBezTo>
                <a:cubicBezTo>
                  <a:pt x="392400" y="68989"/>
                  <a:pt x="339748" y="92536"/>
                  <a:pt x="343188" y="94653"/>
                </a:cubicBezTo>
                <a:cubicBezTo>
                  <a:pt x="346628" y="96770"/>
                  <a:pt x="410921" y="73486"/>
                  <a:pt x="438438" y="66078"/>
                </a:cubicBezTo>
                <a:cubicBezTo>
                  <a:pt x="465955" y="58670"/>
                  <a:pt x="501674" y="50468"/>
                  <a:pt x="508288" y="50203"/>
                </a:cubicBezTo>
                <a:cubicBezTo>
                  <a:pt x="514903" y="49938"/>
                  <a:pt x="499292" y="53113"/>
                  <a:pt x="478125" y="64490"/>
                </a:cubicBezTo>
                <a:cubicBezTo>
                  <a:pt x="456958" y="75867"/>
                  <a:pt x="385786" y="113173"/>
                  <a:pt x="381288" y="118465"/>
                </a:cubicBezTo>
                <a:cubicBezTo>
                  <a:pt x="376790" y="123757"/>
                  <a:pt x="455900" y="92007"/>
                  <a:pt x="451138" y="96240"/>
                </a:cubicBezTo>
                <a:cubicBezTo>
                  <a:pt x="446376" y="100473"/>
                  <a:pt x="389755" y="120846"/>
                  <a:pt x="352713" y="143865"/>
                </a:cubicBezTo>
                <a:cubicBezTo>
                  <a:pt x="315671" y="166884"/>
                  <a:pt x="237619" y="231178"/>
                  <a:pt x="228888" y="234353"/>
                </a:cubicBezTo>
                <a:cubicBezTo>
                  <a:pt x="220157" y="237528"/>
                  <a:pt x="305352" y="161592"/>
                  <a:pt x="300325" y="162915"/>
                </a:cubicBezTo>
                <a:cubicBezTo>
                  <a:pt x="295298" y="164238"/>
                  <a:pt x="210896" y="234088"/>
                  <a:pt x="198725" y="242290"/>
                </a:cubicBezTo>
                <a:cubicBezTo>
                  <a:pt x="186554" y="250492"/>
                  <a:pt x="233650" y="217949"/>
                  <a:pt x="227300" y="212128"/>
                </a:cubicBezTo>
                <a:cubicBezTo>
                  <a:pt x="220950" y="206307"/>
                  <a:pt x="184967" y="209482"/>
                  <a:pt x="160625" y="207365"/>
                </a:cubicBezTo>
                <a:cubicBezTo>
                  <a:pt x="136283" y="205248"/>
                  <a:pt x="72254" y="201015"/>
                  <a:pt x="81250" y="199428"/>
                </a:cubicBezTo>
                <a:cubicBezTo>
                  <a:pt x="90246" y="197841"/>
                  <a:pt x="204281" y="199957"/>
                  <a:pt x="214600" y="197840"/>
                </a:cubicBezTo>
                <a:cubicBezTo>
                  <a:pt x="224919" y="195723"/>
                  <a:pt x="174648" y="196253"/>
                  <a:pt x="143163" y="186728"/>
                </a:cubicBezTo>
                <a:cubicBezTo>
                  <a:pt x="111678" y="177203"/>
                  <a:pt x="-6591" y="141484"/>
                  <a:pt x="288" y="13116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: 図形 1074">
            <a:extLst>
              <a:ext uri="{FF2B5EF4-FFF2-40B4-BE49-F238E27FC236}">
                <a16:creationId xmlns:a16="http://schemas.microsoft.com/office/drawing/2014/main" id="{7464AA68-E9BF-40B0-9D26-8B55A243E5E1}"/>
              </a:ext>
            </a:extLst>
          </p:cNvPr>
          <p:cNvSpPr/>
          <p:nvPr/>
        </p:nvSpPr>
        <p:spPr>
          <a:xfrm>
            <a:off x="2384202" y="3387269"/>
            <a:ext cx="81219" cy="189953"/>
          </a:xfrm>
          <a:custGeom>
            <a:avLst/>
            <a:gdLst>
              <a:gd name="connsiteX0" fmla="*/ 81186 w 81219"/>
              <a:gd name="connsiteY0" fmla="*/ 456 h 189953"/>
              <a:gd name="connsiteX1" fmla="*/ 52611 w 81219"/>
              <a:gd name="connsiteY1" fmla="*/ 98881 h 189953"/>
              <a:gd name="connsiteX2" fmla="*/ 47848 w 81219"/>
              <a:gd name="connsiteY2" fmla="*/ 144919 h 189953"/>
              <a:gd name="connsiteX3" fmla="*/ 30386 w 81219"/>
              <a:gd name="connsiteY3" fmla="*/ 168731 h 189953"/>
              <a:gd name="connsiteX4" fmla="*/ 27211 w 81219"/>
              <a:gd name="connsiteY4" fmla="*/ 189369 h 189953"/>
              <a:gd name="connsiteX5" fmla="*/ 27211 w 81219"/>
              <a:gd name="connsiteY5" fmla="*/ 179844 h 189953"/>
              <a:gd name="connsiteX6" fmla="*/ 223 w 81219"/>
              <a:gd name="connsiteY6" fmla="*/ 135394 h 189953"/>
              <a:gd name="connsiteX7" fmla="*/ 16098 w 81219"/>
              <a:gd name="connsiteY7" fmla="*/ 97294 h 189953"/>
              <a:gd name="connsiteX8" fmla="*/ 46261 w 81219"/>
              <a:gd name="connsiteY8" fmla="*/ 62369 h 189953"/>
              <a:gd name="connsiteX9" fmla="*/ 81186 w 81219"/>
              <a:gd name="connsiteY9" fmla="*/ 456 h 189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1219" h="189953">
                <a:moveTo>
                  <a:pt x="81186" y="456"/>
                </a:moveTo>
                <a:cubicBezTo>
                  <a:pt x="82244" y="6541"/>
                  <a:pt x="58167" y="74804"/>
                  <a:pt x="52611" y="98881"/>
                </a:cubicBezTo>
                <a:cubicBezTo>
                  <a:pt x="47055" y="122958"/>
                  <a:pt x="51552" y="133277"/>
                  <a:pt x="47848" y="144919"/>
                </a:cubicBezTo>
                <a:cubicBezTo>
                  <a:pt x="44144" y="156561"/>
                  <a:pt x="33825" y="161323"/>
                  <a:pt x="30386" y="168731"/>
                </a:cubicBezTo>
                <a:cubicBezTo>
                  <a:pt x="26946" y="176139"/>
                  <a:pt x="27740" y="187517"/>
                  <a:pt x="27211" y="189369"/>
                </a:cubicBezTo>
                <a:cubicBezTo>
                  <a:pt x="26682" y="191221"/>
                  <a:pt x="31709" y="188840"/>
                  <a:pt x="27211" y="179844"/>
                </a:cubicBezTo>
                <a:cubicBezTo>
                  <a:pt x="22713" y="170848"/>
                  <a:pt x="2075" y="149152"/>
                  <a:pt x="223" y="135394"/>
                </a:cubicBezTo>
                <a:cubicBezTo>
                  <a:pt x="-1629" y="121636"/>
                  <a:pt x="8425" y="109465"/>
                  <a:pt x="16098" y="97294"/>
                </a:cubicBezTo>
                <a:cubicBezTo>
                  <a:pt x="23771" y="85123"/>
                  <a:pt x="35678" y="73746"/>
                  <a:pt x="46261" y="62369"/>
                </a:cubicBezTo>
                <a:cubicBezTo>
                  <a:pt x="56844" y="50992"/>
                  <a:pt x="80128" y="-5629"/>
                  <a:pt x="81186" y="45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: 図形 1075">
            <a:extLst>
              <a:ext uri="{FF2B5EF4-FFF2-40B4-BE49-F238E27FC236}">
                <a16:creationId xmlns:a16="http://schemas.microsoft.com/office/drawing/2014/main" id="{9D747F16-BE47-441D-AA6F-EFABD285AAB6}"/>
              </a:ext>
            </a:extLst>
          </p:cNvPr>
          <p:cNvSpPr/>
          <p:nvPr/>
        </p:nvSpPr>
        <p:spPr>
          <a:xfrm>
            <a:off x="2385088" y="3274541"/>
            <a:ext cx="81765" cy="190989"/>
          </a:xfrm>
          <a:custGeom>
            <a:avLst/>
            <a:gdLst>
              <a:gd name="connsiteX0" fmla="*/ 80300 w 81765"/>
              <a:gd name="connsiteY0" fmla="*/ 472 h 190989"/>
              <a:gd name="connsiteX1" fmla="*/ 61250 w 81765"/>
              <a:gd name="connsiteY1" fmla="*/ 89372 h 190989"/>
              <a:gd name="connsiteX2" fmla="*/ 69187 w 81765"/>
              <a:gd name="connsiteY2" fmla="*/ 114772 h 190989"/>
              <a:gd name="connsiteX3" fmla="*/ 39025 w 81765"/>
              <a:gd name="connsiteY3" fmla="*/ 152872 h 190989"/>
              <a:gd name="connsiteX4" fmla="*/ 925 w 81765"/>
              <a:gd name="connsiteY4" fmla="*/ 190972 h 190989"/>
              <a:gd name="connsiteX5" fmla="*/ 12037 w 81765"/>
              <a:gd name="connsiteY5" fmla="*/ 148109 h 190989"/>
              <a:gd name="connsiteX6" fmla="*/ 15212 w 81765"/>
              <a:gd name="connsiteY6" fmla="*/ 57622 h 190989"/>
              <a:gd name="connsiteX7" fmla="*/ 80300 w 81765"/>
              <a:gd name="connsiteY7" fmla="*/ 472 h 19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765" h="190989">
                <a:moveTo>
                  <a:pt x="80300" y="472"/>
                </a:moveTo>
                <a:cubicBezTo>
                  <a:pt x="87973" y="5764"/>
                  <a:pt x="63102" y="70322"/>
                  <a:pt x="61250" y="89372"/>
                </a:cubicBezTo>
                <a:cubicBezTo>
                  <a:pt x="59398" y="108422"/>
                  <a:pt x="72891" y="104189"/>
                  <a:pt x="69187" y="114772"/>
                </a:cubicBezTo>
                <a:cubicBezTo>
                  <a:pt x="65483" y="125355"/>
                  <a:pt x="50402" y="140172"/>
                  <a:pt x="39025" y="152872"/>
                </a:cubicBezTo>
                <a:cubicBezTo>
                  <a:pt x="27648" y="165572"/>
                  <a:pt x="5423" y="191766"/>
                  <a:pt x="925" y="190972"/>
                </a:cubicBezTo>
                <a:cubicBezTo>
                  <a:pt x="-3573" y="190178"/>
                  <a:pt x="9656" y="170334"/>
                  <a:pt x="12037" y="148109"/>
                </a:cubicBezTo>
                <a:cubicBezTo>
                  <a:pt x="14418" y="125884"/>
                  <a:pt x="7804" y="79582"/>
                  <a:pt x="15212" y="57622"/>
                </a:cubicBezTo>
                <a:cubicBezTo>
                  <a:pt x="22620" y="35662"/>
                  <a:pt x="72627" y="-4820"/>
                  <a:pt x="80300" y="47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: 図形 1076">
            <a:extLst>
              <a:ext uri="{FF2B5EF4-FFF2-40B4-BE49-F238E27FC236}">
                <a16:creationId xmlns:a16="http://schemas.microsoft.com/office/drawing/2014/main" id="{76217FE2-3CDF-4D17-83DC-0EABDDBA4397}"/>
              </a:ext>
            </a:extLst>
          </p:cNvPr>
          <p:cNvSpPr/>
          <p:nvPr/>
        </p:nvSpPr>
        <p:spPr>
          <a:xfrm>
            <a:off x="1993054" y="2621516"/>
            <a:ext cx="845837" cy="604638"/>
          </a:xfrm>
          <a:custGeom>
            <a:avLst/>
            <a:gdLst>
              <a:gd name="connsiteX0" fmla="*/ 669184 w 845837"/>
              <a:gd name="connsiteY0" fmla="*/ 1034 h 604638"/>
              <a:gd name="connsiteX1" fmla="*/ 565996 w 845837"/>
              <a:gd name="connsiteY1" fmla="*/ 5797 h 604638"/>
              <a:gd name="connsiteX2" fmla="*/ 404071 w 845837"/>
              <a:gd name="connsiteY2" fmla="*/ 4209 h 604638"/>
              <a:gd name="connsiteX3" fmla="*/ 246909 w 845837"/>
              <a:gd name="connsiteY3" fmla="*/ 45484 h 604638"/>
              <a:gd name="connsiteX4" fmla="*/ 308821 w 845837"/>
              <a:gd name="connsiteY4" fmla="*/ 28022 h 604638"/>
              <a:gd name="connsiteX5" fmla="*/ 521546 w 845837"/>
              <a:gd name="connsiteY5" fmla="*/ 21672 h 604638"/>
              <a:gd name="connsiteX6" fmla="*/ 419946 w 845837"/>
              <a:gd name="connsiteY6" fmla="*/ 32784 h 604638"/>
              <a:gd name="connsiteX7" fmla="*/ 269134 w 845837"/>
              <a:gd name="connsiteY7" fmla="*/ 69297 h 604638"/>
              <a:gd name="connsiteX8" fmla="*/ 127846 w 845837"/>
              <a:gd name="connsiteY8" fmla="*/ 186772 h 604638"/>
              <a:gd name="connsiteX9" fmla="*/ 167534 w 845837"/>
              <a:gd name="connsiteY9" fmla="*/ 145497 h 604638"/>
              <a:gd name="connsiteX10" fmla="*/ 318346 w 845837"/>
              <a:gd name="connsiteY10" fmla="*/ 78822 h 604638"/>
              <a:gd name="connsiteX11" fmla="*/ 272309 w 845837"/>
              <a:gd name="connsiteY11" fmla="*/ 123272 h 604638"/>
              <a:gd name="connsiteX12" fmla="*/ 111971 w 845837"/>
              <a:gd name="connsiteY12" fmla="*/ 197884 h 604638"/>
              <a:gd name="connsiteX13" fmla="*/ 26246 w 845837"/>
              <a:gd name="connsiteY13" fmla="*/ 382034 h 604638"/>
              <a:gd name="connsiteX14" fmla="*/ 51646 w 845837"/>
              <a:gd name="connsiteY14" fmla="*/ 307422 h 604638"/>
              <a:gd name="connsiteX15" fmla="*/ 140546 w 845837"/>
              <a:gd name="connsiteY15" fmla="*/ 221697 h 604638"/>
              <a:gd name="connsiteX16" fmla="*/ 92921 w 845837"/>
              <a:gd name="connsiteY16" fmla="*/ 288372 h 604638"/>
              <a:gd name="connsiteX17" fmla="*/ 8784 w 845837"/>
              <a:gd name="connsiteY17" fmla="*/ 396322 h 604638"/>
              <a:gd name="connsiteX18" fmla="*/ 4021 w 845837"/>
              <a:gd name="connsiteY18" fmla="*/ 539197 h 604638"/>
              <a:gd name="connsiteX19" fmla="*/ 21484 w 845837"/>
              <a:gd name="connsiteY19" fmla="*/ 409022 h 604638"/>
              <a:gd name="connsiteX20" fmla="*/ 34184 w 845837"/>
              <a:gd name="connsiteY20" fmla="*/ 604284 h 604638"/>
              <a:gd name="connsiteX21" fmla="*/ 69109 w 845837"/>
              <a:gd name="connsiteY21" fmla="*/ 455059 h 604638"/>
              <a:gd name="connsiteX22" fmla="*/ 92921 w 845837"/>
              <a:gd name="connsiteY22" fmla="*/ 377272 h 604638"/>
              <a:gd name="connsiteX23" fmla="*/ 115146 w 845837"/>
              <a:gd name="connsiteY23" fmla="*/ 310597 h 604638"/>
              <a:gd name="connsiteX24" fmla="*/ 251671 w 845837"/>
              <a:gd name="connsiteY24" fmla="*/ 191534 h 604638"/>
              <a:gd name="connsiteX25" fmla="*/ 142134 w 845837"/>
              <a:gd name="connsiteY25" fmla="*/ 240747 h 604638"/>
              <a:gd name="connsiteX26" fmla="*/ 297709 w 845837"/>
              <a:gd name="connsiteY26" fmla="*/ 140734 h 604638"/>
              <a:gd name="connsiteX27" fmla="*/ 221509 w 845837"/>
              <a:gd name="connsiteY27" fmla="*/ 170897 h 604638"/>
              <a:gd name="connsiteX28" fmla="*/ 346921 w 845837"/>
              <a:gd name="connsiteY28" fmla="*/ 123272 h 604638"/>
              <a:gd name="connsiteX29" fmla="*/ 432646 w 845837"/>
              <a:gd name="connsiteY29" fmla="*/ 89934 h 604638"/>
              <a:gd name="connsiteX30" fmla="*/ 570759 w 845837"/>
              <a:gd name="connsiteY30" fmla="*/ 70884 h 604638"/>
              <a:gd name="connsiteX31" fmla="*/ 321521 w 845837"/>
              <a:gd name="connsiteY31" fmla="*/ 105809 h 604638"/>
              <a:gd name="connsiteX32" fmla="*/ 504084 w 845837"/>
              <a:gd name="connsiteY32" fmla="*/ 74059 h 604638"/>
              <a:gd name="connsiteX33" fmla="*/ 688234 w 845837"/>
              <a:gd name="connsiteY33" fmla="*/ 55009 h 604638"/>
              <a:gd name="connsiteX34" fmla="*/ 845396 w 845837"/>
              <a:gd name="connsiteY34" fmla="*/ 53422 h 604638"/>
              <a:gd name="connsiteX35" fmla="*/ 729509 w 845837"/>
              <a:gd name="connsiteY35" fmla="*/ 35959 h 604638"/>
              <a:gd name="connsiteX36" fmla="*/ 559646 w 845837"/>
              <a:gd name="connsiteY36" fmla="*/ 29609 h 604638"/>
              <a:gd name="connsiteX37" fmla="*/ 669184 w 845837"/>
              <a:gd name="connsiteY37" fmla="*/ 1034 h 60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45837" h="604638">
                <a:moveTo>
                  <a:pt x="669184" y="1034"/>
                </a:moveTo>
                <a:cubicBezTo>
                  <a:pt x="670242" y="-2935"/>
                  <a:pt x="565996" y="5797"/>
                  <a:pt x="565996" y="5797"/>
                </a:cubicBezTo>
                <a:cubicBezTo>
                  <a:pt x="521811" y="6326"/>
                  <a:pt x="457252" y="-2405"/>
                  <a:pt x="404071" y="4209"/>
                </a:cubicBezTo>
                <a:cubicBezTo>
                  <a:pt x="350890" y="10823"/>
                  <a:pt x="246909" y="45484"/>
                  <a:pt x="246909" y="45484"/>
                </a:cubicBezTo>
                <a:cubicBezTo>
                  <a:pt x="231034" y="49453"/>
                  <a:pt x="263048" y="31991"/>
                  <a:pt x="308821" y="28022"/>
                </a:cubicBezTo>
                <a:cubicBezTo>
                  <a:pt x="354594" y="24053"/>
                  <a:pt x="503025" y="20878"/>
                  <a:pt x="521546" y="21672"/>
                </a:cubicBezTo>
                <a:cubicBezTo>
                  <a:pt x="540067" y="22466"/>
                  <a:pt x="462015" y="24847"/>
                  <a:pt x="419946" y="32784"/>
                </a:cubicBezTo>
                <a:cubicBezTo>
                  <a:pt x="377877" y="40722"/>
                  <a:pt x="317817" y="43632"/>
                  <a:pt x="269134" y="69297"/>
                </a:cubicBezTo>
                <a:cubicBezTo>
                  <a:pt x="220451" y="94962"/>
                  <a:pt x="144779" y="174072"/>
                  <a:pt x="127846" y="186772"/>
                </a:cubicBezTo>
                <a:cubicBezTo>
                  <a:pt x="110913" y="199472"/>
                  <a:pt x="135784" y="163489"/>
                  <a:pt x="167534" y="145497"/>
                </a:cubicBezTo>
                <a:cubicBezTo>
                  <a:pt x="199284" y="127505"/>
                  <a:pt x="300884" y="82526"/>
                  <a:pt x="318346" y="78822"/>
                </a:cubicBezTo>
                <a:cubicBezTo>
                  <a:pt x="335808" y="75118"/>
                  <a:pt x="306705" y="103428"/>
                  <a:pt x="272309" y="123272"/>
                </a:cubicBezTo>
                <a:cubicBezTo>
                  <a:pt x="237913" y="143116"/>
                  <a:pt x="152981" y="154757"/>
                  <a:pt x="111971" y="197884"/>
                </a:cubicBezTo>
                <a:cubicBezTo>
                  <a:pt x="70961" y="241011"/>
                  <a:pt x="36300" y="363778"/>
                  <a:pt x="26246" y="382034"/>
                </a:cubicBezTo>
                <a:cubicBezTo>
                  <a:pt x="16192" y="400290"/>
                  <a:pt x="32596" y="334145"/>
                  <a:pt x="51646" y="307422"/>
                </a:cubicBezTo>
                <a:cubicBezTo>
                  <a:pt x="70696" y="280699"/>
                  <a:pt x="133667" y="224872"/>
                  <a:pt x="140546" y="221697"/>
                </a:cubicBezTo>
                <a:cubicBezTo>
                  <a:pt x="147425" y="218522"/>
                  <a:pt x="114881" y="259268"/>
                  <a:pt x="92921" y="288372"/>
                </a:cubicBezTo>
                <a:cubicBezTo>
                  <a:pt x="70961" y="317476"/>
                  <a:pt x="23601" y="354518"/>
                  <a:pt x="8784" y="396322"/>
                </a:cubicBezTo>
                <a:cubicBezTo>
                  <a:pt x="-6033" y="438126"/>
                  <a:pt x="1904" y="537080"/>
                  <a:pt x="4021" y="539197"/>
                </a:cubicBezTo>
                <a:cubicBezTo>
                  <a:pt x="6138" y="541314"/>
                  <a:pt x="16457" y="398174"/>
                  <a:pt x="21484" y="409022"/>
                </a:cubicBezTo>
                <a:cubicBezTo>
                  <a:pt x="26511" y="419870"/>
                  <a:pt x="26247" y="596611"/>
                  <a:pt x="34184" y="604284"/>
                </a:cubicBezTo>
                <a:cubicBezTo>
                  <a:pt x="42121" y="611957"/>
                  <a:pt x="59320" y="492894"/>
                  <a:pt x="69109" y="455059"/>
                </a:cubicBezTo>
                <a:cubicBezTo>
                  <a:pt x="78898" y="417224"/>
                  <a:pt x="85248" y="401349"/>
                  <a:pt x="92921" y="377272"/>
                </a:cubicBezTo>
                <a:cubicBezTo>
                  <a:pt x="100594" y="353195"/>
                  <a:pt x="88688" y="341553"/>
                  <a:pt x="115146" y="310597"/>
                </a:cubicBezTo>
                <a:cubicBezTo>
                  <a:pt x="141604" y="279641"/>
                  <a:pt x="247173" y="203176"/>
                  <a:pt x="251671" y="191534"/>
                </a:cubicBezTo>
                <a:cubicBezTo>
                  <a:pt x="256169" y="179892"/>
                  <a:pt x="134461" y="249214"/>
                  <a:pt x="142134" y="240747"/>
                </a:cubicBezTo>
                <a:cubicBezTo>
                  <a:pt x="149807" y="232280"/>
                  <a:pt x="284480" y="152376"/>
                  <a:pt x="297709" y="140734"/>
                </a:cubicBezTo>
                <a:cubicBezTo>
                  <a:pt x="310938" y="129092"/>
                  <a:pt x="213307" y="173807"/>
                  <a:pt x="221509" y="170897"/>
                </a:cubicBezTo>
                <a:cubicBezTo>
                  <a:pt x="229711" y="167987"/>
                  <a:pt x="311732" y="136766"/>
                  <a:pt x="346921" y="123272"/>
                </a:cubicBezTo>
                <a:cubicBezTo>
                  <a:pt x="382110" y="109778"/>
                  <a:pt x="395340" y="98665"/>
                  <a:pt x="432646" y="89934"/>
                </a:cubicBezTo>
                <a:cubicBezTo>
                  <a:pt x="469952" y="81203"/>
                  <a:pt x="570759" y="70884"/>
                  <a:pt x="570759" y="70884"/>
                </a:cubicBezTo>
                <a:lnTo>
                  <a:pt x="321521" y="105809"/>
                </a:lnTo>
                <a:cubicBezTo>
                  <a:pt x="310409" y="106338"/>
                  <a:pt x="442965" y="82526"/>
                  <a:pt x="504084" y="74059"/>
                </a:cubicBezTo>
                <a:cubicBezTo>
                  <a:pt x="565203" y="65592"/>
                  <a:pt x="631349" y="58449"/>
                  <a:pt x="688234" y="55009"/>
                </a:cubicBezTo>
                <a:cubicBezTo>
                  <a:pt x="745119" y="51570"/>
                  <a:pt x="838517" y="56597"/>
                  <a:pt x="845396" y="53422"/>
                </a:cubicBezTo>
                <a:cubicBezTo>
                  <a:pt x="852275" y="50247"/>
                  <a:pt x="777134" y="39928"/>
                  <a:pt x="729509" y="35959"/>
                </a:cubicBezTo>
                <a:cubicBezTo>
                  <a:pt x="681884" y="31990"/>
                  <a:pt x="573669" y="34107"/>
                  <a:pt x="559646" y="29609"/>
                </a:cubicBezTo>
                <a:cubicBezTo>
                  <a:pt x="545623" y="25111"/>
                  <a:pt x="668126" y="5003"/>
                  <a:pt x="669184" y="103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: 図形 1077">
            <a:extLst>
              <a:ext uri="{FF2B5EF4-FFF2-40B4-BE49-F238E27FC236}">
                <a16:creationId xmlns:a16="http://schemas.microsoft.com/office/drawing/2014/main" id="{DB1DD022-5FC5-42B6-B2A3-87815270A86A}"/>
              </a:ext>
            </a:extLst>
          </p:cNvPr>
          <p:cNvSpPr/>
          <p:nvPr/>
        </p:nvSpPr>
        <p:spPr>
          <a:xfrm>
            <a:off x="2176544" y="2660634"/>
            <a:ext cx="585450" cy="160367"/>
          </a:xfrm>
          <a:custGeom>
            <a:avLst/>
            <a:gdLst>
              <a:gd name="connsiteX0" fmla="*/ 134856 w 585450"/>
              <a:gd name="connsiteY0" fmla="*/ 160354 h 160367"/>
              <a:gd name="connsiteX1" fmla="*/ 266619 w 585450"/>
              <a:gd name="connsiteY1" fmla="*/ 77804 h 160367"/>
              <a:gd name="connsiteX2" fmla="*/ 577769 w 585450"/>
              <a:gd name="connsiteY2" fmla="*/ 34941 h 160367"/>
              <a:gd name="connsiteX3" fmla="*/ 471406 w 585450"/>
              <a:gd name="connsiteY3" fmla="*/ 27004 h 160367"/>
              <a:gd name="connsiteX4" fmla="*/ 260269 w 585450"/>
              <a:gd name="connsiteY4" fmla="*/ 55579 h 160367"/>
              <a:gd name="connsiteX5" fmla="*/ 371394 w 585450"/>
              <a:gd name="connsiteY5" fmla="*/ 16 h 160367"/>
              <a:gd name="connsiteX6" fmla="*/ 238044 w 585450"/>
              <a:gd name="connsiteY6" fmla="*/ 49229 h 160367"/>
              <a:gd name="connsiteX7" fmla="*/ 6269 w 585450"/>
              <a:gd name="connsiteY7" fmla="*/ 138129 h 160367"/>
              <a:gd name="connsiteX8" fmla="*/ 80881 w 585450"/>
              <a:gd name="connsiteY8" fmla="*/ 101616 h 160367"/>
              <a:gd name="connsiteX9" fmla="*/ 239631 w 585450"/>
              <a:gd name="connsiteY9" fmla="*/ 71454 h 160367"/>
              <a:gd name="connsiteX10" fmla="*/ 134856 w 585450"/>
              <a:gd name="connsiteY10" fmla="*/ 160354 h 160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450" h="160367">
                <a:moveTo>
                  <a:pt x="134856" y="160354"/>
                </a:moveTo>
                <a:cubicBezTo>
                  <a:pt x="139354" y="161412"/>
                  <a:pt x="192800" y="98706"/>
                  <a:pt x="266619" y="77804"/>
                </a:cubicBezTo>
                <a:cubicBezTo>
                  <a:pt x="340438" y="56902"/>
                  <a:pt x="543638" y="43408"/>
                  <a:pt x="577769" y="34941"/>
                </a:cubicBezTo>
                <a:cubicBezTo>
                  <a:pt x="611900" y="26474"/>
                  <a:pt x="524323" y="23564"/>
                  <a:pt x="471406" y="27004"/>
                </a:cubicBezTo>
                <a:cubicBezTo>
                  <a:pt x="418489" y="30444"/>
                  <a:pt x="276937" y="60077"/>
                  <a:pt x="260269" y="55579"/>
                </a:cubicBezTo>
                <a:cubicBezTo>
                  <a:pt x="243601" y="51081"/>
                  <a:pt x="375098" y="1074"/>
                  <a:pt x="371394" y="16"/>
                </a:cubicBezTo>
                <a:cubicBezTo>
                  <a:pt x="367690" y="-1042"/>
                  <a:pt x="238044" y="49229"/>
                  <a:pt x="238044" y="49229"/>
                </a:cubicBezTo>
                <a:lnTo>
                  <a:pt x="6269" y="138129"/>
                </a:lnTo>
                <a:cubicBezTo>
                  <a:pt x="-19925" y="146860"/>
                  <a:pt x="41987" y="112728"/>
                  <a:pt x="80881" y="101616"/>
                </a:cubicBezTo>
                <a:cubicBezTo>
                  <a:pt x="119775" y="90504"/>
                  <a:pt x="228783" y="69073"/>
                  <a:pt x="239631" y="71454"/>
                </a:cubicBezTo>
                <a:cubicBezTo>
                  <a:pt x="250479" y="73835"/>
                  <a:pt x="130358" y="159296"/>
                  <a:pt x="134856" y="16035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: 図形 1078">
            <a:extLst>
              <a:ext uri="{FF2B5EF4-FFF2-40B4-BE49-F238E27FC236}">
                <a16:creationId xmlns:a16="http://schemas.microsoft.com/office/drawing/2014/main" id="{B18E2057-A8D8-4264-90FE-8F52BBBE1C44}"/>
              </a:ext>
            </a:extLst>
          </p:cNvPr>
          <p:cNvSpPr/>
          <p:nvPr/>
        </p:nvSpPr>
        <p:spPr>
          <a:xfrm>
            <a:off x="2376488" y="2668120"/>
            <a:ext cx="458787" cy="36980"/>
          </a:xfrm>
          <a:custGeom>
            <a:avLst/>
            <a:gdLst>
              <a:gd name="connsiteX0" fmla="*/ 0 w 458787"/>
              <a:gd name="connsiteY0" fmla="*/ 36980 h 36980"/>
              <a:gd name="connsiteX1" fmla="*/ 230187 w 458787"/>
              <a:gd name="connsiteY1" fmla="*/ 2055 h 36980"/>
              <a:gd name="connsiteX2" fmla="*/ 458787 w 458787"/>
              <a:gd name="connsiteY2" fmla="*/ 5230 h 36980"/>
              <a:gd name="connsiteX3" fmla="*/ 355600 w 458787"/>
              <a:gd name="connsiteY3" fmla="*/ 14755 h 36980"/>
              <a:gd name="connsiteX4" fmla="*/ 266700 w 458787"/>
              <a:gd name="connsiteY4" fmla="*/ 25868 h 36980"/>
              <a:gd name="connsiteX5" fmla="*/ 0 w 458787"/>
              <a:gd name="connsiteY5" fmla="*/ 36980 h 36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787" h="36980">
                <a:moveTo>
                  <a:pt x="0" y="36980"/>
                </a:moveTo>
                <a:cubicBezTo>
                  <a:pt x="76861" y="22163"/>
                  <a:pt x="153723" y="7347"/>
                  <a:pt x="230187" y="2055"/>
                </a:cubicBezTo>
                <a:cubicBezTo>
                  <a:pt x="306652" y="-3237"/>
                  <a:pt x="437885" y="3113"/>
                  <a:pt x="458787" y="5230"/>
                </a:cubicBezTo>
                <a:lnTo>
                  <a:pt x="355600" y="14755"/>
                </a:lnTo>
                <a:cubicBezTo>
                  <a:pt x="323586" y="18195"/>
                  <a:pt x="266700" y="25868"/>
                  <a:pt x="266700" y="25868"/>
                </a:cubicBezTo>
                <a:lnTo>
                  <a:pt x="0" y="3698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: 図形 1079">
            <a:extLst>
              <a:ext uri="{FF2B5EF4-FFF2-40B4-BE49-F238E27FC236}">
                <a16:creationId xmlns:a16="http://schemas.microsoft.com/office/drawing/2014/main" id="{F180027C-9E96-4463-86F5-15B541EF2AD0}"/>
              </a:ext>
            </a:extLst>
          </p:cNvPr>
          <p:cNvSpPr/>
          <p:nvPr/>
        </p:nvSpPr>
        <p:spPr>
          <a:xfrm>
            <a:off x="2589098" y="2603017"/>
            <a:ext cx="524049" cy="393144"/>
          </a:xfrm>
          <a:custGeom>
            <a:avLst/>
            <a:gdLst>
              <a:gd name="connsiteX0" fmla="*/ 206490 w 524049"/>
              <a:gd name="connsiteY0" fmla="*/ 48108 h 393144"/>
              <a:gd name="connsiteX1" fmla="*/ 306502 w 524049"/>
              <a:gd name="connsiteY1" fmla="*/ 117958 h 393144"/>
              <a:gd name="connsiteX2" fmla="*/ 479540 w 524049"/>
              <a:gd name="connsiteY2" fmla="*/ 273533 h 393144"/>
              <a:gd name="connsiteX3" fmla="*/ 395402 w 524049"/>
              <a:gd name="connsiteY3" fmla="*/ 205271 h 393144"/>
              <a:gd name="connsiteX4" fmla="*/ 523990 w 524049"/>
              <a:gd name="connsiteY4" fmla="*/ 392596 h 393144"/>
              <a:gd name="connsiteX5" fmla="*/ 376352 w 524049"/>
              <a:gd name="connsiteY5" fmla="*/ 265596 h 393144"/>
              <a:gd name="connsiteX6" fmla="*/ 436677 w 524049"/>
              <a:gd name="connsiteY6" fmla="*/ 359258 h 393144"/>
              <a:gd name="connsiteX7" fmla="*/ 330315 w 524049"/>
              <a:gd name="connsiteY7" fmla="*/ 227496 h 393144"/>
              <a:gd name="connsiteX8" fmla="*/ 212840 w 524049"/>
              <a:gd name="connsiteY8" fmla="*/ 129071 h 393144"/>
              <a:gd name="connsiteX9" fmla="*/ 4877 w 524049"/>
              <a:gd name="connsiteY9" fmla="*/ 29058 h 393144"/>
              <a:gd name="connsiteX10" fmla="*/ 63615 w 524049"/>
              <a:gd name="connsiteY10" fmla="*/ 43346 h 393144"/>
              <a:gd name="connsiteX11" fmla="*/ 38215 w 524049"/>
              <a:gd name="connsiteY11" fmla="*/ 38583 h 393144"/>
              <a:gd name="connsiteX12" fmla="*/ 419215 w 524049"/>
              <a:gd name="connsiteY12" fmla="*/ 303696 h 393144"/>
              <a:gd name="connsiteX13" fmla="*/ 269990 w 524049"/>
              <a:gd name="connsiteY13" fmla="*/ 187808 h 393144"/>
              <a:gd name="connsiteX14" fmla="*/ 50915 w 524049"/>
              <a:gd name="connsiteY14" fmla="*/ 6833 h 393144"/>
              <a:gd name="connsiteX15" fmla="*/ 206490 w 524049"/>
              <a:gd name="connsiteY15" fmla="*/ 48108 h 39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24049" h="393144">
                <a:moveTo>
                  <a:pt x="206490" y="48108"/>
                </a:moveTo>
                <a:cubicBezTo>
                  <a:pt x="249088" y="66629"/>
                  <a:pt x="260994" y="80387"/>
                  <a:pt x="306502" y="117958"/>
                </a:cubicBezTo>
                <a:cubicBezTo>
                  <a:pt x="352010" y="155529"/>
                  <a:pt x="464723" y="258981"/>
                  <a:pt x="479540" y="273533"/>
                </a:cubicBezTo>
                <a:cubicBezTo>
                  <a:pt x="494357" y="288085"/>
                  <a:pt x="387994" y="185427"/>
                  <a:pt x="395402" y="205271"/>
                </a:cubicBezTo>
                <a:cubicBezTo>
                  <a:pt x="402810" y="225115"/>
                  <a:pt x="527165" y="382542"/>
                  <a:pt x="523990" y="392596"/>
                </a:cubicBezTo>
                <a:cubicBezTo>
                  <a:pt x="520815" y="402650"/>
                  <a:pt x="390904" y="271152"/>
                  <a:pt x="376352" y="265596"/>
                </a:cubicBezTo>
                <a:cubicBezTo>
                  <a:pt x="361800" y="260040"/>
                  <a:pt x="444350" y="365608"/>
                  <a:pt x="436677" y="359258"/>
                </a:cubicBezTo>
                <a:cubicBezTo>
                  <a:pt x="429004" y="352908"/>
                  <a:pt x="367621" y="265860"/>
                  <a:pt x="330315" y="227496"/>
                </a:cubicBezTo>
                <a:cubicBezTo>
                  <a:pt x="293009" y="189132"/>
                  <a:pt x="267080" y="162144"/>
                  <a:pt x="212840" y="129071"/>
                </a:cubicBezTo>
                <a:cubicBezTo>
                  <a:pt x="158600" y="95998"/>
                  <a:pt x="29748" y="43345"/>
                  <a:pt x="4877" y="29058"/>
                </a:cubicBezTo>
                <a:cubicBezTo>
                  <a:pt x="-19994" y="14770"/>
                  <a:pt x="58059" y="41759"/>
                  <a:pt x="63615" y="43346"/>
                </a:cubicBezTo>
                <a:cubicBezTo>
                  <a:pt x="69171" y="44933"/>
                  <a:pt x="-21052" y="-4809"/>
                  <a:pt x="38215" y="38583"/>
                </a:cubicBezTo>
                <a:cubicBezTo>
                  <a:pt x="97482" y="81975"/>
                  <a:pt x="380586" y="278825"/>
                  <a:pt x="419215" y="303696"/>
                </a:cubicBezTo>
                <a:cubicBezTo>
                  <a:pt x="457844" y="328567"/>
                  <a:pt x="331373" y="237285"/>
                  <a:pt x="269990" y="187808"/>
                </a:cubicBezTo>
                <a:cubicBezTo>
                  <a:pt x="208607" y="138331"/>
                  <a:pt x="63086" y="31175"/>
                  <a:pt x="50915" y="6833"/>
                </a:cubicBezTo>
                <a:cubicBezTo>
                  <a:pt x="38744" y="-17509"/>
                  <a:pt x="163892" y="29587"/>
                  <a:pt x="206490" y="4810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: 図形 1080">
            <a:extLst>
              <a:ext uri="{FF2B5EF4-FFF2-40B4-BE49-F238E27FC236}">
                <a16:creationId xmlns:a16="http://schemas.microsoft.com/office/drawing/2014/main" id="{A483EB6C-3248-443F-84CC-2854E64A4920}"/>
              </a:ext>
            </a:extLst>
          </p:cNvPr>
          <p:cNvSpPr/>
          <p:nvPr/>
        </p:nvSpPr>
        <p:spPr>
          <a:xfrm>
            <a:off x="3004463" y="2900298"/>
            <a:ext cx="220708" cy="489026"/>
          </a:xfrm>
          <a:custGeom>
            <a:avLst/>
            <a:gdLst>
              <a:gd name="connsiteX0" fmla="*/ 675 w 220708"/>
              <a:gd name="connsiteY0" fmla="*/ 42927 h 489026"/>
              <a:gd name="connsiteX1" fmla="*/ 72112 w 220708"/>
              <a:gd name="connsiteY1" fmla="*/ 154052 h 489026"/>
              <a:gd name="connsiteX2" fmla="*/ 91162 w 220708"/>
              <a:gd name="connsiteY2" fmla="*/ 247715 h 489026"/>
              <a:gd name="connsiteX3" fmla="*/ 129262 w 220708"/>
              <a:gd name="connsiteY3" fmla="*/ 489015 h 489026"/>
              <a:gd name="connsiteX4" fmla="*/ 116562 w 220708"/>
              <a:gd name="connsiteY4" fmla="*/ 258827 h 489026"/>
              <a:gd name="connsiteX5" fmla="*/ 159425 w 220708"/>
              <a:gd name="connsiteY5" fmla="*/ 455677 h 489026"/>
              <a:gd name="connsiteX6" fmla="*/ 156250 w 220708"/>
              <a:gd name="connsiteY6" fmla="*/ 273115 h 489026"/>
              <a:gd name="connsiteX7" fmla="*/ 219750 w 220708"/>
              <a:gd name="connsiteY7" fmla="*/ 460440 h 489026"/>
              <a:gd name="connsiteX8" fmla="*/ 188000 w 220708"/>
              <a:gd name="connsiteY8" fmla="*/ 282640 h 489026"/>
              <a:gd name="connsiteX9" fmla="*/ 102275 w 220708"/>
              <a:gd name="connsiteY9" fmla="*/ 65 h 489026"/>
              <a:gd name="connsiteX10" fmla="*/ 141962 w 220708"/>
              <a:gd name="connsiteY10" fmla="*/ 255652 h 489026"/>
              <a:gd name="connsiteX11" fmla="*/ 119737 w 220708"/>
              <a:gd name="connsiteY11" fmla="*/ 184215 h 489026"/>
              <a:gd name="connsiteX12" fmla="*/ 675 w 220708"/>
              <a:gd name="connsiteY12" fmla="*/ 42927 h 489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708" h="489026">
                <a:moveTo>
                  <a:pt x="675" y="42927"/>
                </a:moveTo>
                <a:cubicBezTo>
                  <a:pt x="-7262" y="37900"/>
                  <a:pt x="57031" y="119921"/>
                  <a:pt x="72112" y="154052"/>
                </a:cubicBezTo>
                <a:cubicBezTo>
                  <a:pt x="87193" y="188183"/>
                  <a:pt x="81637" y="191888"/>
                  <a:pt x="91162" y="247715"/>
                </a:cubicBezTo>
                <a:cubicBezTo>
                  <a:pt x="100687" y="303542"/>
                  <a:pt x="125029" y="487163"/>
                  <a:pt x="129262" y="489015"/>
                </a:cubicBezTo>
                <a:cubicBezTo>
                  <a:pt x="133495" y="490867"/>
                  <a:pt x="111535" y="264383"/>
                  <a:pt x="116562" y="258827"/>
                </a:cubicBezTo>
                <a:cubicBezTo>
                  <a:pt x="121589" y="253271"/>
                  <a:pt x="152810" y="453296"/>
                  <a:pt x="159425" y="455677"/>
                </a:cubicBezTo>
                <a:cubicBezTo>
                  <a:pt x="166040" y="458058"/>
                  <a:pt x="146196" y="272321"/>
                  <a:pt x="156250" y="273115"/>
                </a:cubicBezTo>
                <a:cubicBezTo>
                  <a:pt x="166304" y="273909"/>
                  <a:pt x="214458" y="458853"/>
                  <a:pt x="219750" y="460440"/>
                </a:cubicBezTo>
                <a:cubicBezTo>
                  <a:pt x="225042" y="462027"/>
                  <a:pt x="207579" y="359369"/>
                  <a:pt x="188000" y="282640"/>
                </a:cubicBezTo>
                <a:cubicBezTo>
                  <a:pt x="168421" y="205911"/>
                  <a:pt x="109948" y="4563"/>
                  <a:pt x="102275" y="65"/>
                </a:cubicBezTo>
                <a:cubicBezTo>
                  <a:pt x="94602" y="-4433"/>
                  <a:pt x="139052" y="224960"/>
                  <a:pt x="141962" y="255652"/>
                </a:cubicBezTo>
                <a:cubicBezTo>
                  <a:pt x="144872" y="286344"/>
                  <a:pt x="140110" y="216494"/>
                  <a:pt x="119737" y="184215"/>
                </a:cubicBezTo>
                <a:cubicBezTo>
                  <a:pt x="99364" y="151936"/>
                  <a:pt x="8612" y="47954"/>
                  <a:pt x="675" y="4292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: 図形 1081">
            <a:extLst>
              <a:ext uri="{FF2B5EF4-FFF2-40B4-BE49-F238E27FC236}">
                <a16:creationId xmlns:a16="http://schemas.microsoft.com/office/drawing/2014/main" id="{AF1B4C58-407E-406F-B325-DC9DF104C21E}"/>
              </a:ext>
            </a:extLst>
          </p:cNvPr>
          <p:cNvSpPr/>
          <p:nvPr/>
        </p:nvSpPr>
        <p:spPr>
          <a:xfrm>
            <a:off x="3070072" y="3092375"/>
            <a:ext cx="163671" cy="744530"/>
          </a:xfrm>
          <a:custGeom>
            <a:avLst/>
            <a:gdLst>
              <a:gd name="connsiteX0" fmla="*/ 117628 w 163671"/>
              <a:gd name="connsiteY0" fmla="*/ 54050 h 744530"/>
              <a:gd name="connsiteX1" fmla="*/ 158903 w 163671"/>
              <a:gd name="connsiteY1" fmla="*/ 284238 h 744530"/>
              <a:gd name="connsiteX2" fmla="*/ 127153 w 163671"/>
              <a:gd name="connsiteY2" fmla="*/ 150888 h 744530"/>
              <a:gd name="connsiteX3" fmla="*/ 163666 w 163671"/>
              <a:gd name="connsiteY3" fmla="*/ 484263 h 744530"/>
              <a:gd name="connsiteX4" fmla="*/ 123978 w 163671"/>
              <a:gd name="connsiteY4" fmla="*/ 247725 h 744530"/>
              <a:gd name="connsiteX5" fmla="*/ 138266 w 163671"/>
              <a:gd name="connsiteY5" fmla="*/ 527125 h 744530"/>
              <a:gd name="connsiteX6" fmla="*/ 55716 w 163671"/>
              <a:gd name="connsiteY6" fmla="*/ 739850 h 744530"/>
              <a:gd name="connsiteX7" fmla="*/ 85878 w 163671"/>
              <a:gd name="connsiteY7" fmla="*/ 654125 h 744530"/>
              <a:gd name="connsiteX8" fmla="*/ 71591 w 163671"/>
              <a:gd name="connsiteY8" fmla="*/ 425525 h 744530"/>
              <a:gd name="connsiteX9" fmla="*/ 92228 w 163671"/>
              <a:gd name="connsiteY9" fmla="*/ 517600 h 744530"/>
              <a:gd name="connsiteX10" fmla="*/ 52541 w 163671"/>
              <a:gd name="connsiteY10" fmla="*/ 274713 h 744530"/>
              <a:gd name="connsiteX11" fmla="*/ 92228 w 163671"/>
              <a:gd name="connsiteY11" fmla="*/ 352500 h 744530"/>
              <a:gd name="connsiteX12" fmla="*/ 50953 w 163671"/>
              <a:gd name="connsiteY12" fmla="*/ 149300 h 744530"/>
              <a:gd name="connsiteX13" fmla="*/ 89053 w 163671"/>
              <a:gd name="connsiteY13" fmla="*/ 174700 h 744530"/>
              <a:gd name="connsiteX14" fmla="*/ 153 w 163671"/>
              <a:gd name="connsiteY14" fmla="*/ 75 h 744530"/>
              <a:gd name="connsiteX15" fmla="*/ 114453 w 163671"/>
              <a:gd name="connsiteY15" fmla="*/ 198513 h 744530"/>
              <a:gd name="connsiteX16" fmla="*/ 117628 w 163671"/>
              <a:gd name="connsiteY16" fmla="*/ 54050 h 744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3671" h="744530">
                <a:moveTo>
                  <a:pt x="117628" y="54050"/>
                </a:moveTo>
                <a:cubicBezTo>
                  <a:pt x="125036" y="68337"/>
                  <a:pt x="157316" y="268098"/>
                  <a:pt x="158903" y="284238"/>
                </a:cubicBezTo>
                <a:cubicBezTo>
                  <a:pt x="160491" y="300378"/>
                  <a:pt x="126359" y="117551"/>
                  <a:pt x="127153" y="150888"/>
                </a:cubicBezTo>
                <a:cubicBezTo>
                  <a:pt x="127947" y="184225"/>
                  <a:pt x="164195" y="468124"/>
                  <a:pt x="163666" y="484263"/>
                </a:cubicBezTo>
                <a:cubicBezTo>
                  <a:pt x="163137" y="500402"/>
                  <a:pt x="128211" y="240581"/>
                  <a:pt x="123978" y="247725"/>
                </a:cubicBezTo>
                <a:cubicBezTo>
                  <a:pt x="119745" y="254869"/>
                  <a:pt x="149643" y="445104"/>
                  <a:pt x="138266" y="527125"/>
                </a:cubicBezTo>
                <a:cubicBezTo>
                  <a:pt x="126889" y="609146"/>
                  <a:pt x="64447" y="718683"/>
                  <a:pt x="55716" y="739850"/>
                </a:cubicBezTo>
                <a:cubicBezTo>
                  <a:pt x="46985" y="761017"/>
                  <a:pt x="83232" y="706513"/>
                  <a:pt x="85878" y="654125"/>
                </a:cubicBezTo>
                <a:cubicBezTo>
                  <a:pt x="88524" y="601738"/>
                  <a:pt x="70533" y="448279"/>
                  <a:pt x="71591" y="425525"/>
                </a:cubicBezTo>
                <a:cubicBezTo>
                  <a:pt x="72649" y="402771"/>
                  <a:pt x="95403" y="542735"/>
                  <a:pt x="92228" y="517600"/>
                </a:cubicBezTo>
                <a:cubicBezTo>
                  <a:pt x="89053" y="492465"/>
                  <a:pt x="52541" y="302230"/>
                  <a:pt x="52541" y="274713"/>
                </a:cubicBezTo>
                <a:cubicBezTo>
                  <a:pt x="52541" y="247196"/>
                  <a:pt x="92493" y="373402"/>
                  <a:pt x="92228" y="352500"/>
                </a:cubicBezTo>
                <a:cubicBezTo>
                  <a:pt x="91963" y="331598"/>
                  <a:pt x="51482" y="178933"/>
                  <a:pt x="50953" y="149300"/>
                </a:cubicBezTo>
                <a:cubicBezTo>
                  <a:pt x="50424" y="119667"/>
                  <a:pt x="97520" y="199571"/>
                  <a:pt x="89053" y="174700"/>
                </a:cubicBezTo>
                <a:cubicBezTo>
                  <a:pt x="80586" y="149829"/>
                  <a:pt x="-4080" y="-3894"/>
                  <a:pt x="153" y="75"/>
                </a:cubicBezTo>
                <a:cubicBezTo>
                  <a:pt x="4386" y="4044"/>
                  <a:pt x="96990" y="185813"/>
                  <a:pt x="114453" y="198513"/>
                </a:cubicBezTo>
                <a:cubicBezTo>
                  <a:pt x="131916" y="211213"/>
                  <a:pt x="110220" y="39763"/>
                  <a:pt x="117628" y="5405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: 図形 1082">
            <a:extLst>
              <a:ext uri="{FF2B5EF4-FFF2-40B4-BE49-F238E27FC236}">
                <a16:creationId xmlns:a16="http://schemas.microsoft.com/office/drawing/2014/main" id="{D1143BAB-A86E-4F68-885E-5D2A6F5BE394}"/>
              </a:ext>
            </a:extLst>
          </p:cNvPr>
          <p:cNvSpPr/>
          <p:nvPr/>
        </p:nvSpPr>
        <p:spPr>
          <a:xfrm>
            <a:off x="2813368" y="3389161"/>
            <a:ext cx="175457" cy="16512"/>
          </a:xfrm>
          <a:custGeom>
            <a:avLst/>
            <a:gdLst>
              <a:gd name="connsiteX0" fmla="*/ 1270 w 175457"/>
              <a:gd name="connsiteY0" fmla="*/ 152 h 16512"/>
              <a:gd name="connsiteX1" fmla="*/ 61595 w 175457"/>
              <a:gd name="connsiteY1" fmla="*/ 8089 h 16512"/>
              <a:gd name="connsiteX2" fmla="*/ 172720 w 175457"/>
              <a:gd name="connsiteY2" fmla="*/ 9677 h 16512"/>
              <a:gd name="connsiteX3" fmla="*/ 139382 w 175457"/>
              <a:gd name="connsiteY3" fmla="*/ 12852 h 16512"/>
              <a:gd name="connsiteX4" fmla="*/ 115570 w 175457"/>
              <a:gd name="connsiteY4" fmla="*/ 16027 h 16512"/>
              <a:gd name="connsiteX5" fmla="*/ 1270 w 175457"/>
              <a:gd name="connsiteY5" fmla="*/ 152 h 1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457" h="16512">
                <a:moveTo>
                  <a:pt x="1270" y="152"/>
                </a:moveTo>
                <a:cubicBezTo>
                  <a:pt x="-7726" y="-1171"/>
                  <a:pt x="33020" y="6502"/>
                  <a:pt x="61595" y="8089"/>
                </a:cubicBezTo>
                <a:cubicBezTo>
                  <a:pt x="90170" y="9677"/>
                  <a:pt x="159756" y="8883"/>
                  <a:pt x="172720" y="9677"/>
                </a:cubicBezTo>
                <a:cubicBezTo>
                  <a:pt x="185684" y="10471"/>
                  <a:pt x="148907" y="11794"/>
                  <a:pt x="139382" y="12852"/>
                </a:cubicBezTo>
                <a:cubicBezTo>
                  <a:pt x="129857" y="13910"/>
                  <a:pt x="134884" y="17879"/>
                  <a:pt x="115570" y="16027"/>
                </a:cubicBezTo>
                <a:cubicBezTo>
                  <a:pt x="96256" y="14175"/>
                  <a:pt x="10266" y="1475"/>
                  <a:pt x="1270" y="1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: 図形 1084">
            <a:extLst>
              <a:ext uri="{FF2B5EF4-FFF2-40B4-BE49-F238E27FC236}">
                <a16:creationId xmlns:a16="http://schemas.microsoft.com/office/drawing/2014/main" id="{4FA7BA1C-CEC2-4307-A231-F792D4DC917E}"/>
              </a:ext>
            </a:extLst>
          </p:cNvPr>
          <p:cNvSpPr/>
          <p:nvPr/>
        </p:nvSpPr>
        <p:spPr>
          <a:xfrm>
            <a:off x="2072810" y="3376611"/>
            <a:ext cx="154402" cy="35018"/>
          </a:xfrm>
          <a:custGeom>
            <a:avLst/>
            <a:gdLst>
              <a:gd name="connsiteX0" fmla="*/ 465 w 154402"/>
              <a:gd name="connsiteY0" fmla="*/ 20639 h 35018"/>
              <a:gd name="connsiteX1" fmla="*/ 65553 w 154402"/>
              <a:gd name="connsiteY1" fmla="*/ 22227 h 35018"/>
              <a:gd name="connsiteX2" fmla="*/ 151278 w 154402"/>
              <a:gd name="connsiteY2" fmla="*/ 2 h 35018"/>
              <a:gd name="connsiteX3" fmla="*/ 132228 w 154402"/>
              <a:gd name="connsiteY3" fmla="*/ 23814 h 35018"/>
              <a:gd name="connsiteX4" fmla="*/ 98890 w 154402"/>
              <a:gd name="connsiteY4" fmla="*/ 34927 h 35018"/>
              <a:gd name="connsiteX5" fmla="*/ 465 w 154402"/>
              <a:gd name="connsiteY5" fmla="*/ 20639 h 3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402" h="35018">
                <a:moveTo>
                  <a:pt x="465" y="20639"/>
                </a:moveTo>
                <a:cubicBezTo>
                  <a:pt x="-5091" y="18522"/>
                  <a:pt x="40418" y="25667"/>
                  <a:pt x="65553" y="22227"/>
                </a:cubicBezTo>
                <a:cubicBezTo>
                  <a:pt x="90689" y="18787"/>
                  <a:pt x="140166" y="-262"/>
                  <a:pt x="151278" y="2"/>
                </a:cubicBezTo>
                <a:cubicBezTo>
                  <a:pt x="162390" y="266"/>
                  <a:pt x="140959" y="17993"/>
                  <a:pt x="132228" y="23814"/>
                </a:cubicBezTo>
                <a:cubicBezTo>
                  <a:pt x="123497" y="29635"/>
                  <a:pt x="119528" y="33604"/>
                  <a:pt x="98890" y="34927"/>
                </a:cubicBezTo>
                <a:cubicBezTo>
                  <a:pt x="78253" y="36250"/>
                  <a:pt x="6021" y="22756"/>
                  <a:pt x="465" y="206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: 図形 1085">
            <a:extLst>
              <a:ext uri="{FF2B5EF4-FFF2-40B4-BE49-F238E27FC236}">
                <a16:creationId xmlns:a16="http://schemas.microsoft.com/office/drawing/2014/main" id="{FF0F03EF-ED54-4C5C-ADB8-6DE1001C65B3}"/>
              </a:ext>
            </a:extLst>
          </p:cNvPr>
          <p:cNvSpPr/>
          <p:nvPr/>
        </p:nvSpPr>
        <p:spPr>
          <a:xfrm>
            <a:off x="2732088" y="3344796"/>
            <a:ext cx="273178" cy="49342"/>
          </a:xfrm>
          <a:custGeom>
            <a:avLst/>
            <a:gdLst>
              <a:gd name="connsiteX0" fmla="*/ 0 w 273178"/>
              <a:gd name="connsiteY0" fmla="*/ 19117 h 49342"/>
              <a:gd name="connsiteX1" fmla="*/ 100012 w 273178"/>
              <a:gd name="connsiteY1" fmla="*/ 31817 h 49342"/>
              <a:gd name="connsiteX2" fmla="*/ 179387 w 273178"/>
              <a:gd name="connsiteY2" fmla="*/ 15942 h 49342"/>
              <a:gd name="connsiteX3" fmla="*/ 234950 w 273178"/>
              <a:gd name="connsiteY3" fmla="*/ 67 h 49342"/>
              <a:gd name="connsiteX4" fmla="*/ 273050 w 273178"/>
              <a:gd name="connsiteY4" fmla="*/ 22292 h 49342"/>
              <a:gd name="connsiteX5" fmla="*/ 222250 w 273178"/>
              <a:gd name="connsiteY5" fmla="*/ 14354 h 49342"/>
              <a:gd name="connsiteX6" fmla="*/ 173037 w 273178"/>
              <a:gd name="connsiteY6" fmla="*/ 28642 h 49342"/>
              <a:gd name="connsiteX7" fmla="*/ 134937 w 273178"/>
              <a:gd name="connsiteY7" fmla="*/ 36579 h 49342"/>
              <a:gd name="connsiteX8" fmla="*/ 100012 w 273178"/>
              <a:gd name="connsiteY8" fmla="*/ 49279 h 49342"/>
              <a:gd name="connsiteX9" fmla="*/ 0 w 273178"/>
              <a:gd name="connsiteY9" fmla="*/ 19117 h 49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3178" h="49342">
                <a:moveTo>
                  <a:pt x="0" y="19117"/>
                </a:moveTo>
                <a:cubicBezTo>
                  <a:pt x="0" y="16207"/>
                  <a:pt x="70114" y="32346"/>
                  <a:pt x="100012" y="31817"/>
                </a:cubicBezTo>
                <a:cubicBezTo>
                  <a:pt x="129910" y="31288"/>
                  <a:pt x="156897" y="21234"/>
                  <a:pt x="179387" y="15942"/>
                </a:cubicBezTo>
                <a:cubicBezTo>
                  <a:pt x="201877" y="10650"/>
                  <a:pt x="219340" y="-991"/>
                  <a:pt x="234950" y="67"/>
                </a:cubicBezTo>
                <a:cubicBezTo>
                  <a:pt x="250560" y="1125"/>
                  <a:pt x="275167" y="19911"/>
                  <a:pt x="273050" y="22292"/>
                </a:cubicBezTo>
                <a:cubicBezTo>
                  <a:pt x="270933" y="24673"/>
                  <a:pt x="238919" y="13296"/>
                  <a:pt x="222250" y="14354"/>
                </a:cubicBezTo>
                <a:cubicBezTo>
                  <a:pt x="205581" y="15412"/>
                  <a:pt x="187589" y="24938"/>
                  <a:pt x="173037" y="28642"/>
                </a:cubicBezTo>
                <a:cubicBezTo>
                  <a:pt x="158485" y="32346"/>
                  <a:pt x="147108" y="33140"/>
                  <a:pt x="134937" y="36579"/>
                </a:cubicBezTo>
                <a:cubicBezTo>
                  <a:pt x="122766" y="40019"/>
                  <a:pt x="116152" y="47692"/>
                  <a:pt x="100012" y="49279"/>
                </a:cubicBezTo>
                <a:cubicBezTo>
                  <a:pt x="83873" y="50867"/>
                  <a:pt x="0" y="22027"/>
                  <a:pt x="0" y="19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: 図形 1086">
            <a:extLst>
              <a:ext uri="{FF2B5EF4-FFF2-40B4-BE49-F238E27FC236}">
                <a16:creationId xmlns:a16="http://schemas.microsoft.com/office/drawing/2014/main" id="{5550A5EF-1340-481B-AD31-C83C355A594B}"/>
              </a:ext>
            </a:extLst>
          </p:cNvPr>
          <p:cNvSpPr/>
          <p:nvPr/>
        </p:nvSpPr>
        <p:spPr>
          <a:xfrm>
            <a:off x="2577751" y="3041067"/>
            <a:ext cx="92484" cy="75441"/>
          </a:xfrm>
          <a:custGeom>
            <a:avLst/>
            <a:gdLst>
              <a:gd name="connsiteX0" fmla="*/ 92424 w 92484"/>
              <a:gd name="connsiteY0" fmla="*/ 583 h 75441"/>
              <a:gd name="connsiteX1" fmla="*/ 16224 w 92484"/>
              <a:gd name="connsiteY1" fmla="*/ 52971 h 75441"/>
              <a:gd name="connsiteX2" fmla="*/ 349 w 92484"/>
              <a:gd name="connsiteY2" fmla="*/ 75196 h 75441"/>
              <a:gd name="connsiteX3" fmla="*/ 24162 w 92484"/>
              <a:gd name="connsiteY3" fmla="*/ 40271 h 75441"/>
              <a:gd name="connsiteX4" fmla="*/ 28924 w 92484"/>
              <a:gd name="connsiteY4" fmla="*/ 25983 h 75441"/>
              <a:gd name="connsiteX5" fmla="*/ 92424 w 92484"/>
              <a:gd name="connsiteY5" fmla="*/ 583 h 75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84" h="75441">
                <a:moveTo>
                  <a:pt x="92424" y="583"/>
                </a:moveTo>
                <a:cubicBezTo>
                  <a:pt x="90307" y="5081"/>
                  <a:pt x="31570" y="40536"/>
                  <a:pt x="16224" y="52971"/>
                </a:cubicBezTo>
                <a:cubicBezTo>
                  <a:pt x="878" y="65406"/>
                  <a:pt x="-974" y="77313"/>
                  <a:pt x="349" y="75196"/>
                </a:cubicBezTo>
                <a:cubicBezTo>
                  <a:pt x="1672" y="73079"/>
                  <a:pt x="19399" y="48473"/>
                  <a:pt x="24162" y="40271"/>
                </a:cubicBezTo>
                <a:cubicBezTo>
                  <a:pt x="28924" y="32069"/>
                  <a:pt x="17547" y="33127"/>
                  <a:pt x="28924" y="25983"/>
                </a:cubicBezTo>
                <a:cubicBezTo>
                  <a:pt x="40301" y="18839"/>
                  <a:pt x="94541" y="-3915"/>
                  <a:pt x="92424" y="5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: 図形 1087">
            <a:extLst>
              <a:ext uri="{FF2B5EF4-FFF2-40B4-BE49-F238E27FC236}">
                <a16:creationId xmlns:a16="http://schemas.microsoft.com/office/drawing/2014/main" id="{6F41B9C7-8638-48FD-8718-33180D5D3BF5}"/>
              </a:ext>
            </a:extLst>
          </p:cNvPr>
          <p:cNvSpPr/>
          <p:nvPr/>
        </p:nvSpPr>
        <p:spPr>
          <a:xfrm>
            <a:off x="2379538" y="3056603"/>
            <a:ext cx="62351" cy="66486"/>
          </a:xfrm>
          <a:custGeom>
            <a:avLst/>
            <a:gdLst>
              <a:gd name="connsiteX0" fmla="*/ 125 w 62351"/>
              <a:gd name="connsiteY0" fmla="*/ 922 h 66486"/>
              <a:gd name="connsiteX1" fmla="*/ 60450 w 62351"/>
              <a:gd name="connsiteY1" fmla="*/ 66010 h 66486"/>
              <a:gd name="connsiteX2" fmla="*/ 44575 w 62351"/>
              <a:gd name="connsiteY2" fmla="*/ 29497 h 66486"/>
              <a:gd name="connsiteX3" fmla="*/ 125 w 62351"/>
              <a:gd name="connsiteY3" fmla="*/ 922 h 6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351" h="66486">
                <a:moveTo>
                  <a:pt x="125" y="922"/>
                </a:moveTo>
                <a:cubicBezTo>
                  <a:pt x="2771" y="7007"/>
                  <a:pt x="53042" y="61248"/>
                  <a:pt x="60450" y="66010"/>
                </a:cubicBezTo>
                <a:cubicBezTo>
                  <a:pt x="67858" y="70773"/>
                  <a:pt x="51719" y="38493"/>
                  <a:pt x="44575" y="29497"/>
                </a:cubicBezTo>
                <a:cubicBezTo>
                  <a:pt x="37431" y="20501"/>
                  <a:pt x="-2521" y="-5163"/>
                  <a:pt x="125" y="9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: 図形 1088">
            <a:extLst>
              <a:ext uri="{FF2B5EF4-FFF2-40B4-BE49-F238E27FC236}">
                <a16:creationId xmlns:a16="http://schemas.microsoft.com/office/drawing/2014/main" id="{9D21F8E7-2A32-46D5-9917-5F695F314E33}"/>
              </a:ext>
            </a:extLst>
          </p:cNvPr>
          <p:cNvSpPr/>
          <p:nvPr/>
        </p:nvSpPr>
        <p:spPr>
          <a:xfrm>
            <a:off x="3051960" y="3483731"/>
            <a:ext cx="266887" cy="539921"/>
          </a:xfrm>
          <a:custGeom>
            <a:avLst/>
            <a:gdLst>
              <a:gd name="connsiteX0" fmla="*/ 197653 w 266887"/>
              <a:gd name="connsiteY0" fmla="*/ 135769 h 539921"/>
              <a:gd name="connsiteX1" fmla="*/ 127803 w 266887"/>
              <a:gd name="connsiteY1" fmla="*/ 284994 h 539921"/>
              <a:gd name="connsiteX2" fmla="*/ 89703 w 266887"/>
              <a:gd name="connsiteY2" fmla="*/ 340557 h 539921"/>
              <a:gd name="connsiteX3" fmla="*/ 43665 w 266887"/>
              <a:gd name="connsiteY3" fmla="*/ 538994 h 539921"/>
              <a:gd name="connsiteX4" fmla="*/ 53190 w 266887"/>
              <a:gd name="connsiteY4" fmla="*/ 411994 h 539921"/>
              <a:gd name="connsiteX5" fmla="*/ 59540 w 266887"/>
              <a:gd name="connsiteY5" fmla="*/ 342144 h 539921"/>
              <a:gd name="connsiteX6" fmla="*/ 803 w 266887"/>
              <a:gd name="connsiteY6" fmla="*/ 499307 h 539921"/>
              <a:gd name="connsiteX7" fmla="*/ 26203 w 266887"/>
              <a:gd name="connsiteY7" fmla="*/ 321507 h 539921"/>
              <a:gd name="connsiteX8" fmla="*/ 37315 w 266887"/>
              <a:gd name="connsiteY8" fmla="*/ 181807 h 539921"/>
              <a:gd name="connsiteX9" fmla="*/ 50015 w 266887"/>
              <a:gd name="connsiteY9" fmla="*/ 313569 h 539921"/>
              <a:gd name="connsiteX10" fmla="*/ 77003 w 266887"/>
              <a:gd name="connsiteY10" fmla="*/ 132594 h 539921"/>
              <a:gd name="connsiteX11" fmla="*/ 92878 w 266887"/>
              <a:gd name="connsiteY11" fmla="*/ 165932 h 539921"/>
              <a:gd name="connsiteX12" fmla="*/ 116690 w 266887"/>
              <a:gd name="connsiteY12" fmla="*/ 121482 h 539921"/>
              <a:gd name="connsiteX13" fmla="*/ 261153 w 266887"/>
              <a:gd name="connsiteY13" fmla="*/ 7182 h 539921"/>
              <a:gd name="connsiteX14" fmla="*/ 227815 w 266887"/>
              <a:gd name="connsiteY14" fmla="*/ 32582 h 539921"/>
              <a:gd name="connsiteX15" fmla="*/ 132565 w 266887"/>
              <a:gd name="connsiteY15" fmla="*/ 200857 h 539921"/>
              <a:gd name="connsiteX16" fmla="*/ 197653 w 266887"/>
              <a:gd name="connsiteY16" fmla="*/ 135769 h 539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6887" h="539921">
                <a:moveTo>
                  <a:pt x="197653" y="135769"/>
                </a:moveTo>
                <a:cubicBezTo>
                  <a:pt x="196859" y="149792"/>
                  <a:pt x="145795" y="250863"/>
                  <a:pt x="127803" y="284994"/>
                </a:cubicBezTo>
                <a:cubicBezTo>
                  <a:pt x="109811" y="319125"/>
                  <a:pt x="103726" y="298224"/>
                  <a:pt x="89703" y="340557"/>
                </a:cubicBezTo>
                <a:cubicBezTo>
                  <a:pt x="75680" y="382890"/>
                  <a:pt x="49750" y="527088"/>
                  <a:pt x="43665" y="538994"/>
                </a:cubicBezTo>
                <a:cubicBezTo>
                  <a:pt x="37580" y="550900"/>
                  <a:pt x="50544" y="444802"/>
                  <a:pt x="53190" y="411994"/>
                </a:cubicBezTo>
                <a:cubicBezTo>
                  <a:pt x="55836" y="379186"/>
                  <a:pt x="68271" y="327592"/>
                  <a:pt x="59540" y="342144"/>
                </a:cubicBezTo>
                <a:cubicBezTo>
                  <a:pt x="50809" y="356696"/>
                  <a:pt x="6359" y="502746"/>
                  <a:pt x="803" y="499307"/>
                </a:cubicBezTo>
                <a:cubicBezTo>
                  <a:pt x="-4753" y="495868"/>
                  <a:pt x="20118" y="374424"/>
                  <a:pt x="26203" y="321507"/>
                </a:cubicBezTo>
                <a:cubicBezTo>
                  <a:pt x="32288" y="268590"/>
                  <a:pt x="33346" y="183130"/>
                  <a:pt x="37315" y="181807"/>
                </a:cubicBezTo>
                <a:cubicBezTo>
                  <a:pt x="41284" y="180484"/>
                  <a:pt x="43400" y="321771"/>
                  <a:pt x="50015" y="313569"/>
                </a:cubicBezTo>
                <a:cubicBezTo>
                  <a:pt x="56630" y="305367"/>
                  <a:pt x="69859" y="157200"/>
                  <a:pt x="77003" y="132594"/>
                </a:cubicBezTo>
                <a:cubicBezTo>
                  <a:pt x="84147" y="107988"/>
                  <a:pt x="86263" y="167784"/>
                  <a:pt x="92878" y="165932"/>
                </a:cubicBezTo>
                <a:cubicBezTo>
                  <a:pt x="99492" y="164080"/>
                  <a:pt x="88644" y="147940"/>
                  <a:pt x="116690" y="121482"/>
                </a:cubicBezTo>
                <a:cubicBezTo>
                  <a:pt x="144736" y="95024"/>
                  <a:pt x="242632" y="21999"/>
                  <a:pt x="261153" y="7182"/>
                </a:cubicBezTo>
                <a:cubicBezTo>
                  <a:pt x="279674" y="-7635"/>
                  <a:pt x="249246" y="303"/>
                  <a:pt x="227815" y="32582"/>
                </a:cubicBezTo>
                <a:cubicBezTo>
                  <a:pt x="206384" y="64861"/>
                  <a:pt x="142619" y="179955"/>
                  <a:pt x="132565" y="200857"/>
                </a:cubicBezTo>
                <a:cubicBezTo>
                  <a:pt x="122511" y="221759"/>
                  <a:pt x="198447" y="121746"/>
                  <a:pt x="197653" y="13576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: 図形 1089">
            <a:extLst>
              <a:ext uri="{FF2B5EF4-FFF2-40B4-BE49-F238E27FC236}">
                <a16:creationId xmlns:a16="http://schemas.microsoft.com/office/drawing/2014/main" id="{7E3160F3-5A5F-45CB-8115-0851E50DA965}"/>
              </a:ext>
            </a:extLst>
          </p:cNvPr>
          <p:cNvSpPr/>
          <p:nvPr/>
        </p:nvSpPr>
        <p:spPr>
          <a:xfrm>
            <a:off x="2754621" y="3739926"/>
            <a:ext cx="415566" cy="533894"/>
          </a:xfrm>
          <a:custGeom>
            <a:avLst/>
            <a:gdLst>
              <a:gd name="connsiteX0" fmla="*/ 350529 w 415566"/>
              <a:gd name="connsiteY0" fmla="*/ 212949 h 533894"/>
              <a:gd name="connsiteX1" fmla="*/ 315604 w 415566"/>
              <a:gd name="connsiteY1" fmla="*/ 289149 h 533894"/>
              <a:gd name="connsiteX2" fmla="*/ 307667 w 415566"/>
              <a:gd name="connsiteY2" fmla="*/ 327249 h 533894"/>
              <a:gd name="connsiteX3" fmla="*/ 179079 w 415566"/>
              <a:gd name="connsiteY3" fmla="*/ 455837 h 533894"/>
              <a:gd name="connsiteX4" fmla="*/ 253692 w 415566"/>
              <a:gd name="connsiteY4" fmla="*/ 385987 h 533894"/>
              <a:gd name="connsiteX5" fmla="*/ 1279 w 415566"/>
              <a:gd name="connsiteY5" fmla="*/ 533624 h 533894"/>
              <a:gd name="connsiteX6" fmla="*/ 160029 w 415566"/>
              <a:gd name="connsiteY6" fmla="*/ 417737 h 533894"/>
              <a:gd name="connsiteX7" fmla="*/ 258454 w 415566"/>
              <a:gd name="connsiteY7" fmla="*/ 247874 h 533894"/>
              <a:gd name="connsiteX8" fmla="*/ 252104 w 415566"/>
              <a:gd name="connsiteY8" fmla="*/ 289149 h 533894"/>
              <a:gd name="connsiteX9" fmla="*/ 337829 w 415566"/>
              <a:gd name="connsiteY9" fmla="*/ 111349 h 533894"/>
              <a:gd name="connsiteX10" fmla="*/ 315604 w 415566"/>
              <a:gd name="connsiteY10" fmla="*/ 166912 h 533894"/>
              <a:gd name="connsiteX11" fmla="*/ 412442 w 415566"/>
              <a:gd name="connsiteY11" fmla="*/ 3399 h 533894"/>
              <a:gd name="connsiteX12" fmla="*/ 391804 w 415566"/>
              <a:gd name="connsiteY12" fmla="*/ 63724 h 533894"/>
              <a:gd name="connsiteX13" fmla="*/ 391804 w 415566"/>
              <a:gd name="connsiteY13" fmla="*/ 154212 h 533894"/>
              <a:gd name="connsiteX14" fmla="*/ 350529 w 415566"/>
              <a:gd name="connsiteY14" fmla="*/ 212949 h 533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5566" h="533894">
                <a:moveTo>
                  <a:pt x="350529" y="212949"/>
                </a:moveTo>
                <a:cubicBezTo>
                  <a:pt x="337829" y="235438"/>
                  <a:pt x="322748" y="270099"/>
                  <a:pt x="315604" y="289149"/>
                </a:cubicBezTo>
                <a:cubicBezTo>
                  <a:pt x="308460" y="308199"/>
                  <a:pt x="330421" y="299468"/>
                  <a:pt x="307667" y="327249"/>
                </a:cubicBezTo>
                <a:cubicBezTo>
                  <a:pt x="284913" y="355030"/>
                  <a:pt x="188075" y="446047"/>
                  <a:pt x="179079" y="455837"/>
                </a:cubicBezTo>
                <a:cubicBezTo>
                  <a:pt x="170083" y="465627"/>
                  <a:pt x="283325" y="373023"/>
                  <a:pt x="253692" y="385987"/>
                </a:cubicBezTo>
                <a:cubicBezTo>
                  <a:pt x="224059" y="398952"/>
                  <a:pt x="16889" y="528332"/>
                  <a:pt x="1279" y="533624"/>
                </a:cubicBezTo>
                <a:cubicBezTo>
                  <a:pt x="-14331" y="538916"/>
                  <a:pt x="117167" y="465362"/>
                  <a:pt x="160029" y="417737"/>
                </a:cubicBezTo>
                <a:cubicBezTo>
                  <a:pt x="202891" y="370112"/>
                  <a:pt x="243108" y="269305"/>
                  <a:pt x="258454" y="247874"/>
                </a:cubicBezTo>
                <a:cubicBezTo>
                  <a:pt x="273800" y="226443"/>
                  <a:pt x="238875" y="311903"/>
                  <a:pt x="252104" y="289149"/>
                </a:cubicBezTo>
                <a:cubicBezTo>
                  <a:pt x="265333" y="266395"/>
                  <a:pt x="327246" y="131722"/>
                  <a:pt x="337829" y="111349"/>
                </a:cubicBezTo>
                <a:cubicBezTo>
                  <a:pt x="348412" y="90976"/>
                  <a:pt x="303168" y="184904"/>
                  <a:pt x="315604" y="166912"/>
                </a:cubicBezTo>
                <a:cubicBezTo>
                  <a:pt x="328039" y="148920"/>
                  <a:pt x="399742" y="20597"/>
                  <a:pt x="412442" y="3399"/>
                </a:cubicBezTo>
                <a:cubicBezTo>
                  <a:pt x="425142" y="-13799"/>
                  <a:pt x="395244" y="38589"/>
                  <a:pt x="391804" y="63724"/>
                </a:cubicBezTo>
                <a:cubicBezTo>
                  <a:pt x="388364" y="88859"/>
                  <a:pt x="395508" y="129606"/>
                  <a:pt x="391804" y="154212"/>
                </a:cubicBezTo>
                <a:cubicBezTo>
                  <a:pt x="388100" y="178818"/>
                  <a:pt x="363229" y="190460"/>
                  <a:pt x="350529" y="21294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: 図形 1090">
            <a:extLst>
              <a:ext uri="{FF2B5EF4-FFF2-40B4-BE49-F238E27FC236}">
                <a16:creationId xmlns:a16="http://schemas.microsoft.com/office/drawing/2014/main" id="{3F19AAA8-EC41-443A-A1D4-9F56AE584DE6}"/>
              </a:ext>
            </a:extLst>
          </p:cNvPr>
          <p:cNvSpPr/>
          <p:nvPr/>
        </p:nvSpPr>
        <p:spPr>
          <a:xfrm>
            <a:off x="2609827" y="3238448"/>
            <a:ext cx="60353" cy="93721"/>
          </a:xfrm>
          <a:custGeom>
            <a:avLst/>
            <a:gdLst>
              <a:gd name="connsiteX0" fmla="*/ 60348 w 60353"/>
              <a:gd name="connsiteY0" fmla="*/ 52 h 93721"/>
              <a:gd name="connsiteX1" fmla="*/ 12723 w 60353"/>
              <a:gd name="connsiteY1" fmla="*/ 47677 h 93721"/>
              <a:gd name="connsiteX2" fmla="*/ 23 w 60353"/>
              <a:gd name="connsiteY2" fmla="*/ 93715 h 93721"/>
              <a:gd name="connsiteX3" fmla="*/ 9548 w 60353"/>
              <a:gd name="connsiteY3" fmla="*/ 50852 h 93721"/>
              <a:gd name="connsiteX4" fmla="*/ 9548 w 60353"/>
              <a:gd name="connsiteY4" fmla="*/ 38152 h 93721"/>
              <a:gd name="connsiteX5" fmla="*/ 60348 w 60353"/>
              <a:gd name="connsiteY5" fmla="*/ 52 h 93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353" h="93721">
                <a:moveTo>
                  <a:pt x="60348" y="52"/>
                </a:moveTo>
                <a:cubicBezTo>
                  <a:pt x="60877" y="1639"/>
                  <a:pt x="22777" y="32067"/>
                  <a:pt x="12723" y="47677"/>
                </a:cubicBezTo>
                <a:cubicBezTo>
                  <a:pt x="2669" y="63287"/>
                  <a:pt x="552" y="93186"/>
                  <a:pt x="23" y="93715"/>
                </a:cubicBezTo>
                <a:cubicBezTo>
                  <a:pt x="-506" y="94244"/>
                  <a:pt x="7960" y="60113"/>
                  <a:pt x="9548" y="50852"/>
                </a:cubicBezTo>
                <a:cubicBezTo>
                  <a:pt x="11135" y="41592"/>
                  <a:pt x="1875" y="42914"/>
                  <a:pt x="9548" y="38152"/>
                </a:cubicBezTo>
                <a:cubicBezTo>
                  <a:pt x="17221" y="33390"/>
                  <a:pt x="59819" y="-1535"/>
                  <a:pt x="60348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: 図形 1091">
            <a:extLst>
              <a:ext uri="{FF2B5EF4-FFF2-40B4-BE49-F238E27FC236}">
                <a16:creationId xmlns:a16="http://schemas.microsoft.com/office/drawing/2014/main" id="{A634D314-097D-4AF3-B595-62E9B95D7414}"/>
              </a:ext>
            </a:extLst>
          </p:cNvPr>
          <p:cNvSpPr/>
          <p:nvPr/>
        </p:nvSpPr>
        <p:spPr>
          <a:xfrm>
            <a:off x="2299454" y="3370263"/>
            <a:ext cx="123118" cy="119794"/>
          </a:xfrm>
          <a:custGeom>
            <a:avLst/>
            <a:gdLst>
              <a:gd name="connsiteX0" fmla="*/ 123071 w 123118"/>
              <a:gd name="connsiteY0" fmla="*/ 0 h 119794"/>
              <a:gd name="connsiteX1" fmla="*/ 51634 w 123118"/>
              <a:gd name="connsiteY1" fmla="*/ 47625 h 119794"/>
              <a:gd name="connsiteX2" fmla="*/ 834 w 123118"/>
              <a:gd name="connsiteY2" fmla="*/ 119062 h 119794"/>
              <a:gd name="connsiteX3" fmla="*/ 21471 w 123118"/>
              <a:gd name="connsiteY3" fmla="*/ 82550 h 119794"/>
              <a:gd name="connsiteX4" fmla="*/ 40521 w 123118"/>
              <a:gd name="connsiteY4" fmla="*/ 47625 h 119794"/>
              <a:gd name="connsiteX5" fmla="*/ 123071 w 123118"/>
              <a:gd name="connsiteY5" fmla="*/ 0 h 1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118" h="119794">
                <a:moveTo>
                  <a:pt x="123071" y="0"/>
                </a:moveTo>
                <a:cubicBezTo>
                  <a:pt x="124923" y="0"/>
                  <a:pt x="72007" y="27781"/>
                  <a:pt x="51634" y="47625"/>
                </a:cubicBezTo>
                <a:cubicBezTo>
                  <a:pt x="31261" y="67469"/>
                  <a:pt x="5861" y="113241"/>
                  <a:pt x="834" y="119062"/>
                </a:cubicBezTo>
                <a:cubicBezTo>
                  <a:pt x="-4193" y="124883"/>
                  <a:pt x="14856" y="94456"/>
                  <a:pt x="21471" y="82550"/>
                </a:cubicBezTo>
                <a:cubicBezTo>
                  <a:pt x="28085" y="70644"/>
                  <a:pt x="22529" y="60325"/>
                  <a:pt x="40521" y="47625"/>
                </a:cubicBezTo>
                <a:cubicBezTo>
                  <a:pt x="58513" y="34925"/>
                  <a:pt x="121219" y="0"/>
                  <a:pt x="12307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: 図形 1092">
            <a:extLst>
              <a:ext uri="{FF2B5EF4-FFF2-40B4-BE49-F238E27FC236}">
                <a16:creationId xmlns:a16="http://schemas.microsoft.com/office/drawing/2014/main" id="{2894B64B-C224-40AB-8AF2-28C196C8230B}"/>
              </a:ext>
            </a:extLst>
          </p:cNvPr>
          <p:cNvSpPr/>
          <p:nvPr/>
        </p:nvSpPr>
        <p:spPr>
          <a:xfrm>
            <a:off x="2114376" y="2500896"/>
            <a:ext cx="573362" cy="171080"/>
          </a:xfrm>
          <a:custGeom>
            <a:avLst/>
            <a:gdLst>
              <a:gd name="connsiteX0" fmla="*/ 573262 w 573362"/>
              <a:gd name="connsiteY0" fmla="*/ 170867 h 171080"/>
              <a:gd name="connsiteX1" fmla="*/ 424037 w 573362"/>
              <a:gd name="connsiteY1" fmla="*/ 1004 h 171080"/>
              <a:gd name="connsiteX2" fmla="*/ 22399 w 573362"/>
              <a:gd name="connsiteY2" fmla="*/ 99429 h 171080"/>
              <a:gd name="connsiteX3" fmla="*/ 89074 w 573362"/>
              <a:gd name="connsiteY3" fmla="*/ 77204 h 171080"/>
              <a:gd name="connsiteX4" fmla="*/ 406574 w 573362"/>
              <a:gd name="connsiteY4" fmla="*/ 37517 h 171080"/>
              <a:gd name="connsiteX5" fmla="*/ 573262 w 573362"/>
              <a:gd name="connsiteY5" fmla="*/ 170867 h 171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3362" h="171080">
                <a:moveTo>
                  <a:pt x="573262" y="170867"/>
                </a:moveTo>
                <a:cubicBezTo>
                  <a:pt x="576172" y="164782"/>
                  <a:pt x="515847" y="12910"/>
                  <a:pt x="424037" y="1004"/>
                </a:cubicBezTo>
                <a:cubicBezTo>
                  <a:pt x="332227" y="-10902"/>
                  <a:pt x="78226" y="86729"/>
                  <a:pt x="22399" y="99429"/>
                </a:cubicBezTo>
                <a:cubicBezTo>
                  <a:pt x="-33428" y="112129"/>
                  <a:pt x="25045" y="87523"/>
                  <a:pt x="89074" y="77204"/>
                </a:cubicBezTo>
                <a:cubicBezTo>
                  <a:pt x="153103" y="66885"/>
                  <a:pt x="328787" y="24288"/>
                  <a:pt x="406574" y="37517"/>
                </a:cubicBezTo>
                <a:cubicBezTo>
                  <a:pt x="484361" y="50746"/>
                  <a:pt x="570352" y="176952"/>
                  <a:pt x="573262" y="1708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: 図形 1093">
            <a:extLst>
              <a:ext uri="{FF2B5EF4-FFF2-40B4-BE49-F238E27FC236}">
                <a16:creationId xmlns:a16="http://schemas.microsoft.com/office/drawing/2014/main" id="{F3CAE3CF-5D62-4198-A8E8-BACAF02DABD3}"/>
              </a:ext>
            </a:extLst>
          </p:cNvPr>
          <p:cNvSpPr/>
          <p:nvPr/>
        </p:nvSpPr>
        <p:spPr>
          <a:xfrm>
            <a:off x="2158049" y="2597529"/>
            <a:ext cx="484952" cy="254312"/>
          </a:xfrm>
          <a:custGeom>
            <a:avLst/>
            <a:gdLst>
              <a:gd name="connsiteX0" fmla="*/ 480376 w 484952"/>
              <a:gd name="connsiteY0" fmla="*/ 67884 h 254312"/>
              <a:gd name="connsiteX1" fmla="*/ 204151 w 484952"/>
              <a:gd name="connsiteY1" fmla="*/ 26609 h 254312"/>
              <a:gd name="connsiteX2" fmla="*/ 5714 w 484952"/>
              <a:gd name="connsiteY2" fmla="*/ 247271 h 254312"/>
              <a:gd name="connsiteX3" fmla="*/ 61276 w 484952"/>
              <a:gd name="connsiteY3" fmla="*/ 183771 h 254312"/>
              <a:gd name="connsiteX4" fmla="*/ 140651 w 484952"/>
              <a:gd name="connsiteY4" fmla="*/ 25021 h 254312"/>
              <a:gd name="connsiteX5" fmla="*/ 359726 w 484952"/>
              <a:gd name="connsiteY5" fmla="*/ 4384 h 254312"/>
              <a:gd name="connsiteX6" fmla="*/ 480376 w 484952"/>
              <a:gd name="connsiteY6" fmla="*/ 67884 h 25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4952" h="254312">
                <a:moveTo>
                  <a:pt x="480376" y="67884"/>
                </a:moveTo>
                <a:cubicBezTo>
                  <a:pt x="454447" y="71588"/>
                  <a:pt x="283261" y="-3289"/>
                  <a:pt x="204151" y="26609"/>
                </a:cubicBezTo>
                <a:cubicBezTo>
                  <a:pt x="125041" y="56507"/>
                  <a:pt x="29526" y="221077"/>
                  <a:pt x="5714" y="247271"/>
                </a:cubicBezTo>
                <a:cubicBezTo>
                  <a:pt x="-18098" y="273465"/>
                  <a:pt x="38786" y="220813"/>
                  <a:pt x="61276" y="183771"/>
                </a:cubicBezTo>
                <a:cubicBezTo>
                  <a:pt x="83765" y="146729"/>
                  <a:pt x="90909" y="54919"/>
                  <a:pt x="140651" y="25021"/>
                </a:cubicBezTo>
                <a:cubicBezTo>
                  <a:pt x="190393" y="-4877"/>
                  <a:pt x="303370" y="-2495"/>
                  <a:pt x="359726" y="4384"/>
                </a:cubicBezTo>
                <a:cubicBezTo>
                  <a:pt x="416082" y="11263"/>
                  <a:pt x="506305" y="64180"/>
                  <a:pt x="480376" y="678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: 図形 1094">
            <a:extLst>
              <a:ext uri="{FF2B5EF4-FFF2-40B4-BE49-F238E27FC236}">
                <a16:creationId xmlns:a16="http://schemas.microsoft.com/office/drawing/2014/main" id="{89F9966A-6B58-4271-8777-52D2EFBE6AD0}"/>
              </a:ext>
            </a:extLst>
          </p:cNvPr>
          <p:cNvSpPr/>
          <p:nvPr/>
        </p:nvSpPr>
        <p:spPr>
          <a:xfrm>
            <a:off x="1916486" y="2687446"/>
            <a:ext cx="313177" cy="583672"/>
          </a:xfrm>
          <a:custGeom>
            <a:avLst/>
            <a:gdLst>
              <a:gd name="connsiteX0" fmla="*/ 312364 w 313177"/>
              <a:gd name="connsiteY0" fmla="*/ 1779 h 583672"/>
              <a:gd name="connsiteX1" fmla="*/ 134564 w 313177"/>
              <a:gd name="connsiteY1" fmla="*/ 151004 h 583672"/>
              <a:gd name="connsiteX2" fmla="*/ 5977 w 313177"/>
              <a:gd name="connsiteY2" fmla="*/ 557404 h 583672"/>
              <a:gd name="connsiteX3" fmla="*/ 25027 w 313177"/>
              <a:gd name="connsiteY3" fmla="*/ 509779 h 583672"/>
              <a:gd name="connsiteX4" fmla="*/ 58364 w 313177"/>
              <a:gd name="connsiteY4" fmla="*/ 235142 h 583672"/>
              <a:gd name="connsiteX5" fmla="*/ 312364 w 313177"/>
              <a:gd name="connsiteY5" fmla="*/ 1779 h 583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3177" h="583672">
                <a:moveTo>
                  <a:pt x="312364" y="1779"/>
                </a:moveTo>
                <a:cubicBezTo>
                  <a:pt x="325064" y="-12244"/>
                  <a:pt x="185628" y="58400"/>
                  <a:pt x="134564" y="151004"/>
                </a:cubicBezTo>
                <a:cubicBezTo>
                  <a:pt x="83500" y="243608"/>
                  <a:pt x="24233" y="497608"/>
                  <a:pt x="5977" y="557404"/>
                </a:cubicBezTo>
                <a:cubicBezTo>
                  <a:pt x="-12279" y="617200"/>
                  <a:pt x="16296" y="563489"/>
                  <a:pt x="25027" y="509779"/>
                </a:cubicBezTo>
                <a:cubicBezTo>
                  <a:pt x="33758" y="456069"/>
                  <a:pt x="11004" y="319544"/>
                  <a:pt x="58364" y="235142"/>
                </a:cubicBezTo>
                <a:cubicBezTo>
                  <a:pt x="105724" y="150740"/>
                  <a:pt x="299664" y="15802"/>
                  <a:pt x="312364" y="17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: 図形 1095">
            <a:extLst>
              <a:ext uri="{FF2B5EF4-FFF2-40B4-BE49-F238E27FC236}">
                <a16:creationId xmlns:a16="http://schemas.microsoft.com/office/drawing/2014/main" id="{C0F377DB-5689-405F-825D-4A5B37E77DE6}"/>
              </a:ext>
            </a:extLst>
          </p:cNvPr>
          <p:cNvSpPr/>
          <p:nvPr/>
        </p:nvSpPr>
        <p:spPr>
          <a:xfrm>
            <a:off x="1688618" y="2735008"/>
            <a:ext cx="246562" cy="618820"/>
          </a:xfrm>
          <a:custGeom>
            <a:avLst/>
            <a:gdLst>
              <a:gd name="connsiteX0" fmla="*/ 246545 w 246562"/>
              <a:gd name="connsiteY0" fmla="*/ 255 h 618820"/>
              <a:gd name="connsiteX1" fmla="*/ 100495 w 246562"/>
              <a:gd name="connsiteY1" fmla="*/ 193930 h 618820"/>
              <a:gd name="connsiteX2" fmla="*/ 3657 w 246562"/>
              <a:gd name="connsiteY2" fmla="*/ 597155 h 618820"/>
              <a:gd name="connsiteX3" fmla="*/ 22707 w 246562"/>
              <a:gd name="connsiteY3" fmla="*/ 536830 h 618820"/>
              <a:gd name="connsiteX4" fmla="*/ 44932 w 246562"/>
              <a:gd name="connsiteY4" fmla="*/ 303467 h 618820"/>
              <a:gd name="connsiteX5" fmla="*/ 90970 w 246562"/>
              <a:gd name="connsiteY5" fmla="*/ 155830 h 618820"/>
              <a:gd name="connsiteX6" fmla="*/ 246545 w 246562"/>
              <a:gd name="connsiteY6" fmla="*/ 255 h 618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6562" h="618820">
                <a:moveTo>
                  <a:pt x="246545" y="255"/>
                </a:moveTo>
                <a:cubicBezTo>
                  <a:pt x="248133" y="6605"/>
                  <a:pt x="140976" y="94447"/>
                  <a:pt x="100495" y="193930"/>
                </a:cubicBezTo>
                <a:cubicBezTo>
                  <a:pt x="60014" y="293413"/>
                  <a:pt x="16622" y="540005"/>
                  <a:pt x="3657" y="597155"/>
                </a:cubicBezTo>
                <a:cubicBezTo>
                  <a:pt x="-9308" y="654305"/>
                  <a:pt x="15828" y="585778"/>
                  <a:pt x="22707" y="536830"/>
                </a:cubicBezTo>
                <a:cubicBezTo>
                  <a:pt x="29586" y="487882"/>
                  <a:pt x="33555" y="366967"/>
                  <a:pt x="44932" y="303467"/>
                </a:cubicBezTo>
                <a:cubicBezTo>
                  <a:pt x="56309" y="239967"/>
                  <a:pt x="56310" y="204249"/>
                  <a:pt x="90970" y="155830"/>
                </a:cubicBezTo>
                <a:cubicBezTo>
                  <a:pt x="125630" y="107411"/>
                  <a:pt x="244957" y="-6095"/>
                  <a:pt x="246545" y="2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: 図形 1096">
            <a:extLst>
              <a:ext uri="{FF2B5EF4-FFF2-40B4-BE49-F238E27FC236}">
                <a16:creationId xmlns:a16="http://schemas.microsoft.com/office/drawing/2014/main" id="{162DE45D-9DF5-41A5-85F0-40D10B7C9113}"/>
              </a:ext>
            </a:extLst>
          </p:cNvPr>
          <p:cNvSpPr/>
          <p:nvPr/>
        </p:nvSpPr>
        <p:spPr>
          <a:xfrm>
            <a:off x="1757276" y="3051944"/>
            <a:ext cx="155997" cy="717477"/>
          </a:xfrm>
          <a:custGeom>
            <a:avLst/>
            <a:gdLst>
              <a:gd name="connsiteX0" fmla="*/ 155662 w 155997"/>
              <a:gd name="connsiteY0" fmla="*/ 819 h 717477"/>
              <a:gd name="connsiteX1" fmla="*/ 44537 w 155997"/>
              <a:gd name="connsiteY1" fmla="*/ 246881 h 717477"/>
              <a:gd name="connsiteX2" fmla="*/ 54062 w 155997"/>
              <a:gd name="connsiteY2" fmla="*/ 694556 h 717477"/>
              <a:gd name="connsiteX3" fmla="*/ 55649 w 155997"/>
              <a:gd name="connsiteY3" fmla="*/ 618356 h 717477"/>
              <a:gd name="connsiteX4" fmla="*/ 3262 w 155997"/>
              <a:gd name="connsiteY4" fmla="*/ 324669 h 717477"/>
              <a:gd name="connsiteX5" fmla="*/ 155662 w 155997"/>
              <a:gd name="connsiteY5" fmla="*/ 819 h 717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997" h="717477">
                <a:moveTo>
                  <a:pt x="155662" y="819"/>
                </a:moveTo>
                <a:cubicBezTo>
                  <a:pt x="162541" y="-12146"/>
                  <a:pt x="61470" y="131258"/>
                  <a:pt x="44537" y="246881"/>
                </a:cubicBezTo>
                <a:cubicBezTo>
                  <a:pt x="27604" y="362504"/>
                  <a:pt x="52210" y="632644"/>
                  <a:pt x="54062" y="694556"/>
                </a:cubicBezTo>
                <a:cubicBezTo>
                  <a:pt x="55914" y="756468"/>
                  <a:pt x="64116" y="680004"/>
                  <a:pt x="55649" y="618356"/>
                </a:cubicBezTo>
                <a:cubicBezTo>
                  <a:pt x="47182" y="556708"/>
                  <a:pt x="-14730" y="423623"/>
                  <a:pt x="3262" y="324669"/>
                </a:cubicBezTo>
                <a:cubicBezTo>
                  <a:pt x="21254" y="225715"/>
                  <a:pt x="148783" y="13784"/>
                  <a:pt x="155662" y="8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: 図形 1097">
            <a:extLst>
              <a:ext uri="{FF2B5EF4-FFF2-40B4-BE49-F238E27FC236}">
                <a16:creationId xmlns:a16="http://schemas.microsoft.com/office/drawing/2014/main" id="{7AFA7D41-CCCE-4958-B156-D0AFE1903315}"/>
              </a:ext>
            </a:extLst>
          </p:cNvPr>
          <p:cNvSpPr/>
          <p:nvPr/>
        </p:nvSpPr>
        <p:spPr>
          <a:xfrm>
            <a:off x="1865515" y="3273390"/>
            <a:ext cx="136552" cy="556469"/>
          </a:xfrm>
          <a:custGeom>
            <a:avLst/>
            <a:gdLst>
              <a:gd name="connsiteX0" fmla="*/ 136323 w 136552"/>
              <a:gd name="connsiteY0" fmla="*/ 35 h 556469"/>
              <a:gd name="connsiteX1" fmla="*/ 34723 w 136552"/>
              <a:gd name="connsiteY1" fmla="*/ 241335 h 556469"/>
              <a:gd name="connsiteX2" fmla="*/ 75998 w 136552"/>
              <a:gd name="connsiteY2" fmla="*/ 546135 h 556469"/>
              <a:gd name="connsiteX3" fmla="*/ 61710 w 136552"/>
              <a:gd name="connsiteY3" fmla="*/ 490573 h 556469"/>
              <a:gd name="connsiteX4" fmla="*/ 1385 w 136552"/>
              <a:gd name="connsiteY4" fmla="*/ 225460 h 556469"/>
              <a:gd name="connsiteX5" fmla="*/ 136323 w 136552"/>
              <a:gd name="connsiteY5" fmla="*/ 35 h 55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552" h="556469">
                <a:moveTo>
                  <a:pt x="136323" y="35"/>
                </a:moveTo>
                <a:cubicBezTo>
                  <a:pt x="141879" y="2681"/>
                  <a:pt x="44777" y="150318"/>
                  <a:pt x="34723" y="241335"/>
                </a:cubicBezTo>
                <a:cubicBezTo>
                  <a:pt x="24669" y="332352"/>
                  <a:pt x="71500" y="504595"/>
                  <a:pt x="75998" y="546135"/>
                </a:cubicBezTo>
                <a:cubicBezTo>
                  <a:pt x="80496" y="587675"/>
                  <a:pt x="61710" y="490573"/>
                  <a:pt x="61710" y="490573"/>
                </a:cubicBezTo>
                <a:cubicBezTo>
                  <a:pt x="49275" y="437127"/>
                  <a:pt x="-9728" y="305893"/>
                  <a:pt x="1385" y="225460"/>
                </a:cubicBezTo>
                <a:cubicBezTo>
                  <a:pt x="12498" y="145027"/>
                  <a:pt x="130767" y="-2611"/>
                  <a:pt x="136323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: 図形 1098">
            <a:extLst>
              <a:ext uri="{FF2B5EF4-FFF2-40B4-BE49-F238E27FC236}">
                <a16:creationId xmlns:a16="http://schemas.microsoft.com/office/drawing/2014/main" id="{8117956E-1284-4ADF-9250-378B8BDCC236}"/>
              </a:ext>
            </a:extLst>
          </p:cNvPr>
          <p:cNvSpPr/>
          <p:nvPr/>
        </p:nvSpPr>
        <p:spPr>
          <a:xfrm>
            <a:off x="1645960" y="3373349"/>
            <a:ext cx="146050" cy="433314"/>
          </a:xfrm>
          <a:custGeom>
            <a:avLst/>
            <a:gdLst>
              <a:gd name="connsiteX0" fmla="*/ 78065 w 146050"/>
              <a:gd name="connsiteY0" fmla="*/ 89 h 433314"/>
              <a:gd name="connsiteX1" fmla="*/ 24090 w 146050"/>
              <a:gd name="connsiteY1" fmla="*/ 149314 h 433314"/>
              <a:gd name="connsiteX2" fmla="*/ 139978 w 146050"/>
              <a:gd name="connsiteY2" fmla="*/ 422364 h 433314"/>
              <a:gd name="connsiteX3" fmla="*/ 116165 w 146050"/>
              <a:gd name="connsiteY3" fmla="*/ 358864 h 433314"/>
              <a:gd name="connsiteX4" fmla="*/ 278 w 146050"/>
              <a:gd name="connsiteY4" fmla="*/ 168364 h 433314"/>
              <a:gd name="connsiteX5" fmla="*/ 78065 w 146050"/>
              <a:gd name="connsiteY5" fmla="*/ 89 h 43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050" h="433314">
                <a:moveTo>
                  <a:pt x="78065" y="89"/>
                </a:moveTo>
                <a:cubicBezTo>
                  <a:pt x="82034" y="-3086"/>
                  <a:pt x="13771" y="78935"/>
                  <a:pt x="24090" y="149314"/>
                </a:cubicBezTo>
                <a:cubicBezTo>
                  <a:pt x="34409" y="219693"/>
                  <a:pt x="124632" y="387439"/>
                  <a:pt x="139978" y="422364"/>
                </a:cubicBezTo>
                <a:cubicBezTo>
                  <a:pt x="155324" y="457289"/>
                  <a:pt x="139448" y="401197"/>
                  <a:pt x="116165" y="358864"/>
                </a:cubicBezTo>
                <a:cubicBezTo>
                  <a:pt x="92882" y="316531"/>
                  <a:pt x="5834" y="226043"/>
                  <a:pt x="278" y="168364"/>
                </a:cubicBezTo>
                <a:cubicBezTo>
                  <a:pt x="-5278" y="110685"/>
                  <a:pt x="74096" y="3264"/>
                  <a:pt x="78065" y="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: 図形 1099">
            <a:extLst>
              <a:ext uri="{FF2B5EF4-FFF2-40B4-BE49-F238E27FC236}">
                <a16:creationId xmlns:a16="http://schemas.microsoft.com/office/drawing/2014/main" id="{6E93D4B3-4D91-4DC1-8103-22C2BDA22B03}"/>
              </a:ext>
            </a:extLst>
          </p:cNvPr>
          <p:cNvSpPr/>
          <p:nvPr/>
        </p:nvSpPr>
        <p:spPr>
          <a:xfrm>
            <a:off x="1847517" y="3862069"/>
            <a:ext cx="286631" cy="388541"/>
          </a:xfrm>
          <a:custGeom>
            <a:avLst/>
            <a:gdLst>
              <a:gd name="connsiteX0" fmla="*/ 5096 w 286631"/>
              <a:gd name="connsiteY0" fmla="*/ 319 h 388541"/>
              <a:gd name="connsiteX1" fmla="*/ 11446 w 286631"/>
              <a:gd name="connsiteY1" fmla="*/ 149544 h 388541"/>
              <a:gd name="connsiteX2" fmla="*/ 40021 w 286631"/>
              <a:gd name="connsiteY2" fmla="*/ 198756 h 388541"/>
              <a:gd name="connsiteX3" fmla="*/ 276558 w 286631"/>
              <a:gd name="connsiteY3" fmla="*/ 379731 h 388541"/>
              <a:gd name="connsiteX4" fmla="*/ 227346 w 286631"/>
              <a:gd name="connsiteY4" fmla="*/ 343219 h 388541"/>
              <a:gd name="connsiteX5" fmla="*/ 84471 w 286631"/>
              <a:gd name="connsiteY5" fmla="*/ 193994 h 388541"/>
              <a:gd name="connsiteX6" fmla="*/ 5096 w 286631"/>
              <a:gd name="connsiteY6" fmla="*/ 319 h 388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631" h="388541">
                <a:moveTo>
                  <a:pt x="5096" y="319"/>
                </a:moveTo>
                <a:cubicBezTo>
                  <a:pt x="-7075" y="-7089"/>
                  <a:pt x="5625" y="116471"/>
                  <a:pt x="11446" y="149544"/>
                </a:cubicBezTo>
                <a:cubicBezTo>
                  <a:pt x="17267" y="182617"/>
                  <a:pt x="-4164" y="160392"/>
                  <a:pt x="40021" y="198756"/>
                </a:cubicBezTo>
                <a:cubicBezTo>
                  <a:pt x="84206" y="237120"/>
                  <a:pt x="245337" y="355654"/>
                  <a:pt x="276558" y="379731"/>
                </a:cubicBezTo>
                <a:cubicBezTo>
                  <a:pt x="307779" y="403808"/>
                  <a:pt x="259361" y="374175"/>
                  <a:pt x="227346" y="343219"/>
                </a:cubicBezTo>
                <a:cubicBezTo>
                  <a:pt x="195332" y="312263"/>
                  <a:pt x="119661" y="246911"/>
                  <a:pt x="84471" y="193994"/>
                </a:cubicBezTo>
                <a:cubicBezTo>
                  <a:pt x="49281" y="141077"/>
                  <a:pt x="17267" y="7727"/>
                  <a:pt x="5096" y="3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: 図形 1100">
            <a:extLst>
              <a:ext uri="{FF2B5EF4-FFF2-40B4-BE49-F238E27FC236}">
                <a16:creationId xmlns:a16="http://schemas.microsoft.com/office/drawing/2014/main" id="{344493D6-2481-42FE-B6A1-14C81FB13C47}"/>
              </a:ext>
            </a:extLst>
          </p:cNvPr>
          <p:cNvSpPr/>
          <p:nvPr/>
        </p:nvSpPr>
        <p:spPr>
          <a:xfrm>
            <a:off x="1632912" y="3040889"/>
            <a:ext cx="85368" cy="367005"/>
          </a:xfrm>
          <a:custGeom>
            <a:avLst/>
            <a:gdLst>
              <a:gd name="connsiteX0" fmla="*/ 84763 w 85368"/>
              <a:gd name="connsiteY0" fmla="*/ 761 h 367005"/>
              <a:gd name="connsiteX1" fmla="*/ 38726 w 85368"/>
              <a:gd name="connsiteY1" fmla="*/ 124586 h 367005"/>
              <a:gd name="connsiteX2" fmla="*/ 21263 w 85368"/>
              <a:gd name="connsiteY2" fmla="*/ 362711 h 367005"/>
              <a:gd name="connsiteX3" fmla="*/ 21263 w 85368"/>
              <a:gd name="connsiteY3" fmla="*/ 270636 h 367005"/>
              <a:gd name="connsiteX4" fmla="*/ 2213 w 85368"/>
              <a:gd name="connsiteY4" fmla="*/ 178561 h 367005"/>
              <a:gd name="connsiteX5" fmla="*/ 84763 w 85368"/>
              <a:gd name="connsiteY5" fmla="*/ 761 h 367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368" h="367005">
                <a:moveTo>
                  <a:pt x="84763" y="761"/>
                </a:moveTo>
                <a:cubicBezTo>
                  <a:pt x="90848" y="-8235"/>
                  <a:pt x="49309" y="64261"/>
                  <a:pt x="38726" y="124586"/>
                </a:cubicBezTo>
                <a:cubicBezTo>
                  <a:pt x="28143" y="184911"/>
                  <a:pt x="24173" y="338369"/>
                  <a:pt x="21263" y="362711"/>
                </a:cubicBezTo>
                <a:cubicBezTo>
                  <a:pt x="18353" y="387053"/>
                  <a:pt x="24438" y="301328"/>
                  <a:pt x="21263" y="270636"/>
                </a:cubicBezTo>
                <a:cubicBezTo>
                  <a:pt x="18088" y="239944"/>
                  <a:pt x="-7577" y="219571"/>
                  <a:pt x="2213" y="178561"/>
                </a:cubicBezTo>
                <a:cubicBezTo>
                  <a:pt x="12003" y="137551"/>
                  <a:pt x="78678" y="9757"/>
                  <a:pt x="84763" y="7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: 図形 1101">
            <a:extLst>
              <a:ext uri="{FF2B5EF4-FFF2-40B4-BE49-F238E27FC236}">
                <a16:creationId xmlns:a16="http://schemas.microsoft.com/office/drawing/2014/main" id="{E2648CD1-3B77-4275-B7E9-3F4A7A0D94D0}"/>
              </a:ext>
            </a:extLst>
          </p:cNvPr>
          <p:cNvSpPr/>
          <p:nvPr/>
        </p:nvSpPr>
        <p:spPr>
          <a:xfrm>
            <a:off x="1911286" y="2654232"/>
            <a:ext cx="308357" cy="349624"/>
          </a:xfrm>
          <a:custGeom>
            <a:avLst/>
            <a:gdLst>
              <a:gd name="connsiteX0" fmla="*/ 308039 w 308357"/>
              <a:gd name="connsiteY0" fmla="*/ 68 h 349624"/>
              <a:gd name="connsiteX1" fmla="*/ 104839 w 308357"/>
              <a:gd name="connsiteY1" fmla="*/ 112781 h 349624"/>
              <a:gd name="connsiteX2" fmla="*/ 3239 w 308357"/>
              <a:gd name="connsiteY2" fmla="*/ 344556 h 349624"/>
              <a:gd name="connsiteX3" fmla="*/ 36577 w 308357"/>
              <a:gd name="connsiteY3" fmla="*/ 258831 h 349624"/>
              <a:gd name="connsiteX4" fmla="*/ 149289 w 308357"/>
              <a:gd name="connsiteY4" fmla="*/ 98493 h 349624"/>
              <a:gd name="connsiteX5" fmla="*/ 308039 w 308357"/>
              <a:gd name="connsiteY5" fmla="*/ 68 h 34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357" h="349624">
                <a:moveTo>
                  <a:pt x="308039" y="68"/>
                </a:moveTo>
                <a:cubicBezTo>
                  <a:pt x="300631" y="2449"/>
                  <a:pt x="155639" y="55366"/>
                  <a:pt x="104839" y="112781"/>
                </a:cubicBezTo>
                <a:cubicBezTo>
                  <a:pt x="54039" y="170196"/>
                  <a:pt x="14616" y="320214"/>
                  <a:pt x="3239" y="344556"/>
                </a:cubicBezTo>
                <a:cubicBezTo>
                  <a:pt x="-8138" y="368898"/>
                  <a:pt x="12235" y="299841"/>
                  <a:pt x="36577" y="258831"/>
                </a:cubicBezTo>
                <a:cubicBezTo>
                  <a:pt x="60919" y="217821"/>
                  <a:pt x="106956" y="139239"/>
                  <a:pt x="149289" y="98493"/>
                </a:cubicBezTo>
                <a:cubicBezTo>
                  <a:pt x="191622" y="57747"/>
                  <a:pt x="315447" y="-2313"/>
                  <a:pt x="308039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: 図形 1102">
            <a:extLst>
              <a:ext uri="{FF2B5EF4-FFF2-40B4-BE49-F238E27FC236}">
                <a16:creationId xmlns:a16="http://schemas.microsoft.com/office/drawing/2014/main" id="{CB1EA522-A903-4A27-91B5-6054EDAB4B1D}"/>
              </a:ext>
            </a:extLst>
          </p:cNvPr>
          <p:cNvSpPr/>
          <p:nvPr/>
        </p:nvSpPr>
        <p:spPr>
          <a:xfrm>
            <a:off x="2041071" y="2367048"/>
            <a:ext cx="641855" cy="202890"/>
          </a:xfrm>
          <a:custGeom>
            <a:avLst/>
            <a:gdLst>
              <a:gd name="connsiteX0" fmla="*/ 641804 w 641855"/>
              <a:gd name="connsiteY0" fmla="*/ 176127 h 202890"/>
              <a:gd name="connsiteX1" fmla="*/ 546554 w 641855"/>
              <a:gd name="connsiteY1" fmla="*/ 20552 h 202890"/>
              <a:gd name="connsiteX2" fmla="*/ 349704 w 641855"/>
              <a:gd name="connsiteY2" fmla="*/ 20552 h 202890"/>
              <a:gd name="connsiteX3" fmla="*/ 24267 w 641855"/>
              <a:gd name="connsiteY3" fmla="*/ 193590 h 202890"/>
              <a:gd name="connsiteX4" fmla="*/ 54429 w 641855"/>
              <a:gd name="connsiteY4" fmla="*/ 166602 h 202890"/>
              <a:gd name="connsiteX5" fmla="*/ 298904 w 641855"/>
              <a:gd name="connsiteY5" fmla="*/ 57065 h 202890"/>
              <a:gd name="connsiteX6" fmla="*/ 454479 w 641855"/>
              <a:gd name="connsiteY6" fmla="*/ 39602 h 202890"/>
              <a:gd name="connsiteX7" fmla="*/ 535442 w 641855"/>
              <a:gd name="connsiteY7" fmla="*/ 60240 h 202890"/>
              <a:gd name="connsiteX8" fmla="*/ 641804 w 641855"/>
              <a:gd name="connsiteY8" fmla="*/ 176127 h 202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1855" h="202890">
                <a:moveTo>
                  <a:pt x="641804" y="176127"/>
                </a:moveTo>
                <a:cubicBezTo>
                  <a:pt x="643656" y="169512"/>
                  <a:pt x="595237" y="46481"/>
                  <a:pt x="546554" y="20552"/>
                </a:cubicBezTo>
                <a:cubicBezTo>
                  <a:pt x="497871" y="-5377"/>
                  <a:pt x="436752" y="-8288"/>
                  <a:pt x="349704" y="20552"/>
                </a:cubicBezTo>
                <a:cubicBezTo>
                  <a:pt x="262656" y="49392"/>
                  <a:pt x="73479" y="169248"/>
                  <a:pt x="24267" y="193590"/>
                </a:cubicBezTo>
                <a:cubicBezTo>
                  <a:pt x="-24945" y="217932"/>
                  <a:pt x="8656" y="189356"/>
                  <a:pt x="54429" y="166602"/>
                </a:cubicBezTo>
                <a:cubicBezTo>
                  <a:pt x="100202" y="143848"/>
                  <a:pt x="232229" y="78232"/>
                  <a:pt x="298904" y="57065"/>
                </a:cubicBezTo>
                <a:cubicBezTo>
                  <a:pt x="365579" y="35898"/>
                  <a:pt x="415056" y="39073"/>
                  <a:pt x="454479" y="39602"/>
                </a:cubicBezTo>
                <a:cubicBezTo>
                  <a:pt x="493902" y="40131"/>
                  <a:pt x="505544" y="40661"/>
                  <a:pt x="535442" y="60240"/>
                </a:cubicBezTo>
                <a:cubicBezTo>
                  <a:pt x="565340" y="79819"/>
                  <a:pt x="639952" y="182742"/>
                  <a:pt x="641804" y="176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: 図形 1103">
            <a:extLst>
              <a:ext uri="{FF2B5EF4-FFF2-40B4-BE49-F238E27FC236}">
                <a16:creationId xmlns:a16="http://schemas.microsoft.com/office/drawing/2014/main" id="{7617509C-CC7F-4215-9A91-AE7610962561}"/>
              </a:ext>
            </a:extLst>
          </p:cNvPr>
          <p:cNvSpPr/>
          <p:nvPr/>
        </p:nvSpPr>
        <p:spPr>
          <a:xfrm>
            <a:off x="1903807" y="2551003"/>
            <a:ext cx="260034" cy="339043"/>
          </a:xfrm>
          <a:custGeom>
            <a:avLst/>
            <a:gdLst>
              <a:gd name="connsiteX0" fmla="*/ 259956 w 260034"/>
              <a:gd name="connsiteY0" fmla="*/ 1697 h 339043"/>
              <a:gd name="connsiteX1" fmla="*/ 96443 w 260034"/>
              <a:gd name="connsiteY1" fmla="*/ 155685 h 339043"/>
              <a:gd name="connsiteX2" fmla="*/ 2781 w 260034"/>
              <a:gd name="connsiteY2" fmla="*/ 336660 h 339043"/>
              <a:gd name="connsiteX3" fmla="*/ 32943 w 260034"/>
              <a:gd name="connsiteY3" fmla="*/ 247760 h 339043"/>
              <a:gd name="connsiteX4" fmla="*/ 117081 w 260034"/>
              <a:gd name="connsiteY4" fmla="*/ 84247 h 339043"/>
              <a:gd name="connsiteX5" fmla="*/ 259956 w 260034"/>
              <a:gd name="connsiteY5" fmla="*/ 1697 h 33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034" h="339043">
                <a:moveTo>
                  <a:pt x="259956" y="1697"/>
                </a:moveTo>
                <a:cubicBezTo>
                  <a:pt x="256516" y="13603"/>
                  <a:pt x="139306" y="99858"/>
                  <a:pt x="96443" y="155685"/>
                </a:cubicBezTo>
                <a:cubicBezTo>
                  <a:pt x="53580" y="211512"/>
                  <a:pt x="13364" y="321314"/>
                  <a:pt x="2781" y="336660"/>
                </a:cubicBezTo>
                <a:cubicBezTo>
                  <a:pt x="-7802" y="352006"/>
                  <a:pt x="13893" y="289829"/>
                  <a:pt x="32943" y="247760"/>
                </a:cubicBezTo>
                <a:cubicBezTo>
                  <a:pt x="51993" y="205691"/>
                  <a:pt x="81362" y="125522"/>
                  <a:pt x="117081" y="84247"/>
                </a:cubicBezTo>
                <a:cubicBezTo>
                  <a:pt x="152800" y="42972"/>
                  <a:pt x="263396" y="-10209"/>
                  <a:pt x="259956" y="16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: 図形 1104">
            <a:extLst>
              <a:ext uri="{FF2B5EF4-FFF2-40B4-BE49-F238E27FC236}">
                <a16:creationId xmlns:a16="http://schemas.microsoft.com/office/drawing/2014/main" id="{60DECA0D-C3CF-453F-972F-EAAEB933F631}"/>
              </a:ext>
            </a:extLst>
          </p:cNvPr>
          <p:cNvSpPr/>
          <p:nvPr/>
        </p:nvSpPr>
        <p:spPr>
          <a:xfrm>
            <a:off x="1788587" y="2928845"/>
            <a:ext cx="121475" cy="317610"/>
          </a:xfrm>
          <a:custGeom>
            <a:avLst/>
            <a:gdLst>
              <a:gd name="connsiteX0" fmla="*/ 121176 w 121475"/>
              <a:gd name="connsiteY0" fmla="*/ 93 h 317610"/>
              <a:gd name="connsiteX1" fmla="*/ 40213 w 121475"/>
              <a:gd name="connsiteY1" fmla="*/ 100105 h 317610"/>
              <a:gd name="connsiteX2" fmla="*/ 2113 w 121475"/>
              <a:gd name="connsiteY2" fmla="*/ 309655 h 317610"/>
              <a:gd name="connsiteX3" fmla="*/ 5288 w 121475"/>
              <a:gd name="connsiteY3" fmla="*/ 255680 h 317610"/>
              <a:gd name="connsiteX4" fmla="*/ 8463 w 121475"/>
              <a:gd name="connsiteY4" fmla="*/ 85818 h 317610"/>
              <a:gd name="connsiteX5" fmla="*/ 121176 w 121475"/>
              <a:gd name="connsiteY5" fmla="*/ 93 h 31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475" h="317610">
                <a:moveTo>
                  <a:pt x="121176" y="93"/>
                </a:moveTo>
                <a:cubicBezTo>
                  <a:pt x="126468" y="2474"/>
                  <a:pt x="60057" y="48511"/>
                  <a:pt x="40213" y="100105"/>
                </a:cubicBezTo>
                <a:cubicBezTo>
                  <a:pt x="20369" y="151699"/>
                  <a:pt x="7934" y="283726"/>
                  <a:pt x="2113" y="309655"/>
                </a:cubicBezTo>
                <a:cubicBezTo>
                  <a:pt x="-3708" y="335584"/>
                  <a:pt x="4230" y="292986"/>
                  <a:pt x="5288" y="255680"/>
                </a:cubicBezTo>
                <a:cubicBezTo>
                  <a:pt x="6346" y="218374"/>
                  <a:pt x="-7677" y="130533"/>
                  <a:pt x="8463" y="85818"/>
                </a:cubicBezTo>
                <a:cubicBezTo>
                  <a:pt x="24603" y="41104"/>
                  <a:pt x="115884" y="-2288"/>
                  <a:pt x="121176" y="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: 図形 1105">
            <a:extLst>
              <a:ext uri="{FF2B5EF4-FFF2-40B4-BE49-F238E27FC236}">
                <a16:creationId xmlns:a16="http://schemas.microsoft.com/office/drawing/2014/main" id="{1653E1EC-F7A2-4D63-A046-02D33BCCAC59}"/>
              </a:ext>
            </a:extLst>
          </p:cNvPr>
          <p:cNvSpPr/>
          <p:nvPr/>
        </p:nvSpPr>
        <p:spPr>
          <a:xfrm>
            <a:off x="2186579" y="2446292"/>
            <a:ext cx="464683" cy="92392"/>
          </a:xfrm>
          <a:custGeom>
            <a:avLst/>
            <a:gdLst>
              <a:gd name="connsiteX0" fmla="*/ 464546 w 464683"/>
              <a:gd name="connsiteY0" fmla="*/ 92121 h 92392"/>
              <a:gd name="connsiteX1" fmla="*/ 345484 w 464683"/>
              <a:gd name="connsiteY1" fmla="*/ 46 h 92392"/>
              <a:gd name="connsiteX2" fmla="*/ 8934 w 464683"/>
              <a:gd name="connsiteY2" fmla="*/ 79421 h 92392"/>
              <a:gd name="connsiteX3" fmla="*/ 89896 w 464683"/>
              <a:gd name="connsiteY3" fmla="*/ 65133 h 92392"/>
              <a:gd name="connsiteX4" fmla="*/ 362946 w 464683"/>
              <a:gd name="connsiteY4" fmla="*/ 30208 h 92392"/>
              <a:gd name="connsiteX5" fmla="*/ 464546 w 464683"/>
              <a:gd name="connsiteY5" fmla="*/ 92121 h 92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683" h="92392">
                <a:moveTo>
                  <a:pt x="464546" y="92121"/>
                </a:moveTo>
                <a:cubicBezTo>
                  <a:pt x="461636" y="87094"/>
                  <a:pt x="421419" y="2163"/>
                  <a:pt x="345484" y="46"/>
                </a:cubicBezTo>
                <a:cubicBezTo>
                  <a:pt x="269549" y="-2071"/>
                  <a:pt x="51532" y="68573"/>
                  <a:pt x="8934" y="79421"/>
                </a:cubicBezTo>
                <a:cubicBezTo>
                  <a:pt x="-33664" y="90269"/>
                  <a:pt x="89896" y="65133"/>
                  <a:pt x="89896" y="65133"/>
                </a:cubicBezTo>
                <a:cubicBezTo>
                  <a:pt x="148898" y="56931"/>
                  <a:pt x="302092" y="29679"/>
                  <a:pt x="362946" y="30208"/>
                </a:cubicBezTo>
                <a:cubicBezTo>
                  <a:pt x="423800" y="30737"/>
                  <a:pt x="467456" y="97148"/>
                  <a:pt x="464546" y="92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: 図形 1106">
            <a:extLst>
              <a:ext uri="{FF2B5EF4-FFF2-40B4-BE49-F238E27FC236}">
                <a16:creationId xmlns:a16="http://schemas.microsoft.com/office/drawing/2014/main" id="{1D76810A-5F74-4B9D-A9E0-E87C349DE5EB}"/>
              </a:ext>
            </a:extLst>
          </p:cNvPr>
          <p:cNvSpPr/>
          <p:nvPr/>
        </p:nvSpPr>
        <p:spPr>
          <a:xfrm>
            <a:off x="2619368" y="2516958"/>
            <a:ext cx="562750" cy="143968"/>
          </a:xfrm>
          <a:custGeom>
            <a:avLst/>
            <a:gdLst>
              <a:gd name="connsiteX0" fmla="*/ 7 w 562750"/>
              <a:gd name="connsiteY0" fmla="*/ 77017 h 143968"/>
              <a:gd name="connsiteX1" fmla="*/ 252420 w 562750"/>
              <a:gd name="connsiteY1" fmla="*/ 817 h 143968"/>
              <a:gd name="connsiteX2" fmla="*/ 542932 w 562750"/>
              <a:gd name="connsiteY2" fmla="*/ 135755 h 143968"/>
              <a:gd name="connsiteX3" fmla="*/ 506420 w 562750"/>
              <a:gd name="connsiteY3" fmla="*/ 118292 h 143968"/>
              <a:gd name="connsiteX4" fmla="*/ 260357 w 562750"/>
              <a:gd name="connsiteY4" fmla="*/ 29392 h 143968"/>
              <a:gd name="connsiteX5" fmla="*/ 7 w 562750"/>
              <a:gd name="connsiteY5" fmla="*/ 77017 h 143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2750" h="143968">
                <a:moveTo>
                  <a:pt x="7" y="77017"/>
                </a:moveTo>
                <a:cubicBezTo>
                  <a:pt x="-1316" y="72255"/>
                  <a:pt x="161933" y="-8973"/>
                  <a:pt x="252420" y="817"/>
                </a:cubicBezTo>
                <a:cubicBezTo>
                  <a:pt x="342907" y="10607"/>
                  <a:pt x="500599" y="116176"/>
                  <a:pt x="542932" y="135755"/>
                </a:cubicBezTo>
                <a:cubicBezTo>
                  <a:pt x="585265" y="155334"/>
                  <a:pt x="553516" y="136019"/>
                  <a:pt x="506420" y="118292"/>
                </a:cubicBezTo>
                <a:cubicBezTo>
                  <a:pt x="459324" y="100565"/>
                  <a:pt x="339467" y="37859"/>
                  <a:pt x="260357" y="29392"/>
                </a:cubicBezTo>
                <a:cubicBezTo>
                  <a:pt x="181247" y="20925"/>
                  <a:pt x="1330" y="81779"/>
                  <a:pt x="7" y="770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: 図形 1107">
            <a:extLst>
              <a:ext uri="{FF2B5EF4-FFF2-40B4-BE49-F238E27FC236}">
                <a16:creationId xmlns:a16="http://schemas.microsoft.com/office/drawing/2014/main" id="{166AC379-4BDA-4407-98E0-3092B4A690FF}"/>
              </a:ext>
            </a:extLst>
          </p:cNvPr>
          <p:cNvSpPr/>
          <p:nvPr/>
        </p:nvSpPr>
        <p:spPr>
          <a:xfrm>
            <a:off x="2722549" y="2627246"/>
            <a:ext cx="648982" cy="363244"/>
          </a:xfrm>
          <a:custGeom>
            <a:avLst/>
            <a:gdLst>
              <a:gd name="connsiteX0" fmla="*/ 14 w 648982"/>
              <a:gd name="connsiteY0" fmla="*/ 67 h 363244"/>
              <a:gd name="connsiteX1" fmla="*/ 333389 w 648982"/>
              <a:gd name="connsiteY1" fmla="*/ 65154 h 363244"/>
              <a:gd name="connsiteX2" fmla="*/ 631839 w 648982"/>
              <a:gd name="connsiteY2" fmla="*/ 346142 h 363244"/>
              <a:gd name="connsiteX3" fmla="*/ 604851 w 648982"/>
              <a:gd name="connsiteY3" fmla="*/ 319154 h 363244"/>
              <a:gd name="connsiteX4" fmla="*/ 539764 w 648982"/>
              <a:gd name="connsiteY4" fmla="*/ 211204 h 363244"/>
              <a:gd name="connsiteX5" fmla="*/ 427051 w 648982"/>
              <a:gd name="connsiteY5" fmla="*/ 106429 h 363244"/>
              <a:gd name="connsiteX6" fmla="*/ 346089 w 648982"/>
              <a:gd name="connsiteY6" fmla="*/ 54042 h 363244"/>
              <a:gd name="connsiteX7" fmla="*/ 14 w 648982"/>
              <a:gd name="connsiteY7" fmla="*/ 67 h 36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8982" h="363244">
                <a:moveTo>
                  <a:pt x="14" y="67"/>
                </a:moveTo>
                <a:cubicBezTo>
                  <a:pt x="-2103" y="1919"/>
                  <a:pt x="228085" y="7475"/>
                  <a:pt x="333389" y="65154"/>
                </a:cubicBezTo>
                <a:cubicBezTo>
                  <a:pt x="438693" y="122833"/>
                  <a:pt x="586595" y="303809"/>
                  <a:pt x="631839" y="346142"/>
                </a:cubicBezTo>
                <a:cubicBezTo>
                  <a:pt x="677083" y="388475"/>
                  <a:pt x="620197" y="341644"/>
                  <a:pt x="604851" y="319154"/>
                </a:cubicBezTo>
                <a:cubicBezTo>
                  <a:pt x="589505" y="296664"/>
                  <a:pt x="569397" y="246658"/>
                  <a:pt x="539764" y="211204"/>
                </a:cubicBezTo>
                <a:cubicBezTo>
                  <a:pt x="510131" y="175750"/>
                  <a:pt x="459330" y="132623"/>
                  <a:pt x="427051" y="106429"/>
                </a:cubicBezTo>
                <a:cubicBezTo>
                  <a:pt x="394772" y="80235"/>
                  <a:pt x="416203" y="73356"/>
                  <a:pt x="346089" y="54042"/>
                </a:cubicBezTo>
                <a:cubicBezTo>
                  <a:pt x="275975" y="34728"/>
                  <a:pt x="2131" y="-1785"/>
                  <a:pt x="14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: 図形 1108">
            <a:extLst>
              <a:ext uri="{FF2B5EF4-FFF2-40B4-BE49-F238E27FC236}">
                <a16:creationId xmlns:a16="http://schemas.microsoft.com/office/drawing/2014/main" id="{4D4229AE-D354-442F-8543-3800104004CB}"/>
              </a:ext>
            </a:extLst>
          </p:cNvPr>
          <p:cNvSpPr/>
          <p:nvPr/>
        </p:nvSpPr>
        <p:spPr>
          <a:xfrm>
            <a:off x="2651125" y="2590762"/>
            <a:ext cx="445871" cy="48466"/>
          </a:xfrm>
          <a:custGeom>
            <a:avLst/>
            <a:gdLst>
              <a:gd name="connsiteX0" fmla="*/ 0 w 445871"/>
              <a:gd name="connsiteY0" fmla="*/ 41313 h 48466"/>
              <a:gd name="connsiteX1" fmla="*/ 180975 w 445871"/>
              <a:gd name="connsiteY1" fmla="*/ 38 h 48466"/>
              <a:gd name="connsiteX2" fmla="*/ 433388 w 445871"/>
              <a:gd name="connsiteY2" fmla="*/ 47663 h 48466"/>
              <a:gd name="connsiteX3" fmla="*/ 374650 w 445871"/>
              <a:gd name="connsiteY3" fmla="*/ 30201 h 48466"/>
              <a:gd name="connsiteX4" fmla="*/ 92075 w 445871"/>
              <a:gd name="connsiteY4" fmla="*/ 33376 h 48466"/>
              <a:gd name="connsiteX5" fmla="*/ 0 w 445871"/>
              <a:gd name="connsiteY5" fmla="*/ 41313 h 4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871" h="48466">
                <a:moveTo>
                  <a:pt x="0" y="41313"/>
                </a:moveTo>
                <a:cubicBezTo>
                  <a:pt x="54372" y="20146"/>
                  <a:pt x="108744" y="-1020"/>
                  <a:pt x="180975" y="38"/>
                </a:cubicBezTo>
                <a:cubicBezTo>
                  <a:pt x="253206" y="1096"/>
                  <a:pt x="401109" y="42636"/>
                  <a:pt x="433388" y="47663"/>
                </a:cubicBezTo>
                <a:cubicBezTo>
                  <a:pt x="465667" y="52690"/>
                  <a:pt x="431535" y="32582"/>
                  <a:pt x="374650" y="30201"/>
                </a:cubicBezTo>
                <a:cubicBezTo>
                  <a:pt x="317765" y="27820"/>
                  <a:pt x="92075" y="33376"/>
                  <a:pt x="92075" y="33376"/>
                </a:cubicBezTo>
                <a:lnTo>
                  <a:pt x="0" y="4131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: 図形 1109">
            <a:extLst>
              <a:ext uri="{FF2B5EF4-FFF2-40B4-BE49-F238E27FC236}">
                <a16:creationId xmlns:a16="http://schemas.microsoft.com/office/drawing/2014/main" id="{3C816822-9AB5-4F05-84B2-199DA7AA73FA}"/>
              </a:ext>
            </a:extLst>
          </p:cNvPr>
          <p:cNvSpPr/>
          <p:nvPr/>
        </p:nvSpPr>
        <p:spPr>
          <a:xfrm>
            <a:off x="2808179" y="2691323"/>
            <a:ext cx="422952" cy="271492"/>
          </a:xfrm>
          <a:custGeom>
            <a:avLst/>
            <a:gdLst>
              <a:gd name="connsiteX0" fmla="*/ 109 w 422952"/>
              <a:gd name="connsiteY0" fmla="*/ 1077 h 271492"/>
              <a:gd name="connsiteX1" fmla="*/ 319196 w 422952"/>
              <a:gd name="connsiteY1" fmla="*/ 107440 h 271492"/>
              <a:gd name="connsiteX2" fmla="*/ 422384 w 422952"/>
              <a:gd name="connsiteY2" fmla="*/ 270952 h 271492"/>
              <a:gd name="connsiteX3" fmla="*/ 357296 w 422952"/>
              <a:gd name="connsiteY3" fmla="*/ 156652 h 271492"/>
              <a:gd name="connsiteX4" fmla="*/ 284271 w 422952"/>
              <a:gd name="connsiteY4" fmla="*/ 59815 h 271492"/>
              <a:gd name="connsiteX5" fmla="*/ 109 w 422952"/>
              <a:gd name="connsiteY5" fmla="*/ 1077 h 271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2952" h="271492">
                <a:moveTo>
                  <a:pt x="109" y="1077"/>
                </a:moveTo>
                <a:cubicBezTo>
                  <a:pt x="5930" y="9014"/>
                  <a:pt x="248817" y="62461"/>
                  <a:pt x="319196" y="107440"/>
                </a:cubicBezTo>
                <a:cubicBezTo>
                  <a:pt x="389575" y="152419"/>
                  <a:pt x="416034" y="262750"/>
                  <a:pt x="422384" y="270952"/>
                </a:cubicBezTo>
                <a:cubicBezTo>
                  <a:pt x="428734" y="279154"/>
                  <a:pt x="380315" y="191841"/>
                  <a:pt x="357296" y="156652"/>
                </a:cubicBezTo>
                <a:cubicBezTo>
                  <a:pt x="334277" y="121463"/>
                  <a:pt x="346184" y="88919"/>
                  <a:pt x="284271" y="59815"/>
                </a:cubicBezTo>
                <a:cubicBezTo>
                  <a:pt x="222359" y="30711"/>
                  <a:pt x="-5712" y="-6860"/>
                  <a:pt x="109" y="10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: 図形 1110">
            <a:extLst>
              <a:ext uri="{FF2B5EF4-FFF2-40B4-BE49-F238E27FC236}">
                <a16:creationId xmlns:a16="http://schemas.microsoft.com/office/drawing/2014/main" id="{07422394-7A72-4F68-BFC3-8F4684F8880E}"/>
              </a:ext>
            </a:extLst>
          </p:cNvPr>
          <p:cNvSpPr/>
          <p:nvPr/>
        </p:nvSpPr>
        <p:spPr>
          <a:xfrm>
            <a:off x="2957626" y="2779616"/>
            <a:ext cx="220862" cy="390101"/>
          </a:xfrm>
          <a:custGeom>
            <a:avLst/>
            <a:gdLst>
              <a:gd name="connsiteX0" fmla="*/ 1474 w 220862"/>
              <a:gd name="connsiteY0" fmla="*/ 5917 h 390101"/>
              <a:gd name="connsiteX1" fmla="*/ 105191 w 220862"/>
              <a:gd name="connsiteY1" fmla="*/ 69417 h 390101"/>
              <a:gd name="connsiteX2" fmla="*/ 215257 w 220862"/>
              <a:gd name="connsiteY2" fmla="*/ 389034 h 390101"/>
              <a:gd name="connsiteX3" fmla="*/ 185624 w 220862"/>
              <a:gd name="connsiteY3" fmla="*/ 166784 h 390101"/>
              <a:gd name="connsiteX4" fmla="*/ 1474 w 220862"/>
              <a:gd name="connsiteY4" fmla="*/ 5917 h 39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862" h="390101">
                <a:moveTo>
                  <a:pt x="1474" y="5917"/>
                </a:moveTo>
                <a:cubicBezTo>
                  <a:pt x="-11931" y="-10311"/>
                  <a:pt x="69561" y="5564"/>
                  <a:pt x="105191" y="69417"/>
                </a:cubicBezTo>
                <a:cubicBezTo>
                  <a:pt x="140822" y="133270"/>
                  <a:pt x="201852" y="372806"/>
                  <a:pt x="215257" y="389034"/>
                </a:cubicBezTo>
                <a:cubicBezTo>
                  <a:pt x="228662" y="405262"/>
                  <a:pt x="217727" y="232048"/>
                  <a:pt x="185624" y="166784"/>
                </a:cubicBezTo>
                <a:cubicBezTo>
                  <a:pt x="153521" y="101520"/>
                  <a:pt x="14879" y="22145"/>
                  <a:pt x="1474" y="59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: 図形 1111">
            <a:extLst>
              <a:ext uri="{FF2B5EF4-FFF2-40B4-BE49-F238E27FC236}">
                <a16:creationId xmlns:a16="http://schemas.microsoft.com/office/drawing/2014/main" id="{4823DA27-6C9B-40BD-9507-17CC591F52BE}"/>
              </a:ext>
            </a:extLst>
          </p:cNvPr>
          <p:cNvSpPr/>
          <p:nvPr/>
        </p:nvSpPr>
        <p:spPr>
          <a:xfrm>
            <a:off x="3269648" y="2920761"/>
            <a:ext cx="132459" cy="684856"/>
          </a:xfrm>
          <a:custGeom>
            <a:avLst/>
            <a:gdLst>
              <a:gd name="connsiteX0" fmla="*/ 602 w 132459"/>
              <a:gd name="connsiteY0" fmla="*/ 239 h 684856"/>
              <a:gd name="connsiteX1" fmla="*/ 125485 w 132459"/>
              <a:gd name="connsiteY1" fmla="*/ 296572 h 684856"/>
              <a:gd name="connsiteX2" fmla="*/ 117019 w 132459"/>
              <a:gd name="connsiteY2" fmla="*/ 671222 h 684856"/>
              <a:gd name="connsiteX3" fmla="*/ 121252 w 132459"/>
              <a:gd name="connsiteY3" fmla="*/ 569622 h 684856"/>
              <a:gd name="connsiteX4" fmla="*/ 78919 w 132459"/>
              <a:gd name="connsiteY4" fmla="*/ 252122 h 684856"/>
              <a:gd name="connsiteX5" fmla="*/ 602 w 132459"/>
              <a:gd name="connsiteY5" fmla="*/ 239 h 684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459" h="684856">
                <a:moveTo>
                  <a:pt x="602" y="239"/>
                </a:moveTo>
                <a:cubicBezTo>
                  <a:pt x="8363" y="7647"/>
                  <a:pt x="106082" y="184742"/>
                  <a:pt x="125485" y="296572"/>
                </a:cubicBezTo>
                <a:cubicBezTo>
                  <a:pt x="144888" y="408402"/>
                  <a:pt x="117725" y="625714"/>
                  <a:pt x="117019" y="671222"/>
                </a:cubicBezTo>
                <a:cubicBezTo>
                  <a:pt x="116314" y="716730"/>
                  <a:pt x="127602" y="639472"/>
                  <a:pt x="121252" y="569622"/>
                </a:cubicBezTo>
                <a:cubicBezTo>
                  <a:pt x="114902" y="499772"/>
                  <a:pt x="95499" y="344902"/>
                  <a:pt x="78919" y="252122"/>
                </a:cubicBezTo>
                <a:cubicBezTo>
                  <a:pt x="62339" y="159342"/>
                  <a:pt x="-7159" y="-7169"/>
                  <a:pt x="602" y="2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: 図形 1112">
            <a:extLst>
              <a:ext uri="{FF2B5EF4-FFF2-40B4-BE49-F238E27FC236}">
                <a16:creationId xmlns:a16="http://schemas.microsoft.com/office/drawing/2014/main" id="{8CE83F41-952C-4DF5-B88E-B9C9293718AC}"/>
              </a:ext>
            </a:extLst>
          </p:cNvPr>
          <p:cNvSpPr/>
          <p:nvPr/>
        </p:nvSpPr>
        <p:spPr>
          <a:xfrm>
            <a:off x="3210594" y="2977356"/>
            <a:ext cx="94598" cy="445233"/>
          </a:xfrm>
          <a:custGeom>
            <a:avLst/>
            <a:gdLst>
              <a:gd name="connsiteX0" fmla="*/ 389 w 94598"/>
              <a:gd name="connsiteY0" fmla="*/ 794 h 445233"/>
              <a:gd name="connsiteX1" fmla="*/ 59656 w 94598"/>
              <a:gd name="connsiteY1" fmla="*/ 203994 h 445233"/>
              <a:gd name="connsiteX2" fmla="*/ 44839 w 94598"/>
              <a:gd name="connsiteY2" fmla="*/ 441061 h 445233"/>
              <a:gd name="connsiteX3" fmla="*/ 53306 w 94598"/>
              <a:gd name="connsiteY3" fmla="*/ 339461 h 445233"/>
              <a:gd name="connsiteX4" fmla="*/ 93523 w 94598"/>
              <a:gd name="connsiteY4" fmla="*/ 140494 h 445233"/>
              <a:gd name="connsiteX5" fmla="*/ 389 w 94598"/>
              <a:gd name="connsiteY5" fmla="*/ 794 h 44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598" h="445233">
                <a:moveTo>
                  <a:pt x="389" y="794"/>
                </a:moveTo>
                <a:cubicBezTo>
                  <a:pt x="-5255" y="11377"/>
                  <a:pt x="52248" y="130616"/>
                  <a:pt x="59656" y="203994"/>
                </a:cubicBezTo>
                <a:cubicBezTo>
                  <a:pt x="67064" y="277372"/>
                  <a:pt x="45897" y="418483"/>
                  <a:pt x="44839" y="441061"/>
                </a:cubicBezTo>
                <a:cubicBezTo>
                  <a:pt x="43781" y="463639"/>
                  <a:pt x="45192" y="389555"/>
                  <a:pt x="53306" y="339461"/>
                </a:cubicBezTo>
                <a:cubicBezTo>
                  <a:pt x="61420" y="289367"/>
                  <a:pt x="101637" y="193058"/>
                  <a:pt x="93523" y="140494"/>
                </a:cubicBezTo>
                <a:cubicBezTo>
                  <a:pt x="85409" y="87930"/>
                  <a:pt x="6033" y="-9789"/>
                  <a:pt x="389" y="7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: 図形 1113">
            <a:extLst>
              <a:ext uri="{FF2B5EF4-FFF2-40B4-BE49-F238E27FC236}">
                <a16:creationId xmlns:a16="http://schemas.microsoft.com/office/drawing/2014/main" id="{FFDD28BB-CFA0-4DE5-8EEC-7BEADA79617A}"/>
              </a:ext>
            </a:extLst>
          </p:cNvPr>
          <p:cNvSpPr/>
          <p:nvPr/>
        </p:nvSpPr>
        <p:spPr>
          <a:xfrm>
            <a:off x="3151170" y="2896990"/>
            <a:ext cx="81001" cy="429893"/>
          </a:xfrm>
          <a:custGeom>
            <a:avLst/>
            <a:gdLst>
              <a:gd name="connsiteX0" fmla="*/ 18 w 81001"/>
              <a:gd name="connsiteY0" fmla="*/ 198 h 429893"/>
              <a:gd name="connsiteX1" fmla="*/ 71455 w 81001"/>
              <a:gd name="connsiteY1" fmla="*/ 231973 h 429893"/>
              <a:gd name="connsiteX2" fmla="*/ 20655 w 81001"/>
              <a:gd name="connsiteY2" fmla="*/ 427235 h 429893"/>
              <a:gd name="connsiteX3" fmla="*/ 50818 w 81001"/>
              <a:gd name="connsiteY3" fmla="*/ 335160 h 429893"/>
              <a:gd name="connsiteX4" fmla="*/ 79393 w 81001"/>
              <a:gd name="connsiteY4" fmla="*/ 193873 h 429893"/>
              <a:gd name="connsiteX5" fmla="*/ 18 w 81001"/>
              <a:gd name="connsiteY5" fmla="*/ 198 h 429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01" h="429893">
                <a:moveTo>
                  <a:pt x="18" y="198"/>
                </a:moveTo>
                <a:cubicBezTo>
                  <a:pt x="-1305" y="6548"/>
                  <a:pt x="68016" y="160800"/>
                  <a:pt x="71455" y="231973"/>
                </a:cubicBezTo>
                <a:cubicBezTo>
                  <a:pt x="74895" y="303146"/>
                  <a:pt x="24094" y="410037"/>
                  <a:pt x="20655" y="427235"/>
                </a:cubicBezTo>
                <a:cubicBezTo>
                  <a:pt x="17216" y="444433"/>
                  <a:pt x="41028" y="374054"/>
                  <a:pt x="50818" y="335160"/>
                </a:cubicBezTo>
                <a:cubicBezTo>
                  <a:pt x="60608" y="296266"/>
                  <a:pt x="87860" y="246260"/>
                  <a:pt x="79393" y="193873"/>
                </a:cubicBezTo>
                <a:cubicBezTo>
                  <a:pt x="70926" y="141486"/>
                  <a:pt x="1341" y="-6152"/>
                  <a:pt x="18" y="1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: 図形 1114">
            <a:extLst>
              <a:ext uri="{FF2B5EF4-FFF2-40B4-BE49-F238E27FC236}">
                <a16:creationId xmlns:a16="http://schemas.microsoft.com/office/drawing/2014/main" id="{BA6DD0A4-BCF1-45ED-9ED2-D6C675FDBF79}"/>
              </a:ext>
            </a:extLst>
          </p:cNvPr>
          <p:cNvSpPr/>
          <p:nvPr/>
        </p:nvSpPr>
        <p:spPr>
          <a:xfrm>
            <a:off x="3276268" y="3225153"/>
            <a:ext cx="60314" cy="425682"/>
          </a:xfrm>
          <a:custGeom>
            <a:avLst/>
            <a:gdLst>
              <a:gd name="connsiteX0" fmla="*/ 59070 w 60314"/>
              <a:gd name="connsiteY0" fmla="*/ 647 h 425682"/>
              <a:gd name="connsiteX1" fmla="*/ 1920 w 60314"/>
              <a:gd name="connsiteY1" fmla="*/ 160985 h 425682"/>
              <a:gd name="connsiteX2" fmla="*/ 13032 w 60314"/>
              <a:gd name="connsiteY2" fmla="*/ 418160 h 425682"/>
              <a:gd name="connsiteX3" fmla="*/ 8270 w 60314"/>
              <a:gd name="connsiteY3" fmla="*/ 341960 h 425682"/>
              <a:gd name="connsiteX4" fmla="*/ 11445 w 60314"/>
              <a:gd name="connsiteY4" fmla="*/ 186385 h 425682"/>
              <a:gd name="connsiteX5" fmla="*/ 38432 w 60314"/>
              <a:gd name="connsiteY5" fmla="*/ 107010 h 425682"/>
              <a:gd name="connsiteX6" fmla="*/ 59070 w 60314"/>
              <a:gd name="connsiteY6" fmla="*/ 647 h 425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314" h="425682">
                <a:moveTo>
                  <a:pt x="59070" y="647"/>
                </a:moveTo>
                <a:cubicBezTo>
                  <a:pt x="52985" y="9643"/>
                  <a:pt x="9593" y="91400"/>
                  <a:pt x="1920" y="160985"/>
                </a:cubicBezTo>
                <a:cubicBezTo>
                  <a:pt x="-5753" y="230570"/>
                  <a:pt x="11974" y="387998"/>
                  <a:pt x="13032" y="418160"/>
                </a:cubicBezTo>
                <a:cubicBezTo>
                  <a:pt x="14090" y="448322"/>
                  <a:pt x="8534" y="380589"/>
                  <a:pt x="8270" y="341960"/>
                </a:cubicBezTo>
                <a:cubicBezTo>
                  <a:pt x="8006" y="303331"/>
                  <a:pt x="6418" y="225543"/>
                  <a:pt x="11445" y="186385"/>
                </a:cubicBezTo>
                <a:cubicBezTo>
                  <a:pt x="16472" y="147227"/>
                  <a:pt x="29436" y="135056"/>
                  <a:pt x="38432" y="107010"/>
                </a:cubicBezTo>
                <a:cubicBezTo>
                  <a:pt x="47428" y="78964"/>
                  <a:pt x="65155" y="-8349"/>
                  <a:pt x="59070" y="6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: 図形 1115">
            <a:extLst>
              <a:ext uri="{FF2B5EF4-FFF2-40B4-BE49-F238E27FC236}">
                <a16:creationId xmlns:a16="http://schemas.microsoft.com/office/drawing/2014/main" id="{F7645F30-E88A-4252-8EF9-876D9F487DFD}"/>
              </a:ext>
            </a:extLst>
          </p:cNvPr>
          <p:cNvSpPr/>
          <p:nvPr/>
        </p:nvSpPr>
        <p:spPr>
          <a:xfrm>
            <a:off x="3285010" y="3357225"/>
            <a:ext cx="69698" cy="451129"/>
          </a:xfrm>
          <a:custGeom>
            <a:avLst/>
            <a:gdLst>
              <a:gd name="connsiteX0" fmla="*/ 66203 w 69698"/>
              <a:gd name="connsiteY0" fmla="*/ 338 h 451129"/>
              <a:gd name="connsiteX1" fmla="*/ 63028 w 69698"/>
              <a:gd name="connsiteY1" fmla="*/ 208300 h 451129"/>
              <a:gd name="connsiteX2" fmla="*/ 1115 w 69698"/>
              <a:gd name="connsiteY2" fmla="*/ 446425 h 451129"/>
              <a:gd name="connsiteX3" fmla="*/ 24928 w 69698"/>
              <a:gd name="connsiteY3" fmla="*/ 351175 h 451129"/>
              <a:gd name="connsiteX4" fmla="*/ 47153 w 69698"/>
              <a:gd name="connsiteY4" fmla="*/ 163850 h 451129"/>
              <a:gd name="connsiteX5" fmla="*/ 66203 w 69698"/>
              <a:gd name="connsiteY5" fmla="*/ 338 h 451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698" h="451129">
                <a:moveTo>
                  <a:pt x="66203" y="338"/>
                </a:moveTo>
                <a:cubicBezTo>
                  <a:pt x="68849" y="7746"/>
                  <a:pt x="73876" y="133952"/>
                  <a:pt x="63028" y="208300"/>
                </a:cubicBezTo>
                <a:cubicBezTo>
                  <a:pt x="52180" y="282648"/>
                  <a:pt x="7465" y="422613"/>
                  <a:pt x="1115" y="446425"/>
                </a:cubicBezTo>
                <a:cubicBezTo>
                  <a:pt x="-5235" y="470237"/>
                  <a:pt x="17255" y="398271"/>
                  <a:pt x="24928" y="351175"/>
                </a:cubicBezTo>
                <a:cubicBezTo>
                  <a:pt x="32601" y="304079"/>
                  <a:pt x="38951" y="218619"/>
                  <a:pt x="47153" y="163850"/>
                </a:cubicBezTo>
                <a:cubicBezTo>
                  <a:pt x="55355" y="109081"/>
                  <a:pt x="63557" y="-7070"/>
                  <a:pt x="66203" y="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: 図形 1116">
            <a:extLst>
              <a:ext uri="{FF2B5EF4-FFF2-40B4-BE49-F238E27FC236}">
                <a16:creationId xmlns:a16="http://schemas.microsoft.com/office/drawing/2014/main" id="{ED3070CA-758D-47C8-A239-6AD24104A723}"/>
              </a:ext>
            </a:extLst>
          </p:cNvPr>
          <p:cNvSpPr/>
          <p:nvPr/>
        </p:nvSpPr>
        <p:spPr>
          <a:xfrm>
            <a:off x="3293373" y="3513066"/>
            <a:ext cx="124519" cy="391132"/>
          </a:xfrm>
          <a:custGeom>
            <a:avLst/>
            <a:gdLst>
              <a:gd name="connsiteX0" fmla="*/ 124515 w 124519"/>
              <a:gd name="connsiteY0" fmla="*/ 72 h 391132"/>
              <a:gd name="connsiteX1" fmla="*/ 94352 w 124519"/>
              <a:gd name="connsiteY1" fmla="*/ 188984 h 391132"/>
              <a:gd name="connsiteX2" fmla="*/ 3865 w 124519"/>
              <a:gd name="connsiteY2" fmla="*/ 384247 h 391132"/>
              <a:gd name="connsiteX3" fmla="*/ 24502 w 124519"/>
              <a:gd name="connsiteY3" fmla="*/ 330272 h 391132"/>
              <a:gd name="connsiteX4" fmla="*/ 95940 w 124519"/>
              <a:gd name="connsiteY4" fmla="*/ 168347 h 391132"/>
              <a:gd name="connsiteX5" fmla="*/ 124515 w 124519"/>
              <a:gd name="connsiteY5" fmla="*/ 72 h 39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519" h="391132">
                <a:moveTo>
                  <a:pt x="124515" y="72"/>
                </a:moveTo>
                <a:cubicBezTo>
                  <a:pt x="124250" y="3511"/>
                  <a:pt x="114460" y="124955"/>
                  <a:pt x="94352" y="188984"/>
                </a:cubicBezTo>
                <a:cubicBezTo>
                  <a:pt x="74244" y="253013"/>
                  <a:pt x="15507" y="360699"/>
                  <a:pt x="3865" y="384247"/>
                </a:cubicBezTo>
                <a:cubicBezTo>
                  <a:pt x="-7777" y="407795"/>
                  <a:pt x="9156" y="366255"/>
                  <a:pt x="24502" y="330272"/>
                </a:cubicBezTo>
                <a:cubicBezTo>
                  <a:pt x="39848" y="294289"/>
                  <a:pt x="79007" y="219676"/>
                  <a:pt x="95940" y="168347"/>
                </a:cubicBezTo>
                <a:cubicBezTo>
                  <a:pt x="112873" y="117018"/>
                  <a:pt x="124780" y="-3367"/>
                  <a:pt x="124515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: 図形 1117">
            <a:extLst>
              <a:ext uri="{FF2B5EF4-FFF2-40B4-BE49-F238E27FC236}">
                <a16:creationId xmlns:a16="http://schemas.microsoft.com/office/drawing/2014/main" id="{4A2FAED7-4EFA-44D1-A8E1-675A2AE36231}"/>
              </a:ext>
            </a:extLst>
          </p:cNvPr>
          <p:cNvSpPr/>
          <p:nvPr/>
        </p:nvSpPr>
        <p:spPr>
          <a:xfrm>
            <a:off x="2143721" y="4279897"/>
            <a:ext cx="96344" cy="412679"/>
          </a:xfrm>
          <a:custGeom>
            <a:avLst/>
            <a:gdLst>
              <a:gd name="connsiteX0" fmla="*/ 93067 w 96344"/>
              <a:gd name="connsiteY0" fmla="*/ 3 h 412679"/>
              <a:gd name="connsiteX1" fmla="*/ 69254 w 96344"/>
              <a:gd name="connsiteY1" fmla="*/ 222253 h 412679"/>
              <a:gd name="connsiteX2" fmla="*/ 992 w 96344"/>
              <a:gd name="connsiteY2" fmla="*/ 407991 h 412679"/>
              <a:gd name="connsiteX3" fmla="*/ 32742 w 96344"/>
              <a:gd name="connsiteY3" fmla="*/ 346078 h 412679"/>
              <a:gd name="connsiteX4" fmla="*/ 88304 w 96344"/>
              <a:gd name="connsiteY4" fmla="*/ 227016 h 412679"/>
              <a:gd name="connsiteX5" fmla="*/ 93067 w 96344"/>
              <a:gd name="connsiteY5" fmla="*/ 3 h 412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344" h="412679">
                <a:moveTo>
                  <a:pt x="93067" y="3"/>
                </a:moveTo>
                <a:cubicBezTo>
                  <a:pt x="89892" y="-791"/>
                  <a:pt x="84600" y="154255"/>
                  <a:pt x="69254" y="222253"/>
                </a:cubicBezTo>
                <a:cubicBezTo>
                  <a:pt x="53908" y="290251"/>
                  <a:pt x="7077" y="387354"/>
                  <a:pt x="992" y="407991"/>
                </a:cubicBezTo>
                <a:cubicBezTo>
                  <a:pt x="-5093" y="428628"/>
                  <a:pt x="18190" y="376240"/>
                  <a:pt x="32742" y="346078"/>
                </a:cubicBezTo>
                <a:cubicBezTo>
                  <a:pt x="47294" y="315916"/>
                  <a:pt x="76398" y="282843"/>
                  <a:pt x="88304" y="227016"/>
                </a:cubicBezTo>
                <a:cubicBezTo>
                  <a:pt x="100210" y="171189"/>
                  <a:pt x="96242" y="797"/>
                  <a:pt x="93067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: 図形 1118">
            <a:extLst>
              <a:ext uri="{FF2B5EF4-FFF2-40B4-BE49-F238E27FC236}">
                <a16:creationId xmlns:a16="http://schemas.microsoft.com/office/drawing/2014/main" id="{D47D81E2-FDA6-49DB-BB1A-432E87B87123}"/>
              </a:ext>
            </a:extLst>
          </p:cNvPr>
          <p:cNvSpPr/>
          <p:nvPr/>
        </p:nvSpPr>
        <p:spPr>
          <a:xfrm>
            <a:off x="2872575" y="4171944"/>
            <a:ext cx="183897" cy="334595"/>
          </a:xfrm>
          <a:custGeom>
            <a:avLst/>
            <a:gdLst>
              <a:gd name="connsiteX0" fmla="*/ 42075 w 183897"/>
              <a:gd name="connsiteY0" fmla="*/ 6 h 334595"/>
              <a:gd name="connsiteX1" fmla="*/ 23025 w 183897"/>
              <a:gd name="connsiteY1" fmla="*/ 182569 h 334595"/>
              <a:gd name="connsiteX2" fmla="*/ 173838 w 183897"/>
              <a:gd name="connsiteY2" fmla="*/ 323856 h 334595"/>
              <a:gd name="connsiteX3" fmla="*/ 151613 w 183897"/>
              <a:gd name="connsiteY3" fmla="*/ 309569 h 334595"/>
              <a:gd name="connsiteX4" fmla="*/ 3975 w 183897"/>
              <a:gd name="connsiteY4" fmla="*/ 188919 h 334595"/>
              <a:gd name="connsiteX5" fmla="*/ 42075 w 183897"/>
              <a:gd name="connsiteY5" fmla="*/ 6 h 334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897" h="334595">
                <a:moveTo>
                  <a:pt x="42075" y="6"/>
                </a:moveTo>
                <a:cubicBezTo>
                  <a:pt x="45250" y="-1052"/>
                  <a:pt x="1064" y="128594"/>
                  <a:pt x="23025" y="182569"/>
                </a:cubicBezTo>
                <a:cubicBezTo>
                  <a:pt x="44986" y="236544"/>
                  <a:pt x="152407" y="302689"/>
                  <a:pt x="173838" y="323856"/>
                </a:cubicBezTo>
                <a:cubicBezTo>
                  <a:pt x="195269" y="345023"/>
                  <a:pt x="179923" y="332058"/>
                  <a:pt x="151613" y="309569"/>
                </a:cubicBezTo>
                <a:cubicBezTo>
                  <a:pt x="123303" y="287080"/>
                  <a:pt x="22760" y="236280"/>
                  <a:pt x="3975" y="188919"/>
                </a:cubicBezTo>
                <a:cubicBezTo>
                  <a:pt x="-14811" y="141559"/>
                  <a:pt x="38900" y="1064"/>
                  <a:pt x="42075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: 図形 1119">
            <a:extLst>
              <a:ext uri="{FF2B5EF4-FFF2-40B4-BE49-F238E27FC236}">
                <a16:creationId xmlns:a16="http://schemas.microsoft.com/office/drawing/2014/main" id="{308E1EC5-0C5A-49B9-B85B-C4E759F54929}"/>
              </a:ext>
            </a:extLst>
          </p:cNvPr>
          <p:cNvSpPr/>
          <p:nvPr/>
        </p:nvSpPr>
        <p:spPr>
          <a:xfrm>
            <a:off x="3019001" y="4517758"/>
            <a:ext cx="96867" cy="478610"/>
          </a:xfrm>
          <a:custGeom>
            <a:avLst/>
            <a:gdLst>
              <a:gd name="connsiteX0" fmla="*/ 40112 w 96867"/>
              <a:gd name="connsiteY0" fmla="*/ 267 h 478610"/>
              <a:gd name="connsiteX1" fmla="*/ 94087 w 96867"/>
              <a:gd name="connsiteY1" fmla="*/ 130442 h 478610"/>
              <a:gd name="connsiteX2" fmla="*/ 86149 w 96867"/>
              <a:gd name="connsiteY2" fmla="*/ 222517 h 478610"/>
              <a:gd name="connsiteX3" fmla="*/ 60749 w 96867"/>
              <a:gd name="connsiteY3" fmla="*/ 295542 h 478610"/>
              <a:gd name="connsiteX4" fmla="*/ 82974 w 96867"/>
              <a:gd name="connsiteY4" fmla="*/ 347930 h 478610"/>
              <a:gd name="connsiteX5" fmla="*/ 28999 w 96867"/>
              <a:gd name="connsiteY5" fmla="*/ 387617 h 478610"/>
              <a:gd name="connsiteX6" fmla="*/ 424 w 96867"/>
              <a:gd name="connsiteY6" fmla="*/ 417780 h 478610"/>
              <a:gd name="connsiteX7" fmla="*/ 11537 w 96867"/>
              <a:gd name="connsiteY7" fmla="*/ 478105 h 478610"/>
              <a:gd name="connsiteX8" fmla="*/ 6774 w 96867"/>
              <a:gd name="connsiteY8" fmla="*/ 443180 h 478610"/>
              <a:gd name="connsiteX9" fmla="*/ 21062 w 96867"/>
              <a:gd name="connsiteY9" fmla="*/ 382855 h 478610"/>
              <a:gd name="connsiteX10" fmla="*/ 82974 w 96867"/>
              <a:gd name="connsiteY10" fmla="*/ 341580 h 478610"/>
              <a:gd name="connsiteX11" fmla="*/ 75037 w 96867"/>
              <a:gd name="connsiteY11" fmla="*/ 252680 h 478610"/>
              <a:gd name="connsiteX12" fmla="*/ 86149 w 96867"/>
              <a:gd name="connsiteY12" fmla="*/ 166955 h 478610"/>
              <a:gd name="connsiteX13" fmla="*/ 40112 w 96867"/>
              <a:gd name="connsiteY13" fmla="*/ 267 h 478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6867" h="478610">
                <a:moveTo>
                  <a:pt x="40112" y="267"/>
                </a:moveTo>
                <a:cubicBezTo>
                  <a:pt x="41435" y="-5818"/>
                  <a:pt x="86414" y="93400"/>
                  <a:pt x="94087" y="130442"/>
                </a:cubicBezTo>
                <a:cubicBezTo>
                  <a:pt x="101760" y="167484"/>
                  <a:pt x="91705" y="195000"/>
                  <a:pt x="86149" y="222517"/>
                </a:cubicBezTo>
                <a:cubicBezTo>
                  <a:pt x="80593" y="250034"/>
                  <a:pt x="61278" y="274640"/>
                  <a:pt x="60749" y="295542"/>
                </a:cubicBezTo>
                <a:cubicBezTo>
                  <a:pt x="60220" y="316444"/>
                  <a:pt x="88266" y="332584"/>
                  <a:pt x="82974" y="347930"/>
                </a:cubicBezTo>
                <a:cubicBezTo>
                  <a:pt x="77682" y="363276"/>
                  <a:pt x="42757" y="375975"/>
                  <a:pt x="28999" y="387617"/>
                </a:cubicBezTo>
                <a:cubicBezTo>
                  <a:pt x="15241" y="399259"/>
                  <a:pt x="3334" y="402699"/>
                  <a:pt x="424" y="417780"/>
                </a:cubicBezTo>
                <a:cubicBezTo>
                  <a:pt x="-2486" y="432861"/>
                  <a:pt x="10479" y="473872"/>
                  <a:pt x="11537" y="478105"/>
                </a:cubicBezTo>
                <a:cubicBezTo>
                  <a:pt x="12595" y="482338"/>
                  <a:pt x="5186" y="459055"/>
                  <a:pt x="6774" y="443180"/>
                </a:cubicBezTo>
                <a:cubicBezTo>
                  <a:pt x="8361" y="427305"/>
                  <a:pt x="8362" y="399788"/>
                  <a:pt x="21062" y="382855"/>
                </a:cubicBezTo>
                <a:cubicBezTo>
                  <a:pt x="33762" y="365922"/>
                  <a:pt x="73978" y="363276"/>
                  <a:pt x="82974" y="341580"/>
                </a:cubicBezTo>
                <a:cubicBezTo>
                  <a:pt x="91970" y="319884"/>
                  <a:pt x="74508" y="281784"/>
                  <a:pt x="75037" y="252680"/>
                </a:cubicBezTo>
                <a:cubicBezTo>
                  <a:pt x="75566" y="223576"/>
                  <a:pt x="91441" y="210082"/>
                  <a:pt x="86149" y="166955"/>
                </a:cubicBezTo>
                <a:cubicBezTo>
                  <a:pt x="80857" y="123828"/>
                  <a:pt x="38789" y="6352"/>
                  <a:pt x="40112" y="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: 図形 1120">
            <a:extLst>
              <a:ext uri="{FF2B5EF4-FFF2-40B4-BE49-F238E27FC236}">
                <a16:creationId xmlns:a16="http://schemas.microsoft.com/office/drawing/2014/main" id="{3D9BB804-84D9-44FA-A112-C7CBB8B74DD7}"/>
              </a:ext>
            </a:extLst>
          </p:cNvPr>
          <p:cNvSpPr/>
          <p:nvPr/>
        </p:nvSpPr>
        <p:spPr>
          <a:xfrm>
            <a:off x="2087868" y="4450160"/>
            <a:ext cx="92468" cy="423967"/>
          </a:xfrm>
          <a:custGeom>
            <a:avLst/>
            <a:gdLst>
              <a:gd name="connsiteX0" fmla="*/ 60020 w 92468"/>
              <a:gd name="connsiteY0" fmla="*/ 1190 h 423967"/>
              <a:gd name="connsiteX1" fmla="*/ 25095 w 92468"/>
              <a:gd name="connsiteY1" fmla="*/ 83740 h 423967"/>
              <a:gd name="connsiteX2" fmla="*/ 21920 w 92468"/>
              <a:gd name="connsiteY2" fmla="*/ 164703 h 423967"/>
              <a:gd name="connsiteX3" fmla="*/ 37795 w 92468"/>
              <a:gd name="connsiteY3" fmla="*/ 204390 h 423967"/>
              <a:gd name="connsiteX4" fmla="*/ 47320 w 92468"/>
              <a:gd name="connsiteY4" fmla="*/ 250428 h 423967"/>
              <a:gd name="connsiteX5" fmla="*/ 48907 w 92468"/>
              <a:gd name="connsiteY5" fmla="*/ 299640 h 423967"/>
              <a:gd name="connsiteX6" fmla="*/ 69545 w 92468"/>
              <a:gd name="connsiteY6" fmla="*/ 326628 h 423967"/>
              <a:gd name="connsiteX7" fmla="*/ 69545 w 92468"/>
              <a:gd name="connsiteY7" fmla="*/ 348853 h 423967"/>
              <a:gd name="connsiteX8" fmla="*/ 79070 w 92468"/>
              <a:gd name="connsiteY8" fmla="*/ 391715 h 423967"/>
              <a:gd name="connsiteX9" fmla="*/ 90182 w 92468"/>
              <a:gd name="connsiteY9" fmla="*/ 423465 h 423967"/>
              <a:gd name="connsiteX10" fmla="*/ 85420 w 92468"/>
              <a:gd name="connsiteY10" fmla="*/ 366315 h 423967"/>
              <a:gd name="connsiteX11" fmla="*/ 21920 w 92468"/>
              <a:gd name="connsiteY11" fmla="*/ 232965 h 423967"/>
              <a:gd name="connsiteX12" fmla="*/ 1282 w 92468"/>
              <a:gd name="connsiteY12" fmla="*/ 148828 h 423967"/>
              <a:gd name="connsiteX13" fmla="*/ 60020 w 92468"/>
              <a:gd name="connsiteY13" fmla="*/ 1190 h 423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2468" h="423967">
                <a:moveTo>
                  <a:pt x="60020" y="1190"/>
                </a:moveTo>
                <a:cubicBezTo>
                  <a:pt x="63989" y="-9658"/>
                  <a:pt x="31445" y="56488"/>
                  <a:pt x="25095" y="83740"/>
                </a:cubicBezTo>
                <a:cubicBezTo>
                  <a:pt x="18745" y="110992"/>
                  <a:pt x="19803" y="144595"/>
                  <a:pt x="21920" y="164703"/>
                </a:cubicBezTo>
                <a:cubicBezTo>
                  <a:pt x="24037" y="184811"/>
                  <a:pt x="33562" y="190103"/>
                  <a:pt x="37795" y="204390"/>
                </a:cubicBezTo>
                <a:cubicBezTo>
                  <a:pt x="42028" y="218677"/>
                  <a:pt x="45468" y="234553"/>
                  <a:pt x="47320" y="250428"/>
                </a:cubicBezTo>
                <a:cubicBezTo>
                  <a:pt x="49172" y="266303"/>
                  <a:pt x="45203" y="286940"/>
                  <a:pt x="48907" y="299640"/>
                </a:cubicBezTo>
                <a:cubicBezTo>
                  <a:pt x="52611" y="312340"/>
                  <a:pt x="66105" y="318426"/>
                  <a:pt x="69545" y="326628"/>
                </a:cubicBezTo>
                <a:cubicBezTo>
                  <a:pt x="72985" y="334830"/>
                  <a:pt x="67958" y="338005"/>
                  <a:pt x="69545" y="348853"/>
                </a:cubicBezTo>
                <a:cubicBezTo>
                  <a:pt x="71132" y="359701"/>
                  <a:pt x="75631" y="379280"/>
                  <a:pt x="79070" y="391715"/>
                </a:cubicBezTo>
                <a:cubicBezTo>
                  <a:pt x="82510" y="404150"/>
                  <a:pt x="89124" y="427698"/>
                  <a:pt x="90182" y="423465"/>
                </a:cubicBezTo>
                <a:cubicBezTo>
                  <a:pt x="91240" y="419232"/>
                  <a:pt x="96797" y="398065"/>
                  <a:pt x="85420" y="366315"/>
                </a:cubicBezTo>
                <a:cubicBezTo>
                  <a:pt x="74043" y="334565"/>
                  <a:pt x="35943" y="269213"/>
                  <a:pt x="21920" y="232965"/>
                </a:cubicBezTo>
                <a:cubicBezTo>
                  <a:pt x="7897" y="196717"/>
                  <a:pt x="-4010" y="184282"/>
                  <a:pt x="1282" y="148828"/>
                </a:cubicBezTo>
                <a:cubicBezTo>
                  <a:pt x="6574" y="113374"/>
                  <a:pt x="56051" y="12038"/>
                  <a:pt x="60020" y="1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: 図形 1121">
            <a:extLst>
              <a:ext uri="{FF2B5EF4-FFF2-40B4-BE49-F238E27FC236}">
                <a16:creationId xmlns:a16="http://schemas.microsoft.com/office/drawing/2014/main" id="{5911C387-AE0F-4482-B985-6D4054DECDCB}"/>
              </a:ext>
            </a:extLst>
          </p:cNvPr>
          <p:cNvSpPr/>
          <p:nvPr/>
        </p:nvSpPr>
        <p:spPr>
          <a:xfrm>
            <a:off x="2184397" y="4889369"/>
            <a:ext cx="495753" cy="195055"/>
          </a:xfrm>
          <a:custGeom>
            <a:avLst/>
            <a:gdLst>
              <a:gd name="connsiteX0" fmla="*/ 3 w 495753"/>
              <a:gd name="connsiteY0" fmla="*/ 131 h 195055"/>
              <a:gd name="connsiteX1" fmla="*/ 103191 w 495753"/>
              <a:gd name="connsiteY1" fmla="*/ 84269 h 195055"/>
              <a:gd name="connsiteX2" fmla="*/ 206378 w 495753"/>
              <a:gd name="connsiteY2" fmla="*/ 135069 h 195055"/>
              <a:gd name="connsiteX3" fmla="*/ 482603 w 495753"/>
              <a:gd name="connsiteY3" fmla="*/ 189044 h 195055"/>
              <a:gd name="connsiteX4" fmla="*/ 415928 w 495753"/>
              <a:gd name="connsiteY4" fmla="*/ 184281 h 195055"/>
              <a:gd name="connsiteX5" fmla="*/ 106366 w 495753"/>
              <a:gd name="connsiteY5" fmla="*/ 104906 h 195055"/>
              <a:gd name="connsiteX6" fmla="*/ 3 w 495753"/>
              <a:gd name="connsiteY6" fmla="*/ 131 h 195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753" h="195055">
                <a:moveTo>
                  <a:pt x="3" y="131"/>
                </a:moveTo>
                <a:cubicBezTo>
                  <a:pt x="-526" y="-3308"/>
                  <a:pt x="68795" y="61779"/>
                  <a:pt x="103191" y="84269"/>
                </a:cubicBezTo>
                <a:cubicBezTo>
                  <a:pt x="137587" y="106759"/>
                  <a:pt x="143143" y="117607"/>
                  <a:pt x="206378" y="135069"/>
                </a:cubicBezTo>
                <a:cubicBezTo>
                  <a:pt x="269613" y="152531"/>
                  <a:pt x="447678" y="180842"/>
                  <a:pt x="482603" y="189044"/>
                </a:cubicBezTo>
                <a:cubicBezTo>
                  <a:pt x="517528" y="197246"/>
                  <a:pt x="478634" y="198304"/>
                  <a:pt x="415928" y="184281"/>
                </a:cubicBezTo>
                <a:cubicBezTo>
                  <a:pt x="353222" y="170258"/>
                  <a:pt x="173835" y="133216"/>
                  <a:pt x="106366" y="104906"/>
                </a:cubicBezTo>
                <a:cubicBezTo>
                  <a:pt x="38897" y="76596"/>
                  <a:pt x="532" y="3570"/>
                  <a:pt x="3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: 図形 1122">
            <a:extLst>
              <a:ext uri="{FF2B5EF4-FFF2-40B4-BE49-F238E27FC236}">
                <a16:creationId xmlns:a16="http://schemas.microsoft.com/office/drawing/2014/main" id="{9224B9C6-320A-4298-BD0D-8F16EDF18D84}"/>
              </a:ext>
            </a:extLst>
          </p:cNvPr>
          <p:cNvSpPr/>
          <p:nvPr/>
        </p:nvSpPr>
        <p:spPr>
          <a:xfrm>
            <a:off x="2661999" y="5003556"/>
            <a:ext cx="425700" cy="68572"/>
          </a:xfrm>
          <a:custGeom>
            <a:avLst/>
            <a:gdLst>
              <a:gd name="connsiteX0" fmla="*/ 425689 w 425700"/>
              <a:gd name="connsiteY0" fmla="*/ 244 h 68572"/>
              <a:gd name="connsiteX1" fmla="*/ 292339 w 425700"/>
              <a:gd name="connsiteY1" fmla="*/ 41519 h 68572"/>
              <a:gd name="connsiteX2" fmla="*/ 120889 w 425700"/>
              <a:gd name="connsiteY2" fmla="*/ 65332 h 68572"/>
              <a:gd name="connsiteX3" fmla="*/ 239 w 425700"/>
              <a:gd name="connsiteY3" fmla="*/ 68507 h 68572"/>
              <a:gd name="connsiteX4" fmla="*/ 87551 w 425700"/>
              <a:gd name="connsiteY4" fmla="*/ 66919 h 68572"/>
              <a:gd name="connsiteX5" fmla="*/ 298689 w 425700"/>
              <a:gd name="connsiteY5" fmla="*/ 62157 h 68572"/>
              <a:gd name="connsiteX6" fmla="*/ 425689 w 425700"/>
              <a:gd name="connsiteY6" fmla="*/ 244 h 6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5700" h="68572">
                <a:moveTo>
                  <a:pt x="425689" y="244"/>
                </a:moveTo>
                <a:cubicBezTo>
                  <a:pt x="424631" y="-3195"/>
                  <a:pt x="343139" y="30671"/>
                  <a:pt x="292339" y="41519"/>
                </a:cubicBezTo>
                <a:cubicBezTo>
                  <a:pt x="241539" y="52367"/>
                  <a:pt x="169572" y="60834"/>
                  <a:pt x="120889" y="65332"/>
                </a:cubicBezTo>
                <a:cubicBezTo>
                  <a:pt x="72206" y="69830"/>
                  <a:pt x="5795" y="68243"/>
                  <a:pt x="239" y="68507"/>
                </a:cubicBezTo>
                <a:cubicBezTo>
                  <a:pt x="-5317" y="68772"/>
                  <a:pt x="87551" y="66919"/>
                  <a:pt x="87551" y="66919"/>
                </a:cubicBezTo>
                <a:cubicBezTo>
                  <a:pt x="137293" y="65861"/>
                  <a:pt x="240745" y="73269"/>
                  <a:pt x="298689" y="62157"/>
                </a:cubicBezTo>
                <a:cubicBezTo>
                  <a:pt x="356633" y="51045"/>
                  <a:pt x="426747" y="3683"/>
                  <a:pt x="425689" y="2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: 図形 1123">
            <a:extLst>
              <a:ext uri="{FF2B5EF4-FFF2-40B4-BE49-F238E27FC236}">
                <a16:creationId xmlns:a16="http://schemas.microsoft.com/office/drawing/2014/main" id="{A32D2AC1-D347-43C1-BFAC-5C97ADA1F523}"/>
              </a:ext>
            </a:extLst>
          </p:cNvPr>
          <p:cNvSpPr/>
          <p:nvPr/>
        </p:nvSpPr>
        <p:spPr>
          <a:xfrm>
            <a:off x="2180739" y="4142386"/>
            <a:ext cx="803416" cy="520204"/>
          </a:xfrm>
          <a:custGeom>
            <a:avLst/>
            <a:gdLst>
              <a:gd name="connsiteX0" fmla="*/ 714861 w 803416"/>
              <a:gd name="connsiteY0" fmla="*/ 81952 h 520204"/>
              <a:gd name="connsiteX1" fmla="*/ 592624 w 803416"/>
              <a:gd name="connsiteY1" fmla="*/ 174027 h 520204"/>
              <a:gd name="connsiteX2" fmla="*/ 451336 w 803416"/>
              <a:gd name="connsiteY2" fmla="*/ 242289 h 520204"/>
              <a:gd name="connsiteX3" fmla="*/ 308461 w 803416"/>
              <a:gd name="connsiteY3" fmla="*/ 342302 h 520204"/>
              <a:gd name="connsiteX4" fmla="*/ 402124 w 803416"/>
              <a:gd name="connsiteY4" fmla="*/ 270864 h 520204"/>
              <a:gd name="connsiteX5" fmla="*/ 295761 w 803416"/>
              <a:gd name="connsiteY5" fmla="*/ 324839 h 520204"/>
              <a:gd name="connsiteX6" fmla="*/ 179874 w 803416"/>
              <a:gd name="connsiteY6" fmla="*/ 374052 h 520204"/>
              <a:gd name="connsiteX7" fmla="*/ 83036 w 803416"/>
              <a:gd name="connsiteY7" fmla="*/ 413739 h 520204"/>
              <a:gd name="connsiteX8" fmla="*/ 364024 w 803416"/>
              <a:gd name="connsiteY8" fmla="*/ 281977 h 520204"/>
              <a:gd name="connsiteX9" fmla="*/ 160824 w 803416"/>
              <a:gd name="connsiteY9" fmla="*/ 385164 h 520204"/>
              <a:gd name="connsiteX10" fmla="*/ 65574 w 803416"/>
              <a:gd name="connsiteY10" fmla="*/ 440727 h 520204"/>
              <a:gd name="connsiteX11" fmla="*/ 8424 w 803416"/>
              <a:gd name="connsiteY11" fmla="*/ 520102 h 520204"/>
              <a:gd name="connsiteX12" fmla="*/ 57636 w 803416"/>
              <a:gd name="connsiteY12" fmla="*/ 423264 h 520204"/>
              <a:gd name="connsiteX13" fmla="*/ 29061 w 803416"/>
              <a:gd name="connsiteY13" fmla="*/ 478827 h 520204"/>
              <a:gd name="connsiteX14" fmla="*/ 30649 w 803416"/>
              <a:gd name="connsiteY14" fmla="*/ 426439 h 520204"/>
              <a:gd name="connsiteX15" fmla="*/ 29061 w 803416"/>
              <a:gd name="connsiteY15" fmla="*/ 226414 h 520204"/>
              <a:gd name="connsiteX16" fmla="*/ 486 w 803416"/>
              <a:gd name="connsiteY16" fmla="*/ 104177 h 520204"/>
              <a:gd name="connsiteX17" fmla="*/ 56049 w 803416"/>
              <a:gd name="connsiteY17" fmla="*/ 240702 h 520204"/>
              <a:gd name="connsiteX18" fmla="*/ 29061 w 803416"/>
              <a:gd name="connsiteY18" fmla="*/ 13689 h 520204"/>
              <a:gd name="connsiteX19" fmla="*/ 84624 w 803416"/>
              <a:gd name="connsiteY19" fmla="*/ 120052 h 520204"/>
              <a:gd name="connsiteX20" fmla="*/ 303699 w 803416"/>
              <a:gd name="connsiteY20" fmla="*/ 193077 h 520204"/>
              <a:gd name="connsiteX21" fmla="*/ 125899 w 803416"/>
              <a:gd name="connsiteY21" fmla="*/ 123227 h 520204"/>
              <a:gd name="connsiteX22" fmla="*/ 376724 w 803416"/>
              <a:gd name="connsiteY22" fmla="*/ 166089 h 520204"/>
              <a:gd name="connsiteX23" fmla="*/ 465624 w 803416"/>
              <a:gd name="connsiteY23" fmla="*/ 172439 h 520204"/>
              <a:gd name="connsiteX24" fmla="*/ 356086 w 803416"/>
              <a:gd name="connsiteY24" fmla="*/ 204189 h 520204"/>
              <a:gd name="connsiteX25" fmla="*/ 557699 w 803416"/>
              <a:gd name="connsiteY25" fmla="*/ 131164 h 520204"/>
              <a:gd name="connsiteX26" fmla="*/ 798999 w 803416"/>
              <a:gd name="connsiteY26" fmla="*/ 989 h 520204"/>
              <a:gd name="connsiteX27" fmla="*/ 714861 w 803416"/>
              <a:gd name="connsiteY27" fmla="*/ 81952 h 520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03416" h="520204">
                <a:moveTo>
                  <a:pt x="714861" y="81952"/>
                </a:moveTo>
                <a:cubicBezTo>
                  <a:pt x="680465" y="110792"/>
                  <a:pt x="636545" y="147304"/>
                  <a:pt x="592624" y="174027"/>
                </a:cubicBezTo>
                <a:cubicBezTo>
                  <a:pt x="548703" y="200750"/>
                  <a:pt x="498696" y="214243"/>
                  <a:pt x="451336" y="242289"/>
                </a:cubicBezTo>
                <a:cubicBezTo>
                  <a:pt x="403976" y="270335"/>
                  <a:pt x="316663" y="337540"/>
                  <a:pt x="308461" y="342302"/>
                </a:cubicBezTo>
                <a:cubicBezTo>
                  <a:pt x="300259" y="347064"/>
                  <a:pt x="404241" y="273774"/>
                  <a:pt x="402124" y="270864"/>
                </a:cubicBezTo>
                <a:cubicBezTo>
                  <a:pt x="400007" y="267954"/>
                  <a:pt x="332803" y="307641"/>
                  <a:pt x="295761" y="324839"/>
                </a:cubicBezTo>
                <a:cubicBezTo>
                  <a:pt x="258719" y="342037"/>
                  <a:pt x="179874" y="374052"/>
                  <a:pt x="179874" y="374052"/>
                </a:cubicBezTo>
                <a:cubicBezTo>
                  <a:pt x="144420" y="388869"/>
                  <a:pt x="52344" y="429085"/>
                  <a:pt x="83036" y="413739"/>
                </a:cubicBezTo>
                <a:cubicBezTo>
                  <a:pt x="113728" y="398393"/>
                  <a:pt x="351059" y="286740"/>
                  <a:pt x="364024" y="281977"/>
                </a:cubicBezTo>
                <a:cubicBezTo>
                  <a:pt x="376989" y="277215"/>
                  <a:pt x="210566" y="358706"/>
                  <a:pt x="160824" y="385164"/>
                </a:cubicBezTo>
                <a:cubicBezTo>
                  <a:pt x="111082" y="411622"/>
                  <a:pt x="90974" y="418237"/>
                  <a:pt x="65574" y="440727"/>
                </a:cubicBezTo>
                <a:cubicBezTo>
                  <a:pt x="40174" y="463217"/>
                  <a:pt x="9747" y="523012"/>
                  <a:pt x="8424" y="520102"/>
                </a:cubicBezTo>
                <a:cubicBezTo>
                  <a:pt x="7101" y="517192"/>
                  <a:pt x="54197" y="430143"/>
                  <a:pt x="57636" y="423264"/>
                </a:cubicBezTo>
                <a:cubicBezTo>
                  <a:pt x="61075" y="416385"/>
                  <a:pt x="33559" y="478298"/>
                  <a:pt x="29061" y="478827"/>
                </a:cubicBezTo>
                <a:cubicBezTo>
                  <a:pt x="24563" y="479356"/>
                  <a:pt x="30649" y="468508"/>
                  <a:pt x="30649" y="426439"/>
                </a:cubicBezTo>
                <a:cubicBezTo>
                  <a:pt x="30649" y="384370"/>
                  <a:pt x="34088" y="280124"/>
                  <a:pt x="29061" y="226414"/>
                </a:cubicBezTo>
                <a:cubicBezTo>
                  <a:pt x="24034" y="172704"/>
                  <a:pt x="-4012" y="101796"/>
                  <a:pt x="486" y="104177"/>
                </a:cubicBezTo>
                <a:cubicBezTo>
                  <a:pt x="4984" y="106558"/>
                  <a:pt x="51286" y="255783"/>
                  <a:pt x="56049" y="240702"/>
                </a:cubicBezTo>
                <a:cubicBezTo>
                  <a:pt x="60811" y="225621"/>
                  <a:pt x="24299" y="33797"/>
                  <a:pt x="29061" y="13689"/>
                </a:cubicBezTo>
                <a:cubicBezTo>
                  <a:pt x="33823" y="-6419"/>
                  <a:pt x="38851" y="90154"/>
                  <a:pt x="84624" y="120052"/>
                </a:cubicBezTo>
                <a:cubicBezTo>
                  <a:pt x="130397" y="149950"/>
                  <a:pt x="296820" y="192548"/>
                  <a:pt x="303699" y="193077"/>
                </a:cubicBezTo>
                <a:cubicBezTo>
                  <a:pt x="310578" y="193606"/>
                  <a:pt x="113728" y="127725"/>
                  <a:pt x="125899" y="123227"/>
                </a:cubicBezTo>
                <a:cubicBezTo>
                  <a:pt x="138070" y="118729"/>
                  <a:pt x="320103" y="157887"/>
                  <a:pt x="376724" y="166089"/>
                </a:cubicBezTo>
                <a:cubicBezTo>
                  <a:pt x="433345" y="174291"/>
                  <a:pt x="469064" y="166089"/>
                  <a:pt x="465624" y="172439"/>
                </a:cubicBezTo>
                <a:cubicBezTo>
                  <a:pt x="462184" y="178789"/>
                  <a:pt x="340740" y="211068"/>
                  <a:pt x="356086" y="204189"/>
                </a:cubicBezTo>
                <a:cubicBezTo>
                  <a:pt x="371432" y="197310"/>
                  <a:pt x="483880" y="165031"/>
                  <a:pt x="557699" y="131164"/>
                </a:cubicBezTo>
                <a:cubicBezTo>
                  <a:pt x="631518" y="97297"/>
                  <a:pt x="775980" y="10514"/>
                  <a:pt x="798999" y="989"/>
                </a:cubicBezTo>
                <a:cubicBezTo>
                  <a:pt x="822018" y="-8536"/>
                  <a:pt x="749257" y="53112"/>
                  <a:pt x="714861" y="8195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: 図形 1124">
            <a:extLst>
              <a:ext uri="{FF2B5EF4-FFF2-40B4-BE49-F238E27FC236}">
                <a16:creationId xmlns:a16="http://schemas.microsoft.com/office/drawing/2014/main" id="{A7C99F43-45EB-44EB-ABBE-0AE500B8C5A7}"/>
              </a:ext>
            </a:extLst>
          </p:cNvPr>
          <p:cNvSpPr/>
          <p:nvPr/>
        </p:nvSpPr>
        <p:spPr>
          <a:xfrm>
            <a:off x="2212969" y="4392610"/>
            <a:ext cx="101606" cy="500330"/>
          </a:xfrm>
          <a:custGeom>
            <a:avLst/>
            <a:gdLst>
              <a:gd name="connsiteX0" fmla="*/ 101606 w 101606"/>
              <a:gd name="connsiteY0" fmla="*/ 120653 h 500330"/>
              <a:gd name="connsiteX1" fmla="*/ 53981 w 101606"/>
              <a:gd name="connsiteY1" fmla="*/ 206378 h 500330"/>
              <a:gd name="connsiteX2" fmla="*/ 6356 w 101606"/>
              <a:gd name="connsiteY2" fmla="*/ 438153 h 500330"/>
              <a:gd name="connsiteX3" fmla="*/ 31756 w 101606"/>
              <a:gd name="connsiteY3" fmla="*/ 206378 h 500330"/>
              <a:gd name="connsiteX4" fmla="*/ 6 w 101606"/>
              <a:gd name="connsiteY4" fmla="*/ 500065 h 500330"/>
              <a:gd name="connsiteX5" fmla="*/ 34931 w 101606"/>
              <a:gd name="connsiteY5" fmla="*/ 144465 h 500330"/>
              <a:gd name="connsiteX6" fmla="*/ 93669 w 101606"/>
              <a:gd name="connsiteY6" fmla="*/ 3 h 500330"/>
              <a:gd name="connsiteX7" fmla="*/ 53981 w 101606"/>
              <a:gd name="connsiteY7" fmla="*/ 147640 h 500330"/>
              <a:gd name="connsiteX8" fmla="*/ 101606 w 101606"/>
              <a:gd name="connsiteY8" fmla="*/ 120653 h 50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606" h="500330">
                <a:moveTo>
                  <a:pt x="101606" y="120653"/>
                </a:moveTo>
                <a:cubicBezTo>
                  <a:pt x="101606" y="130443"/>
                  <a:pt x="69856" y="153461"/>
                  <a:pt x="53981" y="206378"/>
                </a:cubicBezTo>
                <a:cubicBezTo>
                  <a:pt x="38106" y="259295"/>
                  <a:pt x="10060" y="438153"/>
                  <a:pt x="6356" y="438153"/>
                </a:cubicBezTo>
                <a:cubicBezTo>
                  <a:pt x="2652" y="438153"/>
                  <a:pt x="32814" y="196059"/>
                  <a:pt x="31756" y="206378"/>
                </a:cubicBezTo>
                <a:cubicBezTo>
                  <a:pt x="30698" y="216697"/>
                  <a:pt x="-523" y="510384"/>
                  <a:pt x="6" y="500065"/>
                </a:cubicBezTo>
                <a:cubicBezTo>
                  <a:pt x="535" y="489746"/>
                  <a:pt x="19321" y="227809"/>
                  <a:pt x="34931" y="144465"/>
                </a:cubicBezTo>
                <a:cubicBezTo>
                  <a:pt x="50541" y="61121"/>
                  <a:pt x="90494" y="-526"/>
                  <a:pt x="93669" y="3"/>
                </a:cubicBezTo>
                <a:cubicBezTo>
                  <a:pt x="96844" y="532"/>
                  <a:pt x="55039" y="126473"/>
                  <a:pt x="53981" y="147640"/>
                </a:cubicBezTo>
                <a:cubicBezTo>
                  <a:pt x="52923" y="168807"/>
                  <a:pt x="101606" y="110863"/>
                  <a:pt x="101606" y="12065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: 図形 1125">
            <a:extLst>
              <a:ext uri="{FF2B5EF4-FFF2-40B4-BE49-F238E27FC236}">
                <a16:creationId xmlns:a16="http://schemas.microsoft.com/office/drawing/2014/main" id="{761C22E3-B1E2-4609-B746-44A2100F489A}"/>
              </a:ext>
            </a:extLst>
          </p:cNvPr>
          <p:cNvSpPr/>
          <p:nvPr/>
        </p:nvSpPr>
        <p:spPr>
          <a:xfrm>
            <a:off x="1809621" y="4499371"/>
            <a:ext cx="257343" cy="212496"/>
          </a:xfrm>
          <a:custGeom>
            <a:avLst/>
            <a:gdLst>
              <a:gd name="connsiteX0" fmla="*/ 257304 w 257343"/>
              <a:gd name="connsiteY0" fmla="*/ 1192 h 212496"/>
              <a:gd name="connsiteX1" fmla="*/ 196979 w 257343"/>
              <a:gd name="connsiteY1" fmla="*/ 64692 h 212496"/>
              <a:gd name="connsiteX2" fmla="*/ 166817 w 257343"/>
              <a:gd name="connsiteY2" fmla="*/ 104379 h 212496"/>
              <a:gd name="connsiteX3" fmla="*/ 114429 w 257343"/>
              <a:gd name="connsiteY3" fmla="*/ 155179 h 212496"/>
              <a:gd name="connsiteX4" fmla="*/ 129 w 257343"/>
              <a:gd name="connsiteY4" fmla="*/ 212329 h 212496"/>
              <a:gd name="connsiteX5" fmla="*/ 93792 w 257343"/>
              <a:gd name="connsiteY5" fmla="*/ 171054 h 212496"/>
              <a:gd name="connsiteX6" fmla="*/ 187454 w 257343"/>
              <a:gd name="connsiteY6" fmla="*/ 125017 h 212496"/>
              <a:gd name="connsiteX7" fmla="*/ 257304 w 257343"/>
              <a:gd name="connsiteY7" fmla="*/ 1192 h 212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343" h="212496">
                <a:moveTo>
                  <a:pt x="257304" y="1192"/>
                </a:moveTo>
                <a:cubicBezTo>
                  <a:pt x="258891" y="-8862"/>
                  <a:pt x="212060" y="47494"/>
                  <a:pt x="196979" y="64692"/>
                </a:cubicBezTo>
                <a:cubicBezTo>
                  <a:pt x="181898" y="81890"/>
                  <a:pt x="180575" y="89298"/>
                  <a:pt x="166817" y="104379"/>
                </a:cubicBezTo>
                <a:cubicBezTo>
                  <a:pt x="153059" y="119460"/>
                  <a:pt x="142210" y="137187"/>
                  <a:pt x="114429" y="155179"/>
                </a:cubicBezTo>
                <a:cubicBezTo>
                  <a:pt x="86648" y="173171"/>
                  <a:pt x="3569" y="209683"/>
                  <a:pt x="129" y="212329"/>
                </a:cubicBezTo>
                <a:cubicBezTo>
                  <a:pt x="-3311" y="214975"/>
                  <a:pt x="62571" y="185606"/>
                  <a:pt x="93792" y="171054"/>
                </a:cubicBezTo>
                <a:cubicBezTo>
                  <a:pt x="125013" y="156502"/>
                  <a:pt x="161525" y="151740"/>
                  <a:pt x="187454" y="125017"/>
                </a:cubicBezTo>
                <a:cubicBezTo>
                  <a:pt x="213383" y="98294"/>
                  <a:pt x="255717" y="11246"/>
                  <a:pt x="257304" y="11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: 図形 1126">
            <a:extLst>
              <a:ext uri="{FF2B5EF4-FFF2-40B4-BE49-F238E27FC236}">
                <a16:creationId xmlns:a16="http://schemas.microsoft.com/office/drawing/2014/main" id="{CDEBDA97-6913-497E-A78D-29FB4D9C2A0A}"/>
              </a:ext>
            </a:extLst>
          </p:cNvPr>
          <p:cNvSpPr/>
          <p:nvPr/>
        </p:nvSpPr>
        <p:spPr>
          <a:xfrm>
            <a:off x="1349357" y="4744666"/>
            <a:ext cx="469643" cy="124697"/>
          </a:xfrm>
          <a:custGeom>
            <a:avLst/>
            <a:gdLst>
              <a:gd name="connsiteX0" fmla="*/ 18 w 469643"/>
              <a:gd name="connsiteY0" fmla="*/ 124197 h 124697"/>
              <a:gd name="connsiteX1" fmla="*/ 177818 w 469643"/>
              <a:gd name="connsiteY1" fmla="*/ 71809 h 124697"/>
              <a:gd name="connsiteX2" fmla="*/ 309581 w 469643"/>
              <a:gd name="connsiteY2" fmla="*/ 38472 h 124697"/>
              <a:gd name="connsiteX3" fmla="*/ 468331 w 469643"/>
              <a:gd name="connsiteY3" fmla="*/ 372 h 124697"/>
              <a:gd name="connsiteX4" fmla="*/ 379431 w 469643"/>
              <a:gd name="connsiteY4" fmla="*/ 21009 h 124697"/>
              <a:gd name="connsiteX5" fmla="*/ 277831 w 469643"/>
              <a:gd name="connsiteY5" fmla="*/ 52759 h 124697"/>
              <a:gd name="connsiteX6" fmla="*/ 204806 w 469643"/>
              <a:gd name="connsiteY6" fmla="*/ 73397 h 124697"/>
              <a:gd name="connsiteX7" fmla="*/ 166706 w 469643"/>
              <a:gd name="connsiteY7" fmla="*/ 97209 h 124697"/>
              <a:gd name="connsiteX8" fmla="*/ 18 w 469643"/>
              <a:gd name="connsiteY8" fmla="*/ 124197 h 124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9643" h="124697">
                <a:moveTo>
                  <a:pt x="18" y="124197"/>
                </a:moveTo>
                <a:cubicBezTo>
                  <a:pt x="1870" y="119964"/>
                  <a:pt x="126224" y="86096"/>
                  <a:pt x="177818" y="71809"/>
                </a:cubicBezTo>
                <a:cubicBezTo>
                  <a:pt x="229412" y="57522"/>
                  <a:pt x="309581" y="38472"/>
                  <a:pt x="309581" y="38472"/>
                </a:cubicBezTo>
                <a:lnTo>
                  <a:pt x="468331" y="372"/>
                </a:lnTo>
                <a:cubicBezTo>
                  <a:pt x="479973" y="-2538"/>
                  <a:pt x="411181" y="12278"/>
                  <a:pt x="379431" y="21009"/>
                </a:cubicBezTo>
                <a:cubicBezTo>
                  <a:pt x="347681" y="29740"/>
                  <a:pt x="306935" y="44028"/>
                  <a:pt x="277831" y="52759"/>
                </a:cubicBezTo>
                <a:cubicBezTo>
                  <a:pt x="248727" y="61490"/>
                  <a:pt x="223327" y="65989"/>
                  <a:pt x="204806" y="73397"/>
                </a:cubicBezTo>
                <a:cubicBezTo>
                  <a:pt x="186285" y="80805"/>
                  <a:pt x="199514" y="89801"/>
                  <a:pt x="166706" y="97209"/>
                </a:cubicBezTo>
                <a:cubicBezTo>
                  <a:pt x="133898" y="104617"/>
                  <a:pt x="-1834" y="128430"/>
                  <a:pt x="18" y="124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: 図形 1127">
            <a:extLst>
              <a:ext uri="{FF2B5EF4-FFF2-40B4-BE49-F238E27FC236}">
                <a16:creationId xmlns:a16="http://schemas.microsoft.com/office/drawing/2014/main" id="{9212F5C5-1820-4F9D-B3C2-4AC5CD7C4638}"/>
              </a:ext>
            </a:extLst>
          </p:cNvPr>
          <p:cNvSpPr/>
          <p:nvPr/>
        </p:nvSpPr>
        <p:spPr>
          <a:xfrm>
            <a:off x="1021751" y="4905705"/>
            <a:ext cx="309641" cy="488135"/>
          </a:xfrm>
          <a:custGeom>
            <a:avLst/>
            <a:gdLst>
              <a:gd name="connsiteX0" fmla="*/ 309632 w 309641"/>
              <a:gd name="connsiteY0" fmla="*/ 728 h 488135"/>
              <a:gd name="connsiteX1" fmla="*/ 176282 w 309641"/>
              <a:gd name="connsiteY1" fmla="*/ 184878 h 488135"/>
              <a:gd name="connsiteX2" fmla="*/ 40816 w 309641"/>
              <a:gd name="connsiteY2" fmla="*/ 390195 h 488135"/>
              <a:gd name="connsiteX3" fmla="*/ 2716 w 309641"/>
              <a:gd name="connsiteY3" fmla="*/ 487562 h 488135"/>
              <a:gd name="connsiteX4" fmla="*/ 21766 w 309641"/>
              <a:gd name="connsiteY4" fmla="*/ 421945 h 488135"/>
              <a:gd name="connsiteX5" fmla="*/ 169932 w 309641"/>
              <a:gd name="connsiteY5" fmla="*/ 254728 h 488135"/>
              <a:gd name="connsiteX6" fmla="*/ 309632 w 309641"/>
              <a:gd name="connsiteY6" fmla="*/ 728 h 488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641" h="488135">
                <a:moveTo>
                  <a:pt x="309632" y="728"/>
                </a:moveTo>
                <a:cubicBezTo>
                  <a:pt x="310690" y="-10914"/>
                  <a:pt x="221085" y="119967"/>
                  <a:pt x="176282" y="184878"/>
                </a:cubicBezTo>
                <a:cubicBezTo>
                  <a:pt x="131479" y="249789"/>
                  <a:pt x="69744" y="339748"/>
                  <a:pt x="40816" y="390195"/>
                </a:cubicBezTo>
                <a:cubicBezTo>
                  <a:pt x="11888" y="440642"/>
                  <a:pt x="5891" y="482270"/>
                  <a:pt x="2716" y="487562"/>
                </a:cubicBezTo>
                <a:cubicBezTo>
                  <a:pt x="-459" y="492854"/>
                  <a:pt x="-6103" y="460751"/>
                  <a:pt x="21766" y="421945"/>
                </a:cubicBezTo>
                <a:cubicBezTo>
                  <a:pt x="49635" y="383139"/>
                  <a:pt x="117721" y="330222"/>
                  <a:pt x="169932" y="254728"/>
                </a:cubicBezTo>
                <a:cubicBezTo>
                  <a:pt x="222143" y="179234"/>
                  <a:pt x="308574" y="12370"/>
                  <a:pt x="309632" y="7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: 図形 1128">
            <a:extLst>
              <a:ext uri="{FF2B5EF4-FFF2-40B4-BE49-F238E27FC236}">
                <a16:creationId xmlns:a16="http://schemas.microsoft.com/office/drawing/2014/main" id="{2F79EEA1-A02A-4738-B5B7-E980ADF14F5C}"/>
              </a:ext>
            </a:extLst>
          </p:cNvPr>
          <p:cNvSpPr/>
          <p:nvPr/>
        </p:nvSpPr>
        <p:spPr>
          <a:xfrm>
            <a:off x="1027749" y="5456082"/>
            <a:ext cx="190266" cy="437714"/>
          </a:xfrm>
          <a:custGeom>
            <a:avLst/>
            <a:gdLst>
              <a:gd name="connsiteX0" fmla="*/ 9418 w 190266"/>
              <a:gd name="connsiteY0" fmla="*/ 685 h 437714"/>
              <a:gd name="connsiteX1" fmla="*/ 951 w 190266"/>
              <a:gd name="connsiteY1" fmla="*/ 210235 h 437714"/>
              <a:gd name="connsiteX2" fmla="*/ 30584 w 190266"/>
              <a:gd name="connsiteY2" fmla="*/ 286435 h 437714"/>
              <a:gd name="connsiteX3" fmla="*/ 189334 w 190266"/>
              <a:gd name="connsiteY3" fmla="*/ 436718 h 437714"/>
              <a:gd name="connsiteX4" fmla="*/ 94084 w 190266"/>
              <a:gd name="connsiteY4" fmla="*/ 347818 h 437714"/>
              <a:gd name="connsiteX5" fmla="*/ 49634 w 190266"/>
              <a:gd name="connsiteY5" fmla="*/ 269501 h 437714"/>
              <a:gd name="connsiteX6" fmla="*/ 30584 w 190266"/>
              <a:gd name="connsiteY6" fmla="*/ 148851 h 437714"/>
              <a:gd name="connsiteX7" fmla="*/ 9418 w 190266"/>
              <a:gd name="connsiteY7" fmla="*/ 685 h 43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266" h="437714">
                <a:moveTo>
                  <a:pt x="9418" y="685"/>
                </a:moveTo>
                <a:cubicBezTo>
                  <a:pt x="4479" y="10916"/>
                  <a:pt x="-2577" y="162610"/>
                  <a:pt x="951" y="210235"/>
                </a:cubicBezTo>
                <a:cubicBezTo>
                  <a:pt x="4479" y="257860"/>
                  <a:pt x="-813" y="248688"/>
                  <a:pt x="30584" y="286435"/>
                </a:cubicBezTo>
                <a:cubicBezTo>
                  <a:pt x="61981" y="324182"/>
                  <a:pt x="178751" y="426488"/>
                  <a:pt x="189334" y="436718"/>
                </a:cubicBezTo>
                <a:cubicBezTo>
                  <a:pt x="199917" y="446949"/>
                  <a:pt x="117367" y="375687"/>
                  <a:pt x="94084" y="347818"/>
                </a:cubicBezTo>
                <a:cubicBezTo>
                  <a:pt x="70801" y="319949"/>
                  <a:pt x="60217" y="302662"/>
                  <a:pt x="49634" y="269501"/>
                </a:cubicBezTo>
                <a:cubicBezTo>
                  <a:pt x="39051" y="236340"/>
                  <a:pt x="37287" y="200357"/>
                  <a:pt x="30584" y="148851"/>
                </a:cubicBezTo>
                <a:cubicBezTo>
                  <a:pt x="23881" y="97346"/>
                  <a:pt x="14357" y="-9546"/>
                  <a:pt x="9418" y="6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: 図形 1129">
            <a:extLst>
              <a:ext uri="{FF2B5EF4-FFF2-40B4-BE49-F238E27FC236}">
                <a16:creationId xmlns:a16="http://schemas.microsoft.com/office/drawing/2014/main" id="{1D393D3E-B12F-4AB5-8B0C-9AF66F3E0CF3}"/>
              </a:ext>
            </a:extLst>
          </p:cNvPr>
          <p:cNvSpPr/>
          <p:nvPr/>
        </p:nvSpPr>
        <p:spPr>
          <a:xfrm>
            <a:off x="1239405" y="5922343"/>
            <a:ext cx="108932" cy="442013"/>
          </a:xfrm>
          <a:custGeom>
            <a:avLst/>
            <a:gdLst>
              <a:gd name="connsiteX0" fmla="*/ 962 w 108932"/>
              <a:gd name="connsiteY0" fmla="*/ 90 h 442013"/>
              <a:gd name="connsiteX1" fmla="*/ 26362 w 108932"/>
              <a:gd name="connsiteY1" fmla="*/ 144024 h 442013"/>
              <a:gd name="connsiteX2" fmla="*/ 106795 w 108932"/>
              <a:gd name="connsiteY2" fmla="*/ 434007 h 442013"/>
              <a:gd name="connsiteX3" fmla="*/ 81395 w 108932"/>
              <a:gd name="connsiteY3" fmla="*/ 342990 h 442013"/>
              <a:gd name="connsiteX4" fmla="*/ 34828 w 108932"/>
              <a:gd name="connsiteY4" fmla="*/ 154607 h 442013"/>
              <a:gd name="connsiteX5" fmla="*/ 53878 w 108932"/>
              <a:gd name="connsiteY5" fmla="*/ 122857 h 442013"/>
              <a:gd name="connsiteX6" fmla="*/ 962 w 108932"/>
              <a:gd name="connsiteY6" fmla="*/ 90 h 442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932" h="442013">
                <a:moveTo>
                  <a:pt x="962" y="90"/>
                </a:moveTo>
                <a:cubicBezTo>
                  <a:pt x="-3624" y="3618"/>
                  <a:pt x="8723" y="71705"/>
                  <a:pt x="26362" y="144024"/>
                </a:cubicBezTo>
                <a:cubicBezTo>
                  <a:pt x="44001" y="216343"/>
                  <a:pt x="97623" y="400846"/>
                  <a:pt x="106795" y="434007"/>
                </a:cubicBezTo>
                <a:cubicBezTo>
                  <a:pt x="115967" y="467168"/>
                  <a:pt x="93390" y="389557"/>
                  <a:pt x="81395" y="342990"/>
                </a:cubicBezTo>
                <a:cubicBezTo>
                  <a:pt x="69400" y="296423"/>
                  <a:pt x="39414" y="191296"/>
                  <a:pt x="34828" y="154607"/>
                </a:cubicBezTo>
                <a:cubicBezTo>
                  <a:pt x="30242" y="117918"/>
                  <a:pt x="59875" y="148610"/>
                  <a:pt x="53878" y="122857"/>
                </a:cubicBezTo>
                <a:cubicBezTo>
                  <a:pt x="47881" y="97104"/>
                  <a:pt x="5548" y="-3438"/>
                  <a:pt x="962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: 図形 1130">
            <a:extLst>
              <a:ext uri="{FF2B5EF4-FFF2-40B4-BE49-F238E27FC236}">
                <a16:creationId xmlns:a16="http://schemas.microsoft.com/office/drawing/2014/main" id="{0C827A24-ED5B-4F23-B71D-3D5B83398A90}"/>
              </a:ext>
            </a:extLst>
          </p:cNvPr>
          <p:cNvSpPr/>
          <p:nvPr/>
        </p:nvSpPr>
        <p:spPr>
          <a:xfrm>
            <a:off x="1344727" y="6125482"/>
            <a:ext cx="582512" cy="270330"/>
          </a:xfrm>
          <a:custGeom>
            <a:avLst/>
            <a:gdLst>
              <a:gd name="connsiteX0" fmla="*/ 3590 w 582512"/>
              <a:gd name="connsiteY0" fmla="*/ 268968 h 270330"/>
              <a:gd name="connsiteX1" fmla="*/ 113656 w 582512"/>
              <a:gd name="connsiteY1" fmla="*/ 133501 h 270330"/>
              <a:gd name="connsiteX2" fmla="*/ 261823 w 582512"/>
              <a:gd name="connsiteY2" fmla="*/ 59418 h 270330"/>
              <a:gd name="connsiteX3" fmla="*/ 361306 w 582512"/>
              <a:gd name="connsiteY3" fmla="*/ 34018 h 270330"/>
              <a:gd name="connsiteX4" fmla="*/ 494656 w 582512"/>
              <a:gd name="connsiteY4" fmla="*/ 44601 h 270330"/>
              <a:gd name="connsiteX5" fmla="*/ 581440 w 582512"/>
              <a:gd name="connsiteY5" fmla="*/ 72118 h 270330"/>
              <a:gd name="connsiteX6" fmla="*/ 532756 w 582512"/>
              <a:gd name="connsiteY6" fmla="*/ 48835 h 270330"/>
              <a:gd name="connsiteX7" fmla="*/ 386706 w 582512"/>
              <a:gd name="connsiteY7" fmla="*/ 151 h 270330"/>
              <a:gd name="connsiteX8" fmla="*/ 249123 w 582512"/>
              <a:gd name="connsiteY8" fmla="*/ 42485 h 270330"/>
              <a:gd name="connsiteX9" fmla="*/ 3590 w 582512"/>
              <a:gd name="connsiteY9" fmla="*/ 268968 h 27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512" h="270330">
                <a:moveTo>
                  <a:pt x="3590" y="268968"/>
                </a:moveTo>
                <a:cubicBezTo>
                  <a:pt x="-18988" y="284137"/>
                  <a:pt x="70617" y="168426"/>
                  <a:pt x="113656" y="133501"/>
                </a:cubicBezTo>
                <a:cubicBezTo>
                  <a:pt x="156695" y="98576"/>
                  <a:pt x="220548" y="75998"/>
                  <a:pt x="261823" y="59418"/>
                </a:cubicBezTo>
                <a:cubicBezTo>
                  <a:pt x="303098" y="42837"/>
                  <a:pt x="322501" y="36487"/>
                  <a:pt x="361306" y="34018"/>
                </a:cubicBezTo>
                <a:cubicBezTo>
                  <a:pt x="400111" y="31549"/>
                  <a:pt x="457967" y="38251"/>
                  <a:pt x="494656" y="44601"/>
                </a:cubicBezTo>
                <a:cubicBezTo>
                  <a:pt x="531345" y="50951"/>
                  <a:pt x="575090" y="71412"/>
                  <a:pt x="581440" y="72118"/>
                </a:cubicBezTo>
                <a:cubicBezTo>
                  <a:pt x="587790" y="72824"/>
                  <a:pt x="565212" y="60829"/>
                  <a:pt x="532756" y="48835"/>
                </a:cubicBezTo>
                <a:cubicBezTo>
                  <a:pt x="500300" y="36840"/>
                  <a:pt x="433978" y="1209"/>
                  <a:pt x="386706" y="151"/>
                </a:cubicBezTo>
                <a:cubicBezTo>
                  <a:pt x="339434" y="-907"/>
                  <a:pt x="312270" y="2621"/>
                  <a:pt x="249123" y="42485"/>
                </a:cubicBezTo>
                <a:cubicBezTo>
                  <a:pt x="185976" y="82349"/>
                  <a:pt x="26168" y="253799"/>
                  <a:pt x="3590" y="2689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: 図形 1131">
            <a:extLst>
              <a:ext uri="{FF2B5EF4-FFF2-40B4-BE49-F238E27FC236}">
                <a16:creationId xmlns:a16="http://schemas.microsoft.com/office/drawing/2014/main" id="{4AE3CF69-310A-4F71-A8C9-A8EAB0B72B9D}"/>
              </a:ext>
            </a:extLst>
          </p:cNvPr>
          <p:cNvSpPr/>
          <p:nvPr/>
        </p:nvSpPr>
        <p:spPr>
          <a:xfrm>
            <a:off x="1370611" y="5280385"/>
            <a:ext cx="315825" cy="291758"/>
          </a:xfrm>
          <a:custGeom>
            <a:avLst/>
            <a:gdLst>
              <a:gd name="connsiteX0" fmla="*/ 4164 w 315825"/>
              <a:gd name="connsiteY0" fmla="*/ 1228 h 291758"/>
              <a:gd name="connsiteX1" fmla="*/ 180377 w 315825"/>
              <a:gd name="connsiteY1" fmla="*/ 131403 h 291758"/>
              <a:gd name="connsiteX2" fmla="*/ 251814 w 315825"/>
              <a:gd name="connsiteY2" fmla="*/ 206015 h 291758"/>
              <a:gd name="connsiteX3" fmla="*/ 315314 w 315825"/>
              <a:gd name="connsiteY3" fmla="*/ 291740 h 291758"/>
              <a:gd name="connsiteX4" fmla="*/ 269277 w 315825"/>
              <a:gd name="connsiteY4" fmla="*/ 212365 h 291758"/>
              <a:gd name="connsiteX5" fmla="*/ 74014 w 315825"/>
              <a:gd name="connsiteY5" fmla="*/ 74253 h 291758"/>
              <a:gd name="connsiteX6" fmla="*/ 4164 w 315825"/>
              <a:gd name="connsiteY6" fmla="*/ 1228 h 291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825" h="291758">
                <a:moveTo>
                  <a:pt x="4164" y="1228"/>
                </a:moveTo>
                <a:cubicBezTo>
                  <a:pt x="21891" y="10753"/>
                  <a:pt x="139102" y="97272"/>
                  <a:pt x="180377" y="131403"/>
                </a:cubicBezTo>
                <a:cubicBezTo>
                  <a:pt x="221652" y="165534"/>
                  <a:pt x="229325" y="179292"/>
                  <a:pt x="251814" y="206015"/>
                </a:cubicBezTo>
                <a:cubicBezTo>
                  <a:pt x="274304" y="232738"/>
                  <a:pt x="312404" y="290682"/>
                  <a:pt x="315314" y="291740"/>
                </a:cubicBezTo>
                <a:cubicBezTo>
                  <a:pt x="318224" y="292798"/>
                  <a:pt x="309494" y="248613"/>
                  <a:pt x="269277" y="212365"/>
                </a:cubicBezTo>
                <a:cubicBezTo>
                  <a:pt x="229060" y="176117"/>
                  <a:pt x="119787" y="108913"/>
                  <a:pt x="74014" y="74253"/>
                </a:cubicBezTo>
                <a:cubicBezTo>
                  <a:pt x="28241" y="39593"/>
                  <a:pt x="-13563" y="-8297"/>
                  <a:pt x="4164" y="12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: 図形 1132">
            <a:extLst>
              <a:ext uri="{FF2B5EF4-FFF2-40B4-BE49-F238E27FC236}">
                <a16:creationId xmlns:a16="http://schemas.microsoft.com/office/drawing/2014/main" id="{A1EEC57C-D6E2-4EE3-B6E2-2E919EC18371}"/>
              </a:ext>
            </a:extLst>
          </p:cNvPr>
          <p:cNvSpPr/>
          <p:nvPr/>
        </p:nvSpPr>
        <p:spPr>
          <a:xfrm>
            <a:off x="1619245" y="5587999"/>
            <a:ext cx="119151" cy="187589"/>
          </a:xfrm>
          <a:custGeom>
            <a:avLst/>
            <a:gdLst>
              <a:gd name="connsiteX0" fmla="*/ 5 w 119151"/>
              <a:gd name="connsiteY0" fmla="*/ 1 h 187589"/>
              <a:gd name="connsiteX1" fmla="*/ 104780 w 119151"/>
              <a:gd name="connsiteY1" fmla="*/ 66676 h 187589"/>
              <a:gd name="connsiteX2" fmla="*/ 96843 w 119151"/>
              <a:gd name="connsiteY2" fmla="*/ 112714 h 187589"/>
              <a:gd name="connsiteX3" fmla="*/ 119068 w 119151"/>
              <a:gd name="connsiteY3" fmla="*/ 187326 h 187589"/>
              <a:gd name="connsiteX4" fmla="*/ 87318 w 119151"/>
              <a:gd name="connsiteY4" fmla="*/ 134939 h 187589"/>
              <a:gd name="connsiteX5" fmla="*/ 109543 w 119151"/>
              <a:gd name="connsiteY5" fmla="*/ 68264 h 187589"/>
              <a:gd name="connsiteX6" fmla="*/ 5 w 119151"/>
              <a:gd name="connsiteY6" fmla="*/ 1 h 187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151" h="187589">
                <a:moveTo>
                  <a:pt x="5" y="1"/>
                </a:moveTo>
                <a:cubicBezTo>
                  <a:pt x="-789" y="-264"/>
                  <a:pt x="88640" y="47891"/>
                  <a:pt x="104780" y="66676"/>
                </a:cubicBezTo>
                <a:cubicBezTo>
                  <a:pt x="120920" y="85461"/>
                  <a:pt x="94462" y="92606"/>
                  <a:pt x="96843" y="112714"/>
                </a:cubicBezTo>
                <a:cubicBezTo>
                  <a:pt x="99224" y="132822"/>
                  <a:pt x="120655" y="183622"/>
                  <a:pt x="119068" y="187326"/>
                </a:cubicBezTo>
                <a:cubicBezTo>
                  <a:pt x="117481" y="191030"/>
                  <a:pt x="88906" y="154783"/>
                  <a:pt x="87318" y="134939"/>
                </a:cubicBezTo>
                <a:cubicBezTo>
                  <a:pt x="85731" y="115095"/>
                  <a:pt x="120391" y="87579"/>
                  <a:pt x="109543" y="68264"/>
                </a:cubicBezTo>
                <a:cubicBezTo>
                  <a:pt x="98695" y="48949"/>
                  <a:pt x="799" y="266"/>
                  <a:pt x="5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: 図形 1133">
            <a:extLst>
              <a:ext uri="{FF2B5EF4-FFF2-40B4-BE49-F238E27FC236}">
                <a16:creationId xmlns:a16="http://schemas.microsoft.com/office/drawing/2014/main" id="{64EFE539-6D10-45A1-AEEE-85FCDE909D10}"/>
              </a:ext>
            </a:extLst>
          </p:cNvPr>
          <p:cNvSpPr/>
          <p:nvPr/>
        </p:nvSpPr>
        <p:spPr>
          <a:xfrm>
            <a:off x="1755184" y="5822880"/>
            <a:ext cx="44268" cy="141967"/>
          </a:xfrm>
          <a:custGeom>
            <a:avLst/>
            <a:gdLst>
              <a:gd name="connsiteX0" fmla="*/ 16466 w 44268"/>
              <a:gd name="connsiteY0" fmla="*/ 70 h 141967"/>
              <a:gd name="connsiteX1" fmla="*/ 16466 w 44268"/>
              <a:gd name="connsiteY1" fmla="*/ 79445 h 141967"/>
              <a:gd name="connsiteX2" fmla="*/ 43454 w 44268"/>
              <a:gd name="connsiteY2" fmla="*/ 139770 h 141967"/>
              <a:gd name="connsiteX3" fmla="*/ 33929 w 44268"/>
              <a:gd name="connsiteY3" fmla="*/ 125483 h 141967"/>
              <a:gd name="connsiteX4" fmla="*/ 591 w 44268"/>
              <a:gd name="connsiteY4" fmla="*/ 93733 h 141967"/>
              <a:gd name="connsiteX5" fmla="*/ 16466 w 44268"/>
              <a:gd name="connsiteY5" fmla="*/ 70 h 141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68" h="141967">
                <a:moveTo>
                  <a:pt x="16466" y="70"/>
                </a:moveTo>
                <a:cubicBezTo>
                  <a:pt x="19112" y="-2311"/>
                  <a:pt x="11968" y="56162"/>
                  <a:pt x="16466" y="79445"/>
                </a:cubicBezTo>
                <a:cubicBezTo>
                  <a:pt x="20964" y="102728"/>
                  <a:pt x="40544" y="132097"/>
                  <a:pt x="43454" y="139770"/>
                </a:cubicBezTo>
                <a:cubicBezTo>
                  <a:pt x="46364" y="147443"/>
                  <a:pt x="41073" y="133156"/>
                  <a:pt x="33929" y="125483"/>
                </a:cubicBezTo>
                <a:cubicBezTo>
                  <a:pt x="26785" y="117810"/>
                  <a:pt x="4560" y="110931"/>
                  <a:pt x="591" y="93733"/>
                </a:cubicBezTo>
                <a:cubicBezTo>
                  <a:pt x="-3378" y="76535"/>
                  <a:pt x="13820" y="2451"/>
                  <a:pt x="16466" y="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: 図形 1134">
            <a:extLst>
              <a:ext uri="{FF2B5EF4-FFF2-40B4-BE49-F238E27FC236}">
                <a16:creationId xmlns:a16="http://schemas.microsoft.com/office/drawing/2014/main" id="{48B41569-8280-4948-9A61-D4A29375F9B2}"/>
              </a:ext>
            </a:extLst>
          </p:cNvPr>
          <p:cNvSpPr/>
          <p:nvPr/>
        </p:nvSpPr>
        <p:spPr>
          <a:xfrm>
            <a:off x="1801596" y="5972163"/>
            <a:ext cx="122671" cy="232183"/>
          </a:xfrm>
          <a:custGeom>
            <a:avLst/>
            <a:gdLst>
              <a:gd name="connsiteX0" fmla="*/ 217 w 122671"/>
              <a:gd name="connsiteY0" fmla="*/ 12 h 232183"/>
              <a:gd name="connsiteX1" fmla="*/ 68479 w 122671"/>
              <a:gd name="connsiteY1" fmla="*/ 142887 h 232183"/>
              <a:gd name="connsiteX2" fmla="*/ 122454 w 122671"/>
              <a:gd name="connsiteY2" fmla="*/ 228612 h 232183"/>
              <a:gd name="connsiteX3" fmla="*/ 85942 w 122671"/>
              <a:gd name="connsiteY3" fmla="*/ 209562 h 232183"/>
              <a:gd name="connsiteX4" fmla="*/ 47842 w 122671"/>
              <a:gd name="connsiteY4" fmla="*/ 150825 h 232183"/>
              <a:gd name="connsiteX5" fmla="*/ 217 w 122671"/>
              <a:gd name="connsiteY5" fmla="*/ 12 h 23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671" h="232183">
                <a:moveTo>
                  <a:pt x="217" y="12"/>
                </a:moveTo>
                <a:cubicBezTo>
                  <a:pt x="3656" y="-1311"/>
                  <a:pt x="48106" y="104787"/>
                  <a:pt x="68479" y="142887"/>
                </a:cubicBezTo>
                <a:cubicBezTo>
                  <a:pt x="88852" y="180987"/>
                  <a:pt x="119544" y="217500"/>
                  <a:pt x="122454" y="228612"/>
                </a:cubicBezTo>
                <a:cubicBezTo>
                  <a:pt x="125364" y="239724"/>
                  <a:pt x="98377" y="222526"/>
                  <a:pt x="85942" y="209562"/>
                </a:cubicBezTo>
                <a:cubicBezTo>
                  <a:pt x="73507" y="196598"/>
                  <a:pt x="60542" y="182046"/>
                  <a:pt x="47842" y="150825"/>
                </a:cubicBezTo>
                <a:cubicBezTo>
                  <a:pt x="35142" y="119604"/>
                  <a:pt x="-3222" y="1335"/>
                  <a:pt x="217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: 図形 1135">
            <a:extLst>
              <a:ext uri="{FF2B5EF4-FFF2-40B4-BE49-F238E27FC236}">
                <a16:creationId xmlns:a16="http://schemas.microsoft.com/office/drawing/2014/main" id="{2722E002-8975-401C-9D3E-CCDC818D5450}"/>
              </a:ext>
            </a:extLst>
          </p:cNvPr>
          <p:cNvSpPr/>
          <p:nvPr/>
        </p:nvSpPr>
        <p:spPr>
          <a:xfrm>
            <a:off x="1325594" y="4897218"/>
            <a:ext cx="339306" cy="388946"/>
          </a:xfrm>
          <a:custGeom>
            <a:avLst/>
            <a:gdLst>
              <a:gd name="connsiteX0" fmla="*/ 4731 w 339306"/>
              <a:gd name="connsiteY0" fmla="*/ 8157 h 388946"/>
              <a:gd name="connsiteX1" fmla="*/ 126969 w 339306"/>
              <a:gd name="connsiteY1" fmla="*/ 36732 h 388946"/>
              <a:gd name="connsiteX2" fmla="*/ 182531 w 339306"/>
              <a:gd name="connsiteY2" fmla="*/ 92295 h 388946"/>
              <a:gd name="connsiteX3" fmla="*/ 247619 w 339306"/>
              <a:gd name="connsiteY3" fmla="*/ 157382 h 388946"/>
              <a:gd name="connsiteX4" fmla="*/ 292069 w 339306"/>
              <a:gd name="connsiteY4" fmla="*/ 206595 h 388946"/>
              <a:gd name="connsiteX5" fmla="*/ 317469 w 339306"/>
              <a:gd name="connsiteY5" fmla="*/ 258982 h 388946"/>
              <a:gd name="connsiteX6" fmla="*/ 311119 w 339306"/>
              <a:gd name="connsiteY6" fmla="*/ 357407 h 388946"/>
              <a:gd name="connsiteX7" fmla="*/ 301594 w 339306"/>
              <a:gd name="connsiteY7" fmla="*/ 387570 h 388946"/>
              <a:gd name="connsiteX8" fmla="*/ 330169 w 339306"/>
              <a:gd name="connsiteY8" fmla="*/ 320895 h 388946"/>
              <a:gd name="connsiteX9" fmla="*/ 331756 w 339306"/>
              <a:gd name="connsiteY9" fmla="*/ 244695 h 388946"/>
              <a:gd name="connsiteX10" fmla="*/ 307944 w 339306"/>
              <a:gd name="connsiteY10" fmla="*/ 187545 h 388946"/>
              <a:gd name="connsiteX11" fmla="*/ 4731 w 339306"/>
              <a:gd name="connsiteY11" fmla="*/ 8157 h 388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9306" h="388946">
                <a:moveTo>
                  <a:pt x="4731" y="8157"/>
                </a:moveTo>
                <a:cubicBezTo>
                  <a:pt x="-25431" y="-16978"/>
                  <a:pt x="97336" y="22709"/>
                  <a:pt x="126969" y="36732"/>
                </a:cubicBezTo>
                <a:cubicBezTo>
                  <a:pt x="156602" y="50755"/>
                  <a:pt x="182531" y="92295"/>
                  <a:pt x="182531" y="92295"/>
                </a:cubicBezTo>
                <a:cubicBezTo>
                  <a:pt x="202639" y="112403"/>
                  <a:pt x="229363" y="138332"/>
                  <a:pt x="247619" y="157382"/>
                </a:cubicBezTo>
                <a:cubicBezTo>
                  <a:pt x="265875" y="176432"/>
                  <a:pt x="280427" y="189662"/>
                  <a:pt x="292069" y="206595"/>
                </a:cubicBezTo>
                <a:cubicBezTo>
                  <a:pt x="303711" y="223528"/>
                  <a:pt x="314294" y="233847"/>
                  <a:pt x="317469" y="258982"/>
                </a:cubicBezTo>
                <a:cubicBezTo>
                  <a:pt x="320644" y="284117"/>
                  <a:pt x="313765" y="335976"/>
                  <a:pt x="311119" y="357407"/>
                </a:cubicBezTo>
                <a:cubicBezTo>
                  <a:pt x="308473" y="378838"/>
                  <a:pt x="298419" y="393655"/>
                  <a:pt x="301594" y="387570"/>
                </a:cubicBezTo>
                <a:cubicBezTo>
                  <a:pt x="304769" y="381485"/>
                  <a:pt x="325142" y="344707"/>
                  <a:pt x="330169" y="320895"/>
                </a:cubicBezTo>
                <a:cubicBezTo>
                  <a:pt x="335196" y="297083"/>
                  <a:pt x="335460" y="266920"/>
                  <a:pt x="331756" y="244695"/>
                </a:cubicBezTo>
                <a:cubicBezTo>
                  <a:pt x="328052" y="222470"/>
                  <a:pt x="362977" y="229349"/>
                  <a:pt x="307944" y="187545"/>
                </a:cubicBezTo>
                <a:cubicBezTo>
                  <a:pt x="252911" y="145741"/>
                  <a:pt x="34893" y="33292"/>
                  <a:pt x="4731" y="8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: 図形 1136">
            <a:extLst>
              <a:ext uri="{FF2B5EF4-FFF2-40B4-BE49-F238E27FC236}">
                <a16:creationId xmlns:a16="http://schemas.microsoft.com/office/drawing/2014/main" id="{54654C52-87FF-475F-A5CB-4621CF4DD504}"/>
              </a:ext>
            </a:extLst>
          </p:cNvPr>
          <p:cNvSpPr/>
          <p:nvPr/>
        </p:nvSpPr>
        <p:spPr>
          <a:xfrm>
            <a:off x="1487406" y="4841747"/>
            <a:ext cx="244278" cy="488938"/>
          </a:xfrm>
          <a:custGeom>
            <a:avLst/>
            <a:gdLst>
              <a:gd name="connsiteX0" fmla="*/ 15957 w 244278"/>
              <a:gd name="connsiteY0" fmla="*/ 128 h 488938"/>
              <a:gd name="connsiteX1" fmla="*/ 12782 w 244278"/>
              <a:gd name="connsiteY1" fmla="*/ 65216 h 488938"/>
              <a:gd name="connsiteX2" fmla="*/ 100094 w 244278"/>
              <a:gd name="connsiteY2" fmla="*/ 125541 h 488938"/>
              <a:gd name="connsiteX3" fmla="*/ 149307 w 244278"/>
              <a:gd name="connsiteY3" fmla="*/ 176341 h 488938"/>
              <a:gd name="connsiteX4" fmla="*/ 196932 w 244278"/>
              <a:gd name="connsiteY4" fmla="*/ 239841 h 488938"/>
              <a:gd name="connsiteX5" fmla="*/ 225507 w 244278"/>
              <a:gd name="connsiteY5" fmla="*/ 301753 h 488938"/>
              <a:gd name="connsiteX6" fmla="*/ 200107 w 244278"/>
              <a:gd name="connsiteY6" fmla="*/ 482728 h 488938"/>
              <a:gd name="connsiteX7" fmla="*/ 219157 w 244278"/>
              <a:gd name="connsiteY7" fmla="*/ 430341 h 488938"/>
              <a:gd name="connsiteX8" fmla="*/ 239794 w 244278"/>
              <a:gd name="connsiteY8" fmla="*/ 268416 h 488938"/>
              <a:gd name="connsiteX9" fmla="*/ 125494 w 244278"/>
              <a:gd name="connsiteY9" fmla="*/ 190628 h 488938"/>
              <a:gd name="connsiteX10" fmla="*/ 25482 w 244278"/>
              <a:gd name="connsiteY10" fmla="*/ 109666 h 488938"/>
              <a:gd name="connsiteX11" fmla="*/ 82 w 244278"/>
              <a:gd name="connsiteY11" fmla="*/ 82678 h 488938"/>
              <a:gd name="connsiteX12" fmla="*/ 15957 w 244278"/>
              <a:gd name="connsiteY12" fmla="*/ 128 h 488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4278" h="488938">
                <a:moveTo>
                  <a:pt x="15957" y="128"/>
                </a:moveTo>
                <a:cubicBezTo>
                  <a:pt x="18074" y="-2782"/>
                  <a:pt x="-1241" y="44314"/>
                  <a:pt x="12782" y="65216"/>
                </a:cubicBezTo>
                <a:cubicBezTo>
                  <a:pt x="26805" y="86118"/>
                  <a:pt x="77340" y="107020"/>
                  <a:pt x="100094" y="125541"/>
                </a:cubicBezTo>
                <a:cubicBezTo>
                  <a:pt x="122848" y="144062"/>
                  <a:pt x="133167" y="157291"/>
                  <a:pt x="149307" y="176341"/>
                </a:cubicBezTo>
                <a:cubicBezTo>
                  <a:pt x="165447" y="195391"/>
                  <a:pt x="184232" y="218939"/>
                  <a:pt x="196932" y="239841"/>
                </a:cubicBezTo>
                <a:cubicBezTo>
                  <a:pt x="209632" y="260743"/>
                  <a:pt x="224978" y="261272"/>
                  <a:pt x="225507" y="301753"/>
                </a:cubicBezTo>
                <a:cubicBezTo>
                  <a:pt x="226036" y="342234"/>
                  <a:pt x="201165" y="461297"/>
                  <a:pt x="200107" y="482728"/>
                </a:cubicBezTo>
                <a:cubicBezTo>
                  <a:pt x="199049" y="504159"/>
                  <a:pt x="212542" y="466060"/>
                  <a:pt x="219157" y="430341"/>
                </a:cubicBezTo>
                <a:cubicBezTo>
                  <a:pt x="225772" y="394622"/>
                  <a:pt x="255405" y="308368"/>
                  <a:pt x="239794" y="268416"/>
                </a:cubicBezTo>
                <a:cubicBezTo>
                  <a:pt x="224183" y="228464"/>
                  <a:pt x="161213" y="217086"/>
                  <a:pt x="125494" y="190628"/>
                </a:cubicBezTo>
                <a:cubicBezTo>
                  <a:pt x="89775" y="164170"/>
                  <a:pt x="46384" y="127658"/>
                  <a:pt x="25482" y="109666"/>
                </a:cubicBezTo>
                <a:cubicBezTo>
                  <a:pt x="4580" y="91674"/>
                  <a:pt x="1405" y="101199"/>
                  <a:pt x="82" y="82678"/>
                </a:cubicBezTo>
                <a:cubicBezTo>
                  <a:pt x="-1241" y="64157"/>
                  <a:pt x="13840" y="3038"/>
                  <a:pt x="15957" y="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: 図形 1137">
            <a:extLst>
              <a:ext uri="{FF2B5EF4-FFF2-40B4-BE49-F238E27FC236}">
                <a16:creationId xmlns:a16="http://schemas.microsoft.com/office/drawing/2014/main" id="{3A3C14C5-6AB2-4A6D-A93C-F658310A6B2D}"/>
              </a:ext>
            </a:extLst>
          </p:cNvPr>
          <p:cNvSpPr/>
          <p:nvPr/>
        </p:nvSpPr>
        <p:spPr>
          <a:xfrm>
            <a:off x="1681120" y="5436707"/>
            <a:ext cx="135264" cy="277679"/>
          </a:xfrm>
          <a:custGeom>
            <a:avLst/>
            <a:gdLst>
              <a:gd name="connsiteX0" fmla="*/ 43 w 135264"/>
              <a:gd name="connsiteY0" fmla="*/ 481 h 277679"/>
              <a:gd name="connsiteX1" fmla="*/ 77830 w 135264"/>
              <a:gd name="connsiteY1" fmla="*/ 152881 h 277679"/>
              <a:gd name="connsiteX2" fmla="*/ 133393 w 135264"/>
              <a:gd name="connsiteY2" fmla="*/ 276706 h 277679"/>
              <a:gd name="connsiteX3" fmla="*/ 119105 w 135264"/>
              <a:gd name="connsiteY3" fmla="*/ 205268 h 277679"/>
              <a:gd name="connsiteX4" fmla="*/ 88943 w 135264"/>
              <a:gd name="connsiteY4" fmla="*/ 108431 h 277679"/>
              <a:gd name="connsiteX5" fmla="*/ 43 w 135264"/>
              <a:gd name="connsiteY5" fmla="*/ 481 h 277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264" h="277679">
                <a:moveTo>
                  <a:pt x="43" y="481"/>
                </a:moveTo>
                <a:cubicBezTo>
                  <a:pt x="-1809" y="7889"/>
                  <a:pt x="55605" y="106844"/>
                  <a:pt x="77830" y="152881"/>
                </a:cubicBezTo>
                <a:cubicBezTo>
                  <a:pt x="100055" y="198918"/>
                  <a:pt x="126514" y="267975"/>
                  <a:pt x="133393" y="276706"/>
                </a:cubicBezTo>
                <a:cubicBezTo>
                  <a:pt x="140272" y="285437"/>
                  <a:pt x="126513" y="233314"/>
                  <a:pt x="119105" y="205268"/>
                </a:cubicBezTo>
                <a:cubicBezTo>
                  <a:pt x="111697" y="177222"/>
                  <a:pt x="113020" y="143885"/>
                  <a:pt x="88943" y="108431"/>
                </a:cubicBezTo>
                <a:cubicBezTo>
                  <a:pt x="64866" y="72977"/>
                  <a:pt x="1895" y="-6927"/>
                  <a:pt x="43" y="4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: 図形 1138">
            <a:extLst>
              <a:ext uri="{FF2B5EF4-FFF2-40B4-BE49-F238E27FC236}">
                <a16:creationId xmlns:a16="http://schemas.microsoft.com/office/drawing/2014/main" id="{E3F3FC0F-9B4C-4AE3-A11F-6C00303C4A40}"/>
              </a:ext>
            </a:extLst>
          </p:cNvPr>
          <p:cNvSpPr/>
          <p:nvPr/>
        </p:nvSpPr>
        <p:spPr>
          <a:xfrm>
            <a:off x="2229026" y="6234311"/>
            <a:ext cx="217474" cy="221929"/>
          </a:xfrm>
          <a:custGeom>
            <a:avLst/>
            <a:gdLst>
              <a:gd name="connsiteX0" fmla="*/ 217312 w 217474"/>
              <a:gd name="connsiteY0" fmla="*/ 1389 h 221929"/>
              <a:gd name="connsiteX1" fmla="*/ 88724 w 217474"/>
              <a:gd name="connsiteY1" fmla="*/ 118864 h 221929"/>
              <a:gd name="connsiteX2" fmla="*/ 2999 w 217474"/>
              <a:gd name="connsiteY2" fmla="*/ 218877 h 221929"/>
              <a:gd name="connsiteX3" fmla="*/ 28399 w 217474"/>
              <a:gd name="connsiteY3" fmla="*/ 183952 h 221929"/>
              <a:gd name="connsiteX4" fmla="*/ 114124 w 217474"/>
              <a:gd name="connsiteY4" fmla="*/ 61714 h 221929"/>
              <a:gd name="connsiteX5" fmla="*/ 217312 w 217474"/>
              <a:gd name="connsiteY5" fmla="*/ 1389 h 221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474" h="221929">
                <a:moveTo>
                  <a:pt x="217312" y="1389"/>
                </a:moveTo>
                <a:cubicBezTo>
                  <a:pt x="213079" y="10914"/>
                  <a:pt x="124443" y="82616"/>
                  <a:pt x="88724" y="118864"/>
                </a:cubicBezTo>
                <a:cubicBezTo>
                  <a:pt x="53005" y="155112"/>
                  <a:pt x="13053" y="208029"/>
                  <a:pt x="2999" y="218877"/>
                </a:cubicBezTo>
                <a:cubicBezTo>
                  <a:pt x="-7055" y="229725"/>
                  <a:pt x="9878" y="210146"/>
                  <a:pt x="28399" y="183952"/>
                </a:cubicBezTo>
                <a:cubicBezTo>
                  <a:pt x="46920" y="157758"/>
                  <a:pt x="86343" y="90025"/>
                  <a:pt x="114124" y="61714"/>
                </a:cubicBezTo>
                <a:cubicBezTo>
                  <a:pt x="141905" y="33403"/>
                  <a:pt x="221545" y="-8136"/>
                  <a:pt x="217312" y="13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: 図形 1139">
            <a:extLst>
              <a:ext uri="{FF2B5EF4-FFF2-40B4-BE49-F238E27FC236}">
                <a16:creationId xmlns:a16="http://schemas.microsoft.com/office/drawing/2014/main" id="{7D4E1E37-6B00-4125-B897-0B78F2B01261}"/>
              </a:ext>
            </a:extLst>
          </p:cNvPr>
          <p:cNvSpPr/>
          <p:nvPr/>
        </p:nvSpPr>
        <p:spPr>
          <a:xfrm>
            <a:off x="1890713" y="5808359"/>
            <a:ext cx="177987" cy="249711"/>
          </a:xfrm>
          <a:custGeom>
            <a:avLst/>
            <a:gdLst>
              <a:gd name="connsiteX0" fmla="*/ 0 w 177987"/>
              <a:gd name="connsiteY0" fmla="*/ 304 h 249711"/>
              <a:gd name="connsiteX1" fmla="*/ 112712 w 177987"/>
              <a:gd name="connsiteY1" fmla="*/ 113016 h 249711"/>
              <a:gd name="connsiteX2" fmla="*/ 177800 w 177987"/>
              <a:gd name="connsiteY2" fmla="*/ 249541 h 249711"/>
              <a:gd name="connsiteX3" fmla="*/ 131762 w 177987"/>
              <a:gd name="connsiteY3" fmla="*/ 140004 h 249711"/>
              <a:gd name="connsiteX4" fmla="*/ 111125 w 177987"/>
              <a:gd name="connsiteY4" fmla="*/ 81266 h 249711"/>
              <a:gd name="connsiteX5" fmla="*/ 0 w 177987"/>
              <a:gd name="connsiteY5" fmla="*/ 304 h 249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987" h="249711">
                <a:moveTo>
                  <a:pt x="0" y="304"/>
                </a:moveTo>
                <a:cubicBezTo>
                  <a:pt x="264" y="5596"/>
                  <a:pt x="83079" y="71477"/>
                  <a:pt x="112712" y="113016"/>
                </a:cubicBezTo>
                <a:cubicBezTo>
                  <a:pt x="142345" y="154555"/>
                  <a:pt x="174625" y="245043"/>
                  <a:pt x="177800" y="249541"/>
                </a:cubicBezTo>
                <a:cubicBezTo>
                  <a:pt x="180975" y="254039"/>
                  <a:pt x="142875" y="168050"/>
                  <a:pt x="131762" y="140004"/>
                </a:cubicBezTo>
                <a:cubicBezTo>
                  <a:pt x="120650" y="111958"/>
                  <a:pt x="131233" y="102433"/>
                  <a:pt x="111125" y="81266"/>
                </a:cubicBezTo>
                <a:cubicBezTo>
                  <a:pt x="91017" y="60099"/>
                  <a:pt x="-264" y="-4988"/>
                  <a:pt x="0" y="3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: 図形 1140">
            <a:extLst>
              <a:ext uri="{FF2B5EF4-FFF2-40B4-BE49-F238E27FC236}">
                <a16:creationId xmlns:a16="http://schemas.microsoft.com/office/drawing/2014/main" id="{4BEAD6D4-397F-410F-A2E3-A844A4B1D0E3}"/>
              </a:ext>
            </a:extLst>
          </p:cNvPr>
          <p:cNvSpPr/>
          <p:nvPr/>
        </p:nvSpPr>
        <p:spPr>
          <a:xfrm>
            <a:off x="1927877" y="5971317"/>
            <a:ext cx="129932" cy="300049"/>
          </a:xfrm>
          <a:custGeom>
            <a:avLst/>
            <a:gdLst>
              <a:gd name="connsiteX0" fmla="*/ 10461 w 129932"/>
              <a:gd name="connsiteY0" fmla="*/ 858 h 300049"/>
              <a:gd name="connsiteX1" fmla="*/ 42211 w 129932"/>
              <a:gd name="connsiteY1" fmla="*/ 146908 h 300049"/>
              <a:gd name="connsiteX2" fmla="*/ 129523 w 129932"/>
              <a:gd name="connsiteY2" fmla="*/ 299308 h 300049"/>
              <a:gd name="connsiteX3" fmla="*/ 77136 w 129932"/>
              <a:gd name="connsiteY3" fmla="*/ 208821 h 300049"/>
              <a:gd name="connsiteX4" fmla="*/ 8873 w 129932"/>
              <a:gd name="connsiteY4" fmla="*/ 91346 h 300049"/>
              <a:gd name="connsiteX5" fmla="*/ 10461 w 129932"/>
              <a:gd name="connsiteY5" fmla="*/ 858 h 30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932" h="300049">
                <a:moveTo>
                  <a:pt x="10461" y="858"/>
                </a:moveTo>
                <a:cubicBezTo>
                  <a:pt x="16017" y="10118"/>
                  <a:pt x="22367" y="97166"/>
                  <a:pt x="42211" y="146908"/>
                </a:cubicBezTo>
                <a:cubicBezTo>
                  <a:pt x="62055" y="196650"/>
                  <a:pt x="123702" y="288989"/>
                  <a:pt x="129523" y="299308"/>
                </a:cubicBezTo>
                <a:cubicBezTo>
                  <a:pt x="135344" y="309627"/>
                  <a:pt x="77136" y="208821"/>
                  <a:pt x="77136" y="208821"/>
                </a:cubicBezTo>
                <a:cubicBezTo>
                  <a:pt x="57028" y="174161"/>
                  <a:pt x="26865" y="123096"/>
                  <a:pt x="8873" y="91346"/>
                </a:cubicBezTo>
                <a:cubicBezTo>
                  <a:pt x="-9119" y="59596"/>
                  <a:pt x="4905" y="-8402"/>
                  <a:pt x="10461" y="8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: 図形 1141">
            <a:extLst>
              <a:ext uri="{FF2B5EF4-FFF2-40B4-BE49-F238E27FC236}">
                <a16:creationId xmlns:a16="http://schemas.microsoft.com/office/drawing/2014/main" id="{4356300D-B1A2-4120-A834-D209721A2EB9}"/>
              </a:ext>
            </a:extLst>
          </p:cNvPr>
          <p:cNvSpPr/>
          <p:nvPr/>
        </p:nvSpPr>
        <p:spPr>
          <a:xfrm>
            <a:off x="1904868" y="6211859"/>
            <a:ext cx="210048" cy="375112"/>
          </a:xfrm>
          <a:custGeom>
            <a:avLst/>
            <a:gdLst>
              <a:gd name="connsiteX0" fmla="*/ 132 w 210048"/>
              <a:gd name="connsiteY0" fmla="*/ 29 h 375112"/>
              <a:gd name="connsiteX1" fmla="*/ 81095 w 210048"/>
              <a:gd name="connsiteY1" fmla="*/ 98454 h 375112"/>
              <a:gd name="connsiteX2" fmla="*/ 120782 w 210048"/>
              <a:gd name="connsiteY2" fmla="*/ 179416 h 375112"/>
              <a:gd name="connsiteX3" fmla="*/ 208095 w 210048"/>
              <a:gd name="connsiteY3" fmla="*/ 371504 h 375112"/>
              <a:gd name="connsiteX4" fmla="*/ 177932 w 210048"/>
              <a:gd name="connsiteY4" fmla="*/ 293716 h 375112"/>
              <a:gd name="connsiteX5" fmla="*/ 136657 w 210048"/>
              <a:gd name="connsiteY5" fmla="*/ 155604 h 375112"/>
              <a:gd name="connsiteX6" fmla="*/ 101732 w 210048"/>
              <a:gd name="connsiteY6" fmla="*/ 88929 h 375112"/>
              <a:gd name="connsiteX7" fmla="*/ 132 w 210048"/>
              <a:gd name="connsiteY7" fmla="*/ 29 h 37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0048" h="375112">
                <a:moveTo>
                  <a:pt x="132" y="29"/>
                </a:moveTo>
                <a:cubicBezTo>
                  <a:pt x="-3307" y="1616"/>
                  <a:pt x="60987" y="68556"/>
                  <a:pt x="81095" y="98454"/>
                </a:cubicBezTo>
                <a:cubicBezTo>
                  <a:pt x="101203" y="128352"/>
                  <a:pt x="99615" y="133908"/>
                  <a:pt x="120782" y="179416"/>
                </a:cubicBezTo>
                <a:cubicBezTo>
                  <a:pt x="141949" y="224924"/>
                  <a:pt x="198570" y="352454"/>
                  <a:pt x="208095" y="371504"/>
                </a:cubicBezTo>
                <a:cubicBezTo>
                  <a:pt x="217620" y="390554"/>
                  <a:pt x="189838" y="329699"/>
                  <a:pt x="177932" y="293716"/>
                </a:cubicBezTo>
                <a:cubicBezTo>
                  <a:pt x="166026" y="257733"/>
                  <a:pt x="149357" y="189735"/>
                  <a:pt x="136657" y="155604"/>
                </a:cubicBezTo>
                <a:cubicBezTo>
                  <a:pt x="123957" y="121473"/>
                  <a:pt x="131630" y="115916"/>
                  <a:pt x="101732" y="88929"/>
                </a:cubicBezTo>
                <a:cubicBezTo>
                  <a:pt x="71834" y="61942"/>
                  <a:pt x="3571" y="-1558"/>
                  <a:pt x="132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: 図形 1142">
            <a:extLst>
              <a:ext uri="{FF2B5EF4-FFF2-40B4-BE49-F238E27FC236}">
                <a16:creationId xmlns:a16="http://schemas.microsoft.com/office/drawing/2014/main" id="{43B223EA-0D58-48E4-9B84-B8DA079EAAEE}"/>
              </a:ext>
            </a:extLst>
          </p:cNvPr>
          <p:cNvSpPr/>
          <p:nvPr/>
        </p:nvSpPr>
        <p:spPr>
          <a:xfrm>
            <a:off x="1362208" y="6385622"/>
            <a:ext cx="147974" cy="403395"/>
          </a:xfrm>
          <a:custGeom>
            <a:avLst/>
            <a:gdLst>
              <a:gd name="connsiteX0" fmla="*/ 1455 w 147974"/>
              <a:gd name="connsiteY0" fmla="*/ 891 h 403395"/>
              <a:gd name="connsiteX1" fmla="*/ 30030 w 147974"/>
              <a:gd name="connsiteY1" fmla="*/ 123128 h 403395"/>
              <a:gd name="connsiteX2" fmla="*/ 71305 w 147974"/>
              <a:gd name="connsiteY2" fmla="*/ 226316 h 403395"/>
              <a:gd name="connsiteX3" fmla="*/ 145917 w 147974"/>
              <a:gd name="connsiteY3" fmla="*/ 400941 h 403395"/>
              <a:gd name="connsiteX4" fmla="*/ 125280 w 147974"/>
              <a:gd name="connsiteY4" fmla="*/ 324741 h 403395"/>
              <a:gd name="connsiteX5" fmla="*/ 106230 w 147974"/>
              <a:gd name="connsiteY5" fmla="*/ 267591 h 403395"/>
              <a:gd name="connsiteX6" fmla="*/ 76067 w 147974"/>
              <a:gd name="connsiteY6" fmla="*/ 189803 h 403395"/>
              <a:gd name="connsiteX7" fmla="*/ 1455 w 147974"/>
              <a:gd name="connsiteY7" fmla="*/ 891 h 403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7974" h="403395">
                <a:moveTo>
                  <a:pt x="1455" y="891"/>
                </a:moveTo>
                <a:cubicBezTo>
                  <a:pt x="-6218" y="-10221"/>
                  <a:pt x="18388" y="85557"/>
                  <a:pt x="30030" y="123128"/>
                </a:cubicBezTo>
                <a:cubicBezTo>
                  <a:pt x="41672" y="160699"/>
                  <a:pt x="51991" y="180014"/>
                  <a:pt x="71305" y="226316"/>
                </a:cubicBezTo>
                <a:cubicBezTo>
                  <a:pt x="90620" y="272618"/>
                  <a:pt x="136921" y="384537"/>
                  <a:pt x="145917" y="400941"/>
                </a:cubicBezTo>
                <a:cubicBezTo>
                  <a:pt x="154913" y="417345"/>
                  <a:pt x="131894" y="346966"/>
                  <a:pt x="125280" y="324741"/>
                </a:cubicBezTo>
                <a:cubicBezTo>
                  <a:pt x="118666" y="302516"/>
                  <a:pt x="114432" y="290081"/>
                  <a:pt x="106230" y="267591"/>
                </a:cubicBezTo>
                <a:cubicBezTo>
                  <a:pt x="98028" y="245101"/>
                  <a:pt x="94059" y="231872"/>
                  <a:pt x="76067" y="189803"/>
                </a:cubicBezTo>
                <a:cubicBezTo>
                  <a:pt x="58075" y="147734"/>
                  <a:pt x="9128" y="12003"/>
                  <a:pt x="1455" y="8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: 図形 1143">
            <a:extLst>
              <a:ext uri="{FF2B5EF4-FFF2-40B4-BE49-F238E27FC236}">
                <a16:creationId xmlns:a16="http://schemas.microsoft.com/office/drawing/2014/main" id="{70324FFB-E773-4A2D-8AD0-624FD339965D}"/>
              </a:ext>
            </a:extLst>
          </p:cNvPr>
          <p:cNvSpPr/>
          <p:nvPr/>
        </p:nvSpPr>
        <p:spPr>
          <a:xfrm>
            <a:off x="1530308" y="6801807"/>
            <a:ext cx="260485" cy="385422"/>
          </a:xfrm>
          <a:custGeom>
            <a:avLst/>
            <a:gdLst>
              <a:gd name="connsiteX0" fmla="*/ 1630 w 260485"/>
              <a:gd name="connsiteY0" fmla="*/ 631 h 385422"/>
              <a:gd name="connsiteX1" fmla="*/ 54017 w 260485"/>
              <a:gd name="connsiteY1" fmla="*/ 95881 h 385422"/>
              <a:gd name="connsiteX2" fmla="*/ 168317 w 260485"/>
              <a:gd name="connsiteY2" fmla="*/ 233993 h 385422"/>
              <a:gd name="connsiteX3" fmla="*/ 260392 w 260485"/>
              <a:gd name="connsiteY3" fmla="*/ 384806 h 385422"/>
              <a:gd name="connsiteX4" fmla="*/ 184192 w 260485"/>
              <a:gd name="connsiteY4" fmla="*/ 281618 h 385422"/>
              <a:gd name="connsiteX5" fmla="*/ 111167 w 260485"/>
              <a:gd name="connsiteY5" fmla="*/ 141918 h 385422"/>
              <a:gd name="connsiteX6" fmla="*/ 1630 w 260485"/>
              <a:gd name="connsiteY6" fmla="*/ 631 h 38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0485" h="385422">
                <a:moveTo>
                  <a:pt x="1630" y="631"/>
                </a:moveTo>
                <a:cubicBezTo>
                  <a:pt x="-7895" y="-7042"/>
                  <a:pt x="26236" y="56987"/>
                  <a:pt x="54017" y="95881"/>
                </a:cubicBezTo>
                <a:cubicBezTo>
                  <a:pt x="81798" y="134775"/>
                  <a:pt x="133921" y="185839"/>
                  <a:pt x="168317" y="233993"/>
                </a:cubicBezTo>
                <a:cubicBezTo>
                  <a:pt x="202713" y="282147"/>
                  <a:pt x="257746" y="376869"/>
                  <a:pt x="260392" y="384806"/>
                </a:cubicBezTo>
                <a:cubicBezTo>
                  <a:pt x="263038" y="392743"/>
                  <a:pt x="209063" y="322099"/>
                  <a:pt x="184192" y="281618"/>
                </a:cubicBezTo>
                <a:cubicBezTo>
                  <a:pt x="159321" y="241137"/>
                  <a:pt x="143446" y="190337"/>
                  <a:pt x="111167" y="141918"/>
                </a:cubicBezTo>
                <a:cubicBezTo>
                  <a:pt x="78888" y="93499"/>
                  <a:pt x="11155" y="8304"/>
                  <a:pt x="1630" y="6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: 図形 1144">
            <a:extLst>
              <a:ext uri="{FF2B5EF4-FFF2-40B4-BE49-F238E27FC236}">
                <a16:creationId xmlns:a16="http://schemas.microsoft.com/office/drawing/2014/main" id="{E8572566-8884-4729-BDEF-091784850DBF}"/>
              </a:ext>
            </a:extLst>
          </p:cNvPr>
          <p:cNvSpPr/>
          <p:nvPr/>
        </p:nvSpPr>
        <p:spPr>
          <a:xfrm>
            <a:off x="1917661" y="7046701"/>
            <a:ext cx="103371" cy="366748"/>
          </a:xfrm>
          <a:custGeom>
            <a:avLst/>
            <a:gdLst>
              <a:gd name="connsiteX0" fmla="*/ 85764 w 103371"/>
              <a:gd name="connsiteY0" fmla="*/ 212 h 366748"/>
              <a:gd name="connsiteX1" fmla="*/ 27027 w 103371"/>
              <a:gd name="connsiteY1" fmla="*/ 108162 h 366748"/>
              <a:gd name="connsiteX2" fmla="*/ 101639 w 103371"/>
              <a:gd name="connsiteY2" fmla="*/ 358987 h 366748"/>
              <a:gd name="connsiteX3" fmla="*/ 73064 w 103371"/>
              <a:gd name="connsiteY3" fmla="*/ 287549 h 366748"/>
              <a:gd name="connsiteX4" fmla="*/ 39 w 103371"/>
              <a:gd name="connsiteY4" fmla="*/ 131974 h 366748"/>
              <a:gd name="connsiteX5" fmla="*/ 85764 w 103371"/>
              <a:gd name="connsiteY5" fmla="*/ 212 h 366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371" h="366748">
                <a:moveTo>
                  <a:pt x="85764" y="212"/>
                </a:moveTo>
                <a:cubicBezTo>
                  <a:pt x="90262" y="-3757"/>
                  <a:pt x="24381" y="48366"/>
                  <a:pt x="27027" y="108162"/>
                </a:cubicBezTo>
                <a:cubicBezTo>
                  <a:pt x="29673" y="167958"/>
                  <a:pt x="93966" y="329089"/>
                  <a:pt x="101639" y="358987"/>
                </a:cubicBezTo>
                <a:cubicBezTo>
                  <a:pt x="109312" y="388885"/>
                  <a:pt x="89997" y="325384"/>
                  <a:pt x="73064" y="287549"/>
                </a:cubicBezTo>
                <a:cubicBezTo>
                  <a:pt x="56131" y="249714"/>
                  <a:pt x="2156" y="179070"/>
                  <a:pt x="39" y="131974"/>
                </a:cubicBezTo>
                <a:cubicBezTo>
                  <a:pt x="-2078" y="84878"/>
                  <a:pt x="81266" y="4181"/>
                  <a:pt x="85764" y="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: 図形 1145">
            <a:extLst>
              <a:ext uri="{FF2B5EF4-FFF2-40B4-BE49-F238E27FC236}">
                <a16:creationId xmlns:a16="http://schemas.microsoft.com/office/drawing/2014/main" id="{8FCDDDC6-7EA6-4FFE-91DD-7A8A99B94CAA}"/>
              </a:ext>
            </a:extLst>
          </p:cNvPr>
          <p:cNvSpPr/>
          <p:nvPr/>
        </p:nvSpPr>
        <p:spPr>
          <a:xfrm>
            <a:off x="2058826" y="7187625"/>
            <a:ext cx="511890" cy="343069"/>
          </a:xfrm>
          <a:custGeom>
            <a:avLst/>
            <a:gdLst>
              <a:gd name="connsiteX0" fmla="*/ 449424 w 511890"/>
              <a:gd name="connsiteY0" fmla="*/ 48200 h 343069"/>
              <a:gd name="connsiteX1" fmla="*/ 309724 w 511890"/>
              <a:gd name="connsiteY1" fmla="*/ 181550 h 343069"/>
              <a:gd name="connsiteX2" fmla="*/ 204949 w 511890"/>
              <a:gd name="connsiteY2" fmla="*/ 332363 h 343069"/>
              <a:gd name="connsiteX3" fmla="*/ 192249 w 511890"/>
              <a:gd name="connsiteY3" fmla="*/ 327600 h 343069"/>
              <a:gd name="connsiteX4" fmla="*/ 138274 w 511890"/>
              <a:gd name="connsiteY4" fmla="*/ 302200 h 343069"/>
              <a:gd name="connsiteX5" fmla="*/ 162 w 511890"/>
              <a:gd name="connsiteY5" fmla="*/ 245050 h 343069"/>
              <a:gd name="connsiteX6" fmla="*/ 108112 w 511890"/>
              <a:gd name="connsiteY6" fmla="*/ 272038 h 343069"/>
              <a:gd name="connsiteX7" fmla="*/ 184312 w 511890"/>
              <a:gd name="connsiteY7" fmla="*/ 286325 h 343069"/>
              <a:gd name="connsiteX8" fmla="*/ 225587 w 511890"/>
              <a:gd name="connsiteY8" fmla="*/ 241875 h 343069"/>
              <a:gd name="connsiteX9" fmla="*/ 500224 w 511890"/>
              <a:gd name="connsiteY9" fmla="*/ 11688 h 343069"/>
              <a:gd name="connsiteX10" fmla="*/ 449424 w 511890"/>
              <a:gd name="connsiteY10" fmla="*/ 48200 h 343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1890" h="343069">
                <a:moveTo>
                  <a:pt x="449424" y="48200"/>
                </a:moveTo>
                <a:cubicBezTo>
                  <a:pt x="417674" y="76510"/>
                  <a:pt x="350470" y="134190"/>
                  <a:pt x="309724" y="181550"/>
                </a:cubicBezTo>
                <a:cubicBezTo>
                  <a:pt x="268978" y="228910"/>
                  <a:pt x="204949" y="332363"/>
                  <a:pt x="204949" y="332363"/>
                </a:cubicBezTo>
                <a:cubicBezTo>
                  <a:pt x="185370" y="356705"/>
                  <a:pt x="203361" y="332627"/>
                  <a:pt x="192249" y="327600"/>
                </a:cubicBezTo>
                <a:cubicBezTo>
                  <a:pt x="181137" y="322573"/>
                  <a:pt x="170288" y="315958"/>
                  <a:pt x="138274" y="302200"/>
                </a:cubicBezTo>
                <a:cubicBezTo>
                  <a:pt x="106260" y="288442"/>
                  <a:pt x="5189" y="250077"/>
                  <a:pt x="162" y="245050"/>
                </a:cubicBezTo>
                <a:cubicBezTo>
                  <a:pt x="-4865" y="240023"/>
                  <a:pt x="108112" y="272038"/>
                  <a:pt x="108112" y="272038"/>
                </a:cubicBezTo>
                <a:cubicBezTo>
                  <a:pt x="138804" y="278917"/>
                  <a:pt x="164733" y="291352"/>
                  <a:pt x="184312" y="286325"/>
                </a:cubicBezTo>
                <a:cubicBezTo>
                  <a:pt x="203891" y="281298"/>
                  <a:pt x="172935" y="287648"/>
                  <a:pt x="225587" y="241875"/>
                </a:cubicBezTo>
                <a:cubicBezTo>
                  <a:pt x="278239" y="196102"/>
                  <a:pt x="464505" y="43438"/>
                  <a:pt x="500224" y="11688"/>
                </a:cubicBezTo>
                <a:cubicBezTo>
                  <a:pt x="535943" y="-20062"/>
                  <a:pt x="481174" y="19890"/>
                  <a:pt x="449424" y="48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: 図形 1146">
            <a:extLst>
              <a:ext uri="{FF2B5EF4-FFF2-40B4-BE49-F238E27FC236}">
                <a16:creationId xmlns:a16="http://schemas.microsoft.com/office/drawing/2014/main" id="{8615106A-F9C3-4ACC-8C1D-8E280E96A855}"/>
              </a:ext>
            </a:extLst>
          </p:cNvPr>
          <p:cNvSpPr/>
          <p:nvPr/>
        </p:nvSpPr>
        <p:spPr>
          <a:xfrm>
            <a:off x="2020901" y="6227250"/>
            <a:ext cx="596887" cy="543914"/>
          </a:xfrm>
          <a:custGeom>
            <a:avLst/>
            <a:gdLst>
              <a:gd name="connsiteX0" fmla="*/ 596887 w 596887"/>
              <a:gd name="connsiteY0" fmla="*/ 513 h 543914"/>
              <a:gd name="connsiteX1" fmla="*/ 436549 w 596887"/>
              <a:gd name="connsiteY1" fmla="*/ 122750 h 543914"/>
              <a:gd name="connsiteX2" fmla="*/ 185724 w 596887"/>
              <a:gd name="connsiteY2" fmla="*/ 364050 h 543914"/>
              <a:gd name="connsiteX3" fmla="*/ 6337 w 596887"/>
              <a:gd name="connsiteY3" fmla="*/ 537088 h 543914"/>
              <a:gd name="connsiteX4" fmla="*/ 52374 w 596887"/>
              <a:gd name="connsiteY4" fmla="*/ 497400 h 543914"/>
              <a:gd name="connsiteX5" fmla="*/ 168262 w 596887"/>
              <a:gd name="connsiteY5" fmla="*/ 387863 h 543914"/>
              <a:gd name="connsiteX6" fmla="*/ 434962 w 596887"/>
              <a:gd name="connsiteY6" fmla="*/ 165613 h 543914"/>
              <a:gd name="connsiteX7" fmla="*/ 596887 w 596887"/>
              <a:gd name="connsiteY7" fmla="*/ 513 h 543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6887" h="543914">
                <a:moveTo>
                  <a:pt x="596887" y="513"/>
                </a:moveTo>
                <a:cubicBezTo>
                  <a:pt x="597151" y="-6631"/>
                  <a:pt x="505076" y="62160"/>
                  <a:pt x="436549" y="122750"/>
                </a:cubicBezTo>
                <a:cubicBezTo>
                  <a:pt x="368022" y="183340"/>
                  <a:pt x="185724" y="364050"/>
                  <a:pt x="185724" y="364050"/>
                </a:cubicBezTo>
                <a:lnTo>
                  <a:pt x="6337" y="537088"/>
                </a:lnTo>
                <a:cubicBezTo>
                  <a:pt x="-15888" y="559313"/>
                  <a:pt x="25387" y="522271"/>
                  <a:pt x="52374" y="497400"/>
                </a:cubicBezTo>
                <a:cubicBezTo>
                  <a:pt x="79361" y="472529"/>
                  <a:pt x="104497" y="443161"/>
                  <a:pt x="168262" y="387863"/>
                </a:cubicBezTo>
                <a:cubicBezTo>
                  <a:pt x="232027" y="332565"/>
                  <a:pt x="366435" y="227525"/>
                  <a:pt x="434962" y="165613"/>
                </a:cubicBezTo>
                <a:cubicBezTo>
                  <a:pt x="503489" y="103701"/>
                  <a:pt x="596623" y="7657"/>
                  <a:pt x="596887" y="5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: 図形 1147">
            <a:extLst>
              <a:ext uri="{FF2B5EF4-FFF2-40B4-BE49-F238E27FC236}">
                <a16:creationId xmlns:a16="http://schemas.microsoft.com/office/drawing/2014/main" id="{D314275E-B548-4E26-A6A6-C661E54E8554}"/>
              </a:ext>
            </a:extLst>
          </p:cNvPr>
          <p:cNvSpPr/>
          <p:nvPr/>
        </p:nvSpPr>
        <p:spPr>
          <a:xfrm>
            <a:off x="2593580" y="6655166"/>
            <a:ext cx="378676" cy="480477"/>
          </a:xfrm>
          <a:custGeom>
            <a:avLst/>
            <a:gdLst>
              <a:gd name="connsiteX0" fmla="*/ 376633 w 378676"/>
              <a:gd name="connsiteY0" fmla="*/ 1222 h 480477"/>
              <a:gd name="connsiteX1" fmla="*/ 246458 w 378676"/>
              <a:gd name="connsiteY1" fmla="*/ 202834 h 480477"/>
              <a:gd name="connsiteX2" fmla="*/ 121045 w 378676"/>
              <a:gd name="connsiteY2" fmla="*/ 361584 h 480477"/>
              <a:gd name="connsiteX3" fmla="*/ 3570 w 378676"/>
              <a:gd name="connsiteY3" fmla="*/ 479059 h 480477"/>
              <a:gd name="connsiteX4" fmla="*/ 40083 w 378676"/>
              <a:gd name="connsiteY4" fmla="*/ 418734 h 480477"/>
              <a:gd name="connsiteX5" fmla="*/ 138508 w 378676"/>
              <a:gd name="connsiteY5" fmla="*/ 302847 h 480477"/>
              <a:gd name="connsiteX6" fmla="*/ 376633 w 378676"/>
              <a:gd name="connsiteY6" fmla="*/ 1222 h 480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8676" h="480477">
                <a:moveTo>
                  <a:pt x="376633" y="1222"/>
                </a:moveTo>
                <a:cubicBezTo>
                  <a:pt x="394625" y="-15447"/>
                  <a:pt x="289056" y="142774"/>
                  <a:pt x="246458" y="202834"/>
                </a:cubicBezTo>
                <a:cubicBezTo>
                  <a:pt x="203860" y="262894"/>
                  <a:pt x="161526" y="315547"/>
                  <a:pt x="121045" y="361584"/>
                </a:cubicBezTo>
                <a:cubicBezTo>
                  <a:pt x="80564" y="407621"/>
                  <a:pt x="17064" y="469534"/>
                  <a:pt x="3570" y="479059"/>
                </a:cubicBezTo>
                <a:cubicBezTo>
                  <a:pt x="-9924" y="488584"/>
                  <a:pt x="17593" y="448103"/>
                  <a:pt x="40083" y="418734"/>
                </a:cubicBezTo>
                <a:cubicBezTo>
                  <a:pt x="62573" y="389365"/>
                  <a:pt x="84533" y="368464"/>
                  <a:pt x="138508" y="302847"/>
                </a:cubicBezTo>
                <a:cubicBezTo>
                  <a:pt x="192483" y="237230"/>
                  <a:pt x="358641" y="17891"/>
                  <a:pt x="376633" y="12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: 図形 1148">
            <a:extLst>
              <a:ext uri="{FF2B5EF4-FFF2-40B4-BE49-F238E27FC236}">
                <a16:creationId xmlns:a16="http://schemas.microsoft.com/office/drawing/2014/main" id="{CED9FC85-FAA2-4533-AE43-C6294752F2AD}"/>
              </a:ext>
            </a:extLst>
          </p:cNvPr>
          <p:cNvSpPr/>
          <p:nvPr/>
        </p:nvSpPr>
        <p:spPr>
          <a:xfrm>
            <a:off x="2603018" y="5535613"/>
            <a:ext cx="602145" cy="691616"/>
          </a:xfrm>
          <a:custGeom>
            <a:avLst/>
            <a:gdLst>
              <a:gd name="connsiteX0" fmla="*/ 602145 w 602145"/>
              <a:gd name="connsiteY0" fmla="*/ 0 h 691616"/>
              <a:gd name="connsiteX1" fmla="*/ 446570 w 602145"/>
              <a:gd name="connsiteY1" fmla="*/ 195262 h 691616"/>
              <a:gd name="connsiteX2" fmla="*/ 362432 w 602145"/>
              <a:gd name="connsiteY2" fmla="*/ 301625 h 691616"/>
              <a:gd name="connsiteX3" fmla="*/ 235432 w 602145"/>
              <a:gd name="connsiteY3" fmla="*/ 458787 h 691616"/>
              <a:gd name="connsiteX4" fmla="*/ 8420 w 602145"/>
              <a:gd name="connsiteY4" fmla="*/ 682625 h 691616"/>
              <a:gd name="connsiteX5" fmla="*/ 44932 w 602145"/>
              <a:gd name="connsiteY5" fmla="*/ 650875 h 691616"/>
              <a:gd name="connsiteX6" fmla="*/ 168757 w 602145"/>
              <a:gd name="connsiteY6" fmla="*/ 546100 h 691616"/>
              <a:gd name="connsiteX7" fmla="*/ 373545 w 602145"/>
              <a:gd name="connsiteY7" fmla="*/ 307975 h 691616"/>
              <a:gd name="connsiteX8" fmla="*/ 602145 w 602145"/>
              <a:gd name="connsiteY8" fmla="*/ 0 h 691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2145" h="691616">
                <a:moveTo>
                  <a:pt x="602145" y="0"/>
                </a:moveTo>
                <a:lnTo>
                  <a:pt x="446570" y="195262"/>
                </a:lnTo>
                <a:lnTo>
                  <a:pt x="362432" y="301625"/>
                </a:lnTo>
                <a:cubicBezTo>
                  <a:pt x="327242" y="345546"/>
                  <a:pt x="294434" y="395287"/>
                  <a:pt x="235432" y="458787"/>
                </a:cubicBezTo>
                <a:cubicBezTo>
                  <a:pt x="176430" y="522287"/>
                  <a:pt x="40170" y="650610"/>
                  <a:pt x="8420" y="682625"/>
                </a:cubicBezTo>
                <a:cubicBezTo>
                  <a:pt x="-23330" y="714640"/>
                  <a:pt x="44932" y="650875"/>
                  <a:pt x="44932" y="650875"/>
                </a:cubicBezTo>
                <a:cubicBezTo>
                  <a:pt x="71655" y="628121"/>
                  <a:pt x="113988" y="603250"/>
                  <a:pt x="168757" y="546100"/>
                </a:cubicBezTo>
                <a:cubicBezTo>
                  <a:pt x="223526" y="488950"/>
                  <a:pt x="302901" y="395817"/>
                  <a:pt x="373545" y="307975"/>
                </a:cubicBezTo>
                <a:cubicBezTo>
                  <a:pt x="444189" y="220133"/>
                  <a:pt x="518404" y="119591"/>
                  <a:pt x="60214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: 図形 1149">
            <a:extLst>
              <a:ext uri="{FF2B5EF4-FFF2-40B4-BE49-F238E27FC236}">
                <a16:creationId xmlns:a16="http://schemas.microsoft.com/office/drawing/2014/main" id="{05CD983D-72CF-4A29-8FC7-E32CF41A0D6F}"/>
              </a:ext>
            </a:extLst>
          </p:cNvPr>
          <p:cNvSpPr/>
          <p:nvPr/>
        </p:nvSpPr>
        <p:spPr>
          <a:xfrm>
            <a:off x="2985470" y="6008667"/>
            <a:ext cx="411873" cy="623726"/>
          </a:xfrm>
          <a:custGeom>
            <a:avLst/>
            <a:gdLst>
              <a:gd name="connsiteX0" fmla="*/ 411780 w 411873"/>
              <a:gd name="connsiteY0" fmla="*/ 21 h 623726"/>
              <a:gd name="connsiteX1" fmla="*/ 226043 w 411873"/>
              <a:gd name="connsiteY1" fmla="*/ 252433 h 623726"/>
              <a:gd name="connsiteX2" fmla="*/ 13318 w 411873"/>
              <a:gd name="connsiteY2" fmla="*/ 601683 h 623726"/>
              <a:gd name="connsiteX3" fmla="*/ 41893 w 411873"/>
              <a:gd name="connsiteY3" fmla="*/ 552471 h 623726"/>
              <a:gd name="connsiteX4" fmla="*/ 202230 w 411873"/>
              <a:gd name="connsiteY4" fmla="*/ 265133 h 623726"/>
              <a:gd name="connsiteX5" fmla="*/ 411780 w 411873"/>
              <a:gd name="connsiteY5" fmla="*/ 21 h 623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873" h="623726">
                <a:moveTo>
                  <a:pt x="411780" y="21"/>
                </a:moveTo>
                <a:cubicBezTo>
                  <a:pt x="415749" y="-2096"/>
                  <a:pt x="292453" y="152156"/>
                  <a:pt x="226043" y="252433"/>
                </a:cubicBezTo>
                <a:cubicBezTo>
                  <a:pt x="159633" y="352710"/>
                  <a:pt x="44010" y="551677"/>
                  <a:pt x="13318" y="601683"/>
                </a:cubicBezTo>
                <a:cubicBezTo>
                  <a:pt x="-17374" y="651689"/>
                  <a:pt x="10408" y="608563"/>
                  <a:pt x="41893" y="552471"/>
                </a:cubicBezTo>
                <a:cubicBezTo>
                  <a:pt x="73378" y="496379"/>
                  <a:pt x="139524" y="355885"/>
                  <a:pt x="202230" y="265133"/>
                </a:cubicBezTo>
                <a:cubicBezTo>
                  <a:pt x="264936" y="174381"/>
                  <a:pt x="407811" y="2138"/>
                  <a:pt x="411780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: 図形 1150">
            <a:extLst>
              <a:ext uri="{FF2B5EF4-FFF2-40B4-BE49-F238E27FC236}">
                <a16:creationId xmlns:a16="http://schemas.microsoft.com/office/drawing/2014/main" id="{5880E98A-3C2B-4B8C-B6DD-5FD310572BFE}"/>
              </a:ext>
            </a:extLst>
          </p:cNvPr>
          <p:cNvSpPr/>
          <p:nvPr/>
        </p:nvSpPr>
        <p:spPr>
          <a:xfrm>
            <a:off x="3206748" y="5239030"/>
            <a:ext cx="233436" cy="292098"/>
          </a:xfrm>
          <a:custGeom>
            <a:avLst/>
            <a:gdLst>
              <a:gd name="connsiteX0" fmla="*/ 233365 w 233436"/>
              <a:gd name="connsiteY0" fmla="*/ 1308 h 292098"/>
              <a:gd name="connsiteX1" fmla="*/ 174627 w 233436"/>
              <a:gd name="connsiteY1" fmla="*/ 87033 h 292098"/>
              <a:gd name="connsiteX2" fmla="*/ 139702 w 233436"/>
              <a:gd name="connsiteY2" fmla="*/ 131483 h 292098"/>
              <a:gd name="connsiteX3" fmla="*/ 46040 w 233436"/>
              <a:gd name="connsiteY3" fmla="*/ 223558 h 292098"/>
              <a:gd name="connsiteX4" fmla="*/ 2 w 233436"/>
              <a:gd name="connsiteY4" fmla="*/ 291820 h 292098"/>
              <a:gd name="connsiteX5" fmla="*/ 44452 w 233436"/>
              <a:gd name="connsiteY5" fmla="*/ 244195 h 292098"/>
              <a:gd name="connsiteX6" fmla="*/ 161927 w 233436"/>
              <a:gd name="connsiteY6" fmla="*/ 160058 h 292098"/>
              <a:gd name="connsiteX7" fmla="*/ 233365 w 233436"/>
              <a:gd name="connsiteY7" fmla="*/ 1308 h 29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3436" h="292098">
                <a:moveTo>
                  <a:pt x="233365" y="1308"/>
                </a:moveTo>
                <a:cubicBezTo>
                  <a:pt x="235482" y="-10863"/>
                  <a:pt x="190237" y="65337"/>
                  <a:pt x="174627" y="87033"/>
                </a:cubicBezTo>
                <a:cubicBezTo>
                  <a:pt x="159016" y="108729"/>
                  <a:pt x="161133" y="108729"/>
                  <a:pt x="139702" y="131483"/>
                </a:cubicBezTo>
                <a:cubicBezTo>
                  <a:pt x="118271" y="154237"/>
                  <a:pt x="69323" y="196835"/>
                  <a:pt x="46040" y="223558"/>
                </a:cubicBezTo>
                <a:cubicBezTo>
                  <a:pt x="22757" y="250281"/>
                  <a:pt x="267" y="288381"/>
                  <a:pt x="2" y="291820"/>
                </a:cubicBezTo>
                <a:cubicBezTo>
                  <a:pt x="-263" y="295259"/>
                  <a:pt x="17465" y="266155"/>
                  <a:pt x="44452" y="244195"/>
                </a:cubicBezTo>
                <a:cubicBezTo>
                  <a:pt x="71439" y="222235"/>
                  <a:pt x="131500" y="198687"/>
                  <a:pt x="161927" y="160058"/>
                </a:cubicBezTo>
                <a:cubicBezTo>
                  <a:pt x="192354" y="121429"/>
                  <a:pt x="231248" y="13479"/>
                  <a:pt x="233365" y="13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: 図形 1151">
            <a:extLst>
              <a:ext uri="{FF2B5EF4-FFF2-40B4-BE49-F238E27FC236}">
                <a16:creationId xmlns:a16="http://schemas.microsoft.com/office/drawing/2014/main" id="{21CB868D-9878-4AAF-9796-ABA4B68802BA}"/>
              </a:ext>
            </a:extLst>
          </p:cNvPr>
          <p:cNvSpPr/>
          <p:nvPr/>
        </p:nvSpPr>
        <p:spPr>
          <a:xfrm>
            <a:off x="3403883" y="5635580"/>
            <a:ext cx="271219" cy="319794"/>
          </a:xfrm>
          <a:custGeom>
            <a:avLst/>
            <a:gdLst>
              <a:gd name="connsiteX0" fmla="*/ 271180 w 271219"/>
              <a:gd name="connsiteY0" fmla="*/ 45 h 319794"/>
              <a:gd name="connsiteX1" fmla="*/ 121955 w 271219"/>
              <a:gd name="connsiteY1" fmla="*/ 123870 h 319794"/>
              <a:gd name="connsiteX2" fmla="*/ 2892 w 271219"/>
              <a:gd name="connsiteY2" fmla="*/ 314370 h 319794"/>
              <a:gd name="connsiteX3" fmla="*/ 42580 w 271219"/>
              <a:gd name="connsiteY3" fmla="*/ 254045 h 319794"/>
              <a:gd name="connsiteX4" fmla="*/ 107667 w 271219"/>
              <a:gd name="connsiteY4" fmla="*/ 111170 h 319794"/>
              <a:gd name="connsiteX5" fmla="*/ 271180 w 271219"/>
              <a:gd name="connsiteY5" fmla="*/ 45 h 3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219" h="319794">
                <a:moveTo>
                  <a:pt x="271180" y="45"/>
                </a:moveTo>
                <a:cubicBezTo>
                  <a:pt x="273561" y="2162"/>
                  <a:pt x="166670" y="71483"/>
                  <a:pt x="121955" y="123870"/>
                </a:cubicBezTo>
                <a:cubicBezTo>
                  <a:pt x="77240" y="176258"/>
                  <a:pt x="16121" y="292674"/>
                  <a:pt x="2892" y="314370"/>
                </a:cubicBezTo>
                <a:cubicBezTo>
                  <a:pt x="-10337" y="336066"/>
                  <a:pt x="25117" y="287912"/>
                  <a:pt x="42580" y="254045"/>
                </a:cubicBezTo>
                <a:cubicBezTo>
                  <a:pt x="60042" y="220178"/>
                  <a:pt x="72477" y="152445"/>
                  <a:pt x="107667" y="111170"/>
                </a:cubicBezTo>
                <a:cubicBezTo>
                  <a:pt x="142857" y="69895"/>
                  <a:pt x="268799" y="-2072"/>
                  <a:pt x="271180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: 図形 1152">
            <a:extLst>
              <a:ext uri="{FF2B5EF4-FFF2-40B4-BE49-F238E27FC236}">
                <a16:creationId xmlns:a16="http://schemas.microsoft.com/office/drawing/2014/main" id="{F8A5B058-A53A-4263-A998-9AC33CC77E53}"/>
              </a:ext>
            </a:extLst>
          </p:cNvPr>
          <p:cNvSpPr/>
          <p:nvPr/>
        </p:nvSpPr>
        <p:spPr>
          <a:xfrm>
            <a:off x="3446183" y="4889290"/>
            <a:ext cx="169223" cy="302076"/>
          </a:xfrm>
          <a:custGeom>
            <a:avLst/>
            <a:gdLst>
              <a:gd name="connsiteX0" fmla="*/ 166967 w 169223"/>
              <a:gd name="connsiteY0" fmla="*/ 210 h 302076"/>
              <a:gd name="connsiteX1" fmla="*/ 103467 w 169223"/>
              <a:gd name="connsiteY1" fmla="*/ 128798 h 302076"/>
              <a:gd name="connsiteX2" fmla="*/ 44730 w 169223"/>
              <a:gd name="connsiteY2" fmla="*/ 224048 h 302076"/>
              <a:gd name="connsiteX3" fmla="*/ 280 w 169223"/>
              <a:gd name="connsiteY3" fmla="*/ 301835 h 302076"/>
              <a:gd name="connsiteX4" fmla="*/ 32030 w 169223"/>
              <a:gd name="connsiteY4" fmla="*/ 243098 h 302076"/>
              <a:gd name="connsiteX5" fmla="*/ 144742 w 169223"/>
              <a:gd name="connsiteY5" fmla="*/ 101810 h 302076"/>
              <a:gd name="connsiteX6" fmla="*/ 166967 w 169223"/>
              <a:gd name="connsiteY6" fmla="*/ 210 h 302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223" h="302076">
                <a:moveTo>
                  <a:pt x="166967" y="210"/>
                </a:moveTo>
                <a:cubicBezTo>
                  <a:pt x="160088" y="4708"/>
                  <a:pt x="123840" y="91492"/>
                  <a:pt x="103467" y="128798"/>
                </a:cubicBezTo>
                <a:cubicBezTo>
                  <a:pt x="83094" y="166104"/>
                  <a:pt x="61928" y="195209"/>
                  <a:pt x="44730" y="224048"/>
                </a:cubicBezTo>
                <a:cubicBezTo>
                  <a:pt x="27532" y="252888"/>
                  <a:pt x="2397" y="298660"/>
                  <a:pt x="280" y="301835"/>
                </a:cubicBezTo>
                <a:cubicBezTo>
                  <a:pt x="-1837" y="305010"/>
                  <a:pt x="7953" y="276436"/>
                  <a:pt x="32030" y="243098"/>
                </a:cubicBezTo>
                <a:cubicBezTo>
                  <a:pt x="56107" y="209760"/>
                  <a:pt x="124898" y="139381"/>
                  <a:pt x="144742" y="101810"/>
                </a:cubicBezTo>
                <a:cubicBezTo>
                  <a:pt x="164586" y="64239"/>
                  <a:pt x="173846" y="-4288"/>
                  <a:pt x="166967" y="2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: 図形 1153">
            <a:extLst>
              <a:ext uri="{FF2B5EF4-FFF2-40B4-BE49-F238E27FC236}">
                <a16:creationId xmlns:a16="http://schemas.microsoft.com/office/drawing/2014/main" id="{27D78EFE-DDAA-4714-BC37-1C39710538EE}"/>
              </a:ext>
            </a:extLst>
          </p:cNvPr>
          <p:cNvSpPr/>
          <p:nvPr/>
        </p:nvSpPr>
        <p:spPr>
          <a:xfrm>
            <a:off x="3732092" y="5242408"/>
            <a:ext cx="353484" cy="334557"/>
          </a:xfrm>
          <a:custGeom>
            <a:avLst/>
            <a:gdLst>
              <a:gd name="connsiteX0" fmla="*/ 350958 w 353484"/>
              <a:gd name="connsiteY0" fmla="*/ 1105 h 334557"/>
              <a:gd name="connsiteX1" fmla="*/ 274758 w 353484"/>
              <a:gd name="connsiteY1" fmla="*/ 105880 h 334557"/>
              <a:gd name="connsiteX2" fmla="*/ 150933 w 353484"/>
              <a:gd name="connsiteY2" fmla="*/ 221767 h 334557"/>
              <a:gd name="connsiteX3" fmla="*/ 76321 w 353484"/>
              <a:gd name="connsiteY3" fmla="*/ 269392 h 334557"/>
              <a:gd name="connsiteX4" fmla="*/ 121 w 353484"/>
              <a:gd name="connsiteY4" fmla="*/ 334480 h 334557"/>
              <a:gd name="connsiteX5" fmla="*/ 57271 w 353484"/>
              <a:gd name="connsiteY5" fmla="*/ 283680 h 334557"/>
              <a:gd name="connsiteX6" fmla="*/ 182683 w 353484"/>
              <a:gd name="connsiteY6" fmla="*/ 174142 h 334557"/>
              <a:gd name="connsiteX7" fmla="*/ 350958 w 353484"/>
              <a:gd name="connsiteY7" fmla="*/ 1105 h 334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484" h="334557">
                <a:moveTo>
                  <a:pt x="350958" y="1105"/>
                </a:moveTo>
                <a:cubicBezTo>
                  <a:pt x="366304" y="-10272"/>
                  <a:pt x="308095" y="69103"/>
                  <a:pt x="274758" y="105880"/>
                </a:cubicBezTo>
                <a:cubicBezTo>
                  <a:pt x="241421" y="142657"/>
                  <a:pt x="184006" y="194515"/>
                  <a:pt x="150933" y="221767"/>
                </a:cubicBezTo>
                <a:cubicBezTo>
                  <a:pt x="117860" y="249019"/>
                  <a:pt x="101456" y="250607"/>
                  <a:pt x="76321" y="269392"/>
                </a:cubicBezTo>
                <a:cubicBezTo>
                  <a:pt x="51186" y="288178"/>
                  <a:pt x="3296" y="332099"/>
                  <a:pt x="121" y="334480"/>
                </a:cubicBezTo>
                <a:cubicBezTo>
                  <a:pt x="-3054" y="336861"/>
                  <a:pt x="57271" y="283680"/>
                  <a:pt x="57271" y="283680"/>
                </a:cubicBezTo>
                <a:cubicBezTo>
                  <a:pt x="87698" y="256957"/>
                  <a:pt x="131883" y="220709"/>
                  <a:pt x="182683" y="174142"/>
                </a:cubicBezTo>
                <a:cubicBezTo>
                  <a:pt x="233483" y="127575"/>
                  <a:pt x="335612" y="12482"/>
                  <a:pt x="350958" y="1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: 図形 1154">
            <a:extLst>
              <a:ext uri="{FF2B5EF4-FFF2-40B4-BE49-F238E27FC236}">
                <a16:creationId xmlns:a16="http://schemas.microsoft.com/office/drawing/2014/main" id="{7A80D720-2D6F-4DFB-9E53-535B378EB433}"/>
              </a:ext>
            </a:extLst>
          </p:cNvPr>
          <p:cNvSpPr/>
          <p:nvPr/>
        </p:nvSpPr>
        <p:spPr>
          <a:xfrm>
            <a:off x="3608386" y="4560115"/>
            <a:ext cx="322801" cy="343735"/>
          </a:xfrm>
          <a:custGeom>
            <a:avLst/>
            <a:gdLst>
              <a:gd name="connsiteX0" fmla="*/ 2 w 322801"/>
              <a:gd name="connsiteY0" fmla="*/ 343673 h 343735"/>
              <a:gd name="connsiteX1" fmla="*/ 33339 w 322801"/>
              <a:gd name="connsiteY1" fmla="*/ 245248 h 343735"/>
              <a:gd name="connsiteX2" fmla="*/ 92077 w 322801"/>
              <a:gd name="connsiteY2" fmla="*/ 186510 h 343735"/>
              <a:gd name="connsiteX3" fmla="*/ 220664 w 322801"/>
              <a:gd name="connsiteY3" fmla="*/ 89673 h 343735"/>
              <a:gd name="connsiteX4" fmla="*/ 315914 w 322801"/>
              <a:gd name="connsiteY4" fmla="*/ 2360 h 343735"/>
              <a:gd name="connsiteX5" fmla="*/ 303214 w 322801"/>
              <a:gd name="connsiteY5" fmla="*/ 32523 h 343735"/>
              <a:gd name="connsiteX6" fmla="*/ 206377 w 322801"/>
              <a:gd name="connsiteY6" fmla="*/ 113485 h 343735"/>
              <a:gd name="connsiteX7" fmla="*/ 73027 w 322801"/>
              <a:gd name="connsiteY7" fmla="*/ 230960 h 343735"/>
              <a:gd name="connsiteX8" fmla="*/ 31752 w 322801"/>
              <a:gd name="connsiteY8" fmla="*/ 259535 h 343735"/>
              <a:gd name="connsiteX9" fmla="*/ 2 w 322801"/>
              <a:gd name="connsiteY9" fmla="*/ 343673 h 343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2801" h="343735">
                <a:moveTo>
                  <a:pt x="2" y="343673"/>
                </a:moveTo>
                <a:cubicBezTo>
                  <a:pt x="266" y="341292"/>
                  <a:pt x="17993" y="271442"/>
                  <a:pt x="33339" y="245248"/>
                </a:cubicBezTo>
                <a:cubicBezTo>
                  <a:pt x="48685" y="219054"/>
                  <a:pt x="60856" y="212439"/>
                  <a:pt x="92077" y="186510"/>
                </a:cubicBezTo>
                <a:cubicBezTo>
                  <a:pt x="123298" y="160581"/>
                  <a:pt x="183358" y="120365"/>
                  <a:pt x="220664" y="89673"/>
                </a:cubicBezTo>
                <a:cubicBezTo>
                  <a:pt x="257970" y="58981"/>
                  <a:pt x="302156" y="11885"/>
                  <a:pt x="315914" y="2360"/>
                </a:cubicBezTo>
                <a:cubicBezTo>
                  <a:pt x="329672" y="-7165"/>
                  <a:pt x="321470" y="14002"/>
                  <a:pt x="303214" y="32523"/>
                </a:cubicBezTo>
                <a:cubicBezTo>
                  <a:pt x="284958" y="51044"/>
                  <a:pt x="244741" y="80412"/>
                  <a:pt x="206377" y="113485"/>
                </a:cubicBezTo>
                <a:cubicBezTo>
                  <a:pt x="168013" y="146558"/>
                  <a:pt x="102131" y="206618"/>
                  <a:pt x="73027" y="230960"/>
                </a:cubicBezTo>
                <a:cubicBezTo>
                  <a:pt x="43923" y="255302"/>
                  <a:pt x="41012" y="239427"/>
                  <a:pt x="31752" y="259535"/>
                </a:cubicBezTo>
                <a:cubicBezTo>
                  <a:pt x="22492" y="279643"/>
                  <a:pt x="-262" y="346054"/>
                  <a:pt x="2" y="3436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: 図形 1155">
            <a:extLst>
              <a:ext uri="{FF2B5EF4-FFF2-40B4-BE49-F238E27FC236}">
                <a16:creationId xmlns:a16="http://schemas.microsoft.com/office/drawing/2014/main" id="{B740F9D0-A53F-4FB8-939B-F08630A39151}"/>
              </a:ext>
            </a:extLst>
          </p:cNvPr>
          <p:cNvSpPr/>
          <p:nvPr/>
        </p:nvSpPr>
        <p:spPr>
          <a:xfrm>
            <a:off x="3649257" y="4764024"/>
            <a:ext cx="121162" cy="141379"/>
          </a:xfrm>
          <a:custGeom>
            <a:avLst/>
            <a:gdLst>
              <a:gd name="connsiteX0" fmla="*/ 121056 w 121162"/>
              <a:gd name="connsiteY0" fmla="*/ 64 h 141379"/>
              <a:gd name="connsiteX1" fmla="*/ 27393 w 121162"/>
              <a:gd name="connsiteY1" fmla="*/ 76264 h 141379"/>
              <a:gd name="connsiteX2" fmla="*/ 25806 w 121162"/>
              <a:gd name="connsiteY2" fmla="*/ 103251 h 141379"/>
              <a:gd name="connsiteX3" fmla="*/ 406 w 121162"/>
              <a:gd name="connsiteY3" fmla="*/ 141351 h 141379"/>
              <a:gd name="connsiteX4" fmla="*/ 9931 w 121162"/>
              <a:gd name="connsiteY4" fmla="*/ 96901 h 141379"/>
              <a:gd name="connsiteX5" fmla="*/ 6756 w 121162"/>
              <a:gd name="connsiteY5" fmla="*/ 63564 h 141379"/>
              <a:gd name="connsiteX6" fmla="*/ 121056 w 121162"/>
              <a:gd name="connsiteY6" fmla="*/ 64 h 141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162" h="141379">
                <a:moveTo>
                  <a:pt x="121056" y="64"/>
                </a:moveTo>
                <a:cubicBezTo>
                  <a:pt x="124496" y="2181"/>
                  <a:pt x="43268" y="59066"/>
                  <a:pt x="27393" y="76264"/>
                </a:cubicBezTo>
                <a:cubicBezTo>
                  <a:pt x="11518" y="93462"/>
                  <a:pt x="30304" y="92403"/>
                  <a:pt x="25806" y="103251"/>
                </a:cubicBezTo>
                <a:cubicBezTo>
                  <a:pt x="21308" y="114099"/>
                  <a:pt x="3052" y="142409"/>
                  <a:pt x="406" y="141351"/>
                </a:cubicBezTo>
                <a:cubicBezTo>
                  <a:pt x="-2240" y="140293"/>
                  <a:pt x="8873" y="109865"/>
                  <a:pt x="9931" y="96901"/>
                </a:cubicBezTo>
                <a:cubicBezTo>
                  <a:pt x="10989" y="83937"/>
                  <a:pt x="-5150" y="78645"/>
                  <a:pt x="6756" y="63564"/>
                </a:cubicBezTo>
                <a:cubicBezTo>
                  <a:pt x="18662" y="48483"/>
                  <a:pt x="117616" y="-2053"/>
                  <a:pt x="121056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: 図形 1156">
            <a:extLst>
              <a:ext uri="{FF2B5EF4-FFF2-40B4-BE49-F238E27FC236}">
                <a16:creationId xmlns:a16="http://schemas.microsoft.com/office/drawing/2014/main" id="{03401D67-4341-4346-8A39-B1A2476161DD}"/>
              </a:ext>
            </a:extLst>
          </p:cNvPr>
          <p:cNvSpPr/>
          <p:nvPr/>
        </p:nvSpPr>
        <p:spPr>
          <a:xfrm>
            <a:off x="3923694" y="4558585"/>
            <a:ext cx="127116" cy="124793"/>
          </a:xfrm>
          <a:custGeom>
            <a:avLst/>
            <a:gdLst>
              <a:gd name="connsiteX0" fmla="*/ 606 w 127116"/>
              <a:gd name="connsiteY0" fmla="*/ 5478 h 124793"/>
              <a:gd name="connsiteX1" fmla="*/ 67281 w 127116"/>
              <a:gd name="connsiteY1" fmla="*/ 5478 h 124793"/>
              <a:gd name="connsiteX2" fmla="*/ 121256 w 127116"/>
              <a:gd name="connsiteY2" fmla="*/ 54690 h 124793"/>
              <a:gd name="connsiteX3" fmla="*/ 126019 w 127116"/>
              <a:gd name="connsiteY3" fmla="*/ 124540 h 124793"/>
              <a:gd name="connsiteX4" fmla="*/ 124431 w 127116"/>
              <a:gd name="connsiteY4" fmla="*/ 76915 h 124793"/>
              <a:gd name="connsiteX5" fmla="*/ 108556 w 127116"/>
              <a:gd name="connsiteY5" fmla="*/ 43578 h 124793"/>
              <a:gd name="connsiteX6" fmla="*/ 606 w 127116"/>
              <a:gd name="connsiteY6" fmla="*/ 5478 h 124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16" h="124793">
                <a:moveTo>
                  <a:pt x="606" y="5478"/>
                </a:moveTo>
                <a:cubicBezTo>
                  <a:pt x="-6273" y="-872"/>
                  <a:pt x="47173" y="-2724"/>
                  <a:pt x="67281" y="5478"/>
                </a:cubicBezTo>
                <a:cubicBezTo>
                  <a:pt x="87389" y="13680"/>
                  <a:pt x="111466" y="34846"/>
                  <a:pt x="121256" y="54690"/>
                </a:cubicBezTo>
                <a:cubicBezTo>
                  <a:pt x="131046" y="74534"/>
                  <a:pt x="125490" y="120836"/>
                  <a:pt x="126019" y="124540"/>
                </a:cubicBezTo>
                <a:cubicBezTo>
                  <a:pt x="126548" y="128244"/>
                  <a:pt x="127341" y="90409"/>
                  <a:pt x="124431" y="76915"/>
                </a:cubicBezTo>
                <a:cubicBezTo>
                  <a:pt x="121521" y="63421"/>
                  <a:pt x="125754" y="54955"/>
                  <a:pt x="108556" y="43578"/>
                </a:cubicBezTo>
                <a:cubicBezTo>
                  <a:pt x="91358" y="32201"/>
                  <a:pt x="7485" y="11828"/>
                  <a:pt x="606" y="54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: 図形 1157">
            <a:extLst>
              <a:ext uri="{FF2B5EF4-FFF2-40B4-BE49-F238E27FC236}">
                <a16:creationId xmlns:a16="http://schemas.microsoft.com/office/drawing/2014/main" id="{891B135D-4CB6-4888-A59D-4FE44F286AE4}"/>
              </a:ext>
            </a:extLst>
          </p:cNvPr>
          <p:cNvSpPr/>
          <p:nvPr/>
        </p:nvSpPr>
        <p:spPr>
          <a:xfrm>
            <a:off x="3800317" y="4673336"/>
            <a:ext cx="244064" cy="157527"/>
          </a:xfrm>
          <a:custGeom>
            <a:avLst/>
            <a:gdLst>
              <a:gd name="connsiteX0" fmla="*/ 243046 w 244064"/>
              <a:gd name="connsiteY0" fmla="*/ 264 h 157527"/>
              <a:gd name="connsiteX1" fmla="*/ 66833 w 244064"/>
              <a:gd name="connsiteY1" fmla="*/ 111389 h 157527"/>
              <a:gd name="connsiteX2" fmla="*/ 158 w 244064"/>
              <a:gd name="connsiteY2" fmla="*/ 157427 h 157527"/>
              <a:gd name="connsiteX3" fmla="*/ 50958 w 244064"/>
              <a:gd name="connsiteY3" fmla="*/ 122502 h 157527"/>
              <a:gd name="connsiteX4" fmla="*/ 135096 w 244064"/>
              <a:gd name="connsiteY4" fmla="*/ 81227 h 157527"/>
              <a:gd name="connsiteX5" fmla="*/ 243046 w 244064"/>
              <a:gd name="connsiteY5" fmla="*/ 264 h 157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064" h="157527">
                <a:moveTo>
                  <a:pt x="243046" y="264"/>
                </a:moveTo>
                <a:cubicBezTo>
                  <a:pt x="231669" y="5291"/>
                  <a:pt x="107314" y="85195"/>
                  <a:pt x="66833" y="111389"/>
                </a:cubicBezTo>
                <a:cubicBezTo>
                  <a:pt x="26352" y="137583"/>
                  <a:pt x="2804" y="155575"/>
                  <a:pt x="158" y="157427"/>
                </a:cubicBezTo>
                <a:cubicBezTo>
                  <a:pt x="-2488" y="159279"/>
                  <a:pt x="28468" y="135202"/>
                  <a:pt x="50958" y="122502"/>
                </a:cubicBezTo>
                <a:cubicBezTo>
                  <a:pt x="73448" y="109802"/>
                  <a:pt x="102817" y="99219"/>
                  <a:pt x="135096" y="81227"/>
                </a:cubicBezTo>
                <a:cubicBezTo>
                  <a:pt x="167375" y="63235"/>
                  <a:pt x="254423" y="-4763"/>
                  <a:pt x="243046" y="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: 図形 1158">
            <a:extLst>
              <a:ext uri="{FF2B5EF4-FFF2-40B4-BE49-F238E27FC236}">
                <a16:creationId xmlns:a16="http://schemas.microsoft.com/office/drawing/2014/main" id="{4B1A4971-B073-4B46-9643-A430CDF01802}"/>
              </a:ext>
            </a:extLst>
          </p:cNvPr>
          <p:cNvSpPr/>
          <p:nvPr/>
        </p:nvSpPr>
        <p:spPr>
          <a:xfrm>
            <a:off x="3698854" y="4776776"/>
            <a:ext cx="266773" cy="237203"/>
          </a:xfrm>
          <a:custGeom>
            <a:avLst/>
            <a:gdLst>
              <a:gd name="connsiteX0" fmla="*/ 266721 w 266773"/>
              <a:gd name="connsiteY0" fmla="*/ 12 h 237203"/>
              <a:gd name="connsiteX1" fmla="*/ 98446 w 266773"/>
              <a:gd name="connsiteY1" fmla="*/ 85737 h 237203"/>
              <a:gd name="connsiteX2" fmla="*/ 80984 w 266773"/>
              <a:gd name="connsiteY2" fmla="*/ 114312 h 237203"/>
              <a:gd name="connsiteX3" fmla="*/ 22246 w 266773"/>
              <a:gd name="connsiteY3" fmla="*/ 222262 h 237203"/>
              <a:gd name="connsiteX4" fmla="*/ 21 w 266773"/>
              <a:gd name="connsiteY4" fmla="*/ 231787 h 237203"/>
              <a:gd name="connsiteX5" fmla="*/ 25421 w 266773"/>
              <a:gd name="connsiteY5" fmla="*/ 179399 h 237203"/>
              <a:gd name="connsiteX6" fmla="*/ 79396 w 266773"/>
              <a:gd name="connsiteY6" fmla="*/ 92087 h 237203"/>
              <a:gd name="connsiteX7" fmla="*/ 266721 w 266773"/>
              <a:gd name="connsiteY7" fmla="*/ 12 h 237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73" h="237203">
                <a:moveTo>
                  <a:pt x="266721" y="12"/>
                </a:moveTo>
                <a:cubicBezTo>
                  <a:pt x="269896" y="-1046"/>
                  <a:pt x="129402" y="66687"/>
                  <a:pt x="98446" y="85737"/>
                </a:cubicBezTo>
                <a:cubicBezTo>
                  <a:pt x="67490" y="104787"/>
                  <a:pt x="93684" y="91558"/>
                  <a:pt x="80984" y="114312"/>
                </a:cubicBezTo>
                <a:cubicBezTo>
                  <a:pt x="68284" y="137066"/>
                  <a:pt x="35740" y="202683"/>
                  <a:pt x="22246" y="222262"/>
                </a:cubicBezTo>
                <a:cubicBezTo>
                  <a:pt x="8752" y="241841"/>
                  <a:pt x="-508" y="238931"/>
                  <a:pt x="21" y="231787"/>
                </a:cubicBezTo>
                <a:cubicBezTo>
                  <a:pt x="550" y="224643"/>
                  <a:pt x="12192" y="202682"/>
                  <a:pt x="25421" y="179399"/>
                </a:cubicBezTo>
                <a:cubicBezTo>
                  <a:pt x="38650" y="156116"/>
                  <a:pt x="41031" y="122514"/>
                  <a:pt x="79396" y="92087"/>
                </a:cubicBezTo>
                <a:cubicBezTo>
                  <a:pt x="117761" y="61660"/>
                  <a:pt x="263546" y="1070"/>
                  <a:pt x="266721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: 図形 1159">
            <a:extLst>
              <a:ext uri="{FF2B5EF4-FFF2-40B4-BE49-F238E27FC236}">
                <a16:creationId xmlns:a16="http://schemas.microsoft.com/office/drawing/2014/main" id="{144BE6FD-634D-4740-882A-AF3106A17FB1}"/>
              </a:ext>
            </a:extLst>
          </p:cNvPr>
          <p:cNvSpPr/>
          <p:nvPr/>
        </p:nvSpPr>
        <p:spPr>
          <a:xfrm>
            <a:off x="4035122" y="4665657"/>
            <a:ext cx="151481" cy="105302"/>
          </a:xfrm>
          <a:custGeom>
            <a:avLst/>
            <a:gdLst>
              <a:gd name="connsiteX0" fmla="*/ 303 w 151481"/>
              <a:gd name="connsiteY0" fmla="*/ 12706 h 105302"/>
              <a:gd name="connsiteX1" fmla="*/ 79678 w 151481"/>
              <a:gd name="connsiteY1" fmla="*/ 6 h 105302"/>
              <a:gd name="connsiteX2" fmla="*/ 116191 w 151481"/>
              <a:gd name="connsiteY2" fmla="*/ 14293 h 105302"/>
              <a:gd name="connsiteX3" fmla="*/ 143178 w 151481"/>
              <a:gd name="connsiteY3" fmla="*/ 52393 h 105302"/>
              <a:gd name="connsiteX4" fmla="*/ 149528 w 151481"/>
              <a:gd name="connsiteY4" fmla="*/ 104781 h 105302"/>
              <a:gd name="connsiteX5" fmla="*/ 147941 w 151481"/>
              <a:gd name="connsiteY5" fmla="*/ 76206 h 105302"/>
              <a:gd name="connsiteX6" fmla="*/ 111428 w 151481"/>
              <a:gd name="connsiteY6" fmla="*/ 26993 h 105302"/>
              <a:gd name="connsiteX7" fmla="*/ 303 w 151481"/>
              <a:gd name="connsiteY7" fmla="*/ 12706 h 10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1481" h="105302">
                <a:moveTo>
                  <a:pt x="303" y="12706"/>
                </a:moveTo>
                <a:cubicBezTo>
                  <a:pt x="-4989" y="8208"/>
                  <a:pt x="60363" y="-259"/>
                  <a:pt x="79678" y="6"/>
                </a:cubicBezTo>
                <a:cubicBezTo>
                  <a:pt x="98993" y="270"/>
                  <a:pt x="105608" y="5562"/>
                  <a:pt x="116191" y="14293"/>
                </a:cubicBezTo>
                <a:cubicBezTo>
                  <a:pt x="126774" y="23024"/>
                  <a:pt x="137622" y="37312"/>
                  <a:pt x="143178" y="52393"/>
                </a:cubicBezTo>
                <a:cubicBezTo>
                  <a:pt x="148734" y="67474"/>
                  <a:pt x="148734" y="100812"/>
                  <a:pt x="149528" y="104781"/>
                </a:cubicBezTo>
                <a:cubicBezTo>
                  <a:pt x="150322" y="108750"/>
                  <a:pt x="154291" y="89171"/>
                  <a:pt x="147941" y="76206"/>
                </a:cubicBezTo>
                <a:cubicBezTo>
                  <a:pt x="141591" y="63241"/>
                  <a:pt x="129949" y="37576"/>
                  <a:pt x="111428" y="26993"/>
                </a:cubicBezTo>
                <a:cubicBezTo>
                  <a:pt x="92907" y="16410"/>
                  <a:pt x="5595" y="17204"/>
                  <a:pt x="303" y="127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: 図形 1160">
            <a:extLst>
              <a:ext uri="{FF2B5EF4-FFF2-40B4-BE49-F238E27FC236}">
                <a16:creationId xmlns:a16="http://schemas.microsoft.com/office/drawing/2014/main" id="{726097BC-786D-4F30-ACB0-70E1F09E398E}"/>
              </a:ext>
            </a:extLst>
          </p:cNvPr>
          <p:cNvSpPr/>
          <p:nvPr/>
        </p:nvSpPr>
        <p:spPr>
          <a:xfrm>
            <a:off x="3938236" y="4768820"/>
            <a:ext cx="243270" cy="206930"/>
          </a:xfrm>
          <a:custGeom>
            <a:avLst/>
            <a:gdLst>
              <a:gd name="connsiteX0" fmla="*/ 243239 w 243270"/>
              <a:gd name="connsiteY0" fmla="*/ 30 h 206930"/>
              <a:gd name="connsiteX1" fmla="*/ 127352 w 243270"/>
              <a:gd name="connsiteY1" fmla="*/ 57180 h 206930"/>
              <a:gd name="connsiteX2" fmla="*/ 79727 w 243270"/>
              <a:gd name="connsiteY2" fmla="*/ 96868 h 206930"/>
              <a:gd name="connsiteX3" fmla="*/ 352 w 243270"/>
              <a:gd name="connsiteY3" fmla="*/ 206405 h 206930"/>
              <a:gd name="connsiteX4" fmla="*/ 52739 w 243270"/>
              <a:gd name="connsiteY4" fmla="*/ 136555 h 206930"/>
              <a:gd name="connsiteX5" fmla="*/ 103539 w 243270"/>
              <a:gd name="connsiteY5" fmla="*/ 93693 h 206930"/>
              <a:gd name="connsiteX6" fmla="*/ 138464 w 243270"/>
              <a:gd name="connsiteY6" fmla="*/ 65118 h 206930"/>
              <a:gd name="connsiteX7" fmla="*/ 243239 w 243270"/>
              <a:gd name="connsiteY7" fmla="*/ 30 h 206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270" h="206930">
                <a:moveTo>
                  <a:pt x="243239" y="30"/>
                </a:moveTo>
                <a:cubicBezTo>
                  <a:pt x="241387" y="-1293"/>
                  <a:pt x="154604" y="41040"/>
                  <a:pt x="127352" y="57180"/>
                </a:cubicBezTo>
                <a:cubicBezTo>
                  <a:pt x="100100" y="73320"/>
                  <a:pt x="100894" y="71997"/>
                  <a:pt x="79727" y="96868"/>
                </a:cubicBezTo>
                <a:cubicBezTo>
                  <a:pt x="58560" y="121739"/>
                  <a:pt x="4850" y="199791"/>
                  <a:pt x="352" y="206405"/>
                </a:cubicBezTo>
                <a:cubicBezTo>
                  <a:pt x="-4146" y="213019"/>
                  <a:pt x="35541" y="155340"/>
                  <a:pt x="52739" y="136555"/>
                </a:cubicBezTo>
                <a:cubicBezTo>
                  <a:pt x="69937" y="117770"/>
                  <a:pt x="89252" y="105599"/>
                  <a:pt x="103539" y="93693"/>
                </a:cubicBezTo>
                <a:cubicBezTo>
                  <a:pt x="117826" y="81787"/>
                  <a:pt x="113328" y="79406"/>
                  <a:pt x="138464" y="65118"/>
                </a:cubicBezTo>
                <a:cubicBezTo>
                  <a:pt x="163599" y="50831"/>
                  <a:pt x="245091" y="1353"/>
                  <a:pt x="243239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: 図形 1161">
            <a:extLst>
              <a:ext uri="{FF2B5EF4-FFF2-40B4-BE49-F238E27FC236}">
                <a16:creationId xmlns:a16="http://schemas.microsoft.com/office/drawing/2014/main" id="{1E9E1B8C-2234-4F5D-B154-75C1A905AD71}"/>
              </a:ext>
            </a:extLst>
          </p:cNvPr>
          <p:cNvSpPr/>
          <p:nvPr/>
        </p:nvSpPr>
        <p:spPr>
          <a:xfrm>
            <a:off x="3727215" y="4934423"/>
            <a:ext cx="88415" cy="194622"/>
          </a:xfrm>
          <a:custGeom>
            <a:avLst/>
            <a:gdLst>
              <a:gd name="connsiteX0" fmla="*/ 87548 w 88415"/>
              <a:gd name="connsiteY0" fmla="*/ 1115 h 194622"/>
              <a:gd name="connsiteX1" fmla="*/ 54210 w 88415"/>
              <a:gd name="connsiteY1" fmla="*/ 77315 h 194622"/>
              <a:gd name="connsiteX2" fmla="*/ 1823 w 88415"/>
              <a:gd name="connsiteY2" fmla="*/ 193202 h 194622"/>
              <a:gd name="connsiteX3" fmla="*/ 19285 w 88415"/>
              <a:gd name="connsiteY3" fmla="*/ 134465 h 194622"/>
              <a:gd name="connsiteX4" fmla="*/ 87548 w 88415"/>
              <a:gd name="connsiteY4" fmla="*/ 1115 h 194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415" h="194622">
                <a:moveTo>
                  <a:pt x="87548" y="1115"/>
                </a:moveTo>
                <a:cubicBezTo>
                  <a:pt x="93369" y="-8410"/>
                  <a:pt x="68497" y="45301"/>
                  <a:pt x="54210" y="77315"/>
                </a:cubicBezTo>
                <a:cubicBezTo>
                  <a:pt x="39923" y="109329"/>
                  <a:pt x="7644" y="183677"/>
                  <a:pt x="1823" y="193202"/>
                </a:cubicBezTo>
                <a:cubicBezTo>
                  <a:pt x="-3998" y="202727"/>
                  <a:pt x="4733" y="162246"/>
                  <a:pt x="19285" y="134465"/>
                </a:cubicBezTo>
                <a:cubicBezTo>
                  <a:pt x="33837" y="106684"/>
                  <a:pt x="81727" y="10640"/>
                  <a:pt x="87548" y="1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: 図形 1162">
            <a:extLst>
              <a:ext uri="{FF2B5EF4-FFF2-40B4-BE49-F238E27FC236}">
                <a16:creationId xmlns:a16="http://schemas.microsoft.com/office/drawing/2014/main" id="{C57A8922-1C9B-441B-A986-83FC94A9E2F2}"/>
              </a:ext>
            </a:extLst>
          </p:cNvPr>
          <p:cNvSpPr/>
          <p:nvPr/>
        </p:nvSpPr>
        <p:spPr>
          <a:xfrm>
            <a:off x="3847855" y="4894238"/>
            <a:ext cx="81374" cy="99077"/>
          </a:xfrm>
          <a:custGeom>
            <a:avLst/>
            <a:gdLst>
              <a:gd name="connsiteX0" fmla="*/ 81208 w 81374"/>
              <a:gd name="connsiteY0" fmla="*/ 25 h 99077"/>
              <a:gd name="connsiteX1" fmla="*/ 24058 w 81374"/>
              <a:gd name="connsiteY1" fmla="*/ 47650 h 99077"/>
              <a:gd name="connsiteX2" fmla="*/ 22470 w 81374"/>
              <a:gd name="connsiteY2" fmla="*/ 98450 h 99077"/>
              <a:gd name="connsiteX3" fmla="*/ 6595 w 81374"/>
              <a:gd name="connsiteY3" fmla="*/ 74637 h 99077"/>
              <a:gd name="connsiteX4" fmla="*/ 3420 w 81374"/>
              <a:gd name="connsiteY4" fmla="*/ 54000 h 99077"/>
              <a:gd name="connsiteX5" fmla="*/ 81208 w 81374"/>
              <a:gd name="connsiteY5" fmla="*/ 25 h 99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74" h="99077">
                <a:moveTo>
                  <a:pt x="81208" y="25"/>
                </a:moveTo>
                <a:cubicBezTo>
                  <a:pt x="84647" y="-1033"/>
                  <a:pt x="33848" y="31246"/>
                  <a:pt x="24058" y="47650"/>
                </a:cubicBezTo>
                <a:cubicBezTo>
                  <a:pt x="14268" y="64054"/>
                  <a:pt x="25380" y="93952"/>
                  <a:pt x="22470" y="98450"/>
                </a:cubicBezTo>
                <a:cubicBezTo>
                  <a:pt x="19559" y="102948"/>
                  <a:pt x="9770" y="82045"/>
                  <a:pt x="6595" y="74637"/>
                </a:cubicBezTo>
                <a:cubicBezTo>
                  <a:pt x="3420" y="67229"/>
                  <a:pt x="-4517" y="65906"/>
                  <a:pt x="3420" y="54000"/>
                </a:cubicBezTo>
                <a:cubicBezTo>
                  <a:pt x="11357" y="42094"/>
                  <a:pt x="77769" y="1083"/>
                  <a:pt x="81208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: 図形 1163">
            <a:extLst>
              <a:ext uri="{FF2B5EF4-FFF2-40B4-BE49-F238E27FC236}">
                <a16:creationId xmlns:a16="http://schemas.microsoft.com/office/drawing/2014/main" id="{7E3A0951-6D2A-4066-B35C-6EA640761EF2}"/>
              </a:ext>
            </a:extLst>
          </p:cNvPr>
          <p:cNvSpPr/>
          <p:nvPr/>
        </p:nvSpPr>
        <p:spPr>
          <a:xfrm>
            <a:off x="4167163" y="4768045"/>
            <a:ext cx="92360" cy="162739"/>
          </a:xfrm>
          <a:custGeom>
            <a:avLst/>
            <a:gdLst>
              <a:gd name="connsiteX0" fmla="*/ 87337 w 92360"/>
              <a:gd name="connsiteY0" fmla="*/ 162730 h 162739"/>
              <a:gd name="connsiteX1" fmla="*/ 90512 w 92360"/>
              <a:gd name="connsiteY1" fmla="*/ 45255 h 162739"/>
              <a:gd name="connsiteX2" fmla="*/ 60350 w 92360"/>
              <a:gd name="connsiteY2" fmla="*/ 8743 h 162739"/>
              <a:gd name="connsiteX3" fmla="*/ 41300 w 92360"/>
              <a:gd name="connsiteY3" fmla="*/ 805 h 162739"/>
              <a:gd name="connsiteX4" fmla="*/ 25 w 92360"/>
              <a:gd name="connsiteY4" fmla="*/ 805 h 162739"/>
              <a:gd name="connsiteX5" fmla="*/ 47650 w 92360"/>
              <a:gd name="connsiteY5" fmla="*/ 5568 h 162739"/>
              <a:gd name="connsiteX6" fmla="*/ 73050 w 92360"/>
              <a:gd name="connsiteY6" fmla="*/ 51605 h 162739"/>
              <a:gd name="connsiteX7" fmla="*/ 87337 w 92360"/>
              <a:gd name="connsiteY7" fmla="*/ 162730 h 162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360" h="162739">
                <a:moveTo>
                  <a:pt x="87337" y="162730"/>
                </a:moveTo>
                <a:cubicBezTo>
                  <a:pt x="90247" y="161672"/>
                  <a:pt x="95010" y="70919"/>
                  <a:pt x="90512" y="45255"/>
                </a:cubicBezTo>
                <a:cubicBezTo>
                  <a:pt x="86014" y="19591"/>
                  <a:pt x="68552" y="16151"/>
                  <a:pt x="60350" y="8743"/>
                </a:cubicBezTo>
                <a:cubicBezTo>
                  <a:pt x="52148" y="1335"/>
                  <a:pt x="51354" y="2128"/>
                  <a:pt x="41300" y="805"/>
                </a:cubicBezTo>
                <a:cubicBezTo>
                  <a:pt x="31246" y="-518"/>
                  <a:pt x="-1033" y="11"/>
                  <a:pt x="25" y="805"/>
                </a:cubicBezTo>
                <a:cubicBezTo>
                  <a:pt x="1083" y="1599"/>
                  <a:pt x="35479" y="-2899"/>
                  <a:pt x="47650" y="5568"/>
                </a:cubicBezTo>
                <a:cubicBezTo>
                  <a:pt x="59821" y="14035"/>
                  <a:pt x="67229" y="28322"/>
                  <a:pt x="73050" y="51605"/>
                </a:cubicBezTo>
                <a:cubicBezTo>
                  <a:pt x="78871" y="74888"/>
                  <a:pt x="84427" y="163788"/>
                  <a:pt x="87337" y="1627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: 図形 1164">
            <a:extLst>
              <a:ext uri="{FF2B5EF4-FFF2-40B4-BE49-F238E27FC236}">
                <a16:creationId xmlns:a16="http://schemas.microsoft.com/office/drawing/2014/main" id="{775B09C4-9554-46DE-9C0D-E9688E44336F}"/>
              </a:ext>
            </a:extLst>
          </p:cNvPr>
          <p:cNvSpPr/>
          <p:nvPr/>
        </p:nvSpPr>
        <p:spPr>
          <a:xfrm>
            <a:off x="4092517" y="5124318"/>
            <a:ext cx="92452" cy="138326"/>
          </a:xfrm>
          <a:custGeom>
            <a:avLst/>
            <a:gdLst>
              <a:gd name="connsiteX0" fmla="*/ 58 w 92452"/>
              <a:gd name="connsiteY0" fmla="*/ 138245 h 138326"/>
              <a:gd name="connsiteX1" fmla="*/ 34983 w 92452"/>
              <a:gd name="connsiteY1" fmla="*/ 60457 h 138326"/>
              <a:gd name="connsiteX2" fmla="*/ 52446 w 92452"/>
              <a:gd name="connsiteY2" fmla="*/ 31882 h 138326"/>
              <a:gd name="connsiteX3" fmla="*/ 92133 w 92452"/>
              <a:gd name="connsiteY3" fmla="*/ 132 h 138326"/>
              <a:gd name="connsiteX4" fmla="*/ 28633 w 92452"/>
              <a:gd name="connsiteY4" fmla="*/ 44582 h 138326"/>
              <a:gd name="connsiteX5" fmla="*/ 58 w 92452"/>
              <a:gd name="connsiteY5" fmla="*/ 138245 h 138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52" h="138326">
                <a:moveTo>
                  <a:pt x="58" y="138245"/>
                </a:moveTo>
                <a:cubicBezTo>
                  <a:pt x="1116" y="140891"/>
                  <a:pt x="26252" y="78184"/>
                  <a:pt x="34983" y="60457"/>
                </a:cubicBezTo>
                <a:cubicBezTo>
                  <a:pt x="43714" y="42730"/>
                  <a:pt x="42921" y="41936"/>
                  <a:pt x="52446" y="31882"/>
                </a:cubicBezTo>
                <a:cubicBezTo>
                  <a:pt x="61971" y="21828"/>
                  <a:pt x="96102" y="-1985"/>
                  <a:pt x="92133" y="132"/>
                </a:cubicBezTo>
                <a:cubicBezTo>
                  <a:pt x="88164" y="2249"/>
                  <a:pt x="44773" y="22621"/>
                  <a:pt x="28633" y="44582"/>
                </a:cubicBezTo>
                <a:cubicBezTo>
                  <a:pt x="12493" y="66543"/>
                  <a:pt x="-1000" y="135599"/>
                  <a:pt x="58" y="138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: 図形 1165">
            <a:extLst>
              <a:ext uri="{FF2B5EF4-FFF2-40B4-BE49-F238E27FC236}">
                <a16:creationId xmlns:a16="http://schemas.microsoft.com/office/drawing/2014/main" id="{4DD4542C-BB50-4CCA-BF05-40A814403B2C}"/>
              </a:ext>
            </a:extLst>
          </p:cNvPr>
          <p:cNvSpPr/>
          <p:nvPr/>
        </p:nvSpPr>
        <p:spPr>
          <a:xfrm>
            <a:off x="4195462" y="4914578"/>
            <a:ext cx="96326" cy="188314"/>
          </a:xfrm>
          <a:custGeom>
            <a:avLst/>
            <a:gdLst>
              <a:gd name="connsiteX0" fmla="*/ 36813 w 96326"/>
              <a:gd name="connsiteY0" fmla="*/ 322 h 188314"/>
              <a:gd name="connsiteX1" fmla="*/ 90788 w 96326"/>
              <a:gd name="connsiteY1" fmla="*/ 62235 h 188314"/>
              <a:gd name="connsiteX2" fmla="*/ 93963 w 96326"/>
              <a:gd name="connsiteY2" fmla="*/ 105097 h 188314"/>
              <a:gd name="connsiteX3" fmla="*/ 92376 w 96326"/>
              <a:gd name="connsiteY3" fmla="*/ 128910 h 188314"/>
              <a:gd name="connsiteX4" fmla="*/ 47926 w 96326"/>
              <a:gd name="connsiteY4" fmla="*/ 160660 h 188314"/>
              <a:gd name="connsiteX5" fmla="*/ 301 w 96326"/>
              <a:gd name="connsiteY5" fmla="*/ 187647 h 188314"/>
              <a:gd name="connsiteX6" fmla="*/ 71738 w 96326"/>
              <a:gd name="connsiteY6" fmla="*/ 132085 h 188314"/>
              <a:gd name="connsiteX7" fmla="*/ 93963 w 96326"/>
              <a:gd name="connsiteY7" fmla="*/ 90810 h 188314"/>
              <a:gd name="connsiteX8" fmla="*/ 36813 w 96326"/>
              <a:gd name="connsiteY8" fmla="*/ 322 h 18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326" h="188314">
                <a:moveTo>
                  <a:pt x="36813" y="322"/>
                </a:moveTo>
                <a:cubicBezTo>
                  <a:pt x="36284" y="-4441"/>
                  <a:pt x="81263" y="44773"/>
                  <a:pt x="90788" y="62235"/>
                </a:cubicBezTo>
                <a:cubicBezTo>
                  <a:pt x="100313" y="79698"/>
                  <a:pt x="93698" y="93985"/>
                  <a:pt x="93963" y="105097"/>
                </a:cubicBezTo>
                <a:cubicBezTo>
                  <a:pt x="94228" y="116209"/>
                  <a:pt x="100049" y="119650"/>
                  <a:pt x="92376" y="128910"/>
                </a:cubicBezTo>
                <a:cubicBezTo>
                  <a:pt x="84703" y="138170"/>
                  <a:pt x="63272" y="150871"/>
                  <a:pt x="47926" y="160660"/>
                </a:cubicBezTo>
                <a:cubicBezTo>
                  <a:pt x="32580" y="170449"/>
                  <a:pt x="-3668" y="192409"/>
                  <a:pt x="301" y="187647"/>
                </a:cubicBezTo>
                <a:cubicBezTo>
                  <a:pt x="4270" y="182885"/>
                  <a:pt x="56128" y="148224"/>
                  <a:pt x="71738" y="132085"/>
                </a:cubicBezTo>
                <a:cubicBezTo>
                  <a:pt x="87348" y="115946"/>
                  <a:pt x="100313" y="111712"/>
                  <a:pt x="93963" y="90810"/>
                </a:cubicBezTo>
                <a:cubicBezTo>
                  <a:pt x="87613" y="69908"/>
                  <a:pt x="37342" y="5085"/>
                  <a:pt x="36813" y="3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: 図形 1166">
            <a:extLst>
              <a:ext uri="{FF2B5EF4-FFF2-40B4-BE49-F238E27FC236}">
                <a16:creationId xmlns:a16="http://schemas.microsoft.com/office/drawing/2014/main" id="{0F4276C4-BF87-4416-B8E5-A77602567528}"/>
              </a:ext>
            </a:extLst>
          </p:cNvPr>
          <p:cNvSpPr/>
          <p:nvPr/>
        </p:nvSpPr>
        <p:spPr>
          <a:xfrm>
            <a:off x="4117945" y="4912854"/>
            <a:ext cx="109760" cy="105393"/>
          </a:xfrm>
          <a:custGeom>
            <a:avLst/>
            <a:gdLst>
              <a:gd name="connsiteX0" fmla="*/ 109568 w 109760"/>
              <a:gd name="connsiteY0" fmla="*/ 8396 h 105393"/>
              <a:gd name="connsiteX1" fmla="*/ 19080 w 109760"/>
              <a:gd name="connsiteY1" fmla="*/ 60784 h 105393"/>
              <a:gd name="connsiteX2" fmla="*/ 30 w 109760"/>
              <a:gd name="connsiteY2" fmla="*/ 105234 h 105393"/>
              <a:gd name="connsiteX3" fmla="*/ 20668 w 109760"/>
              <a:gd name="connsiteY3" fmla="*/ 44909 h 105393"/>
              <a:gd name="connsiteX4" fmla="*/ 42893 w 109760"/>
              <a:gd name="connsiteY4" fmla="*/ 5221 h 105393"/>
              <a:gd name="connsiteX5" fmla="*/ 109568 w 109760"/>
              <a:gd name="connsiteY5" fmla="*/ 8396 h 105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60" h="105393">
                <a:moveTo>
                  <a:pt x="109568" y="8396"/>
                </a:moveTo>
                <a:cubicBezTo>
                  <a:pt x="105599" y="17656"/>
                  <a:pt x="37336" y="44644"/>
                  <a:pt x="19080" y="60784"/>
                </a:cubicBezTo>
                <a:cubicBezTo>
                  <a:pt x="824" y="76924"/>
                  <a:pt x="-235" y="107880"/>
                  <a:pt x="30" y="105234"/>
                </a:cubicBezTo>
                <a:cubicBezTo>
                  <a:pt x="295" y="102588"/>
                  <a:pt x="13524" y="61578"/>
                  <a:pt x="20668" y="44909"/>
                </a:cubicBezTo>
                <a:cubicBezTo>
                  <a:pt x="27812" y="28240"/>
                  <a:pt x="30987" y="13688"/>
                  <a:pt x="42893" y="5221"/>
                </a:cubicBezTo>
                <a:cubicBezTo>
                  <a:pt x="54799" y="-3246"/>
                  <a:pt x="113537" y="-864"/>
                  <a:pt x="109568" y="83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: 図形 1167">
            <a:extLst>
              <a:ext uri="{FF2B5EF4-FFF2-40B4-BE49-F238E27FC236}">
                <a16:creationId xmlns:a16="http://schemas.microsoft.com/office/drawing/2014/main" id="{D3749DFC-52B2-4E09-98E7-BC852B12320A}"/>
              </a:ext>
            </a:extLst>
          </p:cNvPr>
          <p:cNvSpPr/>
          <p:nvPr/>
        </p:nvSpPr>
        <p:spPr>
          <a:xfrm>
            <a:off x="2095243" y="3071262"/>
            <a:ext cx="289237" cy="88798"/>
          </a:xfrm>
          <a:custGeom>
            <a:avLst/>
            <a:gdLst>
              <a:gd name="connsiteX0" fmla="*/ 289182 w 289237"/>
              <a:gd name="connsiteY0" fmla="*/ 83101 h 88798"/>
              <a:gd name="connsiteX1" fmla="*/ 228857 w 289237"/>
              <a:gd name="connsiteY1" fmla="*/ 11663 h 88798"/>
              <a:gd name="connsiteX2" fmla="*/ 185995 w 289237"/>
              <a:gd name="connsiteY2" fmla="*/ 551 h 88798"/>
              <a:gd name="connsiteX3" fmla="*/ 133607 w 289237"/>
              <a:gd name="connsiteY3" fmla="*/ 16426 h 88798"/>
              <a:gd name="connsiteX4" fmla="*/ 32007 w 289237"/>
              <a:gd name="connsiteY4" fmla="*/ 18013 h 88798"/>
              <a:gd name="connsiteX5" fmla="*/ 147895 w 289237"/>
              <a:gd name="connsiteY5" fmla="*/ 10076 h 88798"/>
              <a:gd name="connsiteX6" fmla="*/ 9782 w 289237"/>
              <a:gd name="connsiteY6" fmla="*/ 46588 h 88798"/>
              <a:gd name="connsiteX7" fmla="*/ 68520 w 289237"/>
              <a:gd name="connsiteY7" fmla="*/ 41826 h 88798"/>
              <a:gd name="connsiteX8" fmla="*/ 257 w 289237"/>
              <a:gd name="connsiteY8" fmla="*/ 87863 h 88798"/>
              <a:gd name="connsiteX9" fmla="*/ 49470 w 289237"/>
              <a:gd name="connsiteY9" fmla="*/ 71988 h 88798"/>
              <a:gd name="connsiteX10" fmla="*/ 154245 w 289237"/>
              <a:gd name="connsiteY10" fmla="*/ 62463 h 88798"/>
              <a:gd name="connsiteX11" fmla="*/ 217745 w 289237"/>
              <a:gd name="connsiteY11" fmla="*/ 67226 h 88798"/>
              <a:gd name="connsiteX12" fmla="*/ 289182 w 289237"/>
              <a:gd name="connsiteY12" fmla="*/ 83101 h 88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9237" h="88798">
                <a:moveTo>
                  <a:pt x="289182" y="83101"/>
                </a:moveTo>
                <a:cubicBezTo>
                  <a:pt x="291034" y="73841"/>
                  <a:pt x="246055" y="25421"/>
                  <a:pt x="228857" y="11663"/>
                </a:cubicBezTo>
                <a:cubicBezTo>
                  <a:pt x="211659" y="-2095"/>
                  <a:pt x="201870" y="-243"/>
                  <a:pt x="185995" y="551"/>
                </a:cubicBezTo>
                <a:cubicBezTo>
                  <a:pt x="170120" y="1345"/>
                  <a:pt x="159272" y="13516"/>
                  <a:pt x="133607" y="16426"/>
                </a:cubicBezTo>
                <a:cubicBezTo>
                  <a:pt x="107942" y="19336"/>
                  <a:pt x="29626" y="19071"/>
                  <a:pt x="32007" y="18013"/>
                </a:cubicBezTo>
                <a:cubicBezTo>
                  <a:pt x="34388" y="16955"/>
                  <a:pt x="151599" y="5314"/>
                  <a:pt x="147895" y="10076"/>
                </a:cubicBezTo>
                <a:cubicBezTo>
                  <a:pt x="144191" y="14838"/>
                  <a:pt x="23011" y="41296"/>
                  <a:pt x="9782" y="46588"/>
                </a:cubicBezTo>
                <a:cubicBezTo>
                  <a:pt x="-3447" y="51880"/>
                  <a:pt x="70107" y="34947"/>
                  <a:pt x="68520" y="41826"/>
                </a:cubicBezTo>
                <a:cubicBezTo>
                  <a:pt x="66933" y="48705"/>
                  <a:pt x="3432" y="82836"/>
                  <a:pt x="257" y="87863"/>
                </a:cubicBezTo>
                <a:cubicBezTo>
                  <a:pt x="-2918" y="92890"/>
                  <a:pt x="23805" y="76221"/>
                  <a:pt x="49470" y="71988"/>
                </a:cubicBezTo>
                <a:cubicBezTo>
                  <a:pt x="75135" y="67755"/>
                  <a:pt x="126199" y="63257"/>
                  <a:pt x="154245" y="62463"/>
                </a:cubicBezTo>
                <a:cubicBezTo>
                  <a:pt x="182291" y="61669"/>
                  <a:pt x="197637" y="64316"/>
                  <a:pt x="217745" y="67226"/>
                </a:cubicBezTo>
                <a:cubicBezTo>
                  <a:pt x="237853" y="70136"/>
                  <a:pt x="287330" y="92361"/>
                  <a:pt x="289182" y="83101"/>
                </a:cubicBezTo>
                <a:close/>
              </a:path>
            </a:pathLst>
          </a:custGeom>
          <a:solidFill>
            <a:srgbClr val="FFFF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: 図形 1168">
            <a:extLst>
              <a:ext uri="{FF2B5EF4-FFF2-40B4-BE49-F238E27FC236}">
                <a16:creationId xmlns:a16="http://schemas.microsoft.com/office/drawing/2014/main" id="{8AB2BF9B-DD39-4860-A0CD-0B67752C3673}"/>
              </a:ext>
            </a:extLst>
          </p:cNvPr>
          <p:cNvSpPr/>
          <p:nvPr/>
        </p:nvSpPr>
        <p:spPr>
          <a:xfrm>
            <a:off x="2031198" y="3087571"/>
            <a:ext cx="299652" cy="118059"/>
          </a:xfrm>
          <a:custGeom>
            <a:avLst/>
            <a:gdLst>
              <a:gd name="connsiteX0" fmla="*/ 164315 w 299652"/>
              <a:gd name="connsiteY0" fmla="*/ 117 h 118059"/>
              <a:gd name="connsiteX1" fmla="*/ 77002 w 299652"/>
              <a:gd name="connsiteY1" fmla="*/ 19167 h 118059"/>
              <a:gd name="connsiteX2" fmla="*/ 2390 w 299652"/>
              <a:gd name="connsiteY2" fmla="*/ 62029 h 118059"/>
              <a:gd name="connsiteX3" fmla="*/ 18265 w 299652"/>
              <a:gd name="connsiteY3" fmla="*/ 73142 h 118059"/>
              <a:gd name="connsiteX4" fmla="*/ 16677 w 299652"/>
              <a:gd name="connsiteY4" fmla="*/ 117592 h 118059"/>
              <a:gd name="connsiteX5" fmla="*/ 35727 w 299652"/>
              <a:gd name="connsiteY5" fmla="*/ 92192 h 118059"/>
              <a:gd name="connsiteX6" fmla="*/ 289727 w 299652"/>
              <a:gd name="connsiteY6" fmla="*/ 27104 h 118059"/>
              <a:gd name="connsiteX7" fmla="*/ 240515 w 299652"/>
              <a:gd name="connsiteY7" fmla="*/ 27104 h 118059"/>
              <a:gd name="connsiteX8" fmla="*/ 164315 w 299652"/>
              <a:gd name="connsiteY8" fmla="*/ 117 h 118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9652" h="118059">
                <a:moveTo>
                  <a:pt x="164315" y="117"/>
                </a:moveTo>
                <a:cubicBezTo>
                  <a:pt x="137063" y="-1206"/>
                  <a:pt x="103990" y="8848"/>
                  <a:pt x="77002" y="19167"/>
                </a:cubicBezTo>
                <a:cubicBezTo>
                  <a:pt x="50014" y="29486"/>
                  <a:pt x="12179" y="53033"/>
                  <a:pt x="2390" y="62029"/>
                </a:cubicBezTo>
                <a:cubicBezTo>
                  <a:pt x="-7399" y="71025"/>
                  <a:pt x="15884" y="63882"/>
                  <a:pt x="18265" y="73142"/>
                </a:cubicBezTo>
                <a:cubicBezTo>
                  <a:pt x="20646" y="82403"/>
                  <a:pt x="13767" y="114417"/>
                  <a:pt x="16677" y="117592"/>
                </a:cubicBezTo>
                <a:cubicBezTo>
                  <a:pt x="19587" y="120767"/>
                  <a:pt x="-9781" y="107273"/>
                  <a:pt x="35727" y="92192"/>
                </a:cubicBezTo>
                <a:cubicBezTo>
                  <a:pt x="81235" y="77111"/>
                  <a:pt x="255596" y="37952"/>
                  <a:pt x="289727" y="27104"/>
                </a:cubicBezTo>
                <a:cubicBezTo>
                  <a:pt x="323858" y="16256"/>
                  <a:pt x="260623" y="29485"/>
                  <a:pt x="240515" y="27104"/>
                </a:cubicBezTo>
                <a:cubicBezTo>
                  <a:pt x="220407" y="24723"/>
                  <a:pt x="191567" y="1440"/>
                  <a:pt x="164315" y="117"/>
                </a:cubicBezTo>
                <a:close/>
              </a:path>
            </a:pathLst>
          </a:custGeom>
          <a:solidFill>
            <a:srgbClr val="FFFF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: 図形 1169">
            <a:extLst>
              <a:ext uri="{FF2B5EF4-FFF2-40B4-BE49-F238E27FC236}">
                <a16:creationId xmlns:a16="http://schemas.microsoft.com/office/drawing/2014/main" id="{ACB1A55D-8C0A-4F30-9512-A0B4011A8D15}"/>
              </a:ext>
            </a:extLst>
          </p:cNvPr>
          <p:cNvSpPr/>
          <p:nvPr/>
        </p:nvSpPr>
        <p:spPr>
          <a:xfrm>
            <a:off x="2663316" y="3053929"/>
            <a:ext cx="295816" cy="49638"/>
          </a:xfrm>
          <a:custGeom>
            <a:avLst/>
            <a:gdLst>
              <a:gd name="connsiteX0" fmla="*/ 509 w 295816"/>
              <a:gd name="connsiteY0" fmla="*/ 36934 h 49638"/>
              <a:gd name="connsiteX1" fmla="*/ 59247 w 295816"/>
              <a:gd name="connsiteY1" fmla="*/ 3596 h 49638"/>
              <a:gd name="connsiteX2" fmla="*/ 162434 w 295816"/>
              <a:gd name="connsiteY2" fmla="*/ 3596 h 49638"/>
              <a:gd name="connsiteX3" fmla="*/ 294197 w 295816"/>
              <a:gd name="connsiteY3" fmla="*/ 27409 h 49638"/>
              <a:gd name="connsiteX4" fmla="*/ 233872 w 295816"/>
              <a:gd name="connsiteY4" fmla="*/ 30584 h 49638"/>
              <a:gd name="connsiteX5" fmla="*/ 203709 w 295816"/>
              <a:gd name="connsiteY5" fmla="*/ 44871 h 49638"/>
              <a:gd name="connsiteX6" fmla="*/ 289434 w 295816"/>
              <a:gd name="connsiteY6" fmla="*/ 32171 h 49638"/>
              <a:gd name="connsiteX7" fmla="*/ 184659 w 295816"/>
              <a:gd name="connsiteY7" fmla="*/ 49634 h 49638"/>
              <a:gd name="connsiteX8" fmla="*/ 130684 w 295816"/>
              <a:gd name="connsiteY8" fmla="*/ 33759 h 49638"/>
              <a:gd name="connsiteX9" fmla="*/ 90997 w 295816"/>
              <a:gd name="connsiteY9" fmla="*/ 25821 h 49638"/>
              <a:gd name="connsiteX10" fmla="*/ 509 w 295816"/>
              <a:gd name="connsiteY10" fmla="*/ 36934 h 49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816" h="49638">
                <a:moveTo>
                  <a:pt x="509" y="36934"/>
                </a:moveTo>
                <a:cubicBezTo>
                  <a:pt x="-4783" y="33230"/>
                  <a:pt x="32260" y="9152"/>
                  <a:pt x="59247" y="3596"/>
                </a:cubicBezTo>
                <a:cubicBezTo>
                  <a:pt x="86234" y="-1960"/>
                  <a:pt x="123276" y="-373"/>
                  <a:pt x="162434" y="3596"/>
                </a:cubicBezTo>
                <a:cubicBezTo>
                  <a:pt x="201592" y="7565"/>
                  <a:pt x="282291" y="22911"/>
                  <a:pt x="294197" y="27409"/>
                </a:cubicBezTo>
                <a:cubicBezTo>
                  <a:pt x="306103" y="31907"/>
                  <a:pt x="248953" y="27674"/>
                  <a:pt x="233872" y="30584"/>
                </a:cubicBezTo>
                <a:cubicBezTo>
                  <a:pt x="218791" y="33494"/>
                  <a:pt x="194449" y="44607"/>
                  <a:pt x="203709" y="44871"/>
                </a:cubicBezTo>
                <a:cubicBezTo>
                  <a:pt x="212969" y="45136"/>
                  <a:pt x="292609" y="31377"/>
                  <a:pt x="289434" y="32171"/>
                </a:cubicBezTo>
                <a:cubicBezTo>
                  <a:pt x="286259" y="32965"/>
                  <a:pt x="211117" y="49369"/>
                  <a:pt x="184659" y="49634"/>
                </a:cubicBezTo>
                <a:cubicBezTo>
                  <a:pt x="158201" y="49899"/>
                  <a:pt x="146294" y="37728"/>
                  <a:pt x="130684" y="33759"/>
                </a:cubicBezTo>
                <a:cubicBezTo>
                  <a:pt x="115074" y="29790"/>
                  <a:pt x="112164" y="21852"/>
                  <a:pt x="90997" y="25821"/>
                </a:cubicBezTo>
                <a:cubicBezTo>
                  <a:pt x="69830" y="29790"/>
                  <a:pt x="5801" y="40638"/>
                  <a:pt x="509" y="36934"/>
                </a:cubicBezTo>
                <a:close/>
              </a:path>
            </a:pathLst>
          </a:custGeom>
          <a:solidFill>
            <a:srgbClr val="FFFF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: 図形 1170">
            <a:extLst>
              <a:ext uri="{FF2B5EF4-FFF2-40B4-BE49-F238E27FC236}">
                <a16:creationId xmlns:a16="http://schemas.microsoft.com/office/drawing/2014/main" id="{2C078818-66E5-4A35-B78D-622E99563883}"/>
              </a:ext>
            </a:extLst>
          </p:cNvPr>
          <p:cNvSpPr/>
          <p:nvPr/>
        </p:nvSpPr>
        <p:spPr>
          <a:xfrm>
            <a:off x="2809876" y="3066926"/>
            <a:ext cx="221258" cy="151283"/>
          </a:xfrm>
          <a:custGeom>
            <a:avLst/>
            <a:gdLst>
              <a:gd name="connsiteX0" fmla="*/ 123824 w 221258"/>
              <a:gd name="connsiteY0" fmla="*/ 1712 h 151283"/>
              <a:gd name="connsiteX1" fmla="*/ 200024 w 221258"/>
              <a:gd name="connsiteY1" fmla="*/ 55687 h 151283"/>
              <a:gd name="connsiteX2" fmla="*/ 214312 w 221258"/>
              <a:gd name="connsiteY2" fmla="*/ 79499 h 151283"/>
              <a:gd name="connsiteX3" fmla="*/ 220662 w 221258"/>
              <a:gd name="connsiteY3" fmla="*/ 150937 h 151283"/>
              <a:gd name="connsiteX4" fmla="*/ 200024 w 221258"/>
              <a:gd name="connsiteY4" fmla="*/ 104899 h 151283"/>
              <a:gd name="connsiteX5" fmla="*/ 173037 w 221258"/>
              <a:gd name="connsiteY5" fmla="*/ 63624 h 151283"/>
              <a:gd name="connsiteX6" fmla="*/ 28574 w 221258"/>
              <a:gd name="connsiteY6" fmla="*/ 19174 h 151283"/>
              <a:gd name="connsiteX7" fmla="*/ 7937 w 221258"/>
              <a:gd name="connsiteY7" fmla="*/ 12824 h 151283"/>
              <a:gd name="connsiteX8" fmla="*/ 123824 w 221258"/>
              <a:gd name="connsiteY8" fmla="*/ 1712 h 151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1258" h="151283">
                <a:moveTo>
                  <a:pt x="123824" y="1712"/>
                </a:moveTo>
                <a:cubicBezTo>
                  <a:pt x="155839" y="8856"/>
                  <a:pt x="184943" y="42722"/>
                  <a:pt x="200024" y="55687"/>
                </a:cubicBezTo>
                <a:cubicBezTo>
                  <a:pt x="215105" y="68652"/>
                  <a:pt x="210872" y="63624"/>
                  <a:pt x="214312" y="79499"/>
                </a:cubicBezTo>
                <a:cubicBezTo>
                  <a:pt x="217752" y="95374"/>
                  <a:pt x="223043" y="146704"/>
                  <a:pt x="220662" y="150937"/>
                </a:cubicBezTo>
                <a:cubicBezTo>
                  <a:pt x="218281" y="155170"/>
                  <a:pt x="207962" y="119451"/>
                  <a:pt x="200024" y="104899"/>
                </a:cubicBezTo>
                <a:cubicBezTo>
                  <a:pt x="192086" y="90347"/>
                  <a:pt x="201612" y="77911"/>
                  <a:pt x="173037" y="63624"/>
                </a:cubicBezTo>
                <a:cubicBezTo>
                  <a:pt x="144462" y="49337"/>
                  <a:pt x="56091" y="27641"/>
                  <a:pt x="28574" y="19174"/>
                </a:cubicBezTo>
                <a:cubicBezTo>
                  <a:pt x="1057" y="10707"/>
                  <a:pt x="-8203" y="13618"/>
                  <a:pt x="7937" y="12824"/>
                </a:cubicBezTo>
                <a:cubicBezTo>
                  <a:pt x="24077" y="12030"/>
                  <a:pt x="91809" y="-5432"/>
                  <a:pt x="123824" y="1712"/>
                </a:cubicBezTo>
                <a:close/>
              </a:path>
            </a:pathLst>
          </a:custGeom>
          <a:solidFill>
            <a:srgbClr val="FFFF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: 図形 1171">
            <a:extLst>
              <a:ext uri="{FF2B5EF4-FFF2-40B4-BE49-F238E27FC236}">
                <a16:creationId xmlns:a16="http://schemas.microsoft.com/office/drawing/2014/main" id="{561672C5-5041-4933-A532-48560DD631FE}"/>
              </a:ext>
            </a:extLst>
          </p:cNvPr>
          <p:cNvSpPr/>
          <p:nvPr/>
        </p:nvSpPr>
        <p:spPr>
          <a:xfrm>
            <a:off x="1862824" y="2845680"/>
            <a:ext cx="318564" cy="766314"/>
          </a:xfrm>
          <a:custGeom>
            <a:avLst/>
            <a:gdLst>
              <a:gd name="connsiteX0" fmla="*/ 248551 w 318564"/>
              <a:gd name="connsiteY0" fmla="*/ 108658 h 766314"/>
              <a:gd name="connsiteX1" fmla="*/ 199339 w 318564"/>
              <a:gd name="connsiteY1" fmla="*/ 205495 h 766314"/>
              <a:gd name="connsiteX2" fmla="*/ 173939 w 318564"/>
              <a:gd name="connsiteY2" fmla="*/ 315033 h 766314"/>
              <a:gd name="connsiteX3" fmla="*/ 181876 w 318564"/>
              <a:gd name="connsiteY3" fmla="*/ 475370 h 766314"/>
              <a:gd name="connsiteX4" fmla="*/ 189814 w 318564"/>
              <a:gd name="connsiteY4" fmla="*/ 367420 h 766314"/>
              <a:gd name="connsiteX5" fmla="*/ 126314 w 318564"/>
              <a:gd name="connsiteY5" fmla="*/ 549983 h 766314"/>
              <a:gd name="connsiteX6" fmla="*/ 86626 w 318564"/>
              <a:gd name="connsiteY6" fmla="*/ 765883 h 766314"/>
              <a:gd name="connsiteX7" fmla="*/ 126314 w 318564"/>
              <a:gd name="connsiteY7" fmla="*/ 491245 h 766314"/>
              <a:gd name="connsiteX8" fmla="*/ 2489 w 318564"/>
              <a:gd name="connsiteY8" fmla="*/ 691270 h 766314"/>
              <a:gd name="connsiteX9" fmla="*/ 45351 w 318564"/>
              <a:gd name="connsiteY9" fmla="*/ 500770 h 766314"/>
              <a:gd name="connsiteX10" fmla="*/ 69164 w 318564"/>
              <a:gd name="connsiteY10" fmla="*/ 272170 h 766314"/>
              <a:gd name="connsiteX11" fmla="*/ 137426 w 318564"/>
              <a:gd name="connsiteY11" fmla="*/ 78495 h 766314"/>
              <a:gd name="connsiteX12" fmla="*/ 318401 w 318564"/>
              <a:gd name="connsiteY12" fmla="*/ 2295 h 766314"/>
              <a:gd name="connsiteX13" fmla="*/ 170764 w 318564"/>
              <a:gd name="connsiteY13" fmla="*/ 156283 h 766314"/>
              <a:gd name="connsiteX14" fmla="*/ 248551 w 318564"/>
              <a:gd name="connsiteY14" fmla="*/ 108658 h 766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8564" h="766314">
                <a:moveTo>
                  <a:pt x="248551" y="108658"/>
                </a:moveTo>
                <a:cubicBezTo>
                  <a:pt x="253313" y="116860"/>
                  <a:pt x="211774" y="171099"/>
                  <a:pt x="199339" y="205495"/>
                </a:cubicBezTo>
                <a:cubicBezTo>
                  <a:pt x="186904" y="239891"/>
                  <a:pt x="176849" y="270054"/>
                  <a:pt x="173939" y="315033"/>
                </a:cubicBezTo>
                <a:cubicBezTo>
                  <a:pt x="171028" y="360012"/>
                  <a:pt x="179230" y="466639"/>
                  <a:pt x="181876" y="475370"/>
                </a:cubicBezTo>
                <a:cubicBezTo>
                  <a:pt x="184522" y="484101"/>
                  <a:pt x="199074" y="354985"/>
                  <a:pt x="189814" y="367420"/>
                </a:cubicBezTo>
                <a:cubicBezTo>
                  <a:pt x="180554" y="379855"/>
                  <a:pt x="143512" y="483573"/>
                  <a:pt x="126314" y="549983"/>
                </a:cubicBezTo>
                <a:cubicBezTo>
                  <a:pt x="109116" y="616393"/>
                  <a:pt x="86626" y="775673"/>
                  <a:pt x="86626" y="765883"/>
                </a:cubicBezTo>
                <a:cubicBezTo>
                  <a:pt x="86626" y="756093"/>
                  <a:pt x="140337" y="503680"/>
                  <a:pt x="126314" y="491245"/>
                </a:cubicBezTo>
                <a:cubicBezTo>
                  <a:pt x="112291" y="478810"/>
                  <a:pt x="15983" y="689683"/>
                  <a:pt x="2489" y="691270"/>
                </a:cubicBezTo>
                <a:cubicBezTo>
                  <a:pt x="-11005" y="692857"/>
                  <a:pt x="34239" y="570620"/>
                  <a:pt x="45351" y="500770"/>
                </a:cubicBezTo>
                <a:cubicBezTo>
                  <a:pt x="56463" y="430920"/>
                  <a:pt x="53818" y="342549"/>
                  <a:pt x="69164" y="272170"/>
                </a:cubicBezTo>
                <a:cubicBezTo>
                  <a:pt x="84510" y="201791"/>
                  <a:pt x="95886" y="123474"/>
                  <a:pt x="137426" y="78495"/>
                </a:cubicBezTo>
                <a:cubicBezTo>
                  <a:pt x="178966" y="33516"/>
                  <a:pt x="312845" y="-10670"/>
                  <a:pt x="318401" y="2295"/>
                </a:cubicBezTo>
                <a:cubicBezTo>
                  <a:pt x="323957" y="15260"/>
                  <a:pt x="186374" y="138027"/>
                  <a:pt x="170764" y="156283"/>
                </a:cubicBezTo>
                <a:cubicBezTo>
                  <a:pt x="155154" y="174539"/>
                  <a:pt x="243789" y="100456"/>
                  <a:pt x="248551" y="108658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: 図形 1172">
            <a:extLst>
              <a:ext uri="{FF2B5EF4-FFF2-40B4-BE49-F238E27FC236}">
                <a16:creationId xmlns:a16="http://schemas.microsoft.com/office/drawing/2014/main" id="{ABDFBF7D-06C9-4EA6-B8D3-7423B8635D1F}"/>
              </a:ext>
            </a:extLst>
          </p:cNvPr>
          <p:cNvSpPr/>
          <p:nvPr/>
        </p:nvSpPr>
        <p:spPr>
          <a:xfrm>
            <a:off x="2749490" y="3121002"/>
            <a:ext cx="176623" cy="33400"/>
          </a:xfrm>
          <a:custGeom>
            <a:avLst/>
            <a:gdLst>
              <a:gd name="connsiteX0" fmla="*/ 60 w 176623"/>
              <a:gd name="connsiteY0" fmla="*/ 1611 h 33400"/>
              <a:gd name="connsiteX1" fmla="*/ 98485 w 176623"/>
              <a:gd name="connsiteY1" fmla="*/ 17486 h 33400"/>
              <a:gd name="connsiteX2" fmla="*/ 176273 w 176623"/>
              <a:gd name="connsiteY2" fmla="*/ 33361 h 33400"/>
              <a:gd name="connsiteX3" fmla="*/ 125473 w 176623"/>
              <a:gd name="connsiteY3" fmla="*/ 12723 h 33400"/>
              <a:gd name="connsiteX4" fmla="*/ 84198 w 176623"/>
              <a:gd name="connsiteY4" fmla="*/ 1611 h 33400"/>
              <a:gd name="connsiteX5" fmla="*/ 60 w 176623"/>
              <a:gd name="connsiteY5" fmla="*/ 1611 h 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623" h="33400">
                <a:moveTo>
                  <a:pt x="60" y="1611"/>
                </a:moveTo>
                <a:cubicBezTo>
                  <a:pt x="2441" y="4257"/>
                  <a:pt x="69116" y="12194"/>
                  <a:pt x="98485" y="17486"/>
                </a:cubicBezTo>
                <a:cubicBezTo>
                  <a:pt x="127854" y="22778"/>
                  <a:pt x="171775" y="34155"/>
                  <a:pt x="176273" y="33361"/>
                </a:cubicBezTo>
                <a:cubicBezTo>
                  <a:pt x="180771" y="32567"/>
                  <a:pt x="140819" y="18015"/>
                  <a:pt x="125473" y="12723"/>
                </a:cubicBezTo>
                <a:cubicBezTo>
                  <a:pt x="110127" y="7431"/>
                  <a:pt x="102190" y="3199"/>
                  <a:pt x="84198" y="1611"/>
                </a:cubicBezTo>
                <a:cubicBezTo>
                  <a:pt x="66206" y="23"/>
                  <a:pt x="-2321" y="-1035"/>
                  <a:pt x="60" y="1611"/>
                </a:cubicBezTo>
                <a:close/>
              </a:path>
            </a:pathLst>
          </a:cu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: 図形 1173">
            <a:extLst>
              <a:ext uri="{FF2B5EF4-FFF2-40B4-BE49-F238E27FC236}">
                <a16:creationId xmlns:a16="http://schemas.microsoft.com/office/drawing/2014/main" id="{26452AC0-F4C6-4A03-9E87-E6B5441D152A}"/>
              </a:ext>
            </a:extLst>
          </p:cNvPr>
          <p:cNvSpPr/>
          <p:nvPr/>
        </p:nvSpPr>
        <p:spPr>
          <a:xfrm>
            <a:off x="3972302" y="5106277"/>
            <a:ext cx="85348" cy="45405"/>
          </a:xfrm>
          <a:custGeom>
            <a:avLst/>
            <a:gdLst>
              <a:gd name="connsiteX0" fmla="*/ 85348 w 85348"/>
              <a:gd name="connsiteY0" fmla="*/ 711 h 45405"/>
              <a:gd name="connsiteX1" fmla="*/ 9148 w 85348"/>
              <a:gd name="connsiteY1" fmla="*/ 24523 h 45405"/>
              <a:gd name="connsiteX2" fmla="*/ 1211 w 85348"/>
              <a:gd name="connsiteY2" fmla="*/ 45161 h 45405"/>
              <a:gd name="connsiteX3" fmla="*/ 7561 w 85348"/>
              <a:gd name="connsiteY3" fmla="*/ 10236 h 45405"/>
              <a:gd name="connsiteX4" fmla="*/ 85348 w 85348"/>
              <a:gd name="connsiteY4" fmla="*/ 711 h 45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348" h="45405">
                <a:moveTo>
                  <a:pt x="85348" y="711"/>
                </a:moveTo>
                <a:cubicBezTo>
                  <a:pt x="85612" y="3092"/>
                  <a:pt x="23171" y="17115"/>
                  <a:pt x="9148" y="24523"/>
                </a:cubicBezTo>
                <a:cubicBezTo>
                  <a:pt x="-4875" y="31931"/>
                  <a:pt x="1475" y="47542"/>
                  <a:pt x="1211" y="45161"/>
                </a:cubicBezTo>
                <a:cubicBezTo>
                  <a:pt x="947" y="42780"/>
                  <a:pt x="-3816" y="18438"/>
                  <a:pt x="7561" y="10236"/>
                </a:cubicBezTo>
                <a:cubicBezTo>
                  <a:pt x="18938" y="2034"/>
                  <a:pt x="85084" y="-1670"/>
                  <a:pt x="85348" y="71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: 図形 1174">
            <a:extLst>
              <a:ext uri="{FF2B5EF4-FFF2-40B4-BE49-F238E27FC236}">
                <a16:creationId xmlns:a16="http://schemas.microsoft.com/office/drawing/2014/main" id="{2E3B58DF-9FCF-47E5-8110-7323D77C525B}"/>
              </a:ext>
            </a:extLst>
          </p:cNvPr>
          <p:cNvSpPr/>
          <p:nvPr/>
        </p:nvSpPr>
        <p:spPr>
          <a:xfrm>
            <a:off x="3692436" y="5160929"/>
            <a:ext cx="117715" cy="123094"/>
          </a:xfrm>
          <a:custGeom>
            <a:avLst/>
            <a:gdLst>
              <a:gd name="connsiteX0" fmla="*/ 117564 w 117715"/>
              <a:gd name="connsiteY0" fmla="*/ 34 h 123094"/>
              <a:gd name="connsiteX1" fmla="*/ 36602 w 117715"/>
              <a:gd name="connsiteY1" fmla="*/ 42896 h 123094"/>
              <a:gd name="connsiteX2" fmla="*/ 1677 w 117715"/>
              <a:gd name="connsiteY2" fmla="*/ 120684 h 123094"/>
              <a:gd name="connsiteX3" fmla="*/ 6439 w 117715"/>
              <a:gd name="connsiteY3" fmla="*/ 98459 h 123094"/>
              <a:gd name="connsiteX4" fmla="*/ 14377 w 117715"/>
              <a:gd name="connsiteY4" fmla="*/ 49246 h 123094"/>
              <a:gd name="connsiteX5" fmla="*/ 117564 w 117715"/>
              <a:gd name="connsiteY5" fmla="*/ 34 h 123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715" h="123094">
                <a:moveTo>
                  <a:pt x="117564" y="34"/>
                </a:moveTo>
                <a:cubicBezTo>
                  <a:pt x="121268" y="-1024"/>
                  <a:pt x="55916" y="22788"/>
                  <a:pt x="36602" y="42896"/>
                </a:cubicBezTo>
                <a:cubicBezTo>
                  <a:pt x="17288" y="63004"/>
                  <a:pt x="6704" y="111424"/>
                  <a:pt x="1677" y="120684"/>
                </a:cubicBezTo>
                <a:cubicBezTo>
                  <a:pt x="-3350" y="129945"/>
                  <a:pt x="4322" y="110365"/>
                  <a:pt x="6439" y="98459"/>
                </a:cubicBezTo>
                <a:cubicBezTo>
                  <a:pt x="8556" y="86553"/>
                  <a:pt x="-2556" y="65386"/>
                  <a:pt x="14377" y="49246"/>
                </a:cubicBezTo>
                <a:cubicBezTo>
                  <a:pt x="31310" y="33106"/>
                  <a:pt x="113860" y="1092"/>
                  <a:pt x="117564" y="3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: 図形 1175">
            <a:extLst>
              <a:ext uri="{FF2B5EF4-FFF2-40B4-BE49-F238E27FC236}">
                <a16:creationId xmlns:a16="http://schemas.microsoft.com/office/drawing/2014/main" id="{065DE388-819F-4E7A-9B14-4B7CFB8EE1B8}"/>
              </a:ext>
            </a:extLst>
          </p:cNvPr>
          <p:cNvSpPr/>
          <p:nvPr/>
        </p:nvSpPr>
        <p:spPr>
          <a:xfrm>
            <a:off x="3374419" y="5483225"/>
            <a:ext cx="106535" cy="203713"/>
          </a:xfrm>
          <a:custGeom>
            <a:avLst/>
            <a:gdLst>
              <a:gd name="connsiteX0" fmla="*/ 84744 w 106535"/>
              <a:gd name="connsiteY0" fmla="*/ 0 h 203713"/>
              <a:gd name="connsiteX1" fmla="*/ 84744 w 106535"/>
              <a:gd name="connsiteY1" fmla="*/ 114300 h 203713"/>
              <a:gd name="connsiteX2" fmla="*/ 606 w 106535"/>
              <a:gd name="connsiteY2" fmla="*/ 203200 h 203713"/>
              <a:gd name="connsiteX3" fmla="*/ 49819 w 106535"/>
              <a:gd name="connsiteY3" fmla="*/ 149225 h 203713"/>
              <a:gd name="connsiteX4" fmla="*/ 105381 w 106535"/>
              <a:gd name="connsiteY4" fmla="*/ 115888 h 203713"/>
              <a:gd name="connsiteX5" fmla="*/ 84744 w 106535"/>
              <a:gd name="connsiteY5" fmla="*/ 0 h 203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535" h="203713">
                <a:moveTo>
                  <a:pt x="84744" y="0"/>
                </a:moveTo>
                <a:cubicBezTo>
                  <a:pt x="81305" y="-265"/>
                  <a:pt x="98767" y="80433"/>
                  <a:pt x="84744" y="114300"/>
                </a:cubicBezTo>
                <a:cubicBezTo>
                  <a:pt x="70721" y="148167"/>
                  <a:pt x="6427" y="197379"/>
                  <a:pt x="606" y="203200"/>
                </a:cubicBezTo>
                <a:cubicBezTo>
                  <a:pt x="-5215" y="209021"/>
                  <a:pt x="32356" y="163777"/>
                  <a:pt x="49819" y="149225"/>
                </a:cubicBezTo>
                <a:cubicBezTo>
                  <a:pt x="67282" y="134673"/>
                  <a:pt x="98767" y="135996"/>
                  <a:pt x="105381" y="115888"/>
                </a:cubicBezTo>
                <a:cubicBezTo>
                  <a:pt x="111996" y="95780"/>
                  <a:pt x="88183" y="265"/>
                  <a:pt x="8474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: 図形 1176">
            <a:extLst>
              <a:ext uri="{FF2B5EF4-FFF2-40B4-BE49-F238E27FC236}">
                <a16:creationId xmlns:a16="http://schemas.microsoft.com/office/drawing/2014/main" id="{AED20727-14CE-41F1-AB65-F2B562196C35}"/>
              </a:ext>
            </a:extLst>
          </p:cNvPr>
          <p:cNvSpPr/>
          <p:nvPr/>
        </p:nvSpPr>
        <p:spPr>
          <a:xfrm>
            <a:off x="3073142" y="4499880"/>
            <a:ext cx="610094" cy="261064"/>
          </a:xfrm>
          <a:custGeom>
            <a:avLst/>
            <a:gdLst>
              <a:gd name="connsiteX0" fmla="*/ 1846 w 610094"/>
              <a:gd name="connsiteY0" fmla="*/ 683 h 261064"/>
              <a:gd name="connsiteX1" fmla="*/ 133608 w 610094"/>
              <a:gd name="connsiteY1" fmla="*/ 70533 h 261064"/>
              <a:gd name="connsiteX2" fmla="*/ 166946 w 610094"/>
              <a:gd name="connsiteY2" fmla="*/ 86408 h 261064"/>
              <a:gd name="connsiteX3" fmla="*/ 193933 w 610094"/>
              <a:gd name="connsiteY3" fmla="*/ 70533 h 261064"/>
              <a:gd name="connsiteX4" fmla="*/ 281246 w 610094"/>
              <a:gd name="connsiteY4" fmla="*/ 156258 h 261064"/>
              <a:gd name="connsiteX5" fmla="*/ 395546 w 610094"/>
              <a:gd name="connsiteY5" fmla="*/ 229283 h 261064"/>
              <a:gd name="connsiteX6" fmla="*/ 509846 w 610094"/>
              <a:gd name="connsiteY6" fmla="*/ 243570 h 261064"/>
              <a:gd name="connsiteX7" fmla="*/ 582871 w 610094"/>
              <a:gd name="connsiteY7" fmla="*/ 249920 h 261064"/>
              <a:gd name="connsiteX8" fmla="*/ 601921 w 610094"/>
              <a:gd name="connsiteY8" fmla="*/ 261033 h 261064"/>
              <a:gd name="connsiteX9" fmla="*/ 455871 w 610094"/>
              <a:gd name="connsiteY9" fmla="*/ 253095 h 261064"/>
              <a:gd name="connsiteX10" fmla="*/ 311408 w 610094"/>
              <a:gd name="connsiteY10" fmla="*/ 248333 h 261064"/>
              <a:gd name="connsiteX11" fmla="*/ 243146 w 610094"/>
              <a:gd name="connsiteY11" fmla="*/ 118158 h 261064"/>
              <a:gd name="connsiteX12" fmla="*/ 1846 w 610094"/>
              <a:gd name="connsiteY12" fmla="*/ 683 h 261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0094" h="261064">
                <a:moveTo>
                  <a:pt x="1846" y="683"/>
                </a:moveTo>
                <a:cubicBezTo>
                  <a:pt x="-16410" y="-7254"/>
                  <a:pt x="106091" y="56246"/>
                  <a:pt x="133608" y="70533"/>
                </a:cubicBezTo>
                <a:cubicBezTo>
                  <a:pt x="161125" y="84821"/>
                  <a:pt x="156892" y="86408"/>
                  <a:pt x="166946" y="86408"/>
                </a:cubicBezTo>
                <a:cubicBezTo>
                  <a:pt x="177000" y="86408"/>
                  <a:pt x="174883" y="58891"/>
                  <a:pt x="193933" y="70533"/>
                </a:cubicBezTo>
                <a:cubicBezTo>
                  <a:pt x="212983" y="82175"/>
                  <a:pt x="247644" y="129800"/>
                  <a:pt x="281246" y="156258"/>
                </a:cubicBezTo>
                <a:cubicBezTo>
                  <a:pt x="314848" y="182716"/>
                  <a:pt x="357446" y="214731"/>
                  <a:pt x="395546" y="229283"/>
                </a:cubicBezTo>
                <a:cubicBezTo>
                  <a:pt x="433646" y="243835"/>
                  <a:pt x="478625" y="240131"/>
                  <a:pt x="509846" y="243570"/>
                </a:cubicBezTo>
                <a:cubicBezTo>
                  <a:pt x="541067" y="247010"/>
                  <a:pt x="567525" y="247010"/>
                  <a:pt x="582871" y="249920"/>
                </a:cubicBezTo>
                <a:cubicBezTo>
                  <a:pt x="598217" y="252831"/>
                  <a:pt x="623088" y="260504"/>
                  <a:pt x="601921" y="261033"/>
                </a:cubicBezTo>
                <a:cubicBezTo>
                  <a:pt x="580754" y="261562"/>
                  <a:pt x="504290" y="255212"/>
                  <a:pt x="455871" y="253095"/>
                </a:cubicBezTo>
                <a:cubicBezTo>
                  <a:pt x="407452" y="250978"/>
                  <a:pt x="346862" y="270822"/>
                  <a:pt x="311408" y="248333"/>
                </a:cubicBezTo>
                <a:cubicBezTo>
                  <a:pt x="275954" y="225844"/>
                  <a:pt x="295798" y="162608"/>
                  <a:pt x="243146" y="118158"/>
                </a:cubicBezTo>
                <a:cubicBezTo>
                  <a:pt x="190494" y="73708"/>
                  <a:pt x="20102" y="8620"/>
                  <a:pt x="1846" y="68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: 図形 1177">
            <a:extLst>
              <a:ext uri="{FF2B5EF4-FFF2-40B4-BE49-F238E27FC236}">
                <a16:creationId xmlns:a16="http://schemas.microsoft.com/office/drawing/2014/main" id="{6BB03CEC-27A8-4A88-A55F-E517C5644C01}"/>
              </a:ext>
            </a:extLst>
          </p:cNvPr>
          <p:cNvSpPr/>
          <p:nvPr/>
        </p:nvSpPr>
        <p:spPr>
          <a:xfrm>
            <a:off x="4325896" y="5090784"/>
            <a:ext cx="343051" cy="632155"/>
          </a:xfrm>
          <a:custGeom>
            <a:avLst/>
            <a:gdLst>
              <a:gd name="connsiteX0" fmla="*/ 42 w 343051"/>
              <a:gd name="connsiteY0" fmla="*/ 329 h 632155"/>
              <a:gd name="connsiteX1" fmla="*/ 109579 w 343051"/>
              <a:gd name="connsiteY1" fmla="*/ 157491 h 632155"/>
              <a:gd name="connsiteX2" fmla="*/ 209592 w 343051"/>
              <a:gd name="connsiteY2" fmla="*/ 370216 h 632155"/>
              <a:gd name="connsiteX3" fmla="*/ 228642 w 343051"/>
              <a:gd name="connsiteY3" fmla="*/ 352754 h 632155"/>
              <a:gd name="connsiteX4" fmla="*/ 273092 w 343051"/>
              <a:gd name="connsiteY4" fmla="*/ 465466 h 632155"/>
              <a:gd name="connsiteX5" fmla="*/ 342942 w 343051"/>
              <a:gd name="connsiteY5" fmla="*/ 632154 h 632155"/>
              <a:gd name="connsiteX6" fmla="*/ 285792 w 343051"/>
              <a:gd name="connsiteY6" fmla="*/ 468641 h 632155"/>
              <a:gd name="connsiteX7" fmla="*/ 160379 w 343051"/>
              <a:gd name="connsiteY7" fmla="*/ 276554 h 632155"/>
              <a:gd name="connsiteX8" fmla="*/ 122279 w 343051"/>
              <a:gd name="connsiteY8" fmla="*/ 198766 h 632155"/>
              <a:gd name="connsiteX9" fmla="*/ 42 w 343051"/>
              <a:gd name="connsiteY9" fmla="*/ 329 h 632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3051" h="632155">
                <a:moveTo>
                  <a:pt x="42" y="329"/>
                </a:moveTo>
                <a:cubicBezTo>
                  <a:pt x="-2075" y="-6550"/>
                  <a:pt x="74654" y="95843"/>
                  <a:pt x="109579" y="157491"/>
                </a:cubicBezTo>
                <a:cubicBezTo>
                  <a:pt x="144504" y="219139"/>
                  <a:pt x="189748" y="337672"/>
                  <a:pt x="209592" y="370216"/>
                </a:cubicBezTo>
                <a:cubicBezTo>
                  <a:pt x="229436" y="402760"/>
                  <a:pt x="218059" y="336879"/>
                  <a:pt x="228642" y="352754"/>
                </a:cubicBezTo>
                <a:cubicBezTo>
                  <a:pt x="239225" y="368629"/>
                  <a:pt x="254042" y="418899"/>
                  <a:pt x="273092" y="465466"/>
                </a:cubicBezTo>
                <a:cubicBezTo>
                  <a:pt x="292142" y="512033"/>
                  <a:pt x="340825" y="631625"/>
                  <a:pt x="342942" y="632154"/>
                </a:cubicBezTo>
                <a:cubicBezTo>
                  <a:pt x="345059" y="632683"/>
                  <a:pt x="316219" y="527908"/>
                  <a:pt x="285792" y="468641"/>
                </a:cubicBezTo>
                <a:cubicBezTo>
                  <a:pt x="255365" y="409374"/>
                  <a:pt x="187631" y="321533"/>
                  <a:pt x="160379" y="276554"/>
                </a:cubicBezTo>
                <a:cubicBezTo>
                  <a:pt x="133127" y="231575"/>
                  <a:pt x="149267" y="248508"/>
                  <a:pt x="122279" y="198766"/>
                </a:cubicBezTo>
                <a:cubicBezTo>
                  <a:pt x="95291" y="149024"/>
                  <a:pt x="2159" y="7208"/>
                  <a:pt x="42" y="32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: 図形 1178">
            <a:extLst>
              <a:ext uri="{FF2B5EF4-FFF2-40B4-BE49-F238E27FC236}">
                <a16:creationId xmlns:a16="http://schemas.microsoft.com/office/drawing/2014/main" id="{7F8665F4-84FA-4280-AC52-5A76C7D1F512}"/>
              </a:ext>
            </a:extLst>
          </p:cNvPr>
          <p:cNvSpPr/>
          <p:nvPr/>
        </p:nvSpPr>
        <p:spPr>
          <a:xfrm>
            <a:off x="4678563" y="5760936"/>
            <a:ext cx="182449" cy="341535"/>
          </a:xfrm>
          <a:custGeom>
            <a:avLst/>
            <a:gdLst>
              <a:gd name="connsiteX0" fmla="*/ 1387 w 182449"/>
              <a:gd name="connsiteY0" fmla="*/ 102 h 341535"/>
              <a:gd name="connsiteX1" fmla="*/ 66475 w 182449"/>
              <a:gd name="connsiteY1" fmla="*/ 133452 h 341535"/>
              <a:gd name="connsiteX2" fmla="*/ 144262 w 182449"/>
              <a:gd name="connsiteY2" fmla="*/ 249339 h 341535"/>
              <a:gd name="connsiteX3" fmla="*/ 182362 w 182449"/>
              <a:gd name="connsiteY3" fmla="*/ 341414 h 341535"/>
              <a:gd name="connsiteX4" fmla="*/ 134737 w 182449"/>
              <a:gd name="connsiteY4" fmla="*/ 265214 h 341535"/>
              <a:gd name="connsiteX5" fmla="*/ 31550 w 182449"/>
              <a:gd name="connsiteY5" fmla="*/ 114402 h 341535"/>
              <a:gd name="connsiteX6" fmla="*/ 1387 w 182449"/>
              <a:gd name="connsiteY6" fmla="*/ 102 h 341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449" h="341535">
                <a:moveTo>
                  <a:pt x="1387" y="102"/>
                </a:moveTo>
                <a:cubicBezTo>
                  <a:pt x="7208" y="3277"/>
                  <a:pt x="42663" y="91913"/>
                  <a:pt x="66475" y="133452"/>
                </a:cubicBezTo>
                <a:cubicBezTo>
                  <a:pt x="90287" y="174991"/>
                  <a:pt x="124948" y="214679"/>
                  <a:pt x="144262" y="249339"/>
                </a:cubicBezTo>
                <a:cubicBezTo>
                  <a:pt x="163576" y="283999"/>
                  <a:pt x="183950" y="338768"/>
                  <a:pt x="182362" y="341414"/>
                </a:cubicBezTo>
                <a:cubicBezTo>
                  <a:pt x="180775" y="344060"/>
                  <a:pt x="159872" y="303049"/>
                  <a:pt x="134737" y="265214"/>
                </a:cubicBezTo>
                <a:cubicBezTo>
                  <a:pt x="109602" y="227379"/>
                  <a:pt x="54569" y="160439"/>
                  <a:pt x="31550" y="114402"/>
                </a:cubicBezTo>
                <a:cubicBezTo>
                  <a:pt x="8531" y="68365"/>
                  <a:pt x="-4434" y="-3073"/>
                  <a:pt x="1387" y="10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: 図形 1179">
            <a:extLst>
              <a:ext uri="{FF2B5EF4-FFF2-40B4-BE49-F238E27FC236}">
                <a16:creationId xmlns:a16="http://schemas.microsoft.com/office/drawing/2014/main" id="{8C3E3F96-324E-40D6-AED5-2268B8C24B52}"/>
              </a:ext>
            </a:extLst>
          </p:cNvPr>
          <p:cNvSpPr/>
          <p:nvPr/>
        </p:nvSpPr>
        <p:spPr>
          <a:xfrm>
            <a:off x="4753946" y="6128933"/>
            <a:ext cx="218598" cy="278332"/>
          </a:xfrm>
          <a:custGeom>
            <a:avLst/>
            <a:gdLst>
              <a:gd name="connsiteX0" fmla="*/ 122854 w 218598"/>
              <a:gd name="connsiteY0" fmla="*/ 405 h 278332"/>
              <a:gd name="connsiteX1" fmla="*/ 206992 w 218598"/>
              <a:gd name="connsiteY1" fmla="*/ 79780 h 278332"/>
              <a:gd name="connsiteX2" fmla="*/ 213342 w 218598"/>
              <a:gd name="connsiteY2" fmla="*/ 128992 h 278332"/>
              <a:gd name="connsiteX3" fmla="*/ 164129 w 218598"/>
              <a:gd name="connsiteY3" fmla="*/ 176617 h 278332"/>
              <a:gd name="connsiteX4" fmla="*/ 3792 w 218598"/>
              <a:gd name="connsiteY4" fmla="*/ 276630 h 278332"/>
              <a:gd name="connsiteX5" fmla="*/ 62529 w 218598"/>
              <a:gd name="connsiteY5" fmla="*/ 230592 h 278332"/>
              <a:gd name="connsiteX6" fmla="*/ 197467 w 218598"/>
              <a:gd name="connsiteY6" fmla="*/ 116292 h 278332"/>
              <a:gd name="connsiteX7" fmla="*/ 122854 w 218598"/>
              <a:gd name="connsiteY7" fmla="*/ 405 h 27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8598" h="278332">
                <a:moveTo>
                  <a:pt x="122854" y="405"/>
                </a:moveTo>
                <a:cubicBezTo>
                  <a:pt x="124441" y="-5680"/>
                  <a:pt x="191911" y="58349"/>
                  <a:pt x="206992" y="79780"/>
                </a:cubicBezTo>
                <a:cubicBezTo>
                  <a:pt x="222073" y="101211"/>
                  <a:pt x="220486" y="112853"/>
                  <a:pt x="213342" y="128992"/>
                </a:cubicBezTo>
                <a:cubicBezTo>
                  <a:pt x="206198" y="145132"/>
                  <a:pt x="199054" y="152011"/>
                  <a:pt x="164129" y="176617"/>
                </a:cubicBezTo>
                <a:cubicBezTo>
                  <a:pt x="129204" y="201223"/>
                  <a:pt x="20725" y="267634"/>
                  <a:pt x="3792" y="276630"/>
                </a:cubicBezTo>
                <a:cubicBezTo>
                  <a:pt x="-13141" y="285626"/>
                  <a:pt x="30250" y="257315"/>
                  <a:pt x="62529" y="230592"/>
                </a:cubicBezTo>
                <a:cubicBezTo>
                  <a:pt x="94808" y="203869"/>
                  <a:pt x="188736" y="154921"/>
                  <a:pt x="197467" y="116292"/>
                </a:cubicBezTo>
                <a:cubicBezTo>
                  <a:pt x="206198" y="77663"/>
                  <a:pt x="121267" y="6490"/>
                  <a:pt x="122854" y="40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: 図形 1180">
            <a:extLst>
              <a:ext uri="{FF2B5EF4-FFF2-40B4-BE49-F238E27FC236}">
                <a16:creationId xmlns:a16="http://schemas.microsoft.com/office/drawing/2014/main" id="{401DFD20-8307-417A-BFE6-FA9514409749}"/>
              </a:ext>
            </a:extLst>
          </p:cNvPr>
          <p:cNvSpPr/>
          <p:nvPr/>
        </p:nvSpPr>
        <p:spPr>
          <a:xfrm>
            <a:off x="4196567" y="6424980"/>
            <a:ext cx="587226" cy="323674"/>
          </a:xfrm>
          <a:custGeom>
            <a:avLst/>
            <a:gdLst>
              <a:gd name="connsiteX0" fmla="*/ 580221 w 587226"/>
              <a:gd name="connsiteY0" fmla="*/ 2808 h 323674"/>
              <a:gd name="connsiteX1" fmla="*/ 437346 w 587226"/>
              <a:gd name="connsiteY1" fmla="*/ 75833 h 323674"/>
              <a:gd name="connsiteX2" fmla="*/ 246846 w 587226"/>
              <a:gd name="connsiteY2" fmla="*/ 182195 h 323674"/>
              <a:gd name="connsiteX3" fmla="*/ 88096 w 587226"/>
              <a:gd name="connsiteY3" fmla="*/ 245695 h 323674"/>
              <a:gd name="connsiteX4" fmla="*/ 783 w 587226"/>
              <a:gd name="connsiteY4" fmla="*/ 323483 h 323674"/>
              <a:gd name="connsiteX5" fmla="*/ 54758 w 587226"/>
              <a:gd name="connsiteY5" fmla="*/ 264745 h 323674"/>
              <a:gd name="connsiteX6" fmla="*/ 210333 w 587226"/>
              <a:gd name="connsiteY6" fmla="*/ 174258 h 323674"/>
              <a:gd name="connsiteX7" fmla="*/ 580221 w 587226"/>
              <a:gd name="connsiteY7" fmla="*/ 2808 h 32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7226" h="323674">
                <a:moveTo>
                  <a:pt x="580221" y="2808"/>
                </a:moveTo>
                <a:cubicBezTo>
                  <a:pt x="618057" y="-13596"/>
                  <a:pt x="492908" y="45935"/>
                  <a:pt x="437346" y="75833"/>
                </a:cubicBezTo>
                <a:cubicBezTo>
                  <a:pt x="381784" y="105731"/>
                  <a:pt x="305054" y="153885"/>
                  <a:pt x="246846" y="182195"/>
                </a:cubicBezTo>
                <a:cubicBezTo>
                  <a:pt x="188638" y="210505"/>
                  <a:pt x="129106" y="222147"/>
                  <a:pt x="88096" y="245695"/>
                </a:cubicBezTo>
                <a:cubicBezTo>
                  <a:pt x="47086" y="269243"/>
                  <a:pt x="6339" y="320308"/>
                  <a:pt x="783" y="323483"/>
                </a:cubicBezTo>
                <a:cubicBezTo>
                  <a:pt x="-4773" y="326658"/>
                  <a:pt x="19833" y="289616"/>
                  <a:pt x="54758" y="264745"/>
                </a:cubicBezTo>
                <a:cubicBezTo>
                  <a:pt x="89683" y="239874"/>
                  <a:pt x="125931" y="220031"/>
                  <a:pt x="210333" y="174258"/>
                </a:cubicBezTo>
                <a:cubicBezTo>
                  <a:pt x="294735" y="128485"/>
                  <a:pt x="542385" y="19212"/>
                  <a:pt x="580221" y="280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: 図形 1181">
            <a:extLst>
              <a:ext uri="{FF2B5EF4-FFF2-40B4-BE49-F238E27FC236}">
                <a16:creationId xmlns:a16="http://schemas.microsoft.com/office/drawing/2014/main" id="{C077AD57-6473-4F74-88EC-BA794B8DDCD0}"/>
              </a:ext>
            </a:extLst>
          </p:cNvPr>
          <p:cNvSpPr/>
          <p:nvPr/>
        </p:nvSpPr>
        <p:spPr>
          <a:xfrm>
            <a:off x="2643186" y="3073391"/>
            <a:ext cx="231190" cy="30240"/>
          </a:xfrm>
          <a:custGeom>
            <a:avLst/>
            <a:gdLst>
              <a:gd name="connsiteX0" fmla="*/ 2 w 231190"/>
              <a:gd name="connsiteY0" fmla="*/ 25409 h 30240"/>
              <a:gd name="connsiteX1" fmla="*/ 123827 w 231190"/>
              <a:gd name="connsiteY1" fmla="*/ 9 h 30240"/>
              <a:gd name="connsiteX2" fmla="*/ 228602 w 231190"/>
              <a:gd name="connsiteY2" fmla="*/ 28584 h 30240"/>
              <a:gd name="connsiteX3" fmla="*/ 201614 w 231190"/>
              <a:gd name="connsiteY3" fmla="*/ 26997 h 30240"/>
              <a:gd name="connsiteX4" fmla="*/ 120652 w 231190"/>
              <a:gd name="connsiteY4" fmla="*/ 22234 h 30240"/>
              <a:gd name="connsiteX5" fmla="*/ 2 w 231190"/>
              <a:gd name="connsiteY5" fmla="*/ 25409 h 3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1190" h="30240">
                <a:moveTo>
                  <a:pt x="2" y="25409"/>
                </a:moveTo>
                <a:cubicBezTo>
                  <a:pt x="531" y="21705"/>
                  <a:pt x="85727" y="-520"/>
                  <a:pt x="123827" y="9"/>
                </a:cubicBezTo>
                <a:cubicBezTo>
                  <a:pt x="161927" y="538"/>
                  <a:pt x="215638" y="24086"/>
                  <a:pt x="228602" y="28584"/>
                </a:cubicBezTo>
                <a:cubicBezTo>
                  <a:pt x="241566" y="33082"/>
                  <a:pt x="201614" y="26997"/>
                  <a:pt x="201614" y="26997"/>
                </a:cubicBezTo>
                <a:cubicBezTo>
                  <a:pt x="183623" y="25939"/>
                  <a:pt x="147904" y="23028"/>
                  <a:pt x="120652" y="22234"/>
                </a:cubicBezTo>
                <a:cubicBezTo>
                  <a:pt x="93400" y="21440"/>
                  <a:pt x="-527" y="29113"/>
                  <a:pt x="2" y="25409"/>
                </a:cubicBezTo>
                <a:close/>
              </a:path>
            </a:pathLst>
          </a:custGeom>
          <a:solidFill>
            <a:srgbClr val="FFFF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: 図形 1188">
            <a:extLst>
              <a:ext uri="{FF2B5EF4-FFF2-40B4-BE49-F238E27FC236}">
                <a16:creationId xmlns:a16="http://schemas.microsoft.com/office/drawing/2014/main" id="{6978EDA8-1608-4E1B-BFFB-646E388492CD}"/>
              </a:ext>
            </a:extLst>
          </p:cNvPr>
          <p:cNvSpPr/>
          <p:nvPr/>
        </p:nvSpPr>
        <p:spPr>
          <a:xfrm>
            <a:off x="2917825" y="3182714"/>
            <a:ext cx="56953" cy="73545"/>
          </a:xfrm>
          <a:custGeom>
            <a:avLst/>
            <a:gdLst>
              <a:gd name="connsiteX0" fmla="*/ 0 w 56953"/>
              <a:gd name="connsiteY0" fmla="*/ 224 h 73545"/>
              <a:gd name="connsiteX1" fmla="*/ 50800 w 56953"/>
              <a:gd name="connsiteY1" fmla="*/ 71661 h 73545"/>
              <a:gd name="connsiteX2" fmla="*/ 50800 w 56953"/>
              <a:gd name="connsiteY2" fmla="*/ 49436 h 73545"/>
              <a:gd name="connsiteX3" fmla="*/ 0 w 56953"/>
              <a:gd name="connsiteY3" fmla="*/ 224 h 7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953" h="73545">
                <a:moveTo>
                  <a:pt x="0" y="224"/>
                </a:moveTo>
                <a:cubicBezTo>
                  <a:pt x="0" y="3928"/>
                  <a:pt x="42333" y="63459"/>
                  <a:pt x="50800" y="71661"/>
                </a:cubicBezTo>
                <a:cubicBezTo>
                  <a:pt x="59267" y="79863"/>
                  <a:pt x="58737" y="59225"/>
                  <a:pt x="50800" y="49436"/>
                </a:cubicBezTo>
                <a:cubicBezTo>
                  <a:pt x="42863" y="39647"/>
                  <a:pt x="0" y="-3480"/>
                  <a:pt x="0" y="22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68352F54-3323-4802-A6B4-7763F774FF6F}"/>
              </a:ext>
            </a:extLst>
          </p:cNvPr>
          <p:cNvSpPr/>
          <p:nvPr/>
        </p:nvSpPr>
        <p:spPr>
          <a:xfrm>
            <a:off x="4482055" y="6647987"/>
            <a:ext cx="313044" cy="390941"/>
          </a:xfrm>
          <a:custGeom>
            <a:avLst/>
            <a:gdLst>
              <a:gd name="connsiteX0" fmla="*/ 1045 w 313044"/>
              <a:gd name="connsiteY0" fmla="*/ 2051 h 390941"/>
              <a:gd name="connsiteX1" fmla="*/ 304258 w 313044"/>
              <a:gd name="connsiteY1" fmla="*/ 383051 h 390941"/>
              <a:gd name="connsiteX2" fmla="*/ 209008 w 313044"/>
              <a:gd name="connsiteY2" fmla="*/ 238588 h 390941"/>
              <a:gd name="connsiteX3" fmla="*/ 1045 w 313044"/>
              <a:gd name="connsiteY3" fmla="*/ 2051 h 390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3044" h="390941">
                <a:moveTo>
                  <a:pt x="1045" y="2051"/>
                </a:moveTo>
                <a:cubicBezTo>
                  <a:pt x="16920" y="26128"/>
                  <a:pt x="269598" y="343628"/>
                  <a:pt x="304258" y="383051"/>
                </a:cubicBezTo>
                <a:cubicBezTo>
                  <a:pt x="338918" y="422474"/>
                  <a:pt x="263512" y="304734"/>
                  <a:pt x="209008" y="238588"/>
                </a:cubicBezTo>
                <a:cubicBezTo>
                  <a:pt x="154504" y="172442"/>
                  <a:pt x="-14830" y="-22026"/>
                  <a:pt x="1045" y="205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75AC3E4D-6EE8-4ED4-90EE-DD228011D39D}"/>
              </a:ext>
            </a:extLst>
          </p:cNvPr>
          <p:cNvSpPr/>
          <p:nvPr/>
        </p:nvSpPr>
        <p:spPr>
          <a:xfrm>
            <a:off x="4829117" y="7087165"/>
            <a:ext cx="388403" cy="397360"/>
          </a:xfrm>
          <a:custGeom>
            <a:avLst/>
            <a:gdLst>
              <a:gd name="connsiteX0" fmla="*/ 58 w 388403"/>
              <a:gd name="connsiteY0" fmla="*/ 1023 h 397360"/>
              <a:gd name="connsiteX1" fmla="*/ 252471 w 388403"/>
              <a:gd name="connsiteY1" fmla="*/ 232798 h 397360"/>
              <a:gd name="connsiteX2" fmla="*/ 308033 w 388403"/>
              <a:gd name="connsiteY2" fmla="*/ 340748 h 397360"/>
              <a:gd name="connsiteX3" fmla="*/ 387408 w 388403"/>
              <a:gd name="connsiteY3" fmla="*/ 396310 h 397360"/>
              <a:gd name="connsiteX4" fmla="*/ 344546 w 388403"/>
              <a:gd name="connsiteY4" fmla="*/ 294710 h 397360"/>
              <a:gd name="connsiteX5" fmla="*/ 230246 w 388403"/>
              <a:gd name="connsiteY5" fmla="*/ 155010 h 397360"/>
              <a:gd name="connsiteX6" fmla="*/ 58 w 388403"/>
              <a:gd name="connsiteY6" fmla="*/ 1023 h 39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8403" h="397360">
                <a:moveTo>
                  <a:pt x="58" y="1023"/>
                </a:moveTo>
                <a:cubicBezTo>
                  <a:pt x="3762" y="13988"/>
                  <a:pt x="201142" y="176177"/>
                  <a:pt x="252471" y="232798"/>
                </a:cubicBezTo>
                <a:cubicBezTo>
                  <a:pt x="303800" y="289419"/>
                  <a:pt x="285544" y="313496"/>
                  <a:pt x="308033" y="340748"/>
                </a:cubicBezTo>
                <a:cubicBezTo>
                  <a:pt x="330522" y="368000"/>
                  <a:pt x="381323" y="403983"/>
                  <a:pt x="387408" y="396310"/>
                </a:cubicBezTo>
                <a:cubicBezTo>
                  <a:pt x="393493" y="388637"/>
                  <a:pt x="370740" y="334927"/>
                  <a:pt x="344546" y="294710"/>
                </a:cubicBezTo>
                <a:cubicBezTo>
                  <a:pt x="318352" y="254493"/>
                  <a:pt x="292158" y="208456"/>
                  <a:pt x="230246" y="155010"/>
                </a:cubicBezTo>
                <a:cubicBezTo>
                  <a:pt x="168334" y="101564"/>
                  <a:pt x="-3646" y="-11942"/>
                  <a:pt x="58" y="102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5E2C538D-B170-4B48-82BC-0D878B0389C4}"/>
              </a:ext>
            </a:extLst>
          </p:cNvPr>
          <p:cNvSpPr/>
          <p:nvPr/>
        </p:nvSpPr>
        <p:spPr>
          <a:xfrm>
            <a:off x="5186803" y="7531095"/>
            <a:ext cx="330079" cy="114037"/>
          </a:xfrm>
          <a:custGeom>
            <a:avLst/>
            <a:gdLst>
              <a:gd name="connsiteX0" fmla="*/ 1147 w 330079"/>
              <a:gd name="connsiteY0" fmla="*/ 5 h 114037"/>
              <a:gd name="connsiteX1" fmla="*/ 110685 w 330079"/>
              <a:gd name="connsiteY1" fmla="*/ 38105 h 114037"/>
              <a:gd name="connsiteX2" fmla="*/ 318647 w 330079"/>
              <a:gd name="connsiteY2" fmla="*/ 112718 h 114037"/>
              <a:gd name="connsiteX3" fmla="*/ 291660 w 330079"/>
              <a:gd name="connsiteY3" fmla="*/ 82555 h 114037"/>
              <a:gd name="connsiteX4" fmla="*/ 196410 w 330079"/>
              <a:gd name="connsiteY4" fmla="*/ 41280 h 114037"/>
              <a:gd name="connsiteX5" fmla="*/ 1147 w 330079"/>
              <a:gd name="connsiteY5" fmla="*/ 5 h 114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0079" h="114037">
                <a:moveTo>
                  <a:pt x="1147" y="5"/>
                </a:moveTo>
                <a:cubicBezTo>
                  <a:pt x="-13141" y="-524"/>
                  <a:pt x="110685" y="38105"/>
                  <a:pt x="110685" y="38105"/>
                </a:cubicBezTo>
                <a:cubicBezTo>
                  <a:pt x="163602" y="56891"/>
                  <a:pt x="288485" y="105310"/>
                  <a:pt x="318647" y="112718"/>
                </a:cubicBezTo>
                <a:cubicBezTo>
                  <a:pt x="348809" y="120126"/>
                  <a:pt x="312033" y="94461"/>
                  <a:pt x="291660" y="82555"/>
                </a:cubicBezTo>
                <a:cubicBezTo>
                  <a:pt x="271287" y="70649"/>
                  <a:pt x="243241" y="53715"/>
                  <a:pt x="196410" y="41280"/>
                </a:cubicBezTo>
                <a:cubicBezTo>
                  <a:pt x="149579" y="28845"/>
                  <a:pt x="15435" y="534"/>
                  <a:pt x="1147" y="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CC22AD5D-B435-46AD-B58E-FB4568E7A751}"/>
              </a:ext>
            </a:extLst>
          </p:cNvPr>
          <p:cNvSpPr/>
          <p:nvPr/>
        </p:nvSpPr>
        <p:spPr>
          <a:xfrm>
            <a:off x="4972044" y="6302684"/>
            <a:ext cx="331663" cy="539184"/>
          </a:xfrm>
          <a:custGeom>
            <a:avLst/>
            <a:gdLst>
              <a:gd name="connsiteX0" fmla="*/ 1594 w 331663"/>
              <a:gd name="connsiteY0" fmla="*/ 1279 h 539184"/>
              <a:gd name="connsiteX1" fmla="*/ 112719 w 331663"/>
              <a:gd name="connsiteY1" fmla="*/ 142566 h 539184"/>
              <a:gd name="connsiteX2" fmla="*/ 222256 w 331663"/>
              <a:gd name="connsiteY2" fmla="*/ 304491 h 539184"/>
              <a:gd name="connsiteX3" fmla="*/ 328619 w 331663"/>
              <a:gd name="connsiteY3" fmla="*/ 534679 h 539184"/>
              <a:gd name="connsiteX4" fmla="*/ 293694 w 331663"/>
              <a:gd name="connsiteY4" fmla="*/ 439429 h 539184"/>
              <a:gd name="connsiteX5" fmla="*/ 200031 w 331663"/>
              <a:gd name="connsiteY5" fmla="*/ 226704 h 539184"/>
              <a:gd name="connsiteX6" fmla="*/ 1594 w 331663"/>
              <a:gd name="connsiteY6" fmla="*/ 1279 h 539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1663" h="539184">
                <a:moveTo>
                  <a:pt x="1594" y="1279"/>
                </a:moveTo>
                <a:cubicBezTo>
                  <a:pt x="-12958" y="-12744"/>
                  <a:pt x="75942" y="92031"/>
                  <a:pt x="112719" y="142566"/>
                </a:cubicBezTo>
                <a:cubicBezTo>
                  <a:pt x="149496" y="193101"/>
                  <a:pt x="186273" y="239139"/>
                  <a:pt x="222256" y="304491"/>
                </a:cubicBezTo>
                <a:cubicBezTo>
                  <a:pt x="258239" y="369843"/>
                  <a:pt x="316713" y="512189"/>
                  <a:pt x="328619" y="534679"/>
                </a:cubicBezTo>
                <a:cubicBezTo>
                  <a:pt x="340525" y="557169"/>
                  <a:pt x="315125" y="490758"/>
                  <a:pt x="293694" y="439429"/>
                </a:cubicBezTo>
                <a:cubicBezTo>
                  <a:pt x="272263" y="388100"/>
                  <a:pt x="249508" y="301317"/>
                  <a:pt x="200031" y="226704"/>
                </a:cubicBezTo>
                <a:cubicBezTo>
                  <a:pt x="150554" y="152091"/>
                  <a:pt x="16146" y="15302"/>
                  <a:pt x="1594" y="127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59CAE191-F3F8-4386-A3BB-9A71601D89D3}"/>
              </a:ext>
            </a:extLst>
          </p:cNvPr>
          <p:cNvSpPr/>
          <p:nvPr/>
        </p:nvSpPr>
        <p:spPr>
          <a:xfrm>
            <a:off x="5326467" y="6900854"/>
            <a:ext cx="154813" cy="203379"/>
          </a:xfrm>
          <a:custGeom>
            <a:avLst/>
            <a:gdLst>
              <a:gd name="connsiteX0" fmla="*/ 4358 w 154813"/>
              <a:gd name="connsiteY0" fmla="*/ 9 h 203379"/>
              <a:gd name="connsiteX1" fmla="*/ 66271 w 154813"/>
              <a:gd name="connsiteY1" fmla="*/ 120659 h 203379"/>
              <a:gd name="connsiteX2" fmla="*/ 153583 w 154813"/>
              <a:gd name="connsiteY2" fmla="*/ 201621 h 203379"/>
              <a:gd name="connsiteX3" fmla="*/ 110721 w 154813"/>
              <a:gd name="connsiteY3" fmla="*/ 171459 h 203379"/>
              <a:gd name="connsiteX4" fmla="*/ 17058 w 154813"/>
              <a:gd name="connsiteY4" fmla="*/ 114309 h 203379"/>
              <a:gd name="connsiteX5" fmla="*/ 4358 w 154813"/>
              <a:gd name="connsiteY5" fmla="*/ 9 h 203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813" h="203379">
                <a:moveTo>
                  <a:pt x="4358" y="9"/>
                </a:moveTo>
                <a:cubicBezTo>
                  <a:pt x="12560" y="1067"/>
                  <a:pt x="41400" y="87057"/>
                  <a:pt x="66271" y="120659"/>
                </a:cubicBezTo>
                <a:cubicBezTo>
                  <a:pt x="91142" y="154261"/>
                  <a:pt x="146175" y="193154"/>
                  <a:pt x="153583" y="201621"/>
                </a:cubicBezTo>
                <a:cubicBezTo>
                  <a:pt x="160991" y="210088"/>
                  <a:pt x="133475" y="186011"/>
                  <a:pt x="110721" y="171459"/>
                </a:cubicBezTo>
                <a:cubicBezTo>
                  <a:pt x="87967" y="156907"/>
                  <a:pt x="35050" y="139974"/>
                  <a:pt x="17058" y="114309"/>
                </a:cubicBezTo>
                <a:cubicBezTo>
                  <a:pt x="-934" y="88644"/>
                  <a:pt x="-3844" y="-1049"/>
                  <a:pt x="4358" y="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BF0F5CAC-DB7C-4881-8C33-856EB57CAF1B}"/>
              </a:ext>
            </a:extLst>
          </p:cNvPr>
          <p:cNvSpPr/>
          <p:nvPr/>
        </p:nvSpPr>
        <p:spPr>
          <a:xfrm>
            <a:off x="5387980" y="7140507"/>
            <a:ext cx="232154" cy="110092"/>
          </a:xfrm>
          <a:custGeom>
            <a:avLst/>
            <a:gdLst>
              <a:gd name="connsiteX0" fmla="*/ 231770 w 232154"/>
              <a:gd name="connsiteY0" fmla="*/ 17531 h 110092"/>
              <a:gd name="connsiteX1" fmla="*/ 76195 w 232154"/>
              <a:gd name="connsiteY1" fmla="*/ 4831 h 110092"/>
              <a:gd name="connsiteX2" fmla="*/ 1583 w 232154"/>
              <a:gd name="connsiteY2" fmla="*/ 109606 h 110092"/>
              <a:gd name="connsiteX3" fmla="*/ 25395 w 232154"/>
              <a:gd name="connsiteY3" fmla="*/ 42931 h 110092"/>
              <a:gd name="connsiteX4" fmla="*/ 26983 w 232154"/>
              <a:gd name="connsiteY4" fmla="*/ 17531 h 110092"/>
              <a:gd name="connsiteX5" fmla="*/ 231770 w 232154"/>
              <a:gd name="connsiteY5" fmla="*/ 17531 h 11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154" h="110092">
                <a:moveTo>
                  <a:pt x="231770" y="17531"/>
                </a:moveTo>
                <a:cubicBezTo>
                  <a:pt x="239972" y="15414"/>
                  <a:pt x="114559" y="-10515"/>
                  <a:pt x="76195" y="4831"/>
                </a:cubicBezTo>
                <a:cubicBezTo>
                  <a:pt x="37831" y="20177"/>
                  <a:pt x="10050" y="103256"/>
                  <a:pt x="1583" y="109606"/>
                </a:cubicBezTo>
                <a:cubicBezTo>
                  <a:pt x="-6884" y="115956"/>
                  <a:pt x="21162" y="58277"/>
                  <a:pt x="25395" y="42931"/>
                </a:cubicBezTo>
                <a:cubicBezTo>
                  <a:pt x="29628" y="27585"/>
                  <a:pt x="-7678" y="24939"/>
                  <a:pt x="26983" y="17531"/>
                </a:cubicBezTo>
                <a:cubicBezTo>
                  <a:pt x="61643" y="10123"/>
                  <a:pt x="223568" y="19648"/>
                  <a:pt x="231770" y="1753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965445CC-1085-441A-B0C9-C70119CACA28}"/>
              </a:ext>
            </a:extLst>
          </p:cNvPr>
          <p:cNvSpPr/>
          <p:nvPr/>
        </p:nvSpPr>
        <p:spPr>
          <a:xfrm>
            <a:off x="5592704" y="7127552"/>
            <a:ext cx="585584" cy="180630"/>
          </a:xfrm>
          <a:custGeom>
            <a:avLst/>
            <a:gdLst>
              <a:gd name="connsiteX0" fmla="*/ 59 w 585584"/>
              <a:gd name="connsiteY0" fmla="*/ 323 h 180630"/>
              <a:gd name="connsiteX1" fmla="*/ 254059 w 585584"/>
              <a:gd name="connsiteY1" fmla="*/ 59061 h 180630"/>
              <a:gd name="connsiteX2" fmla="*/ 576321 w 585584"/>
              <a:gd name="connsiteY2" fmla="*/ 176536 h 180630"/>
              <a:gd name="connsiteX3" fmla="*/ 504884 w 585584"/>
              <a:gd name="connsiteY3" fmla="*/ 155898 h 180630"/>
              <a:gd name="connsiteX4" fmla="*/ 233421 w 585584"/>
              <a:gd name="connsiteY4" fmla="*/ 82873 h 180630"/>
              <a:gd name="connsiteX5" fmla="*/ 59 w 585584"/>
              <a:gd name="connsiteY5" fmla="*/ 323 h 18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5584" h="180630">
                <a:moveTo>
                  <a:pt x="59" y="323"/>
                </a:moveTo>
                <a:cubicBezTo>
                  <a:pt x="3499" y="-3646"/>
                  <a:pt x="158015" y="29692"/>
                  <a:pt x="254059" y="59061"/>
                </a:cubicBezTo>
                <a:cubicBezTo>
                  <a:pt x="350103" y="88430"/>
                  <a:pt x="534517" y="160397"/>
                  <a:pt x="576321" y="176536"/>
                </a:cubicBezTo>
                <a:cubicBezTo>
                  <a:pt x="618125" y="192675"/>
                  <a:pt x="504884" y="155898"/>
                  <a:pt x="504884" y="155898"/>
                </a:cubicBezTo>
                <a:cubicBezTo>
                  <a:pt x="447734" y="140288"/>
                  <a:pt x="323909" y="109861"/>
                  <a:pt x="233421" y="82873"/>
                </a:cubicBezTo>
                <a:cubicBezTo>
                  <a:pt x="142934" y="55886"/>
                  <a:pt x="-3381" y="4292"/>
                  <a:pt x="59" y="32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8FF0395D-4B70-4B2F-AC3B-800F003018BF}"/>
              </a:ext>
            </a:extLst>
          </p:cNvPr>
          <p:cNvSpPr/>
          <p:nvPr/>
        </p:nvSpPr>
        <p:spPr>
          <a:xfrm>
            <a:off x="6221413" y="7832725"/>
            <a:ext cx="622602" cy="42036"/>
          </a:xfrm>
          <a:custGeom>
            <a:avLst/>
            <a:gdLst>
              <a:gd name="connsiteX0" fmla="*/ 0 w 622602"/>
              <a:gd name="connsiteY0" fmla="*/ 0 h 42036"/>
              <a:gd name="connsiteX1" fmla="*/ 595312 w 622602"/>
              <a:gd name="connsiteY1" fmla="*/ 41275 h 42036"/>
              <a:gd name="connsiteX2" fmla="*/ 496887 w 622602"/>
              <a:gd name="connsiteY2" fmla="*/ 25400 h 42036"/>
              <a:gd name="connsiteX3" fmla="*/ 269875 w 622602"/>
              <a:gd name="connsiteY3" fmla="*/ 7938 h 42036"/>
              <a:gd name="connsiteX4" fmla="*/ 0 w 622602"/>
              <a:gd name="connsiteY4" fmla="*/ 0 h 42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602" h="42036">
                <a:moveTo>
                  <a:pt x="0" y="0"/>
                </a:moveTo>
                <a:lnTo>
                  <a:pt x="595312" y="41275"/>
                </a:lnTo>
                <a:cubicBezTo>
                  <a:pt x="678126" y="45508"/>
                  <a:pt x="551126" y="30956"/>
                  <a:pt x="496887" y="25400"/>
                </a:cubicBezTo>
                <a:cubicBezTo>
                  <a:pt x="442648" y="19844"/>
                  <a:pt x="269875" y="7938"/>
                  <a:pt x="269875" y="7938"/>
                </a:cubicBez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: 図形 1023">
            <a:extLst>
              <a:ext uri="{FF2B5EF4-FFF2-40B4-BE49-F238E27FC236}">
                <a16:creationId xmlns:a16="http://schemas.microsoft.com/office/drawing/2014/main" id="{C9A5AD3A-0D68-4E62-9639-FA9F42EACB7D}"/>
              </a:ext>
            </a:extLst>
          </p:cNvPr>
          <p:cNvSpPr/>
          <p:nvPr/>
        </p:nvSpPr>
        <p:spPr>
          <a:xfrm>
            <a:off x="6746982" y="7542208"/>
            <a:ext cx="157972" cy="54228"/>
          </a:xfrm>
          <a:custGeom>
            <a:avLst/>
            <a:gdLst>
              <a:gd name="connsiteX0" fmla="*/ 3068 w 157972"/>
              <a:gd name="connsiteY0" fmla="*/ 5 h 54228"/>
              <a:gd name="connsiteX1" fmla="*/ 157056 w 157972"/>
              <a:gd name="connsiteY1" fmla="*/ 47630 h 54228"/>
              <a:gd name="connsiteX2" fmla="*/ 63393 w 157972"/>
              <a:gd name="connsiteY2" fmla="*/ 50805 h 54228"/>
              <a:gd name="connsiteX3" fmla="*/ 3068 w 157972"/>
              <a:gd name="connsiteY3" fmla="*/ 5 h 54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972" h="54228">
                <a:moveTo>
                  <a:pt x="3068" y="5"/>
                </a:moveTo>
                <a:cubicBezTo>
                  <a:pt x="18679" y="-524"/>
                  <a:pt x="147002" y="39163"/>
                  <a:pt x="157056" y="47630"/>
                </a:cubicBezTo>
                <a:cubicBezTo>
                  <a:pt x="167110" y="56097"/>
                  <a:pt x="91703" y="55567"/>
                  <a:pt x="63393" y="50805"/>
                </a:cubicBezTo>
                <a:cubicBezTo>
                  <a:pt x="35083" y="46043"/>
                  <a:pt x="-12543" y="534"/>
                  <a:pt x="3068" y="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6" name="フリーフォーム: 図形 1025">
            <a:extLst>
              <a:ext uri="{FF2B5EF4-FFF2-40B4-BE49-F238E27FC236}">
                <a16:creationId xmlns:a16="http://schemas.microsoft.com/office/drawing/2014/main" id="{368FAEF9-5032-47FA-86DE-49FC12C05FDC}"/>
              </a:ext>
            </a:extLst>
          </p:cNvPr>
          <p:cNvSpPr/>
          <p:nvPr/>
        </p:nvSpPr>
        <p:spPr>
          <a:xfrm>
            <a:off x="6913058" y="7500928"/>
            <a:ext cx="228458" cy="55697"/>
          </a:xfrm>
          <a:custGeom>
            <a:avLst/>
            <a:gdLst>
              <a:gd name="connsiteX0" fmla="*/ 216405 w 228458"/>
              <a:gd name="connsiteY0" fmla="*/ 10 h 55697"/>
              <a:gd name="connsiteX1" fmla="*/ 3680 w 228458"/>
              <a:gd name="connsiteY1" fmla="*/ 53985 h 55697"/>
              <a:gd name="connsiteX2" fmla="*/ 89405 w 228458"/>
              <a:gd name="connsiteY2" fmla="*/ 42872 h 55697"/>
              <a:gd name="connsiteX3" fmla="*/ 191005 w 228458"/>
              <a:gd name="connsiteY3" fmla="*/ 49222 h 55697"/>
              <a:gd name="connsiteX4" fmla="*/ 216405 w 228458"/>
              <a:gd name="connsiteY4" fmla="*/ 10 h 5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458" h="55697">
                <a:moveTo>
                  <a:pt x="216405" y="10"/>
                </a:moveTo>
                <a:cubicBezTo>
                  <a:pt x="185184" y="804"/>
                  <a:pt x="24847" y="46841"/>
                  <a:pt x="3680" y="53985"/>
                </a:cubicBezTo>
                <a:cubicBezTo>
                  <a:pt x="-17487" y="61129"/>
                  <a:pt x="58184" y="43666"/>
                  <a:pt x="89405" y="42872"/>
                </a:cubicBezTo>
                <a:cubicBezTo>
                  <a:pt x="120626" y="42078"/>
                  <a:pt x="171426" y="53191"/>
                  <a:pt x="191005" y="49222"/>
                </a:cubicBezTo>
                <a:cubicBezTo>
                  <a:pt x="210584" y="45253"/>
                  <a:pt x="247626" y="-784"/>
                  <a:pt x="216405" y="1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: 図形 1036">
            <a:extLst>
              <a:ext uri="{FF2B5EF4-FFF2-40B4-BE49-F238E27FC236}">
                <a16:creationId xmlns:a16="http://schemas.microsoft.com/office/drawing/2014/main" id="{332F6F3E-36B5-4304-A55E-47B851E661BA}"/>
              </a:ext>
            </a:extLst>
          </p:cNvPr>
          <p:cNvSpPr/>
          <p:nvPr/>
        </p:nvSpPr>
        <p:spPr>
          <a:xfrm>
            <a:off x="6847791" y="7578617"/>
            <a:ext cx="89692" cy="312847"/>
          </a:xfrm>
          <a:custGeom>
            <a:avLst/>
            <a:gdLst>
              <a:gd name="connsiteX0" fmla="*/ 89584 w 89692"/>
              <a:gd name="connsiteY0" fmla="*/ 108 h 312847"/>
              <a:gd name="connsiteX1" fmla="*/ 7034 w 89692"/>
              <a:gd name="connsiteY1" fmla="*/ 103296 h 312847"/>
              <a:gd name="connsiteX2" fmla="*/ 8622 w 89692"/>
              <a:gd name="connsiteY2" fmla="*/ 235058 h 312847"/>
              <a:gd name="connsiteX3" fmla="*/ 43547 w 89692"/>
              <a:gd name="connsiteY3" fmla="*/ 312846 h 312847"/>
              <a:gd name="connsiteX4" fmla="*/ 18147 w 89692"/>
              <a:gd name="connsiteY4" fmla="*/ 236646 h 312847"/>
              <a:gd name="connsiteX5" fmla="*/ 24497 w 89692"/>
              <a:gd name="connsiteY5" fmla="*/ 122346 h 312847"/>
              <a:gd name="connsiteX6" fmla="*/ 89584 w 89692"/>
              <a:gd name="connsiteY6" fmla="*/ 108 h 31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692" h="312847">
                <a:moveTo>
                  <a:pt x="89584" y="108"/>
                </a:moveTo>
                <a:cubicBezTo>
                  <a:pt x="86673" y="-3067"/>
                  <a:pt x="20528" y="64138"/>
                  <a:pt x="7034" y="103296"/>
                </a:cubicBezTo>
                <a:cubicBezTo>
                  <a:pt x="-6460" y="142454"/>
                  <a:pt x="2537" y="200133"/>
                  <a:pt x="8622" y="235058"/>
                </a:cubicBezTo>
                <a:cubicBezTo>
                  <a:pt x="14707" y="269983"/>
                  <a:pt x="41959" y="312581"/>
                  <a:pt x="43547" y="312846"/>
                </a:cubicBezTo>
                <a:cubicBezTo>
                  <a:pt x="45134" y="313111"/>
                  <a:pt x="21322" y="268396"/>
                  <a:pt x="18147" y="236646"/>
                </a:cubicBezTo>
                <a:cubicBezTo>
                  <a:pt x="14972" y="204896"/>
                  <a:pt x="13120" y="159123"/>
                  <a:pt x="24497" y="122346"/>
                </a:cubicBezTo>
                <a:cubicBezTo>
                  <a:pt x="35874" y="85569"/>
                  <a:pt x="92495" y="3283"/>
                  <a:pt x="89584" y="10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: 図形 1057">
            <a:extLst>
              <a:ext uri="{FF2B5EF4-FFF2-40B4-BE49-F238E27FC236}">
                <a16:creationId xmlns:a16="http://schemas.microsoft.com/office/drawing/2014/main" id="{09D77DF1-A456-4EF7-88C7-D7270DC38C27}"/>
              </a:ext>
            </a:extLst>
          </p:cNvPr>
          <p:cNvSpPr/>
          <p:nvPr/>
        </p:nvSpPr>
        <p:spPr>
          <a:xfrm>
            <a:off x="7292192" y="7605636"/>
            <a:ext cx="271139" cy="254469"/>
          </a:xfrm>
          <a:custGeom>
            <a:avLst/>
            <a:gdLst>
              <a:gd name="connsiteX0" fmla="*/ 270658 w 271139"/>
              <a:gd name="connsiteY0" fmla="*/ 77 h 254469"/>
              <a:gd name="connsiteX1" fmla="*/ 229383 w 271139"/>
              <a:gd name="connsiteY1" fmla="*/ 144539 h 254469"/>
              <a:gd name="connsiteX2" fmla="*/ 172233 w 271139"/>
              <a:gd name="connsiteY2" fmla="*/ 212802 h 254469"/>
              <a:gd name="connsiteX3" fmla="*/ 65871 w 271139"/>
              <a:gd name="connsiteY3" fmla="*/ 246139 h 254469"/>
              <a:gd name="connsiteX4" fmla="*/ 3958 w 271139"/>
              <a:gd name="connsiteY4" fmla="*/ 252489 h 254469"/>
              <a:gd name="connsiteX5" fmla="*/ 178583 w 271139"/>
              <a:gd name="connsiteY5" fmla="*/ 217564 h 254469"/>
              <a:gd name="connsiteX6" fmla="*/ 246846 w 271139"/>
              <a:gd name="connsiteY6" fmla="*/ 165177 h 254469"/>
              <a:gd name="connsiteX7" fmla="*/ 270658 w 271139"/>
              <a:gd name="connsiteY7" fmla="*/ 77 h 254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1139" h="254469">
                <a:moveTo>
                  <a:pt x="270658" y="77"/>
                </a:moveTo>
                <a:cubicBezTo>
                  <a:pt x="267747" y="-3363"/>
                  <a:pt x="245787" y="109085"/>
                  <a:pt x="229383" y="144539"/>
                </a:cubicBezTo>
                <a:cubicBezTo>
                  <a:pt x="212979" y="179993"/>
                  <a:pt x="199485" y="195869"/>
                  <a:pt x="172233" y="212802"/>
                </a:cubicBezTo>
                <a:cubicBezTo>
                  <a:pt x="144981" y="229735"/>
                  <a:pt x="93917" y="239525"/>
                  <a:pt x="65871" y="246139"/>
                </a:cubicBezTo>
                <a:cubicBezTo>
                  <a:pt x="37825" y="252753"/>
                  <a:pt x="-14827" y="257251"/>
                  <a:pt x="3958" y="252489"/>
                </a:cubicBezTo>
                <a:cubicBezTo>
                  <a:pt x="22743" y="247727"/>
                  <a:pt x="138102" y="232116"/>
                  <a:pt x="178583" y="217564"/>
                </a:cubicBezTo>
                <a:cubicBezTo>
                  <a:pt x="219064" y="203012"/>
                  <a:pt x="230706" y="198514"/>
                  <a:pt x="246846" y="165177"/>
                </a:cubicBezTo>
                <a:cubicBezTo>
                  <a:pt x="262986" y="131840"/>
                  <a:pt x="273569" y="3517"/>
                  <a:pt x="270658" y="7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: 図形 1083">
            <a:extLst>
              <a:ext uri="{FF2B5EF4-FFF2-40B4-BE49-F238E27FC236}">
                <a16:creationId xmlns:a16="http://schemas.microsoft.com/office/drawing/2014/main" id="{CA64D20C-E162-4C12-8BD8-AD12DC76116C}"/>
              </a:ext>
            </a:extLst>
          </p:cNvPr>
          <p:cNvSpPr/>
          <p:nvPr/>
        </p:nvSpPr>
        <p:spPr>
          <a:xfrm>
            <a:off x="7120595" y="7634225"/>
            <a:ext cx="182504" cy="225869"/>
          </a:xfrm>
          <a:custGeom>
            <a:avLst/>
            <a:gdLst>
              <a:gd name="connsiteX0" fmla="*/ 35855 w 182504"/>
              <a:gd name="connsiteY0" fmla="*/ 63 h 225869"/>
              <a:gd name="connsiteX1" fmla="*/ 19980 w 182504"/>
              <a:gd name="connsiteY1" fmla="*/ 68325 h 225869"/>
              <a:gd name="connsiteX2" fmla="*/ 45380 w 182504"/>
              <a:gd name="connsiteY2" fmla="*/ 112775 h 225869"/>
              <a:gd name="connsiteX3" fmla="*/ 181905 w 182504"/>
              <a:gd name="connsiteY3" fmla="*/ 223900 h 225869"/>
              <a:gd name="connsiteX4" fmla="*/ 91418 w 182504"/>
              <a:gd name="connsiteY4" fmla="*/ 176275 h 225869"/>
              <a:gd name="connsiteX5" fmla="*/ 930 w 182504"/>
              <a:gd name="connsiteY5" fmla="*/ 81025 h 225869"/>
              <a:gd name="connsiteX6" fmla="*/ 35855 w 182504"/>
              <a:gd name="connsiteY6" fmla="*/ 63 h 225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504" h="225869">
                <a:moveTo>
                  <a:pt x="35855" y="63"/>
                </a:moveTo>
                <a:cubicBezTo>
                  <a:pt x="39030" y="-2054"/>
                  <a:pt x="18393" y="49540"/>
                  <a:pt x="19980" y="68325"/>
                </a:cubicBezTo>
                <a:cubicBezTo>
                  <a:pt x="21567" y="87110"/>
                  <a:pt x="18393" y="86846"/>
                  <a:pt x="45380" y="112775"/>
                </a:cubicBezTo>
                <a:cubicBezTo>
                  <a:pt x="72367" y="138704"/>
                  <a:pt x="174232" y="213317"/>
                  <a:pt x="181905" y="223900"/>
                </a:cubicBezTo>
                <a:cubicBezTo>
                  <a:pt x="189578" y="234483"/>
                  <a:pt x="121580" y="200087"/>
                  <a:pt x="91418" y="176275"/>
                </a:cubicBezTo>
                <a:cubicBezTo>
                  <a:pt x="61256" y="152463"/>
                  <a:pt x="8338" y="113833"/>
                  <a:pt x="930" y="81025"/>
                </a:cubicBezTo>
                <a:cubicBezTo>
                  <a:pt x="-6478" y="48217"/>
                  <a:pt x="32680" y="2180"/>
                  <a:pt x="35855" y="6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: 図形 1182">
            <a:extLst>
              <a:ext uri="{FF2B5EF4-FFF2-40B4-BE49-F238E27FC236}">
                <a16:creationId xmlns:a16="http://schemas.microsoft.com/office/drawing/2014/main" id="{D7F193C8-6C97-424E-A965-7581A9449DAC}"/>
              </a:ext>
            </a:extLst>
          </p:cNvPr>
          <p:cNvSpPr/>
          <p:nvPr/>
        </p:nvSpPr>
        <p:spPr>
          <a:xfrm>
            <a:off x="7394559" y="7624763"/>
            <a:ext cx="228336" cy="468555"/>
          </a:xfrm>
          <a:custGeom>
            <a:avLst/>
            <a:gdLst>
              <a:gd name="connsiteX0" fmla="*/ 184166 w 228336"/>
              <a:gd name="connsiteY0" fmla="*/ 0 h 468555"/>
              <a:gd name="connsiteX1" fmla="*/ 198454 w 228336"/>
              <a:gd name="connsiteY1" fmla="*/ 146050 h 468555"/>
              <a:gd name="connsiteX2" fmla="*/ 92091 w 228336"/>
              <a:gd name="connsiteY2" fmla="*/ 333375 h 468555"/>
              <a:gd name="connsiteX3" fmla="*/ 16 w 228336"/>
              <a:gd name="connsiteY3" fmla="*/ 468312 h 468555"/>
              <a:gd name="connsiteX4" fmla="*/ 85741 w 228336"/>
              <a:gd name="connsiteY4" fmla="*/ 360362 h 468555"/>
              <a:gd name="connsiteX5" fmla="*/ 225441 w 228336"/>
              <a:gd name="connsiteY5" fmla="*/ 146050 h 468555"/>
              <a:gd name="connsiteX6" fmla="*/ 184166 w 228336"/>
              <a:gd name="connsiteY6" fmla="*/ 0 h 468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336" h="468555">
                <a:moveTo>
                  <a:pt x="184166" y="0"/>
                </a:moveTo>
                <a:cubicBezTo>
                  <a:pt x="179668" y="0"/>
                  <a:pt x="213800" y="90488"/>
                  <a:pt x="198454" y="146050"/>
                </a:cubicBezTo>
                <a:cubicBezTo>
                  <a:pt x="183108" y="201612"/>
                  <a:pt x="125164" y="279665"/>
                  <a:pt x="92091" y="333375"/>
                </a:cubicBezTo>
                <a:cubicBezTo>
                  <a:pt x="59018" y="387085"/>
                  <a:pt x="1074" y="463814"/>
                  <a:pt x="16" y="468312"/>
                </a:cubicBezTo>
                <a:cubicBezTo>
                  <a:pt x="-1042" y="472810"/>
                  <a:pt x="48170" y="414072"/>
                  <a:pt x="85741" y="360362"/>
                </a:cubicBezTo>
                <a:cubicBezTo>
                  <a:pt x="123312" y="306652"/>
                  <a:pt x="209831" y="202935"/>
                  <a:pt x="225441" y="146050"/>
                </a:cubicBezTo>
                <a:cubicBezTo>
                  <a:pt x="241051" y="89165"/>
                  <a:pt x="188664" y="0"/>
                  <a:pt x="184166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: 図形 1183">
            <a:extLst>
              <a:ext uri="{FF2B5EF4-FFF2-40B4-BE49-F238E27FC236}">
                <a16:creationId xmlns:a16="http://schemas.microsoft.com/office/drawing/2014/main" id="{A8BC8C19-4381-4F5E-A4EF-5947F8334957}"/>
              </a:ext>
            </a:extLst>
          </p:cNvPr>
          <p:cNvSpPr/>
          <p:nvPr/>
        </p:nvSpPr>
        <p:spPr>
          <a:xfrm>
            <a:off x="6924553" y="7931008"/>
            <a:ext cx="479957" cy="178140"/>
          </a:xfrm>
          <a:custGeom>
            <a:avLst/>
            <a:gdLst>
              <a:gd name="connsiteX0" fmla="*/ 1710 w 479957"/>
              <a:gd name="connsiteY0" fmla="*/ 142 h 178140"/>
              <a:gd name="connsiteX1" fmla="*/ 93785 w 479957"/>
              <a:gd name="connsiteY1" fmla="*/ 69992 h 178140"/>
              <a:gd name="connsiteX2" fmla="*/ 182685 w 479957"/>
              <a:gd name="connsiteY2" fmla="*/ 133492 h 178140"/>
              <a:gd name="connsiteX3" fmla="*/ 262060 w 479957"/>
              <a:gd name="connsiteY3" fmla="*/ 174767 h 178140"/>
              <a:gd name="connsiteX4" fmla="*/ 479547 w 479957"/>
              <a:gd name="connsiteY4" fmla="*/ 174767 h 178140"/>
              <a:gd name="connsiteX5" fmla="*/ 312860 w 479957"/>
              <a:gd name="connsiteY5" fmla="*/ 166830 h 178140"/>
              <a:gd name="connsiteX6" fmla="*/ 177922 w 479957"/>
              <a:gd name="connsiteY6" fmla="*/ 89042 h 178140"/>
              <a:gd name="connsiteX7" fmla="*/ 1710 w 479957"/>
              <a:gd name="connsiteY7" fmla="*/ 142 h 17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957" h="178140">
                <a:moveTo>
                  <a:pt x="1710" y="142"/>
                </a:moveTo>
                <a:cubicBezTo>
                  <a:pt x="-12313" y="-3033"/>
                  <a:pt x="63623" y="47767"/>
                  <a:pt x="93785" y="69992"/>
                </a:cubicBezTo>
                <a:cubicBezTo>
                  <a:pt x="123947" y="92217"/>
                  <a:pt x="154639" y="116030"/>
                  <a:pt x="182685" y="133492"/>
                </a:cubicBezTo>
                <a:cubicBezTo>
                  <a:pt x="210731" y="150955"/>
                  <a:pt x="212583" y="167888"/>
                  <a:pt x="262060" y="174767"/>
                </a:cubicBezTo>
                <a:cubicBezTo>
                  <a:pt x="311537" y="181646"/>
                  <a:pt x="471080" y="176090"/>
                  <a:pt x="479547" y="174767"/>
                </a:cubicBezTo>
                <a:cubicBezTo>
                  <a:pt x="488014" y="173444"/>
                  <a:pt x="363131" y="181117"/>
                  <a:pt x="312860" y="166830"/>
                </a:cubicBezTo>
                <a:cubicBezTo>
                  <a:pt x="262589" y="152543"/>
                  <a:pt x="228987" y="115236"/>
                  <a:pt x="177922" y="89042"/>
                </a:cubicBezTo>
                <a:cubicBezTo>
                  <a:pt x="126857" y="62848"/>
                  <a:pt x="15733" y="3317"/>
                  <a:pt x="1710" y="14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: 図形 1184">
            <a:extLst>
              <a:ext uri="{FF2B5EF4-FFF2-40B4-BE49-F238E27FC236}">
                <a16:creationId xmlns:a16="http://schemas.microsoft.com/office/drawing/2014/main" id="{826E6D5B-4AF1-48EE-B34A-93B8C3D0FFEC}"/>
              </a:ext>
            </a:extLst>
          </p:cNvPr>
          <p:cNvSpPr/>
          <p:nvPr/>
        </p:nvSpPr>
        <p:spPr>
          <a:xfrm>
            <a:off x="7202109" y="7777113"/>
            <a:ext cx="390140" cy="141969"/>
          </a:xfrm>
          <a:custGeom>
            <a:avLst/>
            <a:gdLst>
              <a:gd name="connsiteX0" fmla="*/ 389316 w 390140"/>
              <a:gd name="connsiteY0" fmla="*/ 50 h 141969"/>
              <a:gd name="connsiteX1" fmla="*/ 248029 w 390140"/>
              <a:gd name="connsiteY1" fmla="*/ 115937 h 141969"/>
              <a:gd name="connsiteX2" fmla="*/ 144841 w 390140"/>
              <a:gd name="connsiteY2" fmla="*/ 131812 h 141969"/>
              <a:gd name="connsiteX3" fmla="*/ 379 w 390140"/>
              <a:gd name="connsiteY3" fmla="*/ 73075 h 141969"/>
              <a:gd name="connsiteX4" fmla="*/ 190879 w 390140"/>
              <a:gd name="connsiteY4" fmla="*/ 141337 h 141969"/>
              <a:gd name="connsiteX5" fmla="*/ 302004 w 390140"/>
              <a:gd name="connsiteY5" fmla="*/ 101650 h 141969"/>
              <a:gd name="connsiteX6" fmla="*/ 389316 w 390140"/>
              <a:gd name="connsiteY6" fmla="*/ 50 h 14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0140" h="141969">
                <a:moveTo>
                  <a:pt x="389316" y="50"/>
                </a:moveTo>
                <a:cubicBezTo>
                  <a:pt x="380320" y="2431"/>
                  <a:pt x="288775" y="93977"/>
                  <a:pt x="248029" y="115937"/>
                </a:cubicBezTo>
                <a:cubicBezTo>
                  <a:pt x="207283" y="137897"/>
                  <a:pt x="186116" y="138956"/>
                  <a:pt x="144841" y="131812"/>
                </a:cubicBezTo>
                <a:cubicBezTo>
                  <a:pt x="103566" y="124668"/>
                  <a:pt x="-7294" y="71488"/>
                  <a:pt x="379" y="73075"/>
                </a:cubicBezTo>
                <a:cubicBezTo>
                  <a:pt x="8052" y="74662"/>
                  <a:pt x="140608" y="136575"/>
                  <a:pt x="190879" y="141337"/>
                </a:cubicBezTo>
                <a:cubicBezTo>
                  <a:pt x="241150" y="146099"/>
                  <a:pt x="272635" y="123081"/>
                  <a:pt x="302004" y="101650"/>
                </a:cubicBezTo>
                <a:cubicBezTo>
                  <a:pt x="331373" y="80219"/>
                  <a:pt x="398312" y="-2331"/>
                  <a:pt x="389316" y="5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: 図形 1185">
            <a:extLst>
              <a:ext uri="{FF2B5EF4-FFF2-40B4-BE49-F238E27FC236}">
                <a16:creationId xmlns:a16="http://schemas.microsoft.com/office/drawing/2014/main" id="{F85FE591-F806-4D51-A6B1-11A5DC4A339D}"/>
              </a:ext>
            </a:extLst>
          </p:cNvPr>
          <p:cNvSpPr/>
          <p:nvPr/>
        </p:nvSpPr>
        <p:spPr>
          <a:xfrm>
            <a:off x="7435850" y="6854825"/>
            <a:ext cx="227769" cy="100551"/>
          </a:xfrm>
          <a:custGeom>
            <a:avLst/>
            <a:gdLst>
              <a:gd name="connsiteX0" fmla="*/ 0 w 227769"/>
              <a:gd name="connsiteY0" fmla="*/ 0 h 100551"/>
              <a:gd name="connsiteX1" fmla="*/ 130175 w 227769"/>
              <a:gd name="connsiteY1" fmla="*/ 52388 h 100551"/>
              <a:gd name="connsiteX2" fmla="*/ 227013 w 227769"/>
              <a:gd name="connsiteY2" fmla="*/ 100013 h 100551"/>
              <a:gd name="connsiteX3" fmla="*/ 177800 w 227769"/>
              <a:gd name="connsiteY3" fmla="*/ 79375 h 100551"/>
              <a:gd name="connsiteX4" fmla="*/ 0 w 227769"/>
              <a:gd name="connsiteY4" fmla="*/ 0 h 100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769" h="100551">
                <a:moveTo>
                  <a:pt x="0" y="0"/>
                </a:moveTo>
                <a:cubicBezTo>
                  <a:pt x="46170" y="17859"/>
                  <a:pt x="92340" y="35719"/>
                  <a:pt x="130175" y="52388"/>
                </a:cubicBezTo>
                <a:cubicBezTo>
                  <a:pt x="168010" y="69057"/>
                  <a:pt x="219076" y="95515"/>
                  <a:pt x="227013" y="100013"/>
                </a:cubicBezTo>
                <a:cubicBezTo>
                  <a:pt x="234950" y="104511"/>
                  <a:pt x="177800" y="79375"/>
                  <a:pt x="177800" y="7937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: 図形 1186">
            <a:extLst>
              <a:ext uri="{FF2B5EF4-FFF2-40B4-BE49-F238E27FC236}">
                <a16:creationId xmlns:a16="http://schemas.microsoft.com/office/drawing/2014/main" id="{A4755A87-F9A4-435C-B833-2FF1C7192E5B}"/>
              </a:ext>
            </a:extLst>
          </p:cNvPr>
          <p:cNvSpPr/>
          <p:nvPr/>
        </p:nvSpPr>
        <p:spPr>
          <a:xfrm>
            <a:off x="7660670" y="6977271"/>
            <a:ext cx="54283" cy="250618"/>
          </a:xfrm>
          <a:custGeom>
            <a:avLst/>
            <a:gdLst>
              <a:gd name="connsiteX0" fmla="*/ 27593 w 54283"/>
              <a:gd name="connsiteY0" fmla="*/ 1379 h 250618"/>
              <a:gd name="connsiteX1" fmla="*/ 51405 w 54283"/>
              <a:gd name="connsiteY1" fmla="*/ 50592 h 250618"/>
              <a:gd name="connsiteX2" fmla="*/ 52993 w 54283"/>
              <a:gd name="connsiteY2" fmla="*/ 99804 h 250618"/>
              <a:gd name="connsiteX3" fmla="*/ 43468 w 54283"/>
              <a:gd name="connsiteY3" fmla="*/ 141079 h 250618"/>
              <a:gd name="connsiteX4" fmla="*/ 19655 w 54283"/>
              <a:gd name="connsiteY4" fmla="*/ 185529 h 250618"/>
              <a:gd name="connsiteX5" fmla="*/ 2193 w 54283"/>
              <a:gd name="connsiteY5" fmla="*/ 250617 h 250618"/>
              <a:gd name="connsiteX6" fmla="*/ 5368 w 54283"/>
              <a:gd name="connsiteY6" fmla="*/ 183942 h 250618"/>
              <a:gd name="connsiteX7" fmla="*/ 48230 w 54283"/>
              <a:gd name="connsiteY7" fmla="*/ 107742 h 250618"/>
              <a:gd name="connsiteX8" fmla="*/ 27593 w 54283"/>
              <a:gd name="connsiteY8" fmla="*/ 1379 h 250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83" h="250618">
                <a:moveTo>
                  <a:pt x="27593" y="1379"/>
                </a:moveTo>
                <a:cubicBezTo>
                  <a:pt x="28122" y="-8146"/>
                  <a:pt x="47172" y="34188"/>
                  <a:pt x="51405" y="50592"/>
                </a:cubicBezTo>
                <a:cubicBezTo>
                  <a:pt x="55638" y="66996"/>
                  <a:pt x="54316" y="84723"/>
                  <a:pt x="52993" y="99804"/>
                </a:cubicBezTo>
                <a:cubicBezTo>
                  <a:pt x="51670" y="114885"/>
                  <a:pt x="49024" y="126791"/>
                  <a:pt x="43468" y="141079"/>
                </a:cubicBezTo>
                <a:cubicBezTo>
                  <a:pt x="37912" y="155367"/>
                  <a:pt x="26534" y="167273"/>
                  <a:pt x="19655" y="185529"/>
                </a:cubicBezTo>
                <a:cubicBezTo>
                  <a:pt x="12776" y="203785"/>
                  <a:pt x="4574" y="250881"/>
                  <a:pt x="2193" y="250617"/>
                </a:cubicBezTo>
                <a:cubicBezTo>
                  <a:pt x="-188" y="250353"/>
                  <a:pt x="-2305" y="207754"/>
                  <a:pt x="5368" y="183942"/>
                </a:cubicBezTo>
                <a:cubicBezTo>
                  <a:pt x="13041" y="160130"/>
                  <a:pt x="43732" y="138434"/>
                  <a:pt x="48230" y="107742"/>
                </a:cubicBezTo>
                <a:cubicBezTo>
                  <a:pt x="52728" y="77050"/>
                  <a:pt x="27064" y="10904"/>
                  <a:pt x="27593" y="137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: 図形 1187">
            <a:extLst>
              <a:ext uri="{FF2B5EF4-FFF2-40B4-BE49-F238E27FC236}">
                <a16:creationId xmlns:a16="http://schemas.microsoft.com/office/drawing/2014/main" id="{E5522D99-2ED2-4748-A08D-98D5AC086399}"/>
              </a:ext>
            </a:extLst>
          </p:cNvPr>
          <p:cNvSpPr/>
          <p:nvPr/>
        </p:nvSpPr>
        <p:spPr>
          <a:xfrm>
            <a:off x="7548562" y="7286372"/>
            <a:ext cx="119433" cy="336916"/>
          </a:xfrm>
          <a:custGeom>
            <a:avLst/>
            <a:gdLst>
              <a:gd name="connsiteX0" fmla="*/ 117476 w 119433"/>
              <a:gd name="connsiteY0" fmla="*/ 1841 h 336916"/>
              <a:gd name="connsiteX1" fmla="*/ 88901 w 119433"/>
              <a:gd name="connsiteY1" fmla="*/ 82803 h 336916"/>
              <a:gd name="connsiteX2" fmla="*/ 55563 w 119433"/>
              <a:gd name="connsiteY2" fmla="*/ 152653 h 336916"/>
              <a:gd name="connsiteX3" fmla="*/ 30163 w 119433"/>
              <a:gd name="connsiteY3" fmla="*/ 209803 h 336916"/>
              <a:gd name="connsiteX4" fmla="*/ 9526 w 119433"/>
              <a:gd name="connsiteY4" fmla="*/ 251078 h 336916"/>
              <a:gd name="connsiteX5" fmla="*/ 4763 w 119433"/>
              <a:gd name="connsiteY5" fmla="*/ 336803 h 336916"/>
              <a:gd name="connsiteX6" fmla="*/ 1588 w 119433"/>
              <a:gd name="connsiteY6" fmla="*/ 266953 h 336916"/>
              <a:gd name="connsiteX7" fmla="*/ 31751 w 119433"/>
              <a:gd name="connsiteY7" fmla="*/ 166941 h 336916"/>
              <a:gd name="connsiteX8" fmla="*/ 117476 w 119433"/>
              <a:gd name="connsiteY8" fmla="*/ 1841 h 336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33" h="336916">
                <a:moveTo>
                  <a:pt x="117476" y="1841"/>
                </a:moveTo>
                <a:cubicBezTo>
                  <a:pt x="127001" y="-12182"/>
                  <a:pt x="99220" y="57668"/>
                  <a:pt x="88901" y="82803"/>
                </a:cubicBezTo>
                <a:cubicBezTo>
                  <a:pt x="78582" y="107938"/>
                  <a:pt x="65353" y="131486"/>
                  <a:pt x="55563" y="152653"/>
                </a:cubicBezTo>
                <a:cubicBezTo>
                  <a:pt x="45773" y="173820"/>
                  <a:pt x="37836" y="193399"/>
                  <a:pt x="30163" y="209803"/>
                </a:cubicBezTo>
                <a:cubicBezTo>
                  <a:pt x="22490" y="226207"/>
                  <a:pt x="13759" y="229911"/>
                  <a:pt x="9526" y="251078"/>
                </a:cubicBezTo>
                <a:cubicBezTo>
                  <a:pt x="5293" y="272245"/>
                  <a:pt x="6086" y="334157"/>
                  <a:pt x="4763" y="336803"/>
                </a:cubicBezTo>
                <a:cubicBezTo>
                  <a:pt x="3440" y="339449"/>
                  <a:pt x="-2910" y="295263"/>
                  <a:pt x="1588" y="266953"/>
                </a:cubicBezTo>
                <a:cubicBezTo>
                  <a:pt x="6086" y="238643"/>
                  <a:pt x="13495" y="211920"/>
                  <a:pt x="31751" y="166941"/>
                </a:cubicBezTo>
                <a:cubicBezTo>
                  <a:pt x="50007" y="121962"/>
                  <a:pt x="107951" y="15864"/>
                  <a:pt x="117476" y="184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: 図形 1189">
            <a:extLst>
              <a:ext uri="{FF2B5EF4-FFF2-40B4-BE49-F238E27FC236}">
                <a16:creationId xmlns:a16="http://schemas.microsoft.com/office/drawing/2014/main" id="{1A28EC01-66A1-454F-987C-66E06C7A02EB}"/>
              </a:ext>
            </a:extLst>
          </p:cNvPr>
          <p:cNvSpPr/>
          <p:nvPr/>
        </p:nvSpPr>
        <p:spPr>
          <a:xfrm>
            <a:off x="7324101" y="6937231"/>
            <a:ext cx="279209" cy="122285"/>
          </a:xfrm>
          <a:custGeom>
            <a:avLst/>
            <a:gdLst>
              <a:gd name="connsiteX0" fmla="*/ 624 w 279209"/>
              <a:gd name="connsiteY0" fmla="*/ 1732 h 122285"/>
              <a:gd name="connsiteX1" fmla="*/ 105399 w 279209"/>
              <a:gd name="connsiteY1" fmla="*/ 35069 h 122285"/>
              <a:gd name="connsiteX2" fmla="*/ 253037 w 279209"/>
              <a:gd name="connsiteY2" fmla="*/ 112857 h 122285"/>
              <a:gd name="connsiteX3" fmla="*/ 276849 w 279209"/>
              <a:gd name="connsiteY3" fmla="*/ 117619 h 122285"/>
              <a:gd name="connsiteX4" fmla="*/ 224462 w 279209"/>
              <a:gd name="connsiteY4" fmla="*/ 82694 h 122285"/>
              <a:gd name="connsiteX5" fmla="*/ 135562 w 279209"/>
              <a:gd name="connsiteY5" fmla="*/ 35069 h 122285"/>
              <a:gd name="connsiteX6" fmla="*/ 64124 w 279209"/>
              <a:gd name="connsiteY6" fmla="*/ 8082 h 122285"/>
              <a:gd name="connsiteX7" fmla="*/ 624 w 279209"/>
              <a:gd name="connsiteY7" fmla="*/ 1732 h 12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9209" h="122285">
                <a:moveTo>
                  <a:pt x="624" y="1732"/>
                </a:moveTo>
                <a:cubicBezTo>
                  <a:pt x="7503" y="6230"/>
                  <a:pt x="63330" y="16548"/>
                  <a:pt x="105399" y="35069"/>
                </a:cubicBezTo>
                <a:cubicBezTo>
                  <a:pt x="147468" y="53590"/>
                  <a:pt x="224462" y="99099"/>
                  <a:pt x="253037" y="112857"/>
                </a:cubicBezTo>
                <a:cubicBezTo>
                  <a:pt x="281612" y="126615"/>
                  <a:pt x="281611" y="122646"/>
                  <a:pt x="276849" y="117619"/>
                </a:cubicBezTo>
                <a:cubicBezTo>
                  <a:pt x="272087" y="112592"/>
                  <a:pt x="248010" y="96452"/>
                  <a:pt x="224462" y="82694"/>
                </a:cubicBezTo>
                <a:cubicBezTo>
                  <a:pt x="200914" y="68936"/>
                  <a:pt x="162285" y="47504"/>
                  <a:pt x="135562" y="35069"/>
                </a:cubicBezTo>
                <a:cubicBezTo>
                  <a:pt x="108839" y="22634"/>
                  <a:pt x="82645" y="13903"/>
                  <a:pt x="64124" y="8082"/>
                </a:cubicBezTo>
                <a:cubicBezTo>
                  <a:pt x="45603" y="2261"/>
                  <a:pt x="-6255" y="-2766"/>
                  <a:pt x="624" y="173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: 図形 1190">
            <a:extLst>
              <a:ext uri="{FF2B5EF4-FFF2-40B4-BE49-F238E27FC236}">
                <a16:creationId xmlns:a16="http://schemas.microsoft.com/office/drawing/2014/main" id="{95F2C130-3013-48E6-9237-B6AEA5139FE1}"/>
              </a:ext>
            </a:extLst>
          </p:cNvPr>
          <p:cNvSpPr/>
          <p:nvPr/>
        </p:nvSpPr>
        <p:spPr>
          <a:xfrm>
            <a:off x="7306627" y="6857994"/>
            <a:ext cx="137309" cy="39977"/>
          </a:xfrm>
          <a:custGeom>
            <a:avLst/>
            <a:gdLst>
              <a:gd name="connsiteX0" fmla="*/ 137161 w 137309"/>
              <a:gd name="connsiteY0" fmla="*/ 6 h 39977"/>
              <a:gd name="connsiteX1" fmla="*/ 32386 w 137309"/>
              <a:gd name="connsiteY1" fmla="*/ 36519 h 39977"/>
              <a:gd name="connsiteX2" fmla="*/ 636 w 137309"/>
              <a:gd name="connsiteY2" fmla="*/ 38106 h 39977"/>
              <a:gd name="connsiteX3" fmla="*/ 54611 w 137309"/>
              <a:gd name="connsiteY3" fmla="*/ 33344 h 39977"/>
              <a:gd name="connsiteX4" fmla="*/ 137161 w 137309"/>
              <a:gd name="connsiteY4" fmla="*/ 6 h 39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309" h="39977">
                <a:moveTo>
                  <a:pt x="137161" y="6"/>
                </a:moveTo>
                <a:cubicBezTo>
                  <a:pt x="133457" y="535"/>
                  <a:pt x="55140" y="30169"/>
                  <a:pt x="32386" y="36519"/>
                </a:cubicBezTo>
                <a:cubicBezTo>
                  <a:pt x="9632" y="42869"/>
                  <a:pt x="-3068" y="38635"/>
                  <a:pt x="636" y="38106"/>
                </a:cubicBezTo>
                <a:cubicBezTo>
                  <a:pt x="4340" y="37577"/>
                  <a:pt x="34767" y="34138"/>
                  <a:pt x="54611" y="33344"/>
                </a:cubicBezTo>
                <a:cubicBezTo>
                  <a:pt x="74455" y="32550"/>
                  <a:pt x="140865" y="-523"/>
                  <a:pt x="137161" y="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: 図形 1191">
            <a:extLst>
              <a:ext uri="{FF2B5EF4-FFF2-40B4-BE49-F238E27FC236}">
                <a16:creationId xmlns:a16="http://schemas.microsoft.com/office/drawing/2014/main" id="{D90B9FBC-C516-4451-9EC0-6D9201CF0E4D}"/>
              </a:ext>
            </a:extLst>
          </p:cNvPr>
          <p:cNvSpPr/>
          <p:nvPr/>
        </p:nvSpPr>
        <p:spPr>
          <a:xfrm>
            <a:off x="7294563" y="6842092"/>
            <a:ext cx="174626" cy="26021"/>
          </a:xfrm>
          <a:custGeom>
            <a:avLst/>
            <a:gdLst>
              <a:gd name="connsiteX0" fmla="*/ 174625 w 174626"/>
              <a:gd name="connsiteY0" fmla="*/ 15908 h 26021"/>
              <a:gd name="connsiteX1" fmla="*/ 109537 w 174626"/>
              <a:gd name="connsiteY1" fmla="*/ 33 h 26021"/>
              <a:gd name="connsiteX2" fmla="*/ 61912 w 174626"/>
              <a:gd name="connsiteY2" fmla="*/ 20671 h 26021"/>
              <a:gd name="connsiteX3" fmla="*/ 17462 w 174626"/>
              <a:gd name="connsiteY3" fmla="*/ 25433 h 26021"/>
              <a:gd name="connsiteX4" fmla="*/ 0 w 174626"/>
              <a:gd name="connsiteY4" fmla="*/ 25433 h 26021"/>
              <a:gd name="connsiteX5" fmla="*/ 63500 w 174626"/>
              <a:gd name="connsiteY5" fmla="*/ 25433 h 26021"/>
              <a:gd name="connsiteX6" fmla="*/ 107950 w 174626"/>
              <a:gd name="connsiteY6" fmla="*/ 17496 h 26021"/>
              <a:gd name="connsiteX7" fmla="*/ 174625 w 174626"/>
              <a:gd name="connsiteY7" fmla="*/ 15908 h 2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626" h="26021">
                <a:moveTo>
                  <a:pt x="174625" y="15908"/>
                </a:moveTo>
                <a:cubicBezTo>
                  <a:pt x="174889" y="12998"/>
                  <a:pt x="128322" y="-761"/>
                  <a:pt x="109537" y="33"/>
                </a:cubicBezTo>
                <a:cubicBezTo>
                  <a:pt x="90752" y="827"/>
                  <a:pt x="77258" y="16438"/>
                  <a:pt x="61912" y="20671"/>
                </a:cubicBezTo>
                <a:cubicBezTo>
                  <a:pt x="46566" y="24904"/>
                  <a:pt x="27781" y="24639"/>
                  <a:pt x="17462" y="25433"/>
                </a:cubicBezTo>
                <a:cubicBezTo>
                  <a:pt x="7143" y="26227"/>
                  <a:pt x="0" y="25433"/>
                  <a:pt x="0" y="25433"/>
                </a:cubicBezTo>
                <a:cubicBezTo>
                  <a:pt x="7673" y="25433"/>
                  <a:pt x="45508" y="26756"/>
                  <a:pt x="63500" y="25433"/>
                </a:cubicBezTo>
                <a:cubicBezTo>
                  <a:pt x="81492" y="24110"/>
                  <a:pt x="95779" y="18819"/>
                  <a:pt x="107950" y="17496"/>
                </a:cubicBezTo>
                <a:cubicBezTo>
                  <a:pt x="120121" y="16173"/>
                  <a:pt x="174361" y="18818"/>
                  <a:pt x="174625" y="1590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: 図形 1192">
            <a:extLst>
              <a:ext uri="{FF2B5EF4-FFF2-40B4-BE49-F238E27FC236}">
                <a16:creationId xmlns:a16="http://schemas.microsoft.com/office/drawing/2014/main" id="{50187D29-5F60-4CD6-9FCA-DEF379C1EBDC}"/>
              </a:ext>
            </a:extLst>
          </p:cNvPr>
          <p:cNvSpPr/>
          <p:nvPr/>
        </p:nvSpPr>
        <p:spPr>
          <a:xfrm>
            <a:off x="7322712" y="6878528"/>
            <a:ext cx="34091" cy="70994"/>
          </a:xfrm>
          <a:custGeom>
            <a:avLst/>
            <a:gdLst>
              <a:gd name="connsiteX0" fmla="*/ 426 w 34091"/>
              <a:gd name="connsiteY0" fmla="*/ 110 h 70994"/>
              <a:gd name="connsiteX1" fmla="*/ 33763 w 34091"/>
              <a:gd name="connsiteY1" fmla="*/ 68372 h 70994"/>
              <a:gd name="connsiteX2" fmla="*/ 16301 w 34091"/>
              <a:gd name="connsiteY2" fmla="*/ 52497 h 70994"/>
              <a:gd name="connsiteX3" fmla="*/ 426 w 34091"/>
              <a:gd name="connsiteY3" fmla="*/ 110 h 7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91" h="70994">
                <a:moveTo>
                  <a:pt x="426" y="110"/>
                </a:moveTo>
                <a:cubicBezTo>
                  <a:pt x="3336" y="2756"/>
                  <a:pt x="31117" y="59641"/>
                  <a:pt x="33763" y="68372"/>
                </a:cubicBezTo>
                <a:cubicBezTo>
                  <a:pt x="36409" y="77103"/>
                  <a:pt x="22386" y="62022"/>
                  <a:pt x="16301" y="52497"/>
                </a:cubicBezTo>
                <a:cubicBezTo>
                  <a:pt x="10216" y="42972"/>
                  <a:pt x="-2484" y="-2536"/>
                  <a:pt x="426" y="11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: 図形 1193">
            <a:extLst>
              <a:ext uri="{FF2B5EF4-FFF2-40B4-BE49-F238E27FC236}">
                <a16:creationId xmlns:a16="http://schemas.microsoft.com/office/drawing/2014/main" id="{3950C06C-0C7B-476A-92EA-AF3C14B332BC}"/>
              </a:ext>
            </a:extLst>
          </p:cNvPr>
          <p:cNvSpPr/>
          <p:nvPr/>
        </p:nvSpPr>
        <p:spPr>
          <a:xfrm>
            <a:off x="7541089" y="7065900"/>
            <a:ext cx="63160" cy="175757"/>
          </a:xfrm>
          <a:custGeom>
            <a:avLst/>
            <a:gdLst>
              <a:gd name="connsiteX0" fmla="*/ 63036 w 63160"/>
              <a:gd name="connsiteY0" fmla="*/ 63 h 175757"/>
              <a:gd name="connsiteX1" fmla="*/ 18586 w 63160"/>
              <a:gd name="connsiteY1" fmla="*/ 55625 h 175757"/>
              <a:gd name="connsiteX2" fmla="*/ 23349 w 63160"/>
              <a:gd name="connsiteY2" fmla="*/ 173100 h 175757"/>
              <a:gd name="connsiteX3" fmla="*/ 10649 w 63160"/>
              <a:gd name="connsiteY3" fmla="*/ 131825 h 175757"/>
              <a:gd name="connsiteX4" fmla="*/ 2711 w 63160"/>
              <a:gd name="connsiteY4" fmla="*/ 65150 h 175757"/>
              <a:gd name="connsiteX5" fmla="*/ 63036 w 63160"/>
              <a:gd name="connsiteY5" fmla="*/ 63 h 175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160" h="175757">
                <a:moveTo>
                  <a:pt x="63036" y="63"/>
                </a:moveTo>
                <a:cubicBezTo>
                  <a:pt x="65682" y="-1525"/>
                  <a:pt x="25200" y="26786"/>
                  <a:pt x="18586" y="55625"/>
                </a:cubicBezTo>
                <a:cubicBezTo>
                  <a:pt x="11972" y="84464"/>
                  <a:pt x="24672" y="160400"/>
                  <a:pt x="23349" y="173100"/>
                </a:cubicBezTo>
                <a:cubicBezTo>
                  <a:pt x="22026" y="185800"/>
                  <a:pt x="14089" y="149817"/>
                  <a:pt x="10649" y="131825"/>
                </a:cubicBezTo>
                <a:cubicBezTo>
                  <a:pt x="7209" y="113833"/>
                  <a:pt x="-5491" y="87375"/>
                  <a:pt x="2711" y="65150"/>
                </a:cubicBezTo>
                <a:cubicBezTo>
                  <a:pt x="10913" y="42925"/>
                  <a:pt x="60390" y="1651"/>
                  <a:pt x="63036" y="6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: 図形 1194">
            <a:extLst>
              <a:ext uri="{FF2B5EF4-FFF2-40B4-BE49-F238E27FC236}">
                <a16:creationId xmlns:a16="http://schemas.microsoft.com/office/drawing/2014/main" id="{379EBF21-AED7-42F8-8454-A056F94803D8}"/>
              </a:ext>
            </a:extLst>
          </p:cNvPr>
          <p:cNvSpPr/>
          <p:nvPr/>
        </p:nvSpPr>
        <p:spPr>
          <a:xfrm>
            <a:off x="7613620" y="7074540"/>
            <a:ext cx="9733" cy="118434"/>
          </a:xfrm>
          <a:custGeom>
            <a:avLst/>
            <a:gdLst>
              <a:gd name="connsiteX0" fmla="*/ 9555 w 9733"/>
              <a:gd name="connsiteY0" fmla="*/ 948 h 118434"/>
              <a:gd name="connsiteX1" fmla="*/ 30 w 9733"/>
              <a:gd name="connsiteY1" fmla="*/ 116835 h 118434"/>
              <a:gd name="connsiteX2" fmla="*/ 6380 w 9733"/>
              <a:gd name="connsiteY2" fmla="*/ 64448 h 118434"/>
              <a:gd name="connsiteX3" fmla="*/ 9555 w 9733"/>
              <a:gd name="connsiteY3" fmla="*/ 948 h 118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3" h="118434">
                <a:moveTo>
                  <a:pt x="9555" y="948"/>
                </a:moveTo>
                <a:cubicBezTo>
                  <a:pt x="8497" y="9679"/>
                  <a:pt x="559" y="106252"/>
                  <a:pt x="30" y="116835"/>
                </a:cubicBezTo>
                <a:cubicBezTo>
                  <a:pt x="-499" y="127418"/>
                  <a:pt x="6115" y="82704"/>
                  <a:pt x="6380" y="64448"/>
                </a:cubicBezTo>
                <a:cubicBezTo>
                  <a:pt x="6645" y="46192"/>
                  <a:pt x="10613" y="-7783"/>
                  <a:pt x="9555" y="94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: 図形 1196">
            <a:extLst>
              <a:ext uri="{FF2B5EF4-FFF2-40B4-BE49-F238E27FC236}">
                <a16:creationId xmlns:a16="http://schemas.microsoft.com/office/drawing/2014/main" id="{3AC1298D-00F0-418A-9631-E5E7509513FF}"/>
              </a:ext>
            </a:extLst>
          </p:cNvPr>
          <p:cNvSpPr/>
          <p:nvPr/>
        </p:nvSpPr>
        <p:spPr>
          <a:xfrm>
            <a:off x="7594842" y="7024281"/>
            <a:ext cx="103756" cy="42089"/>
          </a:xfrm>
          <a:custGeom>
            <a:avLst/>
            <a:gdLst>
              <a:gd name="connsiteX0" fmla="*/ 102946 w 103756"/>
              <a:gd name="connsiteY0" fmla="*/ 407 h 42089"/>
              <a:gd name="connsiteX1" fmla="*/ 1346 w 103756"/>
              <a:gd name="connsiteY1" fmla="*/ 41682 h 42089"/>
              <a:gd name="connsiteX2" fmla="*/ 47383 w 103756"/>
              <a:gd name="connsiteY2" fmla="*/ 21044 h 42089"/>
              <a:gd name="connsiteX3" fmla="*/ 102946 w 103756"/>
              <a:gd name="connsiteY3" fmla="*/ 407 h 42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756" h="42089">
                <a:moveTo>
                  <a:pt x="102946" y="407"/>
                </a:moveTo>
                <a:cubicBezTo>
                  <a:pt x="95273" y="3847"/>
                  <a:pt x="10606" y="38243"/>
                  <a:pt x="1346" y="41682"/>
                </a:cubicBezTo>
                <a:cubicBezTo>
                  <a:pt x="-7914" y="45121"/>
                  <a:pt x="33095" y="25807"/>
                  <a:pt x="47383" y="21044"/>
                </a:cubicBezTo>
                <a:cubicBezTo>
                  <a:pt x="61671" y="16281"/>
                  <a:pt x="110619" y="-3033"/>
                  <a:pt x="102946" y="40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: 図形 1197">
            <a:extLst>
              <a:ext uri="{FF2B5EF4-FFF2-40B4-BE49-F238E27FC236}">
                <a16:creationId xmlns:a16="http://schemas.microsoft.com/office/drawing/2014/main" id="{3DAF142E-8D08-4E13-80CC-423F1196E3E5}"/>
              </a:ext>
            </a:extLst>
          </p:cNvPr>
          <p:cNvSpPr/>
          <p:nvPr/>
        </p:nvSpPr>
        <p:spPr>
          <a:xfrm>
            <a:off x="7332329" y="6989762"/>
            <a:ext cx="189544" cy="194440"/>
          </a:xfrm>
          <a:custGeom>
            <a:avLst/>
            <a:gdLst>
              <a:gd name="connsiteX0" fmla="*/ 334 w 189544"/>
              <a:gd name="connsiteY0" fmla="*/ 1 h 194440"/>
              <a:gd name="connsiteX1" fmla="*/ 120984 w 189544"/>
              <a:gd name="connsiteY1" fmla="*/ 69851 h 194440"/>
              <a:gd name="connsiteX2" fmla="*/ 187659 w 189544"/>
              <a:gd name="connsiteY2" fmla="*/ 192088 h 194440"/>
              <a:gd name="connsiteX3" fmla="*/ 163846 w 189544"/>
              <a:gd name="connsiteY3" fmla="*/ 144463 h 194440"/>
              <a:gd name="connsiteX4" fmla="*/ 87646 w 189544"/>
              <a:gd name="connsiteY4" fmla="*/ 71438 h 194440"/>
              <a:gd name="connsiteX5" fmla="*/ 334 w 189544"/>
              <a:gd name="connsiteY5" fmla="*/ 1 h 19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544" h="194440">
                <a:moveTo>
                  <a:pt x="334" y="1"/>
                </a:moveTo>
                <a:cubicBezTo>
                  <a:pt x="5890" y="-264"/>
                  <a:pt x="89763" y="37837"/>
                  <a:pt x="120984" y="69851"/>
                </a:cubicBezTo>
                <a:cubicBezTo>
                  <a:pt x="152205" y="101866"/>
                  <a:pt x="180515" y="179653"/>
                  <a:pt x="187659" y="192088"/>
                </a:cubicBezTo>
                <a:cubicBezTo>
                  <a:pt x="194803" y="204523"/>
                  <a:pt x="180515" y="164571"/>
                  <a:pt x="163846" y="144463"/>
                </a:cubicBezTo>
                <a:cubicBezTo>
                  <a:pt x="147177" y="124355"/>
                  <a:pt x="115427" y="93927"/>
                  <a:pt x="87646" y="71438"/>
                </a:cubicBezTo>
                <a:cubicBezTo>
                  <a:pt x="59865" y="48949"/>
                  <a:pt x="-5222" y="266"/>
                  <a:pt x="334" y="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: 図形 1198">
            <a:extLst>
              <a:ext uri="{FF2B5EF4-FFF2-40B4-BE49-F238E27FC236}">
                <a16:creationId xmlns:a16="http://schemas.microsoft.com/office/drawing/2014/main" id="{DFD3FD2F-D8F6-4D02-89CA-CE4B10DA4350}"/>
              </a:ext>
            </a:extLst>
          </p:cNvPr>
          <p:cNvSpPr/>
          <p:nvPr/>
        </p:nvSpPr>
        <p:spPr>
          <a:xfrm>
            <a:off x="7288206" y="7067524"/>
            <a:ext cx="100129" cy="149322"/>
          </a:xfrm>
          <a:custGeom>
            <a:avLst/>
            <a:gdLst>
              <a:gd name="connsiteX0" fmla="*/ 7 w 100129"/>
              <a:gd name="connsiteY0" fmla="*/ 26 h 149322"/>
              <a:gd name="connsiteX1" fmla="*/ 80969 w 100129"/>
              <a:gd name="connsiteY1" fmla="*/ 93689 h 149322"/>
              <a:gd name="connsiteX2" fmla="*/ 100019 w 100129"/>
              <a:gd name="connsiteY2" fmla="*/ 149251 h 149322"/>
              <a:gd name="connsiteX3" fmla="*/ 76207 w 100129"/>
              <a:gd name="connsiteY3" fmla="*/ 103214 h 149322"/>
              <a:gd name="connsiteX4" fmla="*/ 7 w 100129"/>
              <a:gd name="connsiteY4" fmla="*/ 26 h 149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29" h="149322">
                <a:moveTo>
                  <a:pt x="7" y="26"/>
                </a:moveTo>
                <a:cubicBezTo>
                  <a:pt x="801" y="-1562"/>
                  <a:pt x="64300" y="68818"/>
                  <a:pt x="80969" y="93689"/>
                </a:cubicBezTo>
                <a:cubicBezTo>
                  <a:pt x="97638" y="118560"/>
                  <a:pt x="100813" y="147664"/>
                  <a:pt x="100019" y="149251"/>
                </a:cubicBezTo>
                <a:cubicBezTo>
                  <a:pt x="99225" y="150839"/>
                  <a:pt x="92346" y="125703"/>
                  <a:pt x="76207" y="103214"/>
                </a:cubicBezTo>
                <a:cubicBezTo>
                  <a:pt x="60068" y="80725"/>
                  <a:pt x="-787" y="1614"/>
                  <a:pt x="7" y="2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: 図形 1199">
            <a:extLst>
              <a:ext uri="{FF2B5EF4-FFF2-40B4-BE49-F238E27FC236}">
                <a16:creationId xmlns:a16="http://schemas.microsoft.com/office/drawing/2014/main" id="{751A2749-17E3-4758-A709-C993E454B23B}"/>
              </a:ext>
            </a:extLst>
          </p:cNvPr>
          <p:cNvSpPr/>
          <p:nvPr/>
        </p:nvSpPr>
        <p:spPr>
          <a:xfrm>
            <a:off x="7248464" y="6990979"/>
            <a:ext cx="111186" cy="121253"/>
          </a:xfrm>
          <a:custGeom>
            <a:avLst/>
            <a:gdLst>
              <a:gd name="connsiteX0" fmla="*/ 111186 w 111186"/>
              <a:gd name="connsiteY0" fmla="*/ 371 h 121253"/>
              <a:gd name="connsiteX1" fmla="*/ 20699 w 111186"/>
              <a:gd name="connsiteY1" fmla="*/ 22596 h 121253"/>
              <a:gd name="connsiteX2" fmla="*/ 61 w 111186"/>
              <a:gd name="connsiteY2" fmla="*/ 44821 h 121253"/>
              <a:gd name="connsiteX3" fmla="*/ 14349 w 111186"/>
              <a:gd name="connsiteY3" fmla="*/ 121021 h 121253"/>
              <a:gd name="connsiteX4" fmla="*/ 14349 w 111186"/>
              <a:gd name="connsiteY4" fmla="*/ 70221 h 121253"/>
              <a:gd name="connsiteX5" fmla="*/ 19111 w 111186"/>
              <a:gd name="connsiteY5" fmla="*/ 41646 h 121253"/>
              <a:gd name="connsiteX6" fmla="*/ 111186 w 111186"/>
              <a:gd name="connsiteY6" fmla="*/ 371 h 121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186" h="121253">
                <a:moveTo>
                  <a:pt x="111186" y="371"/>
                </a:moveTo>
                <a:cubicBezTo>
                  <a:pt x="111451" y="-2804"/>
                  <a:pt x="39220" y="15188"/>
                  <a:pt x="20699" y="22596"/>
                </a:cubicBezTo>
                <a:cubicBezTo>
                  <a:pt x="2178" y="30004"/>
                  <a:pt x="1119" y="28417"/>
                  <a:pt x="61" y="44821"/>
                </a:cubicBezTo>
                <a:cubicBezTo>
                  <a:pt x="-997" y="61225"/>
                  <a:pt x="11968" y="116788"/>
                  <a:pt x="14349" y="121021"/>
                </a:cubicBezTo>
                <a:cubicBezTo>
                  <a:pt x="16730" y="125254"/>
                  <a:pt x="14349" y="70221"/>
                  <a:pt x="14349" y="70221"/>
                </a:cubicBezTo>
                <a:cubicBezTo>
                  <a:pt x="15143" y="56992"/>
                  <a:pt x="9586" y="53023"/>
                  <a:pt x="19111" y="41646"/>
                </a:cubicBezTo>
                <a:cubicBezTo>
                  <a:pt x="28636" y="30269"/>
                  <a:pt x="110921" y="3546"/>
                  <a:pt x="111186" y="37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: 図形 1200">
            <a:extLst>
              <a:ext uri="{FF2B5EF4-FFF2-40B4-BE49-F238E27FC236}">
                <a16:creationId xmlns:a16="http://schemas.microsoft.com/office/drawing/2014/main" id="{6E3CD321-9C8A-40C8-A52A-8B98A3C61774}"/>
              </a:ext>
            </a:extLst>
          </p:cNvPr>
          <p:cNvSpPr/>
          <p:nvPr/>
        </p:nvSpPr>
        <p:spPr>
          <a:xfrm>
            <a:off x="7392954" y="7258900"/>
            <a:ext cx="3403" cy="168313"/>
          </a:xfrm>
          <a:custGeom>
            <a:avLst/>
            <a:gdLst>
              <a:gd name="connsiteX0" fmla="*/ 1621 w 3403"/>
              <a:gd name="connsiteY0" fmla="*/ 738 h 168313"/>
              <a:gd name="connsiteX1" fmla="*/ 34 w 3403"/>
              <a:gd name="connsiteY1" fmla="*/ 164250 h 168313"/>
              <a:gd name="connsiteX2" fmla="*/ 3209 w 3403"/>
              <a:gd name="connsiteY2" fmla="*/ 107100 h 168313"/>
              <a:gd name="connsiteX3" fmla="*/ 1621 w 3403"/>
              <a:gd name="connsiteY3" fmla="*/ 738 h 168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3" h="168313">
                <a:moveTo>
                  <a:pt x="1621" y="738"/>
                </a:moveTo>
                <a:cubicBezTo>
                  <a:pt x="1092" y="10263"/>
                  <a:pt x="-231" y="146523"/>
                  <a:pt x="34" y="164250"/>
                </a:cubicBezTo>
                <a:cubicBezTo>
                  <a:pt x="299" y="181977"/>
                  <a:pt x="2415" y="137792"/>
                  <a:pt x="3209" y="107100"/>
                </a:cubicBezTo>
                <a:cubicBezTo>
                  <a:pt x="4003" y="76408"/>
                  <a:pt x="2150" y="-8787"/>
                  <a:pt x="1621" y="73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: 図形 1201">
            <a:extLst>
              <a:ext uri="{FF2B5EF4-FFF2-40B4-BE49-F238E27FC236}">
                <a16:creationId xmlns:a16="http://schemas.microsoft.com/office/drawing/2014/main" id="{8B4AE26D-7C7A-4244-8B1F-7EBB08F861A0}"/>
              </a:ext>
            </a:extLst>
          </p:cNvPr>
          <p:cNvSpPr/>
          <p:nvPr/>
        </p:nvSpPr>
        <p:spPr>
          <a:xfrm>
            <a:off x="7418317" y="7181840"/>
            <a:ext cx="89367" cy="57795"/>
          </a:xfrm>
          <a:custGeom>
            <a:avLst/>
            <a:gdLst>
              <a:gd name="connsiteX0" fmla="*/ 88971 w 89367"/>
              <a:gd name="connsiteY0" fmla="*/ 10 h 57795"/>
              <a:gd name="connsiteX1" fmla="*/ 69921 w 89367"/>
              <a:gd name="connsiteY1" fmla="*/ 52398 h 57795"/>
              <a:gd name="connsiteX2" fmla="*/ 71 w 89367"/>
              <a:gd name="connsiteY2" fmla="*/ 55573 h 57795"/>
              <a:gd name="connsiteX3" fmla="*/ 57221 w 89367"/>
              <a:gd name="connsiteY3" fmla="*/ 47635 h 57795"/>
              <a:gd name="connsiteX4" fmla="*/ 88971 w 89367"/>
              <a:gd name="connsiteY4" fmla="*/ 10 h 57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367" h="57795">
                <a:moveTo>
                  <a:pt x="88971" y="10"/>
                </a:moveTo>
                <a:cubicBezTo>
                  <a:pt x="91088" y="804"/>
                  <a:pt x="84738" y="43138"/>
                  <a:pt x="69921" y="52398"/>
                </a:cubicBezTo>
                <a:cubicBezTo>
                  <a:pt x="55104" y="61658"/>
                  <a:pt x="2188" y="56367"/>
                  <a:pt x="71" y="55573"/>
                </a:cubicBezTo>
                <a:cubicBezTo>
                  <a:pt x="-2046" y="54779"/>
                  <a:pt x="43198" y="53456"/>
                  <a:pt x="57221" y="47635"/>
                </a:cubicBezTo>
                <a:cubicBezTo>
                  <a:pt x="71244" y="41814"/>
                  <a:pt x="86854" y="-784"/>
                  <a:pt x="88971" y="1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: 図形 1202">
            <a:extLst>
              <a:ext uri="{FF2B5EF4-FFF2-40B4-BE49-F238E27FC236}">
                <a16:creationId xmlns:a16="http://schemas.microsoft.com/office/drawing/2014/main" id="{A2A1BCD4-C451-461B-B636-B5FBBED9FEF4}"/>
              </a:ext>
            </a:extLst>
          </p:cNvPr>
          <p:cNvSpPr/>
          <p:nvPr/>
        </p:nvSpPr>
        <p:spPr>
          <a:xfrm>
            <a:off x="7292975" y="7112000"/>
            <a:ext cx="46262" cy="73042"/>
          </a:xfrm>
          <a:custGeom>
            <a:avLst/>
            <a:gdLst>
              <a:gd name="connsiteX0" fmla="*/ 0 w 46262"/>
              <a:gd name="connsiteY0" fmla="*/ 0 h 73042"/>
              <a:gd name="connsiteX1" fmla="*/ 46038 w 46262"/>
              <a:gd name="connsiteY1" fmla="*/ 73025 h 73042"/>
              <a:gd name="connsiteX2" fmla="*/ 0 w 46262"/>
              <a:gd name="connsiteY2" fmla="*/ 0 h 73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262" h="73042">
                <a:moveTo>
                  <a:pt x="0" y="0"/>
                </a:moveTo>
                <a:cubicBezTo>
                  <a:pt x="0" y="0"/>
                  <a:pt x="42069" y="71702"/>
                  <a:pt x="46038" y="73025"/>
                </a:cubicBezTo>
                <a:cubicBezTo>
                  <a:pt x="50007" y="74348"/>
                  <a:pt x="0" y="0"/>
                  <a:pt x="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: 図形 1203">
            <a:extLst>
              <a:ext uri="{FF2B5EF4-FFF2-40B4-BE49-F238E27FC236}">
                <a16:creationId xmlns:a16="http://schemas.microsoft.com/office/drawing/2014/main" id="{D0107ED0-1BD9-44E7-8A55-57214CCB74C8}"/>
              </a:ext>
            </a:extLst>
          </p:cNvPr>
          <p:cNvSpPr/>
          <p:nvPr/>
        </p:nvSpPr>
        <p:spPr>
          <a:xfrm>
            <a:off x="7286458" y="7121458"/>
            <a:ext cx="76367" cy="101817"/>
          </a:xfrm>
          <a:custGeom>
            <a:avLst/>
            <a:gdLst>
              <a:gd name="connsiteX0" fmla="*/ 167 w 76367"/>
              <a:gd name="connsiteY0" fmla="*/ 67 h 101817"/>
              <a:gd name="connsiteX1" fmla="*/ 47792 w 76367"/>
              <a:gd name="connsiteY1" fmla="*/ 87380 h 101817"/>
              <a:gd name="connsiteX2" fmla="*/ 76367 w 76367"/>
              <a:gd name="connsiteY2" fmla="*/ 101667 h 101817"/>
              <a:gd name="connsiteX3" fmla="*/ 33505 w 76367"/>
              <a:gd name="connsiteY3" fmla="*/ 73092 h 101817"/>
              <a:gd name="connsiteX4" fmla="*/ 167 w 76367"/>
              <a:gd name="connsiteY4" fmla="*/ 67 h 101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367" h="101817">
                <a:moveTo>
                  <a:pt x="167" y="67"/>
                </a:moveTo>
                <a:cubicBezTo>
                  <a:pt x="2548" y="2448"/>
                  <a:pt x="35092" y="70447"/>
                  <a:pt x="47792" y="87380"/>
                </a:cubicBezTo>
                <a:cubicBezTo>
                  <a:pt x="60492" y="104313"/>
                  <a:pt x="76367" y="101667"/>
                  <a:pt x="76367" y="101667"/>
                </a:cubicBezTo>
                <a:cubicBezTo>
                  <a:pt x="73986" y="99286"/>
                  <a:pt x="45676" y="86850"/>
                  <a:pt x="33505" y="73092"/>
                </a:cubicBezTo>
                <a:cubicBezTo>
                  <a:pt x="21334" y="59334"/>
                  <a:pt x="-2214" y="-2314"/>
                  <a:pt x="167" y="6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: 図形 1204">
            <a:extLst>
              <a:ext uri="{FF2B5EF4-FFF2-40B4-BE49-F238E27FC236}">
                <a16:creationId xmlns:a16="http://schemas.microsoft.com/office/drawing/2014/main" id="{D9BE4E5C-93A7-4BB2-A63E-52C6619BF23A}"/>
              </a:ext>
            </a:extLst>
          </p:cNvPr>
          <p:cNvSpPr/>
          <p:nvPr/>
        </p:nvSpPr>
        <p:spPr>
          <a:xfrm>
            <a:off x="7245315" y="7240463"/>
            <a:ext cx="174436" cy="200525"/>
          </a:xfrm>
          <a:custGeom>
            <a:avLst/>
            <a:gdLst>
              <a:gd name="connsiteX0" fmla="*/ 35 w 174436"/>
              <a:gd name="connsiteY0" fmla="*/ 125 h 200525"/>
              <a:gd name="connsiteX1" fmla="*/ 27023 w 174436"/>
              <a:gd name="connsiteY1" fmla="*/ 68387 h 200525"/>
              <a:gd name="connsiteX2" fmla="*/ 160373 w 174436"/>
              <a:gd name="connsiteY2" fmla="*/ 187450 h 200525"/>
              <a:gd name="connsiteX3" fmla="*/ 155610 w 174436"/>
              <a:gd name="connsiteY3" fmla="*/ 185862 h 200525"/>
              <a:gd name="connsiteX4" fmla="*/ 28610 w 174436"/>
              <a:gd name="connsiteY4" fmla="*/ 84262 h 200525"/>
              <a:gd name="connsiteX5" fmla="*/ 35 w 174436"/>
              <a:gd name="connsiteY5" fmla="*/ 125 h 20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436" h="200525">
                <a:moveTo>
                  <a:pt x="35" y="125"/>
                </a:moveTo>
                <a:cubicBezTo>
                  <a:pt x="-229" y="-2521"/>
                  <a:pt x="300" y="37166"/>
                  <a:pt x="27023" y="68387"/>
                </a:cubicBezTo>
                <a:cubicBezTo>
                  <a:pt x="53746" y="99608"/>
                  <a:pt x="160373" y="187450"/>
                  <a:pt x="160373" y="187450"/>
                </a:cubicBezTo>
                <a:cubicBezTo>
                  <a:pt x="181804" y="207029"/>
                  <a:pt x="177570" y="203060"/>
                  <a:pt x="155610" y="185862"/>
                </a:cubicBezTo>
                <a:cubicBezTo>
                  <a:pt x="133650" y="168664"/>
                  <a:pt x="55068" y="112572"/>
                  <a:pt x="28610" y="84262"/>
                </a:cubicBezTo>
                <a:cubicBezTo>
                  <a:pt x="2152" y="55952"/>
                  <a:pt x="299" y="2771"/>
                  <a:pt x="35" y="12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: 図形 1205">
            <a:extLst>
              <a:ext uri="{FF2B5EF4-FFF2-40B4-BE49-F238E27FC236}">
                <a16:creationId xmlns:a16="http://schemas.microsoft.com/office/drawing/2014/main" id="{3460056A-79FE-49E0-91B2-B514FDE2779E}"/>
              </a:ext>
            </a:extLst>
          </p:cNvPr>
          <p:cNvSpPr/>
          <p:nvPr/>
        </p:nvSpPr>
        <p:spPr>
          <a:xfrm>
            <a:off x="7035793" y="7059168"/>
            <a:ext cx="198925" cy="172339"/>
          </a:xfrm>
          <a:custGeom>
            <a:avLst/>
            <a:gdLst>
              <a:gd name="connsiteX0" fmla="*/ 7 w 198925"/>
              <a:gd name="connsiteY0" fmla="*/ 445 h 172339"/>
              <a:gd name="connsiteX1" fmla="*/ 87320 w 198925"/>
              <a:gd name="connsiteY1" fmla="*/ 63945 h 172339"/>
              <a:gd name="connsiteX2" fmla="*/ 104782 w 198925"/>
              <a:gd name="connsiteY2" fmla="*/ 92520 h 172339"/>
              <a:gd name="connsiteX3" fmla="*/ 196857 w 198925"/>
              <a:gd name="connsiteY3" fmla="*/ 170307 h 172339"/>
              <a:gd name="connsiteX4" fmla="*/ 161932 w 198925"/>
              <a:gd name="connsiteY4" fmla="*/ 140145 h 172339"/>
              <a:gd name="connsiteX5" fmla="*/ 82557 w 198925"/>
              <a:gd name="connsiteY5" fmla="*/ 40132 h 172339"/>
              <a:gd name="connsiteX6" fmla="*/ 7 w 198925"/>
              <a:gd name="connsiteY6" fmla="*/ 445 h 17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925" h="172339">
                <a:moveTo>
                  <a:pt x="7" y="445"/>
                </a:moveTo>
                <a:cubicBezTo>
                  <a:pt x="801" y="4414"/>
                  <a:pt x="69858" y="48599"/>
                  <a:pt x="87320" y="63945"/>
                </a:cubicBezTo>
                <a:cubicBezTo>
                  <a:pt x="104782" y="79291"/>
                  <a:pt x="86526" y="74793"/>
                  <a:pt x="104782" y="92520"/>
                </a:cubicBezTo>
                <a:cubicBezTo>
                  <a:pt x="123038" y="110247"/>
                  <a:pt x="187332" y="162370"/>
                  <a:pt x="196857" y="170307"/>
                </a:cubicBezTo>
                <a:cubicBezTo>
                  <a:pt x="206382" y="178244"/>
                  <a:pt x="180982" y="161841"/>
                  <a:pt x="161932" y="140145"/>
                </a:cubicBezTo>
                <a:cubicBezTo>
                  <a:pt x="142882" y="118449"/>
                  <a:pt x="106899" y="60505"/>
                  <a:pt x="82557" y="40132"/>
                </a:cubicBezTo>
                <a:cubicBezTo>
                  <a:pt x="58215" y="19759"/>
                  <a:pt x="-787" y="-3524"/>
                  <a:pt x="7" y="44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: 図形 1206">
            <a:extLst>
              <a:ext uri="{FF2B5EF4-FFF2-40B4-BE49-F238E27FC236}">
                <a16:creationId xmlns:a16="http://schemas.microsoft.com/office/drawing/2014/main" id="{2023A41D-1058-4A43-B539-DADCF6B16A70}"/>
              </a:ext>
            </a:extLst>
          </p:cNvPr>
          <p:cNvSpPr/>
          <p:nvPr/>
        </p:nvSpPr>
        <p:spPr>
          <a:xfrm>
            <a:off x="6932552" y="7110396"/>
            <a:ext cx="116672" cy="96912"/>
          </a:xfrm>
          <a:custGeom>
            <a:avLst/>
            <a:gdLst>
              <a:gd name="connsiteX0" fmla="*/ 61 w 116672"/>
              <a:gd name="connsiteY0" fmla="*/ 17 h 96912"/>
              <a:gd name="connsiteX1" fmla="*/ 84198 w 116672"/>
              <a:gd name="connsiteY1" fmla="*/ 68279 h 96912"/>
              <a:gd name="connsiteX2" fmla="*/ 115948 w 116672"/>
              <a:gd name="connsiteY2" fmla="*/ 96854 h 96912"/>
              <a:gd name="connsiteX3" fmla="*/ 98486 w 116672"/>
              <a:gd name="connsiteY3" fmla="*/ 61929 h 96912"/>
              <a:gd name="connsiteX4" fmla="*/ 61 w 116672"/>
              <a:gd name="connsiteY4" fmla="*/ 17 h 9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672" h="96912">
                <a:moveTo>
                  <a:pt x="61" y="17"/>
                </a:moveTo>
                <a:cubicBezTo>
                  <a:pt x="-2320" y="1075"/>
                  <a:pt x="64884" y="52140"/>
                  <a:pt x="84198" y="68279"/>
                </a:cubicBezTo>
                <a:cubicBezTo>
                  <a:pt x="103512" y="84418"/>
                  <a:pt x="113567" y="97912"/>
                  <a:pt x="115948" y="96854"/>
                </a:cubicBezTo>
                <a:cubicBezTo>
                  <a:pt x="118329" y="95796"/>
                  <a:pt x="115419" y="77275"/>
                  <a:pt x="98486" y="61929"/>
                </a:cubicBezTo>
                <a:cubicBezTo>
                  <a:pt x="81553" y="46583"/>
                  <a:pt x="2442" y="-1041"/>
                  <a:pt x="61" y="1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: 図形 1207">
            <a:extLst>
              <a:ext uri="{FF2B5EF4-FFF2-40B4-BE49-F238E27FC236}">
                <a16:creationId xmlns:a16="http://schemas.microsoft.com/office/drawing/2014/main" id="{49AE92B4-6FF5-4332-BFAD-CC4A58D4FA57}"/>
              </a:ext>
            </a:extLst>
          </p:cNvPr>
          <p:cNvSpPr/>
          <p:nvPr/>
        </p:nvSpPr>
        <p:spPr>
          <a:xfrm>
            <a:off x="7045292" y="7226282"/>
            <a:ext cx="125927" cy="135035"/>
          </a:xfrm>
          <a:custGeom>
            <a:avLst/>
            <a:gdLst>
              <a:gd name="connsiteX0" fmla="*/ 33 w 125927"/>
              <a:gd name="connsiteY0" fmla="*/ 18 h 135035"/>
              <a:gd name="connsiteX1" fmla="*/ 95283 w 125927"/>
              <a:gd name="connsiteY1" fmla="*/ 98443 h 135035"/>
              <a:gd name="connsiteX2" fmla="*/ 125446 w 125927"/>
              <a:gd name="connsiteY2" fmla="*/ 134956 h 135035"/>
              <a:gd name="connsiteX3" fmla="*/ 106396 w 125927"/>
              <a:gd name="connsiteY3" fmla="*/ 90506 h 135035"/>
              <a:gd name="connsiteX4" fmla="*/ 33 w 125927"/>
              <a:gd name="connsiteY4" fmla="*/ 18 h 135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27" h="135035">
                <a:moveTo>
                  <a:pt x="33" y="18"/>
                </a:moveTo>
                <a:cubicBezTo>
                  <a:pt x="-1819" y="1341"/>
                  <a:pt x="74381" y="75953"/>
                  <a:pt x="95283" y="98443"/>
                </a:cubicBezTo>
                <a:cubicBezTo>
                  <a:pt x="116185" y="120933"/>
                  <a:pt x="123594" y="136279"/>
                  <a:pt x="125446" y="134956"/>
                </a:cubicBezTo>
                <a:cubicBezTo>
                  <a:pt x="127298" y="133633"/>
                  <a:pt x="124388" y="111673"/>
                  <a:pt x="106396" y="90506"/>
                </a:cubicBezTo>
                <a:cubicBezTo>
                  <a:pt x="88404" y="69339"/>
                  <a:pt x="1885" y="-1305"/>
                  <a:pt x="33" y="1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: 図形 1208">
            <a:extLst>
              <a:ext uri="{FF2B5EF4-FFF2-40B4-BE49-F238E27FC236}">
                <a16:creationId xmlns:a16="http://schemas.microsoft.com/office/drawing/2014/main" id="{1D72AA9F-B4F3-4C98-AB61-2CB216D1B5AA}"/>
              </a:ext>
            </a:extLst>
          </p:cNvPr>
          <p:cNvSpPr/>
          <p:nvPr/>
        </p:nvSpPr>
        <p:spPr>
          <a:xfrm>
            <a:off x="7040159" y="7134225"/>
            <a:ext cx="76604" cy="36534"/>
          </a:xfrm>
          <a:custGeom>
            <a:avLst/>
            <a:gdLst>
              <a:gd name="connsiteX0" fmla="*/ 76604 w 76604"/>
              <a:gd name="connsiteY0" fmla="*/ 0 h 36534"/>
              <a:gd name="connsiteX1" fmla="*/ 404 w 76604"/>
              <a:gd name="connsiteY1" fmla="*/ 36513 h 36534"/>
              <a:gd name="connsiteX2" fmla="*/ 76604 w 76604"/>
              <a:gd name="connsiteY2" fmla="*/ 0 h 36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604" h="36534">
                <a:moveTo>
                  <a:pt x="76604" y="0"/>
                </a:moveTo>
                <a:cubicBezTo>
                  <a:pt x="76604" y="0"/>
                  <a:pt x="7283" y="35455"/>
                  <a:pt x="404" y="36513"/>
                </a:cubicBezTo>
                <a:cubicBezTo>
                  <a:pt x="-6475" y="37571"/>
                  <a:pt x="76604" y="0"/>
                  <a:pt x="7660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: 図形 1209">
            <a:extLst>
              <a:ext uri="{FF2B5EF4-FFF2-40B4-BE49-F238E27FC236}">
                <a16:creationId xmlns:a16="http://schemas.microsoft.com/office/drawing/2014/main" id="{CCB88386-437F-4F80-B80C-8834224CB8BD}"/>
              </a:ext>
            </a:extLst>
          </p:cNvPr>
          <p:cNvSpPr/>
          <p:nvPr/>
        </p:nvSpPr>
        <p:spPr>
          <a:xfrm>
            <a:off x="6906716" y="7037272"/>
            <a:ext cx="111639" cy="71709"/>
          </a:xfrm>
          <a:custGeom>
            <a:avLst/>
            <a:gdLst>
              <a:gd name="connsiteX0" fmla="*/ 111622 w 111639"/>
              <a:gd name="connsiteY0" fmla="*/ 14403 h 71709"/>
              <a:gd name="connsiteX1" fmla="*/ 43359 w 111639"/>
              <a:gd name="connsiteY1" fmla="*/ 116 h 71709"/>
              <a:gd name="connsiteX2" fmla="*/ 6847 w 111639"/>
              <a:gd name="connsiteY2" fmla="*/ 23928 h 71709"/>
              <a:gd name="connsiteX3" fmla="*/ 3672 w 111639"/>
              <a:gd name="connsiteY3" fmla="*/ 39803 h 71709"/>
              <a:gd name="connsiteX4" fmla="*/ 16372 w 111639"/>
              <a:gd name="connsiteY4" fmla="*/ 71553 h 71709"/>
              <a:gd name="connsiteX5" fmla="*/ 2084 w 111639"/>
              <a:gd name="connsiteY5" fmla="*/ 50916 h 71709"/>
              <a:gd name="connsiteX6" fmla="*/ 5259 w 111639"/>
              <a:gd name="connsiteY6" fmla="*/ 27103 h 71709"/>
              <a:gd name="connsiteX7" fmla="*/ 49709 w 111639"/>
              <a:gd name="connsiteY7" fmla="*/ 4878 h 71709"/>
              <a:gd name="connsiteX8" fmla="*/ 111622 w 111639"/>
              <a:gd name="connsiteY8" fmla="*/ 14403 h 71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639" h="71709">
                <a:moveTo>
                  <a:pt x="111622" y="14403"/>
                </a:moveTo>
                <a:cubicBezTo>
                  <a:pt x="110564" y="13609"/>
                  <a:pt x="60821" y="-1471"/>
                  <a:pt x="43359" y="116"/>
                </a:cubicBezTo>
                <a:cubicBezTo>
                  <a:pt x="25897" y="1703"/>
                  <a:pt x="13461" y="17314"/>
                  <a:pt x="6847" y="23928"/>
                </a:cubicBezTo>
                <a:cubicBezTo>
                  <a:pt x="233" y="30542"/>
                  <a:pt x="2084" y="31865"/>
                  <a:pt x="3672" y="39803"/>
                </a:cubicBezTo>
                <a:cubicBezTo>
                  <a:pt x="5260" y="47741"/>
                  <a:pt x="16637" y="69701"/>
                  <a:pt x="16372" y="71553"/>
                </a:cubicBezTo>
                <a:cubicBezTo>
                  <a:pt x="16107" y="73405"/>
                  <a:pt x="3936" y="58324"/>
                  <a:pt x="2084" y="50916"/>
                </a:cubicBezTo>
                <a:cubicBezTo>
                  <a:pt x="232" y="43508"/>
                  <a:pt x="-2679" y="34776"/>
                  <a:pt x="5259" y="27103"/>
                </a:cubicBezTo>
                <a:cubicBezTo>
                  <a:pt x="13196" y="19430"/>
                  <a:pt x="34099" y="7259"/>
                  <a:pt x="49709" y="4878"/>
                </a:cubicBezTo>
                <a:cubicBezTo>
                  <a:pt x="65319" y="2497"/>
                  <a:pt x="112680" y="15197"/>
                  <a:pt x="111622" y="1440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: 図形 1210">
            <a:extLst>
              <a:ext uri="{FF2B5EF4-FFF2-40B4-BE49-F238E27FC236}">
                <a16:creationId xmlns:a16="http://schemas.microsoft.com/office/drawing/2014/main" id="{A43581C0-0962-4513-86D6-66849339C8BB}"/>
              </a:ext>
            </a:extLst>
          </p:cNvPr>
          <p:cNvSpPr/>
          <p:nvPr/>
        </p:nvSpPr>
        <p:spPr>
          <a:xfrm>
            <a:off x="6968376" y="7057495"/>
            <a:ext cx="61135" cy="75146"/>
          </a:xfrm>
          <a:custGeom>
            <a:avLst/>
            <a:gdLst>
              <a:gd name="connsiteX0" fmla="*/ 11862 w 61135"/>
              <a:gd name="connsiteY0" fmla="*/ 75143 h 75146"/>
              <a:gd name="connsiteX1" fmla="*/ 2337 w 61135"/>
              <a:gd name="connsiteY1" fmla="*/ 10055 h 75146"/>
              <a:gd name="connsiteX2" fmla="*/ 61074 w 61135"/>
              <a:gd name="connsiteY2" fmla="*/ 530 h 75146"/>
              <a:gd name="connsiteX3" fmla="*/ 13449 w 61135"/>
              <a:gd name="connsiteY3" fmla="*/ 13230 h 75146"/>
              <a:gd name="connsiteX4" fmla="*/ 11862 w 61135"/>
              <a:gd name="connsiteY4" fmla="*/ 75143 h 75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35" h="75146">
                <a:moveTo>
                  <a:pt x="11862" y="75143"/>
                </a:moveTo>
                <a:cubicBezTo>
                  <a:pt x="10010" y="74614"/>
                  <a:pt x="-5865" y="22490"/>
                  <a:pt x="2337" y="10055"/>
                </a:cubicBezTo>
                <a:cubicBezTo>
                  <a:pt x="10539" y="-2381"/>
                  <a:pt x="59222" y="1"/>
                  <a:pt x="61074" y="530"/>
                </a:cubicBezTo>
                <a:cubicBezTo>
                  <a:pt x="62926" y="1059"/>
                  <a:pt x="22180" y="3705"/>
                  <a:pt x="13449" y="13230"/>
                </a:cubicBezTo>
                <a:cubicBezTo>
                  <a:pt x="4718" y="22755"/>
                  <a:pt x="13714" y="75672"/>
                  <a:pt x="11862" y="7514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: 図形 1211">
            <a:extLst>
              <a:ext uri="{FF2B5EF4-FFF2-40B4-BE49-F238E27FC236}">
                <a16:creationId xmlns:a16="http://schemas.microsoft.com/office/drawing/2014/main" id="{B286520D-CA54-462C-92E9-00D046A55A40}"/>
              </a:ext>
            </a:extLst>
          </p:cNvPr>
          <p:cNvSpPr/>
          <p:nvPr/>
        </p:nvSpPr>
        <p:spPr>
          <a:xfrm>
            <a:off x="6926232" y="7070304"/>
            <a:ext cx="57038" cy="60039"/>
          </a:xfrm>
          <a:custGeom>
            <a:avLst/>
            <a:gdLst>
              <a:gd name="connsiteX0" fmla="*/ 31 w 57038"/>
              <a:gd name="connsiteY0" fmla="*/ 421 h 60039"/>
              <a:gd name="connsiteX1" fmla="*/ 54006 w 57038"/>
              <a:gd name="connsiteY1" fmla="*/ 59159 h 60039"/>
              <a:gd name="connsiteX2" fmla="*/ 46068 w 57038"/>
              <a:gd name="connsiteY2" fmla="*/ 33759 h 60039"/>
              <a:gd name="connsiteX3" fmla="*/ 31 w 57038"/>
              <a:gd name="connsiteY3" fmla="*/ 421 h 60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038" h="60039">
                <a:moveTo>
                  <a:pt x="31" y="421"/>
                </a:moveTo>
                <a:cubicBezTo>
                  <a:pt x="1354" y="4654"/>
                  <a:pt x="46333" y="53603"/>
                  <a:pt x="54006" y="59159"/>
                </a:cubicBezTo>
                <a:cubicBezTo>
                  <a:pt x="61679" y="64715"/>
                  <a:pt x="53212" y="42490"/>
                  <a:pt x="46068" y="33759"/>
                </a:cubicBezTo>
                <a:cubicBezTo>
                  <a:pt x="38924" y="25028"/>
                  <a:pt x="-1292" y="-3812"/>
                  <a:pt x="31" y="42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: 図形 1212">
            <a:extLst>
              <a:ext uri="{FF2B5EF4-FFF2-40B4-BE49-F238E27FC236}">
                <a16:creationId xmlns:a16="http://schemas.microsoft.com/office/drawing/2014/main" id="{48B3E166-0AFF-420E-B314-CFA6A2CEDC92}"/>
              </a:ext>
            </a:extLst>
          </p:cNvPr>
          <p:cNvSpPr/>
          <p:nvPr/>
        </p:nvSpPr>
        <p:spPr>
          <a:xfrm>
            <a:off x="7224213" y="7399327"/>
            <a:ext cx="91534" cy="101035"/>
          </a:xfrm>
          <a:custGeom>
            <a:avLst/>
            <a:gdLst>
              <a:gd name="connsiteX0" fmla="*/ 500 w 91534"/>
              <a:gd name="connsiteY0" fmla="*/ 11 h 101035"/>
              <a:gd name="connsiteX1" fmla="*/ 68762 w 91534"/>
              <a:gd name="connsiteY1" fmla="*/ 85736 h 101035"/>
              <a:gd name="connsiteX2" fmla="*/ 67175 w 91534"/>
              <a:gd name="connsiteY2" fmla="*/ 100023 h 101035"/>
              <a:gd name="connsiteX3" fmla="*/ 90987 w 91534"/>
              <a:gd name="connsiteY3" fmla="*/ 73036 h 101035"/>
              <a:gd name="connsiteX4" fmla="*/ 40187 w 91534"/>
              <a:gd name="connsiteY4" fmla="*/ 79386 h 101035"/>
              <a:gd name="connsiteX5" fmla="*/ 500 w 91534"/>
              <a:gd name="connsiteY5" fmla="*/ 11 h 101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34" h="101035">
                <a:moveTo>
                  <a:pt x="500" y="11"/>
                </a:moveTo>
                <a:cubicBezTo>
                  <a:pt x="5262" y="1069"/>
                  <a:pt x="57650" y="69067"/>
                  <a:pt x="68762" y="85736"/>
                </a:cubicBezTo>
                <a:cubicBezTo>
                  <a:pt x="79874" y="102405"/>
                  <a:pt x="63471" y="102140"/>
                  <a:pt x="67175" y="100023"/>
                </a:cubicBezTo>
                <a:cubicBezTo>
                  <a:pt x="70879" y="97906"/>
                  <a:pt x="95485" y="76475"/>
                  <a:pt x="90987" y="73036"/>
                </a:cubicBezTo>
                <a:cubicBezTo>
                  <a:pt x="86489" y="69597"/>
                  <a:pt x="54210" y="89176"/>
                  <a:pt x="40187" y="79386"/>
                </a:cubicBezTo>
                <a:cubicBezTo>
                  <a:pt x="26164" y="69596"/>
                  <a:pt x="-4262" y="-1047"/>
                  <a:pt x="500" y="1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: 図形 1213">
            <a:extLst>
              <a:ext uri="{FF2B5EF4-FFF2-40B4-BE49-F238E27FC236}">
                <a16:creationId xmlns:a16="http://schemas.microsoft.com/office/drawing/2014/main" id="{80F28608-65C7-431B-A282-75AF28162308}"/>
              </a:ext>
            </a:extLst>
          </p:cNvPr>
          <p:cNvSpPr/>
          <p:nvPr/>
        </p:nvSpPr>
        <p:spPr>
          <a:xfrm>
            <a:off x="7090716" y="7373329"/>
            <a:ext cx="95938" cy="113341"/>
          </a:xfrm>
          <a:custGeom>
            <a:avLst/>
            <a:gdLst>
              <a:gd name="connsiteX0" fmla="*/ 95897 w 95938"/>
              <a:gd name="connsiteY0" fmla="*/ 609 h 113341"/>
              <a:gd name="connsiteX1" fmla="*/ 22872 w 95938"/>
              <a:gd name="connsiteY1" fmla="*/ 6959 h 113341"/>
              <a:gd name="connsiteX2" fmla="*/ 13347 w 95938"/>
              <a:gd name="connsiteY2" fmla="*/ 29184 h 113341"/>
              <a:gd name="connsiteX3" fmla="*/ 37159 w 95938"/>
              <a:gd name="connsiteY3" fmla="*/ 113321 h 113341"/>
              <a:gd name="connsiteX4" fmla="*/ 2234 w 95938"/>
              <a:gd name="connsiteY4" fmla="*/ 37121 h 113341"/>
              <a:gd name="connsiteX5" fmla="*/ 11759 w 95938"/>
              <a:gd name="connsiteY5" fmla="*/ 19659 h 113341"/>
              <a:gd name="connsiteX6" fmla="*/ 95897 w 95938"/>
              <a:gd name="connsiteY6" fmla="*/ 609 h 113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938" h="113341">
                <a:moveTo>
                  <a:pt x="95897" y="609"/>
                </a:moveTo>
                <a:cubicBezTo>
                  <a:pt x="97749" y="-1508"/>
                  <a:pt x="36630" y="2197"/>
                  <a:pt x="22872" y="6959"/>
                </a:cubicBezTo>
                <a:cubicBezTo>
                  <a:pt x="9114" y="11721"/>
                  <a:pt x="10966" y="11457"/>
                  <a:pt x="13347" y="29184"/>
                </a:cubicBezTo>
                <a:cubicBezTo>
                  <a:pt x="15728" y="46911"/>
                  <a:pt x="39011" y="111998"/>
                  <a:pt x="37159" y="113321"/>
                </a:cubicBezTo>
                <a:cubicBezTo>
                  <a:pt x="35307" y="114644"/>
                  <a:pt x="6467" y="52731"/>
                  <a:pt x="2234" y="37121"/>
                </a:cubicBezTo>
                <a:cubicBezTo>
                  <a:pt x="-1999" y="21511"/>
                  <a:pt x="-941" y="24422"/>
                  <a:pt x="11759" y="19659"/>
                </a:cubicBezTo>
                <a:cubicBezTo>
                  <a:pt x="24459" y="14896"/>
                  <a:pt x="94045" y="2726"/>
                  <a:pt x="95897" y="60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: 図形 1214">
            <a:extLst>
              <a:ext uri="{FF2B5EF4-FFF2-40B4-BE49-F238E27FC236}">
                <a16:creationId xmlns:a16="http://schemas.microsoft.com/office/drawing/2014/main" id="{2B7F9F8D-6313-4422-A187-CD427856AAB4}"/>
              </a:ext>
            </a:extLst>
          </p:cNvPr>
          <p:cNvSpPr/>
          <p:nvPr/>
        </p:nvSpPr>
        <p:spPr>
          <a:xfrm>
            <a:off x="7180007" y="7573742"/>
            <a:ext cx="65229" cy="117774"/>
          </a:xfrm>
          <a:custGeom>
            <a:avLst/>
            <a:gdLst>
              <a:gd name="connsiteX0" fmla="*/ 256 w 65229"/>
              <a:gd name="connsiteY0" fmla="*/ 221 h 117774"/>
              <a:gd name="connsiteX1" fmla="*/ 41531 w 65229"/>
              <a:gd name="connsiteY1" fmla="*/ 47846 h 117774"/>
              <a:gd name="connsiteX2" fmla="*/ 44706 w 65229"/>
              <a:gd name="connsiteY2" fmla="*/ 117696 h 117774"/>
              <a:gd name="connsiteX3" fmla="*/ 63756 w 65229"/>
              <a:gd name="connsiteY3" fmla="*/ 33558 h 117774"/>
              <a:gd name="connsiteX4" fmla="*/ 256 w 65229"/>
              <a:gd name="connsiteY4" fmla="*/ 221 h 117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229" h="117774">
                <a:moveTo>
                  <a:pt x="256" y="221"/>
                </a:moveTo>
                <a:cubicBezTo>
                  <a:pt x="-3448" y="2602"/>
                  <a:pt x="34123" y="28267"/>
                  <a:pt x="41531" y="47846"/>
                </a:cubicBezTo>
                <a:cubicBezTo>
                  <a:pt x="48939" y="67425"/>
                  <a:pt x="41002" y="120077"/>
                  <a:pt x="44706" y="117696"/>
                </a:cubicBezTo>
                <a:cubicBezTo>
                  <a:pt x="48410" y="115315"/>
                  <a:pt x="71164" y="52079"/>
                  <a:pt x="63756" y="33558"/>
                </a:cubicBezTo>
                <a:cubicBezTo>
                  <a:pt x="56348" y="15037"/>
                  <a:pt x="3960" y="-2160"/>
                  <a:pt x="256" y="22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: 図形 1215">
            <a:extLst>
              <a:ext uri="{FF2B5EF4-FFF2-40B4-BE49-F238E27FC236}">
                <a16:creationId xmlns:a16="http://schemas.microsoft.com/office/drawing/2014/main" id="{9F717D6D-ACCD-4F23-9373-805AF5844926}"/>
              </a:ext>
            </a:extLst>
          </p:cNvPr>
          <p:cNvSpPr/>
          <p:nvPr/>
        </p:nvSpPr>
        <p:spPr>
          <a:xfrm>
            <a:off x="7495989" y="7259622"/>
            <a:ext cx="60290" cy="171505"/>
          </a:xfrm>
          <a:custGeom>
            <a:avLst/>
            <a:gdLst>
              <a:gd name="connsiteX0" fmla="*/ 41461 w 60290"/>
              <a:gd name="connsiteY0" fmla="*/ 16 h 171505"/>
              <a:gd name="connsiteX1" fmla="*/ 58924 w 60290"/>
              <a:gd name="connsiteY1" fmla="*/ 106378 h 171505"/>
              <a:gd name="connsiteX2" fmla="*/ 186 w 60290"/>
              <a:gd name="connsiteY2" fmla="*/ 171466 h 171505"/>
              <a:gd name="connsiteX3" fmla="*/ 39874 w 60290"/>
              <a:gd name="connsiteY3" fmla="*/ 114316 h 171505"/>
              <a:gd name="connsiteX4" fmla="*/ 41461 w 60290"/>
              <a:gd name="connsiteY4" fmla="*/ 16 h 171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90" h="171505">
                <a:moveTo>
                  <a:pt x="41461" y="16"/>
                </a:moveTo>
                <a:cubicBezTo>
                  <a:pt x="44636" y="-1307"/>
                  <a:pt x="65803" y="77803"/>
                  <a:pt x="58924" y="106378"/>
                </a:cubicBezTo>
                <a:cubicBezTo>
                  <a:pt x="52045" y="134953"/>
                  <a:pt x="3361" y="170143"/>
                  <a:pt x="186" y="171466"/>
                </a:cubicBezTo>
                <a:cubicBezTo>
                  <a:pt x="-2989" y="172789"/>
                  <a:pt x="35376" y="140774"/>
                  <a:pt x="39874" y="114316"/>
                </a:cubicBezTo>
                <a:cubicBezTo>
                  <a:pt x="44372" y="87858"/>
                  <a:pt x="38286" y="1339"/>
                  <a:pt x="41461" y="1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: 図形 1216">
            <a:extLst>
              <a:ext uri="{FF2B5EF4-FFF2-40B4-BE49-F238E27FC236}">
                <a16:creationId xmlns:a16="http://schemas.microsoft.com/office/drawing/2014/main" id="{A6762D4D-7A51-49D7-BBF2-9E9E09A31095}"/>
              </a:ext>
            </a:extLst>
          </p:cNvPr>
          <p:cNvSpPr/>
          <p:nvPr/>
        </p:nvSpPr>
        <p:spPr>
          <a:xfrm>
            <a:off x="7423071" y="7551657"/>
            <a:ext cx="52965" cy="127235"/>
          </a:xfrm>
          <a:custGeom>
            <a:avLst/>
            <a:gdLst>
              <a:gd name="connsiteX0" fmla="*/ 4842 w 52965"/>
              <a:gd name="connsiteY0" fmla="*/ 81 h 127235"/>
              <a:gd name="connsiteX1" fmla="*/ 39767 w 52965"/>
              <a:gd name="connsiteY1" fmla="*/ 82631 h 127235"/>
              <a:gd name="connsiteX2" fmla="*/ 79 w 52965"/>
              <a:gd name="connsiteY2" fmla="*/ 127081 h 127235"/>
              <a:gd name="connsiteX3" fmla="*/ 52467 w 52965"/>
              <a:gd name="connsiteY3" fmla="*/ 68343 h 127235"/>
              <a:gd name="connsiteX4" fmla="*/ 4842 w 52965"/>
              <a:gd name="connsiteY4" fmla="*/ 81 h 12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65" h="127235">
                <a:moveTo>
                  <a:pt x="4842" y="81"/>
                </a:moveTo>
                <a:cubicBezTo>
                  <a:pt x="2725" y="2462"/>
                  <a:pt x="40561" y="61464"/>
                  <a:pt x="39767" y="82631"/>
                </a:cubicBezTo>
                <a:cubicBezTo>
                  <a:pt x="38973" y="103798"/>
                  <a:pt x="-2038" y="129462"/>
                  <a:pt x="79" y="127081"/>
                </a:cubicBezTo>
                <a:cubicBezTo>
                  <a:pt x="2196" y="124700"/>
                  <a:pt x="46382" y="88451"/>
                  <a:pt x="52467" y="68343"/>
                </a:cubicBezTo>
                <a:cubicBezTo>
                  <a:pt x="58552" y="48235"/>
                  <a:pt x="6959" y="-2300"/>
                  <a:pt x="4842" y="8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: 図形 1217">
            <a:extLst>
              <a:ext uri="{FF2B5EF4-FFF2-40B4-BE49-F238E27FC236}">
                <a16:creationId xmlns:a16="http://schemas.microsoft.com/office/drawing/2014/main" id="{2A3EC859-B72D-4393-8B61-32CA89920FC4}"/>
              </a:ext>
            </a:extLst>
          </p:cNvPr>
          <p:cNvSpPr/>
          <p:nvPr/>
        </p:nvSpPr>
        <p:spPr>
          <a:xfrm>
            <a:off x="7335409" y="7632700"/>
            <a:ext cx="102648" cy="46038"/>
          </a:xfrm>
          <a:custGeom>
            <a:avLst/>
            <a:gdLst>
              <a:gd name="connsiteX0" fmla="*/ 102029 w 102648"/>
              <a:gd name="connsiteY0" fmla="*/ 0 h 46038"/>
              <a:gd name="connsiteX1" fmla="*/ 68691 w 102648"/>
              <a:gd name="connsiteY1" fmla="*/ 38100 h 46038"/>
              <a:gd name="connsiteX2" fmla="*/ 429 w 102648"/>
              <a:gd name="connsiteY2" fmla="*/ 46038 h 46038"/>
              <a:gd name="connsiteX3" fmla="*/ 41704 w 102648"/>
              <a:gd name="connsiteY3" fmla="*/ 38100 h 46038"/>
              <a:gd name="connsiteX4" fmla="*/ 102029 w 102648"/>
              <a:gd name="connsiteY4" fmla="*/ 0 h 4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648" h="46038">
                <a:moveTo>
                  <a:pt x="102029" y="0"/>
                </a:moveTo>
                <a:cubicBezTo>
                  <a:pt x="106527" y="0"/>
                  <a:pt x="85624" y="30427"/>
                  <a:pt x="68691" y="38100"/>
                </a:cubicBezTo>
                <a:cubicBezTo>
                  <a:pt x="51758" y="45773"/>
                  <a:pt x="4927" y="46038"/>
                  <a:pt x="429" y="46038"/>
                </a:cubicBezTo>
                <a:cubicBezTo>
                  <a:pt x="-4069" y="46038"/>
                  <a:pt x="27946" y="43392"/>
                  <a:pt x="41704" y="38100"/>
                </a:cubicBezTo>
                <a:cubicBezTo>
                  <a:pt x="55462" y="32808"/>
                  <a:pt x="97531" y="0"/>
                  <a:pt x="102029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: 図形 1218">
            <a:extLst>
              <a:ext uri="{FF2B5EF4-FFF2-40B4-BE49-F238E27FC236}">
                <a16:creationId xmlns:a16="http://schemas.microsoft.com/office/drawing/2014/main" id="{AB295753-9276-4487-B339-0509F51065FC}"/>
              </a:ext>
            </a:extLst>
          </p:cNvPr>
          <p:cNvSpPr/>
          <p:nvPr/>
        </p:nvSpPr>
        <p:spPr>
          <a:xfrm>
            <a:off x="7222233" y="7703743"/>
            <a:ext cx="115821" cy="38647"/>
          </a:xfrm>
          <a:custGeom>
            <a:avLst/>
            <a:gdLst>
              <a:gd name="connsiteX0" fmla="*/ 115192 w 115821"/>
              <a:gd name="connsiteY0" fmla="*/ 5157 h 38647"/>
              <a:gd name="connsiteX1" fmla="*/ 35817 w 115821"/>
              <a:gd name="connsiteY1" fmla="*/ 17857 h 38647"/>
              <a:gd name="connsiteX2" fmla="*/ 892 w 115821"/>
              <a:gd name="connsiteY2" fmla="*/ 395 h 38647"/>
              <a:gd name="connsiteX3" fmla="*/ 69155 w 115821"/>
              <a:gd name="connsiteY3" fmla="*/ 38495 h 38647"/>
              <a:gd name="connsiteX4" fmla="*/ 115192 w 115821"/>
              <a:gd name="connsiteY4" fmla="*/ 5157 h 3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21" h="38647">
                <a:moveTo>
                  <a:pt x="115192" y="5157"/>
                </a:moveTo>
                <a:cubicBezTo>
                  <a:pt x="109636" y="1717"/>
                  <a:pt x="54867" y="18651"/>
                  <a:pt x="35817" y="17857"/>
                </a:cubicBezTo>
                <a:cubicBezTo>
                  <a:pt x="16767" y="17063"/>
                  <a:pt x="-4664" y="-3045"/>
                  <a:pt x="892" y="395"/>
                </a:cubicBezTo>
                <a:cubicBezTo>
                  <a:pt x="6448" y="3835"/>
                  <a:pt x="50105" y="35849"/>
                  <a:pt x="69155" y="38495"/>
                </a:cubicBezTo>
                <a:cubicBezTo>
                  <a:pt x="88205" y="41141"/>
                  <a:pt x="120748" y="8597"/>
                  <a:pt x="115192" y="515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: 図形 1219">
            <a:extLst>
              <a:ext uri="{FF2B5EF4-FFF2-40B4-BE49-F238E27FC236}">
                <a16:creationId xmlns:a16="http://schemas.microsoft.com/office/drawing/2014/main" id="{B8E0819C-7EBE-471C-9589-78ECC903CD42}"/>
              </a:ext>
            </a:extLst>
          </p:cNvPr>
          <p:cNvSpPr/>
          <p:nvPr/>
        </p:nvSpPr>
        <p:spPr>
          <a:xfrm>
            <a:off x="7453307" y="7621408"/>
            <a:ext cx="76220" cy="147011"/>
          </a:xfrm>
          <a:custGeom>
            <a:avLst/>
            <a:gdLst>
              <a:gd name="connsiteX0" fmla="*/ 76206 w 76220"/>
              <a:gd name="connsiteY0" fmla="*/ 180 h 147011"/>
              <a:gd name="connsiteX1" fmla="*/ 46043 w 76220"/>
              <a:gd name="connsiteY1" fmla="*/ 112892 h 147011"/>
              <a:gd name="connsiteX2" fmla="*/ 6 w 76220"/>
              <a:gd name="connsiteY2" fmla="*/ 146230 h 147011"/>
              <a:gd name="connsiteX3" fmla="*/ 49218 w 76220"/>
              <a:gd name="connsiteY3" fmla="*/ 87492 h 147011"/>
              <a:gd name="connsiteX4" fmla="*/ 76206 w 76220"/>
              <a:gd name="connsiteY4" fmla="*/ 180 h 147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20" h="147011">
                <a:moveTo>
                  <a:pt x="76206" y="180"/>
                </a:moveTo>
                <a:cubicBezTo>
                  <a:pt x="75677" y="4413"/>
                  <a:pt x="58743" y="88550"/>
                  <a:pt x="46043" y="112892"/>
                </a:cubicBezTo>
                <a:cubicBezTo>
                  <a:pt x="33343" y="137234"/>
                  <a:pt x="-523" y="150463"/>
                  <a:pt x="6" y="146230"/>
                </a:cubicBezTo>
                <a:cubicBezTo>
                  <a:pt x="535" y="141997"/>
                  <a:pt x="35989" y="107600"/>
                  <a:pt x="49218" y="87492"/>
                </a:cubicBezTo>
                <a:cubicBezTo>
                  <a:pt x="62447" y="67384"/>
                  <a:pt x="76735" y="-4053"/>
                  <a:pt x="76206" y="18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: 図形 1220">
            <a:extLst>
              <a:ext uri="{FF2B5EF4-FFF2-40B4-BE49-F238E27FC236}">
                <a16:creationId xmlns:a16="http://schemas.microsoft.com/office/drawing/2014/main" id="{A517A1AD-5826-4218-83F6-C7D037A70E3C}"/>
              </a:ext>
            </a:extLst>
          </p:cNvPr>
          <p:cNvSpPr/>
          <p:nvPr/>
        </p:nvSpPr>
        <p:spPr>
          <a:xfrm>
            <a:off x="7278478" y="6846055"/>
            <a:ext cx="189585" cy="56399"/>
          </a:xfrm>
          <a:custGeom>
            <a:avLst/>
            <a:gdLst>
              <a:gd name="connsiteX0" fmla="*/ 1797 w 189585"/>
              <a:gd name="connsiteY0" fmla="*/ 21470 h 56399"/>
              <a:gd name="connsiteX1" fmla="*/ 139910 w 189585"/>
              <a:gd name="connsiteY1" fmla="*/ 833 h 56399"/>
              <a:gd name="connsiteX2" fmla="*/ 189122 w 189585"/>
              <a:gd name="connsiteY2" fmla="*/ 7183 h 56399"/>
              <a:gd name="connsiteX3" fmla="*/ 116097 w 189585"/>
              <a:gd name="connsiteY3" fmla="*/ 35758 h 56399"/>
              <a:gd name="connsiteX4" fmla="*/ 63710 w 189585"/>
              <a:gd name="connsiteY4" fmla="*/ 56395 h 56399"/>
              <a:gd name="connsiteX5" fmla="*/ 1797 w 189585"/>
              <a:gd name="connsiteY5" fmla="*/ 21470 h 5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585" h="56399">
                <a:moveTo>
                  <a:pt x="1797" y="21470"/>
                </a:moveTo>
                <a:cubicBezTo>
                  <a:pt x="14497" y="12210"/>
                  <a:pt x="108689" y="3214"/>
                  <a:pt x="139910" y="833"/>
                </a:cubicBezTo>
                <a:cubicBezTo>
                  <a:pt x="171131" y="-1548"/>
                  <a:pt x="193091" y="1362"/>
                  <a:pt x="189122" y="7183"/>
                </a:cubicBezTo>
                <a:cubicBezTo>
                  <a:pt x="185153" y="13004"/>
                  <a:pt x="116097" y="35758"/>
                  <a:pt x="116097" y="35758"/>
                </a:cubicBezTo>
                <a:cubicBezTo>
                  <a:pt x="95195" y="43960"/>
                  <a:pt x="80114" y="56660"/>
                  <a:pt x="63710" y="56395"/>
                </a:cubicBezTo>
                <a:cubicBezTo>
                  <a:pt x="47306" y="56130"/>
                  <a:pt x="-10903" y="30730"/>
                  <a:pt x="1797" y="21470"/>
                </a:cubicBezTo>
                <a:close/>
              </a:path>
            </a:pathLst>
          </a:cu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: 図形 1221">
            <a:extLst>
              <a:ext uri="{FF2B5EF4-FFF2-40B4-BE49-F238E27FC236}">
                <a16:creationId xmlns:a16="http://schemas.microsoft.com/office/drawing/2014/main" id="{EF738D00-EF86-4F71-827A-B62536ED16CB}"/>
              </a:ext>
            </a:extLst>
          </p:cNvPr>
          <p:cNvSpPr/>
          <p:nvPr/>
        </p:nvSpPr>
        <p:spPr>
          <a:xfrm>
            <a:off x="6912804" y="7038147"/>
            <a:ext cx="143645" cy="72266"/>
          </a:xfrm>
          <a:custGeom>
            <a:avLst/>
            <a:gdLst>
              <a:gd name="connsiteX0" fmla="*/ 143634 w 143645"/>
              <a:gd name="connsiteY0" fmla="*/ 35753 h 72266"/>
              <a:gd name="connsiteX1" fmla="*/ 59496 w 143645"/>
              <a:gd name="connsiteY1" fmla="*/ 828 h 72266"/>
              <a:gd name="connsiteX2" fmla="*/ 759 w 143645"/>
              <a:gd name="connsiteY2" fmla="*/ 13528 h 72266"/>
              <a:gd name="connsiteX3" fmla="*/ 27746 w 143645"/>
              <a:gd name="connsiteY3" fmla="*/ 42103 h 72266"/>
              <a:gd name="connsiteX4" fmla="*/ 51559 w 143645"/>
              <a:gd name="connsiteY4" fmla="*/ 72266 h 72266"/>
              <a:gd name="connsiteX5" fmla="*/ 65846 w 143645"/>
              <a:gd name="connsiteY5" fmla="*/ 42103 h 72266"/>
              <a:gd name="connsiteX6" fmla="*/ 143634 w 143645"/>
              <a:gd name="connsiteY6" fmla="*/ 35753 h 72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645" h="72266">
                <a:moveTo>
                  <a:pt x="143634" y="35753"/>
                </a:moveTo>
                <a:cubicBezTo>
                  <a:pt x="142576" y="28874"/>
                  <a:pt x="83308" y="4532"/>
                  <a:pt x="59496" y="828"/>
                </a:cubicBezTo>
                <a:cubicBezTo>
                  <a:pt x="35683" y="-2876"/>
                  <a:pt x="6051" y="6649"/>
                  <a:pt x="759" y="13528"/>
                </a:cubicBezTo>
                <a:cubicBezTo>
                  <a:pt x="-4533" y="20407"/>
                  <a:pt x="19279" y="32313"/>
                  <a:pt x="27746" y="42103"/>
                </a:cubicBezTo>
                <a:cubicBezTo>
                  <a:pt x="36213" y="51893"/>
                  <a:pt x="45209" y="72266"/>
                  <a:pt x="51559" y="72266"/>
                </a:cubicBezTo>
                <a:cubicBezTo>
                  <a:pt x="57909" y="72266"/>
                  <a:pt x="58438" y="50041"/>
                  <a:pt x="65846" y="42103"/>
                </a:cubicBezTo>
                <a:cubicBezTo>
                  <a:pt x="73254" y="34165"/>
                  <a:pt x="144692" y="42632"/>
                  <a:pt x="143634" y="35753"/>
                </a:cubicBezTo>
                <a:close/>
              </a:path>
            </a:pathLst>
          </a:cu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: 図形 1222">
            <a:extLst>
              <a:ext uri="{FF2B5EF4-FFF2-40B4-BE49-F238E27FC236}">
                <a16:creationId xmlns:a16="http://schemas.microsoft.com/office/drawing/2014/main" id="{11500AC8-F136-417E-ADAA-DECE7D363A3F}"/>
              </a:ext>
            </a:extLst>
          </p:cNvPr>
          <p:cNvSpPr/>
          <p:nvPr/>
        </p:nvSpPr>
        <p:spPr>
          <a:xfrm>
            <a:off x="4222536" y="7734081"/>
            <a:ext cx="105812" cy="422621"/>
          </a:xfrm>
          <a:custGeom>
            <a:avLst/>
            <a:gdLst>
              <a:gd name="connsiteX0" fmla="*/ 47839 w 105812"/>
              <a:gd name="connsiteY0" fmla="*/ 3394 h 422621"/>
              <a:gd name="connsiteX1" fmla="*/ 63714 w 105812"/>
              <a:gd name="connsiteY1" fmla="*/ 305019 h 422621"/>
              <a:gd name="connsiteX2" fmla="*/ 214 w 105812"/>
              <a:gd name="connsiteY2" fmla="*/ 422494 h 422621"/>
              <a:gd name="connsiteX3" fmla="*/ 89114 w 105812"/>
              <a:gd name="connsiteY3" fmla="*/ 324069 h 422621"/>
              <a:gd name="connsiteX4" fmla="*/ 101814 w 105812"/>
              <a:gd name="connsiteY4" fmla="*/ 152619 h 422621"/>
              <a:gd name="connsiteX5" fmla="*/ 47839 w 105812"/>
              <a:gd name="connsiteY5" fmla="*/ 3394 h 422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812" h="422621">
                <a:moveTo>
                  <a:pt x="47839" y="3394"/>
                </a:moveTo>
                <a:cubicBezTo>
                  <a:pt x="41489" y="28794"/>
                  <a:pt x="71651" y="235169"/>
                  <a:pt x="63714" y="305019"/>
                </a:cubicBezTo>
                <a:cubicBezTo>
                  <a:pt x="55777" y="374869"/>
                  <a:pt x="-4019" y="419319"/>
                  <a:pt x="214" y="422494"/>
                </a:cubicBezTo>
                <a:cubicBezTo>
                  <a:pt x="4447" y="425669"/>
                  <a:pt x="72181" y="369048"/>
                  <a:pt x="89114" y="324069"/>
                </a:cubicBezTo>
                <a:cubicBezTo>
                  <a:pt x="106047" y="279090"/>
                  <a:pt x="109752" y="203419"/>
                  <a:pt x="101814" y="152619"/>
                </a:cubicBezTo>
                <a:cubicBezTo>
                  <a:pt x="93876" y="101819"/>
                  <a:pt x="54189" y="-22006"/>
                  <a:pt x="47839" y="339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: 図形 1223">
            <a:extLst>
              <a:ext uri="{FF2B5EF4-FFF2-40B4-BE49-F238E27FC236}">
                <a16:creationId xmlns:a16="http://schemas.microsoft.com/office/drawing/2014/main" id="{DCE84DD7-64F9-4E16-9422-91D122AA36AD}"/>
              </a:ext>
            </a:extLst>
          </p:cNvPr>
          <p:cNvSpPr/>
          <p:nvPr/>
        </p:nvSpPr>
        <p:spPr>
          <a:xfrm>
            <a:off x="1398788" y="6942618"/>
            <a:ext cx="163954" cy="1186948"/>
          </a:xfrm>
          <a:custGeom>
            <a:avLst/>
            <a:gdLst>
              <a:gd name="connsiteX0" fmla="*/ 163312 w 163954"/>
              <a:gd name="connsiteY0" fmla="*/ 49 h 1186948"/>
              <a:gd name="connsiteX1" fmla="*/ 108279 w 163954"/>
              <a:gd name="connsiteY1" fmla="*/ 448782 h 1186948"/>
              <a:gd name="connsiteX2" fmla="*/ 49012 w 163954"/>
              <a:gd name="connsiteY2" fmla="*/ 651982 h 1186948"/>
              <a:gd name="connsiteX3" fmla="*/ 6679 w 163954"/>
              <a:gd name="connsiteY3" fmla="*/ 1172682 h 1186948"/>
              <a:gd name="connsiteX4" fmla="*/ 6679 w 163954"/>
              <a:gd name="connsiteY4" fmla="*/ 986415 h 1186948"/>
              <a:gd name="connsiteX5" fmla="*/ 70179 w 163954"/>
              <a:gd name="connsiteY5" fmla="*/ 423382 h 1186948"/>
              <a:gd name="connsiteX6" fmla="*/ 163312 w 163954"/>
              <a:gd name="connsiteY6" fmla="*/ 49 h 1186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954" h="1186948">
                <a:moveTo>
                  <a:pt x="163312" y="49"/>
                </a:moveTo>
                <a:cubicBezTo>
                  <a:pt x="169662" y="4282"/>
                  <a:pt x="127329" y="340126"/>
                  <a:pt x="108279" y="448782"/>
                </a:cubicBezTo>
                <a:cubicBezTo>
                  <a:pt x="89229" y="557438"/>
                  <a:pt x="65945" y="531332"/>
                  <a:pt x="49012" y="651982"/>
                </a:cubicBezTo>
                <a:cubicBezTo>
                  <a:pt x="32079" y="772632"/>
                  <a:pt x="13734" y="1116943"/>
                  <a:pt x="6679" y="1172682"/>
                </a:cubicBezTo>
                <a:cubicBezTo>
                  <a:pt x="-376" y="1228421"/>
                  <a:pt x="-3904" y="1111298"/>
                  <a:pt x="6679" y="986415"/>
                </a:cubicBezTo>
                <a:cubicBezTo>
                  <a:pt x="17262" y="861532"/>
                  <a:pt x="44074" y="584249"/>
                  <a:pt x="70179" y="423382"/>
                </a:cubicBezTo>
                <a:cubicBezTo>
                  <a:pt x="96284" y="262515"/>
                  <a:pt x="156962" y="-4184"/>
                  <a:pt x="163312" y="4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: 図形 1224">
            <a:extLst>
              <a:ext uri="{FF2B5EF4-FFF2-40B4-BE49-F238E27FC236}">
                <a16:creationId xmlns:a16="http://schemas.microsoft.com/office/drawing/2014/main" id="{6A35C13F-F7F1-428F-8B12-DA80CE301DC4}"/>
              </a:ext>
            </a:extLst>
          </p:cNvPr>
          <p:cNvSpPr/>
          <p:nvPr/>
        </p:nvSpPr>
        <p:spPr>
          <a:xfrm>
            <a:off x="1521123" y="7543912"/>
            <a:ext cx="430446" cy="474339"/>
          </a:xfrm>
          <a:custGeom>
            <a:avLst/>
            <a:gdLst>
              <a:gd name="connsiteX0" fmla="*/ 430444 w 430446"/>
              <a:gd name="connsiteY0" fmla="*/ 4121 h 474339"/>
              <a:gd name="connsiteX1" fmla="*/ 214544 w 430446"/>
              <a:gd name="connsiteY1" fmla="*/ 236955 h 474339"/>
              <a:gd name="connsiteX2" fmla="*/ 2877 w 430446"/>
              <a:gd name="connsiteY2" fmla="*/ 474021 h 474339"/>
              <a:gd name="connsiteX3" fmla="*/ 100244 w 430446"/>
              <a:gd name="connsiteY3" fmla="*/ 283521 h 474339"/>
              <a:gd name="connsiteX4" fmla="*/ 218777 w 430446"/>
              <a:gd name="connsiteY4" fmla="*/ 101488 h 474339"/>
              <a:gd name="connsiteX5" fmla="*/ 430444 w 430446"/>
              <a:gd name="connsiteY5" fmla="*/ 4121 h 474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446" h="474339">
                <a:moveTo>
                  <a:pt x="430444" y="4121"/>
                </a:moveTo>
                <a:cubicBezTo>
                  <a:pt x="429739" y="26699"/>
                  <a:pt x="285805" y="158638"/>
                  <a:pt x="214544" y="236955"/>
                </a:cubicBezTo>
                <a:cubicBezTo>
                  <a:pt x="143283" y="315272"/>
                  <a:pt x="21927" y="466260"/>
                  <a:pt x="2877" y="474021"/>
                </a:cubicBezTo>
                <a:cubicBezTo>
                  <a:pt x="-16173" y="481782"/>
                  <a:pt x="64261" y="345610"/>
                  <a:pt x="100244" y="283521"/>
                </a:cubicBezTo>
                <a:cubicBezTo>
                  <a:pt x="136227" y="221432"/>
                  <a:pt x="166566" y="145938"/>
                  <a:pt x="218777" y="101488"/>
                </a:cubicBezTo>
                <a:cubicBezTo>
                  <a:pt x="270988" y="57038"/>
                  <a:pt x="431149" y="-18457"/>
                  <a:pt x="430444" y="412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: 図形 1225">
            <a:extLst>
              <a:ext uri="{FF2B5EF4-FFF2-40B4-BE49-F238E27FC236}">
                <a16:creationId xmlns:a16="http://schemas.microsoft.com/office/drawing/2014/main" id="{06438E66-A274-44B9-831C-FD05CADC275E}"/>
              </a:ext>
            </a:extLst>
          </p:cNvPr>
          <p:cNvSpPr/>
          <p:nvPr/>
        </p:nvSpPr>
        <p:spPr>
          <a:xfrm>
            <a:off x="2114326" y="7606205"/>
            <a:ext cx="274162" cy="431069"/>
          </a:xfrm>
          <a:custGeom>
            <a:avLst/>
            <a:gdLst>
              <a:gd name="connsiteX0" fmla="*/ 15041 w 274162"/>
              <a:gd name="connsiteY0" fmla="*/ 1095 h 431069"/>
              <a:gd name="connsiteX1" fmla="*/ 91241 w 274162"/>
              <a:gd name="connsiteY1" fmla="*/ 195828 h 431069"/>
              <a:gd name="connsiteX2" fmla="*/ 264807 w 274162"/>
              <a:gd name="connsiteY2" fmla="*/ 424428 h 431069"/>
              <a:gd name="connsiteX3" fmla="*/ 226707 w 274162"/>
              <a:gd name="connsiteY3" fmla="*/ 348228 h 431069"/>
              <a:gd name="connsiteX4" fmla="*/ 23507 w 274162"/>
              <a:gd name="connsiteY4" fmla="*/ 128095 h 431069"/>
              <a:gd name="connsiteX5" fmla="*/ 15041 w 274162"/>
              <a:gd name="connsiteY5" fmla="*/ 1095 h 431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162" h="431069">
                <a:moveTo>
                  <a:pt x="15041" y="1095"/>
                </a:moveTo>
                <a:cubicBezTo>
                  <a:pt x="26330" y="12384"/>
                  <a:pt x="49613" y="125273"/>
                  <a:pt x="91241" y="195828"/>
                </a:cubicBezTo>
                <a:cubicBezTo>
                  <a:pt x="132869" y="266384"/>
                  <a:pt x="242229" y="399028"/>
                  <a:pt x="264807" y="424428"/>
                </a:cubicBezTo>
                <a:cubicBezTo>
                  <a:pt x="287385" y="449828"/>
                  <a:pt x="266924" y="397617"/>
                  <a:pt x="226707" y="348228"/>
                </a:cubicBezTo>
                <a:cubicBezTo>
                  <a:pt x="186490" y="298839"/>
                  <a:pt x="63018" y="188067"/>
                  <a:pt x="23507" y="128095"/>
                </a:cubicBezTo>
                <a:cubicBezTo>
                  <a:pt x="-16004" y="68123"/>
                  <a:pt x="3752" y="-10194"/>
                  <a:pt x="15041" y="109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: 図形 1226">
            <a:extLst>
              <a:ext uri="{FF2B5EF4-FFF2-40B4-BE49-F238E27FC236}">
                <a16:creationId xmlns:a16="http://schemas.microsoft.com/office/drawing/2014/main" id="{2592AE3A-364B-480B-8468-98133E8A2278}"/>
              </a:ext>
            </a:extLst>
          </p:cNvPr>
          <p:cNvSpPr/>
          <p:nvPr/>
        </p:nvSpPr>
        <p:spPr>
          <a:xfrm>
            <a:off x="2110482" y="6085601"/>
            <a:ext cx="112157" cy="259967"/>
          </a:xfrm>
          <a:custGeom>
            <a:avLst/>
            <a:gdLst>
              <a:gd name="connsiteX0" fmla="*/ 6185 w 112157"/>
              <a:gd name="connsiteY0" fmla="*/ 1932 h 259967"/>
              <a:gd name="connsiteX1" fmla="*/ 112018 w 112157"/>
              <a:gd name="connsiteY1" fmla="*/ 255932 h 259967"/>
              <a:gd name="connsiteX2" fmla="*/ 27351 w 112157"/>
              <a:gd name="connsiteY2" fmla="*/ 145866 h 259967"/>
              <a:gd name="connsiteX3" fmla="*/ 6185 w 112157"/>
              <a:gd name="connsiteY3" fmla="*/ 1932 h 259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57" h="259967">
                <a:moveTo>
                  <a:pt x="6185" y="1932"/>
                </a:moveTo>
                <a:cubicBezTo>
                  <a:pt x="20296" y="20276"/>
                  <a:pt x="108490" y="231943"/>
                  <a:pt x="112018" y="255932"/>
                </a:cubicBezTo>
                <a:cubicBezTo>
                  <a:pt x="115546" y="279921"/>
                  <a:pt x="51340" y="191022"/>
                  <a:pt x="27351" y="145866"/>
                </a:cubicBezTo>
                <a:cubicBezTo>
                  <a:pt x="3362" y="100711"/>
                  <a:pt x="-7926" y="-16412"/>
                  <a:pt x="6185" y="193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: 図形 1227">
            <a:extLst>
              <a:ext uri="{FF2B5EF4-FFF2-40B4-BE49-F238E27FC236}">
                <a16:creationId xmlns:a16="http://schemas.microsoft.com/office/drawing/2014/main" id="{2CEAFC7D-553B-4D27-836C-4CE62477229B}"/>
              </a:ext>
            </a:extLst>
          </p:cNvPr>
          <p:cNvSpPr/>
          <p:nvPr/>
        </p:nvSpPr>
        <p:spPr>
          <a:xfrm>
            <a:off x="2647055" y="7232317"/>
            <a:ext cx="274378" cy="532740"/>
          </a:xfrm>
          <a:custGeom>
            <a:avLst/>
            <a:gdLst>
              <a:gd name="connsiteX0" fmla="*/ 58045 w 274378"/>
              <a:gd name="connsiteY0" fmla="*/ 61716 h 532740"/>
              <a:gd name="connsiteX1" fmla="*/ 74978 w 274378"/>
              <a:gd name="connsiteY1" fmla="*/ 256450 h 532740"/>
              <a:gd name="connsiteX2" fmla="*/ 265478 w 274378"/>
              <a:gd name="connsiteY2" fmla="*/ 523150 h 532740"/>
              <a:gd name="connsiteX3" fmla="*/ 218912 w 274378"/>
              <a:gd name="connsiteY3" fmla="*/ 451183 h 532740"/>
              <a:gd name="connsiteX4" fmla="*/ 7245 w 274378"/>
              <a:gd name="connsiteY4" fmla="*/ 235283 h 532740"/>
              <a:gd name="connsiteX5" fmla="*/ 49578 w 274378"/>
              <a:gd name="connsiteY5" fmla="*/ 10916 h 532740"/>
              <a:gd name="connsiteX6" fmla="*/ 58045 w 274378"/>
              <a:gd name="connsiteY6" fmla="*/ 61716 h 532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378" h="532740">
                <a:moveTo>
                  <a:pt x="58045" y="61716"/>
                </a:moveTo>
                <a:cubicBezTo>
                  <a:pt x="62278" y="102638"/>
                  <a:pt x="40406" y="179544"/>
                  <a:pt x="74978" y="256450"/>
                </a:cubicBezTo>
                <a:cubicBezTo>
                  <a:pt x="109550" y="333356"/>
                  <a:pt x="241489" y="490695"/>
                  <a:pt x="265478" y="523150"/>
                </a:cubicBezTo>
                <a:cubicBezTo>
                  <a:pt x="289467" y="555605"/>
                  <a:pt x="261951" y="499161"/>
                  <a:pt x="218912" y="451183"/>
                </a:cubicBezTo>
                <a:cubicBezTo>
                  <a:pt x="175873" y="403205"/>
                  <a:pt x="35467" y="308661"/>
                  <a:pt x="7245" y="235283"/>
                </a:cubicBezTo>
                <a:cubicBezTo>
                  <a:pt x="-20977" y="161905"/>
                  <a:pt x="41817" y="41960"/>
                  <a:pt x="49578" y="10916"/>
                </a:cubicBezTo>
                <a:cubicBezTo>
                  <a:pt x="57339" y="-20128"/>
                  <a:pt x="53812" y="20794"/>
                  <a:pt x="58045" y="6171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: 図形 1228">
            <a:extLst>
              <a:ext uri="{FF2B5EF4-FFF2-40B4-BE49-F238E27FC236}">
                <a16:creationId xmlns:a16="http://schemas.microsoft.com/office/drawing/2014/main" id="{EA1C7B75-7C10-4ACE-9E5C-C82C1D5AC46D}"/>
              </a:ext>
            </a:extLst>
          </p:cNvPr>
          <p:cNvSpPr/>
          <p:nvPr/>
        </p:nvSpPr>
        <p:spPr>
          <a:xfrm>
            <a:off x="3195947" y="6876658"/>
            <a:ext cx="403866" cy="358155"/>
          </a:xfrm>
          <a:custGeom>
            <a:avLst/>
            <a:gdLst>
              <a:gd name="connsiteX0" fmla="*/ 8686 w 403866"/>
              <a:gd name="connsiteY0" fmla="*/ 2509 h 358155"/>
              <a:gd name="connsiteX1" fmla="*/ 245753 w 403866"/>
              <a:gd name="connsiteY1" fmla="*/ 286142 h 358155"/>
              <a:gd name="connsiteX2" fmla="*/ 398153 w 403866"/>
              <a:gd name="connsiteY2" fmla="*/ 358109 h 358155"/>
              <a:gd name="connsiteX3" fmla="*/ 343120 w 403866"/>
              <a:gd name="connsiteY3" fmla="*/ 294609 h 358155"/>
              <a:gd name="connsiteX4" fmla="*/ 80653 w 403866"/>
              <a:gd name="connsiteY4" fmla="*/ 154909 h 358155"/>
              <a:gd name="connsiteX5" fmla="*/ 8686 w 403866"/>
              <a:gd name="connsiteY5" fmla="*/ 2509 h 358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3866" h="358155">
                <a:moveTo>
                  <a:pt x="8686" y="2509"/>
                </a:moveTo>
                <a:cubicBezTo>
                  <a:pt x="36203" y="24381"/>
                  <a:pt x="180842" y="226875"/>
                  <a:pt x="245753" y="286142"/>
                </a:cubicBezTo>
                <a:cubicBezTo>
                  <a:pt x="310664" y="345409"/>
                  <a:pt x="381925" y="356698"/>
                  <a:pt x="398153" y="358109"/>
                </a:cubicBezTo>
                <a:cubicBezTo>
                  <a:pt x="414381" y="359520"/>
                  <a:pt x="396037" y="328476"/>
                  <a:pt x="343120" y="294609"/>
                </a:cubicBezTo>
                <a:cubicBezTo>
                  <a:pt x="290203" y="260742"/>
                  <a:pt x="138509" y="202181"/>
                  <a:pt x="80653" y="154909"/>
                </a:cubicBezTo>
                <a:cubicBezTo>
                  <a:pt x="22797" y="107637"/>
                  <a:pt x="-18831" y="-19363"/>
                  <a:pt x="8686" y="250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: 図形 1229">
            <a:extLst>
              <a:ext uri="{FF2B5EF4-FFF2-40B4-BE49-F238E27FC236}">
                <a16:creationId xmlns:a16="http://schemas.microsoft.com/office/drawing/2014/main" id="{23B484B4-5874-419E-9B4A-5CF741B82900}"/>
              </a:ext>
            </a:extLst>
          </p:cNvPr>
          <p:cNvSpPr/>
          <p:nvPr/>
        </p:nvSpPr>
        <p:spPr>
          <a:xfrm>
            <a:off x="3128420" y="6187829"/>
            <a:ext cx="694371" cy="492373"/>
          </a:xfrm>
          <a:custGeom>
            <a:avLst/>
            <a:gdLst>
              <a:gd name="connsiteX0" fmla="*/ 694280 w 694371"/>
              <a:gd name="connsiteY0" fmla="*/ 1304 h 492373"/>
              <a:gd name="connsiteX1" fmla="*/ 546113 w 694371"/>
              <a:gd name="connsiteY1" fmla="*/ 268004 h 492373"/>
              <a:gd name="connsiteX2" fmla="*/ 13 w 694371"/>
              <a:gd name="connsiteY2" fmla="*/ 492371 h 492373"/>
              <a:gd name="connsiteX3" fmla="*/ 529180 w 694371"/>
              <a:gd name="connsiteY3" fmla="*/ 272238 h 492373"/>
              <a:gd name="connsiteX4" fmla="*/ 567280 w 694371"/>
              <a:gd name="connsiteY4" fmla="*/ 170638 h 492373"/>
              <a:gd name="connsiteX5" fmla="*/ 694280 w 694371"/>
              <a:gd name="connsiteY5" fmla="*/ 1304 h 49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4371" h="492373">
                <a:moveTo>
                  <a:pt x="694280" y="1304"/>
                </a:moveTo>
                <a:cubicBezTo>
                  <a:pt x="690752" y="17532"/>
                  <a:pt x="661824" y="186160"/>
                  <a:pt x="546113" y="268004"/>
                </a:cubicBezTo>
                <a:cubicBezTo>
                  <a:pt x="430402" y="349848"/>
                  <a:pt x="2835" y="491665"/>
                  <a:pt x="13" y="492371"/>
                </a:cubicBezTo>
                <a:cubicBezTo>
                  <a:pt x="-2809" y="493077"/>
                  <a:pt x="434635" y="325860"/>
                  <a:pt x="529180" y="272238"/>
                </a:cubicBezTo>
                <a:cubicBezTo>
                  <a:pt x="623724" y="218616"/>
                  <a:pt x="536236" y="216499"/>
                  <a:pt x="567280" y="170638"/>
                </a:cubicBezTo>
                <a:cubicBezTo>
                  <a:pt x="598324" y="124777"/>
                  <a:pt x="697808" y="-14924"/>
                  <a:pt x="694280" y="130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: 図形 1230">
            <a:extLst>
              <a:ext uri="{FF2B5EF4-FFF2-40B4-BE49-F238E27FC236}">
                <a16:creationId xmlns:a16="http://schemas.microsoft.com/office/drawing/2014/main" id="{87B0D400-165D-4FE3-81D9-125AA7D0BCA6}"/>
              </a:ext>
            </a:extLst>
          </p:cNvPr>
          <p:cNvSpPr/>
          <p:nvPr/>
        </p:nvSpPr>
        <p:spPr>
          <a:xfrm>
            <a:off x="3072844" y="7073055"/>
            <a:ext cx="438221" cy="305645"/>
          </a:xfrm>
          <a:custGeom>
            <a:avLst/>
            <a:gdLst>
              <a:gd name="connsiteX0" fmla="*/ 556 w 438221"/>
              <a:gd name="connsiteY0" fmla="*/ 845 h 305645"/>
              <a:gd name="connsiteX1" fmla="*/ 148723 w 438221"/>
              <a:gd name="connsiteY1" fmla="*/ 199812 h 305645"/>
              <a:gd name="connsiteX2" fmla="*/ 432356 w 438221"/>
              <a:gd name="connsiteY2" fmla="*/ 280245 h 305645"/>
              <a:gd name="connsiteX3" fmla="*/ 322289 w 438221"/>
              <a:gd name="connsiteY3" fmla="*/ 284478 h 305645"/>
              <a:gd name="connsiteX4" fmla="*/ 106389 w 438221"/>
              <a:gd name="connsiteY4" fmla="*/ 284478 h 305645"/>
              <a:gd name="connsiteX5" fmla="*/ 556 w 438221"/>
              <a:gd name="connsiteY5" fmla="*/ 845 h 305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8221" h="305645">
                <a:moveTo>
                  <a:pt x="556" y="845"/>
                </a:moveTo>
                <a:cubicBezTo>
                  <a:pt x="7612" y="-13266"/>
                  <a:pt x="76756" y="153245"/>
                  <a:pt x="148723" y="199812"/>
                </a:cubicBezTo>
                <a:cubicBezTo>
                  <a:pt x="220690" y="246379"/>
                  <a:pt x="403428" y="266134"/>
                  <a:pt x="432356" y="280245"/>
                </a:cubicBezTo>
                <a:cubicBezTo>
                  <a:pt x="461284" y="294356"/>
                  <a:pt x="376617" y="283773"/>
                  <a:pt x="322289" y="284478"/>
                </a:cubicBezTo>
                <a:cubicBezTo>
                  <a:pt x="267961" y="285183"/>
                  <a:pt x="157895" y="331750"/>
                  <a:pt x="106389" y="284478"/>
                </a:cubicBezTo>
                <a:cubicBezTo>
                  <a:pt x="54883" y="237206"/>
                  <a:pt x="-6500" y="14956"/>
                  <a:pt x="556" y="84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: 図形 1231">
            <a:extLst>
              <a:ext uri="{FF2B5EF4-FFF2-40B4-BE49-F238E27FC236}">
                <a16:creationId xmlns:a16="http://schemas.microsoft.com/office/drawing/2014/main" id="{AA08F6BE-CE0B-4003-A9D3-17FEAA41BC52}"/>
              </a:ext>
            </a:extLst>
          </p:cNvPr>
          <p:cNvSpPr/>
          <p:nvPr/>
        </p:nvSpPr>
        <p:spPr>
          <a:xfrm>
            <a:off x="4139956" y="5219683"/>
            <a:ext cx="214824" cy="578056"/>
          </a:xfrm>
          <a:custGeom>
            <a:avLst/>
            <a:gdLst>
              <a:gd name="connsiteX0" fmla="*/ 211911 w 214824"/>
              <a:gd name="connsiteY0" fmla="*/ 17 h 578056"/>
              <a:gd name="connsiteX1" fmla="*/ 127244 w 214824"/>
              <a:gd name="connsiteY1" fmla="*/ 279417 h 578056"/>
              <a:gd name="connsiteX2" fmla="*/ 244 w 214824"/>
              <a:gd name="connsiteY2" fmla="*/ 575750 h 578056"/>
              <a:gd name="connsiteX3" fmla="*/ 97611 w 214824"/>
              <a:gd name="connsiteY3" fmla="*/ 410650 h 578056"/>
              <a:gd name="connsiteX4" fmla="*/ 186511 w 214824"/>
              <a:gd name="connsiteY4" fmla="*/ 292117 h 578056"/>
              <a:gd name="connsiteX5" fmla="*/ 211911 w 214824"/>
              <a:gd name="connsiteY5" fmla="*/ 17 h 578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824" h="578056">
                <a:moveTo>
                  <a:pt x="211911" y="17"/>
                </a:moveTo>
                <a:cubicBezTo>
                  <a:pt x="202033" y="-2100"/>
                  <a:pt x="162522" y="183462"/>
                  <a:pt x="127244" y="279417"/>
                </a:cubicBezTo>
                <a:cubicBezTo>
                  <a:pt x="91966" y="375373"/>
                  <a:pt x="5183" y="553878"/>
                  <a:pt x="244" y="575750"/>
                </a:cubicBezTo>
                <a:cubicBezTo>
                  <a:pt x="-4695" y="597622"/>
                  <a:pt x="66567" y="457922"/>
                  <a:pt x="97611" y="410650"/>
                </a:cubicBezTo>
                <a:cubicBezTo>
                  <a:pt x="128655" y="363378"/>
                  <a:pt x="168167" y="362673"/>
                  <a:pt x="186511" y="292117"/>
                </a:cubicBezTo>
                <a:cubicBezTo>
                  <a:pt x="204855" y="221562"/>
                  <a:pt x="221789" y="2134"/>
                  <a:pt x="211911" y="1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: 図形 1232">
            <a:extLst>
              <a:ext uri="{FF2B5EF4-FFF2-40B4-BE49-F238E27FC236}">
                <a16:creationId xmlns:a16="http://schemas.microsoft.com/office/drawing/2014/main" id="{9CB279DE-754C-4831-82C9-1C4B28A7CF90}"/>
              </a:ext>
            </a:extLst>
          </p:cNvPr>
          <p:cNvSpPr/>
          <p:nvPr/>
        </p:nvSpPr>
        <p:spPr>
          <a:xfrm>
            <a:off x="4541123" y="5591072"/>
            <a:ext cx="327849" cy="670827"/>
          </a:xfrm>
          <a:custGeom>
            <a:avLst/>
            <a:gdLst>
              <a:gd name="connsiteX0" fmla="*/ 13944 w 327849"/>
              <a:gd name="connsiteY0" fmla="*/ 1161 h 670827"/>
              <a:gd name="connsiteX1" fmla="*/ 77444 w 327849"/>
              <a:gd name="connsiteY1" fmla="*/ 373695 h 670827"/>
              <a:gd name="connsiteX2" fmla="*/ 5477 w 327849"/>
              <a:gd name="connsiteY2" fmla="*/ 559961 h 670827"/>
              <a:gd name="connsiteX3" fmla="*/ 255244 w 327849"/>
              <a:gd name="connsiteY3" fmla="*/ 640395 h 670827"/>
              <a:gd name="connsiteX4" fmla="*/ 318744 w 327849"/>
              <a:gd name="connsiteY4" fmla="*/ 661561 h 670827"/>
              <a:gd name="connsiteX5" fmla="*/ 90144 w 327849"/>
              <a:gd name="connsiteY5" fmla="*/ 496461 h 670827"/>
              <a:gd name="connsiteX6" fmla="*/ 98610 w 327849"/>
              <a:gd name="connsiteY6" fmla="*/ 263628 h 670827"/>
              <a:gd name="connsiteX7" fmla="*/ 13944 w 327849"/>
              <a:gd name="connsiteY7" fmla="*/ 1161 h 670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849" h="670827">
                <a:moveTo>
                  <a:pt x="13944" y="1161"/>
                </a:moveTo>
                <a:cubicBezTo>
                  <a:pt x="10416" y="19505"/>
                  <a:pt x="78855" y="280562"/>
                  <a:pt x="77444" y="373695"/>
                </a:cubicBezTo>
                <a:cubicBezTo>
                  <a:pt x="76033" y="466828"/>
                  <a:pt x="-24156" y="515511"/>
                  <a:pt x="5477" y="559961"/>
                </a:cubicBezTo>
                <a:cubicBezTo>
                  <a:pt x="35110" y="604411"/>
                  <a:pt x="203033" y="623462"/>
                  <a:pt x="255244" y="640395"/>
                </a:cubicBezTo>
                <a:cubicBezTo>
                  <a:pt x="307455" y="657328"/>
                  <a:pt x="346261" y="685550"/>
                  <a:pt x="318744" y="661561"/>
                </a:cubicBezTo>
                <a:cubicBezTo>
                  <a:pt x="291227" y="637572"/>
                  <a:pt x="126833" y="562783"/>
                  <a:pt x="90144" y="496461"/>
                </a:cubicBezTo>
                <a:cubicBezTo>
                  <a:pt x="53455" y="430139"/>
                  <a:pt x="114132" y="340533"/>
                  <a:pt x="98610" y="263628"/>
                </a:cubicBezTo>
                <a:cubicBezTo>
                  <a:pt x="83088" y="186723"/>
                  <a:pt x="17472" y="-17183"/>
                  <a:pt x="13944" y="116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: 図形 1233">
            <a:extLst>
              <a:ext uri="{FF2B5EF4-FFF2-40B4-BE49-F238E27FC236}">
                <a16:creationId xmlns:a16="http://schemas.microsoft.com/office/drawing/2014/main" id="{5DF20ECE-C4EA-40D6-9086-BC8DF0294F6B}"/>
              </a:ext>
            </a:extLst>
          </p:cNvPr>
          <p:cNvSpPr/>
          <p:nvPr/>
        </p:nvSpPr>
        <p:spPr>
          <a:xfrm>
            <a:off x="4242741" y="5557083"/>
            <a:ext cx="200767" cy="692278"/>
          </a:xfrm>
          <a:custGeom>
            <a:avLst/>
            <a:gdLst>
              <a:gd name="connsiteX0" fmla="*/ 189559 w 200767"/>
              <a:gd name="connsiteY0" fmla="*/ 5517 h 692278"/>
              <a:gd name="connsiteX1" fmla="*/ 45626 w 200767"/>
              <a:gd name="connsiteY1" fmla="*/ 411917 h 692278"/>
              <a:gd name="connsiteX2" fmla="*/ 15992 w 200767"/>
              <a:gd name="connsiteY2" fmla="*/ 691317 h 692278"/>
              <a:gd name="connsiteX3" fmla="*/ 11759 w 200767"/>
              <a:gd name="connsiteY3" fmla="*/ 492350 h 692278"/>
              <a:gd name="connsiteX4" fmla="*/ 172626 w 200767"/>
              <a:gd name="connsiteY4" fmla="*/ 196017 h 692278"/>
              <a:gd name="connsiteX5" fmla="*/ 189559 w 200767"/>
              <a:gd name="connsiteY5" fmla="*/ 5517 h 692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767" h="692278">
                <a:moveTo>
                  <a:pt x="189559" y="5517"/>
                </a:moveTo>
                <a:cubicBezTo>
                  <a:pt x="168392" y="41500"/>
                  <a:pt x="74554" y="297617"/>
                  <a:pt x="45626" y="411917"/>
                </a:cubicBezTo>
                <a:cubicBezTo>
                  <a:pt x="16698" y="526217"/>
                  <a:pt x="21636" y="677912"/>
                  <a:pt x="15992" y="691317"/>
                </a:cubicBezTo>
                <a:cubicBezTo>
                  <a:pt x="10348" y="704722"/>
                  <a:pt x="-14347" y="574900"/>
                  <a:pt x="11759" y="492350"/>
                </a:cubicBezTo>
                <a:cubicBezTo>
                  <a:pt x="37865" y="409800"/>
                  <a:pt x="145109" y="273628"/>
                  <a:pt x="172626" y="196017"/>
                </a:cubicBezTo>
                <a:cubicBezTo>
                  <a:pt x="200143" y="118406"/>
                  <a:pt x="210726" y="-30466"/>
                  <a:pt x="189559" y="551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: 図形 1234">
            <a:extLst>
              <a:ext uri="{FF2B5EF4-FFF2-40B4-BE49-F238E27FC236}">
                <a16:creationId xmlns:a16="http://schemas.microsoft.com/office/drawing/2014/main" id="{74480FB8-4056-48AE-956F-30811DB2AD2A}"/>
              </a:ext>
            </a:extLst>
          </p:cNvPr>
          <p:cNvSpPr/>
          <p:nvPr/>
        </p:nvSpPr>
        <p:spPr>
          <a:xfrm>
            <a:off x="2035999" y="5838580"/>
            <a:ext cx="303514" cy="253766"/>
          </a:xfrm>
          <a:custGeom>
            <a:avLst/>
            <a:gdLst>
              <a:gd name="connsiteX0" fmla="*/ 234 w 303514"/>
              <a:gd name="connsiteY0" fmla="*/ 3420 h 253766"/>
              <a:gd name="connsiteX1" fmla="*/ 271168 w 303514"/>
              <a:gd name="connsiteY1" fmla="*/ 147353 h 253766"/>
              <a:gd name="connsiteX2" fmla="*/ 300801 w 303514"/>
              <a:gd name="connsiteY2" fmla="*/ 253187 h 253766"/>
              <a:gd name="connsiteX3" fmla="*/ 292334 w 303514"/>
              <a:gd name="connsiteY3" fmla="*/ 100787 h 253766"/>
              <a:gd name="connsiteX4" fmla="*/ 224601 w 303514"/>
              <a:gd name="connsiteY4" fmla="*/ 49987 h 253766"/>
              <a:gd name="connsiteX5" fmla="*/ 234 w 303514"/>
              <a:gd name="connsiteY5" fmla="*/ 3420 h 253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514" h="253766">
                <a:moveTo>
                  <a:pt x="234" y="3420"/>
                </a:moveTo>
                <a:cubicBezTo>
                  <a:pt x="7995" y="19648"/>
                  <a:pt x="221073" y="105725"/>
                  <a:pt x="271168" y="147353"/>
                </a:cubicBezTo>
                <a:cubicBezTo>
                  <a:pt x="321263" y="188981"/>
                  <a:pt x="297273" y="260948"/>
                  <a:pt x="300801" y="253187"/>
                </a:cubicBezTo>
                <a:cubicBezTo>
                  <a:pt x="304329" y="245426"/>
                  <a:pt x="305034" y="134654"/>
                  <a:pt x="292334" y="100787"/>
                </a:cubicBezTo>
                <a:cubicBezTo>
                  <a:pt x="279634" y="66920"/>
                  <a:pt x="269756" y="66920"/>
                  <a:pt x="224601" y="49987"/>
                </a:cubicBezTo>
                <a:cubicBezTo>
                  <a:pt x="179446" y="33054"/>
                  <a:pt x="-7527" y="-12808"/>
                  <a:pt x="234" y="342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: 図形 1235">
            <a:extLst>
              <a:ext uri="{FF2B5EF4-FFF2-40B4-BE49-F238E27FC236}">
                <a16:creationId xmlns:a16="http://schemas.microsoft.com/office/drawing/2014/main" id="{71796E66-67F1-453B-A229-DF6672A875B1}"/>
              </a:ext>
            </a:extLst>
          </p:cNvPr>
          <p:cNvSpPr/>
          <p:nvPr/>
        </p:nvSpPr>
        <p:spPr>
          <a:xfrm>
            <a:off x="2776804" y="4610001"/>
            <a:ext cx="470696" cy="579301"/>
          </a:xfrm>
          <a:custGeom>
            <a:avLst/>
            <a:gdLst>
              <a:gd name="connsiteX0" fmla="*/ 470163 w 470696"/>
              <a:gd name="connsiteY0" fmla="*/ 99 h 579301"/>
              <a:gd name="connsiteX1" fmla="*/ 404546 w 470696"/>
              <a:gd name="connsiteY1" fmla="*/ 264682 h 579301"/>
              <a:gd name="connsiteX2" fmla="*/ 362213 w 470696"/>
              <a:gd name="connsiteY2" fmla="*/ 370516 h 579301"/>
              <a:gd name="connsiteX3" fmla="*/ 8729 w 470696"/>
              <a:gd name="connsiteY3" fmla="*/ 573716 h 579301"/>
              <a:gd name="connsiteX4" fmla="*/ 133613 w 470696"/>
              <a:gd name="connsiteY4" fmla="*/ 510216 h 579301"/>
              <a:gd name="connsiteX5" fmla="*/ 417246 w 470696"/>
              <a:gd name="connsiteY5" fmla="*/ 383216 h 579301"/>
              <a:gd name="connsiteX6" fmla="*/ 434179 w 470696"/>
              <a:gd name="connsiteY6" fmla="*/ 296432 h 579301"/>
              <a:gd name="connsiteX7" fmla="*/ 470163 w 470696"/>
              <a:gd name="connsiteY7" fmla="*/ 99 h 579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0696" h="579301">
                <a:moveTo>
                  <a:pt x="470163" y="99"/>
                </a:moveTo>
                <a:cubicBezTo>
                  <a:pt x="465224" y="-5193"/>
                  <a:pt x="422538" y="202946"/>
                  <a:pt x="404546" y="264682"/>
                </a:cubicBezTo>
                <a:cubicBezTo>
                  <a:pt x="386554" y="326418"/>
                  <a:pt x="428182" y="319010"/>
                  <a:pt x="362213" y="370516"/>
                </a:cubicBezTo>
                <a:cubicBezTo>
                  <a:pt x="296244" y="422022"/>
                  <a:pt x="46829" y="550433"/>
                  <a:pt x="8729" y="573716"/>
                </a:cubicBezTo>
                <a:cubicBezTo>
                  <a:pt x="-29371" y="596999"/>
                  <a:pt x="65527" y="541966"/>
                  <a:pt x="133613" y="510216"/>
                </a:cubicBezTo>
                <a:cubicBezTo>
                  <a:pt x="201699" y="478466"/>
                  <a:pt x="367152" y="418847"/>
                  <a:pt x="417246" y="383216"/>
                </a:cubicBezTo>
                <a:cubicBezTo>
                  <a:pt x="467340" y="347585"/>
                  <a:pt x="423949" y="361343"/>
                  <a:pt x="434179" y="296432"/>
                </a:cubicBezTo>
                <a:cubicBezTo>
                  <a:pt x="444409" y="231521"/>
                  <a:pt x="475102" y="5391"/>
                  <a:pt x="470163" y="9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: 図形 1236">
            <a:extLst>
              <a:ext uri="{FF2B5EF4-FFF2-40B4-BE49-F238E27FC236}">
                <a16:creationId xmlns:a16="http://schemas.microsoft.com/office/drawing/2014/main" id="{CBEC440E-2DB4-4098-B305-1911850D470B}"/>
              </a:ext>
            </a:extLst>
          </p:cNvPr>
          <p:cNvSpPr/>
          <p:nvPr/>
        </p:nvSpPr>
        <p:spPr>
          <a:xfrm>
            <a:off x="1994728" y="4605565"/>
            <a:ext cx="443425" cy="523985"/>
          </a:xfrm>
          <a:custGeom>
            <a:avLst/>
            <a:gdLst>
              <a:gd name="connsiteX0" fmla="*/ 18222 w 443425"/>
              <a:gd name="connsiteY0" fmla="*/ 44752 h 523985"/>
              <a:gd name="connsiteX1" fmla="*/ 30922 w 443425"/>
              <a:gd name="connsiteY1" fmla="*/ 245835 h 523985"/>
              <a:gd name="connsiteX2" fmla="*/ 81722 w 443425"/>
              <a:gd name="connsiteY2" fmla="*/ 338968 h 523985"/>
              <a:gd name="connsiteX3" fmla="*/ 426739 w 443425"/>
              <a:gd name="connsiteY3" fmla="*/ 516768 h 523985"/>
              <a:gd name="connsiteX4" fmla="*/ 350539 w 443425"/>
              <a:gd name="connsiteY4" fmla="*/ 472318 h 523985"/>
              <a:gd name="connsiteX5" fmla="*/ 13989 w 443425"/>
              <a:gd name="connsiteY5" fmla="*/ 315685 h 523985"/>
              <a:gd name="connsiteX6" fmla="*/ 62672 w 443425"/>
              <a:gd name="connsiteY6" fmla="*/ 21468 h 523985"/>
              <a:gd name="connsiteX7" fmla="*/ 18222 w 443425"/>
              <a:gd name="connsiteY7" fmla="*/ 44752 h 523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3425" h="523985">
                <a:moveTo>
                  <a:pt x="18222" y="44752"/>
                </a:moveTo>
                <a:cubicBezTo>
                  <a:pt x="12930" y="82147"/>
                  <a:pt x="20339" y="196799"/>
                  <a:pt x="30922" y="245835"/>
                </a:cubicBezTo>
                <a:cubicBezTo>
                  <a:pt x="41505" y="294871"/>
                  <a:pt x="15753" y="293813"/>
                  <a:pt x="81722" y="338968"/>
                </a:cubicBezTo>
                <a:cubicBezTo>
                  <a:pt x="147691" y="384123"/>
                  <a:pt x="381936" y="494543"/>
                  <a:pt x="426739" y="516768"/>
                </a:cubicBezTo>
                <a:cubicBezTo>
                  <a:pt x="471542" y="538993"/>
                  <a:pt x="419331" y="505832"/>
                  <a:pt x="350539" y="472318"/>
                </a:cubicBezTo>
                <a:cubicBezTo>
                  <a:pt x="281747" y="438804"/>
                  <a:pt x="61967" y="390827"/>
                  <a:pt x="13989" y="315685"/>
                </a:cubicBezTo>
                <a:cubicBezTo>
                  <a:pt x="-33989" y="240543"/>
                  <a:pt x="56322" y="64507"/>
                  <a:pt x="62672" y="21468"/>
                </a:cubicBezTo>
                <a:cubicBezTo>
                  <a:pt x="69022" y="-21571"/>
                  <a:pt x="23514" y="7357"/>
                  <a:pt x="18222" y="4475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: 図形 1237">
            <a:extLst>
              <a:ext uri="{FF2B5EF4-FFF2-40B4-BE49-F238E27FC236}">
                <a16:creationId xmlns:a16="http://schemas.microsoft.com/office/drawing/2014/main" id="{F1CDDA55-40F7-4BAB-B046-F46C6322F54B}"/>
              </a:ext>
            </a:extLst>
          </p:cNvPr>
          <p:cNvSpPr/>
          <p:nvPr/>
        </p:nvSpPr>
        <p:spPr>
          <a:xfrm>
            <a:off x="2379871" y="5125942"/>
            <a:ext cx="517890" cy="58029"/>
          </a:xfrm>
          <a:custGeom>
            <a:avLst/>
            <a:gdLst>
              <a:gd name="connsiteX0" fmla="*/ 3496 w 517890"/>
              <a:gd name="connsiteY0" fmla="*/ 625 h 58029"/>
              <a:gd name="connsiteX1" fmla="*/ 213046 w 517890"/>
              <a:gd name="connsiteY1" fmla="*/ 57775 h 58029"/>
              <a:gd name="connsiteX2" fmla="*/ 511496 w 517890"/>
              <a:gd name="connsiteY2" fmla="*/ 21791 h 58029"/>
              <a:gd name="connsiteX3" fmla="*/ 384496 w 517890"/>
              <a:gd name="connsiteY3" fmla="*/ 26025 h 58029"/>
              <a:gd name="connsiteX4" fmla="*/ 3496 w 517890"/>
              <a:gd name="connsiteY4" fmla="*/ 625 h 5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7890" h="58029">
                <a:moveTo>
                  <a:pt x="3496" y="625"/>
                </a:moveTo>
                <a:cubicBezTo>
                  <a:pt x="-25079" y="5917"/>
                  <a:pt x="128380" y="54247"/>
                  <a:pt x="213046" y="57775"/>
                </a:cubicBezTo>
                <a:cubicBezTo>
                  <a:pt x="297712" y="61303"/>
                  <a:pt x="482921" y="27083"/>
                  <a:pt x="511496" y="21791"/>
                </a:cubicBezTo>
                <a:cubicBezTo>
                  <a:pt x="540071" y="16499"/>
                  <a:pt x="468457" y="26731"/>
                  <a:pt x="384496" y="26025"/>
                </a:cubicBezTo>
                <a:cubicBezTo>
                  <a:pt x="300535" y="25320"/>
                  <a:pt x="32071" y="-4667"/>
                  <a:pt x="3496" y="62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: 図形 1238">
            <a:extLst>
              <a:ext uri="{FF2B5EF4-FFF2-40B4-BE49-F238E27FC236}">
                <a16:creationId xmlns:a16="http://schemas.microsoft.com/office/drawing/2014/main" id="{2F9C7513-C415-4C86-BF90-ECC576DA9BED}"/>
              </a:ext>
            </a:extLst>
          </p:cNvPr>
          <p:cNvSpPr/>
          <p:nvPr/>
        </p:nvSpPr>
        <p:spPr>
          <a:xfrm>
            <a:off x="4354607" y="8774681"/>
            <a:ext cx="68812" cy="203034"/>
          </a:xfrm>
          <a:custGeom>
            <a:avLst/>
            <a:gdLst>
              <a:gd name="connsiteX0" fmla="*/ 12076 w 68812"/>
              <a:gd name="connsiteY0" fmla="*/ 1019 h 203034"/>
              <a:gd name="connsiteX1" fmla="*/ 67110 w 68812"/>
              <a:gd name="connsiteY1" fmla="*/ 195752 h 203034"/>
              <a:gd name="connsiteX2" fmla="*/ 50176 w 68812"/>
              <a:gd name="connsiteY2" fmla="*/ 157652 h 203034"/>
              <a:gd name="connsiteX3" fmla="*/ 3610 w 68812"/>
              <a:gd name="connsiteY3" fmla="*/ 119552 h 203034"/>
              <a:gd name="connsiteX4" fmla="*/ 12076 w 68812"/>
              <a:gd name="connsiteY4" fmla="*/ 1019 h 203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12" h="203034">
                <a:moveTo>
                  <a:pt x="12076" y="1019"/>
                </a:moveTo>
                <a:cubicBezTo>
                  <a:pt x="22659" y="13719"/>
                  <a:pt x="60760" y="169647"/>
                  <a:pt x="67110" y="195752"/>
                </a:cubicBezTo>
                <a:cubicBezTo>
                  <a:pt x="73460" y="221857"/>
                  <a:pt x="60759" y="170352"/>
                  <a:pt x="50176" y="157652"/>
                </a:cubicBezTo>
                <a:cubicBezTo>
                  <a:pt x="39593" y="144952"/>
                  <a:pt x="11371" y="141071"/>
                  <a:pt x="3610" y="119552"/>
                </a:cubicBezTo>
                <a:cubicBezTo>
                  <a:pt x="-4151" y="98033"/>
                  <a:pt x="1493" y="-11681"/>
                  <a:pt x="12076" y="101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: 図形 1239">
            <a:extLst>
              <a:ext uri="{FF2B5EF4-FFF2-40B4-BE49-F238E27FC236}">
                <a16:creationId xmlns:a16="http://schemas.microsoft.com/office/drawing/2014/main" id="{396E4952-B206-4263-A17C-4ECCA6A14DDD}"/>
              </a:ext>
            </a:extLst>
          </p:cNvPr>
          <p:cNvSpPr/>
          <p:nvPr/>
        </p:nvSpPr>
        <p:spPr>
          <a:xfrm>
            <a:off x="4010317" y="8928013"/>
            <a:ext cx="383414" cy="106424"/>
          </a:xfrm>
          <a:custGeom>
            <a:avLst/>
            <a:gdLst>
              <a:gd name="connsiteX0" fmla="*/ 766 w 383414"/>
              <a:gd name="connsiteY0" fmla="*/ 105920 h 106424"/>
              <a:gd name="connsiteX1" fmla="*/ 369066 w 383414"/>
              <a:gd name="connsiteY1" fmla="*/ 2204 h 106424"/>
              <a:gd name="connsiteX2" fmla="*/ 275933 w 383414"/>
              <a:gd name="connsiteY2" fmla="*/ 40304 h 106424"/>
              <a:gd name="connsiteX3" fmla="*/ 766 w 383414"/>
              <a:gd name="connsiteY3" fmla="*/ 105920 h 106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414" h="106424">
                <a:moveTo>
                  <a:pt x="766" y="105920"/>
                </a:moveTo>
                <a:cubicBezTo>
                  <a:pt x="16288" y="99570"/>
                  <a:pt x="323205" y="13140"/>
                  <a:pt x="369066" y="2204"/>
                </a:cubicBezTo>
                <a:cubicBezTo>
                  <a:pt x="414927" y="-8732"/>
                  <a:pt x="341902" y="23723"/>
                  <a:pt x="275933" y="40304"/>
                </a:cubicBezTo>
                <a:cubicBezTo>
                  <a:pt x="209964" y="56884"/>
                  <a:pt x="-14756" y="112270"/>
                  <a:pt x="766" y="10592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: 図形 1240">
            <a:extLst>
              <a:ext uri="{FF2B5EF4-FFF2-40B4-BE49-F238E27FC236}">
                <a16:creationId xmlns:a16="http://schemas.microsoft.com/office/drawing/2014/main" id="{2C943EA6-CB1C-4F52-9D5E-651AD12C4191}"/>
              </a:ext>
            </a:extLst>
          </p:cNvPr>
          <p:cNvSpPr/>
          <p:nvPr/>
        </p:nvSpPr>
        <p:spPr>
          <a:xfrm>
            <a:off x="3965831" y="8967498"/>
            <a:ext cx="491903" cy="126071"/>
          </a:xfrm>
          <a:custGeom>
            <a:avLst/>
            <a:gdLst>
              <a:gd name="connsiteX0" fmla="*/ 802 w 491903"/>
              <a:gd name="connsiteY0" fmla="*/ 125702 h 126071"/>
              <a:gd name="connsiteX1" fmla="*/ 284436 w 491903"/>
              <a:gd name="connsiteY1" fmla="*/ 43152 h 126071"/>
              <a:gd name="connsiteX2" fmla="*/ 392386 w 491903"/>
              <a:gd name="connsiteY2" fmla="*/ 7169 h 126071"/>
              <a:gd name="connsiteX3" fmla="*/ 491869 w 491903"/>
              <a:gd name="connsiteY3" fmla="*/ 9285 h 126071"/>
              <a:gd name="connsiteX4" fmla="*/ 381802 w 491903"/>
              <a:gd name="connsiteY4" fmla="*/ 7169 h 126071"/>
              <a:gd name="connsiteX5" fmla="*/ 802 w 491903"/>
              <a:gd name="connsiteY5" fmla="*/ 125702 h 12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1903" h="126071">
                <a:moveTo>
                  <a:pt x="802" y="125702"/>
                </a:moveTo>
                <a:cubicBezTo>
                  <a:pt x="-15426" y="131699"/>
                  <a:pt x="219172" y="62907"/>
                  <a:pt x="284436" y="43152"/>
                </a:cubicBezTo>
                <a:cubicBezTo>
                  <a:pt x="349700" y="23396"/>
                  <a:pt x="357814" y="12813"/>
                  <a:pt x="392386" y="7169"/>
                </a:cubicBezTo>
                <a:cubicBezTo>
                  <a:pt x="426958" y="1524"/>
                  <a:pt x="493633" y="9285"/>
                  <a:pt x="491869" y="9285"/>
                </a:cubicBezTo>
                <a:cubicBezTo>
                  <a:pt x="490105" y="9285"/>
                  <a:pt x="460119" y="-10117"/>
                  <a:pt x="381802" y="7169"/>
                </a:cubicBezTo>
                <a:cubicBezTo>
                  <a:pt x="303485" y="24455"/>
                  <a:pt x="17030" y="119705"/>
                  <a:pt x="802" y="12570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: 図形 1241">
            <a:extLst>
              <a:ext uri="{FF2B5EF4-FFF2-40B4-BE49-F238E27FC236}">
                <a16:creationId xmlns:a16="http://schemas.microsoft.com/office/drawing/2014/main" id="{5E16B736-B721-42DC-9ADD-E7FD6138CD09}"/>
              </a:ext>
            </a:extLst>
          </p:cNvPr>
          <p:cNvSpPr/>
          <p:nvPr/>
        </p:nvSpPr>
        <p:spPr>
          <a:xfrm>
            <a:off x="4373930" y="8998618"/>
            <a:ext cx="87234" cy="276631"/>
          </a:xfrm>
          <a:custGeom>
            <a:avLst/>
            <a:gdLst>
              <a:gd name="connsiteX0" fmla="*/ 13920 w 87234"/>
              <a:gd name="connsiteY0" fmla="*/ 1449 h 276631"/>
              <a:gd name="connsiteX1" fmla="*/ 73187 w 87234"/>
              <a:gd name="connsiteY1" fmla="*/ 191949 h 276631"/>
              <a:gd name="connsiteX2" fmla="*/ 85887 w 87234"/>
              <a:gd name="connsiteY2" fmla="*/ 276615 h 276631"/>
              <a:gd name="connsiteX3" fmla="*/ 49903 w 87234"/>
              <a:gd name="connsiteY3" fmla="*/ 198299 h 276631"/>
              <a:gd name="connsiteX4" fmla="*/ 3337 w 87234"/>
              <a:gd name="connsiteY4" fmla="*/ 109399 h 276631"/>
              <a:gd name="connsiteX5" fmla="*/ 13920 w 87234"/>
              <a:gd name="connsiteY5" fmla="*/ 1449 h 27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234" h="276631">
                <a:moveTo>
                  <a:pt x="13920" y="1449"/>
                </a:moveTo>
                <a:cubicBezTo>
                  <a:pt x="25562" y="15207"/>
                  <a:pt x="61193" y="146088"/>
                  <a:pt x="73187" y="191949"/>
                </a:cubicBezTo>
                <a:cubicBezTo>
                  <a:pt x="85181" y="237810"/>
                  <a:pt x="89768" y="275557"/>
                  <a:pt x="85887" y="276615"/>
                </a:cubicBezTo>
                <a:cubicBezTo>
                  <a:pt x="82006" y="277673"/>
                  <a:pt x="63661" y="226168"/>
                  <a:pt x="49903" y="198299"/>
                </a:cubicBezTo>
                <a:cubicBezTo>
                  <a:pt x="36145" y="170430"/>
                  <a:pt x="11098" y="143266"/>
                  <a:pt x="3337" y="109399"/>
                </a:cubicBezTo>
                <a:cubicBezTo>
                  <a:pt x="-4424" y="75532"/>
                  <a:pt x="2278" y="-12309"/>
                  <a:pt x="13920" y="144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: 図形 1242">
            <a:extLst>
              <a:ext uri="{FF2B5EF4-FFF2-40B4-BE49-F238E27FC236}">
                <a16:creationId xmlns:a16="http://schemas.microsoft.com/office/drawing/2014/main" id="{53E14703-63CA-4199-AC67-71A7BC40B6D7}"/>
              </a:ext>
            </a:extLst>
          </p:cNvPr>
          <p:cNvSpPr/>
          <p:nvPr/>
        </p:nvSpPr>
        <p:spPr>
          <a:xfrm>
            <a:off x="4076564" y="9491446"/>
            <a:ext cx="495834" cy="541819"/>
          </a:xfrm>
          <a:custGeom>
            <a:avLst/>
            <a:gdLst>
              <a:gd name="connsiteX0" fmla="*/ 434053 w 495834"/>
              <a:gd name="connsiteY0" fmla="*/ 3921 h 541819"/>
              <a:gd name="connsiteX1" fmla="*/ 395953 w 495834"/>
              <a:gd name="connsiteY1" fmla="*/ 75887 h 541819"/>
              <a:gd name="connsiteX2" fmla="*/ 391719 w 495834"/>
              <a:gd name="connsiteY2" fmla="*/ 209237 h 541819"/>
              <a:gd name="connsiteX3" fmla="*/ 480619 w 495834"/>
              <a:gd name="connsiteY3" fmla="*/ 488637 h 541819"/>
              <a:gd name="connsiteX4" fmla="*/ 444636 w 495834"/>
              <a:gd name="connsiteY4" fmla="*/ 484404 h 541819"/>
              <a:gd name="connsiteX5" fmla="*/ 2253 w 495834"/>
              <a:gd name="connsiteY5" fmla="*/ 541554 h 541819"/>
              <a:gd name="connsiteX6" fmla="*/ 279536 w 495834"/>
              <a:gd name="connsiteY6" fmla="*/ 503454 h 541819"/>
              <a:gd name="connsiteX7" fmla="*/ 438286 w 495834"/>
              <a:gd name="connsiteY7" fmla="*/ 450537 h 541819"/>
              <a:gd name="connsiteX8" fmla="*/ 434053 w 495834"/>
              <a:gd name="connsiteY8" fmla="*/ 351054 h 541819"/>
              <a:gd name="connsiteX9" fmla="*/ 370553 w 495834"/>
              <a:gd name="connsiteY9" fmla="*/ 192304 h 541819"/>
              <a:gd name="connsiteX10" fmla="*/ 434053 w 495834"/>
              <a:gd name="connsiteY10" fmla="*/ 3921 h 541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5834" h="541819">
                <a:moveTo>
                  <a:pt x="434053" y="3921"/>
                </a:moveTo>
                <a:cubicBezTo>
                  <a:pt x="438286" y="-15482"/>
                  <a:pt x="403009" y="41668"/>
                  <a:pt x="395953" y="75887"/>
                </a:cubicBezTo>
                <a:cubicBezTo>
                  <a:pt x="388897" y="110106"/>
                  <a:pt x="377608" y="140445"/>
                  <a:pt x="391719" y="209237"/>
                </a:cubicBezTo>
                <a:cubicBezTo>
                  <a:pt x="405830" y="278029"/>
                  <a:pt x="471799" y="442776"/>
                  <a:pt x="480619" y="488637"/>
                </a:cubicBezTo>
                <a:cubicBezTo>
                  <a:pt x="489439" y="534498"/>
                  <a:pt x="524364" y="475585"/>
                  <a:pt x="444636" y="484404"/>
                </a:cubicBezTo>
                <a:cubicBezTo>
                  <a:pt x="364908" y="493223"/>
                  <a:pt x="29770" y="538379"/>
                  <a:pt x="2253" y="541554"/>
                </a:cubicBezTo>
                <a:cubicBezTo>
                  <a:pt x="-25264" y="544729"/>
                  <a:pt x="206864" y="518623"/>
                  <a:pt x="279536" y="503454"/>
                </a:cubicBezTo>
                <a:cubicBezTo>
                  <a:pt x="352208" y="488285"/>
                  <a:pt x="412533" y="475937"/>
                  <a:pt x="438286" y="450537"/>
                </a:cubicBezTo>
                <a:cubicBezTo>
                  <a:pt x="464039" y="425137"/>
                  <a:pt x="445342" y="394093"/>
                  <a:pt x="434053" y="351054"/>
                </a:cubicBezTo>
                <a:cubicBezTo>
                  <a:pt x="422764" y="308015"/>
                  <a:pt x="375139" y="248749"/>
                  <a:pt x="370553" y="192304"/>
                </a:cubicBezTo>
                <a:cubicBezTo>
                  <a:pt x="365967" y="135859"/>
                  <a:pt x="429820" y="23324"/>
                  <a:pt x="434053" y="392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: 図形 1243">
            <a:extLst>
              <a:ext uri="{FF2B5EF4-FFF2-40B4-BE49-F238E27FC236}">
                <a16:creationId xmlns:a16="http://schemas.microsoft.com/office/drawing/2014/main" id="{9B2C4379-23BD-4686-BA56-AE9CEA1A92F1}"/>
              </a:ext>
            </a:extLst>
          </p:cNvPr>
          <p:cNvSpPr/>
          <p:nvPr/>
        </p:nvSpPr>
        <p:spPr>
          <a:xfrm>
            <a:off x="4227949" y="9844370"/>
            <a:ext cx="324279" cy="69286"/>
          </a:xfrm>
          <a:custGeom>
            <a:avLst/>
            <a:gdLst>
              <a:gd name="connsiteX0" fmla="*/ 3268 w 324279"/>
              <a:gd name="connsiteY0" fmla="*/ 40463 h 69286"/>
              <a:gd name="connsiteX1" fmla="*/ 312301 w 324279"/>
              <a:gd name="connsiteY1" fmla="*/ 247 h 69286"/>
              <a:gd name="connsiteX2" fmla="*/ 250918 w 324279"/>
              <a:gd name="connsiteY2" fmla="*/ 25647 h 69286"/>
              <a:gd name="connsiteX3" fmla="*/ 155668 w 324279"/>
              <a:gd name="connsiteY3" fmla="*/ 67980 h 69286"/>
              <a:gd name="connsiteX4" fmla="*/ 3268 w 324279"/>
              <a:gd name="connsiteY4" fmla="*/ 40463 h 69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279" h="69286">
                <a:moveTo>
                  <a:pt x="3268" y="40463"/>
                </a:moveTo>
                <a:cubicBezTo>
                  <a:pt x="29373" y="29174"/>
                  <a:pt x="271026" y="2716"/>
                  <a:pt x="312301" y="247"/>
                </a:cubicBezTo>
                <a:cubicBezTo>
                  <a:pt x="353576" y="-2222"/>
                  <a:pt x="277023" y="14358"/>
                  <a:pt x="250918" y="25647"/>
                </a:cubicBezTo>
                <a:cubicBezTo>
                  <a:pt x="224813" y="36936"/>
                  <a:pt x="196590" y="60925"/>
                  <a:pt x="155668" y="67980"/>
                </a:cubicBezTo>
                <a:cubicBezTo>
                  <a:pt x="114746" y="75035"/>
                  <a:pt x="-22837" y="51752"/>
                  <a:pt x="3268" y="4046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: 図形 1244">
            <a:extLst>
              <a:ext uri="{FF2B5EF4-FFF2-40B4-BE49-F238E27FC236}">
                <a16:creationId xmlns:a16="http://schemas.microsoft.com/office/drawing/2014/main" id="{48D7CACC-97CE-42B0-8F35-0BCFD7BCC2B4}"/>
              </a:ext>
            </a:extLst>
          </p:cNvPr>
          <p:cNvSpPr/>
          <p:nvPr/>
        </p:nvSpPr>
        <p:spPr>
          <a:xfrm>
            <a:off x="4170633" y="9956798"/>
            <a:ext cx="324629" cy="63912"/>
          </a:xfrm>
          <a:custGeom>
            <a:avLst/>
            <a:gdLst>
              <a:gd name="connsiteX0" fmla="*/ 3434 w 324629"/>
              <a:gd name="connsiteY0" fmla="*/ 57152 h 63912"/>
              <a:gd name="connsiteX1" fmla="*/ 320934 w 324629"/>
              <a:gd name="connsiteY1" fmla="*/ 2 h 63912"/>
              <a:gd name="connsiteX2" fmla="*/ 164300 w 324629"/>
              <a:gd name="connsiteY2" fmla="*/ 55035 h 63912"/>
              <a:gd name="connsiteX3" fmla="*/ 3434 w 324629"/>
              <a:gd name="connsiteY3" fmla="*/ 57152 h 63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629" h="63912">
                <a:moveTo>
                  <a:pt x="3434" y="57152"/>
                </a:moveTo>
                <a:cubicBezTo>
                  <a:pt x="29540" y="47980"/>
                  <a:pt x="294123" y="355"/>
                  <a:pt x="320934" y="2"/>
                </a:cubicBezTo>
                <a:cubicBezTo>
                  <a:pt x="347745" y="-351"/>
                  <a:pt x="221803" y="43393"/>
                  <a:pt x="164300" y="55035"/>
                </a:cubicBezTo>
                <a:cubicBezTo>
                  <a:pt x="106797" y="66677"/>
                  <a:pt x="-22672" y="66324"/>
                  <a:pt x="3434" y="5715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: 図形 1245">
            <a:extLst>
              <a:ext uri="{FF2B5EF4-FFF2-40B4-BE49-F238E27FC236}">
                <a16:creationId xmlns:a16="http://schemas.microsoft.com/office/drawing/2014/main" id="{E5284038-BAF8-4E55-8758-3B1DC995B16C}"/>
              </a:ext>
            </a:extLst>
          </p:cNvPr>
          <p:cNvSpPr/>
          <p:nvPr/>
        </p:nvSpPr>
        <p:spPr>
          <a:xfrm>
            <a:off x="4317295" y="9984751"/>
            <a:ext cx="119565" cy="703230"/>
          </a:xfrm>
          <a:custGeom>
            <a:avLst/>
            <a:gdLst>
              <a:gd name="connsiteX0" fmla="*/ 112888 w 119565"/>
              <a:gd name="connsiteY0" fmla="*/ 27082 h 703230"/>
              <a:gd name="connsiteX1" fmla="*/ 104422 w 119565"/>
              <a:gd name="connsiteY1" fmla="*/ 96932 h 703230"/>
              <a:gd name="connsiteX2" fmla="*/ 7055 w 119565"/>
              <a:gd name="connsiteY2" fmla="*/ 676899 h 703230"/>
              <a:gd name="connsiteX3" fmla="*/ 11288 w 119565"/>
              <a:gd name="connsiteY3" fmla="*/ 581649 h 703230"/>
              <a:gd name="connsiteX4" fmla="*/ 40922 w 119565"/>
              <a:gd name="connsiteY4" fmla="*/ 378449 h 703230"/>
              <a:gd name="connsiteX5" fmla="*/ 112888 w 119565"/>
              <a:gd name="connsiteY5" fmla="*/ 27082 h 703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565" h="703230">
                <a:moveTo>
                  <a:pt x="112888" y="27082"/>
                </a:moveTo>
                <a:cubicBezTo>
                  <a:pt x="123471" y="-19837"/>
                  <a:pt x="122061" y="-11371"/>
                  <a:pt x="104422" y="96932"/>
                </a:cubicBezTo>
                <a:cubicBezTo>
                  <a:pt x="86783" y="205235"/>
                  <a:pt x="22577" y="596113"/>
                  <a:pt x="7055" y="676899"/>
                </a:cubicBezTo>
                <a:cubicBezTo>
                  <a:pt x="-8467" y="757685"/>
                  <a:pt x="5644" y="631391"/>
                  <a:pt x="11288" y="581649"/>
                </a:cubicBezTo>
                <a:cubicBezTo>
                  <a:pt x="16932" y="531907"/>
                  <a:pt x="22225" y="470524"/>
                  <a:pt x="40922" y="378449"/>
                </a:cubicBezTo>
                <a:cubicBezTo>
                  <a:pt x="59619" y="286374"/>
                  <a:pt x="102305" y="74001"/>
                  <a:pt x="112888" y="2708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: 図形 1246">
            <a:extLst>
              <a:ext uri="{FF2B5EF4-FFF2-40B4-BE49-F238E27FC236}">
                <a16:creationId xmlns:a16="http://schemas.microsoft.com/office/drawing/2014/main" id="{E25471EE-E697-4260-9D56-DA6542862281}"/>
              </a:ext>
            </a:extLst>
          </p:cNvPr>
          <p:cNvSpPr/>
          <p:nvPr/>
        </p:nvSpPr>
        <p:spPr>
          <a:xfrm>
            <a:off x="3187436" y="10308028"/>
            <a:ext cx="22697" cy="343365"/>
          </a:xfrm>
          <a:custGeom>
            <a:avLst/>
            <a:gdLst>
              <a:gd name="connsiteX0" fmla="*/ 2381 w 22697"/>
              <a:gd name="connsiteY0" fmla="*/ 139 h 343365"/>
              <a:gd name="connsiteX1" fmla="*/ 2381 w 22697"/>
              <a:gd name="connsiteY1" fmla="*/ 199105 h 343365"/>
              <a:gd name="connsiteX2" fmla="*/ 21431 w 22697"/>
              <a:gd name="connsiteY2" fmla="*/ 343039 h 343365"/>
              <a:gd name="connsiteX3" fmla="*/ 21431 w 22697"/>
              <a:gd name="connsiteY3" fmla="*/ 230855 h 343365"/>
              <a:gd name="connsiteX4" fmla="*/ 2381 w 22697"/>
              <a:gd name="connsiteY4" fmla="*/ 139 h 343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97" h="343365">
                <a:moveTo>
                  <a:pt x="2381" y="139"/>
                </a:moveTo>
                <a:cubicBezTo>
                  <a:pt x="-794" y="-5153"/>
                  <a:pt x="-794" y="141955"/>
                  <a:pt x="2381" y="199105"/>
                </a:cubicBezTo>
                <a:cubicBezTo>
                  <a:pt x="5556" y="256255"/>
                  <a:pt x="18256" y="337747"/>
                  <a:pt x="21431" y="343039"/>
                </a:cubicBezTo>
                <a:cubicBezTo>
                  <a:pt x="24606" y="348331"/>
                  <a:pt x="20726" y="288358"/>
                  <a:pt x="21431" y="230855"/>
                </a:cubicBezTo>
                <a:cubicBezTo>
                  <a:pt x="22136" y="173352"/>
                  <a:pt x="5556" y="5431"/>
                  <a:pt x="2381" y="13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: 図形 1247">
            <a:extLst>
              <a:ext uri="{FF2B5EF4-FFF2-40B4-BE49-F238E27FC236}">
                <a16:creationId xmlns:a16="http://schemas.microsoft.com/office/drawing/2014/main" id="{DEA2ED25-B410-44C2-8D70-3C8A3CC3E4EC}"/>
              </a:ext>
            </a:extLst>
          </p:cNvPr>
          <p:cNvSpPr/>
          <p:nvPr/>
        </p:nvSpPr>
        <p:spPr>
          <a:xfrm>
            <a:off x="2983794" y="10365814"/>
            <a:ext cx="17726" cy="365199"/>
          </a:xfrm>
          <a:custGeom>
            <a:avLst/>
            <a:gdLst>
              <a:gd name="connsiteX0" fmla="*/ 7056 w 17726"/>
              <a:gd name="connsiteY0" fmla="*/ 1619 h 365199"/>
              <a:gd name="connsiteX1" fmla="*/ 17639 w 17726"/>
              <a:gd name="connsiteY1" fmla="*/ 357219 h 365199"/>
              <a:gd name="connsiteX2" fmla="*/ 706 w 17726"/>
              <a:gd name="connsiteY2" fmla="*/ 230219 h 365199"/>
              <a:gd name="connsiteX3" fmla="*/ 7056 w 17726"/>
              <a:gd name="connsiteY3" fmla="*/ 1619 h 365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26" h="365199">
                <a:moveTo>
                  <a:pt x="7056" y="1619"/>
                </a:moveTo>
                <a:cubicBezTo>
                  <a:pt x="9878" y="22786"/>
                  <a:pt x="18697" y="319119"/>
                  <a:pt x="17639" y="357219"/>
                </a:cubicBezTo>
                <a:cubicBezTo>
                  <a:pt x="16581" y="395319"/>
                  <a:pt x="3528" y="287722"/>
                  <a:pt x="706" y="230219"/>
                </a:cubicBezTo>
                <a:cubicBezTo>
                  <a:pt x="-2116" y="172716"/>
                  <a:pt x="4234" y="-19548"/>
                  <a:pt x="7056" y="161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89" name="グループ化 288">
            <a:extLst>
              <a:ext uri="{FF2B5EF4-FFF2-40B4-BE49-F238E27FC236}">
                <a16:creationId xmlns:a16="http://schemas.microsoft.com/office/drawing/2014/main" id="{2AEF5166-DE05-4334-B150-92C50BFB2EC2}"/>
              </a:ext>
            </a:extLst>
          </p:cNvPr>
          <p:cNvGrpSpPr/>
          <p:nvPr/>
        </p:nvGrpSpPr>
        <p:grpSpPr>
          <a:xfrm>
            <a:off x="414373" y="5360764"/>
            <a:ext cx="9089404" cy="5537487"/>
            <a:chOff x="414373" y="5360764"/>
            <a:chExt cx="9089404" cy="5537487"/>
          </a:xfrm>
        </p:grpSpPr>
        <p:grpSp>
          <p:nvGrpSpPr>
            <p:cNvPr id="290" name="グループ化 289">
              <a:extLst>
                <a:ext uri="{FF2B5EF4-FFF2-40B4-BE49-F238E27FC236}">
                  <a16:creationId xmlns:a16="http://schemas.microsoft.com/office/drawing/2014/main" id="{105DD67F-39C7-4548-97E3-C0B8A1D1AD42}"/>
                </a:ext>
              </a:extLst>
            </p:cNvPr>
            <p:cNvGrpSpPr/>
            <p:nvPr/>
          </p:nvGrpSpPr>
          <p:grpSpPr>
            <a:xfrm>
              <a:off x="458778" y="5384107"/>
              <a:ext cx="8969074" cy="5255622"/>
              <a:chOff x="458778" y="5384107"/>
              <a:chExt cx="8969074" cy="5255622"/>
            </a:xfrm>
            <a:solidFill>
              <a:srgbClr val="FF3399"/>
            </a:solidFill>
          </p:grpSpPr>
          <p:sp>
            <p:nvSpPr>
              <p:cNvPr id="357" name="フリーフォーム: 図形 356">
                <a:extLst>
                  <a:ext uri="{FF2B5EF4-FFF2-40B4-BE49-F238E27FC236}">
                    <a16:creationId xmlns:a16="http://schemas.microsoft.com/office/drawing/2014/main" id="{86B2A85B-3ADB-4787-BD81-DB307689B368}"/>
                  </a:ext>
                </a:extLst>
              </p:cNvPr>
              <p:cNvSpPr/>
              <p:nvPr/>
            </p:nvSpPr>
            <p:spPr>
              <a:xfrm>
                <a:off x="3983421" y="5384107"/>
                <a:ext cx="71488" cy="543423"/>
              </a:xfrm>
              <a:custGeom>
                <a:avLst/>
                <a:gdLst>
                  <a:gd name="connsiteX0" fmla="*/ 17079 w 71488"/>
                  <a:gd name="connsiteY0" fmla="*/ 693 h 543423"/>
                  <a:gd name="connsiteX1" fmla="*/ 20254 w 71488"/>
                  <a:gd name="connsiteY1" fmla="*/ 197543 h 543423"/>
                  <a:gd name="connsiteX2" fmla="*/ 66292 w 71488"/>
                  <a:gd name="connsiteY2" fmla="*/ 527743 h 543423"/>
                  <a:gd name="connsiteX3" fmla="*/ 63117 w 71488"/>
                  <a:gd name="connsiteY3" fmla="*/ 454718 h 543423"/>
                  <a:gd name="connsiteX4" fmla="*/ 1204 w 71488"/>
                  <a:gd name="connsiteY4" fmla="*/ 143568 h 543423"/>
                  <a:gd name="connsiteX5" fmla="*/ 17079 w 71488"/>
                  <a:gd name="connsiteY5" fmla="*/ 693 h 543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488" h="543423">
                    <a:moveTo>
                      <a:pt x="17079" y="693"/>
                    </a:moveTo>
                    <a:cubicBezTo>
                      <a:pt x="20254" y="9689"/>
                      <a:pt x="12052" y="109701"/>
                      <a:pt x="20254" y="197543"/>
                    </a:cubicBezTo>
                    <a:cubicBezTo>
                      <a:pt x="28456" y="285385"/>
                      <a:pt x="59148" y="484881"/>
                      <a:pt x="66292" y="527743"/>
                    </a:cubicBezTo>
                    <a:cubicBezTo>
                      <a:pt x="73436" y="570605"/>
                      <a:pt x="73965" y="518747"/>
                      <a:pt x="63117" y="454718"/>
                    </a:cubicBezTo>
                    <a:cubicBezTo>
                      <a:pt x="52269" y="390689"/>
                      <a:pt x="7289" y="215270"/>
                      <a:pt x="1204" y="143568"/>
                    </a:cubicBezTo>
                    <a:cubicBezTo>
                      <a:pt x="-4881" y="71866"/>
                      <a:pt x="13904" y="-8303"/>
                      <a:pt x="17079" y="6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8" name="フリーフォーム: 図形 357">
                <a:extLst>
                  <a:ext uri="{FF2B5EF4-FFF2-40B4-BE49-F238E27FC236}">
                    <a16:creationId xmlns:a16="http://schemas.microsoft.com/office/drawing/2014/main" id="{E8052CBD-66C3-4793-B348-C453A7CB7C9D}"/>
                  </a:ext>
                </a:extLst>
              </p:cNvPr>
              <p:cNvSpPr/>
              <p:nvPr/>
            </p:nvSpPr>
            <p:spPr>
              <a:xfrm>
                <a:off x="3952767" y="5414774"/>
                <a:ext cx="50144" cy="262157"/>
              </a:xfrm>
              <a:custGeom>
                <a:avLst/>
                <a:gdLst>
                  <a:gd name="connsiteX0" fmla="*/ 30271 w 50144"/>
                  <a:gd name="connsiteY0" fmla="*/ 189 h 262157"/>
                  <a:gd name="connsiteX1" fmla="*/ 15983 w 50144"/>
                  <a:gd name="connsiteY1" fmla="*/ 71626 h 262157"/>
                  <a:gd name="connsiteX2" fmla="*/ 49321 w 50144"/>
                  <a:gd name="connsiteY2" fmla="*/ 260539 h 262157"/>
                  <a:gd name="connsiteX3" fmla="*/ 36621 w 50144"/>
                  <a:gd name="connsiteY3" fmla="*/ 158939 h 262157"/>
                  <a:gd name="connsiteX4" fmla="*/ 108 w 50144"/>
                  <a:gd name="connsiteY4" fmla="*/ 89089 h 262157"/>
                  <a:gd name="connsiteX5" fmla="*/ 30271 w 50144"/>
                  <a:gd name="connsiteY5" fmla="*/ 189 h 262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144" h="262157">
                    <a:moveTo>
                      <a:pt x="30271" y="189"/>
                    </a:moveTo>
                    <a:cubicBezTo>
                      <a:pt x="32917" y="-2721"/>
                      <a:pt x="12808" y="28234"/>
                      <a:pt x="15983" y="71626"/>
                    </a:cubicBezTo>
                    <a:cubicBezTo>
                      <a:pt x="19158" y="115018"/>
                      <a:pt x="45881" y="245987"/>
                      <a:pt x="49321" y="260539"/>
                    </a:cubicBezTo>
                    <a:cubicBezTo>
                      <a:pt x="52761" y="275091"/>
                      <a:pt x="44823" y="187514"/>
                      <a:pt x="36621" y="158939"/>
                    </a:cubicBezTo>
                    <a:cubicBezTo>
                      <a:pt x="28419" y="130364"/>
                      <a:pt x="2225" y="111579"/>
                      <a:pt x="108" y="89089"/>
                    </a:cubicBezTo>
                    <a:cubicBezTo>
                      <a:pt x="-2009" y="66599"/>
                      <a:pt x="27625" y="3099"/>
                      <a:pt x="30271" y="18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9" name="フリーフォーム: 図形 358">
                <a:extLst>
                  <a:ext uri="{FF2B5EF4-FFF2-40B4-BE49-F238E27FC236}">
                    <a16:creationId xmlns:a16="http://schemas.microsoft.com/office/drawing/2014/main" id="{01774F36-5487-4558-8F3C-B3B396360024}"/>
                  </a:ext>
                </a:extLst>
              </p:cNvPr>
              <p:cNvSpPr/>
              <p:nvPr/>
            </p:nvSpPr>
            <p:spPr>
              <a:xfrm>
                <a:off x="4043744" y="5946349"/>
                <a:ext cx="46619" cy="291391"/>
              </a:xfrm>
              <a:custGeom>
                <a:avLst/>
                <a:gdLst>
                  <a:gd name="connsiteX0" fmla="*/ 9144 w 46619"/>
                  <a:gd name="connsiteY0" fmla="*/ 426 h 291391"/>
                  <a:gd name="connsiteX1" fmla="*/ 26606 w 46619"/>
                  <a:gd name="connsiteY1" fmla="*/ 173464 h 291391"/>
                  <a:gd name="connsiteX2" fmla="*/ 45656 w 46619"/>
                  <a:gd name="connsiteY2" fmla="*/ 289351 h 291391"/>
                  <a:gd name="connsiteX3" fmla="*/ 39306 w 46619"/>
                  <a:gd name="connsiteY3" fmla="*/ 238551 h 291391"/>
                  <a:gd name="connsiteX4" fmla="*/ 1206 w 46619"/>
                  <a:gd name="connsiteY4" fmla="*/ 127426 h 291391"/>
                  <a:gd name="connsiteX5" fmla="*/ 9144 w 46619"/>
                  <a:gd name="connsiteY5" fmla="*/ 426 h 291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619" h="291391">
                    <a:moveTo>
                      <a:pt x="9144" y="426"/>
                    </a:moveTo>
                    <a:cubicBezTo>
                      <a:pt x="13377" y="8099"/>
                      <a:pt x="20521" y="125310"/>
                      <a:pt x="26606" y="173464"/>
                    </a:cubicBezTo>
                    <a:cubicBezTo>
                      <a:pt x="32691" y="221618"/>
                      <a:pt x="43539" y="278503"/>
                      <a:pt x="45656" y="289351"/>
                    </a:cubicBezTo>
                    <a:cubicBezTo>
                      <a:pt x="47773" y="300199"/>
                      <a:pt x="46714" y="265538"/>
                      <a:pt x="39306" y="238551"/>
                    </a:cubicBezTo>
                    <a:cubicBezTo>
                      <a:pt x="31898" y="211564"/>
                      <a:pt x="5439" y="164203"/>
                      <a:pt x="1206" y="127426"/>
                    </a:cubicBezTo>
                    <a:cubicBezTo>
                      <a:pt x="-3027" y="90649"/>
                      <a:pt x="4911" y="-7247"/>
                      <a:pt x="9144" y="4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0" name="フリーフォーム: 図形 359">
                <a:extLst>
                  <a:ext uri="{FF2B5EF4-FFF2-40B4-BE49-F238E27FC236}">
                    <a16:creationId xmlns:a16="http://schemas.microsoft.com/office/drawing/2014/main" id="{A4558BE8-C2FE-4D91-AC92-FE8552E77F40}"/>
                  </a:ext>
                </a:extLst>
              </p:cNvPr>
              <p:cNvSpPr/>
              <p:nvPr/>
            </p:nvSpPr>
            <p:spPr>
              <a:xfrm>
                <a:off x="3803469" y="5585789"/>
                <a:ext cx="86252" cy="431468"/>
              </a:xfrm>
              <a:custGeom>
                <a:avLst/>
                <a:gdLst>
                  <a:gd name="connsiteX0" fmla="*/ 181 w 86252"/>
                  <a:gd name="connsiteY0" fmla="*/ 5386 h 431468"/>
                  <a:gd name="connsiteX1" fmla="*/ 82731 w 86252"/>
                  <a:gd name="connsiteY1" fmla="*/ 414961 h 431468"/>
                  <a:gd name="connsiteX2" fmla="*/ 70031 w 86252"/>
                  <a:gd name="connsiteY2" fmla="*/ 335586 h 431468"/>
                  <a:gd name="connsiteX3" fmla="*/ 60506 w 86252"/>
                  <a:gd name="connsiteY3" fmla="*/ 191124 h 431468"/>
                  <a:gd name="connsiteX4" fmla="*/ 181 w 86252"/>
                  <a:gd name="connsiteY4" fmla="*/ 5386 h 431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252" h="431468">
                    <a:moveTo>
                      <a:pt x="181" y="5386"/>
                    </a:moveTo>
                    <a:cubicBezTo>
                      <a:pt x="3885" y="42692"/>
                      <a:pt x="71089" y="359928"/>
                      <a:pt x="82731" y="414961"/>
                    </a:cubicBezTo>
                    <a:cubicBezTo>
                      <a:pt x="94373" y="469994"/>
                      <a:pt x="73735" y="372892"/>
                      <a:pt x="70031" y="335586"/>
                    </a:cubicBezTo>
                    <a:cubicBezTo>
                      <a:pt x="66327" y="298280"/>
                      <a:pt x="70560" y="247480"/>
                      <a:pt x="60506" y="191124"/>
                    </a:cubicBezTo>
                    <a:cubicBezTo>
                      <a:pt x="50452" y="134768"/>
                      <a:pt x="-3523" y="-31920"/>
                      <a:pt x="181" y="538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1" name="フリーフォーム: 図形 360">
                <a:extLst>
                  <a:ext uri="{FF2B5EF4-FFF2-40B4-BE49-F238E27FC236}">
                    <a16:creationId xmlns:a16="http://schemas.microsoft.com/office/drawing/2014/main" id="{171D07DD-6CDF-43B1-8F9F-DB553547D77D}"/>
                  </a:ext>
                </a:extLst>
              </p:cNvPr>
              <p:cNvSpPr/>
              <p:nvPr/>
            </p:nvSpPr>
            <p:spPr>
              <a:xfrm>
                <a:off x="3909496" y="6055738"/>
                <a:ext cx="133047" cy="501149"/>
              </a:xfrm>
              <a:custGeom>
                <a:avLst/>
                <a:gdLst>
                  <a:gd name="connsiteX0" fmla="*/ 517 w 133047"/>
                  <a:gd name="connsiteY0" fmla="*/ 575 h 501149"/>
                  <a:gd name="connsiteX1" fmla="*/ 52904 w 133047"/>
                  <a:gd name="connsiteY1" fmla="*/ 159325 h 501149"/>
                  <a:gd name="connsiteX2" fmla="*/ 127517 w 133047"/>
                  <a:gd name="connsiteY2" fmla="*/ 484762 h 501149"/>
                  <a:gd name="connsiteX3" fmla="*/ 122754 w 133047"/>
                  <a:gd name="connsiteY3" fmla="*/ 427612 h 501149"/>
                  <a:gd name="connsiteX4" fmla="*/ 84654 w 133047"/>
                  <a:gd name="connsiteY4" fmla="*/ 210125 h 501149"/>
                  <a:gd name="connsiteX5" fmla="*/ 517 w 133047"/>
                  <a:gd name="connsiteY5" fmla="*/ 575 h 501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3047" h="501149">
                    <a:moveTo>
                      <a:pt x="517" y="575"/>
                    </a:moveTo>
                    <a:cubicBezTo>
                      <a:pt x="-4775" y="-7892"/>
                      <a:pt x="31737" y="78627"/>
                      <a:pt x="52904" y="159325"/>
                    </a:cubicBezTo>
                    <a:cubicBezTo>
                      <a:pt x="74071" y="240023"/>
                      <a:pt x="115875" y="440048"/>
                      <a:pt x="127517" y="484762"/>
                    </a:cubicBezTo>
                    <a:cubicBezTo>
                      <a:pt x="139159" y="529476"/>
                      <a:pt x="129898" y="473385"/>
                      <a:pt x="122754" y="427612"/>
                    </a:cubicBezTo>
                    <a:cubicBezTo>
                      <a:pt x="115610" y="381839"/>
                      <a:pt x="103439" y="276800"/>
                      <a:pt x="84654" y="210125"/>
                    </a:cubicBezTo>
                    <a:cubicBezTo>
                      <a:pt x="65869" y="143450"/>
                      <a:pt x="5809" y="9042"/>
                      <a:pt x="517" y="57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2" name="フリーフォーム: 図形 361">
                <a:extLst>
                  <a:ext uri="{FF2B5EF4-FFF2-40B4-BE49-F238E27FC236}">
                    <a16:creationId xmlns:a16="http://schemas.microsoft.com/office/drawing/2014/main" id="{1A42E251-89DB-4FB1-A122-5CB36DB31403}"/>
                  </a:ext>
                </a:extLst>
              </p:cNvPr>
              <p:cNvSpPr/>
              <p:nvPr/>
            </p:nvSpPr>
            <p:spPr>
              <a:xfrm>
                <a:off x="3896772" y="6065730"/>
                <a:ext cx="116291" cy="460791"/>
              </a:xfrm>
              <a:custGeom>
                <a:avLst/>
                <a:gdLst>
                  <a:gd name="connsiteX0" fmla="*/ 541 w 116291"/>
                  <a:gd name="connsiteY0" fmla="*/ 108 h 460791"/>
                  <a:gd name="connsiteX1" fmla="*/ 33878 w 116291"/>
                  <a:gd name="connsiteY1" fmla="*/ 150920 h 460791"/>
                  <a:gd name="connsiteX2" fmla="*/ 113253 w 116291"/>
                  <a:gd name="connsiteY2" fmla="*/ 450958 h 460791"/>
                  <a:gd name="connsiteX3" fmla="*/ 95791 w 116291"/>
                  <a:gd name="connsiteY3" fmla="*/ 368408 h 460791"/>
                  <a:gd name="connsiteX4" fmla="*/ 57691 w 116291"/>
                  <a:gd name="connsiteY4" fmla="*/ 171558 h 460791"/>
                  <a:gd name="connsiteX5" fmla="*/ 541 w 116291"/>
                  <a:gd name="connsiteY5" fmla="*/ 108 h 460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291" h="460791">
                    <a:moveTo>
                      <a:pt x="541" y="108"/>
                    </a:moveTo>
                    <a:cubicBezTo>
                      <a:pt x="-3428" y="-3332"/>
                      <a:pt x="15093" y="75778"/>
                      <a:pt x="33878" y="150920"/>
                    </a:cubicBezTo>
                    <a:cubicBezTo>
                      <a:pt x="52663" y="226062"/>
                      <a:pt x="102934" y="414710"/>
                      <a:pt x="113253" y="450958"/>
                    </a:cubicBezTo>
                    <a:cubicBezTo>
                      <a:pt x="123572" y="487206"/>
                      <a:pt x="105051" y="414975"/>
                      <a:pt x="95791" y="368408"/>
                    </a:cubicBezTo>
                    <a:cubicBezTo>
                      <a:pt x="86531" y="321841"/>
                      <a:pt x="71714" y="231618"/>
                      <a:pt x="57691" y="171558"/>
                    </a:cubicBezTo>
                    <a:cubicBezTo>
                      <a:pt x="43668" y="111498"/>
                      <a:pt x="4510" y="3548"/>
                      <a:pt x="541" y="10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3" name="フリーフォーム: 図形 362">
                <a:extLst>
                  <a:ext uri="{FF2B5EF4-FFF2-40B4-BE49-F238E27FC236}">
                    <a16:creationId xmlns:a16="http://schemas.microsoft.com/office/drawing/2014/main" id="{55D3BED0-D496-4051-8D59-21E2D72605E1}"/>
                  </a:ext>
                </a:extLst>
              </p:cNvPr>
              <p:cNvSpPr/>
              <p:nvPr/>
            </p:nvSpPr>
            <p:spPr>
              <a:xfrm>
                <a:off x="4035940" y="6562744"/>
                <a:ext cx="87447" cy="422347"/>
              </a:xfrm>
              <a:custGeom>
                <a:avLst/>
                <a:gdLst>
                  <a:gd name="connsiteX0" fmla="*/ 2660 w 87447"/>
                  <a:gd name="connsiteY0" fmla="*/ 7919 h 422347"/>
                  <a:gd name="connsiteX1" fmla="*/ 82035 w 87447"/>
                  <a:gd name="connsiteY1" fmla="*/ 406381 h 422347"/>
                  <a:gd name="connsiteX2" fmla="*/ 74098 w 87447"/>
                  <a:gd name="connsiteY2" fmla="*/ 325419 h 422347"/>
                  <a:gd name="connsiteX3" fmla="*/ 23298 w 87447"/>
                  <a:gd name="connsiteY3" fmla="*/ 155556 h 422347"/>
                  <a:gd name="connsiteX4" fmla="*/ 2660 w 87447"/>
                  <a:gd name="connsiteY4" fmla="*/ 7919 h 422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447" h="422347">
                    <a:moveTo>
                      <a:pt x="2660" y="7919"/>
                    </a:moveTo>
                    <a:cubicBezTo>
                      <a:pt x="12450" y="49723"/>
                      <a:pt x="70129" y="353465"/>
                      <a:pt x="82035" y="406381"/>
                    </a:cubicBezTo>
                    <a:cubicBezTo>
                      <a:pt x="93941" y="459297"/>
                      <a:pt x="83888" y="367223"/>
                      <a:pt x="74098" y="325419"/>
                    </a:cubicBezTo>
                    <a:cubicBezTo>
                      <a:pt x="64309" y="283615"/>
                      <a:pt x="34146" y="210325"/>
                      <a:pt x="23298" y="155556"/>
                    </a:cubicBezTo>
                    <a:cubicBezTo>
                      <a:pt x="12450" y="100787"/>
                      <a:pt x="-7130" y="-33885"/>
                      <a:pt x="2660" y="79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4" name="フリーフォーム: 図形 363">
                <a:extLst>
                  <a:ext uri="{FF2B5EF4-FFF2-40B4-BE49-F238E27FC236}">
                    <a16:creationId xmlns:a16="http://schemas.microsoft.com/office/drawing/2014/main" id="{1063D8B2-E698-46D8-A782-A35E95CA624B}"/>
                  </a:ext>
                </a:extLst>
              </p:cNvPr>
              <p:cNvSpPr/>
              <p:nvPr/>
            </p:nvSpPr>
            <p:spPr>
              <a:xfrm>
                <a:off x="4006346" y="6538694"/>
                <a:ext cx="98966" cy="473290"/>
              </a:xfrm>
              <a:custGeom>
                <a:avLst/>
                <a:gdLst>
                  <a:gd name="connsiteX0" fmla="*/ 504 w 98966"/>
                  <a:gd name="connsiteY0" fmla="*/ 219 h 473290"/>
                  <a:gd name="connsiteX1" fmla="*/ 25904 w 98966"/>
                  <a:gd name="connsiteY1" fmla="*/ 154206 h 473290"/>
                  <a:gd name="connsiteX2" fmla="*/ 95754 w 98966"/>
                  <a:gd name="connsiteY2" fmla="*/ 460594 h 473290"/>
                  <a:gd name="connsiteX3" fmla="*/ 79879 w 98966"/>
                  <a:gd name="connsiteY3" fmla="*/ 392331 h 473290"/>
                  <a:gd name="connsiteX4" fmla="*/ 14792 w 98966"/>
                  <a:gd name="connsiteY4" fmla="*/ 184369 h 473290"/>
                  <a:gd name="connsiteX5" fmla="*/ 504 w 98966"/>
                  <a:gd name="connsiteY5" fmla="*/ 219 h 473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8966" h="473290">
                    <a:moveTo>
                      <a:pt x="504" y="219"/>
                    </a:moveTo>
                    <a:cubicBezTo>
                      <a:pt x="2356" y="-4808"/>
                      <a:pt x="10029" y="77477"/>
                      <a:pt x="25904" y="154206"/>
                    </a:cubicBezTo>
                    <a:cubicBezTo>
                      <a:pt x="41779" y="230935"/>
                      <a:pt x="86758" y="420907"/>
                      <a:pt x="95754" y="460594"/>
                    </a:cubicBezTo>
                    <a:cubicBezTo>
                      <a:pt x="104750" y="500281"/>
                      <a:pt x="93373" y="438368"/>
                      <a:pt x="79879" y="392331"/>
                    </a:cubicBezTo>
                    <a:cubicBezTo>
                      <a:pt x="66385" y="346294"/>
                      <a:pt x="28021" y="245223"/>
                      <a:pt x="14792" y="184369"/>
                    </a:cubicBezTo>
                    <a:cubicBezTo>
                      <a:pt x="1563" y="123515"/>
                      <a:pt x="-1348" y="5246"/>
                      <a:pt x="504" y="2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5" name="フリーフォーム: 図形 364">
                <a:extLst>
                  <a:ext uri="{FF2B5EF4-FFF2-40B4-BE49-F238E27FC236}">
                    <a16:creationId xmlns:a16="http://schemas.microsoft.com/office/drawing/2014/main" id="{4BC3C733-BDEB-475D-B233-80163BAC11AA}"/>
                  </a:ext>
                </a:extLst>
              </p:cNvPr>
              <p:cNvSpPr/>
              <p:nvPr/>
            </p:nvSpPr>
            <p:spPr>
              <a:xfrm>
                <a:off x="4106241" y="6309389"/>
                <a:ext cx="49221" cy="405752"/>
              </a:xfrm>
              <a:custGeom>
                <a:avLst/>
                <a:gdLst>
                  <a:gd name="connsiteX0" fmla="*/ 3797 w 49221"/>
                  <a:gd name="connsiteY0" fmla="*/ 7274 h 405752"/>
                  <a:gd name="connsiteX1" fmla="*/ 46659 w 49221"/>
                  <a:gd name="connsiteY1" fmla="*/ 389861 h 405752"/>
                  <a:gd name="connsiteX2" fmla="*/ 40309 w 49221"/>
                  <a:gd name="connsiteY2" fmla="*/ 315249 h 405752"/>
                  <a:gd name="connsiteX3" fmla="*/ 6972 w 49221"/>
                  <a:gd name="connsiteY3" fmla="*/ 150149 h 405752"/>
                  <a:gd name="connsiteX4" fmla="*/ 3797 w 49221"/>
                  <a:gd name="connsiteY4" fmla="*/ 7274 h 40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221" h="405752">
                    <a:moveTo>
                      <a:pt x="3797" y="7274"/>
                    </a:moveTo>
                    <a:cubicBezTo>
                      <a:pt x="10411" y="47226"/>
                      <a:pt x="40574" y="338532"/>
                      <a:pt x="46659" y="389861"/>
                    </a:cubicBezTo>
                    <a:cubicBezTo>
                      <a:pt x="52744" y="441190"/>
                      <a:pt x="46923" y="355201"/>
                      <a:pt x="40309" y="315249"/>
                    </a:cubicBezTo>
                    <a:cubicBezTo>
                      <a:pt x="33695" y="275297"/>
                      <a:pt x="14116" y="197510"/>
                      <a:pt x="6972" y="150149"/>
                    </a:cubicBezTo>
                    <a:cubicBezTo>
                      <a:pt x="-172" y="102789"/>
                      <a:pt x="-2817" y="-32678"/>
                      <a:pt x="3797" y="727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6" name="フリーフォーム: 図形 365">
                <a:extLst>
                  <a:ext uri="{FF2B5EF4-FFF2-40B4-BE49-F238E27FC236}">
                    <a16:creationId xmlns:a16="http://schemas.microsoft.com/office/drawing/2014/main" id="{584CADE5-C4E6-45ED-9E21-8366FB55D28A}"/>
                  </a:ext>
                </a:extLst>
              </p:cNvPr>
              <p:cNvSpPr/>
              <p:nvPr/>
            </p:nvSpPr>
            <p:spPr>
              <a:xfrm>
                <a:off x="4171513" y="6747027"/>
                <a:ext cx="76693" cy="508028"/>
              </a:xfrm>
              <a:custGeom>
                <a:avLst/>
                <a:gdLst>
                  <a:gd name="connsiteX0" fmla="*/ 437 w 76693"/>
                  <a:gd name="connsiteY0" fmla="*/ 1436 h 508028"/>
                  <a:gd name="connsiteX1" fmla="*/ 30600 w 76693"/>
                  <a:gd name="connsiteY1" fmla="*/ 236386 h 508028"/>
                  <a:gd name="connsiteX2" fmla="*/ 62350 w 76693"/>
                  <a:gd name="connsiteY2" fmla="*/ 428473 h 508028"/>
                  <a:gd name="connsiteX3" fmla="*/ 76637 w 76693"/>
                  <a:gd name="connsiteY3" fmla="*/ 507848 h 508028"/>
                  <a:gd name="connsiteX4" fmla="*/ 65525 w 76693"/>
                  <a:gd name="connsiteY4" fmla="*/ 444348 h 508028"/>
                  <a:gd name="connsiteX5" fmla="*/ 25837 w 76693"/>
                  <a:gd name="connsiteY5" fmla="*/ 271311 h 508028"/>
                  <a:gd name="connsiteX6" fmla="*/ 13137 w 76693"/>
                  <a:gd name="connsiteY6" fmla="*/ 142723 h 508028"/>
                  <a:gd name="connsiteX7" fmla="*/ 437 w 76693"/>
                  <a:gd name="connsiteY7" fmla="*/ 1436 h 508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693" h="508028">
                    <a:moveTo>
                      <a:pt x="437" y="1436"/>
                    </a:moveTo>
                    <a:cubicBezTo>
                      <a:pt x="3348" y="17047"/>
                      <a:pt x="20281" y="165213"/>
                      <a:pt x="30600" y="236386"/>
                    </a:cubicBezTo>
                    <a:cubicBezTo>
                      <a:pt x="40919" y="307559"/>
                      <a:pt x="54677" y="383229"/>
                      <a:pt x="62350" y="428473"/>
                    </a:cubicBezTo>
                    <a:cubicBezTo>
                      <a:pt x="70023" y="473717"/>
                      <a:pt x="76108" y="505202"/>
                      <a:pt x="76637" y="507848"/>
                    </a:cubicBezTo>
                    <a:cubicBezTo>
                      <a:pt x="77166" y="510494"/>
                      <a:pt x="73992" y="483771"/>
                      <a:pt x="65525" y="444348"/>
                    </a:cubicBezTo>
                    <a:cubicBezTo>
                      <a:pt x="57058" y="404925"/>
                      <a:pt x="34568" y="321582"/>
                      <a:pt x="25837" y="271311"/>
                    </a:cubicBezTo>
                    <a:cubicBezTo>
                      <a:pt x="17106" y="221040"/>
                      <a:pt x="16312" y="183733"/>
                      <a:pt x="13137" y="142723"/>
                    </a:cubicBezTo>
                    <a:cubicBezTo>
                      <a:pt x="9962" y="101713"/>
                      <a:pt x="-2474" y="-14175"/>
                      <a:pt x="437" y="14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7" name="フリーフォーム: 図形 366">
                <a:extLst>
                  <a:ext uri="{FF2B5EF4-FFF2-40B4-BE49-F238E27FC236}">
                    <a16:creationId xmlns:a16="http://schemas.microsoft.com/office/drawing/2014/main" id="{776B5B2B-03C8-4E8D-A07C-83FC57D6CEAE}"/>
                  </a:ext>
                </a:extLst>
              </p:cNvPr>
              <p:cNvSpPr/>
              <p:nvPr/>
            </p:nvSpPr>
            <p:spPr>
              <a:xfrm>
                <a:off x="4139984" y="7004276"/>
                <a:ext cx="110000" cy="484192"/>
              </a:xfrm>
              <a:custGeom>
                <a:avLst/>
                <a:gdLst>
                  <a:gd name="connsiteX0" fmla="*/ 216 w 110000"/>
                  <a:gd name="connsiteY0" fmla="*/ 2949 h 484192"/>
                  <a:gd name="connsiteX1" fmla="*/ 103404 w 110000"/>
                  <a:gd name="connsiteY1" fmla="*/ 460149 h 484192"/>
                  <a:gd name="connsiteX2" fmla="*/ 97054 w 110000"/>
                  <a:gd name="connsiteY2" fmla="*/ 404587 h 484192"/>
                  <a:gd name="connsiteX3" fmla="*/ 76416 w 110000"/>
                  <a:gd name="connsiteY3" fmla="*/ 269649 h 484192"/>
                  <a:gd name="connsiteX4" fmla="*/ 216 w 110000"/>
                  <a:gd name="connsiteY4" fmla="*/ 2949 h 484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00" h="484192">
                    <a:moveTo>
                      <a:pt x="216" y="2949"/>
                    </a:moveTo>
                    <a:cubicBezTo>
                      <a:pt x="4714" y="34699"/>
                      <a:pt x="87264" y="393209"/>
                      <a:pt x="103404" y="460149"/>
                    </a:cubicBezTo>
                    <a:cubicBezTo>
                      <a:pt x="119544" y="527089"/>
                      <a:pt x="101552" y="436337"/>
                      <a:pt x="97054" y="404587"/>
                    </a:cubicBezTo>
                    <a:cubicBezTo>
                      <a:pt x="92556" y="372837"/>
                      <a:pt x="90174" y="334472"/>
                      <a:pt x="76416" y="269649"/>
                    </a:cubicBezTo>
                    <a:cubicBezTo>
                      <a:pt x="62658" y="204826"/>
                      <a:pt x="-4282" y="-28801"/>
                      <a:pt x="216" y="294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8" name="フリーフォーム: 図形 367">
                <a:extLst>
                  <a:ext uri="{FF2B5EF4-FFF2-40B4-BE49-F238E27FC236}">
                    <a16:creationId xmlns:a16="http://schemas.microsoft.com/office/drawing/2014/main" id="{721E150C-D4AC-45BF-945E-7A08FEC0BF8B}"/>
                  </a:ext>
                </a:extLst>
              </p:cNvPr>
              <p:cNvSpPr/>
              <p:nvPr/>
            </p:nvSpPr>
            <p:spPr>
              <a:xfrm>
                <a:off x="4116369" y="7015261"/>
                <a:ext cx="78491" cy="446261"/>
              </a:xfrm>
              <a:custGeom>
                <a:avLst/>
                <a:gdLst>
                  <a:gd name="connsiteX0" fmla="*/ 19 w 78491"/>
                  <a:gd name="connsiteY0" fmla="*/ 3077 h 446261"/>
                  <a:gd name="connsiteX1" fmla="*/ 57169 w 78491"/>
                  <a:gd name="connsiteY1" fmla="*/ 342802 h 446261"/>
                  <a:gd name="connsiteX2" fmla="*/ 77806 w 78491"/>
                  <a:gd name="connsiteY2" fmla="*/ 445989 h 446261"/>
                  <a:gd name="connsiteX3" fmla="*/ 71456 w 78491"/>
                  <a:gd name="connsiteY3" fmla="*/ 366614 h 446261"/>
                  <a:gd name="connsiteX4" fmla="*/ 50819 w 78491"/>
                  <a:gd name="connsiteY4" fmla="*/ 185639 h 446261"/>
                  <a:gd name="connsiteX5" fmla="*/ 19 w 78491"/>
                  <a:gd name="connsiteY5" fmla="*/ 3077 h 446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491" h="446261">
                    <a:moveTo>
                      <a:pt x="19" y="3077"/>
                    </a:moveTo>
                    <a:cubicBezTo>
                      <a:pt x="1077" y="29271"/>
                      <a:pt x="44204" y="268983"/>
                      <a:pt x="57169" y="342802"/>
                    </a:cubicBezTo>
                    <a:cubicBezTo>
                      <a:pt x="70134" y="416621"/>
                      <a:pt x="75425" y="442020"/>
                      <a:pt x="77806" y="445989"/>
                    </a:cubicBezTo>
                    <a:cubicBezTo>
                      <a:pt x="80187" y="449958"/>
                      <a:pt x="75954" y="410006"/>
                      <a:pt x="71456" y="366614"/>
                    </a:cubicBezTo>
                    <a:cubicBezTo>
                      <a:pt x="66958" y="323222"/>
                      <a:pt x="59815" y="246493"/>
                      <a:pt x="50819" y="185639"/>
                    </a:cubicBezTo>
                    <a:cubicBezTo>
                      <a:pt x="41823" y="124785"/>
                      <a:pt x="-1039" y="-23117"/>
                      <a:pt x="19" y="307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9" name="フリーフォーム: 図形 368">
                <a:extLst>
                  <a:ext uri="{FF2B5EF4-FFF2-40B4-BE49-F238E27FC236}">
                    <a16:creationId xmlns:a16="http://schemas.microsoft.com/office/drawing/2014/main" id="{08718851-F05D-4C0A-A64B-97E822B5023A}"/>
                  </a:ext>
                </a:extLst>
              </p:cNvPr>
              <p:cNvSpPr/>
              <p:nvPr/>
            </p:nvSpPr>
            <p:spPr>
              <a:xfrm>
                <a:off x="4214783" y="7456914"/>
                <a:ext cx="96494" cy="202676"/>
              </a:xfrm>
              <a:custGeom>
                <a:avLst/>
                <a:gdLst>
                  <a:gd name="connsiteX0" fmla="*/ 68292 w 96494"/>
                  <a:gd name="connsiteY0" fmla="*/ 1161 h 202676"/>
                  <a:gd name="connsiteX1" fmla="*/ 58767 w 96494"/>
                  <a:gd name="connsiteY1" fmla="*/ 72599 h 202676"/>
                  <a:gd name="connsiteX2" fmla="*/ 95280 w 96494"/>
                  <a:gd name="connsiteY2" fmla="*/ 196424 h 202676"/>
                  <a:gd name="connsiteX3" fmla="*/ 79405 w 96494"/>
                  <a:gd name="connsiteY3" fmla="*/ 177374 h 202676"/>
                  <a:gd name="connsiteX4" fmla="*/ 30 w 96494"/>
                  <a:gd name="connsiteY4" fmla="*/ 117049 h 202676"/>
                  <a:gd name="connsiteX5" fmla="*/ 69880 w 96494"/>
                  <a:gd name="connsiteY5" fmla="*/ 155149 h 202676"/>
                  <a:gd name="connsiteX6" fmla="*/ 60355 w 96494"/>
                  <a:gd name="connsiteY6" fmla="*/ 128161 h 202676"/>
                  <a:gd name="connsiteX7" fmla="*/ 68292 w 96494"/>
                  <a:gd name="connsiteY7" fmla="*/ 1161 h 202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6494" h="202676">
                    <a:moveTo>
                      <a:pt x="68292" y="1161"/>
                    </a:moveTo>
                    <a:cubicBezTo>
                      <a:pt x="68027" y="-8099"/>
                      <a:pt x="54269" y="40055"/>
                      <a:pt x="58767" y="72599"/>
                    </a:cubicBezTo>
                    <a:cubicBezTo>
                      <a:pt x="63265" y="105143"/>
                      <a:pt x="91840" y="178962"/>
                      <a:pt x="95280" y="196424"/>
                    </a:cubicBezTo>
                    <a:cubicBezTo>
                      <a:pt x="98720" y="213887"/>
                      <a:pt x="95280" y="190603"/>
                      <a:pt x="79405" y="177374"/>
                    </a:cubicBezTo>
                    <a:cubicBezTo>
                      <a:pt x="63530" y="164145"/>
                      <a:pt x="1617" y="120753"/>
                      <a:pt x="30" y="117049"/>
                    </a:cubicBezTo>
                    <a:cubicBezTo>
                      <a:pt x="-1557" y="113345"/>
                      <a:pt x="59826" y="153297"/>
                      <a:pt x="69880" y="155149"/>
                    </a:cubicBezTo>
                    <a:cubicBezTo>
                      <a:pt x="79934" y="157001"/>
                      <a:pt x="61149" y="150915"/>
                      <a:pt x="60355" y="128161"/>
                    </a:cubicBezTo>
                    <a:cubicBezTo>
                      <a:pt x="59561" y="105407"/>
                      <a:pt x="68557" y="10421"/>
                      <a:pt x="68292" y="116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0" name="フリーフォーム: 図形 369">
                <a:extLst>
                  <a:ext uri="{FF2B5EF4-FFF2-40B4-BE49-F238E27FC236}">
                    <a16:creationId xmlns:a16="http://schemas.microsoft.com/office/drawing/2014/main" id="{E9163B25-6D6C-4E2C-BECA-81CC9F22AB5F}"/>
                  </a:ext>
                </a:extLst>
              </p:cNvPr>
              <p:cNvSpPr/>
              <p:nvPr/>
            </p:nvSpPr>
            <p:spPr>
              <a:xfrm>
                <a:off x="4224013" y="7273272"/>
                <a:ext cx="65252" cy="172683"/>
              </a:xfrm>
              <a:custGeom>
                <a:avLst/>
                <a:gdLst>
                  <a:gd name="connsiteX0" fmla="*/ 33662 w 65252"/>
                  <a:gd name="connsiteY0" fmla="*/ 653 h 172683"/>
                  <a:gd name="connsiteX1" fmla="*/ 22550 w 65252"/>
                  <a:gd name="connsiteY1" fmla="*/ 65741 h 172683"/>
                  <a:gd name="connsiteX2" fmla="*/ 16200 w 65252"/>
                  <a:gd name="connsiteY2" fmla="*/ 89553 h 172683"/>
                  <a:gd name="connsiteX3" fmla="*/ 28900 w 65252"/>
                  <a:gd name="connsiteY3" fmla="*/ 138766 h 172683"/>
                  <a:gd name="connsiteX4" fmla="*/ 63825 w 65252"/>
                  <a:gd name="connsiteY4" fmla="*/ 172103 h 172683"/>
                  <a:gd name="connsiteX5" fmla="*/ 52712 w 65252"/>
                  <a:gd name="connsiteY5" fmla="*/ 156228 h 172683"/>
                  <a:gd name="connsiteX6" fmla="*/ 325 w 65252"/>
                  <a:gd name="connsiteY6" fmla="*/ 110191 h 172683"/>
                  <a:gd name="connsiteX7" fmla="*/ 33662 w 65252"/>
                  <a:gd name="connsiteY7" fmla="*/ 653 h 172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5252" h="172683">
                    <a:moveTo>
                      <a:pt x="33662" y="653"/>
                    </a:moveTo>
                    <a:cubicBezTo>
                      <a:pt x="37366" y="-6755"/>
                      <a:pt x="25460" y="50925"/>
                      <a:pt x="22550" y="65741"/>
                    </a:cubicBezTo>
                    <a:cubicBezTo>
                      <a:pt x="19640" y="80557"/>
                      <a:pt x="15142" y="77382"/>
                      <a:pt x="16200" y="89553"/>
                    </a:cubicBezTo>
                    <a:cubicBezTo>
                      <a:pt x="17258" y="101724"/>
                      <a:pt x="20962" y="125008"/>
                      <a:pt x="28900" y="138766"/>
                    </a:cubicBezTo>
                    <a:cubicBezTo>
                      <a:pt x="36838" y="152524"/>
                      <a:pt x="59856" y="169193"/>
                      <a:pt x="63825" y="172103"/>
                    </a:cubicBezTo>
                    <a:cubicBezTo>
                      <a:pt x="67794" y="175013"/>
                      <a:pt x="63295" y="166547"/>
                      <a:pt x="52712" y="156228"/>
                    </a:cubicBezTo>
                    <a:cubicBezTo>
                      <a:pt x="42129" y="145909"/>
                      <a:pt x="4294" y="133474"/>
                      <a:pt x="325" y="110191"/>
                    </a:cubicBezTo>
                    <a:cubicBezTo>
                      <a:pt x="-3644" y="86908"/>
                      <a:pt x="29958" y="8061"/>
                      <a:pt x="33662" y="6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1" name="フリーフォーム: 図形 370">
                <a:extLst>
                  <a:ext uri="{FF2B5EF4-FFF2-40B4-BE49-F238E27FC236}">
                    <a16:creationId xmlns:a16="http://schemas.microsoft.com/office/drawing/2014/main" id="{67023F02-31B3-44DD-9B68-1E46CA409B9B}"/>
                  </a:ext>
                </a:extLst>
              </p:cNvPr>
              <p:cNvSpPr/>
              <p:nvPr/>
            </p:nvSpPr>
            <p:spPr>
              <a:xfrm>
                <a:off x="4251294" y="7304029"/>
                <a:ext cx="31965" cy="122620"/>
              </a:xfrm>
              <a:custGeom>
                <a:avLst/>
                <a:gdLst>
                  <a:gd name="connsiteX0" fmla="*/ 25431 w 31965"/>
                  <a:gd name="connsiteY0" fmla="*/ 59 h 122620"/>
                  <a:gd name="connsiteX1" fmla="*/ 31 w 31965"/>
                  <a:gd name="connsiteY1" fmla="*/ 60384 h 122620"/>
                  <a:gd name="connsiteX2" fmla="*/ 31781 w 31965"/>
                  <a:gd name="connsiteY2" fmla="*/ 122296 h 122620"/>
                  <a:gd name="connsiteX3" fmla="*/ 12731 w 31965"/>
                  <a:gd name="connsiteY3" fmla="*/ 84196 h 122620"/>
                  <a:gd name="connsiteX4" fmla="*/ 4794 w 31965"/>
                  <a:gd name="connsiteY4" fmla="*/ 71496 h 122620"/>
                  <a:gd name="connsiteX5" fmla="*/ 25431 w 31965"/>
                  <a:gd name="connsiteY5" fmla="*/ 59 h 122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965" h="122620">
                    <a:moveTo>
                      <a:pt x="25431" y="59"/>
                    </a:moveTo>
                    <a:cubicBezTo>
                      <a:pt x="24637" y="-1793"/>
                      <a:pt x="-1027" y="40011"/>
                      <a:pt x="31" y="60384"/>
                    </a:cubicBezTo>
                    <a:cubicBezTo>
                      <a:pt x="1089" y="80757"/>
                      <a:pt x="29664" y="118327"/>
                      <a:pt x="31781" y="122296"/>
                    </a:cubicBezTo>
                    <a:cubicBezTo>
                      <a:pt x="33898" y="126265"/>
                      <a:pt x="17229" y="92663"/>
                      <a:pt x="12731" y="84196"/>
                    </a:cubicBezTo>
                    <a:cubicBezTo>
                      <a:pt x="8233" y="75729"/>
                      <a:pt x="2148" y="83931"/>
                      <a:pt x="4794" y="71496"/>
                    </a:cubicBezTo>
                    <a:cubicBezTo>
                      <a:pt x="7440" y="59061"/>
                      <a:pt x="26225" y="1911"/>
                      <a:pt x="25431" y="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2" name="フリーフォーム: 図形 371">
                <a:extLst>
                  <a:ext uri="{FF2B5EF4-FFF2-40B4-BE49-F238E27FC236}">
                    <a16:creationId xmlns:a16="http://schemas.microsoft.com/office/drawing/2014/main" id="{B9ECD72A-0C5B-4ADA-8F87-E6B493D722A0}"/>
                  </a:ext>
                </a:extLst>
              </p:cNvPr>
              <p:cNvSpPr/>
              <p:nvPr/>
            </p:nvSpPr>
            <p:spPr>
              <a:xfrm>
                <a:off x="4266840" y="7285034"/>
                <a:ext cx="43818" cy="155588"/>
              </a:xfrm>
              <a:custGeom>
                <a:avLst/>
                <a:gdLst>
                  <a:gd name="connsiteX0" fmla="*/ 360 w 43818"/>
                  <a:gd name="connsiteY0" fmla="*/ 4 h 155588"/>
                  <a:gd name="connsiteX1" fmla="*/ 22585 w 43818"/>
                  <a:gd name="connsiteY1" fmla="*/ 69854 h 155588"/>
                  <a:gd name="connsiteX2" fmla="*/ 20998 w 43818"/>
                  <a:gd name="connsiteY2" fmla="*/ 153991 h 155588"/>
                  <a:gd name="connsiteX3" fmla="*/ 30523 w 43818"/>
                  <a:gd name="connsiteY3" fmla="*/ 120654 h 155588"/>
                  <a:gd name="connsiteX4" fmla="*/ 43223 w 43818"/>
                  <a:gd name="connsiteY4" fmla="*/ 66679 h 155588"/>
                  <a:gd name="connsiteX5" fmla="*/ 360 w 43818"/>
                  <a:gd name="connsiteY5" fmla="*/ 4 h 155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818" h="155588">
                    <a:moveTo>
                      <a:pt x="360" y="4"/>
                    </a:moveTo>
                    <a:cubicBezTo>
                      <a:pt x="-3080" y="533"/>
                      <a:pt x="19145" y="44190"/>
                      <a:pt x="22585" y="69854"/>
                    </a:cubicBezTo>
                    <a:cubicBezTo>
                      <a:pt x="26025" y="95518"/>
                      <a:pt x="19675" y="145524"/>
                      <a:pt x="20998" y="153991"/>
                    </a:cubicBezTo>
                    <a:cubicBezTo>
                      <a:pt x="22321" y="162458"/>
                      <a:pt x="26819" y="135206"/>
                      <a:pt x="30523" y="120654"/>
                    </a:cubicBezTo>
                    <a:cubicBezTo>
                      <a:pt x="34227" y="106102"/>
                      <a:pt x="46663" y="84142"/>
                      <a:pt x="43223" y="66679"/>
                    </a:cubicBezTo>
                    <a:cubicBezTo>
                      <a:pt x="39783" y="49217"/>
                      <a:pt x="3800" y="-525"/>
                      <a:pt x="36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3" name="フリーフォーム: 図形 372">
                <a:extLst>
                  <a:ext uri="{FF2B5EF4-FFF2-40B4-BE49-F238E27FC236}">
                    <a16:creationId xmlns:a16="http://schemas.microsoft.com/office/drawing/2014/main" id="{B56BCDDC-A56B-43EC-96D6-242983EC5809}"/>
                  </a:ext>
                </a:extLst>
              </p:cNvPr>
              <p:cNvSpPr/>
              <p:nvPr/>
            </p:nvSpPr>
            <p:spPr>
              <a:xfrm>
                <a:off x="2903958" y="7273780"/>
                <a:ext cx="1139319" cy="735975"/>
              </a:xfrm>
              <a:custGeom>
                <a:avLst/>
                <a:gdLst>
                  <a:gd name="connsiteX0" fmla="*/ 109 w 1139319"/>
                  <a:gd name="connsiteY0" fmla="*/ 735687 h 735975"/>
                  <a:gd name="connsiteX1" fmla="*/ 482709 w 1139319"/>
                  <a:gd name="connsiteY1" fmla="*/ 303887 h 735975"/>
                  <a:gd name="connsiteX2" fmla="*/ 732475 w 1139319"/>
                  <a:gd name="connsiteY2" fmla="*/ 119737 h 735975"/>
                  <a:gd name="connsiteX3" fmla="*/ 895459 w 1139319"/>
                  <a:gd name="connsiteY3" fmla="*/ 32953 h 735975"/>
                  <a:gd name="connsiteX4" fmla="*/ 986475 w 1139319"/>
                  <a:gd name="connsiteY4" fmla="*/ 3320 h 735975"/>
                  <a:gd name="connsiteX5" fmla="*/ 1136759 w 1139319"/>
                  <a:gd name="connsiteY5" fmla="*/ 13903 h 735975"/>
                  <a:gd name="connsiteX6" fmla="*/ 1064792 w 1139319"/>
                  <a:gd name="connsiteY6" fmla="*/ 1203 h 735975"/>
                  <a:gd name="connsiteX7" fmla="*/ 859475 w 1139319"/>
                  <a:gd name="connsiteY7" fmla="*/ 49887 h 735975"/>
                  <a:gd name="connsiteX8" fmla="*/ 442492 w 1139319"/>
                  <a:gd name="connsiteY8" fmla="*/ 365270 h 735975"/>
                  <a:gd name="connsiteX9" fmla="*/ 109 w 1139319"/>
                  <a:gd name="connsiteY9" fmla="*/ 735687 h 735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39319" h="735975">
                    <a:moveTo>
                      <a:pt x="109" y="735687"/>
                    </a:moveTo>
                    <a:cubicBezTo>
                      <a:pt x="6812" y="725456"/>
                      <a:pt x="360648" y="406545"/>
                      <a:pt x="482709" y="303887"/>
                    </a:cubicBezTo>
                    <a:cubicBezTo>
                      <a:pt x="604770" y="201229"/>
                      <a:pt x="663683" y="164893"/>
                      <a:pt x="732475" y="119737"/>
                    </a:cubicBezTo>
                    <a:cubicBezTo>
                      <a:pt x="801267" y="74581"/>
                      <a:pt x="853126" y="52356"/>
                      <a:pt x="895459" y="32953"/>
                    </a:cubicBezTo>
                    <a:cubicBezTo>
                      <a:pt x="937792" y="13550"/>
                      <a:pt x="946258" y="6495"/>
                      <a:pt x="986475" y="3320"/>
                    </a:cubicBezTo>
                    <a:lnTo>
                      <a:pt x="1136759" y="13903"/>
                    </a:lnTo>
                    <a:cubicBezTo>
                      <a:pt x="1149812" y="13550"/>
                      <a:pt x="1111006" y="-4794"/>
                      <a:pt x="1064792" y="1203"/>
                    </a:cubicBezTo>
                    <a:cubicBezTo>
                      <a:pt x="1018578" y="7200"/>
                      <a:pt x="963192" y="-10791"/>
                      <a:pt x="859475" y="49887"/>
                    </a:cubicBezTo>
                    <a:cubicBezTo>
                      <a:pt x="755758" y="110565"/>
                      <a:pt x="589600" y="249559"/>
                      <a:pt x="442492" y="365270"/>
                    </a:cubicBezTo>
                    <a:cubicBezTo>
                      <a:pt x="295384" y="480981"/>
                      <a:pt x="-6594" y="745918"/>
                      <a:pt x="109" y="73568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4" name="フリーフォーム: 図形 373">
                <a:extLst>
                  <a:ext uri="{FF2B5EF4-FFF2-40B4-BE49-F238E27FC236}">
                    <a16:creationId xmlns:a16="http://schemas.microsoft.com/office/drawing/2014/main" id="{5EF8401C-C4C1-44C8-91B2-A7868F5C8A77}"/>
                  </a:ext>
                </a:extLst>
              </p:cNvPr>
              <p:cNvSpPr/>
              <p:nvPr/>
            </p:nvSpPr>
            <p:spPr>
              <a:xfrm>
                <a:off x="3858359" y="7237275"/>
                <a:ext cx="357357" cy="342786"/>
              </a:xfrm>
              <a:custGeom>
                <a:avLst/>
                <a:gdLst>
                  <a:gd name="connsiteX0" fmla="*/ 854 w 357357"/>
                  <a:gd name="connsiteY0" fmla="*/ 25538 h 342786"/>
                  <a:gd name="connsiteX1" fmla="*/ 161191 w 357357"/>
                  <a:gd name="connsiteY1" fmla="*/ 138 h 342786"/>
                  <a:gd name="connsiteX2" fmla="*/ 277079 w 357357"/>
                  <a:gd name="connsiteY2" fmla="*/ 38238 h 342786"/>
                  <a:gd name="connsiteX3" fmla="*/ 316766 w 357357"/>
                  <a:gd name="connsiteY3" fmla="*/ 112850 h 342786"/>
                  <a:gd name="connsiteX4" fmla="*/ 350104 w 357357"/>
                  <a:gd name="connsiteY4" fmla="*/ 293825 h 342786"/>
                  <a:gd name="connsiteX5" fmla="*/ 353279 w 357357"/>
                  <a:gd name="connsiteY5" fmla="*/ 339863 h 342786"/>
                  <a:gd name="connsiteX6" fmla="*/ 354866 w 357357"/>
                  <a:gd name="connsiteY6" fmla="*/ 230325 h 342786"/>
                  <a:gd name="connsiteX7" fmla="*/ 316766 w 357357"/>
                  <a:gd name="connsiteY7" fmla="*/ 52525 h 342786"/>
                  <a:gd name="connsiteX8" fmla="*/ 235804 w 357357"/>
                  <a:gd name="connsiteY8" fmla="*/ 28713 h 342786"/>
                  <a:gd name="connsiteX9" fmla="*/ 854 w 357357"/>
                  <a:gd name="connsiteY9" fmla="*/ 25538 h 342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7357" h="342786">
                    <a:moveTo>
                      <a:pt x="854" y="25538"/>
                    </a:moveTo>
                    <a:cubicBezTo>
                      <a:pt x="-11582" y="20775"/>
                      <a:pt x="115154" y="-1979"/>
                      <a:pt x="161191" y="138"/>
                    </a:cubicBezTo>
                    <a:cubicBezTo>
                      <a:pt x="207228" y="2255"/>
                      <a:pt x="251150" y="19453"/>
                      <a:pt x="277079" y="38238"/>
                    </a:cubicBezTo>
                    <a:cubicBezTo>
                      <a:pt x="303008" y="57023"/>
                      <a:pt x="304595" y="70252"/>
                      <a:pt x="316766" y="112850"/>
                    </a:cubicBezTo>
                    <a:cubicBezTo>
                      <a:pt x="328937" y="155448"/>
                      <a:pt x="344019" y="255990"/>
                      <a:pt x="350104" y="293825"/>
                    </a:cubicBezTo>
                    <a:cubicBezTo>
                      <a:pt x="356189" y="331660"/>
                      <a:pt x="352485" y="350446"/>
                      <a:pt x="353279" y="339863"/>
                    </a:cubicBezTo>
                    <a:cubicBezTo>
                      <a:pt x="354073" y="329280"/>
                      <a:pt x="360952" y="278215"/>
                      <a:pt x="354866" y="230325"/>
                    </a:cubicBezTo>
                    <a:cubicBezTo>
                      <a:pt x="348781" y="182435"/>
                      <a:pt x="336610" y="86127"/>
                      <a:pt x="316766" y="52525"/>
                    </a:cubicBezTo>
                    <a:cubicBezTo>
                      <a:pt x="296922" y="18923"/>
                      <a:pt x="285546" y="33475"/>
                      <a:pt x="235804" y="28713"/>
                    </a:cubicBezTo>
                    <a:cubicBezTo>
                      <a:pt x="186062" y="23951"/>
                      <a:pt x="13290" y="30301"/>
                      <a:pt x="854" y="255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5" name="フリーフォーム: 図形 374">
                <a:extLst>
                  <a:ext uri="{FF2B5EF4-FFF2-40B4-BE49-F238E27FC236}">
                    <a16:creationId xmlns:a16="http://schemas.microsoft.com/office/drawing/2014/main" id="{55BCCD69-05A6-46E1-B122-08D106541D7A}"/>
                  </a:ext>
                </a:extLst>
              </p:cNvPr>
              <p:cNvSpPr/>
              <p:nvPr/>
            </p:nvSpPr>
            <p:spPr>
              <a:xfrm>
                <a:off x="4079730" y="7313605"/>
                <a:ext cx="85895" cy="465301"/>
              </a:xfrm>
              <a:custGeom>
                <a:avLst/>
                <a:gdLst>
                  <a:gd name="connsiteX0" fmla="*/ 9670 w 85895"/>
                  <a:gd name="connsiteY0" fmla="*/ 8 h 465301"/>
                  <a:gd name="connsiteX1" fmla="*/ 62058 w 85895"/>
                  <a:gd name="connsiteY1" fmla="*/ 153995 h 465301"/>
                  <a:gd name="connsiteX2" fmla="*/ 39833 w 85895"/>
                  <a:gd name="connsiteY2" fmla="*/ 350845 h 465301"/>
                  <a:gd name="connsiteX3" fmla="*/ 145 w 85895"/>
                  <a:gd name="connsiteY3" fmla="*/ 465145 h 465301"/>
                  <a:gd name="connsiteX4" fmla="*/ 28720 w 85895"/>
                  <a:gd name="connsiteY4" fmla="*/ 369895 h 465301"/>
                  <a:gd name="connsiteX5" fmla="*/ 85870 w 85895"/>
                  <a:gd name="connsiteY5" fmla="*/ 147645 h 465301"/>
                  <a:gd name="connsiteX6" fmla="*/ 9670 w 85895"/>
                  <a:gd name="connsiteY6" fmla="*/ 8 h 465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895" h="465301">
                    <a:moveTo>
                      <a:pt x="9670" y="8"/>
                    </a:moveTo>
                    <a:cubicBezTo>
                      <a:pt x="5701" y="1066"/>
                      <a:pt x="57031" y="95522"/>
                      <a:pt x="62058" y="153995"/>
                    </a:cubicBezTo>
                    <a:cubicBezTo>
                      <a:pt x="67085" y="212468"/>
                      <a:pt x="50152" y="298987"/>
                      <a:pt x="39833" y="350845"/>
                    </a:cubicBezTo>
                    <a:cubicBezTo>
                      <a:pt x="29514" y="402703"/>
                      <a:pt x="1997" y="461970"/>
                      <a:pt x="145" y="465145"/>
                    </a:cubicBezTo>
                    <a:cubicBezTo>
                      <a:pt x="-1707" y="468320"/>
                      <a:pt x="14433" y="422812"/>
                      <a:pt x="28720" y="369895"/>
                    </a:cubicBezTo>
                    <a:cubicBezTo>
                      <a:pt x="43008" y="316978"/>
                      <a:pt x="84283" y="203207"/>
                      <a:pt x="85870" y="147645"/>
                    </a:cubicBezTo>
                    <a:cubicBezTo>
                      <a:pt x="87457" y="92083"/>
                      <a:pt x="13639" y="-1050"/>
                      <a:pt x="9670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6" name="フリーフォーム: 図形 375">
                <a:extLst>
                  <a:ext uri="{FF2B5EF4-FFF2-40B4-BE49-F238E27FC236}">
                    <a16:creationId xmlns:a16="http://schemas.microsoft.com/office/drawing/2014/main" id="{90415051-B2F9-4195-9D88-1BF0D7C3FA6E}"/>
                  </a:ext>
                </a:extLst>
              </p:cNvPr>
              <p:cNvSpPr/>
              <p:nvPr/>
            </p:nvSpPr>
            <p:spPr>
              <a:xfrm>
                <a:off x="4082893" y="7573723"/>
                <a:ext cx="128745" cy="320315"/>
              </a:xfrm>
              <a:custGeom>
                <a:avLst/>
                <a:gdLst>
                  <a:gd name="connsiteX0" fmla="*/ 128745 w 128745"/>
                  <a:gd name="connsiteY0" fmla="*/ 240 h 320315"/>
                  <a:gd name="connsiteX1" fmla="*/ 35082 w 128745"/>
                  <a:gd name="connsiteY1" fmla="*/ 182802 h 320315"/>
                  <a:gd name="connsiteX2" fmla="*/ 22382 w 128745"/>
                  <a:gd name="connsiteY2" fmla="*/ 200265 h 320315"/>
                  <a:gd name="connsiteX3" fmla="*/ 3332 w 128745"/>
                  <a:gd name="connsiteY3" fmla="*/ 319327 h 320315"/>
                  <a:gd name="connsiteX4" fmla="*/ 3332 w 128745"/>
                  <a:gd name="connsiteY4" fmla="*/ 251065 h 320315"/>
                  <a:gd name="connsiteX5" fmla="*/ 36670 w 128745"/>
                  <a:gd name="connsiteY5" fmla="*/ 146290 h 320315"/>
                  <a:gd name="connsiteX6" fmla="*/ 128745 w 128745"/>
                  <a:gd name="connsiteY6" fmla="*/ 240 h 320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8745" h="320315">
                    <a:moveTo>
                      <a:pt x="128745" y="240"/>
                    </a:moveTo>
                    <a:cubicBezTo>
                      <a:pt x="128480" y="6325"/>
                      <a:pt x="52809" y="149465"/>
                      <a:pt x="35082" y="182802"/>
                    </a:cubicBezTo>
                    <a:cubicBezTo>
                      <a:pt x="17355" y="216139"/>
                      <a:pt x="27674" y="177511"/>
                      <a:pt x="22382" y="200265"/>
                    </a:cubicBezTo>
                    <a:cubicBezTo>
                      <a:pt x="17090" y="223019"/>
                      <a:pt x="6507" y="310860"/>
                      <a:pt x="3332" y="319327"/>
                    </a:cubicBezTo>
                    <a:cubicBezTo>
                      <a:pt x="157" y="327794"/>
                      <a:pt x="-2224" y="279904"/>
                      <a:pt x="3332" y="251065"/>
                    </a:cubicBezTo>
                    <a:cubicBezTo>
                      <a:pt x="8888" y="222226"/>
                      <a:pt x="14709" y="187301"/>
                      <a:pt x="36670" y="146290"/>
                    </a:cubicBezTo>
                    <a:cubicBezTo>
                      <a:pt x="58630" y="105280"/>
                      <a:pt x="129010" y="-5845"/>
                      <a:pt x="128745" y="2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7" name="フリーフォーム: 図形 376">
                <a:extLst>
                  <a:ext uri="{FF2B5EF4-FFF2-40B4-BE49-F238E27FC236}">
                    <a16:creationId xmlns:a16="http://schemas.microsoft.com/office/drawing/2014/main" id="{88C3310F-75FE-4BBD-A54F-7CAA656416B2}"/>
                  </a:ext>
                </a:extLst>
              </p:cNvPr>
              <p:cNvSpPr/>
              <p:nvPr/>
            </p:nvSpPr>
            <p:spPr>
              <a:xfrm>
                <a:off x="4018778" y="7474459"/>
                <a:ext cx="101294" cy="281962"/>
              </a:xfrm>
              <a:custGeom>
                <a:avLst/>
                <a:gdLst>
                  <a:gd name="connsiteX0" fmla="*/ 75385 w 101294"/>
                  <a:gd name="connsiteY0" fmla="*/ 1079 h 281962"/>
                  <a:gd name="connsiteX1" fmla="*/ 70622 w 101294"/>
                  <a:gd name="connsiteY1" fmla="*/ 147129 h 281962"/>
                  <a:gd name="connsiteX2" fmla="*/ 772 w 101294"/>
                  <a:gd name="connsiteY2" fmla="*/ 280479 h 281962"/>
                  <a:gd name="connsiteX3" fmla="*/ 37285 w 101294"/>
                  <a:gd name="connsiteY3" fmla="*/ 210629 h 281962"/>
                  <a:gd name="connsiteX4" fmla="*/ 99197 w 101294"/>
                  <a:gd name="connsiteY4" fmla="*/ 88391 h 281962"/>
                  <a:gd name="connsiteX5" fmla="*/ 75385 w 101294"/>
                  <a:gd name="connsiteY5" fmla="*/ 1079 h 281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294" h="281962">
                    <a:moveTo>
                      <a:pt x="75385" y="1079"/>
                    </a:moveTo>
                    <a:cubicBezTo>
                      <a:pt x="70623" y="10869"/>
                      <a:pt x="83057" y="100562"/>
                      <a:pt x="70622" y="147129"/>
                    </a:cubicBezTo>
                    <a:cubicBezTo>
                      <a:pt x="58187" y="193696"/>
                      <a:pt x="6328" y="269896"/>
                      <a:pt x="772" y="280479"/>
                    </a:cubicBezTo>
                    <a:cubicBezTo>
                      <a:pt x="-4784" y="291062"/>
                      <a:pt x="20881" y="242644"/>
                      <a:pt x="37285" y="210629"/>
                    </a:cubicBezTo>
                    <a:cubicBezTo>
                      <a:pt x="53689" y="178614"/>
                      <a:pt x="89143" y="126491"/>
                      <a:pt x="99197" y="88391"/>
                    </a:cubicBezTo>
                    <a:cubicBezTo>
                      <a:pt x="109251" y="50291"/>
                      <a:pt x="80147" y="-8711"/>
                      <a:pt x="75385" y="10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8" name="フリーフォーム: 図形 377">
                <a:extLst>
                  <a:ext uri="{FF2B5EF4-FFF2-40B4-BE49-F238E27FC236}">
                    <a16:creationId xmlns:a16="http://schemas.microsoft.com/office/drawing/2014/main" id="{6F12EE21-7294-456D-9D00-A766CFBA6AE2}"/>
                  </a:ext>
                </a:extLst>
              </p:cNvPr>
              <p:cNvSpPr/>
              <p:nvPr/>
            </p:nvSpPr>
            <p:spPr>
              <a:xfrm>
                <a:off x="4033129" y="7932831"/>
                <a:ext cx="160675" cy="289045"/>
              </a:xfrm>
              <a:custGeom>
                <a:avLst/>
                <a:gdLst>
                  <a:gd name="connsiteX0" fmla="*/ 45159 w 160675"/>
                  <a:gd name="connsiteY0" fmla="*/ 3082 h 289045"/>
                  <a:gd name="connsiteX1" fmla="*/ 18171 w 160675"/>
                  <a:gd name="connsiteY1" fmla="*/ 74519 h 289045"/>
                  <a:gd name="connsiteX2" fmla="*/ 709 w 160675"/>
                  <a:gd name="connsiteY2" fmla="*/ 145957 h 289045"/>
                  <a:gd name="connsiteX3" fmla="*/ 19759 w 160675"/>
                  <a:gd name="connsiteY3" fmla="*/ 196757 h 289045"/>
                  <a:gd name="connsiteX4" fmla="*/ 156284 w 160675"/>
                  <a:gd name="connsiteY4" fmla="*/ 276132 h 289045"/>
                  <a:gd name="connsiteX5" fmla="*/ 127709 w 160675"/>
                  <a:gd name="connsiteY5" fmla="*/ 261844 h 289045"/>
                  <a:gd name="connsiteX6" fmla="*/ 134059 w 160675"/>
                  <a:gd name="connsiteY6" fmla="*/ 288832 h 289045"/>
                  <a:gd name="connsiteX7" fmla="*/ 65796 w 160675"/>
                  <a:gd name="connsiteY7" fmla="*/ 244382 h 289045"/>
                  <a:gd name="connsiteX8" fmla="*/ 8646 w 160675"/>
                  <a:gd name="connsiteY8" fmla="*/ 182469 h 289045"/>
                  <a:gd name="connsiteX9" fmla="*/ 45159 w 160675"/>
                  <a:gd name="connsiteY9" fmla="*/ 3082 h 289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0675" h="289045">
                    <a:moveTo>
                      <a:pt x="45159" y="3082"/>
                    </a:moveTo>
                    <a:cubicBezTo>
                      <a:pt x="46747" y="-14910"/>
                      <a:pt x="25579" y="50707"/>
                      <a:pt x="18171" y="74519"/>
                    </a:cubicBezTo>
                    <a:cubicBezTo>
                      <a:pt x="10763" y="98332"/>
                      <a:pt x="444" y="125584"/>
                      <a:pt x="709" y="145957"/>
                    </a:cubicBezTo>
                    <a:cubicBezTo>
                      <a:pt x="974" y="166330"/>
                      <a:pt x="-6170" y="175061"/>
                      <a:pt x="19759" y="196757"/>
                    </a:cubicBezTo>
                    <a:cubicBezTo>
                      <a:pt x="45688" y="218453"/>
                      <a:pt x="138292" y="265284"/>
                      <a:pt x="156284" y="276132"/>
                    </a:cubicBezTo>
                    <a:cubicBezTo>
                      <a:pt x="174276" y="286980"/>
                      <a:pt x="131413" y="259727"/>
                      <a:pt x="127709" y="261844"/>
                    </a:cubicBezTo>
                    <a:cubicBezTo>
                      <a:pt x="124005" y="263961"/>
                      <a:pt x="144378" y="291742"/>
                      <a:pt x="134059" y="288832"/>
                    </a:cubicBezTo>
                    <a:cubicBezTo>
                      <a:pt x="123740" y="285922"/>
                      <a:pt x="86698" y="262109"/>
                      <a:pt x="65796" y="244382"/>
                    </a:cubicBezTo>
                    <a:cubicBezTo>
                      <a:pt x="44894" y="226655"/>
                      <a:pt x="16054" y="220304"/>
                      <a:pt x="8646" y="182469"/>
                    </a:cubicBezTo>
                    <a:cubicBezTo>
                      <a:pt x="1238" y="144634"/>
                      <a:pt x="43571" y="21074"/>
                      <a:pt x="45159" y="308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9" name="フリーフォーム: 図形 378">
                <a:extLst>
                  <a:ext uri="{FF2B5EF4-FFF2-40B4-BE49-F238E27FC236}">
                    <a16:creationId xmlns:a16="http://schemas.microsoft.com/office/drawing/2014/main" id="{6C60EFC9-8500-4CBC-93B3-2ACA0B7F41AB}"/>
                  </a:ext>
                </a:extLst>
              </p:cNvPr>
              <p:cNvSpPr/>
              <p:nvPr/>
            </p:nvSpPr>
            <p:spPr>
              <a:xfrm>
                <a:off x="3883864" y="7810462"/>
                <a:ext cx="118455" cy="380602"/>
              </a:xfrm>
              <a:custGeom>
                <a:avLst/>
                <a:gdLst>
                  <a:gd name="connsiteX0" fmla="*/ 118224 w 118455"/>
                  <a:gd name="connsiteY0" fmla="*/ 38 h 380602"/>
                  <a:gd name="connsiteX1" fmla="*/ 30911 w 118455"/>
                  <a:gd name="connsiteY1" fmla="*/ 173076 h 380602"/>
                  <a:gd name="connsiteX2" fmla="*/ 34086 w 118455"/>
                  <a:gd name="connsiteY2" fmla="*/ 242926 h 380602"/>
                  <a:gd name="connsiteX3" fmla="*/ 78536 w 118455"/>
                  <a:gd name="connsiteY3" fmla="*/ 377863 h 380602"/>
                  <a:gd name="connsiteX4" fmla="*/ 59486 w 118455"/>
                  <a:gd name="connsiteY4" fmla="*/ 322301 h 380602"/>
                  <a:gd name="connsiteX5" fmla="*/ 749 w 118455"/>
                  <a:gd name="connsiteY5" fmla="*/ 188951 h 380602"/>
                  <a:gd name="connsiteX6" fmla="*/ 118224 w 118455"/>
                  <a:gd name="connsiteY6" fmla="*/ 38 h 380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8455" h="380602">
                    <a:moveTo>
                      <a:pt x="118224" y="38"/>
                    </a:moveTo>
                    <a:cubicBezTo>
                      <a:pt x="123251" y="-2608"/>
                      <a:pt x="44934" y="132595"/>
                      <a:pt x="30911" y="173076"/>
                    </a:cubicBezTo>
                    <a:cubicBezTo>
                      <a:pt x="16888" y="213557"/>
                      <a:pt x="26148" y="208795"/>
                      <a:pt x="34086" y="242926"/>
                    </a:cubicBezTo>
                    <a:cubicBezTo>
                      <a:pt x="42024" y="277057"/>
                      <a:pt x="74303" y="364634"/>
                      <a:pt x="78536" y="377863"/>
                    </a:cubicBezTo>
                    <a:cubicBezTo>
                      <a:pt x="82769" y="391092"/>
                      <a:pt x="72450" y="353786"/>
                      <a:pt x="59486" y="322301"/>
                    </a:cubicBezTo>
                    <a:cubicBezTo>
                      <a:pt x="46522" y="290816"/>
                      <a:pt x="-6924" y="238693"/>
                      <a:pt x="749" y="188951"/>
                    </a:cubicBezTo>
                    <a:cubicBezTo>
                      <a:pt x="8422" y="139209"/>
                      <a:pt x="113197" y="2684"/>
                      <a:pt x="118224" y="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0" name="フリーフォーム: 図形 379">
                <a:extLst>
                  <a:ext uri="{FF2B5EF4-FFF2-40B4-BE49-F238E27FC236}">
                    <a16:creationId xmlns:a16="http://schemas.microsoft.com/office/drawing/2014/main" id="{E4B050C3-BFF9-406A-AE38-DE3FF376ACD8}"/>
                  </a:ext>
                </a:extLst>
              </p:cNvPr>
              <p:cNvSpPr/>
              <p:nvPr/>
            </p:nvSpPr>
            <p:spPr>
              <a:xfrm>
                <a:off x="3933801" y="7815188"/>
                <a:ext cx="159237" cy="472368"/>
              </a:xfrm>
              <a:custGeom>
                <a:avLst/>
                <a:gdLst>
                  <a:gd name="connsiteX0" fmla="*/ 158774 w 159237"/>
                  <a:gd name="connsiteY0" fmla="*/ 75 h 472368"/>
                  <a:gd name="connsiteX1" fmla="*/ 47649 w 159237"/>
                  <a:gd name="connsiteY1" fmla="*/ 193750 h 472368"/>
                  <a:gd name="connsiteX2" fmla="*/ 22249 w 159237"/>
                  <a:gd name="connsiteY2" fmla="*/ 258837 h 472368"/>
                  <a:gd name="connsiteX3" fmla="*/ 150837 w 159237"/>
                  <a:gd name="connsiteY3" fmla="*/ 465212 h 472368"/>
                  <a:gd name="connsiteX4" fmla="*/ 128612 w 159237"/>
                  <a:gd name="connsiteY4" fmla="*/ 428700 h 472368"/>
                  <a:gd name="connsiteX5" fmla="*/ 24 w 159237"/>
                  <a:gd name="connsiteY5" fmla="*/ 217562 h 472368"/>
                  <a:gd name="connsiteX6" fmla="*/ 158774 w 159237"/>
                  <a:gd name="connsiteY6" fmla="*/ 75 h 472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9237" h="472368">
                    <a:moveTo>
                      <a:pt x="158774" y="75"/>
                    </a:moveTo>
                    <a:cubicBezTo>
                      <a:pt x="166711" y="-3894"/>
                      <a:pt x="70403" y="150623"/>
                      <a:pt x="47649" y="193750"/>
                    </a:cubicBezTo>
                    <a:cubicBezTo>
                      <a:pt x="24895" y="236877"/>
                      <a:pt x="5051" y="213593"/>
                      <a:pt x="22249" y="258837"/>
                    </a:cubicBezTo>
                    <a:cubicBezTo>
                      <a:pt x="39447" y="304081"/>
                      <a:pt x="133110" y="436902"/>
                      <a:pt x="150837" y="465212"/>
                    </a:cubicBezTo>
                    <a:cubicBezTo>
                      <a:pt x="168564" y="493523"/>
                      <a:pt x="128612" y="428700"/>
                      <a:pt x="128612" y="428700"/>
                    </a:cubicBezTo>
                    <a:cubicBezTo>
                      <a:pt x="103476" y="387425"/>
                      <a:pt x="-1828" y="282649"/>
                      <a:pt x="24" y="217562"/>
                    </a:cubicBezTo>
                    <a:cubicBezTo>
                      <a:pt x="1876" y="152475"/>
                      <a:pt x="150837" y="4044"/>
                      <a:pt x="158774" y="7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1" name="フリーフォーム: 図形 380">
                <a:extLst>
                  <a:ext uri="{FF2B5EF4-FFF2-40B4-BE49-F238E27FC236}">
                    <a16:creationId xmlns:a16="http://schemas.microsoft.com/office/drawing/2014/main" id="{95A44263-D7ED-4608-A6FE-A15B1D633C4A}"/>
                  </a:ext>
                </a:extLst>
              </p:cNvPr>
              <p:cNvSpPr/>
              <p:nvPr/>
            </p:nvSpPr>
            <p:spPr>
              <a:xfrm>
                <a:off x="2136259" y="8012844"/>
                <a:ext cx="784827" cy="157915"/>
              </a:xfrm>
              <a:custGeom>
                <a:avLst/>
                <a:gdLst>
                  <a:gd name="connsiteX0" fmla="*/ 783154 w 784827"/>
                  <a:gd name="connsiteY0" fmla="*/ 856 h 157915"/>
                  <a:gd name="connsiteX1" fmla="*/ 632341 w 784827"/>
                  <a:gd name="connsiteY1" fmla="*/ 86581 h 157915"/>
                  <a:gd name="connsiteX2" fmla="*/ 540266 w 784827"/>
                  <a:gd name="connsiteY2" fmla="*/ 111981 h 157915"/>
                  <a:gd name="connsiteX3" fmla="*/ 338654 w 784827"/>
                  <a:gd name="connsiteY3" fmla="*/ 150081 h 157915"/>
                  <a:gd name="connsiteX4" fmla="*/ 2104 w 784827"/>
                  <a:gd name="connsiteY4" fmla="*/ 154844 h 157915"/>
                  <a:gd name="connsiteX5" fmla="*/ 211654 w 784827"/>
                  <a:gd name="connsiteY5" fmla="*/ 154844 h 157915"/>
                  <a:gd name="connsiteX6" fmla="*/ 525979 w 784827"/>
                  <a:gd name="connsiteY6" fmla="*/ 145319 h 157915"/>
                  <a:gd name="connsiteX7" fmla="*/ 783154 w 784827"/>
                  <a:gd name="connsiteY7" fmla="*/ 856 h 157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84827" h="157915">
                    <a:moveTo>
                      <a:pt x="783154" y="856"/>
                    </a:moveTo>
                    <a:cubicBezTo>
                      <a:pt x="800881" y="-8934"/>
                      <a:pt x="672822" y="68060"/>
                      <a:pt x="632341" y="86581"/>
                    </a:cubicBezTo>
                    <a:cubicBezTo>
                      <a:pt x="591860" y="105102"/>
                      <a:pt x="589214" y="101398"/>
                      <a:pt x="540266" y="111981"/>
                    </a:cubicBezTo>
                    <a:cubicBezTo>
                      <a:pt x="491318" y="122564"/>
                      <a:pt x="428348" y="142937"/>
                      <a:pt x="338654" y="150081"/>
                    </a:cubicBezTo>
                    <a:cubicBezTo>
                      <a:pt x="248960" y="157225"/>
                      <a:pt x="23271" y="154050"/>
                      <a:pt x="2104" y="154844"/>
                    </a:cubicBezTo>
                    <a:cubicBezTo>
                      <a:pt x="-19063" y="155638"/>
                      <a:pt x="124342" y="156431"/>
                      <a:pt x="211654" y="154844"/>
                    </a:cubicBezTo>
                    <a:cubicBezTo>
                      <a:pt x="298966" y="153257"/>
                      <a:pt x="433110" y="167544"/>
                      <a:pt x="525979" y="145319"/>
                    </a:cubicBezTo>
                    <a:cubicBezTo>
                      <a:pt x="618848" y="123094"/>
                      <a:pt x="765427" y="10646"/>
                      <a:pt x="783154" y="8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2" name="フリーフォーム: 図形 381">
                <a:extLst>
                  <a:ext uri="{FF2B5EF4-FFF2-40B4-BE49-F238E27FC236}">
                    <a16:creationId xmlns:a16="http://schemas.microsoft.com/office/drawing/2014/main" id="{9508404D-D399-4D5E-B678-73EE1AFF09CA}"/>
                  </a:ext>
                </a:extLst>
              </p:cNvPr>
              <p:cNvSpPr/>
              <p:nvPr/>
            </p:nvSpPr>
            <p:spPr>
              <a:xfrm>
                <a:off x="1193188" y="8123020"/>
                <a:ext cx="1005643" cy="125970"/>
              </a:xfrm>
              <a:custGeom>
                <a:avLst/>
                <a:gdLst>
                  <a:gd name="connsiteX0" fmla="*/ 2200 w 1005643"/>
                  <a:gd name="connsiteY0" fmla="*/ 125630 h 125970"/>
                  <a:gd name="connsiteX1" fmla="*/ 345100 w 1005643"/>
                  <a:gd name="connsiteY1" fmla="*/ 39905 h 125970"/>
                  <a:gd name="connsiteX2" fmla="*/ 989625 w 1005643"/>
                  <a:gd name="connsiteY2" fmla="*/ 38318 h 125970"/>
                  <a:gd name="connsiteX3" fmla="*/ 824525 w 1005643"/>
                  <a:gd name="connsiteY3" fmla="*/ 28793 h 125970"/>
                  <a:gd name="connsiteX4" fmla="*/ 499087 w 1005643"/>
                  <a:gd name="connsiteY4" fmla="*/ 3393 h 125970"/>
                  <a:gd name="connsiteX5" fmla="*/ 2200 w 1005643"/>
                  <a:gd name="connsiteY5" fmla="*/ 125630 h 125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5643" h="125970">
                    <a:moveTo>
                      <a:pt x="2200" y="125630"/>
                    </a:moveTo>
                    <a:cubicBezTo>
                      <a:pt x="-23465" y="131715"/>
                      <a:pt x="180529" y="54457"/>
                      <a:pt x="345100" y="39905"/>
                    </a:cubicBezTo>
                    <a:cubicBezTo>
                      <a:pt x="509671" y="25353"/>
                      <a:pt x="909721" y="40170"/>
                      <a:pt x="989625" y="38318"/>
                    </a:cubicBezTo>
                    <a:cubicBezTo>
                      <a:pt x="1069529" y="36466"/>
                      <a:pt x="824525" y="28793"/>
                      <a:pt x="824525" y="28793"/>
                    </a:cubicBezTo>
                    <a:cubicBezTo>
                      <a:pt x="742769" y="22972"/>
                      <a:pt x="634818" y="-10630"/>
                      <a:pt x="499087" y="3393"/>
                    </a:cubicBezTo>
                    <a:cubicBezTo>
                      <a:pt x="363356" y="17416"/>
                      <a:pt x="27865" y="119545"/>
                      <a:pt x="2200" y="1256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3" name="フリーフォーム: 図形 382">
                <a:extLst>
                  <a:ext uri="{FF2B5EF4-FFF2-40B4-BE49-F238E27FC236}">
                    <a16:creationId xmlns:a16="http://schemas.microsoft.com/office/drawing/2014/main" id="{A77B185C-314A-4268-B53F-DBE53487A75F}"/>
                  </a:ext>
                </a:extLst>
              </p:cNvPr>
              <p:cNvSpPr/>
              <p:nvPr/>
            </p:nvSpPr>
            <p:spPr>
              <a:xfrm>
                <a:off x="566339" y="8224587"/>
                <a:ext cx="668737" cy="608133"/>
              </a:xfrm>
              <a:custGeom>
                <a:avLst/>
                <a:gdLst>
                  <a:gd name="connsiteX0" fmla="*/ 668736 w 668737"/>
                  <a:gd name="connsiteY0" fmla="*/ 251 h 608133"/>
                  <a:gd name="connsiteX1" fmla="*/ 246461 w 668737"/>
                  <a:gd name="connsiteY1" fmla="*/ 251076 h 608133"/>
                  <a:gd name="connsiteX2" fmla="*/ 6749 w 668737"/>
                  <a:gd name="connsiteY2" fmla="*/ 600326 h 608133"/>
                  <a:gd name="connsiteX3" fmla="*/ 81361 w 668737"/>
                  <a:gd name="connsiteY3" fmla="*/ 478088 h 608133"/>
                  <a:gd name="connsiteX4" fmla="*/ 241699 w 668737"/>
                  <a:gd name="connsiteY4" fmla="*/ 295526 h 608133"/>
                  <a:gd name="connsiteX5" fmla="*/ 668736 w 668737"/>
                  <a:gd name="connsiteY5" fmla="*/ 251 h 608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8737" h="608133">
                    <a:moveTo>
                      <a:pt x="668736" y="251"/>
                    </a:moveTo>
                    <a:cubicBezTo>
                      <a:pt x="669530" y="-7157"/>
                      <a:pt x="356792" y="151064"/>
                      <a:pt x="246461" y="251076"/>
                    </a:cubicBezTo>
                    <a:cubicBezTo>
                      <a:pt x="136130" y="351088"/>
                      <a:pt x="34266" y="562491"/>
                      <a:pt x="6749" y="600326"/>
                    </a:cubicBezTo>
                    <a:cubicBezTo>
                      <a:pt x="-20768" y="638161"/>
                      <a:pt x="42203" y="528888"/>
                      <a:pt x="81361" y="478088"/>
                    </a:cubicBezTo>
                    <a:cubicBezTo>
                      <a:pt x="120519" y="427288"/>
                      <a:pt x="147772" y="371726"/>
                      <a:pt x="241699" y="295526"/>
                    </a:cubicBezTo>
                    <a:cubicBezTo>
                      <a:pt x="335626" y="219326"/>
                      <a:pt x="667942" y="7659"/>
                      <a:pt x="668736" y="2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4" name="フリーフォーム: 図形 383">
                <a:extLst>
                  <a:ext uri="{FF2B5EF4-FFF2-40B4-BE49-F238E27FC236}">
                    <a16:creationId xmlns:a16="http://schemas.microsoft.com/office/drawing/2014/main" id="{5C09F851-5AE4-40B1-A9B1-1D99D8F76DC1}"/>
                  </a:ext>
                </a:extLst>
              </p:cNvPr>
              <p:cNvSpPr/>
              <p:nvPr/>
            </p:nvSpPr>
            <p:spPr>
              <a:xfrm>
                <a:off x="458778" y="8847570"/>
                <a:ext cx="130541" cy="692223"/>
              </a:xfrm>
              <a:custGeom>
                <a:avLst/>
                <a:gdLst>
                  <a:gd name="connsiteX0" fmla="*/ 130185 w 130541"/>
                  <a:gd name="connsiteY0" fmla="*/ 1155 h 692223"/>
                  <a:gd name="connsiteX1" fmla="*/ 42872 w 130541"/>
                  <a:gd name="connsiteY1" fmla="*/ 186893 h 692223"/>
                  <a:gd name="connsiteX2" fmla="*/ 11122 w 130541"/>
                  <a:gd name="connsiteY2" fmla="*/ 675843 h 692223"/>
                  <a:gd name="connsiteX3" fmla="*/ 14297 w 130541"/>
                  <a:gd name="connsiteY3" fmla="*/ 547255 h 692223"/>
                  <a:gd name="connsiteX4" fmla="*/ 6360 w 130541"/>
                  <a:gd name="connsiteY4" fmla="*/ 259918 h 692223"/>
                  <a:gd name="connsiteX5" fmla="*/ 130185 w 130541"/>
                  <a:gd name="connsiteY5" fmla="*/ 1155 h 692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541" h="692223">
                    <a:moveTo>
                      <a:pt x="130185" y="1155"/>
                    </a:moveTo>
                    <a:cubicBezTo>
                      <a:pt x="136270" y="-11016"/>
                      <a:pt x="62716" y="74445"/>
                      <a:pt x="42872" y="186893"/>
                    </a:cubicBezTo>
                    <a:cubicBezTo>
                      <a:pt x="23028" y="299341"/>
                      <a:pt x="15884" y="615783"/>
                      <a:pt x="11122" y="675843"/>
                    </a:cubicBezTo>
                    <a:cubicBezTo>
                      <a:pt x="6360" y="735903"/>
                      <a:pt x="15091" y="616576"/>
                      <a:pt x="14297" y="547255"/>
                    </a:cubicBezTo>
                    <a:cubicBezTo>
                      <a:pt x="13503" y="477934"/>
                      <a:pt x="-11367" y="350406"/>
                      <a:pt x="6360" y="259918"/>
                    </a:cubicBezTo>
                    <a:cubicBezTo>
                      <a:pt x="24087" y="169431"/>
                      <a:pt x="124100" y="13326"/>
                      <a:pt x="130185" y="115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5" name="フリーフォーム: 図形 384">
                <a:extLst>
                  <a:ext uri="{FF2B5EF4-FFF2-40B4-BE49-F238E27FC236}">
                    <a16:creationId xmlns:a16="http://schemas.microsoft.com/office/drawing/2014/main" id="{49455543-690F-4757-B0ED-16FB08F7FA1D}"/>
                  </a:ext>
                </a:extLst>
              </p:cNvPr>
              <p:cNvSpPr/>
              <p:nvPr/>
            </p:nvSpPr>
            <p:spPr>
              <a:xfrm>
                <a:off x="496864" y="9459075"/>
                <a:ext cx="74695" cy="467512"/>
              </a:xfrm>
              <a:custGeom>
                <a:avLst/>
                <a:gdLst>
                  <a:gd name="connsiteX0" fmla="*/ 24 w 74695"/>
                  <a:gd name="connsiteY0" fmla="*/ 838 h 467512"/>
                  <a:gd name="connsiteX1" fmla="*/ 69874 w 74695"/>
                  <a:gd name="connsiteY1" fmla="*/ 450100 h 467512"/>
                  <a:gd name="connsiteX2" fmla="*/ 61936 w 74695"/>
                  <a:gd name="connsiteY2" fmla="*/ 340563 h 467512"/>
                  <a:gd name="connsiteX3" fmla="*/ 24 w 74695"/>
                  <a:gd name="connsiteY3" fmla="*/ 838 h 467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695" h="467512">
                    <a:moveTo>
                      <a:pt x="24" y="838"/>
                    </a:moveTo>
                    <a:cubicBezTo>
                      <a:pt x="1347" y="19094"/>
                      <a:pt x="59555" y="393479"/>
                      <a:pt x="69874" y="450100"/>
                    </a:cubicBezTo>
                    <a:cubicBezTo>
                      <a:pt x="80193" y="506721"/>
                      <a:pt x="72255" y="413323"/>
                      <a:pt x="61936" y="340563"/>
                    </a:cubicBezTo>
                    <a:cubicBezTo>
                      <a:pt x="51617" y="267803"/>
                      <a:pt x="-1299" y="-17418"/>
                      <a:pt x="24" y="8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6" name="フリーフォーム: 図形 385">
                <a:extLst>
                  <a:ext uri="{FF2B5EF4-FFF2-40B4-BE49-F238E27FC236}">
                    <a16:creationId xmlns:a16="http://schemas.microsoft.com/office/drawing/2014/main" id="{46A6BC4C-7468-4787-8C58-91A10EA45CC5}"/>
                  </a:ext>
                </a:extLst>
              </p:cNvPr>
              <p:cNvSpPr/>
              <p:nvPr/>
            </p:nvSpPr>
            <p:spPr>
              <a:xfrm>
                <a:off x="480902" y="9536113"/>
                <a:ext cx="108065" cy="606335"/>
              </a:xfrm>
              <a:custGeom>
                <a:avLst/>
                <a:gdLst>
                  <a:gd name="connsiteX0" fmla="*/ 111 w 108065"/>
                  <a:gd name="connsiteY0" fmla="*/ 0 h 606335"/>
                  <a:gd name="connsiteX1" fmla="*/ 69961 w 108065"/>
                  <a:gd name="connsiteY1" fmla="*/ 404812 h 606335"/>
                  <a:gd name="connsiteX2" fmla="*/ 106473 w 108065"/>
                  <a:gd name="connsiteY2" fmla="*/ 601662 h 606335"/>
                  <a:gd name="connsiteX3" fmla="*/ 100123 w 108065"/>
                  <a:gd name="connsiteY3" fmla="*/ 533400 h 606335"/>
                  <a:gd name="connsiteX4" fmla="*/ 87423 w 108065"/>
                  <a:gd name="connsiteY4" fmla="*/ 407987 h 606335"/>
                  <a:gd name="connsiteX5" fmla="*/ 111 w 108065"/>
                  <a:gd name="connsiteY5" fmla="*/ 0 h 606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065" h="606335">
                    <a:moveTo>
                      <a:pt x="111" y="0"/>
                    </a:moveTo>
                    <a:cubicBezTo>
                      <a:pt x="-2799" y="-529"/>
                      <a:pt x="52234" y="304535"/>
                      <a:pt x="69961" y="404812"/>
                    </a:cubicBezTo>
                    <a:cubicBezTo>
                      <a:pt x="87688" y="505089"/>
                      <a:pt x="101446" y="580231"/>
                      <a:pt x="106473" y="601662"/>
                    </a:cubicBezTo>
                    <a:cubicBezTo>
                      <a:pt x="111500" y="623093"/>
                      <a:pt x="103298" y="565679"/>
                      <a:pt x="100123" y="533400"/>
                    </a:cubicBezTo>
                    <a:cubicBezTo>
                      <a:pt x="96948" y="501121"/>
                      <a:pt x="104092" y="494770"/>
                      <a:pt x="87423" y="407987"/>
                    </a:cubicBezTo>
                    <a:cubicBezTo>
                      <a:pt x="70754" y="321204"/>
                      <a:pt x="3021" y="529"/>
                      <a:pt x="11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7" name="フリーフォーム: 図形 386">
                <a:extLst>
                  <a:ext uri="{FF2B5EF4-FFF2-40B4-BE49-F238E27FC236}">
                    <a16:creationId xmlns:a16="http://schemas.microsoft.com/office/drawing/2014/main" id="{2CF2FB5A-B7B0-4134-870A-040E0E512F30}"/>
                  </a:ext>
                </a:extLst>
              </p:cNvPr>
              <p:cNvSpPr/>
              <p:nvPr/>
            </p:nvSpPr>
            <p:spPr>
              <a:xfrm>
                <a:off x="632366" y="10189189"/>
                <a:ext cx="630283" cy="384222"/>
              </a:xfrm>
              <a:custGeom>
                <a:avLst/>
                <a:gdLst>
                  <a:gd name="connsiteX0" fmla="*/ 2634 w 630283"/>
                  <a:gd name="connsiteY0" fmla="*/ 974 h 384222"/>
                  <a:gd name="connsiteX1" fmla="*/ 150272 w 630283"/>
                  <a:gd name="connsiteY1" fmla="*/ 123211 h 384222"/>
                  <a:gd name="connsiteX2" fmla="*/ 613822 w 630283"/>
                  <a:gd name="connsiteY2" fmla="*/ 374036 h 384222"/>
                  <a:gd name="connsiteX3" fmla="*/ 534447 w 630283"/>
                  <a:gd name="connsiteY3" fmla="*/ 339111 h 384222"/>
                  <a:gd name="connsiteX4" fmla="*/ 405859 w 630283"/>
                  <a:gd name="connsiteY4" fmla="*/ 281961 h 384222"/>
                  <a:gd name="connsiteX5" fmla="*/ 209009 w 630283"/>
                  <a:gd name="connsiteY5" fmla="*/ 169249 h 384222"/>
                  <a:gd name="connsiteX6" fmla="*/ 66134 w 630283"/>
                  <a:gd name="connsiteY6" fmla="*/ 70824 h 384222"/>
                  <a:gd name="connsiteX7" fmla="*/ 2634 w 630283"/>
                  <a:gd name="connsiteY7" fmla="*/ 974 h 384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0283" h="384222">
                    <a:moveTo>
                      <a:pt x="2634" y="974"/>
                    </a:moveTo>
                    <a:cubicBezTo>
                      <a:pt x="16657" y="9705"/>
                      <a:pt x="48407" y="61034"/>
                      <a:pt x="150272" y="123211"/>
                    </a:cubicBezTo>
                    <a:cubicBezTo>
                      <a:pt x="252137" y="185388"/>
                      <a:pt x="549793" y="338053"/>
                      <a:pt x="613822" y="374036"/>
                    </a:cubicBezTo>
                    <a:cubicBezTo>
                      <a:pt x="677851" y="410019"/>
                      <a:pt x="534447" y="339111"/>
                      <a:pt x="534447" y="339111"/>
                    </a:cubicBezTo>
                    <a:cubicBezTo>
                      <a:pt x="499787" y="323765"/>
                      <a:pt x="460099" y="310271"/>
                      <a:pt x="405859" y="281961"/>
                    </a:cubicBezTo>
                    <a:cubicBezTo>
                      <a:pt x="351619" y="253651"/>
                      <a:pt x="265630" y="204439"/>
                      <a:pt x="209009" y="169249"/>
                    </a:cubicBezTo>
                    <a:cubicBezTo>
                      <a:pt x="152388" y="134060"/>
                      <a:pt x="98678" y="97282"/>
                      <a:pt x="66134" y="70824"/>
                    </a:cubicBezTo>
                    <a:cubicBezTo>
                      <a:pt x="33590" y="44366"/>
                      <a:pt x="-11389" y="-7757"/>
                      <a:pt x="2634" y="97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8" name="フリーフォーム: 図形 387">
                <a:extLst>
                  <a:ext uri="{FF2B5EF4-FFF2-40B4-BE49-F238E27FC236}">
                    <a16:creationId xmlns:a16="http://schemas.microsoft.com/office/drawing/2014/main" id="{0F045883-B7F9-4996-95EB-207D38077658}"/>
                  </a:ext>
                </a:extLst>
              </p:cNvPr>
              <p:cNvSpPr/>
              <p:nvPr/>
            </p:nvSpPr>
            <p:spPr>
              <a:xfrm>
                <a:off x="949717" y="10441925"/>
                <a:ext cx="325834" cy="152916"/>
              </a:xfrm>
              <a:custGeom>
                <a:avLst/>
                <a:gdLst>
                  <a:gd name="connsiteX0" fmla="*/ 2783 w 325834"/>
                  <a:gd name="connsiteY0" fmla="*/ 650 h 152916"/>
                  <a:gd name="connsiteX1" fmla="*/ 313933 w 325834"/>
                  <a:gd name="connsiteY1" fmla="*/ 145113 h 152916"/>
                  <a:gd name="connsiteX2" fmla="*/ 252021 w 325834"/>
                  <a:gd name="connsiteY2" fmla="*/ 129238 h 152916"/>
                  <a:gd name="connsiteX3" fmla="*/ 164708 w 325834"/>
                  <a:gd name="connsiteY3" fmla="*/ 92725 h 152916"/>
                  <a:gd name="connsiteX4" fmla="*/ 2783 w 325834"/>
                  <a:gd name="connsiteY4" fmla="*/ 650 h 152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834" h="152916">
                    <a:moveTo>
                      <a:pt x="2783" y="650"/>
                    </a:moveTo>
                    <a:cubicBezTo>
                      <a:pt x="27654" y="9381"/>
                      <a:pt x="272393" y="123682"/>
                      <a:pt x="313933" y="145113"/>
                    </a:cubicBezTo>
                    <a:cubicBezTo>
                      <a:pt x="355473" y="166544"/>
                      <a:pt x="276892" y="137969"/>
                      <a:pt x="252021" y="129238"/>
                    </a:cubicBezTo>
                    <a:cubicBezTo>
                      <a:pt x="227150" y="120507"/>
                      <a:pt x="202544" y="111775"/>
                      <a:pt x="164708" y="92725"/>
                    </a:cubicBezTo>
                    <a:cubicBezTo>
                      <a:pt x="126872" y="73675"/>
                      <a:pt x="-22088" y="-8081"/>
                      <a:pt x="2783" y="65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9" name="フリーフォーム: 図形 388">
                <a:extLst>
                  <a:ext uri="{FF2B5EF4-FFF2-40B4-BE49-F238E27FC236}">
                    <a16:creationId xmlns:a16="http://schemas.microsoft.com/office/drawing/2014/main" id="{D1D7EA66-8305-40C3-9A1E-49C4C776E459}"/>
                  </a:ext>
                </a:extLst>
              </p:cNvPr>
              <p:cNvSpPr/>
              <p:nvPr/>
            </p:nvSpPr>
            <p:spPr>
              <a:xfrm>
                <a:off x="644530" y="10301106"/>
                <a:ext cx="514796" cy="301814"/>
              </a:xfrm>
              <a:custGeom>
                <a:avLst/>
                <a:gdLst>
                  <a:gd name="connsiteX0" fmla="*/ 4758 w 514796"/>
                  <a:gd name="connsiteY0" fmla="*/ 1769 h 301814"/>
                  <a:gd name="connsiteX1" fmla="*/ 119058 w 514796"/>
                  <a:gd name="connsiteY1" fmla="*/ 95432 h 301814"/>
                  <a:gd name="connsiteX2" fmla="*/ 261933 w 514796"/>
                  <a:gd name="connsiteY2" fmla="*/ 176394 h 301814"/>
                  <a:gd name="connsiteX3" fmla="*/ 509583 w 514796"/>
                  <a:gd name="connsiteY3" fmla="*/ 298632 h 301814"/>
                  <a:gd name="connsiteX4" fmla="*/ 419095 w 514796"/>
                  <a:gd name="connsiteY4" fmla="*/ 258944 h 301814"/>
                  <a:gd name="connsiteX5" fmla="*/ 284158 w 514796"/>
                  <a:gd name="connsiteY5" fmla="*/ 182744 h 301814"/>
                  <a:gd name="connsiteX6" fmla="*/ 4758 w 514796"/>
                  <a:gd name="connsiteY6" fmla="*/ 1769 h 301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4796" h="301814">
                    <a:moveTo>
                      <a:pt x="4758" y="1769"/>
                    </a:moveTo>
                    <a:cubicBezTo>
                      <a:pt x="-22759" y="-12783"/>
                      <a:pt x="76196" y="66328"/>
                      <a:pt x="119058" y="95432"/>
                    </a:cubicBezTo>
                    <a:cubicBezTo>
                      <a:pt x="161920" y="124536"/>
                      <a:pt x="196846" y="142527"/>
                      <a:pt x="261933" y="176394"/>
                    </a:cubicBezTo>
                    <a:cubicBezTo>
                      <a:pt x="327020" y="210261"/>
                      <a:pt x="483389" y="284874"/>
                      <a:pt x="509583" y="298632"/>
                    </a:cubicBezTo>
                    <a:cubicBezTo>
                      <a:pt x="535777" y="312390"/>
                      <a:pt x="456666" y="278259"/>
                      <a:pt x="419095" y="258944"/>
                    </a:cubicBezTo>
                    <a:cubicBezTo>
                      <a:pt x="381524" y="239629"/>
                      <a:pt x="351098" y="225871"/>
                      <a:pt x="284158" y="182744"/>
                    </a:cubicBezTo>
                    <a:cubicBezTo>
                      <a:pt x="217218" y="139617"/>
                      <a:pt x="32275" y="16321"/>
                      <a:pt x="4758" y="17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0" name="フリーフォーム: 図形 389">
                <a:extLst>
                  <a:ext uri="{FF2B5EF4-FFF2-40B4-BE49-F238E27FC236}">
                    <a16:creationId xmlns:a16="http://schemas.microsoft.com/office/drawing/2014/main" id="{B23CA6F8-EB6D-4729-81BA-72C015AD4F66}"/>
                  </a:ext>
                </a:extLst>
              </p:cNvPr>
              <p:cNvSpPr/>
              <p:nvPr/>
            </p:nvSpPr>
            <p:spPr>
              <a:xfrm>
                <a:off x="636575" y="10317086"/>
                <a:ext cx="467322" cy="277055"/>
              </a:xfrm>
              <a:custGeom>
                <a:avLst/>
                <a:gdLst>
                  <a:gd name="connsiteX0" fmla="*/ 13 w 467322"/>
                  <a:gd name="connsiteY0" fmla="*/ 77 h 277055"/>
                  <a:gd name="connsiteX1" fmla="*/ 252425 w 467322"/>
                  <a:gd name="connsiteY1" fmla="*/ 185814 h 277055"/>
                  <a:gd name="connsiteX2" fmla="*/ 465150 w 467322"/>
                  <a:gd name="connsiteY2" fmla="*/ 276302 h 277055"/>
                  <a:gd name="connsiteX3" fmla="*/ 355613 w 467322"/>
                  <a:gd name="connsiteY3" fmla="*/ 225502 h 277055"/>
                  <a:gd name="connsiteX4" fmla="*/ 241313 w 467322"/>
                  <a:gd name="connsiteY4" fmla="*/ 163589 h 277055"/>
                  <a:gd name="connsiteX5" fmla="*/ 13 w 467322"/>
                  <a:gd name="connsiteY5" fmla="*/ 77 h 27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7322" h="277055">
                    <a:moveTo>
                      <a:pt x="13" y="77"/>
                    </a:moveTo>
                    <a:cubicBezTo>
                      <a:pt x="1865" y="3781"/>
                      <a:pt x="174902" y="139777"/>
                      <a:pt x="252425" y="185814"/>
                    </a:cubicBezTo>
                    <a:cubicBezTo>
                      <a:pt x="329948" y="231851"/>
                      <a:pt x="447952" y="269687"/>
                      <a:pt x="465150" y="276302"/>
                    </a:cubicBezTo>
                    <a:cubicBezTo>
                      <a:pt x="482348" y="282917"/>
                      <a:pt x="392919" y="244287"/>
                      <a:pt x="355613" y="225502"/>
                    </a:cubicBezTo>
                    <a:cubicBezTo>
                      <a:pt x="318307" y="206717"/>
                      <a:pt x="298992" y="201425"/>
                      <a:pt x="241313" y="163589"/>
                    </a:cubicBezTo>
                    <a:cubicBezTo>
                      <a:pt x="183634" y="125753"/>
                      <a:pt x="-1839" y="-3627"/>
                      <a:pt x="13" y="7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1" name="フリーフォーム: 図形 390">
                <a:extLst>
                  <a:ext uri="{FF2B5EF4-FFF2-40B4-BE49-F238E27FC236}">
                    <a16:creationId xmlns:a16="http://schemas.microsoft.com/office/drawing/2014/main" id="{3B028F4A-C0C5-47CA-8A84-85EE5DB2F9A2}"/>
                  </a:ext>
                </a:extLst>
              </p:cNvPr>
              <p:cNvSpPr/>
              <p:nvPr/>
            </p:nvSpPr>
            <p:spPr>
              <a:xfrm>
                <a:off x="576466" y="10335919"/>
                <a:ext cx="71734" cy="179593"/>
              </a:xfrm>
              <a:custGeom>
                <a:avLst/>
                <a:gdLst>
                  <a:gd name="connsiteX0" fmla="*/ 17259 w 71734"/>
                  <a:gd name="connsiteY0" fmla="*/ 294 h 179593"/>
                  <a:gd name="connsiteX1" fmla="*/ 12497 w 71734"/>
                  <a:gd name="connsiteY1" fmla="*/ 73319 h 179593"/>
                  <a:gd name="connsiteX2" fmla="*/ 69647 w 71734"/>
                  <a:gd name="connsiteY2" fmla="*/ 176506 h 179593"/>
                  <a:gd name="connsiteX3" fmla="*/ 53772 w 71734"/>
                  <a:gd name="connsiteY3" fmla="*/ 147931 h 179593"/>
                  <a:gd name="connsiteX4" fmla="*/ 1384 w 71734"/>
                  <a:gd name="connsiteY4" fmla="*/ 100306 h 179593"/>
                  <a:gd name="connsiteX5" fmla="*/ 17259 w 71734"/>
                  <a:gd name="connsiteY5" fmla="*/ 294 h 179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734" h="179593">
                    <a:moveTo>
                      <a:pt x="17259" y="294"/>
                    </a:moveTo>
                    <a:cubicBezTo>
                      <a:pt x="19111" y="-4204"/>
                      <a:pt x="3766" y="43950"/>
                      <a:pt x="12497" y="73319"/>
                    </a:cubicBezTo>
                    <a:cubicBezTo>
                      <a:pt x="21228" y="102688"/>
                      <a:pt x="69647" y="176506"/>
                      <a:pt x="69647" y="176506"/>
                    </a:cubicBezTo>
                    <a:cubicBezTo>
                      <a:pt x="76526" y="188941"/>
                      <a:pt x="65149" y="160631"/>
                      <a:pt x="53772" y="147931"/>
                    </a:cubicBezTo>
                    <a:cubicBezTo>
                      <a:pt x="42395" y="135231"/>
                      <a:pt x="8263" y="122002"/>
                      <a:pt x="1384" y="100306"/>
                    </a:cubicBezTo>
                    <a:cubicBezTo>
                      <a:pt x="-5495" y="78610"/>
                      <a:pt x="15407" y="4792"/>
                      <a:pt x="17259" y="29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2" name="フリーフォーム: 図形 391">
                <a:extLst>
                  <a:ext uri="{FF2B5EF4-FFF2-40B4-BE49-F238E27FC236}">
                    <a16:creationId xmlns:a16="http://schemas.microsoft.com/office/drawing/2014/main" id="{92BC954E-1E44-484D-8AC2-D36750BD4129}"/>
                  </a:ext>
                </a:extLst>
              </p:cNvPr>
              <p:cNvSpPr/>
              <p:nvPr/>
            </p:nvSpPr>
            <p:spPr>
              <a:xfrm>
                <a:off x="681718" y="10356580"/>
                <a:ext cx="290594" cy="268434"/>
              </a:xfrm>
              <a:custGeom>
                <a:avLst/>
                <a:gdLst>
                  <a:gd name="connsiteX0" fmla="*/ 7257 w 290594"/>
                  <a:gd name="connsiteY0" fmla="*/ 270 h 268434"/>
                  <a:gd name="connsiteX1" fmla="*/ 45357 w 290594"/>
                  <a:gd name="connsiteY1" fmla="*/ 95520 h 268434"/>
                  <a:gd name="connsiteX2" fmla="*/ 118382 w 290594"/>
                  <a:gd name="connsiteY2" fmla="*/ 160608 h 268434"/>
                  <a:gd name="connsiteX3" fmla="*/ 288245 w 290594"/>
                  <a:gd name="connsiteY3" fmla="*/ 266970 h 268434"/>
                  <a:gd name="connsiteX4" fmla="*/ 204107 w 290594"/>
                  <a:gd name="connsiteY4" fmla="*/ 216170 h 268434"/>
                  <a:gd name="connsiteX5" fmla="*/ 19957 w 290594"/>
                  <a:gd name="connsiteY5" fmla="*/ 127270 h 268434"/>
                  <a:gd name="connsiteX6" fmla="*/ 7257 w 290594"/>
                  <a:gd name="connsiteY6" fmla="*/ 270 h 268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0594" h="268434">
                    <a:moveTo>
                      <a:pt x="7257" y="270"/>
                    </a:moveTo>
                    <a:cubicBezTo>
                      <a:pt x="11490" y="-5022"/>
                      <a:pt x="26836" y="68797"/>
                      <a:pt x="45357" y="95520"/>
                    </a:cubicBezTo>
                    <a:cubicBezTo>
                      <a:pt x="63878" y="122243"/>
                      <a:pt x="77901" y="132033"/>
                      <a:pt x="118382" y="160608"/>
                    </a:cubicBezTo>
                    <a:cubicBezTo>
                      <a:pt x="158863" y="189183"/>
                      <a:pt x="273958" y="257710"/>
                      <a:pt x="288245" y="266970"/>
                    </a:cubicBezTo>
                    <a:cubicBezTo>
                      <a:pt x="302532" y="276230"/>
                      <a:pt x="248822" y="239453"/>
                      <a:pt x="204107" y="216170"/>
                    </a:cubicBezTo>
                    <a:cubicBezTo>
                      <a:pt x="159392" y="192887"/>
                      <a:pt x="51972" y="158226"/>
                      <a:pt x="19957" y="127270"/>
                    </a:cubicBezTo>
                    <a:cubicBezTo>
                      <a:pt x="-12058" y="96314"/>
                      <a:pt x="3024" y="5562"/>
                      <a:pt x="7257" y="27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3" name="フリーフォーム: 図形 392">
                <a:extLst>
                  <a:ext uri="{FF2B5EF4-FFF2-40B4-BE49-F238E27FC236}">
                    <a16:creationId xmlns:a16="http://schemas.microsoft.com/office/drawing/2014/main" id="{B5F21D30-3C07-4408-A6D9-A8AE0F01AE5C}"/>
                  </a:ext>
                </a:extLst>
              </p:cNvPr>
              <p:cNvSpPr/>
              <p:nvPr/>
            </p:nvSpPr>
            <p:spPr>
              <a:xfrm>
                <a:off x="819283" y="10523370"/>
                <a:ext cx="39639" cy="106414"/>
              </a:xfrm>
              <a:custGeom>
                <a:avLst/>
                <a:gdLst>
                  <a:gd name="connsiteX0" fmla="*/ 3042 w 39639"/>
                  <a:gd name="connsiteY0" fmla="*/ 168 h 106414"/>
                  <a:gd name="connsiteX1" fmla="*/ 6217 w 39639"/>
                  <a:gd name="connsiteY1" fmla="*/ 81130 h 106414"/>
                  <a:gd name="connsiteX2" fmla="*/ 39555 w 39639"/>
                  <a:gd name="connsiteY2" fmla="*/ 104943 h 106414"/>
                  <a:gd name="connsiteX3" fmla="*/ 3042 w 39639"/>
                  <a:gd name="connsiteY3" fmla="*/ 168 h 106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639" h="106414">
                    <a:moveTo>
                      <a:pt x="3042" y="168"/>
                    </a:moveTo>
                    <a:cubicBezTo>
                      <a:pt x="-2514" y="-3801"/>
                      <a:pt x="131" y="63668"/>
                      <a:pt x="6217" y="81130"/>
                    </a:cubicBezTo>
                    <a:cubicBezTo>
                      <a:pt x="12303" y="98593"/>
                      <a:pt x="41407" y="110764"/>
                      <a:pt x="39555" y="104943"/>
                    </a:cubicBezTo>
                    <a:cubicBezTo>
                      <a:pt x="37703" y="99122"/>
                      <a:pt x="8598" y="4137"/>
                      <a:pt x="3042" y="1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4" name="フリーフォーム: 図形 393">
                <a:extLst>
                  <a:ext uri="{FF2B5EF4-FFF2-40B4-BE49-F238E27FC236}">
                    <a16:creationId xmlns:a16="http://schemas.microsoft.com/office/drawing/2014/main" id="{DF79B74C-AB31-4573-ACAB-AB6CD39B4EFA}"/>
                  </a:ext>
                </a:extLst>
              </p:cNvPr>
              <p:cNvSpPr/>
              <p:nvPr/>
            </p:nvSpPr>
            <p:spPr>
              <a:xfrm>
                <a:off x="593717" y="10310574"/>
                <a:ext cx="52688" cy="168603"/>
              </a:xfrm>
              <a:custGeom>
                <a:avLst/>
                <a:gdLst>
                  <a:gd name="connsiteX0" fmla="*/ 8 w 52688"/>
                  <a:gd name="connsiteY0" fmla="*/ 239 h 168603"/>
                  <a:gd name="connsiteX1" fmla="*/ 11121 w 52688"/>
                  <a:gd name="connsiteY1" fmla="*/ 90726 h 168603"/>
                  <a:gd name="connsiteX2" fmla="*/ 52396 w 52688"/>
                  <a:gd name="connsiteY2" fmla="*/ 166926 h 168603"/>
                  <a:gd name="connsiteX3" fmla="*/ 28583 w 52688"/>
                  <a:gd name="connsiteY3" fmla="*/ 141526 h 168603"/>
                  <a:gd name="connsiteX4" fmla="*/ 9533 w 52688"/>
                  <a:gd name="connsiteY4" fmla="*/ 119301 h 168603"/>
                  <a:gd name="connsiteX5" fmla="*/ 8 w 52688"/>
                  <a:gd name="connsiteY5" fmla="*/ 239 h 168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688" h="168603">
                    <a:moveTo>
                      <a:pt x="8" y="239"/>
                    </a:moveTo>
                    <a:cubicBezTo>
                      <a:pt x="273" y="-4523"/>
                      <a:pt x="2390" y="62945"/>
                      <a:pt x="11121" y="90726"/>
                    </a:cubicBezTo>
                    <a:cubicBezTo>
                      <a:pt x="19852" y="118507"/>
                      <a:pt x="49486" y="158459"/>
                      <a:pt x="52396" y="166926"/>
                    </a:cubicBezTo>
                    <a:cubicBezTo>
                      <a:pt x="55306" y="175393"/>
                      <a:pt x="35727" y="149464"/>
                      <a:pt x="28583" y="141526"/>
                    </a:cubicBezTo>
                    <a:cubicBezTo>
                      <a:pt x="21439" y="133589"/>
                      <a:pt x="13502" y="135970"/>
                      <a:pt x="9533" y="119301"/>
                    </a:cubicBezTo>
                    <a:cubicBezTo>
                      <a:pt x="5564" y="102632"/>
                      <a:pt x="-257" y="5001"/>
                      <a:pt x="8" y="23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5" name="フリーフォーム: 図形 394">
                <a:extLst>
                  <a:ext uri="{FF2B5EF4-FFF2-40B4-BE49-F238E27FC236}">
                    <a16:creationId xmlns:a16="http://schemas.microsoft.com/office/drawing/2014/main" id="{22164A3A-4BFB-4687-940F-71E69A0609B4}"/>
                  </a:ext>
                </a:extLst>
              </p:cNvPr>
              <p:cNvSpPr/>
              <p:nvPr/>
            </p:nvSpPr>
            <p:spPr>
              <a:xfrm>
                <a:off x="601567" y="10359882"/>
                <a:ext cx="75843" cy="138471"/>
              </a:xfrm>
              <a:custGeom>
                <a:avLst/>
                <a:gdLst>
                  <a:gd name="connsiteX0" fmla="*/ 96 w 75843"/>
                  <a:gd name="connsiteY0" fmla="*/ 143 h 138471"/>
                  <a:gd name="connsiteX1" fmla="*/ 52483 w 75843"/>
                  <a:gd name="connsiteY1" fmla="*/ 85868 h 138471"/>
                  <a:gd name="connsiteX2" fmla="*/ 74708 w 75843"/>
                  <a:gd name="connsiteY2" fmla="*/ 138256 h 138471"/>
                  <a:gd name="connsiteX3" fmla="*/ 66771 w 75843"/>
                  <a:gd name="connsiteY3" fmla="*/ 66818 h 138471"/>
                  <a:gd name="connsiteX4" fmla="*/ 96 w 75843"/>
                  <a:gd name="connsiteY4" fmla="*/ 143 h 138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843" h="138471">
                    <a:moveTo>
                      <a:pt x="96" y="143"/>
                    </a:moveTo>
                    <a:cubicBezTo>
                      <a:pt x="-2285" y="3318"/>
                      <a:pt x="40048" y="62849"/>
                      <a:pt x="52483" y="85868"/>
                    </a:cubicBezTo>
                    <a:cubicBezTo>
                      <a:pt x="64918" y="108887"/>
                      <a:pt x="72327" y="141431"/>
                      <a:pt x="74708" y="138256"/>
                    </a:cubicBezTo>
                    <a:cubicBezTo>
                      <a:pt x="77089" y="135081"/>
                      <a:pt x="76296" y="86133"/>
                      <a:pt x="66771" y="66818"/>
                    </a:cubicBezTo>
                    <a:cubicBezTo>
                      <a:pt x="57246" y="47503"/>
                      <a:pt x="2477" y="-3032"/>
                      <a:pt x="96" y="1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6" name="フリーフォーム: 図形 395">
                <a:extLst>
                  <a:ext uri="{FF2B5EF4-FFF2-40B4-BE49-F238E27FC236}">
                    <a16:creationId xmlns:a16="http://schemas.microsoft.com/office/drawing/2014/main" id="{32D60A36-90C0-42FB-883B-848C5299C9A3}"/>
                  </a:ext>
                </a:extLst>
              </p:cNvPr>
              <p:cNvSpPr/>
              <p:nvPr/>
            </p:nvSpPr>
            <p:spPr>
              <a:xfrm>
                <a:off x="2545417" y="10311630"/>
                <a:ext cx="372416" cy="284334"/>
              </a:xfrm>
              <a:custGeom>
                <a:avLst/>
                <a:gdLst>
                  <a:gd name="connsiteX0" fmla="*/ 370821 w 372416"/>
                  <a:gd name="connsiteY0" fmla="*/ 2358 h 284334"/>
                  <a:gd name="connsiteX1" fmla="*/ 151746 w 372416"/>
                  <a:gd name="connsiteY1" fmla="*/ 138883 h 284334"/>
                  <a:gd name="connsiteX2" fmla="*/ 2521 w 372416"/>
                  <a:gd name="connsiteY2" fmla="*/ 281758 h 284334"/>
                  <a:gd name="connsiteX3" fmla="*/ 64433 w 372416"/>
                  <a:gd name="connsiteY3" fmla="*/ 223020 h 284334"/>
                  <a:gd name="connsiteX4" fmla="*/ 148571 w 372416"/>
                  <a:gd name="connsiteY4" fmla="*/ 124595 h 284334"/>
                  <a:gd name="connsiteX5" fmla="*/ 245408 w 372416"/>
                  <a:gd name="connsiteY5" fmla="*/ 57920 h 284334"/>
                  <a:gd name="connsiteX6" fmla="*/ 370821 w 372416"/>
                  <a:gd name="connsiteY6" fmla="*/ 2358 h 284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416" h="284334">
                    <a:moveTo>
                      <a:pt x="370821" y="2358"/>
                    </a:moveTo>
                    <a:cubicBezTo>
                      <a:pt x="355211" y="15852"/>
                      <a:pt x="213129" y="92316"/>
                      <a:pt x="151746" y="138883"/>
                    </a:cubicBezTo>
                    <a:cubicBezTo>
                      <a:pt x="90363" y="185450"/>
                      <a:pt x="17073" y="267735"/>
                      <a:pt x="2521" y="281758"/>
                    </a:cubicBezTo>
                    <a:cubicBezTo>
                      <a:pt x="-12031" y="295781"/>
                      <a:pt x="40092" y="249214"/>
                      <a:pt x="64433" y="223020"/>
                    </a:cubicBezTo>
                    <a:cubicBezTo>
                      <a:pt x="88774" y="196826"/>
                      <a:pt x="118409" y="152112"/>
                      <a:pt x="148571" y="124595"/>
                    </a:cubicBezTo>
                    <a:cubicBezTo>
                      <a:pt x="178733" y="97078"/>
                      <a:pt x="207573" y="79087"/>
                      <a:pt x="245408" y="57920"/>
                    </a:cubicBezTo>
                    <a:cubicBezTo>
                      <a:pt x="283243" y="36753"/>
                      <a:pt x="386431" y="-11136"/>
                      <a:pt x="370821" y="235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7" name="フリーフォーム: 図形 396">
                <a:extLst>
                  <a:ext uri="{FF2B5EF4-FFF2-40B4-BE49-F238E27FC236}">
                    <a16:creationId xmlns:a16="http://schemas.microsoft.com/office/drawing/2014/main" id="{4867590D-7E29-4E46-8E07-F9FA8850B5D2}"/>
                  </a:ext>
                </a:extLst>
              </p:cNvPr>
              <p:cNvSpPr/>
              <p:nvPr/>
            </p:nvSpPr>
            <p:spPr>
              <a:xfrm>
                <a:off x="2615166" y="10259807"/>
                <a:ext cx="911916" cy="379922"/>
              </a:xfrm>
              <a:custGeom>
                <a:avLst/>
                <a:gdLst>
                  <a:gd name="connsiteX0" fmla="*/ 910672 w 911916"/>
                  <a:gd name="connsiteY0" fmla="*/ 206 h 379922"/>
                  <a:gd name="connsiteX1" fmla="*/ 585234 w 911916"/>
                  <a:gd name="connsiteY1" fmla="*/ 22431 h 379922"/>
                  <a:gd name="connsiteX2" fmla="*/ 358222 w 911916"/>
                  <a:gd name="connsiteY2" fmla="*/ 79581 h 379922"/>
                  <a:gd name="connsiteX3" fmla="*/ 185184 w 911916"/>
                  <a:gd name="connsiteY3" fmla="*/ 163718 h 379922"/>
                  <a:gd name="connsiteX4" fmla="*/ 13734 w 911916"/>
                  <a:gd name="connsiteY4" fmla="*/ 370093 h 379922"/>
                  <a:gd name="connsiteX5" fmla="*/ 35959 w 911916"/>
                  <a:gd name="connsiteY5" fmla="*/ 322468 h 379922"/>
                  <a:gd name="connsiteX6" fmla="*/ 237572 w 911916"/>
                  <a:gd name="connsiteY6" fmla="*/ 109743 h 379922"/>
                  <a:gd name="connsiteX7" fmla="*/ 458234 w 911916"/>
                  <a:gd name="connsiteY7" fmla="*/ 33543 h 379922"/>
                  <a:gd name="connsiteX8" fmla="*/ 910672 w 911916"/>
                  <a:gd name="connsiteY8" fmla="*/ 206 h 379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11916" h="379922">
                    <a:moveTo>
                      <a:pt x="910672" y="206"/>
                    </a:moveTo>
                    <a:cubicBezTo>
                      <a:pt x="931839" y="-1646"/>
                      <a:pt x="677309" y="9202"/>
                      <a:pt x="585234" y="22431"/>
                    </a:cubicBezTo>
                    <a:cubicBezTo>
                      <a:pt x="493159" y="35660"/>
                      <a:pt x="424897" y="56033"/>
                      <a:pt x="358222" y="79581"/>
                    </a:cubicBezTo>
                    <a:cubicBezTo>
                      <a:pt x="291547" y="103129"/>
                      <a:pt x="242599" y="115299"/>
                      <a:pt x="185184" y="163718"/>
                    </a:cubicBezTo>
                    <a:cubicBezTo>
                      <a:pt x="127769" y="212137"/>
                      <a:pt x="38605" y="343635"/>
                      <a:pt x="13734" y="370093"/>
                    </a:cubicBezTo>
                    <a:cubicBezTo>
                      <a:pt x="-11137" y="396551"/>
                      <a:pt x="-1347" y="365860"/>
                      <a:pt x="35959" y="322468"/>
                    </a:cubicBezTo>
                    <a:cubicBezTo>
                      <a:pt x="73265" y="279076"/>
                      <a:pt x="167193" y="157897"/>
                      <a:pt x="237572" y="109743"/>
                    </a:cubicBezTo>
                    <a:cubicBezTo>
                      <a:pt x="307951" y="61589"/>
                      <a:pt x="350019" y="52858"/>
                      <a:pt x="458234" y="33543"/>
                    </a:cubicBezTo>
                    <a:cubicBezTo>
                      <a:pt x="566449" y="14228"/>
                      <a:pt x="889505" y="2058"/>
                      <a:pt x="910672" y="2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8" name="フリーフォーム: 図形 397">
                <a:extLst>
                  <a:ext uri="{FF2B5EF4-FFF2-40B4-BE49-F238E27FC236}">
                    <a16:creationId xmlns:a16="http://schemas.microsoft.com/office/drawing/2014/main" id="{5FCB3CB2-60C8-443D-AAF8-FBF93F5C61FD}"/>
                  </a:ext>
                </a:extLst>
              </p:cNvPr>
              <p:cNvSpPr/>
              <p:nvPr/>
            </p:nvSpPr>
            <p:spPr>
              <a:xfrm>
                <a:off x="3652652" y="9844996"/>
                <a:ext cx="534613" cy="356776"/>
              </a:xfrm>
              <a:custGeom>
                <a:avLst/>
                <a:gdLst>
                  <a:gd name="connsiteX0" fmla="*/ 533586 w 534613"/>
                  <a:gd name="connsiteY0" fmla="*/ 679 h 356776"/>
                  <a:gd name="connsiteX1" fmla="*/ 349436 w 534613"/>
                  <a:gd name="connsiteY1" fmla="*/ 216579 h 356776"/>
                  <a:gd name="connsiteX2" fmla="*/ 4948 w 534613"/>
                  <a:gd name="connsiteY2" fmla="*/ 354692 h 356776"/>
                  <a:gd name="connsiteX3" fmla="*/ 163698 w 534613"/>
                  <a:gd name="connsiteY3" fmla="*/ 289604 h 356776"/>
                  <a:gd name="connsiteX4" fmla="*/ 412936 w 534613"/>
                  <a:gd name="connsiteY4" fmla="*/ 153079 h 356776"/>
                  <a:gd name="connsiteX5" fmla="*/ 533586 w 534613"/>
                  <a:gd name="connsiteY5" fmla="*/ 679 h 356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4613" h="356776">
                    <a:moveTo>
                      <a:pt x="533586" y="679"/>
                    </a:moveTo>
                    <a:cubicBezTo>
                      <a:pt x="523003" y="11262"/>
                      <a:pt x="437542" y="157577"/>
                      <a:pt x="349436" y="216579"/>
                    </a:cubicBezTo>
                    <a:cubicBezTo>
                      <a:pt x="261330" y="275581"/>
                      <a:pt x="35904" y="342521"/>
                      <a:pt x="4948" y="354692"/>
                    </a:cubicBezTo>
                    <a:cubicBezTo>
                      <a:pt x="-26008" y="366863"/>
                      <a:pt x="95700" y="323206"/>
                      <a:pt x="163698" y="289604"/>
                    </a:cubicBezTo>
                    <a:cubicBezTo>
                      <a:pt x="231696" y="256002"/>
                      <a:pt x="354992" y="200175"/>
                      <a:pt x="412936" y="153079"/>
                    </a:cubicBezTo>
                    <a:cubicBezTo>
                      <a:pt x="470880" y="105983"/>
                      <a:pt x="544169" y="-9904"/>
                      <a:pt x="533586" y="6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9" name="フリーフォーム: 図形 398">
                <a:extLst>
                  <a:ext uri="{FF2B5EF4-FFF2-40B4-BE49-F238E27FC236}">
                    <a16:creationId xmlns:a16="http://schemas.microsoft.com/office/drawing/2014/main" id="{F6065E11-0923-4E83-ACD2-F991E23319D6}"/>
                  </a:ext>
                </a:extLst>
              </p:cNvPr>
              <p:cNvSpPr/>
              <p:nvPr/>
            </p:nvSpPr>
            <p:spPr>
              <a:xfrm>
                <a:off x="3615739" y="9877267"/>
                <a:ext cx="643574" cy="367358"/>
              </a:xfrm>
              <a:custGeom>
                <a:avLst/>
                <a:gdLst>
                  <a:gd name="connsiteX0" fmla="*/ 643524 w 643574"/>
                  <a:gd name="connsiteY0" fmla="*/ 158 h 367358"/>
                  <a:gd name="connsiteX1" fmla="*/ 460961 w 643574"/>
                  <a:gd name="connsiteY1" fmla="*/ 182721 h 367358"/>
                  <a:gd name="connsiteX2" fmla="*/ 270461 w 643574"/>
                  <a:gd name="connsiteY2" fmla="*/ 277971 h 367358"/>
                  <a:gd name="connsiteX3" fmla="*/ 145049 w 643574"/>
                  <a:gd name="connsiteY3" fmla="*/ 331946 h 367358"/>
                  <a:gd name="connsiteX4" fmla="*/ 586 w 643574"/>
                  <a:gd name="connsiteY4" fmla="*/ 366871 h 367358"/>
                  <a:gd name="connsiteX5" fmla="*/ 202199 w 643574"/>
                  <a:gd name="connsiteY5" fmla="*/ 306546 h 367358"/>
                  <a:gd name="connsiteX6" fmla="*/ 443499 w 643574"/>
                  <a:gd name="connsiteY6" fmla="*/ 216058 h 367358"/>
                  <a:gd name="connsiteX7" fmla="*/ 643524 w 643574"/>
                  <a:gd name="connsiteY7" fmla="*/ 158 h 367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3574" h="367358">
                    <a:moveTo>
                      <a:pt x="643524" y="158"/>
                    </a:moveTo>
                    <a:cubicBezTo>
                      <a:pt x="646434" y="-5398"/>
                      <a:pt x="523138" y="136419"/>
                      <a:pt x="460961" y="182721"/>
                    </a:cubicBezTo>
                    <a:cubicBezTo>
                      <a:pt x="398784" y="229023"/>
                      <a:pt x="323113" y="253100"/>
                      <a:pt x="270461" y="277971"/>
                    </a:cubicBezTo>
                    <a:cubicBezTo>
                      <a:pt x="217809" y="302842"/>
                      <a:pt x="190028" y="317129"/>
                      <a:pt x="145049" y="331946"/>
                    </a:cubicBezTo>
                    <a:cubicBezTo>
                      <a:pt x="100070" y="346763"/>
                      <a:pt x="-8939" y="371104"/>
                      <a:pt x="586" y="366871"/>
                    </a:cubicBezTo>
                    <a:cubicBezTo>
                      <a:pt x="10111" y="362638"/>
                      <a:pt x="128380" y="331681"/>
                      <a:pt x="202199" y="306546"/>
                    </a:cubicBezTo>
                    <a:cubicBezTo>
                      <a:pt x="276018" y="281411"/>
                      <a:pt x="370210" y="264741"/>
                      <a:pt x="443499" y="216058"/>
                    </a:cubicBezTo>
                    <a:cubicBezTo>
                      <a:pt x="516788" y="167375"/>
                      <a:pt x="640614" y="5714"/>
                      <a:pt x="643524" y="15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0" name="フリーフォーム: 図形 399">
                <a:extLst>
                  <a:ext uri="{FF2B5EF4-FFF2-40B4-BE49-F238E27FC236}">
                    <a16:creationId xmlns:a16="http://schemas.microsoft.com/office/drawing/2014/main" id="{001CEF2F-0D36-44CB-B1B4-CA3B6448DB7A}"/>
                  </a:ext>
                </a:extLst>
              </p:cNvPr>
              <p:cNvSpPr/>
              <p:nvPr/>
            </p:nvSpPr>
            <p:spPr>
              <a:xfrm>
                <a:off x="4098441" y="9412191"/>
                <a:ext cx="208266" cy="488494"/>
              </a:xfrm>
              <a:custGeom>
                <a:avLst/>
                <a:gdLst>
                  <a:gd name="connsiteX0" fmla="*/ 484 w 208266"/>
                  <a:gd name="connsiteY0" fmla="*/ 1684 h 488494"/>
                  <a:gd name="connsiteX1" fmla="*/ 129072 w 208266"/>
                  <a:gd name="connsiteY1" fmla="*/ 155672 h 488494"/>
                  <a:gd name="connsiteX2" fmla="*/ 179872 w 208266"/>
                  <a:gd name="connsiteY2" fmla="*/ 273147 h 488494"/>
                  <a:gd name="connsiteX3" fmla="*/ 184634 w 208266"/>
                  <a:gd name="connsiteY3" fmla="*/ 374747 h 488494"/>
                  <a:gd name="connsiteX4" fmla="*/ 148122 w 208266"/>
                  <a:gd name="connsiteY4" fmla="*/ 487459 h 488494"/>
                  <a:gd name="connsiteX5" fmla="*/ 171934 w 208266"/>
                  <a:gd name="connsiteY5" fmla="*/ 420784 h 488494"/>
                  <a:gd name="connsiteX6" fmla="*/ 205272 w 208266"/>
                  <a:gd name="connsiteY6" fmla="*/ 258859 h 488494"/>
                  <a:gd name="connsiteX7" fmla="*/ 89384 w 208266"/>
                  <a:gd name="connsiteY7" fmla="*/ 84234 h 488494"/>
                  <a:gd name="connsiteX8" fmla="*/ 484 w 208266"/>
                  <a:gd name="connsiteY8" fmla="*/ 1684 h 488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8266" h="488494">
                    <a:moveTo>
                      <a:pt x="484" y="1684"/>
                    </a:moveTo>
                    <a:cubicBezTo>
                      <a:pt x="7099" y="13590"/>
                      <a:pt x="99174" y="110428"/>
                      <a:pt x="129072" y="155672"/>
                    </a:cubicBezTo>
                    <a:cubicBezTo>
                      <a:pt x="158970" y="200916"/>
                      <a:pt x="170612" y="236635"/>
                      <a:pt x="179872" y="273147"/>
                    </a:cubicBezTo>
                    <a:cubicBezTo>
                      <a:pt x="189132" y="309659"/>
                      <a:pt x="189926" y="339028"/>
                      <a:pt x="184634" y="374747"/>
                    </a:cubicBezTo>
                    <a:cubicBezTo>
                      <a:pt x="179342" y="410466"/>
                      <a:pt x="150239" y="479786"/>
                      <a:pt x="148122" y="487459"/>
                    </a:cubicBezTo>
                    <a:cubicBezTo>
                      <a:pt x="146005" y="495132"/>
                      <a:pt x="162409" y="458884"/>
                      <a:pt x="171934" y="420784"/>
                    </a:cubicBezTo>
                    <a:cubicBezTo>
                      <a:pt x="181459" y="382684"/>
                      <a:pt x="219030" y="314951"/>
                      <a:pt x="205272" y="258859"/>
                    </a:cubicBezTo>
                    <a:cubicBezTo>
                      <a:pt x="191514" y="202767"/>
                      <a:pt x="122192" y="124980"/>
                      <a:pt x="89384" y="84234"/>
                    </a:cubicBezTo>
                    <a:cubicBezTo>
                      <a:pt x="56576" y="43488"/>
                      <a:pt x="-6131" y="-10222"/>
                      <a:pt x="484" y="168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1" name="フリーフォーム: 図形 400">
                <a:extLst>
                  <a:ext uri="{FF2B5EF4-FFF2-40B4-BE49-F238E27FC236}">
                    <a16:creationId xmlns:a16="http://schemas.microsoft.com/office/drawing/2014/main" id="{2A86DE7A-8579-4886-903E-97E7BD191E34}"/>
                  </a:ext>
                </a:extLst>
              </p:cNvPr>
              <p:cNvSpPr/>
              <p:nvPr/>
            </p:nvSpPr>
            <p:spPr>
              <a:xfrm>
                <a:off x="4044790" y="9459913"/>
                <a:ext cx="167601" cy="237224"/>
              </a:xfrm>
              <a:custGeom>
                <a:avLst/>
                <a:gdLst>
                  <a:gd name="connsiteX0" fmla="*/ 160 w 167601"/>
                  <a:gd name="connsiteY0" fmla="*/ 0 h 237224"/>
                  <a:gd name="connsiteX1" fmla="*/ 114460 w 167601"/>
                  <a:gd name="connsiteY1" fmla="*/ 114300 h 237224"/>
                  <a:gd name="connsiteX2" fmla="*/ 165260 w 167601"/>
                  <a:gd name="connsiteY2" fmla="*/ 234950 h 237224"/>
                  <a:gd name="connsiteX3" fmla="*/ 157323 w 167601"/>
                  <a:gd name="connsiteY3" fmla="*/ 187325 h 237224"/>
                  <a:gd name="connsiteX4" fmla="*/ 141448 w 167601"/>
                  <a:gd name="connsiteY4" fmla="*/ 114300 h 237224"/>
                  <a:gd name="connsiteX5" fmla="*/ 160 w 167601"/>
                  <a:gd name="connsiteY5" fmla="*/ 0 h 237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7601" h="237224">
                    <a:moveTo>
                      <a:pt x="160" y="0"/>
                    </a:moveTo>
                    <a:cubicBezTo>
                      <a:pt x="-4338" y="0"/>
                      <a:pt x="86943" y="75142"/>
                      <a:pt x="114460" y="114300"/>
                    </a:cubicBezTo>
                    <a:cubicBezTo>
                      <a:pt x="141977" y="153458"/>
                      <a:pt x="158116" y="222779"/>
                      <a:pt x="165260" y="234950"/>
                    </a:cubicBezTo>
                    <a:cubicBezTo>
                      <a:pt x="172404" y="247121"/>
                      <a:pt x="161292" y="207433"/>
                      <a:pt x="157323" y="187325"/>
                    </a:cubicBezTo>
                    <a:cubicBezTo>
                      <a:pt x="153354" y="167217"/>
                      <a:pt x="166583" y="144992"/>
                      <a:pt x="141448" y="114300"/>
                    </a:cubicBezTo>
                    <a:cubicBezTo>
                      <a:pt x="116313" y="83608"/>
                      <a:pt x="4658" y="0"/>
                      <a:pt x="16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2" name="フリーフォーム: 図形 401">
                <a:extLst>
                  <a:ext uri="{FF2B5EF4-FFF2-40B4-BE49-F238E27FC236}">
                    <a16:creationId xmlns:a16="http://schemas.microsoft.com/office/drawing/2014/main" id="{4A910CD5-8F7D-4370-A3E7-21DBB4342775}"/>
                  </a:ext>
                </a:extLst>
              </p:cNvPr>
              <p:cNvSpPr/>
              <p:nvPr/>
            </p:nvSpPr>
            <p:spPr>
              <a:xfrm>
                <a:off x="3936497" y="8980707"/>
                <a:ext cx="127991" cy="406974"/>
              </a:xfrm>
              <a:custGeom>
                <a:avLst/>
                <a:gdLst>
                  <a:gd name="connsiteX0" fmla="*/ 67178 w 127991"/>
                  <a:gd name="connsiteY0" fmla="*/ 1368 h 406974"/>
                  <a:gd name="connsiteX1" fmla="*/ 16378 w 127991"/>
                  <a:gd name="connsiteY1" fmla="*/ 126781 h 406974"/>
                  <a:gd name="connsiteX2" fmla="*/ 16378 w 127991"/>
                  <a:gd name="connsiteY2" fmla="*/ 207743 h 406974"/>
                  <a:gd name="connsiteX3" fmla="*/ 65591 w 127991"/>
                  <a:gd name="connsiteY3" fmla="*/ 322043 h 406974"/>
                  <a:gd name="connsiteX4" fmla="*/ 127503 w 127991"/>
                  <a:gd name="connsiteY4" fmla="*/ 406181 h 406974"/>
                  <a:gd name="connsiteX5" fmla="*/ 89403 w 127991"/>
                  <a:gd name="connsiteY5" fmla="*/ 355381 h 406974"/>
                  <a:gd name="connsiteX6" fmla="*/ 503 w 127991"/>
                  <a:gd name="connsiteY6" fmla="*/ 214093 h 406974"/>
                  <a:gd name="connsiteX7" fmla="*/ 67178 w 127991"/>
                  <a:gd name="connsiteY7" fmla="*/ 1368 h 406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991" h="406974">
                    <a:moveTo>
                      <a:pt x="67178" y="1368"/>
                    </a:moveTo>
                    <a:cubicBezTo>
                      <a:pt x="69824" y="-13184"/>
                      <a:pt x="24845" y="92385"/>
                      <a:pt x="16378" y="126781"/>
                    </a:cubicBezTo>
                    <a:cubicBezTo>
                      <a:pt x="7911" y="161177"/>
                      <a:pt x="8176" y="175199"/>
                      <a:pt x="16378" y="207743"/>
                    </a:cubicBezTo>
                    <a:cubicBezTo>
                      <a:pt x="24580" y="240287"/>
                      <a:pt x="47070" y="288970"/>
                      <a:pt x="65591" y="322043"/>
                    </a:cubicBezTo>
                    <a:cubicBezTo>
                      <a:pt x="84112" y="355116"/>
                      <a:pt x="123534" y="400625"/>
                      <a:pt x="127503" y="406181"/>
                    </a:cubicBezTo>
                    <a:cubicBezTo>
                      <a:pt x="131472" y="411737"/>
                      <a:pt x="110570" y="387396"/>
                      <a:pt x="89403" y="355381"/>
                    </a:cubicBezTo>
                    <a:cubicBezTo>
                      <a:pt x="68236" y="323366"/>
                      <a:pt x="7647" y="274418"/>
                      <a:pt x="503" y="214093"/>
                    </a:cubicBezTo>
                    <a:cubicBezTo>
                      <a:pt x="-6641" y="153768"/>
                      <a:pt x="64532" y="15920"/>
                      <a:pt x="67178" y="13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3" name="フリーフォーム: 図形 402">
                <a:extLst>
                  <a:ext uri="{FF2B5EF4-FFF2-40B4-BE49-F238E27FC236}">
                    <a16:creationId xmlns:a16="http://schemas.microsoft.com/office/drawing/2014/main" id="{1190A57A-D1F6-4F97-A937-F08051F323EB}"/>
                  </a:ext>
                </a:extLst>
              </p:cNvPr>
              <p:cNvSpPr/>
              <p:nvPr/>
            </p:nvSpPr>
            <p:spPr>
              <a:xfrm>
                <a:off x="3888383" y="8715639"/>
                <a:ext cx="583834" cy="268233"/>
              </a:xfrm>
              <a:custGeom>
                <a:avLst/>
                <a:gdLst>
                  <a:gd name="connsiteX0" fmla="*/ 992 w 583834"/>
                  <a:gd name="connsiteY0" fmla="*/ 268024 h 268233"/>
                  <a:gd name="connsiteX1" fmla="*/ 561380 w 583834"/>
                  <a:gd name="connsiteY1" fmla="*/ 14024 h 268233"/>
                  <a:gd name="connsiteX2" fmla="*/ 428030 w 583834"/>
                  <a:gd name="connsiteY2" fmla="*/ 56886 h 268233"/>
                  <a:gd name="connsiteX3" fmla="*/ 992 w 583834"/>
                  <a:gd name="connsiteY3" fmla="*/ 268024 h 268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3834" h="268233">
                    <a:moveTo>
                      <a:pt x="992" y="268024"/>
                    </a:moveTo>
                    <a:cubicBezTo>
                      <a:pt x="23217" y="260880"/>
                      <a:pt x="490207" y="49214"/>
                      <a:pt x="561380" y="14024"/>
                    </a:cubicBezTo>
                    <a:cubicBezTo>
                      <a:pt x="632553" y="-21166"/>
                      <a:pt x="519840" y="16140"/>
                      <a:pt x="428030" y="56886"/>
                    </a:cubicBezTo>
                    <a:cubicBezTo>
                      <a:pt x="336220" y="97632"/>
                      <a:pt x="-21233" y="275168"/>
                      <a:pt x="992" y="2680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4" name="フリーフォーム: 図形 403">
                <a:extLst>
                  <a:ext uri="{FF2B5EF4-FFF2-40B4-BE49-F238E27FC236}">
                    <a16:creationId xmlns:a16="http://schemas.microsoft.com/office/drawing/2014/main" id="{CB15774B-2A8E-4C7D-AF78-D2ABC0546C42}"/>
                  </a:ext>
                </a:extLst>
              </p:cNvPr>
              <p:cNvSpPr/>
              <p:nvPr/>
            </p:nvSpPr>
            <p:spPr>
              <a:xfrm>
                <a:off x="3865563" y="8451979"/>
                <a:ext cx="1067433" cy="509459"/>
              </a:xfrm>
              <a:custGeom>
                <a:avLst/>
                <a:gdLst>
                  <a:gd name="connsiteX0" fmla="*/ 0 w 1067433"/>
                  <a:gd name="connsiteY0" fmla="*/ 509459 h 509459"/>
                  <a:gd name="connsiteX1" fmla="*/ 252412 w 1067433"/>
                  <a:gd name="connsiteY1" fmla="*/ 388809 h 509459"/>
                  <a:gd name="connsiteX2" fmla="*/ 823912 w 1067433"/>
                  <a:gd name="connsiteY2" fmla="*/ 131634 h 509459"/>
                  <a:gd name="connsiteX3" fmla="*/ 1062037 w 1067433"/>
                  <a:gd name="connsiteY3" fmla="*/ 3046 h 509459"/>
                  <a:gd name="connsiteX4" fmla="*/ 979487 w 1067433"/>
                  <a:gd name="connsiteY4" fmla="*/ 44321 h 509459"/>
                  <a:gd name="connsiteX5" fmla="*/ 855662 w 1067433"/>
                  <a:gd name="connsiteY5" fmla="*/ 88771 h 509459"/>
                  <a:gd name="connsiteX6" fmla="*/ 544512 w 1067433"/>
                  <a:gd name="connsiteY6" fmla="*/ 220534 h 509459"/>
                  <a:gd name="connsiteX7" fmla="*/ 0 w 1067433"/>
                  <a:gd name="connsiteY7" fmla="*/ 509459 h 509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67433" h="509459">
                    <a:moveTo>
                      <a:pt x="0" y="509459"/>
                    </a:moveTo>
                    <a:cubicBezTo>
                      <a:pt x="57546" y="480619"/>
                      <a:pt x="252412" y="388809"/>
                      <a:pt x="252412" y="388809"/>
                    </a:cubicBezTo>
                    <a:lnTo>
                      <a:pt x="823912" y="131634"/>
                    </a:lnTo>
                    <a:cubicBezTo>
                      <a:pt x="958850" y="67340"/>
                      <a:pt x="1036108" y="17598"/>
                      <a:pt x="1062037" y="3046"/>
                    </a:cubicBezTo>
                    <a:cubicBezTo>
                      <a:pt x="1087966" y="-11506"/>
                      <a:pt x="1013883" y="30033"/>
                      <a:pt x="979487" y="44321"/>
                    </a:cubicBezTo>
                    <a:cubicBezTo>
                      <a:pt x="945091" y="58608"/>
                      <a:pt x="928158" y="59402"/>
                      <a:pt x="855662" y="88771"/>
                    </a:cubicBezTo>
                    <a:cubicBezTo>
                      <a:pt x="783166" y="118140"/>
                      <a:pt x="685006" y="151478"/>
                      <a:pt x="544512" y="220534"/>
                    </a:cubicBezTo>
                    <a:cubicBezTo>
                      <a:pt x="404018" y="289590"/>
                      <a:pt x="208359" y="396349"/>
                      <a:pt x="0" y="5094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5" name="フリーフォーム: 図形 404">
                <a:extLst>
                  <a:ext uri="{FF2B5EF4-FFF2-40B4-BE49-F238E27FC236}">
                    <a16:creationId xmlns:a16="http://schemas.microsoft.com/office/drawing/2014/main" id="{C58A2B67-F6CD-45BE-B044-D943B817C19C}"/>
                  </a:ext>
                </a:extLst>
              </p:cNvPr>
              <p:cNvSpPr/>
              <p:nvPr/>
            </p:nvSpPr>
            <p:spPr>
              <a:xfrm>
                <a:off x="4900396" y="7786688"/>
                <a:ext cx="1376579" cy="677101"/>
              </a:xfrm>
              <a:custGeom>
                <a:avLst/>
                <a:gdLst>
                  <a:gd name="connsiteX0" fmla="*/ 1376579 w 1376579"/>
                  <a:gd name="connsiteY0" fmla="*/ 0 h 677101"/>
                  <a:gd name="connsiteX1" fmla="*/ 1095592 w 1376579"/>
                  <a:gd name="connsiteY1" fmla="*/ 128587 h 677101"/>
                  <a:gd name="connsiteX2" fmla="*/ 51017 w 1376579"/>
                  <a:gd name="connsiteY2" fmla="*/ 647700 h 677101"/>
                  <a:gd name="connsiteX3" fmla="*/ 212942 w 1376579"/>
                  <a:gd name="connsiteY3" fmla="*/ 581025 h 677101"/>
                  <a:gd name="connsiteX4" fmla="*/ 659029 w 1376579"/>
                  <a:gd name="connsiteY4" fmla="*/ 317500 h 677101"/>
                  <a:gd name="connsiteX5" fmla="*/ 1376579 w 1376579"/>
                  <a:gd name="connsiteY5" fmla="*/ 0 h 677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6579" h="677101">
                    <a:moveTo>
                      <a:pt x="1376579" y="0"/>
                    </a:moveTo>
                    <a:lnTo>
                      <a:pt x="1095592" y="128587"/>
                    </a:lnTo>
                    <a:lnTo>
                      <a:pt x="51017" y="647700"/>
                    </a:lnTo>
                    <a:cubicBezTo>
                      <a:pt x="-96091" y="723106"/>
                      <a:pt x="111607" y="636058"/>
                      <a:pt x="212942" y="581025"/>
                    </a:cubicBezTo>
                    <a:cubicBezTo>
                      <a:pt x="314277" y="525992"/>
                      <a:pt x="469852" y="414867"/>
                      <a:pt x="659029" y="317500"/>
                    </a:cubicBezTo>
                    <a:cubicBezTo>
                      <a:pt x="848206" y="220133"/>
                      <a:pt x="1098105" y="108479"/>
                      <a:pt x="137657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6" name="フリーフォーム: 図形 405">
                <a:extLst>
                  <a:ext uri="{FF2B5EF4-FFF2-40B4-BE49-F238E27FC236}">
                    <a16:creationId xmlns:a16="http://schemas.microsoft.com/office/drawing/2014/main" id="{ADA4253D-B14D-4C3B-BF83-53C94020C1F9}"/>
                  </a:ext>
                </a:extLst>
              </p:cNvPr>
              <p:cNvSpPr/>
              <p:nvPr/>
            </p:nvSpPr>
            <p:spPr>
              <a:xfrm>
                <a:off x="6278202" y="7328136"/>
                <a:ext cx="852610" cy="432627"/>
              </a:xfrm>
              <a:custGeom>
                <a:avLst/>
                <a:gdLst>
                  <a:gd name="connsiteX0" fmla="*/ 3536 w 852610"/>
                  <a:gd name="connsiteY0" fmla="*/ 431564 h 432627"/>
                  <a:gd name="connsiteX1" fmla="*/ 265473 w 852610"/>
                  <a:gd name="connsiteY1" fmla="*/ 302977 h 432627"/>
                  <a:gd name="connsiteX2" fmla="*/ 438511 w 852610"/>
                  <a:gd name="connsiteY2" fmla="*/ 212489 h 432627"/>
                  <a:gd name="connsiteX3" fmla="*/ 836973 w 852610"/>
                  <a:gd name="connsiteY3" fmla="*/ 10877 h 432627"/>
                  <a:gd name="connsiteX4" fmla="*/ 744898 w 852610"/>
                  <a:gd name="connsiteY4" fmla="*/ 42627 h 432627"/>
                  <a:gd name="connsiteX5" fmla="*/ 490898 w 852610"/>
                  <a:gd name="connsiteY5" fmla="*/ 174389 h 432627"/>
                  <a:gd name="connsiteX6" fmla="*/ 141648 w 852610"/>
                  <a:gd name="connsiteY6" fmla="*/ 352189 h 432627"/>
                  <a:gd name="connsiteX7" fmla="*/ 3536 w 852610"/>
                  <a:gd name="connsiteY7" fmla="*/ 431564 h 432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2610" h="432627">
                    <a:moveTo>
                      <a:pt x="3536" y="431564"/>
                    </a:moveTo>
                    <a:cubicBezTo>
                      <a:pt x="24173" y="423362"/>
                      <a:pt x="192977" y="339489"/>
                      <a:pt x="265473" y="302977"/>
                    </a:cubicBezTo>
                    <a:cubicBezTo>
                      <a:pt x="337969" y="266465"/>
                      <a:pt x="438511" y="212489"/>
                      <a:pt x="438511" y="212489"/>
                    </a:cubicBezTo>
                    <a:lnTo>
                      <a:pt x="836973" y="10877"/>
                    </a:lnTo>
                    <a:cubicBezTo>
                      <a:pt x="888038" y="-17433"/>
                      <a:pt x="802577" y="15375"/>
                      <a:pt x="744898" y="42627"/>
                    </a:cubicBezTo>
                    <a:cubicBezTo>
                      <a:pt x="687219" y="69879"/>
                      <a:pt x="490898" y="174389"/>
                      <a:pt x="490898" y="174389"/>
                    </a:cubicBezTo>
                    <a:cubicBezTo>
                      <a:pt x="390356" y="225983"/>
                      <a:pt x="227638" y="305093"/>
                      <a:pt x="141648" y="352189"/>
                    </a:cubicBezTo>
                    <a:cubicBezTo>
                      <a:pt x="55658" y="399285"/>
                      <a:pt x="-17101" y="439766"/>
                      <a:pt x="3536" y="43156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7" name="フリーフォーム: 図形 406">
                <a:extLst>
                  <a:ext uri="{FF2B5EF4-FFF2-40B4-BE49-F238E27FC236}">
                    <a16:creationId xmlns:a16="http://schemas.microsoft.com/office/drawing/2014/main" id="{A6D43A05-F8B9-41E2-9195-8BD49E4B98E7}"/>
                  </a:ext>
                </a:extLst>
              </p:cNvPr>
              <p:cNvSpPr/>
              <p:nvPr/>
            </p:nvSpPr>
            <p:spPr>
              <a:xfrm>
                <a:off x="6263810" y="7512527"/>
                <a:ext cx="537239" cy="295696"/>
              </a:xfrm>
              <a:custGeom>
                <a:avLst/>
                <a:gdLst>
                  <a:gd name="connsiteX0" fmla="*/ 6815 w 537239"/>
                  <a:gd name="connsiteY0" fmla="*/ 290036 h 295696"/>
                  <a:gd name="connsiteX1" fmla="*/ 194140 w 537239"/>
                  <a:gd name="connsiteY1" fmla="*/ 199548 h 295696"/>
                  <a:gd name="connsiteX2" fmla="*/ 522753 w 537239"/>
                  <a:gd name="connsiteY2" fmla="*/ 13811 h 295696"/>
                  <a:gd name="connsiteX3" fmla="*/ 430678 w 537239"/>
                  <a:gd name="connsiteY3" fmla="*/ 42386 h 295696"/>
                  <a:gd name="connsiteX4" fmla="*/ 6815 w 537239"/>
                  <a:gd name="connsiteY4" fmla="*/ 290036 h 295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7239" h="295696">
                    <a:moveTo>
                      <a:pt x="6815" y="290036"/>
                    </a:moveTo>
                    <a:cubicBezTo>
                      <a:pt x="-32608" y="316230"/>
                      <a:pt x="108150" y="245585"/>
                      <a:pt x="194140" y="199548"/>
                    </a:cubicBezTo>
                    <a:cubicBezTo>
                      <a:pt x="280130" y="153511"/>
                      <a:pt x="483330" y="40005"/>
                      <a:pt x="522753" y="13811"/>
                    </a:cubicBezTo>
                    <a:cubicBezTo>
                      <a:pt x="562176" y="-12383"/>
                      <a:pt x="517726" y="-477"/>
                      <a:pt x="430678" y="42386"/>
                    </a:cubicBezTo>
                    <a:cubicBezTo>
                      <a:pt x="343630" y="85248"/>
                      <a:pt x="46238" y="263842"/>
                      <a:pt x="6815" y="2900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8" name="フリーフォーム: 図形 407">
                <a:extLst>
                  <a:ext uri="{FF2B5EF4-FFF2-40B4-BE49-F238E27FC236}">
                    <a16:creationId xmlns:a16="http://schemas.microsoft.com/office/drawing/2014/main" id="{0273B89A-1F1E-4718-8D6D-79ACF6562C5B}"/>
                  </a:ext>
                </a:extLst>
              </p:cNvPr>
              <p:cNvSpPr/>
              <p:nvPr/>
            </p:nvSpPr>
            <p:spPr>
              <a:xfrm>
                <a:off x="7723121" y="6946013"/>
                <a:ext cx="356089" cy="97802"/>
              </a:xfrm>
              <a:custGeom>
                <a:avLst/>
                <a:gdLst>
                  <a:gd name="connsiteX0" fmla="*/ 67 w 356089"/>
                  <a:gd name="connsiteY0" fmla="*/ 97725 h 97802"/>
                  <a:gd name="connsiteX1" fmla="*/ 177867 w 356089"/>
                  <a:gd name="connsiteY1" fmla="*/ 21525 h 97802"/>
                  <a:gd name="connsiteX2" fmla="*/ 314392 w 356089"/>
                  <a:gd name="connsiteY2" fmla="*/ 18350 h 97802"/>
                  <a:gd name="connsiteX3" fmla="*/ 355667 w 356089"/>
                  <a:gd name="connsiteY3" fmla="*/ 24700 h 97802"/>
                  <a:gd name="connsiteX4" fmla="*/ 295342 w 356089"/>
                  <a:gd name="connsiteY4" fmla="*/ 8825 h 97802"/>
                  <a:gd name="connsiteX5" fmla="*/ 198504 w 356089"/>
                  <a:gd name="connsiteY5" fmla="*/ 5650 h 97802"/>
                  <a:gd name="connsiteX6" fmla="*/ 67 w 356089"/>
                  <a:gd name="connsiteY6" fmla="*/ 97725 h 97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6089" h="97802">
                    <a:moveTo>
                      <a:pt x="67" y="97725"/>
                    </a:moveTo>
                    <a:cubicBezTo>
                      <a:pt x="-3373" y="100371"/>
                      <a:pt x="125480" y="34754"/>
                      <a:pt x="177867" y="21525"/>
                    </a:cubicBezTo>
                    <a:cubicBezTo>
                      <a:pt x="230255" y="8296"/>
                      <a:pt x="284759" y="17821"/>
                      <a:pt x="314392" y="18350"/>
                    </a:cubicBezTo>
                    <a:cubicBezTo>
                      <a:pt x="344025" y="18879"/>
                      <a:pt x="358842" y="26287"/>
                      <a:pt x="355667" y="24700"/>
                    </a:cubicBezTo>
                    <a:cubicBezTo>
                      <a:pt x="352492" y="23113"/>
                      <a:pt x="321536" y="12000"/>
                      <a:pt x="295342" y="8825"/>
                    </a:cubicBezTo>
                    <a:cubicBezTo>
                      <a:pt x="269148" y="5650"/>
                      <a:pt x="244806" y="-7314"/>
                      <a:pt x="198504" y="5650"/>
                    </a:cubicBezTo>
                    <a:cubicBezTo>
                      <a:pt x="152202" y="18614"/>
                      <a:pt x="3507" y="95079"/>
                      <a:pt x="67" y="977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9" name="フリーフォーム: 図形 408">
                <a:extLst>
                  <a:ext uri="{FF2B5EF4-FFF2-40B4-BE49-F238E27FC236}">
                    <a16:creationId xmlns:a16="http://schemas.microsoft.com/office/drawing/2014/main" id="{79D83ED4-213F-4664-81A9-94FA53013BCD}"/>
                  </a:ext>
                </a:extLst>
              </p:cNvPr>
              <p:cNvSpPr/>
              <p:nvPr/>
            </p:nvSpPr>
            <p:spPr>
              <a:xfrm>
                <a:off x="8054693" y="6964064"/>
                <a:ext cx="208066" cy="147044"/>
              </a:xfrm>
              <a:custGeom>
                <a:avLst/>
                <a:gdLst>
                  <a:gd name="connsiteX0" fmla="*/ 55845 w 208066"/>
                  <a:gd name="connsiteY0" fmla="*/ 9824 h 147044"/>
                  <a:gd name="connsiteX1" fmla="*/ 130457 w 208066"/>
                  <a:gd name="connsiteY1" fmla="*/ 49511 h 147044"/>
                  <a:gd name="connsiteX2" fmla="*/ 206657 w 208066"/>
                  <a:gd name="connsiteY2" fmla="*/ 146349 h 147044"/>
                  <a:gd name="connsiteX3" fmla="*/ 178082 w 208066"/>
                  <a:gd name="connsiteY3" fmla="*/ 90786 h 147044"/>
                  <a:gd name="connsiteX4" fmla="*/ 154270 w 208066"/>
                  <a:gd name="connsiteY4" fmla="*/ 47924 h 147044"/>
                  <a:gd name="connsiteX5" fmla="*/ 3457 w 208066"/>
                  <a:gd name="connsiteY5" fmla="*/ 3474 h 147044"/>
                  <a:gd name="connsiteX6" fmla="*/ 55845 w 208066"/>
                  <a:gd name="connsiteY6" fmla="*/ 9824 h 147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8066" h="147044">
                    <a:moveTo>
                      <a:pt x="55845" y="9824"/>
                    </a:moveTo>
                    <a:cubicBezTo>
                      <a:pt x="77012" y="17497"/>
                      <a:pt x="105322" y="26757"/>
                      <a:pt x="130457" y="49511"/>
                    </a:cubicBezTo>
                    <a:cubicBezTo>
                      <a:pt x="155592" y="72265"/>
                      <a:pt x="198719" y="139470"/>
                      <a:pt x="206657" y="146349"/>
                    </a:cubicBezTo>
                    <a:cubicBezTo>
                      <a:pt x="214595" y="153228"/>
                      <a:pt x="186813" y="107190"/>
                      <a:pt x="178082" y="90786"/>
                    </a:cubicBezTo>
                    <a:cubicBezTo>
                      <a:pt x="169351" y="74382"/>
                      <a:pt x="183374" y="62476"/>
                      <a:pt x="154270" y="47924"/>
                    </a:cubicBezTo>
                    <a:cubicBezTo>
                      <a:pt x="125166" y="33372"/>
                      <a:pt x="20126" y="11147"/>
                      <a:pt x="3457" y="3474"/>
                    </a:cubicBezTo>
                    <a:cubicBezTo>
                      <a:pt x="-13212" y="-4199"/>
                      <a:pt x="34678" y="2151"/>
                      <a:pt x="55845" y="98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0" name="フリーフォーム: 図形 409">
                <a:extLst>
                  <a:ext uri="{FF2B5EF4-FFF2-40B4-BE49-F238E27FC236}">
                    <a16:creationId xmlns:a16="http://schemas.microsoft.com/office/drawing/2014/main" id="{B44F15B6-2D4E-4923-A3F8-319A078FA936}"/>
                  </a:ext>
                </a:extLst>
              </p:cNvPr>
              <p:cNvSpPr/>
              <p:nvPr/>
            </p:nvSpPr>
            <p:spPr>
              <a:xfrm>
                <a:off x="7918435" y="6957757"/>
                <a:ext cx="272899" cy="78066"/>
              </a:xfrm>
              <a:custGeom>
                <a:avLst/>
                <a:gdLst>
                  <a:gd name="connsiteX0" fmla="*/ 15 w 272899"/>
                  <a:gd name="connsiteY0" fmla="*/ 24068 h 78066"/>
                  <a:gd name="connsiteX1" fmla="*/ 163528 w 272899"/>
                  <a:gd name="connsiteY1" fmla="*/ 24068 h 78066"/>
                  <a:gd name="connsiteX2" fmla="*/ 271478 w 272899"/>
                  <a:gd name="connsiteY2" fmla="*/ 78043 h 78066"/>
                  <a:gd name="connsiteX3" fmla="*/ 220678 w 272899"/>
                  <a:gd name="connsiteY3" fmla="*/ 30418 h 78066"/>
                  <a:gd name="connsiteX4" fmla="*/ 154003 w 272899"/>
                  <a:gd name="connsiteY4" fmla="*/ 256 h 78066"/>
                  <a:gd name="connsiteX5" fmla="*/ 15 w 272899"/>
                  <a:gd name="connsiteY5" fmla="*/ 24068 h 78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2899" h="78066">
                    <a:moveTo>
                      <a:pt x="15" y="24068"/>
                    </a:moveTo>
                    <a:cubicBezTo>
                      <a:pt x="1602" y="28037"/>
                      <a:pt x="118284" y="15072"/>
                      <a:pt x="163528" y="24068"/>
                    </a:cubicBezTo>
                    <a:cubicBezTo>
                      <a:pt x="208772" y="33064"/>
                      <a:pt x="261953" y="76985"/>
                      <a:pt x="271478" y="78043"/>
                    </a:cubicBezTo>
                    <a:cubicBezTo>
                      <a:pt x="281003" y="79101"/>
                      <a:pt x="240257" y="43382"/>
                      <a:pt x="220678" y="30418"/>
                    </a:cubicBezTo>
                    <a:cubicBezTo>
                      <a:pt x="201099" y="17454"/>
                      <a:pt x="191045" y="3166"/>
                      <a:pt x="154003" y="256"/>
                    </a:cubicBezTo>
                    <a:cubicBezTo>
                      <a:pt x="116961" y="-2654"/>
                      <a:pt x="-1572" y="20099"/>
                      <a:pt x="15" y="240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1" name="フリーフォーム: 図形 410">
                <a:extLst>
                  <a:ext uri="{FF2B5EF4-FFF2-40B4-BE49-F238E27FC236}">
                    <a16:creationId xmlns:a16="http://schemas.microsoft.com/office/drawing/2014/main" id="{A750DE6D-B89E-434A-981A-E9CA346387F4}"/>
                  </a:ext>
                </a:extLst>
              </p:cNvPr>
              <p:cNvSpPr/>
              <p:nvPr/>
            </p:nvSpPr>
            <p:spPr>
              <a:xfrm>
                <a:off x="8274050" y="6632149"/>
                <a:ext cx="669123" cy="506839"/>
              </a:xfrm>
              <a:custGeom>
                <a:avLst/>
                <a:gdLst>
                  <a:gd name="connsiteX0" fmla="*/ 0 w 669123"/>
                  <a:gd name="connsiteY0" fmla="*/ 506839 h 506839"/>
                  <a:gd name="connsiteX1" fmla="*/ 152400 w 669123"/>
                  <a:gd name="connsiteY1" fmla="*/ 400476 h 506839"/>
                  <a:gd name="connsiteX2" fmla="*/ 328613 w 669123"/>
                  <a:gd name="connsiteY2" fmla="*/ 238551 h 506839"/>
                  <a:gd name="connsiteX3" fmla="*/ 441325 w 669123"/>
                  <a:gd name="connsiteY3" fmla="*/ 124251 h 506839"/>
                  <a:gd name="connsiteX4" fmla="*/ 585788 w 669123"/>
                  <a:gd name="connsiteY4" fmla="*/ 22651 h 506839"/>
                  <a:gd name="connsiteX5" fmla="*/ 668338 w 669123"/>
                  <a:gd name="connsiteY5" fmla="*/ 2014 h 506839"/>
                  <a:gd name="connsiteX6" fmla="*/ 617538 w 669123"/>
                  <a:gd name="connsiteY6" fmla="*/ 9951 h 506839"/>
                  <a:gd name="connsiteX7" fmla="*/ 463550 w 669123"/>
                  <a:gd name="connsiteY7" fmla="*/ 82976 h 506839"/>
                  <a:gd name="connsiteX8" fmla="*/ 150813 w 669123"/>
                  <a:gd name="connsiteY8" fmla="*/ 360789 h 506839"/>
                  <a:gd name="connsiteX9" fmla="*/ 0 w 669123"/>
                  <a:gd name="connsiteY9" fmla="*/ 506839 h 506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9123" h="506839">
                    <a:moveTo>
                      <a:pt x="0" y="506839"/>
                    </a:moveTo>
                    <a:cubicBezTo>
                      <a:pt x="48815" y="476015"/>
                      <a:pt x="97631" y="445191"/>
                      <a:pt x="152400" y="400476"/>
                    </a:cubicBezTo>
                    <a:cubicBezTo>
                      <a:pt x="207169" y="355761"/>
                      <a:pt x="280459" y="284588"/>
                      <a:pt x="328613" y="238551"/>
                    </a:cubicBezTo>
                    <a:cubicBezTo>
                      <a:pt x="376767" y="192514"/>
                      <a:pt x="398463" y="160234"/>
                      <a:pt x="441325" y="124251"/>
                    </a:cubicBezTo>
                    <a:cubicBezTo>
                      <a:pt x="484187" y="88268"/>
                      <a:pt x="547953" y="43024"/>
                      <a:pt x="585788" y="22651"/>
                    </a:cubicBezTo>
                    <a:cubicBezTo>
                      <a:pt x="623624" y="2278"/>
                      <a:pt x="663046" y="4131"/>
                      <a:pt x="668338" y="2014"/>
                    </a:cubicBezTo>
                    <a:cubicBezTo>
                      <a:pt x="673630" y="-103"/>
                      <a:pt x="651669" y="-3543"/>
                      <a:pt x="617538" y="9951"/>
                    </a:cubicBezTo>
                    <a:cubicBezTo>
                      <a:pt x="583407" y="23445"/>
                      <a:pt x="541338" y="24503"/>
                      <a:pt x="463550" y="82976"/>
                    </a:cubicBezTo>
                    <a:cubicBezTo>
                      <a:pt x="385763" y="141449"/>
                      <a:pt x="150813" y="360789"/>
                      <a:pt x="150813" y="360789"/>
                    </a:cubicBezTo>
                    <a:lnTo>
                      <a:pt x="0" y="50683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2" name="フリーフォーム: 図形 411">
                <a:extLst>
                  <a:ext uri="{FF2B5EF4-FFF2-40B4-BE49-F238E27FC236}">
                    <a16:creationId xmlns:a16="http://schemas.microsoft.com/office/drawing/2014/main" id="{BB7AB3D5-7B6D-40E9-B53C-8FCFDE925440}"/>
                  </a:ext>
                </a:extLst>
              </p:cNvPr>
              <p:cNvSpPr/>
              <p:nvPr/>
            </p:nvSpPr>
            <p:spPr>
              <a:xfrm>
                <a:off x="8943971" y="6635549"/>
                <a:ext cx="385776" cy="85937"/>
              </a:xfrm>
              <a:custGeom>
                <a:avLst/>
                <a:gdLst>
                  <a:gd name="connsiteX0" fmla="*/ 4 w 385776"/>
                  <a:gd name="connsiteY0" fmla="*/ 201 h 85937"/>
                  <a:gd name="connsiteX1" fmla="*/ 147642 w 385776"/>
                  <a:gd name="connsiteY1" fmla="*/ 70051 h 85937"/>
                  <a:gd name="connsiteX2" fmla="*/ 282579 w 385776"/>
                  <a:gd name="connsiteY2" fmla="*/ 85926 h 85937"/>
                  <a:gd name="connsiteX3" fmla="*/ 317504 w 385776"/>
                  <a:gd name="connsiteY3" fmla="*/ 71639 h 85937"/>
                  <a:gd name="connsiteX4" fmla="*/ 385767 w 385776"/>
                  <a:gd name="connsiteY4" fmla="*/ 24014 h 85937"/>
                  <a:gd name="connsiteX5" fmla="*/ 312742 w 385776"/>
                  <a:gd name="connsiteY5" fmla="*/ 57351 h 85937"/>
                  <a:gd name="connsiteX6" fmla="*/ 219079 w 385776"/>
                  <a:gd name="connsiteY6" fmla="*/ 71639 h 85937"/>
                  <a:gd name="connsiteX7" fmla="*/ 142879 w 385776"/>
                  <a:gd name="connsiteY7" fmla="*/ 49414 h 85937"/>
                  <a:gd name="connsiteX8" fmla="*/ 4 w 385776"/>
                  <a:gd name="connsiteY8" fmla="*/ 201 h 85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5776" h="85937">
                    <a:moveTo>
                      <a:pt x="4" y="201"/>
                    </a:moveTo>
                    <a:cubicBezTo>
                      <a:pt x="798" y="3640"/>
                      <a:pt x="100546" y="55764"/>
                      <a:pt x="147642" y="70051"/>
                    </a:cubicBezTo>
                    <a:cubicBezTo>
                      <a:pt x="194738" y="84338"/>
                      <a:pt x="254269" y="85661"/>
                      <a:pt x="282579" y="85926"/>
                    </a:cubicBezTo>
                    <a:cubicBezTo>
                      <a:pt x="310889" y="86191"/>
                      <a:pt x="300306" y="81958"/>
                      <a:pt x="317504" y="71639"/>
                    </a:cubicBezTo>
                    <a:cubicBezTo>
                      <a:pt x="334702" y="61320"/>
                      <a:pt x="386561" y="26395"/>
                      <a:pt x="385767" y="24014"/>
                    </a:cubicBezTo>
                    <a:cubicBezTo>
                      <a:pt x="384973" y="21633"/>
                      <a:pt x="340523" y="49413"/>
                      <a:pt x="312742" y="57351"/>
                    </a:cubicBezTo>
                    <a:cubicBezTo>
                      <a:pt x="284961" y="65289"/>
                      <a:pt x="247389" y="72962"/>
                      <a:pt x="219079" y="71639"/>
                    </a:cubicBezTo>
                    <a:cubicBezTo>
                      <a:pt x="190769" y="70316"/>
                      <a:pt x="178333" y="60527"/>
                      <a:pt x="142879" y="49414"/>
                    </a:cubicBezTo>
                    <a:cubicBezTo>
                      <a:pt x="107425" y="38302"/>
                      <a:pt x="-790" y="-3238"/>
                      <a:pt x="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3" name="フリーフォーム: 図形 412">
                <a:extLst>
                  <a:ext uri="{FF2B5EF4-FFF2-40B4-BE49-F238E27FC236}">
                    <a16:creationId xmlns:a16="http://schemas.microsoft.com/office/drawing/2014/main" id="{16113E5D-4B4B-4439-88A1-6F3F9209EEBE}"/>
                  </a:ext>
                </a:extLst>
              </p:cNvPr>
              <p:cNvSpPr/>
              <p:nvPr/>
            </p:nvSpPr>
            <p:spPr>
              <a:xfrm>
                <a:off x="9085994" y="6298291"/>
                <a:ext cx="341858" cy="438012"/>
              </a:xfrm>
              <a:custGeom>
                <a:avLst/>
                <a:gdLst>
                  <a:gd name="connsiteX0" fmla="*/ 240569 w 341858"/>
                  <a:gd name="connsiteY0" fmla="*/ 2497 h 438012"/>
                  <a:gd name="connsiteX1" fmla="*/ 329469 w 341858"/>
                  <a:gd name="connsiteY1" fmla="*/ 121559 h 438012"/>
                  <a:gd name="connsiteX2" fmla="*/ 338994 w 341858"/>
                  <a:gd name="connsiteY2" fmla="*/ 229509 h 438012"/>
                  <a:gd name="connsiteX3" fmla="*/ 308831 w 341858"/>
                  <a:gd name="connsiteY3" fmla="*/ 316822 h 438012"/>
                  <a:gd name="connsiteX4" fmla="*/ 251681 w 341858"/>
                  <a:gd name="connsiteY4" fmla="*/ 400959 h 438012"/>
                  <a:gd name="connsiteX5" fmla="*/ 177069 w 341858"/>
                  <a:gd name="connsiteY5" fmla="*/ 431122 h 438012"/>
                  <a:gd name="connsiteX6" fmla="*/ 105631 w 341858"/>
                  <a:gd name="connsiteY6" fmla="*/ 437472 h 438012"/>
                  <a:gd name="connsiteX7" fmla="*/ 856 w 341858"/>
                  <a:gd name="connsiteY7" fmla="*/ 421597 h 438012"/>
                  <a:gd name="connsiteX8" fmla="*/ 167544 w 341858"/>
                  <a:gd name="connsiteY8" fmla="*/ 418422 h 438012"/>
                  <a:gd name="connsiteX9" fmla="*/ 221519 w 341858"/>
                  <a:gd name="connsiteY9" fmla="*/ 400959 h 438012"/>
                  <a:gd name="connsiteX10" fmla="*/ 313594 w 341858"/>
                  <a:gd name="connsiteY10" fmla="*/ 239034 h 438012"/>
                  <a:gd name="connsiteX11" fmla="*/ 240569 w 341858"/>
                  <a:gd name="connsiteY11" fmla="*/ 2497 h 438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41858" h="438012">
                    <a:moveTo>
                      <a:pt x="240569" y="2497"/>
                    </a:moveTo>
                    <a:cubicBezTo>
                      <a:pt x="243215" y="-17082"/>
                      <a:pt x="313065" y="83724"/>
                      <a:pt x="329469" y="121559"/>
                    </a:cubicBezTo>
                    <a:cubicBezTo>
                      <a:pt x="345873" y="159394"/>
                      <a:pt x="342434" y="196965"/>
                      <a:pt x="338994" y="229509"/>
                    </a:cubicBezTo>
                    <a:cubicBezTo>
                      <a:pt x="335554" y="262053"/>
                      <a:pt x="323383" y="288247"/>
                      <a:pt x="308831" y="316822"/>
                    </a:cubicBezTo>
                    <a:cubicBezTo>
                      <a:pt x="294279" y="345397"/>
                      <a:pt x="273641" y="381909"/>
                      <a:pt x="251681" y="400959"/>
                    </a:cubicBezTo>
                    <a:cubicBezTo>
                      <a:pt x="229721" y="420009"/>
                      <a:pt x="201411" y="425037"/>
                      <a:pt x="177069" y="431122"/>
                    </a:cubicBezTo>
                    <a:cubicBezTo>
                      <a:pt x="152727" y="437208"/>
                      <a:pt x="135000" y="439059"/>
                      <a:pt x="105631" y="437472"/>
                    </a:cubicBezTo>
                    <a:cubicBezTo>
                      <a:pt x="76262" y="435885"/>
                      <a:pt x="-9463" y="424772"/>
                      <a:pt x="856" y="421597"/>
                    </a:cubicBezTo>
                    <a:cubicBezTo>
                      <a:pt x="11175" y="418422"/>
                      <a:pt x="130767" y="421862"/>
                      <a:pt x="167544" y="418422"/>
                    </a:cubicBezTo>
                    <a:cubicBezTo>
                      <a:pt x="204321" y="414982"/>
                      <a:pt x="197177" y="430857"/>
                      <a:pt x="221519" y="400959"/>
                    </a:cubicBezTo>
                    <a:cubicBezTo>
                      <a:pt x="245861" y="371061"/>
                      <a:pt x="305127" y="304386"/>
                      <a:pt x="313594" y="239034"/>
                    </a:cubicBezTo>
                    <a:cubicBezTo>
                      <a:pt x="322061" y="173682"/>
                      <a:pt x="237923" y="22076"/>
                      <a:pt x="240569" y="249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4" name="フリーフォーム: 図形 413">
                <a:extLst>
                  <a:ext uri="{FF2B5EF4-FFF2-40B4-BE49-F238E27FC236}">
                    <a16:creationId xmlns:a16="http://schemas.microsoft.com/office/drawing/2014/main" id="{44288CE2-58C0-47CA-9C9D-74468028DFD4}"/>
                  </a:ext>
                </a:extLst>
              </p:cNvPr>
              <p:cNvSpPr/>
              <p:nvPr/>
            </p:nvSpPr>
            <p:spPr>
              <a:xfrm>
                <a:off x="8575253" y="6224685"/>
                <a:ext cx="737543" cy="92583"/>
              </a:xfrm>
              <a:custGeom>
                <a:avLst/>
                <a:gdLst>
                  <a:gd name="connsiteX0" fmla="*/ 422 w 737543"/>
                  <a:gd name="connsiteY0" fmla="*/ 91978 h 92583"/>
                  <a:gd name="connsiteX1" fmla="*/ 441747 w 737543"/>
                  <a:gd name="connsiteY1" fmla="*/ 9428 h 92583"/>
                  <a:gd name="connsiteX2" fmla="*/ 563985 w 737543"/>
                  <a:gd name="connsiteY2" fmla="*/ 4665 h 92583"/>
                  <a:gd name="connsiteX3" fmla="*/ 735435 w 737543"/>
                  <a:gd name="connsiteY3" fmla="*/ 34828 h 92583"/>
                  <a:gd name="connsiteX4" fmla="*/ 640185 w 737543"/>
                  <a:gd name="connsiteY4" fmla="*/ 22128 h 92583"/>
                  <a:gd name="connsiteX5" fmla="*/ 365547 w 737543"/>
                  <a:gd name="connsiteY5" fmla="*/ 45940 h 92583"/>
                  <a:gd name="connsiteX6" fmla="*/ 422 w 737543"/>
                  <a:gd name="connsiteY6" fmla="*/ 91978 h 92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37543" h="92583">
                    <a:moveTo>
                      <a:pt x="422" y="91978"/>
                    </a:moveTo>
                    <a:cubicBezTo>
                      <a:pt x="13122" y="85893"/>
                      <a:pt x="347820" y="23980"/>
                      <a:pt x="441747" y="9428"/>
                    </a:cubicBezTo>
                    <a:cubicBezTo>
                      <a:pt x="535674" y="-5124"/>
                      <a:pt x="515037" y="432"/>
                      <a:pt x="563985" y="4665"/>
                    </a:cubicBezTo>
                    <a:cubicBezTo>
                      <a:pt x="612933" y="8898"/>
                      <a:pt x="735435" y="34828"/>
                      <a:pt x="735435" y="34828"/>
                    </a:cubicBezTo>
                    <a:cubicBezTo>
                      <a:pt x="748135" y="37738"/>
                      <a:pt x="701833" y="20276"/>
                      <a:pt x="640185" y="22128"/>
                    </a:cubicBezTo>
                    <a:cubicBezTo>
                      <a:pt x="578537" y="23980"/>
                      <a:pt x="466353" y="35357"/>
                      <a:pt x="365547" y="45940"/>
                    </a:cubicBezTo>
                    <a:cubicBezTo>
                      <a:pt x="264741" y="56523"/>
                      <a:pt x="-12278" y="98063"/>
                      <a:pt x="422" y="9197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5" name="フリーフォーム: 図形 414">
                <a:extLst>
                  <a:ext uri="{FF2B5EF4-FFF2-40B4-BE49-F238E27FC236}">
                    <a16:creationId xmlns:a16="http://schemas.microsoft.com/office/drawing/2014/main" id="{D54BBB95-27BD-42D1-9E5E-843F5E8971F8}"/>
                  </a:ext>
                </a:extLst>
              </p:cNvPr>
              <p:cNvSpPr/>
              <p:nvPr/>
            </p:nvSpPr>
            <p:spPr>
              <a:xfrm>
                <a:off x="7786533" y="6324387"/>
                <a:ext cx="804336" cy="151680"/>
              </a:xfrm>
              <a:custGeom>
                <a:avLst/>
                <a:gdLst>
                  <a:gd name="connsiteX0" fmla="*/ 1742 w 804336"/>
                  <a:gd name="connsiteY0" fmla="*/ 151026 h 151680"/>
                  <a:gd name="connsiteX1" fmla="*/ 58892 w 804336"/>
                  <a:gd name="connsiteY1" fmla="*/ 141501 h 151680"/>
                  <a:gd name="connsiteX2" fmla="*/ 508155 w 804336"/>
                  <a:gd name="connsiteY2" fmla="*/ 49426 h 151680"/>
                  <a:gd name="connsiteX3" fmla="*/ 801842 w 804336"/>
                  <a:gd name="connsiteY3" fmla="*/ 213 h 151680"/>
                  <a:gd name="connsiteX4" fmla="*/ 657380 w 804336"/>
                  <a:gd name="connsiteY4" fmla="*/ 30376 h 151680"/>
                  <a:gd name="connsiteX5" fmla="*/ 417667 w 804336"/>
                  <a:gd name="connsiteY5" fmla="*/ 84351 h 151680"/>
                  <a:gd name="connsiteX6" fmla="*/ 1742 w 804336"/>
                  <a:gd name="connsiteY6" fmla="*/ 151026 h 151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04336" h="151680">
                    <a:moveTo>
                      <a:pt x="1742" y="151026"/>
                    </a:moveTo>
                    <a:cubicBezTo>
                      <a:pt x="-11884" y="154730"/>
                      <a:pt x="58892" y="141501"/>
                      <a:pt x="58892" y="141501"/>
                    </a:cubicBezTo>
                    <a:lnTo>
                      <a:pt x="508155" y="49426"/>
                    </a:lnTo>
                    <a:cubicBezTo>
                      <a:pt x="631980" y="25878"/>
                      <a:pt x="776971" y="3388"/>
                      <a:pt x="801842" y="213"/>
                    </a:cubicBezTo>
                    <a:cubicBezTo>
                      <a:pt x="826713" y="-2962"/>
                      <a:pt x="657380" y="30376"/>
                      <a:pt x="657380" y="30376"/>
                    </a:cubicBezTo>
                    <a:cubicBezTo>
                      <a:pt x="593351" y="44399"/>
                      <a:pt x="524030" y="64772"/>
                      <a:pt x="417667" y="84351"/>
                    </a:cubicBezTo>
                    <a:cubicBezTo>
                      <a:pt x="311304" y="103930"/>
                      <a:pt x="165254" y="125890"/>
                      <a:pt x="1742" y="1510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6" name="フリーフォーム: 図形 415">
                <a:extLst>
                  <a:ext uri="{FF2B5EF4-FFF2-40B4-BE49-F238E27FC236}">
                    <a16:creationId xmlns:a16="http://schemas.microsoft.com/office/drawing/2014/main" id="{C275A39B-FB4D-4AD6-9A78-6A625B813B21}"/>
                  </a:ext>
                </a:extLst>
              </p:cNvPr>
              <p:cNvSpPr/>
              <p:nvPr/>
            </p:nvSpPr>
            <p:spPr>
              <a:xfrm>
                <a:off x="7657155" y="6449171"/>
                <a:ext cx="167588" cy="208745"/>
              </a:xfrm>
              <a:custGeom>
                <a:avLst/>
                <a:gdLst>
                  <a:gd name="connsiteX0" fmla="*/ 164458 w 167588"/>
                  <a:gd name="connsiteY0" fmla="*/ 842 h 208745"/>
                  <a:gd name="connsiteX1" fmla="*/ 61270 w 167588"/>
                  <a:gd name="connsiteY1" fmla="*/ 180229 h 208745"/>
                  <a:gd name="connsiteX2" fmla="*/ 945 w 167588"/>
                  <a:gd name="connsiteY2" fmla="*/ 205629 h 208745"/>
                  <a:gd name="connsiteX3" fmla="*/ 107308 w 167588"/>
                  <a:gd name="connsiteY3" fmla="*/ 151654 h 208745"/>
                  <a:gd name="connsiteX4" fmla="*/ 137470 w 167588"/>
                  <a:gd name="connsiteY4" fmla="*/ 113554 h 208745"/>
                  <a:gd name="connsiteX5" fmla="*/ 164458 w 167588"/>
                  <a:gd name="connsiteY5" fmla="*/ 842 h 208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7588" h="208745">
                    <a:moveTo>
                      <a:pt x="164458" y="842"/>
                    </a:moveTo>
                    <a:cubicBezTo>
                      <a:pt x="151758" y="11954"/>
                      <a:pt x="88522" y="146098"/>
                      <a:pt x="61270" y="180229"/>
                    </a:cubicBezTo>
                    <a:cubicBezTo>
                      <a:pt x="34018" y="214360"/>
                      <a:pt x="-6728" y="210391"/>
                      <a:pt x="945" y="205629"/>
                    </a:cubicBezTo>
                    <a:cubicBezTo>
                      <a:pt x="8618" y="200867"/>
                      <a:pt x="84554" y="167000"/>
                      <a:pt x="107308" y="151654"/>
                    </a:cubicBezTo>
                    <a:cubicBezTo>
                      <a:pt x="130062" y="136308"/>
                      <a:pt x="127151" y="135250"/>
                      <a:pt x="137470" y="113554"/>
                    </a:cubicBezTo>
                    <a:cubicBezTo>
                      <a:pt x="147789" y="91858"/>
                      <a:pt x="177158" y="-10270"/>
                      <a:pt x="164458" y="84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7" name="フリーフォーム: 図形 416">
                <a:extLst>
                  <a:ext uri="{FF2B5EF4-FFF2-40B4-BE49-F238E27FC236}">
                    <a16:creationId xmlns:a16="http://schemas.microsoft.com/office/drawing/2014/main" id="{57978CE8-2587-45CB-AA7A-6D8EBC34DE75}"/>
                  </a:ext>
                </a:extLst>
              </p:cNvPr>
              <p:cNvSpPr/>
              <p:nvPr/>
            </p:nvSpPr>
            <p:spPr>
              <a:xfrm>
                <a:off x="6455466" y="6649219"/>
                <a:ext cx="1240842" cy="569902"/>
              </a:xfrm>
              <a:custGeom>
                <a:avLst/>
                <a:gdLst>
                  <a:gd name="connsiteX0" fmla="*/ 897 w 1240842"/>
                  <a:gd name="connsiteY0" fmla="*/ 569144 h 569902"/>
                  <a:gd name="connsiteX1" fmla="*/ 437459 w 1240842"/>
                  <a:gd name="connsiteY1" fmla="*/ 375469 h 569902"/>
                  <a:gd name="connsiteX2" fmla="*/ 904184 w 1240842"/>
                  <a:gd name="connsiteY2" fmla="*/ 157981 h 569902"/>
                  <a:gd name="connsiteX3" fmla="*/ 1231209 w 1240842"/>
                  <a:gd name="connsiteY3" fmla="*/ 3994 h 569902"/>
                  <a:gd name="connsiteX4" fmla="*/ 1124847 w 1240842"/>
                  <a:gd name="connsiteY4" fmla="*/ 57969 h 569902"/>
                  <a:gd name="connsiteX5" fmla="*/ 826397 w 1240842"/>
                  <a:gd name="connsiteY5" fmla="*/ 194494 h 569902"/>
                  <a:gd name="connsiteX6" fmla="*/ 554934 w 1240842"/>
                  <a:gd name="connsiteY6" fmla="*/ 302444 h 569902"/>
                  <a:gd name="connsiteX7" fmla="*/ 897 w 1240842"/>
                  <a:gd name="connsiteY7" fmla="*/ 569144 h 56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40842" h="569902">
                    <a:moveTo>
                      <a:pt x="897" y="569144"/>
                    </a:moveTo>
                    <a:cubicBezTo>
                      <a:pt x="-18682" y="581315"/>
                      <a:pt x="286911" y="443996"/>
                      <a:pt x="437459" y="375469"/>
                    </a:cubicBezTo>
                    <a:cubicBezTo>
                      <a:pt x="588007" y="306942"/>
                      <a:pt x="904184" y="157981"/>
                      <a:pt x="904184" y="157981"/>
                    </a:cubicBezTo>
                    <a:lnTo>
                      <a:pt x="1231209" y="3994"/>
                    </a:lnTo>
                    <a:cubicBezTo>
                      <a:pt x="1267986" y="-12675"/>
                      <a:pt x="1192316" y="26219"/>
                      <a:pt x="1124847" y="57969"/>
                    </a:cubicBezTo>
                    <a:cubicBezTo>
                      <a:pt x="1057378" y="89719"/>
                      <a:pt x="921383" y="153748"/>
                      <a:pt x="826397" y="194494"/>
                    </a:cubicBezTo>
                    <a:cubicBezTo>
                      <a:pt x="731412" y="235240"/>
                      <a:pt x="689342" y="241590"/>
                      <a:pt x="554934" y="302444"/>
                    </a:cubicBezTo>
                    <a:cubicBezTo>
                      <a:pt x="420526" y="363298"/>
                      <a:pt x="20476" y="556973"/>
                      <a:pt x="897" y="5691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8" name="フリーフォーム: 図形 417">
                <a:extLst>
                  <a:ext uri="{FF2B5EF4-FFF2-40B4-BE49-F238E27FC236}">
                    <a16:creationId xmlns:a16="http://schemas.microsoft.com/office/drawing/2014/main" id="{6C0C8919-018E-4330-B01F-23224C2AA346}"/>
                  </a:ext>
                </a:extLst>
              </p:cNvPr>
              <p:cNvSpPr/>
              <p:nvPr/>
            </p:nvSpPr>
            <p:spPr>
              <a:xfrm>
                <a:off x="5814337" y="7214044"/>
                <a:ext cx="645885" cy="305345"/>
              </a:xfrm>
              <a:custGeom>
                <a:avLst/>
                <a:gdLst>
                  <a:gd name="connsiteX0" fmla="*/ 676 w 645885"/>
                  <a:gd name="connsiteY0" fmla="*/ 304356 h 305345"/>
                  <a:gd name="connsiteX1" fmla="*/ 262613 w 645885"/>
                  <a:gd name="connsiteY1" fmla="*/ 188469 h 305345"/>
                  <a:gd name="connsiteX2" fmla="*/ 634088 w 645885"/>
                  <a:gd name="connsiteY2" fmla="*/ 5906 h 305345"/>
                  <a:gd name="connsiteX3" fmla="*/ 534076 w 645885"/>
                  <a:gd name="connsiteY3" fmla="*/ 51944 h 305345"/>
                  <a:gd name="connsiteX4" fmla="*/ 338813 w 645885"/>
                  <a:gd name="connsiteY4" fmla="*/ 124969 h 305345"/>
                  <a:gd name="connsiteX5" fmla="*/ 676 w 645885"/>
                  <a:gd name="connsiteY5" fmla="*/ 304356 h 305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5885" h="305345">
                    <a:moveTo>
                      <a:pt x="676" y="304356"/>
                    </a:moveTo>
                    <a:cubicBezTo>
                      <a:pt x="-12024" y="314939"/>
                      <a:pt x="157044" y="238211"/>
                      <a:pt x="262613" y="188469"/>
                    </a:cubicBezTo>
                    <a:cubicBezTo>
                      <a:pt x="368182" y="138727"/>
                      <a:pt x="588844" y="28660"/>
                      <a:pt x="634088" y="5906"/>
                    </a:cubicBezTo>
                    <a:cubicBezTo>
                      <a:pt x="679332" y="-16848"/>
                      <a:pt x="583289" y="32100"/>
                      <a:pt x="534076" y="51944"/>
                    </a:cubicBezTo>
                    <a:cubicBezTo>
                      <a:pt x="484864" y="71788"/>
                      <a:pt x="425861" y="81577"/>
                      <a:pt x="338813" y="124969"/>
                    </a:cubicBezTo>
                    <a:cubicBezTo>
                      <a:pt x="251765" y="168361"/>
                      <a:pt x="13376" y="293773"/>
                      <a:pt x="676" y="3043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9" name="フリーフォーム: 図形 418">
                <a:extLst>
                  <a:ext uri="{FF2B5EF4-FFF2-40B4-BE49-F238E27FC236}">
                    <a16:creationId xmlns:a16="http://schemas.microsoft.com/office/drawing/2014/main" id="{4D9526AB-077C-4F4E-8411-2DE541A35B51}"/>
                  </a:ext>
                </a:extLst>
              </p:cNvPr>
              <p:cNvSpPr/>
              <p:nvPr/>
            </p:nvSpPr>
            <p:spPr>
              <a:xfrm>
                <a:off x="5191125" y="7513009"/>
                <a:ext cx="622505" cy="273679"/>
              </a:xfrm>
              <a:custGeom>
                <a:avLst/>
                <a:gdLst>
                  <a:gd name="connsiteX0" fmla="*/ 0 w 622505"/>
                  <a:gd name="connsiteY0" fmla="*/ 273679 h 273679"/>
                  <a:gd name="connsiteX1" fmla="*/ 284163 w 622505"/>
                  <a:gd name="connsiteY1" fmla="*/ 165729 h 273679"/>
                  <a:gd name="connsiteX2" fmla="*/ 614363 w 622505"/>
                  <a:gd name="connsiteY2" fmla="*/ 5391 h 273679"/>
                  <a:gd name="connsiteX3" fmla="*/ 508000 w 622505"/>
                  <a:gd name="connsiteY3" fmla="*/ 45079 h 273679"/>
                  <a:gd name="connsiteX4" fmla="*/ 355600 w 622505"/>
                  <a:gd name="connsiteY4" fmla="*/ 116516 h 273679"/>
                  <a:gd name="connsiteX5" fmla="*/ 0 w 622505"/>
                  <a:gd name="connsiteY5" fmla="*/ 273679 h 273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2505" h="273679">
                    <a:moveTo>
                      <a:pt x="0" y="273679"/>
                    </a:moveTo>
                    <a:cubicBezTo>
                      <a:pt x="90884" y="242061"/>
                      <a:pt x="181769" y="210444"/>
                      <a:pt x="284163" y="165729"/>
                    </a:cubicBezTo>
                    <a:cubicBezTo>
                      <a:pt x="386557" y="121014"/>
                      <a:pt x="577057" y="25499"/>
                      <a:pt x="614363" y="5391"/>
                    </a:cubicBezTo>
                    <a:cubicBezTo>
                      <a:pt x="651669" y="-14717"/>
                      <a:pt x="551127" y="26558"/>
                      <a:pt x="508000" y="45079"/>
                    </a:cubicBezTo>
                    <a:cubicBezTo>
                      <a:pt x="464873" y="63600"/>
                      <a:pt x="355600" y="116516"/>
                      <a:pt x="355600" y="116516"/>
                    </a:cubicBezTo>
                    <a:lnTo>
                      <a:pt x="0" y="27367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0" name="フリーフォーム: 図形 419">
                <a:extLst>
                  <a:ext uri="{FF2B5EF4-FFF2-40B4-BE49-F238E27FC236}">
                    <a16:creationId xmlns:a16="http://schemas.microsoft.com/office/drawing/2014/main" id="{9B0E460E-7232-4F01-BE90-5C407353C3A2}"/>
                  </a:ext>
                </a:extLst>
              </p:cNvPr>
              <p:cNvSpPr/>
              <p:nvPr/>
            </p:nvSpPr>
            <p:spPr>
              <a:xfrm>
                <a:off x="4242305" y="7784872"/>
                <a:ext cx="953562" cy="445204"/>
              </a:xfrm>
              <a:custGeom>
                <a:avLst/>
                <a:gdLst>
                  <a:gd name="connsiteX0" fmla="*/ 951995 w 953562"/>
                  <a:gd name="connsiteY0" fmla="*/ 228 h 445204"/>
                  <a:gd name="connsiteX1" fmla="*/ 659895 w 953562"/>
                  <a:gd name="connsiteY1" fmla="*/ 154216 h 445204"/>
                  <a:gd name="connsiteX2" fmla="*/ 32833 w 953562"/>
                  <a:gd name="connsiteY2" fmla="*/ 428853 h 445204"/>
                  <a:gd name="connsiteX3" fmla="*/ 136020 w 953562"/>
                  <a:gd name="connsiteY3" fmla="*/ 389166 h 445204"/>
                  <a:gd name="connsiteX4" fmla="*/ 545595 w 953562"/>
                  <a:gd name="connsiteY4" fmla="*/ 185966 h 445204"/>
                  <a:gd name="connsiteX5" fmla="*/ 951995 w 953562"/>
                  <a:gd name="connsiteY5" fmla="*/ 228 h 445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3562" h="445204">
                    <a:moveTo>
                      <a:pt x="951995" y="228"/>
                    </a:moveTo>
                    <a:cubicBezTo>
                      <a:pt x="971045" y="-5064"/>
                      <a:pt x="813089" y="82779"/>
                      <a:pt x="659895" y="154216"/>
                    </a:cubicBezTo>
                    <a:cubicBezTo>
                      <a:pt x="506701" y="225654"/>
                      <a:pt x="120145" y="389695"/>
                      <a:pt x="32833" y="428853"/>
                    </a:cubicBezTo>
                    <a:cubicBezTo>
                      <a:pt x="-54479" y="468011"/>
                      <a:pt x="50560" y="429647"/>
                      <a:pt x="136020" y="389166"/>
                    </a:cubicBezTo>
                    <a:cubicBezTo>
                      <a:pt x="221480" y="348685"/>
                      <a:pt x="409334" y="251583"/>
                      <a:pt x="545595" y="185966"/>
                    </a:cubicBezTo>
                    <a:cubicBezTo>
                      <a:pt x="681856" y="120349"/>
                      <a:pt x="932945" y="5520"/>
                      <a:pt x="951995" y="2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1" name="フリーフォーム: 図形 420">
                <a:extLst>
                  <a:ext uri="{FF2B5EF4-FFF2-40B4-BE49-F238E27FC236}">
                    <a16:creationId xmlns:a16="http://schemas.microsoft.com/office/drawing/2014/main" id="{D864D1B1-89D3-4F3B-A463-E84C303D917B}"/>
                  </a:ext>
                </a:extLst>
              </p:cNvPr>
              <p:cNvSpPr/>
              <p:nvPr/>
            </p:nvSpPr>
            <p:spPr>
              <a:xfrm>
                <a:off x="3751289" y="8231133"/>
                <a:ext cx="498272" cy="233265"/>
              </a:xfrm>
              <a:custGeom>
                <a:avLst/>
                <a:gdLst>
                  <a:gd name="connsiteX0" fmla="*/ 495274 w 498272"/>
                  <a:gd name="connsiteY0" fmla="*/ 55 h 233265"/>
                  <a:gd name="connsiteX1" fmla="*/ 317474 w 498272"/>
                  <a:gd name="connsiteY1" fmla="*/ 77842 h 233265"/>
                  <a:gd name="connsiteX2" fmla="*/ 96811 w 498272"/>
                  <a:gd name="connsiteY2" fmla="*/ 166742 h 233265"/>
                  <a:gd name="connsiteX3" fmla="*/ 15849 w 498272"/>
                  <a:gd name="connsiteY3" fmla="*/ 230242 h 233265"/>
                  <a:gd name="connsiteX4" fmla="*/ 398436 w 498272"/>
                  <a:gd name="connsiteY4" fmla="*/ 68317 h 233265"/>
                  <a:gd name="connsiteX5" fmla="*/ 495274 w 498272"/>
                  <a:gd name="connsiteY5" fmla="*/ 55 h 233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98272" h="233265">
                    <a:moveTo>
                      <a:pt x="495274" y="55"/>
                    </a:moveTo>
                    <a:cubicBezTo>
                      <a:pt x="481780" y="1642"/>
                      <a:pt x="383884" y="50061"/>
                      <a:pt x="317474" y="77842"/>
                    </a:cubicBezTo>
                    <a:cubicBezTo>
                      <a:pt x="251064" y="105623"/>
                      <a:pt x="147082" y="141342"/>
                      <a:pt x="96811" y="166742"/>
                    </a:cubicBezTo>
                    <a:cubicBezTo>
                      <a:pt x="46540" y="192142"/>
                      <a:pt x="-34422" y="246646"/>
                      <a:pt x="15849" y="230242"/>
                    </a:cubicBezTo>
                    <a:cubicBezTo>
                      <a:pt x="66120" y="213838"/>
                      <a:pt x="320119" y="105359"/>
                      <a:pt x="398436" y="68317"/>
                    </a:cubicBezTo>
                    <a:cubicBezTo>
                      <a:pt x="476753" y="31275"/>
                      <a:pt x="508768" y="-1532"/>
                      <a:pt x="495274" y="5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2" name="フリーフォーム: 図形 421">
                <a:extLst>
                  <a:ext uri="{FF2B5EF4-FFF2-40B4-BE49-F238E27FC236}">
                    <a16:creationId xmlns:a16="http://schemas.microsoft.com/office/drawing/2014/main" id="{1094D153-34B9-4033-95FC-A6BD401A27CA}"/>
                  </a:ext>
                </a:extLst>
              </p:cNvPr>
              <p:cNvSpPr/>
              <p:nvPr/>
            </p:nvSpPr>
            <p:spPr>
              <a:xfrm>
                <a:off x="3212542" y="7681965"/>
                <a:ext cx="539220" cy="364363"/>
              </a:xfrm>
              <a:custGeom>
                <a:avLst/>
                <a:gdLst>
                  <a:gd name="connsiteX0" fmla="*/ 538721 w 539220"/>
                  <a:gd name="connsiteY0" fmla="*/ 1535 h 364363"/>
                  <a:gd name="connsiteX1" fmla="*/ 338696 w 539220"/>
                  <a:gd name="connsiteY1" fmla="*/ 95198 h 364363"/>
                  <a:gd name="connsiteX2" fmla="*/ 11671 w 539220"/>
                  <a:gd name="connsiteY2" fmla="*/ 353960 h 364363"/>
                  <a:gd name="connsiteX3" fmla="*/ 92633 w 539220"/>
                  <a:gd name="connsiteY3" fmla="*/ 298398 h 364363"/>
                  <a:gd name="connsiteX4" fmla="*/ 283133 w 539220"/>
                  <a:gd name="connsiteY4" fmla="*/ 158698 h 364363"/>
                  <a:gd name="connsiteX5" fmla="*/ 538721 w 539220"/>
                  <a:gd name="connsiteY5" fmla="*/ 1535 h 364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9220" h="364363">
                    <a:moveTo>
                      <a:pt x="538721" y="1535"/>
                    </a:moveTo>
                    <a:cubicBezTo>
                      <a:pt x="547981" y="-9048"/>
                      <a:pt x="426538" y="36460"/>
                      <a:pt x="338696" y="95198"/>
                    </a:cubicBezTo>
                    <a:cubicBezTo>
                      <a:pt x="250854" y="153936"/>
                      <a:pt x="52682" y="320093"/>
                      <a:pt x="11671" y="353960"/>
                    </a:cubicBezTo>
                    <a:cubicBezTo>
                      <a:pt x="-29340" y="387827"/>
                      <a:pt x="47389" y="330942"/>
                      <a:pt x="92633" y="298398"/>
                    </a:cubicBezTo>
                    <a:cubicBezTo>
                      <a:pt x="137877" y="265854"/>
                      <a:pt x="212225" y="205529"/>
                      <a:pt x="283133" y="158698"/>
                    </a:cubicBezTo>
                    <a:cubicBezTo>
                      <a:pt x="354041" y="111867"/>
                      <a:pt x="529461" y="12118"/>
                      <a:pt x="538721" y="15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3" name="フリーフォーム: 図形 422">
                <a:extLst>
                  <a:ext uri="{FF2B5EF4-FFF2-40B4-BE49-F238E27FC236}">
                    <a16:creationId xmlns:a16="http://schemas.microsoft.com/office/drawing/2014/main" id="{D6E0119C-A4AF-4A10-83BE-F4CEFD33BD3C}"/>
                  </a:ext>
                </a:extLst>
              </p:cNvPr>
              <p:cNvSpPr/>
              <p:nvPr/>
            </p:nvSpPr>
            <p:spPr>
              <a:xfrm>
                <a:off x="2842211" y="8054003"/>
                <a:ext cx="361803" cy="319833"/>
              </a:xfrm>
              <a:custGeom>
                <a:avLst/>
                <a:gdLst>
                  <a:gd name="connsiteX0" fmla="*/ 359777 w 361803"/>
                  <a:gd name="connsiteY0" fmla="*/ 2560 h 319833"/>
                  <a:gd name="connsiteX1" fmla="*/ 13702 w 361803"/>
                  <a:gd name="connsiteY1" fmla="*/ 307360 h 319833"/>
                  <a:gd name="connsiteX2" fmla="*/ 77202 w 361803"/>
                  <a:gd name="connsiteY2" fmla="*/ 251797 h 319833"/>
                  <a:gd name="connsiteX3" fmla="*/ 151814 w 361803"/>
                  <a:gd name="connsiteY3" fmla="*/ 166072 h 319833"/>
                  <a:gd name="connsiteX4" fmla="*/ 359777 w 361803"/>
                  <a:gd name="connsiteY4" fmla="*/ 2560 h 319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1803" h="319833">
                    <a:moveTo>
                      <a:pt x="359777" y="2560"/>
                    </a:moveTo>
                    <a:cubicBezTo>
                      <a:pt x="336758" y="26108"/>
                      <a:pt x="60798" y="265821"/>
                      <a:pt x="13702" y="307360"/>
                    </a:cubicBezTo>
                    <a:cubicBezTo>
                      <a:pt x="-33394" y="348899"/>
                      <a:pt x="54183" y="275345"/>
                      <a:pt x="77202" y="251797"/>
                    </a:cubicBezTo>
                    <a:cubicBezTo>
                      <a:pt x="100221" y="228249"/>
                      <a:pt x="100485" y="207611"/>
                      <a:pt x="151814" y="166072"/>
                    </a:cubicBezTo>
                    <a:cubicBezTo>
                      <a:pt x="203143" y="124533"/>
                      <a:pt x="382796" y="-20988"/>
                      <a:pt x="359777" y="25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4" name="フリーフォーム: 図形 423">
                <a:extLst>
                  <a:ext uri="{FF2B5EF4-FFF2-40B4-BE49-F238E27FC236}">
                    <a16:creationId xmlns:a16="http://schemas.microsoft.com/office/drawing/2014/main" id="{40C26610-6F81-4D14-882B-074D0A14AE5D}"/>
                  </a:ext>
                </a:extLst>
              </p:cNvPr>
              <p:cNvSpPr/>
              <p:nvPr/>
            </p:nvSpPr>
            <p:spPr>
              <a:xfrm>
                <a:off x="2446087" y="8348103"/>
                <a:ext cx="423175" cy="431877"/>
              </a:xfrm>
              <a:custGeom>
                <a:avLst/>
                <a:gdLst>
                  <a:gd name="connsiteX0" fmla="*/ 422526 w 423175"/>
                  <a:gd name="connsiteY0" fmla="*/ 560 h 431877"/>
                  <a:gd name="connsiteX1" fmla="*/ 257426 w 423175"/>
                  <a:gd name="connsiteY1" fmla="*/ 178360 h 431877"/>
                  <a:gd name="connsiteX2" fmla="*/ 146301 w 423175"/>
                  <a:gd name="connsiteY2" fmla="*/ 300597 h 431877"/>
                  <a:gd name="connsiteX3" fmla="*/ 3426 w 423175"/>
                  <a:gd name="connsiteY3" fmla="*/ 427597 h 431877"/>
                  <a:gd name="connsiteX4" fmla="*/ 55813 w 423175"/>
                  <a:gd name="connsiteY4" fmla="*/ 387910 h 431877"/>
                  <a:gd name="connsiteX5" fmla="*/ 181226 w 423175"/>
                  <a:gd name="connsiteY5" fmla="*/ 251385 h 431877"/>
                  <a:gd name="connsiteX6" fmla="*/ 422526 w 423175"/>
                  <a:gd name="connsiteY6" fmla="*/ 560 h 431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3175" h="431877">
                    <a:moveTo>
                      <a:pt x="422526" y="560"/>
                    </a:moveTo>
                    <a:cubicBezTo>
                      <a:pt x="435226" y="-11611"/>
                      <a:pt x="257426" y="178360"/>
                      <a:pt x="257426" y="178360"/>
                    </a:cubicBezTo>
                    <a:cubicBezTo>
                      <a:pt x="211389" y="228366"/>
                      <a:pt x="188634" y="259058"/>
                      <a:pt x="146301" y="300597"/>
                    </a:cubicBezTo>
                    <a:cubicBezTo>
                      <a:pt x="103968" y="342136"/>
                      <a:pt x="18507" y="413045"/>
                      <a:pt x="3426" y="427597"/>
                    </a:cubicBezTo>
                    <a:cubicBezTo>
                      <a:pt x="-11655" y="442149"/>
                      <a:pt x="26180" y="417279"/>
                      <a:pt x="55813" y="387910"/>
                    </a:cubicBezTo>
                    <a:cubicBezTo>
                      <a:pt x="85446" y="358541"/>
                      <a:pt x="116403" y="318325"/>
                      <a:pt x="181226" y="251385"/>
                    </a:cubicBezTo>
                    <a:lnTo>
                      <a:pt x="422526" y="5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5" name="フリーフォーム: 図形 424">
                <a:extLst>
                  <a:ext uri="{FF2B5EF4-FFF2-40B4-BE49-F238E27FC236}">
                    <a16:creationId xmlns:a16="http://schemas.microsoft.com/office/drawing/2014/main" id="{3575E323-E4C9-4094-AB54-EA7D610C9FF4}"/>
                  </a:ext>
                </a:extLst>
              </p:cNvPr>
              <p:cNvSpPr/>
              <p:nvPr/>
            </p:nvSpPr>
            <p:spPr>
              <a:xfrm>
                <a:off x="3160247" y="7888148"/>
                <a:ext cx="294570" cy="224896"/>
              </a:xfrm>
              <a:custGeom>
                <a:avLst/>
                <a:gdLst>
                  <a:gd name="connsiteX0" fmla="*/ 294153 w 294570"/>
                  <a:gd name="connsiteY0" fmla="*/ 140 h 224896"/>
                  <a:gd name="connsiteX1" fmla="*/ 62378 w 294570"/>
                  <a:gd name="connsiteY1" fmla="*/ 177940 h 224896"/>
                  <a:gd name="connsiteX2" fmla="*/ 2053 w 294570"/>
                  <a:gd name="connsiteY2" fmla="*/ 223977 h 224896"/>
                  <a:gd name="connsiteX3" fmla="*/ 116353 w 294570"/>
                  <a:gd name="connsiteY3" fmla="*/ 149365 h 224896"/>
                  <a:gd name="connsiteX4" fmla="*/ 294153 w 294570"/>
                  <a:gd name="connsiteY4" fmla="*/ 140 h 224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570" h="224896">
                    <a:moveTo>
                      <a:pt x="294153" y="140"/>
                    </a:moveTo>
                    <a:cubicBezTo>
                      <a:pt x="285157" y="4902"/>
                      <a:pt x="62378" y="177940"/>
                      <a:pt x="62378" y="177940"/>
                    </a:cubicBezTo>
                    <a:cubicBezTo>
                      <a:pt x="13695" y="215246"/>
                      <a:pt x="-6943" y="228739"/>
                      <a:pt x="2053" y="223977"/>
                    </a:cubicBezTo>
                    <a:cubicBezTo>
                      <a:pt x="11049" y="219215"/>
                      <a:pt x="68463" y="185613"/>
                      <a:pt x="116353" y="149365"/>
                    </a:cubicBezTo>
                    <a:cubicBezTo>
                      <a:pt x="164243" y="113117"/>
                      <a:pt x="303149" y="-4622"/>
                      <a:pt x="294153" y="1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6" name="フリーフォーム: 図形 425">
                <a:extLst>
                  <a:ext uri="{FF2B5EF4-FFF2-40B4-BE49-F238E27FC236}">
                    <a16:creationId xmlns:a16="http://schemas.microsoft.com/office/drawing/2014/main" id="{9B9EEBE1-CD37-47FF-A91A-68CE8CCF3F1E}"/>
                  </a:ext>
                </a:extLst>
              </p:cNvPr>
              <p:cNvSpPr/>
              <p:nvPr/>
            </p:nvSpPr>
            <p:spPr>
              <a:xfrm>
                <a:off x="2814701" y="8127774"/>
                <a:ext cx="339765" cy="300164"/>
              </a:xfrm>
              <a:custGeom>
                <a:avLst/>
                <a:gdLst>
                  <a:gd name="connsiteX0" fmla="*/ 339662 w 339765"/>
                  <a:gd name="connsiteY0" fmla="*/ 226 h 300164"/>
                  <a:gd name="connsiteX1" fmla="*/ 145987 w 339765"/>
                  <a:gd name="connsiteY1" fmla="*/ 174851 h 300164"/>
                  <a:gd name="connsiteX2" fmla="*/ 1524 w 339765"/>
                  <a:gd name="connsiteY2" fmla="*/ 298676 h 300164"/>
                  <a:gd name="connsiteX3" fmla="*/ 76137 w 339765"/>
                  <a:gd name="connsiteY3" fmla="*/ 236764 h 300164"/>
                  <a:gd name="connsiteX4" fmla="*/ 171387 w 339765"/>
                  <a:gd name="connsiteY4" fmla="*/ 139926 h 300164"/>
                  <a:gd name="connsiteX5" fmla="*/ 339662 w 339765"/>
                  <a:gd name="connsiteY5" fmla="*/ 226 h 300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9765" h="300164">
                    <a:moveTo>
                      <a:pt x="339662" y="226"/>
                    </a:moveTo>
                    <a:cubicBezTo>
                      <a:pt x="335429" y="6047"/>
                      <a:pt x="202343" y="125109"/>
                      <a:pt x="145987" y="174851"/>
                    </a:cubicBezTo>
                    <a:cubicBezTo>
                      <a:pt x="89631" y="224593"/>
                      <a:pt x="13166" y="288357"/>
                      <a:pt x="1524" y="298676"/>
                    </a:cubicBezTo>
                    <a:cubicBezTo>
                      <a:pt x="-10118" y="308995"/>
                      <a:pt x="47827" y="263222"/>
                      <a:pt x="76137" y="236764"/>
                    </a:cubicBezTo>
                    <a:cubicBezTo>
                      <a:pt x="104447" y="210306"/>
                      <a:pt x="126143" y="177232"/>
                      <a:pt x="171387" y="139926"/>
                    </a:cubicBezTo>
                    <a:cubicBezTo>
                      <a:pt x="216631" y="102620"/>
                      <a:pt x="343895" y="-5595"/>
                      <a:pt x="339662" y="2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7" name="フリーフォーム: 図形 426">
                <a:extLst>
                  <a:ext uri="{FF2B5EF4-FFF2-40B4-BE49-F238E27FC236}">
                    <a16:creationId xmlns:a16="http://schemas.microsoft.com/office/drawing/2014/main" id="{F65E102D-242A-4262-B247-F35CFB97D025}"/>
                  </a:ext>
                </a:extLst>
              </p:cNvPr>
              <p:cNvSpPr/>
              <p:nvPr/>
            </p:nvSpPr>
            <p:spPr>
              <a:xfrm>
                <a:off x="2468445" y="8402634"/>
                <a:ext cx="382800" cy="369891"/>
              </a:xfrm>
              <a:custGeom>
                <a:avLst/>
                <a:gdLst>
                  <a:gd name="connsiteX0" fmla="*/ 382705 w 382800"/>
                  <a:gd name="connsiteY0" fmla="*/ 4 h 369891"/>
                  <a:gd name="connsiteX1" fmla="*/ 223955 w 382800"/>
                  <a:gd name="connsiteY1" fmla="*/ 163516 h 369891"/>
                  <a:gd name="connsiteX2" fmla="*/ 136643 w 382800"/>
                  <a:gd name="connsiteY2" fmla="*/ 266704 h 369891"/>
                  <a:gd name="connsiteX3" fmla="*/ 77905 w 382800"/>
                  <a:gd name="connsiteY3" fmla="*/ 327029 h 369891"/>
                  <a:gd name="connsiteX4" fmla="*/ 118 w 382800"/>
                  <a:gd name="connsiteY4" fmla="*/ 369891 h 369891"/>
                  <a:gd name="connsiteX5" fmla="*/ 65205 w 382800"/>
                  <a:gd name="connsiteY5" fmla="*/ 327029 h 369891"/>
                  <a:gd name="connsiteX6" fmla="*/ 244593 w 382800"/>
                  <a:gd name="connsiteY6" fmla="*/ 158754 h 369891"/>
                  <a:gd name="connsiteX7" fmla="*/ 382705 w 382800"/>
                  <a:gd name="connsiteY7" fmla="*/ 4 h 36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800" h="369891">
                    <a:moveTo>
                      <a:pt x="382705" y="4"/>
                    </a:moveTo>
                    <a:cubicBezTo>
                      <a:pt x="379265" y="798"/>
                      <a:pt x="264965" y="119066"/>
                      <a:pt x="223955" y="163516"/>
                    </a:cubicBezTo>
                    <a:cubicBezTo>
                      <a:pt x="182945" y="207966"/>
                      <a:pt x="136643" y="266704"/>
                      <a:pt x="136643" y="266704"/>
                    </a:cubicBezTo>
                    <a:cubicBezTo>
                      <a:pt x="112301" y="293956"/>
                      <a:pt x="100659" y="309831"/>
                      <a:pt x="77905" y="327029"/>
                    </a:cubicBezTo>
                    <a:cubicBezTo>
                      <a:pt x="55151" y="344227"/>
                      <a:pt x="2235" y="369891"/>
                      <a:pt x="118" y="369891"/>
                    </a:cubicBezTo>
                    <a:cubicBezTo>
                      <a:pt x="-1999" y="369891"/>
                      <a:pt x="24459" y="362218"/>
                      <a:pt x="65205" y="327029"/>
                    </a:cubicBezTo>
                    <a:cubicBezTo>
                      <a:pt x="105951" y="291840"/>
                      <a:pt x="192999" y="211142"/>
                      <a:pt x="244593" y="158754"/>
                    </a:cubicBezTo>
                    <a:cubicBezTo>
                      <a:pt x="296187" y="106367"/>
                      <a:pt x="386145" y="-790"/>
                      <a:pt x="382705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8" name="フリーフォーム: 図形 427">
                <a:extLst>
                  <a:ext uri="{FF2B5EF4-FFF2-40B4-BE49-F238E27FC236}">
                    <a16:creationId xmlns:a16="http://schemas.microsoft.com/office/drawing/2014/main" id="{5FF2EF5C-1065-4781-ABA2-61D1FE3C7EF2}"/>
                  </a:ext>
                </a:extLst>
              </p:cNvPr>
              <p:cNvSpPr/>
              <p:nvPr/>
            </p:nvSpPr>
            <p:spPr>
              <a:xfrm>
                <a:off x="3727265" y="7673781"/>
                <a:ext cx="164253" cy="105660"/>
              </a:xfrm>
              <a:custGeom>
                <a:avLst/>
                <a:gdLst>
                  <a:gd name="connsiteX0" fmla="*/ 185 w 164253"/>
                  <a:gd name="connsiteY0" fmla="*/ 14482 h 105660"/>
                  <a:gd name="connsiteX1" fmla="*/ 106548 w 164253"/>
                  <a:gd name="connsiteY1" fmla="*/ 194 h 105660"/>
                  <a:gd name="connsiteX2" fmla="*/ 138298 w 164253"/>
                  <a:gd name="connsiteY2" fmla="*/ 25594 h 105660"/>
                  <a:gd name="connsiteX3" fmla="*/ 163698 w 164253"/>
                  <a:gd name="connsiteY3" fmla="*/ 104969 h 105660"/>
                  <a:gd name="connsiteX4" fmla="*/ 154173 w 164253"/>
                  <a:gd name="connsiteY4" fmla="*/ 62107 h 105660"/>
                  <a:gd name="connsiteX5" fmla="*/ 135123 w 164253"/>
                  <a:gd name="connsiteY5" fmla="*/ 25594 h 105660"/>
                  <a:gd name="connsiteX6" fmla="*/ 185 w 164253"/>
                  <a:gd name="connsiteY6" fmla="*/ 14482 h 105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4253" h="105660">
                    <a:moveTo>
                      <a:pt x="185" y="14482"/>
                    </a:moveTo>
                    <a:cubicBezTo>
                      <a:pt x="-4577" y="10249"/>
                      <a:pt x="83529" y="-1658"/>
                      <a:pt x="106548" y="194"/>
                    </a:cubicBezTo>
                    <a:cubicBezTo>
                      <a:pt x="129567" y="2046"/>
                      <a:pt x="128773" y="8131"/>
                      <a:pt x="138298" y="25594"/>
                    </a:cubicBezTo>
                    <a:cubicBezTo>
                      <a:pt x="147823" y="43057"/>
                      <a:pt x="161052" y="98884"/>
                      <a:pt x="163698" y="104969"/>
                    </a:cubicBezTo>
                    <a:cubicBezTo>
                      <a:pt x="166344" y="111054"/>
                      <a:pt x="158935" y="75336"/>
                      <a:pt x="154173" y="62107"/>
                    </a:cubicBezTo>
                    <a:cubicBezTo>
                      <a:pt x="149411" y="48878"/>
                      <a:pt x="155496" y="35648"/>
                      <a:pt x="135123" y="25594"/>
                    </a:cubicBezTo>
                    <a:cubicBezTo>
                      <a:pt x="114750" y="15540"/>
                      <a:pt x="4947" y="18715"/>
                      <a:pt x="185" y="1448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9" name="フリーフォーム: 図形 428">
                <a:extLst>
                  <a:ext uri="{FF2B5EF4-FFF2-40B4-BE49-F238E27FC236}">
                    <a16:creationId xmlns:a16="http://schemas.microsoft.com/office/drawing/2014/main" id="{75CDED01-C3F1-4F16-BCC3-20D210B30735}"/>
                  </a:ext>
                </a:extLst>
              </p:cNvPr>
              <p:cNvSpPr/>
              <p:nvPr/>
            </p:nvSpPr>
            <p:spPr>
              <a:xfrm>
                <a:off x="3714377" y="7707491"/>
                <a:ext cx="156891" cy="101464"/>
              </a:xfrm>
              <a:custGeom>
                <a:avLst/>
                <a:gdLst>
                  <a:gd name="connsiteX0" fmla="*/ 373 w 156891"/>
                  <a:gd name="connsiteY0" fmla="*/ 4584 h 101464"/>
                  <a:gd name="connsiteX1" fmla="*/ 105148 w 156891"/>
                  <a:gd name="connsiteY1" fmla="*/ 1409 h 101464"/>
                  <a:gd name="connsiteX2" fmla="*/ 128961 w 156891"/>
                  <a:gd name="connsiteY2" fmla="*/ 26809 h 101464"/>
                  <a:gd name="connsiteX3" fmla="*/ 144836 w 156891"/>
                  <a:gd name="connsiteY3" fmla="*/ 101422 h 101464"/>
                  <a:gd name="connsiteX4" fmla="*/ 146423 w 156891"/>
                  <a:gd name="connsiteY4" fmla="*/ 15697 h 101464"/>
                  <a:gd name="connsiteX5" fmla="*/ 373 w 156891"/>
                  <a:gd name="connsiteY5" fmla="*/ 4584 h 101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891" h="101464">
                    <a:moveTo>
                      <a:pt x="373" y="4584"/>
                    </a:moveTo>
                    <a:cubicBezTo>
                      <a:pt x="-6506" y="2203"/>
                      <a:pt x="83717" y="-2295"/>
                      <a:pt x="105148" y="1409"/>
                    </a:cubicBezTo>
                    <a:cubicBezTo>
                      <a:pt x="126579" y="5113"/>
                      <a:pt x="122346" y="10140"/>
                      <a:pt x="128961" y="26809"/>
                    </a:cubicBezTo>
                    <a:cubicBezTo>
                      <a:pt x="135576" y="43478"/>
                      <a:pt x="141926" y="103274"/>
                      <a:pt x="144836" y="101422"/>
                    </a:cubicBezTo>
                    <a:cubicBezTo>
                      <a:pt x="147746" y="99570"/>
                      <a:pt x="169442" y="34483"/>
                      <a:pt x="146423" y="15697"/>
                    </a:cubicBezTo>
                    <a:cubicBezTo>
                      <a:pt x="123404" y="-3089"/>
                      <a:pt x="7252" y="6965"/>
                      <a:pt x="373" y="458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0" name="フリーフォーム: 図形 429">
                <a:extLst>
                  <a:ext uri="{FF2B5EF4-FFF2-40B4-BE49-F238E27FC236}">
                    <a16:creationId xmlns:a16="http://schemas.microsoft.com/office/drawing/2014/main" id="{E21420EE-0611-42EE-A3EC-AF40349A8DAA}"/>
                  </a:ext>
                </a:extLst>
              </p:cNvPr>
              <p:cNvSpPr/>
              <p:nvPr/>
            </p:nvSpPr>
            <p:spPr>
              <a:xfrm>
                <a:off x="3827364" y="7822093"/>
                <a:ext cx="83244" cy="536312"/>
              </a:xfrm>
              <a:custGeom>
                <a:avLst/>
                <a:gdLst>
                  <a:gd name="connsiteX0" fmla="*/ 57249 w 83244"/>
                  <a:gd name="connsiteY0" fmla="*/ 1107 h 536312"/>
                  <a:gd name="connsiteX1" fmla="*/ 15974 w 83244"/>
                  <a:gd name="connsiteY1" fmla="*/ 134457 h 536312"/>
                  <a:gd name="connsiteX2" fmla="*/ 17561 w 83244"/>
                  <a:gd name="connsiteY2" fmla="*/ 201132 h 536312"/>
                  <a:gd name="connsiteX3" fmla="*/ 14386 w 83244"/>
                  <a:gd name="connsiteY3" fmla="*/ 275745 h 536312"/>
                  <a:gd name="connsiteX4" fmla="*/ 20736 w 83244"/>
                  <a:gd name="connsiteY4" fmla="*/ 336070 h 536312"/>
                  <a:gd name="connsiteX5" fmla="*/ 69949 w 83244"/>
                  <a:gd name="connsiteY5" fmla="*/ 464657 h 536312"/>
                  <a:gd name="connsiteX6" fmla="*/ 81061 w 83244"/>
                  <a:gd name="connsiteY6" fmla="*/ 536095 h 536312"/>
                  <a:gd name="connsiteX7" fmla="*/ 74711 w 83244"/>
                  <a:gd name="connsiteY7" fmla="*/ 480532 h 536312"/>
                  <a:gd name="connsiteX8" fmla="*/ 99 w 83244"/>
                  <a:gd name="connsiteY8" fmla="*/ 317020 h 536312"/>
                  <a:gd name="connsiteX9" fmla="*/ 58836 w 83244"/>
                  <a:gd name="connsiteY9" fmla="*/ 83657 h 536312"/>
                  <a:gd name="connsiteX10" fmla="*/ 57249 w 83244"/>
                  <a:gd name="connsiteY10" fmla="*/ 1107 h 536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244" h="536312">
                    <a:moveTo>
                      <a:pt x="57249" y="1107"/>
                    </a:moveTo>
                    <a:cubicBezTo>
                      <a:pt x="50105" y="9574"/>
                      <a:pt x="22589" y="101120"/>
                      <a:pt x="15974" y="134457"/>
                    </a:cubicBezTo>
                    <a:cubicBezTo>
                      <a:pt x="9359" y="167794"/>
                      <a:pt x="17826" y="177584"/>
                      <a:pt x="17561" y="201132"/>
                    </a:cubicBezTo>
                    <a:cubicBezTo>
                      <a:pt x="17296" y="224680"/>
                      <a:pt x="13857" y="253255"/>
                      <a:pt x="14386" y="275745"/>
                    </a:cubicBezTo>
                    <a:cubicBezTo>
                      <a:pt x="14915" y="298235"/>
                      <a:pt x="11476" y="304585"/>
                      <a:pt x="20736" y="336070"/>
                    </a:cubicBezTo>
                    <a:cubicBezTo>
                      <a:pt x="29996" y="367555"/>
                      <a:pt x="59895" y="431319"/>
                      <a:pt x="69949" y="464657"/>
                    </a:cubicBezTo>
                    <a:cubicBezTo>
                      <a:pt x="80003" y="497995"/>
                      <a:pt x="80267" y="533449"/>
                      <a:pt x="81061" y="536095"/>
                    </a:cubicBezTo>
                    <a:cubicBezTo>
                      <a:pt x="81855" y="538741"/>
                      <a:pt x="88205" y="517045"/>
                      <a:pt x="74711" y="480532"/>
                    </a:cubicBezTo>
                    <a:cubicBezTo>
                      <a:pt x="61217" y="444020"/>
                      <a:pt x="2745" y="383166"/>
                      <a:pt x="99" y="317020"/>
                    </a:cubicBezTo>
                    <a:cubicBezTo>
                      <a:pt x="-2547" y="250874"/>
                      <a:pt x="48253" y="133399"/>
                      <a:pt x="58836" y="83657"/>
                    </a:cubicBezTo>
                    <a:cubicBezTo>
                      <a:pt x="69419" y="33915"/>
                      <a:pt x="64393" y="-7360"/>
                      <a:pt x="57249" y="110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1" name="フリーフォーム: 図形 430">
                <a:extLst>
                  <a:ext uri="{FF2B5EF4-FFF2-40B4-BE49-F238E27FC236}">
                    <a16:creationId xmlns:a16="http://schemas.microsoft.com/office/drawing/2014/main" id="{9D3B6D7F-BF66-4750-A6BF-809B5127BE5A}"/>
                  </a:ext>
                </a:extLst>
              </p:cNvPr>
              <p:cNvSpPr/>
              <p:nvPr/>
            </p:nvSpPr>
            <p:spPr>
              <a:xfrm>
                <a:off x="3805842" y="7840003"/>
                <a:ext cx="45635" cy="258282"/>
              </a:xfrm>
              <a:custGeom>
                <a:avLst/>
                <a:gdLst>
                  <a:gd name="connsiteX0" fmla="*/ 45433 w 45635"/>
                  <a:gd name="connsiteY0" fmla="*/ 660 h 258282"/>
                  <a:gd name="connsiteX1" fmla="*/ 16858 w 45635"/>
                  <a:gd name="connsiteY1" fmla="*/ 149885 h 258282"/>
                  <a:gd name="connsiteX2" fmla="*/ 2571 w 45635"/>
                  <a:gd name="connsiteY2" fmla="*/ 257835 h 258282"/>
                  <a:gd name="connsiteX3" fmla="*/ 12096 w 45635"/>
                  <a:gd name="connsiteY3" fmla="*/ 184810 h 258282"/>
                  <a:gd name="connsiteX4" fmla="*/ 983 w 45635"/>
                  <a:gd name="connsiteY4" fmla="*/ 99085 h 258282"/>
                  <a:gd name="connsiteX5" fmla="*/ 45433 w 45635"/>
                  <a:gd name="connsiteY5" fmla="*/ 660 h 258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635" h="258282">
                    <a:moveTo>
                      <a:pt x="45433" y="660"/>
                    </a:moveTo>
                    <a:cubicBezTo>
                      <a:pt x="48079" y="9127"/>
                      <a:pt x="24002" y="107022"/>
                      <a:pt x="16858" y="149885"/>
                    </a:cubicBezTo>
                    <a:cubicBezTo>
                      <a:pt x="9714" y="192748"/>
                      <a:pt x="3365" y="252014"/>
                      <a:pt x="2571" y="257835"/>
                    </a:cubicBezTo>
                    <a:cubicBezTo>
                      <a:pt x="1777" y="263656"/>
                      <a:pt x="12361" y="211268"/>
                      <a:pt x="12096" y="184810"/>
                    </a:cubicBezTo>
                    <a:cubicBezTo>
                      <a:pt x="11831" y="158352"/>
                      <a:pt x="-4044" y="130835"/>
                      <a:pt x="983" y="99085"/>
                    </a:cubicBezTo>
                    <a:cubicBezTo>
                      <a:pt x="6010" y="67335"/>
                      <a:pt x="42787" y="-7807"/>
                      <a:pt x="45433" y="6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2" name="フリーフォーム: 図形 431">
                <a:extLst>
                  <a:ext uri="{FF2B5EF4-FFF2-40B4-BE49-F238E27FC236}">
                    <a16:creationId xmlns:a16="http://schemas.microsoft.com/office/drawing/2014/main" id="{DC802C28-DFCB-479E-AD66-BA281058671D}"/>
                  </a:ext>
                </a:extLst>
              </p:cNvPr>
              <p:cNvSpPr/>
              <p:nvPr/>
            </p:nvSpPr>
            <p:spPr>
              <a:xfrm>
                <a:off x="3797884" y="8045009"/>
                <a:ext cx="80402" cy="254666"/>
              </a:xfrm>
              <a:custGeom>
                <a:avLst/>
                <a:gdLst>
                  <a:gd name="connsiteX0" fmla="*/ 13704 w 80402"/>
                  <a:gd name="connsiteY0" fmla="*/ 441 h 254666"/>
                  <a:gd name="connsiteX1" fmla="*/ 15291 w 80402"/>
                  <a:gd name="connsiteY1" fmla="*/ 73466 h 254666"/>
                  <a:gd name="connsiteX2" fmla="*/ 43866 w 80402"/>
                  <a:gd name="connsiteY2" fmla="*/ 183004 h 254666"/>
                  <a:gd name="connsiteX3" fmla="*/ 80379 w 80402"/>
                  <a:gd name="connsiteY3" fmla="*/ 254441 h 254666"/>
                  <a:gd name="connsiteX4" fmla="*/ 48629 w 80402"/>
                  <a:gd name="connsiteY4" fmla="*/ 202054 h 254666"/>
                  <a:gd name="connsiteX5" fmla="*/ 1004 w 80402"/>
                  <a:gd name="connsiteY5" fmla="*/ 106804 h 254666"/>
                  <a:gd name="connsiteX6" fmla="*/ 13704 w 80402"/>
                  <a:gd name="connsiteY6" fmla="*/ 441 h 254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0402" h="254666">
                    <a:moveTo>
                      <a:pt x="13704" y="441"/>
                    </a:moveTo>
                    <a:cubicBezTo>
                      <a:pt x="16085" y="-5115"/>
                      <a:pt x="10264" y="43039"/>
                      <a:pt x="15291" y="73466"/>
                    </a:cubicBezTo>
                    <a:cubicBezTo>
                      <a:pt x="20318" y="103893"/>
                      <a:pt x="33018" y="152842"/>
                      <a:pt x="43866" y="183004"/>
                    </a:cubicBezTo>
                    <a:cubicBezTo>
                      <a:pt x="54714" y="213166"/>
                      <a:pt x="79585" y="251266"/>
                      <a:pt x="80379" y="254441"/>
                    </a:cubicBezTo>
                    <a:cubicBezTo>
                      <a:pt x="81173" y="257616"/>
                      <a:pt x="61858" y="226660"/>
                      <a:pt x="48629" y="202054"/>
                    </a:cubicBezTo>
                    <a:cubicBezTo>
                      <a:pt x="35400" y="177448"/>
                      <a:pt x="6031" y="136966"/>
                      <a:pt x="1004" y="106804"/>
                    </a:cubicBezTo>
                    <a:cubicBezTo>
                      <a:pt x="-4023" y="76642"/>
                      <a:pt x="11323" y="5997"/>
                      <a:pt x="13704" y="4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3" name="フリーフォーム: 図形 432">
                <a:extLst>
                  <a:ext uri="{FF2B5EF4-FFF2-40B4-BE49-F238E27FC236}">
                    <a16:creationId xmlns:a16="http://schemas.microsoft.com/office/drawing/2014/main" id="{3253C4B6-8BBD-4571-80FB-845313D7AE12}"/>
                  </a:ext>
                </a:extLst>
              </p:cNvPr>
              <p:cNvSpPr/>
              <p:nvPr/>
            </p:nvSpPr>
            <p:spPr>
              <a:xfrm>
                <a:off x="1920554" y="8778774"/>
                <a:ext cx="602057" cy="339903"/>
              </a:xfrm>
              <a:custGeom>
                <a:avLst/>
                <a:gdLst>
                  <a:gd name="connsiteX0" fmla="*/ 601984 w 602057"/>
                  <a:gd name="connsiteY0" fmla="*/ 101 h 339903"/>
                  <a:gd name="connsiteX1" fmla="*/ 401959 w 602057"/>
                  <a:gd name="connsiteY1" fmla="*/ 95351 h 339903"/>
                  <a:gd name="connsiteX2" fmla="*/ 201934 w 602057"/>
                  <a:gd name="connsiteY2" fmla="*/ 189014 h 339903"/>
                  <a:gd name="connsiteX3" fmla="*/ 59059 w 602057"/>
                  <a:gd name="connsiteY3" fmla="*/ 274739 h 339903"/>
                  <a:gd name="connsiteX4" fmla="*/ 321 w 602057"/>
                  <a:gd name="connsiteY4" fmla="*/ 339826 h 339903"/>
                  <a:gd name="connsiteX5" fmla="*/ 81284 w 602057"/>
                  <a:gd name="connsiteY5" fmla="*/ 289026 h 339903"/>
                  <a:gd name="connsiteX6" fmla="*/ 374971 w 602057"/>
                  <a:gd name="connsiteY6" fmla="*/ 117576 h 339903"/>
                  <a:gd name="connsiteX7" fmla="*/ 601984 w 602057"/>
                  <a:gd name="connsiteY7" fmla="*/ 101 h 339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2057" h="339903">
                    <a:moveTo>
                      <a:pt x="601984" y="101"/>
                    </a:moveTo>
                    <a:cubicBezTo>
                      <a:pt x="606482" y="-3603"/>
                      <a:pt x="401959" y="95351"/>
                      <a:pt x="401959" y="95351"/>
                    </a:cubicBezTo>
                    <a:cubicBezTo>
                      <a:pt x="335284" y="126837"/>
                      <a:pt x="259084" y="159116"/>
                      <a:pt x="201934" y="189014"/>
                    </a:cubicBezTo>
                    <a:cubicBezTo>
                      <a:pt x="144784" y="218912"/>
                      <a:pt x="92661" y="249604"/>
                      <a:pt x="59059" y="274739"/>
                    </a:cubicBezTo>
                    <a:cubicBezTo>
                      <a:pt x="25457" y="299874"/>
                      <a:pt x="-3383" y="337445"/>
                      <a:pt x="321" y="339826"/>
                    </a:cubicBezTo>
                    <a:cubicBezTo>
                      <a:pt x="4025" y="342207"/>
                      <a:pt x="81284" y="289026"/>
                      <a:pt x="81284" y="289026"/>
                    </a:cubicBezTo>
                    <a:cubicBezTo>
                      <a:pt x="143726" y="251984"/>
                      <a:pt x="290569" y="162555"/>
                      <a:pt x="374971" y="117576"/>
                    </a:cubicBezTo>
                    <a:cubicBezTo>
                      <a:pt x="459373" y="72597"/>
                      <a:pt x="597486" y="3805"/>
                      <a:pt x="601984" y="1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4" name="フリーフォーム: 図形 433">
                <a:extLst>
                  <a:ext uri="{FF2B5EF4-FFF2-40B4-BE49-F238E27FC236}">
                    <a16:creationId xmlns:a16="http://schemas.microsoft.com/office/drawing/2014/main" id="{2CCB2416-879E-4B41-8C90-D1E7DB42D427}"/>
                  </a:ext>
                </a:extLst>
              </p:cNvPr>
              <p:cNvSpPr/>
              <p:nvPr/>
            </p:nvSpPr>
            <p:spPr>
              <a:xfrm>
                <a:off x="1897651" y="8787648"/>
                <a:ext cx="554099" cy="330073"/>
              </a:xfrm>
              <a:custGeom>
                <a:avLst/>
                <a:gdLst>
                  <a:gd name="connsiteX0" fmla="*/ 553449 w 554099"/>
                  <a:gd name="connsiteY0" fmla="*/ 752 h 330073"/>
                  <a:gd name="connsiteX1" fmla="*/ 264524 w 554099"/>
                  <a:gd name="connsiteY1" fmla="*/ 130927 h 330073"/>
                  <a:gd name="connsiteX2" fmla="*/ 83549 w 554099"/>
                  <a:gd name="connsiteY2" fmla="*/ 221415 h 330073"/>
                  <a:gd name="connsiteX3" fmla="*/ 999 w 554099"/>
                  <a:gd name="connsiteY3" fmla="*/ 327777 h 330073"/>
                  <a:gd name="connsiteX4" fmla="*/ 47037 w 554099"/>
                  <a:gd name="connsiteY4" fmla="*/ 286502 h 330073"/>
                  <a:gd name="connsiteX5" fmla="*/ 178799 w 554099"/>
                  <a:gd name="connsiteY5" fmla="*/ 194427 h 330073"/>
                  <a:gd name="connsiteX6" fmla="*/ 553449 w 554099"/>
                  <a:gd name="connsiteY6" fmla="*/ 752 h 330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4099" h="330073">
                    <a:moveTo>
                      <a:pt x="553449" y="752"/>
                    </a:moveTo>
                    <a:cubicBezTo>
                      <a:pt x="567737" y="-9831"/>
                      <a:pt x="342841" y="94150"/>
                      <a:pt x="264524" y="130927"/>
                    </a:cubicBezTo>
                    <a:cubicBezTo>
                      <a:pt x="186207" y="167704"/>
                      <a:pt x="127470" y="188607"/>
                      <a:pt x="83549" y="221415"/>
                    </a:cubicBezTo>
                    <a:cubicBezTo>
                      <a:pt x="39628" y="254223"/>
                      <a:pt x="7084" y="316929"/>
                      <a:pt x="999" y="327777"/>
                    </a:cubicBezTo>
                    <a:cubicBezTo>
                      <a:pt x="-5086" y="338625"/>
                      <a:pt x="17404" y="308727"/>
                      <a:pt x="47037" y="286502"/>
                    </a:cubicBezTo>
                    <a:cubicBezTo>
                      <a:pt x="76670" y="264277"/>
                      <a:pt x="91751" y="241523"/>
                      <a:pt x="178799" y="194427"/>
                    </a:cubicBezTo>
                    <a:cubicBezTo>
                      <a:pt x="265847" y="147331"/>
                      <a:pt x="539161" y="11335"/>
                      <a:pt x="553449" y="75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5" name="フリーフォーム: 図形 434">
                <a:extLst>
                  <a:ext uri="{FF2B5EF4-FFF2-40B4-BE49-F238E27FC236}">
                    <a16:creationId xmlns:a16="http://schemas.microsoft.com/office/drawing/2014/main" id="{067E6BC1-B51F-435A-8383-A6CAAD2BDB2A}"/>
                  </a:ext>
                </a:extLst>
              </p:cNvPr>
              <p:cNvSpPr/>
              <p:nvPr/>
            </p:nvSpPr>
            <p:spPr>
              <a:xfrm>
                <a:off x="1869454" y="9096150"/>
                <a:ext cx="67516" cy="201550"/>
              </a:xfrm>
              <a:custGeom>
                <a:avLst/>
                <a:gdLst>
                  <a:gd name="connsiteX0" fmla="*/ 67296 w 67516"/>
                  <a:gd name="connsiteY0" fmla="*/ 225 h 201550"/>
                  <a:gd name="connsiteX1" fmla="*/ 22846 w 67516"/>
                  <a:gd name="connsiteY1" fmla="*/ 74838 h 201550"/>
                  <a:gd name="connsiteX2" fmla="*/ 43484 w 67516"/>
                  <a:gd name="connsiteY2" fmla="*/ 200250 h 201550"/>
                  <a:gd name="connsiteX3" fmla="*/ 35546 w 67516"/>
                  <a:gd name="connsiteY3" fmla="*/ 135163 h 201550"/>
                  <a:gd name="connsiteX4" fmla="*/ 621 w 67516"/>
                  <a:gd name="connsiteY4" fmla="*/ 54200 h 201550"/>
                  <a:gd name="connsiteX5" fmla="*/ 67296 w 67516"/>
                  <a:gd name="connsiteY5" fmla="*/ 225 h 201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516" h="201550">
                    <a:moveTo>
                      <a:pt x="67296" y="225"/>
                    </a:moveTo>
                    <a:cubicBezTo>
                      <a:pt x="71000" y="3665"/>
                      <a:pt x="26815" y="41501"/>
                      <a:pt x="22846" y="74838"/>
                    </a:cubicBezTo>
                    <a:cubicBezTo>
                      <a:pt x="18877" y="108175"/>
                      <a:pt x="41367" y="190196"/>
                      <a:pt x="43484" y="200250"/>
                    </a:cubicBezTo>
                    <a:cubicBezTo>
                      <a:pt x="45601" y="210304"/>
                      <a:pt x="42690" y="159505"/>
                      <a:pt x="35546" y="135163"/>
                    </a:cubicBezTo>
                    <a:cubicBezTo>
                      <a:pt x="28402" y="110821"/>
                      <a:pt x="-4935" y="74837"/>
                      <a:pt x="621" y="54200"/>
                    </a:cubicBezTo>
                    <a:cubicBezTo>
                      <a:pt x="6177" y="33563"/>
                      <a:pt x="63592" y="-3215"/>
                      <a:pt x="67296" y="2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6" name="フリーフォーム: 図形 435">
                <a:extLst>
                  <a:ext uri="{FF2B5EF4-FFF2-40B4-BE49-F238E27FC236}">
                    <a16:creationId xmlns:a16="http://schemas.microsoft.com/office/drawing/2014/main" id="{678BF8A9-6CE1-4B82-894D-BFA318206C6F}"/>
                  </a:ext>
                </a:extLst>
              </p:cNvPr>
              <p:cNvSpPr/>
              <p:nvPr/>
            </p:nvSpPr>
            <p:spPr>
              <a:xfrm>
                <a:off x="1984013" y="9802703"/>
                <a:ext cx="265856" cy="799529"/>
              </a:xfrm>
              <a:custGeom>
                <a:avLst/>
                <a:gdLst>
                  <a:gd name="connsiteX0" fmla="*/ 170225 w 265856"/>
                  <a:gd name="connsiteY0" fmla="*/ 110 h 799529"/>
                  <a:gd name="connsiteX1" fmla="*/ 251187 w 265856"/>
                  <a:gd name="connsiteY1" fmla="*/ 192197 h 799529"/>
                  <a:gd name="connsiteX2" fmla="*/ 221025 w 265856"/>
                  <a:gd name="connsiteY2" fmla="*/ 277922 h 799529"/>
                  <a:gd name="connsiteX3" fmla="*/ 121012 w 265856"/>
                  <a:gd name="connsiteY3" fmla="*/ 546210 h 799529"/>
                  <a:gd name="connsiteX4" fmla="*/ 6712 w 265856"/>
                  <a:gd name="connsiteY4" fmla="*/ 785922 h 799529"/>
                  <a:gd name="connsiteX5" fmla="*/ 22587 w 265856"/>
                  <a:gd name="connsiteY5" fmla="*/ 746235 h 799529"/>
                  <a:gd name="connsiteX6" fmla="*/ 98787 w 265856"/>
                  <a:gd name="connsiteY6" fmla="*/ 549385 h 799529"/>
                  <a:gd name="connsiteX7" fmla="*/ 255950 w 265856"/>
                  <a:gd name="connsiteY7" fmla="*/ 212835 h 799529"/>
                  <a:gd name="connsiteX8" fmla="*/ 240075 w 265856"/>
                  <a:gd name="connsiteY8" fmla="*/ 165210 h 799529"/>
                  <a:gd name="connsiteX9" fmla="*/ 170225 w 265856"/>
                  <a:gd name="connsiteY9" fmla="*/ 110 h 799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5856" h="799529">
                    <a:moveTo>
                      <a:pt x="170225" y="110"/>
                    </a:moveTo>
                    <a:cubicBezTo>
                      <a:pt x="172077" y="4608"/>
                      <a:pt x="242720" y="145895"/>
                      <a:pt x="251187" y="192197"/>
                    </a:cubicBezTo>
                    <a:cubicBezTo>
                      <a:pt x="259654" y="238499"/>
                      <a:pt x="242721" y="218920"/>
                      <a:pt x="221025" y="277922"/>
                    </a:cubicBezTo>
                    <a:cubicBezTo>
                      <a:pt x="199329" y="336924"/>
                      <a:pt x="156731" y="461543"/>
                      <a:pt x="121012" y="546210"/>
                    </a:cubicBezTo>
                    <a:cubicBezTo>
                      <a:pt x="85293" y="630877"/>
                      <a:pt x="23116" y="752584"/>
                      <a:pt x="6712" y="785922"/>
                    </a:cubicBezTo>
                    <a:cubicBezTo>
                      <a:pt x="-9692" y="819260"/>
                      <a:pt x="7241" y="785658"/>
                      <a:pt x="22587" y="746235"/>
                    </a:cubicBezTo>
                    <a:cubicBezTo>
                      <a:pt x="37933" y="706812"/>
                      <a:pt x="59893" y="638285"/>
                      <a:pt x="98787" y="549385"/>
                    </a:cubicBezTo>
                    <a:cubicBezTo>
                      <a:pt x="137681" y="460485"/>
                      <a:pt x="232402" y="276864"/>
                      <a:pt x="255950" y="212835"/>
                    </a:cubicBezTo>
                    <a:cubicBezTo>
                      <a:pt x="279498" y="148806"/>
                      <a:pt x="255685" y="200400"/>
                      <a:pt x="240075" y="165210"/>
                    </a:cubicBezTo>
                    <a:cubicBezTo>
                      <a:pt x="224465" y="130020"/>
                      <a:pt x="168373" y="-4388"/>
                      <a:pt x="170225" y="1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7" name="フリーフォーム: 図形 436">
                <a:extLst>
                  <a:ext uri="{FF2B5EF4-FFF2-40B4-BE49-F238E27FC236}">
                    <a16:creationId xmlns:a16="http://schemas.microsoft.com/office/drawing/2014/main" id="{429A3D6C-1A3A-4EB4-B250-E4A3898E2476}"/>
                  </a:ext>
                </a:extLst>
              </p:cNvPr>
              <p:cNvSpPr/>
              <p:nvPr/>
            </p:nvSpPr>
            <p:spPr>
              <a:xfrm>
                <a:off x="2056099" y="9793155"/>
                <a:ext cx="214477" cy="717202"/>
              </a:xfrm>
              <a:custGeom>
                <a:avLst/>
                <a:gdLst>
                  <a:gd name="connsiteX0" fmla="*/ 126714 w 214477"/>
                  <a:gd name="connsiteY0" fmla="*/ 133 h 717202"/>
                  <a:gd name="connsiteX1" fmla="*/ 199739 w 214477"/>
                  <a:gd name="connsiteY1" fmla="*/ 190633 h 717202"/>
                  <a:gd name="connsiteX2" fmla="*/ 196564 w 214477"/>
                  <a:gd name="connsiteY2" fmla="*/ 250958 h 717202"/>
                  <a:gd name="connsiteX3" fmla="*/ 112426 w 214477"/>
                  <a:gd name="connsiteY3" fmla="*/ 450983 h 717202"/>
                  <a:gd name="connsiteX4" fmla="*/ 31464 w 214477"/>
                  <a:gd name="connsiteY4" fmla="*/ 647833 h 717202"/>
                  <a:gd name="connsiteX5" fmla="*/ 1301 w 214477"/>
                  <a:gd name="connsiteY5" fmla="*/ 714508 h 717202"/>
                  <a:gd name="connsiteX6" fmla="*/ 69564 w 214477"/>
                  <a:gd name="connsiteY6" fmla="*/ 570045 h 717202"/>
                  <a:gd name="connsiteX7" fmla="*/ 214026 w 214477"/>
                  <a:gd name="connsiteY7" fmla="*/ 222383 h 717202"/>
                  <a:gd name="connsiteX8" fmla="*/ 126714 w 214477"/>
                  <a:gd name="connsiteY8" fmla="*/ 133 h 71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4477" h="717202">
                    <a:moveTo>
                      <a:pt x="126714" y="133"/>
                    </a:moveTo>
                    <a:cubicBezTo>
                      <a:pt x="124333" y="-5159"/>
                      <a:pt x="188097" y="148829"/>
                      <a:pt x="199739" y="190633"/>
                    </a:cubicBezTo>
                    <a:cubicBezTo>
                      <a:pt x="211381" y="232437"/>
                      <a:pt x="211116" y="207566"/>
                      <a:pt x="196564" y="250958"/>
                    </a:cubicBezTo>
                    <a:cubicBezTo>
                      <a:pt x="182012" y="294350"/>
                      <a:pt x="139943" y="384837"/>
                      <a:pt x="112426" y="450983"/>
                    </a:cubicBezTo>
                    <a:cubicBezTo>
                      <a:pt x="84909" y="517129"/>
                      <a:pt x="49985" y="603912"/>
                      <a:pt x="31464" y="647833"/>
                    </a:cubicBezTo>
                    <a:cubicBezTo>
                      <a:pt x="12943" y="691754"/>
                      <a:pt x="-5049" y="727473"/>
                      <a:pt x="1301" y="714508"/>
                    </a:cubicBezTo>
                    <a:cubicBezTo>
                      <a:pt x="7651" y="701543"/>
                      <a:pt x="34110" y="652066"/>
                      <a:pt x="69564" y="570045"/>
                    </a:cubicBezTo>
                    <a:cubicBezTo>
                      <a:pt x="105018" y="488024"/>
                      <a:pt x="206353" y="314193"/>
                      <a:pt x="214026" y="222383"/>
                    </a:cubicBezTo>
                    <a:cubicBezTo>
                      <a:pt x="221699" y="130573"/>
                      <a:pt x="129095" y="5425"/>
                      <a:pt x="126714" y="1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8" name="フリーフォーム: 図形 437">
                <a:extLst>
                  <a:ext uri="{FF2B5EF4-FFF2-40B4-BE49-F238E27FC236}">
                    <a16:creationId xmlns:a16="http://schemas.microsoft.com/office/drawing/2014/main" id="{ABFA81C0-EF68-4E37-B526-60442F3A9AE4}"/>
                  </a:ext>
                </a:extLst>
              </p:cNvPr>
              <p:cNvSpPr/>
              <p:nvPr/>
            </p:nvSpPr>
            <p:spPr>
              <a:xfrm>
                <a:off x="2456436" y="10155395"/>
                <a:ext cx="625703" cy="454610"/>
              </a:xfrm>
              <a:custGeom>
                <a:avLst/>
                <a:gdLst>
                  <a:gd name="connsiteX0" fmla="*/ 624902 w 625703"/>
                  <a:gd name="connsiteY0" fmla="*/ 1430 h 454610"/>
                  <a:gd name="connsiteX1" fmla="*/ 382014 w 625703"/>
                  <a:gd name="connsiteY1" fmla="*/ 63343 h 454610"/>
                  <a:gd name="connsiteX2" fmla="*/ 247077 w 625703"/>
                  <a:gd name="connsiteY2" fmla="*/ 176055 h 454610"/>
                  <a:gd name="connsiteX3" fmla="*/ 35939 w 625703"/>
                  <a:gd name="connsiteY3" fmla="*/ 414180 h 454610"/>
                  <a:gd name="connsiteX4" fmla="*/ 2602 w 625703"/>
                  <a:gd name="connsiteY4" fmla="*/ 450693 h 454610"/>
                  <a:gd name="connsiteX5" fmla="*/ 64514 w 625703"/>
                  <a:gd name="connsiteY5" fmla="*/ 371318 h 454610"/>
                  <a:gd name="connsiteX6" fmla="*/ 293114 w 625703"/>
                  <a:gd name="connsiteY6" fmla="*/ 122080 h 454610"/>
                  <a:gd name="connsiteX7" fmla="*/ 624902 w 625703"/>
                  <a:gd name="connsiteY7" fmla="*/ 1430 h 454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5703" h="454610">
                    <a:moveTo>
                      <a:pt x="624902" y="1430"/>
                    </a:moveTo>
                    <a:cubicBezTo>
                      <a:pt x="639719" y="-8359"/>
                      <a:pt x="444985" y="34239"/>
                      <a:pt x="382014" y="63343"/>
                    </a:cubicBezTo>
                    <a:cubicBezTo>
                      <a:pt x="319043" y="92447"/>
                      <a:pt x="304756" y="117582"/>
                      <a:pt x="247077" y="176055"/>
                    </a:cubicBezTo>
                    <a:cubicBezTo>
                      <a:pt x="189398" y="234528"/>
                      <a:pt x="76685" y="368407"/>
                      <a:pt x="35939" y="414180"/>
                    </a:cubicBezTo>
                    <a:cubicBezTo>
                      <a:pt x="-4807" y="459953"/>
                      <a:pt x="-2160" y="457837"/>
                      <a:pt x="2602" y="450693"/>
                    </a:cubicBezTo>
                    <a:cubicBezTo>
                      <a:pt x="7364" y="443549"/>
                      <a:pt x="16095" y="426087"/>
                      <a:pt x="64514" y="371318"/>
                    </a:cubicBezTo>
                    <a:cubicBezTo>
                      <a:pt x="112933" y="316549"/>
                      <a:pt x="199451" y="185051"/>
                      <a:pt x="293114" y="122080"/>
                    </a:cubicBezTo>
                    <a:cubicBezTo>
                      <a:pt x="386776" y="59109"/>
                      <a:pt x="610085" y="11219"/>
                      <a:pt x="624902" y="14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9" name="フリーフォーム: 図形 438">
                <a:extLst>
                  <a:ext uri="{FF2B5EF4-FFF2-40B4-BE49-F238E27FC236}">
                    <a16:creationId xmlns:a16="http://schemas.microsoft.com/office/drawing/2014/main" id="{A439765C-E60B-42EC-AD21-E0AEABCA4562}"/>
                  </a:ext>
                </a:extLst>
              </p:cNvPr>
              <p:cNvSpPr/>
              <p:nvPr/>
            </p:nvSpPr>
            <p:spPr>
              <a:xfrm>
                <a:off x="2605576" y="10173743"/>
                <a:ext cx="484938" cy="284634"/>
              </a:xfrm>
              <a:custGeom>
                <a:avLst/>
                <a:gdLst>
                  <a:gd name="connsiteX0" fmla="*/ 483699 w 484938"/>
                  <a:gd name="connsiteY0" fmla="*/ 545 h 284634"/>
                  <a:gd name="connsiteX1" fmla="*/ 178899 w 484938"/>
                  <a:gd name="connsiteY1" fmla="*/ 114845 h 284634"/>
                  <a:gd name="connsiteX2" fmla="*/ 1099 w 484938"/>
                  <a:gd name="connsiteY2" fmla="*/ 283120 h 284634"/>
                  <a:gd name="connsiteX3" fmla="*/ 112224 w 484938"/>
                  <a:gd name="connsiteY3" fmla="*/ 191045 h 284634"/>
                  <a:gd name="connsiteX4" fmla="*/ 280499 w 484938"/>
                  <a:gd name="connsiteY4" fmla="*/ 76745 h 284634"/>
                  <a:gd name="connsiteX5" fmla="*/ 483699 w 484938"/>
                  <a:gd name="connsiteY5" fmla="*/ 545 h 284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4938" h="284634">
                    <a:moveTo>
                      <a:pt x="483699" y="545"/>
                    </a:moveTo>
                    <a:cubicBezTo>
                      <a:pt x="466766" y="6895"/>
                      <a:pt x="259332" y="67749"/>
                      <a:pt x="178899" y="114845"/>
                    </a:cubicBezTo>
                    <a:cubicBezTo>
                      <a:pt x="98466" y="161941"/>
                      <a:pt x="12211" y="270420"/>
                      <a:pt x="1099" y="283120"/>
                    </a:cubicBezTo>
                    <a:cubicBezTo>
                      <a:pt x="-10013" y="295820"/>
                      <a:pt x="65657" y="225441"/>
                      <a:pt x="112224" y="191045"/>
                    </a:cubicBezTo>
                    <a:cubicBezTo>
                      <a:pt x="158791" y="156649"/>
                      <a:pt x="221497" y="108760"/>
                      <a:pt x="280499" y="76745"/>
                    </a:cubicBezTo>
                    <a:cubicBezTo>
                      <a:pt x="339501" y="44730"/>
                      <a:pt x="500632" y="-5805"/>
                      <a:pt x="483699" y="5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0" name="フリーフォーム: 図形 439">
                <a:extLst>
                  <a:ext uri="{FF2B5EF4-FFF2-40B4-BE49-F238E27FC236}">
                    <a16:creationId xmlns:a16="http://schemas.microsoft.com/office/drawing/2014/main" id="{6CFF63EB-492C-45AB-8D2B-F8F7F6A7986C}"/>
                  </a:ext>
                </a:extLst>
              </p:cNvPr>
              <p:cNvSpPr/>
              <p:nvPr/>
            </p:nvSpPr>
            <p:spPr>
              <a:xfrm>
                <a:off x="3104454" y="9963069"/>
                <a:ext cx="853800" cy="171737"/>
              </a:xfrm>
              <a:custGeom>
                <a:avLst/>
                <a:gdLst>
                  <a:gd name="connsiteX0" fmla="*/ 853184 w 853800"/>
                  <a:gd name="connsiteY0" fmla="*/ 81 h 171737"/>
                  <a:gd name="connsiteX1" fmla="*/ 649984 w 853800"/>
                  <a:gd name="connsiteY1" fmla="*/ 98506 h 171737"/>
                  <a:gd name="connsiteX2" fmla="*/ 378521 w 853800"/>
                  <a:gd name="connsiteY2" fmla="*/ 154069 h 171737"/>
                  <a:gd name="connsiteX3" fmla="*/ 696 w 853800"/>
                  <a:gd name="connsiteY3" fmla="*/ 171531 h 171737"/>
                  <a:gd name="connsiteX4" fmla="*/ 292796 w 853800"/>
                  <a:gd name="connsiteY4" fmla="*/ 160419 h 171737"/>
                  <a:gd name="connsiteX5" fmla="*/ 584896 w 853800"/>
                  <a:gd name="connsiteY5" fmla="*/ 115969 h 171737"/>
                  <a:gd name="connsiteX6" fmla="*/ 853184 w 853800"/>
                  <a:gd name="connsiteY6" fmla="*/ 81 h 171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3800" h="171737">
                    <a:moveTo>
                      <a:pt x="853184" y="81"/>
                    </a:moveTo>
                    <a:cubicBezTo>
                      <a:pt x="864032" y="-2829"/>
                      <a:pt x="729094" y="72841"/>
                      <a:pt x="649984" y="98506"/>
                    </a:cubicBezTo>
                    <a:cubicBezTo>
                      <a:pt x="570873" y="124171"/>
                      <a:pt x="486736" y="141898"/>
                      <a:pt x="378521" y="154069"/>
                    </a:cubicBezTo>
                    <a:cubicBezTo>
                      <a:pt x="270306" y="166240"/>
                      <a:pt x="14983" y="170473"/>
                      <a:pt x="696" y="171531"/>
                    </a:cubicBezTo>
                    <a:cubicBezTo>
                      <a:pt x="-13591" y="172589"/>
                      <a:pt x="195429" y="169679"/>
                      <a:pt x="292796" y="160419"/>
                    </a:cubicBezTo>
                    <a:cubicBezTo>
                      <a:pt x="390163" y="151159"/>
                      <a:pt x="492027" y="139252"/>
                      <a:pt x="584896" y="115969"/>
                    </a:cubicBezTo>
                    <a:cubicBezTo>
                      <a:pt x="677765" y="92686"/>
                      <a:pt x="842336" y="2991"/>
                      <a:pt x="853184" y="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1" name="フリーフォーム: 図形 440">
                <a:extLst>
                  <a:ext uri="{FF2B5EF4-FFF2-40B4-BE49-F238E27FC236}">
                    <a16:creationId xmlns:a16="http://schemas.microsoft.com/office/drawing/2014/main" id="{630DF4A0-4F99-4E5A-9B8A-7C7BF5F290D6}"/>
                  </a:ext>
                </a:extLst>
              </p:cNvPr>
              <p:cNvSpPr/>
              <p:nvPr/>
            </p:nvSpPr>
            <p:spPr>
              <a:xfrm>
                <a:off x="3189288" y="9992151"/>
                <a:ext cx="776001" cy="171451"/>
              </a:xfrm>
              <a:custGeom>
                <a:avLst/>
                <a:gdLst>
                  <a:gd name="connsiteX0" fmla="*/ 0 w 776001"/>
                  <a:gd name="connsiteY0" fmla="*/ 171024 h 171451"/>
                  <a:gd name="connsiteX1" fmla="*/ 427037 w 776001"/>
                  <a:gd name="connsiteY1" fmla="*/ 123399 h 171451"/>
                  <a:gd name="connsiteX2" fmla="*/ 765175 w 776001"/>
                  <a:gd name="connsiteY2" fmla="*/ 2749 h 171451"/>
                  <a:gd name="connsiteX3" fmla="*/ 668337 w 776001"/>
                  <a:gd name="connsiteY3" fmla="*/ 47199 h 171451"/>
                  <a:gd name="connsiteX4" fmla="*/ 427037 w 776001"/>
                  <a:gd name="connsiteY4" fmla="*/ 140862 h 171451"/>
                  <a:gd name="connsiteX5" fmla="*/ 0 w 776001"/>
                  <a:gd name="connsiteY5" fmla="*/ 171024 h 171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6001" h="171451">
                    <a:moveTo>
                      <a:pt x="0" y="171024"/>
                    </a:moveTo>
                    <a:cubicBezTo>
                      <a:pt x="0" y="168114"/>
                      <a:pt x="299508" y="151445"/>
                      <a:pt x="427037" y="123399"/>
                    </a:cubicBezTo>
                    <a:cubicBezTo>
                      <a:pt x="554566" y="95353"/>
                      <a:pt x="724958" y="15449"/>
                      <a:pt x="765175" y="2749"/>
                    </a:cubicBezTo>
                    <a:cubicBezTo>
                      <a:pt x="805392" y="-9951"/>
                      <a:pt x="724693" y="24180"/>
                      <a:pt x="668337" y="47199"/>
                    </a:cubicBezTo>
                    <a:cubicBezTo>
                      <a:pt x="611981" y="70218"/>
                      <a:pt x="545835" y="119960"/>
                      <a:pt x="427037" y="140862"/>
                    </a:cubicBezTo>
                    <a:cubicBezTo>
                      <a:pt x="308239" y="161764"/>
                      <a:pt x="0" y="173934"/>
                      <a:pt x="0" y="1710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2" name="フリーフォーム: 図形 441">
                <a:extLst>
                  <a:ext uri="{FF2B5EF4-FFF2-40B4-BE49-F238E27FC236}">
                    <a16:creationId xmlns:a16="http://schemas.microsoft.com/office/drawing/2014/main" id="{16335734-B236-4212-9CD6-BCA97801C1E6}"/>
                  </a:ext>
                </a:extLst>
              </p:cNvPr>
              <p:cNvSpPr/>
              <p:nvPr/>
            </p:nvSpPr>
            <p:spPr>
              <a:xfrm>
                <a:off x="3997127" y="9647232"/>
                <a:ext cx="146665" cy="287921"/>
              </a:xfrm>
              <a:custGeom>
                <a:avLst/>
                <a:gdLst>
                  <a:gd name="connsiteX0" fmla="*/ 128786 w 146665"/>
                  <a:gd name="connsiteY0" fmla="*/ 6 h 287921"/>
                  <a:gd name="connsiteX1" fmla="*/ 131961 w 146665"/>
                  <a:gd name="connsiteY1" fmla="*/ 115893 h 287921"/>
                  <a:gd name="connsiteX2" fmla="*/ 1786 w 146665"/>
                  <a:gd name="connsiteY2" fmla="*/ 284168 h 287921"/>
                  <a:gd name="connsiteX3" fmla="*/ 62111 w 146665"/>
                  <a:gd name="connsiteY3" fmla="*/ 223843 h 287921"/>
                  <a:gd name="connsiteX4" fmla="*/ 144661 w 146665"/>
                  <a:gd name="connsiteY4" fmla="*/ 120656 h 287921"/>
                  <a:gd name="connsiteX5" fmla="*/ 128786 w 146665"/>
                  <a:gd name="connsiteY5" fmla="*/ 6 h 287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6665" h="287921">
                    <a:moveTo>
                      <a:pt x="128786" y="6"/>
                    </a:moveTo>
                    <a:cubicBezTo>
                      <a:pt x="126669" y="-788"/>
                      <a:pt x="153128" y="68533"/>
                      <a:pt x="131961" y="115893"/>
                    </a:cubicBezTo>
                    <a:cubicBezTo>
                      <a:pt x="110794" y="163253"/>
                      <a:pt x="13428" y="266176"/>
                      <a:pt x="1786" y="284168"/>
                    </a:cubicBezTo>
                    <a:cubicBezTo>
                      <a:pt x="-9856" y="302160"/>
                      <a:pt x="38299" y="251095"/>
                      <a:pt x="62111" y="223843"/>
                    </a:cubicBezTo>
                    <a:cubicBezTo>
                      <a:pt x="85923" y="196591"/>
                      <a:pt x="135930" y="159550"/>
                      <a:pt x="144661" y="120656"/>
                    </a:cubicBezTo>
                    <a:cubicBezTo>
                      <a:pt x="153392" y="81762"/>
                      <a:pt x="130903" y="800"/>
                      <a:pt x="128786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3" name="フリーフォーム: 図形 442">
                <a:extLst>
                  <a:ext uri="{FF2B5EF4-FFF2-40B4-BE49-F238E27FC236}">
                    <a16:creationId xmlns:a16="http://schemas.microsoft.com/office/drawing/2014/main" id="{D1689665-C092-4205-99B5-868C46380C77}"/>
                  </a:ext>
                </a:extLst>
              </p:cNvPr>
              <p:cNvSpPr/>
              <p:nvPr/>
            </p:nvSpPr>
            <p:spPr>
              <a:xfrm>
                <a:off x="3994045" y="9457503"/>
                <a:ext cx="172650" cy="513829"/>
              </a:xfrm>
              <a:custGeom>
                <a:avLst/>
                <a:gdLst>
                  <a:gd name="connsiteX0" fmla="*/ 105 w 172650"/>
                  <a:gd name="connsiteY0" fmla="*/ 2410 h 513829"/>
                  <a:gd name="connsiteX1" fmla="*/ 133455 w 172650"/>
                  <a:gd name="connsiteY1" fmla="*/ 134172 h 513829"/>
                  <a:gd name="connsiteX2" fmla="*/ 168380 w 172650"/>
                  <a:gd name="connsiteY2" fmla="*/ 246885 h 513829"/>
                  <a:gd name="connsiteX3" fmla="*/ 166793 w 172650"/>
                  <a:gd name="connsiteY3" fmla="*/ 311972 h 513829"/>
                  <a:gd name="connsiteX4" fmla="*/ 120755 w 172650"/>
                  <a:gd name="connsiteY4" fmla="*/ 397697 h 513829"/>
                  <a:gd name="connsiteX5" fmla="*/ 23918 w 172650"/>
                  <a:gd name="connsiteY5" fmla="*/ 513585 h 513829"/>
                  <a:gd name="connsiteX6" fmla="*/ 103293 w 172650"/>
                  <a:gd name="connsiteY6" fmla="*/ 423097 h 513829"/>
                  <a:gd name="connsiteX7" fmla="*/ 157268 w 172650"/>
                  <a:gd name="connsiteY7" fmla="*/ 254822 h 513829"/>
                  <a:gd name="connsiteX8" fmla="*/ 105 w 172650"/>
                  <a:gd name="connsiteY8" fmla="*/ 2410 h 513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2650" h="513829">
                    <a:moveTo>
                      <a:pt x="105" y="2410"/>
                    </a:moveTo>
                    <a:cubicBezTo>
                      <a:pt x="-3864" y="-17698"/>
                      <a:pt x="105409" y="93426"/>
                      <a:pt x="133455" y="134172"/>
                    </a:cubicBezTo>
                    <a:cubicBezTo>
                      <a:pt x="161501" y="174918"/>
                      <a:pt x="162824" y="217252"/>
                      <a:pt x="168380" y="246885"/>
                    </a:cubicBezTo>
                    <a:cubicBezTo>
                      <a:pt x="173936" y="276518"/>
                      <a:pt x="174730" y="286837"/>
                      <a:pt x="166793" y="311972"/>
                    </a:cubicBezTo>
                    <a:cubicBezTo>
                      <a:pt x="158856" y="337107"/>
                      <a:pt x="144567" y="364095"/>
                      <a:pt x="120755" y="397697"/>
                    </a:cubicBezTo>
                    <a:cubicBezTo>
                      <a:pt x="96943" y="431299"/>
                      <a:pt x="26828" y="509352"/>
                      <a:pt x="23918" y="513585"/>
                    </a:cubicBezTo>
                    <a:cubicBezTo>
                      <a:pt x="21008" y="517818"/>
                      <a:pt x="81068" y="466224"/>
                      <a:pt x="103293" y="423097"/>
                    </a:cubicBezTo>
                    <a:cubicBezTo>
                      <a:pt x="125518" y="379970"/>
                      <a:pt x="171291" y="322026"/>
                      <a:pt x="157268" y="254822"/>
                    </a:cubicBezTo>
                    <a:cubicBezTo>
                      <a:pt x="143245" y="187618"/>
                      <a:pt x="4074" y="22518"/>
                      <a:pt x="105" y="24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4" name="フリーフォーム: 図形 443">
                <a:extLst>
                  <a:ext uri="{FF2B5EF4-FFF2-40B4-BE49-F238E27FC236}">
                    <a16:creationId xmlns:a16="http://schemas.microsoft.com/office/drawing/2014/main" id="{E0EDB4EA-11AD-49B1-960B-134E0BCC539C}"/>
                  </a:ext>
                </a:extLst>
              </p:cNvPr>
              <p:cNvSpPr/>
              <p:nvPr/>
            </p:nvSpPr>
            <p:spPr>
              <a:xfrm>
                <a:off x="3813098" y="8986835"/>
                <a:ext cx="96649" cy="407540"/>
              </a:xfrm>
              <a:custGeom>
                <a:avLst/>
                <a:gdLst>
                  <a:gd name="connsiteX0" fmla="*/ 15952 w 96649"/>
                  <a:gd name="connsiteY0" fmla="*/ 3 h 407540"/>
                  <a:gd name="connsiteX1" fmla="*/ 14365 w 96649"/>
                  <a:gd name="connsiteY1" fmla="*/ 157165 h 407540"/>
                  <a:gd name="connsiteX2" fmla="*/ 23890 w 96649"/>
                  <a:gd name="connsiteY2" fmla="*/ 228603 h 407540"/>
                  <a:gd name="connsiteX3" fmla="*/ 95327 w 96649"/>
                  <a:gd name="connsiteY3" fmla="*/ 403228 h 407540"/>
                  <a:gd name="connsiteX4" fmla="*/ 65165 w 96649"/>
                  <a:gd name="connsiteY4" fmla="*/ 338140 h 407540"/>
                  <a:gd name="connsiteX5" fmla="*/ 1665 w 96649"/>
                  <a:gd name="connsiteY5" fmla="*/ 161928 h 407540"/>
                  <a:gd name="connsiteX6" fmla="*/ 15952 w 96649"/>
                  <a:gd name="connsiteY6" fmla="*/ 3 h 407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6649" h="407540">
                    <a:moveTo>
                      <a:pt x="15952" y="3"/>
                    </a:moveTo>
                    <a:cubicBezTo>
                      <a:pt x="18069" y="-791"/>
                      <a:pt x="13042" y="119065"/>
                      <a:pt x="14365" y="157165"/>
                    </a:cubicBezTo>
                    <a:cubicBezTo>
                      <a:pt x="15688" y="195265"/>
                      <a:pt x="10396" y="187593"/>
                      <a:pt x="23890" y="228603"/>
                    </a:cubicBezTo>
                    <a:cubicBezTo>
                      <a:pt x="37384" y="269613"/>
                      <a:pt x="88448" y="384972"/>
                      <a:pt x="95327" y="403228"/>
                    </a:cubicBezTo>
                    <a:cubicBezTo>
                      <a:pt x="102206" y="421484"/>
                      <a:pt x="80775" y="378357"/>
                      <a:pt x="65165" y="338140"/>
                    </a:cubicBezTo>
                    <a:cubicBezTo>
                      <a:pt x="49555" y="297923"/>
                      <a:pt x="9073" y="215638"/>
                      <a:pt x="1665" y="161928"/>
                    </a:cubicBezTo>
                    <a:cubicBezTo>
                      <a:pt x="-5743" y="108218"/>
                      <a:pt x="13835" y="797"/>
                      <a:pt x="15952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5" name="フリーフォーム: 図形 444">
                <a:extLst>
                  <a:ext uri="{FF2B5EF4-FFF2-40B4-BE49-F238E27FC236}">
                    <a16:creationId xmlns:a16="http://schemas.microsoft.com/office/drawing/2014/main" id="{642BB4CA-7A76-4DA5-B64D-F4FDB38EE0FD}"/>
                  </a:ext>
                </a:extLst>
              </p:cNvPr>
              <p:cNvSpPr/>
              <p:nvPr/>
            </p:nvSpPr>
            <p:spPr>
              <a:xfrm>
                <a:off x="3863957" y="9002303"/>
                <a:ext cx="75344" cy="299835"/>
              </a:xfrm>
              <a:custGeom>
                <a:avLst/>
                <a:gdLst>
                  <a:gd name="connsiteX0" fmla="*/ 46056 w 75344"/>
                  <a:gd name="connsiteY0" fmla="*/ 410 h 299835"/>
                  <a:gd name="connsiteX1" fmla="*/ 14306 w 75344"/>
                  <a:gd name="connsiteY1" fmla="*/ 121060 h 299835"/>
                  <a:gd name="connsiteX2" fmla="*/ 74631 w 75344"/>
                  <a:gd name="connsiteY2" fmla="*/ 297272 h 299835"/>
                  <a:gd name="connsiteX3" fmla="*/ 44468 w 75344"/>
                  <a:gd name="connsiteY3" fmla="*/ 216310 h 299835"/>
                  <a:gd name="connsiteX4" fmla="*/ 18 w 75344"/>
                  <a:gd name="connsiteY4" fmla="*/ 86135 h 299835"/>
                  <a:gd name="connsiteX5" fmla="*/ 46056 w 75344"/>
                  <a:gd name="connsiteY5" fmla="*/ 410 h 299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344" h="299835">
                    <a:moveTo>
                      <a:pt x="46056" y="410"/>
                    </a:moveTo>
                    <a:cubicBezTo>
                      <a:pt x="48437" y="6231"/>
                      <a:pt x="9544" y="71583"/>
                      <a:pt x="14306" y="121060"/>
                    </a:cubicBezTo>
                    <a:cubicBezTo>
                      <a:pt x="19068" y="170537"/>
                      <a:pt x="69604" y="281397"/>
                      <a:pt x="74631" y="297272"/>
                    </a:cubicBezTo>
                    <a:cubicBezTo>
                      <a:pt x="79658" y="313147"/>
                      <a:pt x="56904" y="251500"/>
                      <a:pt x="44468" y="216310"/>
                    </a:cubicBezTo>
                    <a:cubicBezTo>
                      <a:pt x="32032" y="181120"/>
                      <a:pt x="1076" y="120266"/>
                      <a:pt x="18" y="86135"/>
                    </a:cubicBezTo>
                    <a:cubicBezTo>
                      <a:pt x="-1040" y="52004"/>
                      <a:pt x="43675" y="-5411"/>
                      <a:pt x="46056" y="4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6" name="フリーフォーム: 図形 445">
                <a:extLst>
                  <a:ext uri="{FF2B5EF4-FFF2-40B4-BE49-F238E27FC236}">
                    <a16:creationId xmlns:a16="http://schemas.microsoft.com/office/drawing/2014/main" id="{85E1CC07-6564-47EB-827E-DDE44EA0C1E2}"/>
                  </a:ext>
                </a:extLst>
              </p:cNvPr>
              <p:cNvSpPr/>
              <p:nvPr/>
            </p:nvSpPr>
            <p:spPr>
              <a:xfrm>
                <a:off x="3736967" y="7717957"/>
                <a:ext cx="100149" cy="86279"/>
              </a:xfrm>
              <a:custGeom>
                <a:avLst/>
                <a:gdLst>
                  <a:gd name="connsiteX0" fmla="*/ 57158 w 100149"/>
                  <a:gd name="connsiteY0" fmla="*/ 468 h 86279"/>
                  <a:gd name="connsiteX1" fmla="*/ 19058 w 100149"/>
                  <a:gd name="connsiteY1" fmla="*/ 36981 h 86279"/>
                  <a:gd name="connsiteX2" fmla="*/ 38108 w 100149"/>
                  <a:gd name="connsiteY2" fmla="*/ 71906 h 86279"/>
                  <a:gd name="connsiteX3" fmla="*/ 100021 w 100149"/>
                  <a:gd name="connsiteY3" fmla="*/ 86193 h 86279"/>
                  <a:gd name="connsiteX4" fmla="*/ 55571 w 100149"/>
                  <a:gd name="connsiteY4" fmla="*/ 78256 h 86279"/>
                  <a:gd name="connsiteX5" fmla="*/ 8 w 100149"/>
                  <a:gd name="connsiteY5" fmla="*/ 63968 h 86279"/>
                  <a:gd name="connsiteX6" fmla="*/ 57158 w 100149"/>
                  <a:gd name="connsiteY6" fmla="*/ 468 h 86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49" h="86279">
                    <a:moveTo>
                      <a:pt x="57158" y="468"/>
                    </a:moveTo>
                    <a:cubicBezTo>
                      <a:pt x="60333" y="-4030"/>
                      <a:pt x="22233" y="25075"/>
                      <a:pt x="19058" y="36981"/>
                    </a:cubicBezTo>
                    <a:cubicBezTo>
                      <a:pt x="15883" y="48887"/>
                      <a:pt x="24614" y="63704"/>
                      <a:pt x="38108" y="71906"/>
                    </a:cubicBezTo>
                    <a:cubicBezTo>
                      <a:pt x="51602" y="80108"/>
                      <a:pt x="97111" y="85135"/>
                      <a:pt x="100021" y="86193"/>
                    </a:cubicBezTo>
                    <a:cubicBezTo>
                      <a:pt x="102931" y="87251"/>
                      <a:pt x="55571" y="78256"/>
                      <a:pt x="55571" y="78256"/>
                    </a:cubicBezTo>
                    <a:cubicBezTo>
                      <a:pt x="38902" y="74552"/>
                      <a:pt x="802" y="75345"/>
                      <a:pt x="8" y="63968"/>
                    </a:cubicBezTo>
                    <a:cubicBezTo>
                      <a:pt x="-786" y="52591"/>
                      <a:pt x="53983" y="4966"/>
                      <a:pt x="57158" y="4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7" name="フリーフォーム: 図形 446">
                <a:extLst>
                  <a:ext uri="{FF2B5EF4-FFF2-40B4-BE49-F238E27FC236}">
                    <a16:creationId xmlns:a16="http://schemas.microsoft.com/office/drawing/2014/main" id="{5CBC8526-4702-4944-AB2F-0B974F48D9B1}"/>
                  </a:ext>
                </a:extLst>
              </p:cNvPr>
              <p:cNvSpPr/>
              <p:nvPr/>
            </p:nvSpPr>
            <p:spPr>
              <a:xfrm>
                <a:off x="3558575" y="7815150"/>
                <a:ext cx="97513" cy="74748"/>
              </a:xfrm>
              <a:custGeom>
                <a:avLst/>
                <a:gdLst>
                  <a:gd name="connsiteX0" fmla="*/ 41875 w 97513"/>
                  <a:gd name="connsiteY0" fmla="*/ 113 h 74748"/>
                  <a:gd name="connsiteX1" fmla="*/ 14888 w 97513"/>
                  <a:gd name="connsiteY1" fmla="*/ 54088 h 74748"/>
                  <a:gd name="connsiteX2" fmla="*/ 97438 w 97513"/>
                  <a:gd name="connsiteY2" fmla="*/ 73138 h 74748"/>
                  <a:gd name="connsiteX3" fmla="*/ 29175 w 97513"/>
                  <a:gd name="connsiteY3" fmla="*/ 71550 h 74748"/>
                  <a:gd name="connsiteX4" fmla="*/ 600 w 97513"/>
                  <a:gd name="connsiteY4" fmla="*/ 69963 h 74748"/>
                  <a:gd name="connsiteX5" fmla="*/ 41875 w 97513"/>
                  <a:gd name="connsiteY5" fmla="*/ 113 h 7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513" h="74748">
                    <a:moveTo>
                      <a:pt x="41875" y="113"/>
                    </a:moveTo>
                    <a:cubicBezTo>
                      <a:pt x="44256" y="-2533"/>
                      <a:pt x="5628" y="41917"/>
                      <a:pt x="14888" y="54088"/>
                    </a:cubicBezTo>
                    <a:cubicBezTo>
                      <a:pt x="24148" y="66259"/>
                      <a:pt x="95057" y="70228"/>
                      <a:pt x="97438" y="73138"/>
                    </a:cubicBezTo>
                    <a:cubicBezTo>
                      <a:pt x="99819" y="76048"/>
                      <a:pt x="45315" y="72079"/>
                      <a:pt x="29175" y="71550"/>
                    </a:cubicBezTo>
                    <a:cubicBezTo>
                      <a:pt x="13035" y="71021"/>
                      <a:pt x="-3369" y="80017"/>
                      <a:pt x="600" y="69963"/>
                    </a:cubicBezTo>
                    <a:cubicBezTo>
                      <a:pt x="4569" y="59909"/>
                      <a:pt x="39494" y="2759"/>
                      <a:pt x="41875" y="1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8" name="フリーフォーム: 図形 447">
                <a:extLst>
                  <a:ext uri="{FF2B5EF4-FFF2-40B4-BE49-F238E27FC236}">
                    <a16:creationId xmlns:a16="http://schemas.microsoft.com/office/drawing/2014/main" id="{B98D2DB9-41EC-4C39-8D12-062A492507B7}"/>
                  </a:ext>
                </a:extLst>
              </p:cNvPr>
              <p:cNvSpPr/>
              <p:nvPr/>
            </p:nvSpPr>
            <p:spPr>
              <a:xfrm>
                <a:off x="3615337" y="7902549"/>
                <a:ext cx="105784" cy="132548"/>
              </a:xfrm>
              <a:custGeom>
                <a:avLst/>
                <a:gdLst>
                  <a:gd name="connsiteX0" fmla="*/ 81951 w 105784"/>
                  <a:gd name="connsiteY0" fmla="*/ 26 h 132548"/>
                  <a:gd name="connsiteX1" fmla="*/ 105763 w 105784"/>
                  <a:gd name="connsiteY1" fmla="*/ 120676 h 132548"/>
                  <a:gd name="connsiteX2" fmla="*/ 77188 w 105784"/>
                  <a:gd name="connsiteY2" fmla="*/ 128614 h 132548"/>
                  <a:gd name="connsiteX3" fmla="*/ 51788 w 105784"/>
                  <a:gd name="connsiteY3" fmla="*/ 125439 h 132548"/>
                  <a:gd name="connsiteX4" fmla="*/ 7338 w 105784"/>
                  <a:gd name="connsiteY4" fmla="*/ 123851 h 132548"/>
                  <a:gd name="connsiteX5" fmla="*/ 7338 w 105784"/>
                  <a:gd name="connsiteY5" fmla="*/ 125439 h 132548"/>
                  <a:gd name="connsiteX6" fmla="*/ 78776 w 105784"/>
                  <a:gd name="connsiteY6" fmla="*/ 117501 h 132548"/>
                  <a:gd name="connsiteX7" fmla="*/ 86713 w 105784"/>
                  <a:gd name="connsiteY7" fmla="*/ 109564 h 132548"/>
                  <a:gd name="connsiteX8" fmla="*/ 81951 w 105784"/>
                  <a:gd name="connsiteY8" fmla="*/ 26 h 132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784" h="132548">
                    <a:moveTo>
                      <a:pt x="81951" y="26"/>
                    </a:moveTo>
                    <a:cubicBezTo>
                      <a:pt x="85126" y="1878"/>
                      <a:pt x="106557" y="99245"/>
                      <a:pt x="105763" y="120676"/>
                    </a:cubicBezTo>
                    <a:cubicBezTo>
                      <a:pt x="104969" y="142107"/>
                      <a:pt x="86184" y="127820"/>
                      <a:pt x="77188" y="128614"/>
                    </a:cubicBezTo>
                    <a:cubicBezTo>
                      <a:pt x="68192" y="129408"/>
                      <a:pt x="63430" y="126233"/>
                      <a:pt x="51788" y="125439"/>
                    </a:cubicBezTo>
                    <a:cubicBezTo>
                      <a:pt x="40146" y="124645"/>
                      <a:pt x="14746" y="123851"/>
                      <a:pt x="7338" y="123851"/>
                    </a:cubicBezTo>
                    <a:cubicBezTo>
                      <a:pt x="-70" y="123851"/>
                      <a:pt x="-4568" y="126497"/>
                      <a:pt x="7338" y="125439"/>
                    </a:cubicBezTo>
                    <a:cubicBezTo>
                      <a:pt x="19244" y="124381"/>
                      <a:pt x="65547" y="120147"/>
                      <a:pt x="78776" y="117501"/>
                    </a:cubicBezTo>
                    <a:cubicBezTo>
                      <a:pt x="92005" y="114855"/>
                      <a:pt x="85655" y="124910"/>
                      <a:pt x="86713" y="109564"/>
                    </a:cubicBezTo>
                    <a:cubicBezTo>
                      <a:pt x="87771" y="94218"/>
                      <a:pt x="78776" y="-1826"/>
                      <a:pt x="81951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9" name="フリーフォーム: 図形 448">
                <a:extLst>
                  <a:ext uri="{FF2B5EF4-FFF2-40B4-BE49-F238E27FC236}">
                    <a16:creationId xmlns:a16="http://schemas.microsoft.com/office/drawing/2014/main" id="{04025D1F-3725-40B6-9710-9FE34A877AC2}"/>
                  </a:ext>
                </a:extLst>
              </p:cNvPr>
              <p:cNvSpPr/>
              <p:nvPr/>
            </p:nvSpPr>
            <p:spPr>
              <a:xfrm>
                <a:off x="3603384" y="7905699"/>
                <a:ext cx="89252" cy="117636"/>
              </a:xfrm>
              <a:custGeom>
                <a:avLst/>
                <a:gdLst>
                  <a:gd name="connsiteX0" fmla="*/ 89141 w 89252"/>
                  <a:gd name="connsiteY0" fmla="*/ 51 h 117636"/>
                  <a:gd name="connsiteX1" fmla="*/ 5004 w 89252"/>
                  <a:gd name="connsiteY1" fmla="*/ 33389 h 117636"/>
                  <a:gd name="connsiteX2" fmla="*/ 22466 w 89252"/>
                  <a:gd name="connsiteY2" fmla="*/ 61964 h 117636"/>
                  <a:gd name="connsiteX3" fmla="*/ 241 w 89252"/>
                  <a:gd name="connsiteY3" fmla="*/ 81014 h 117636"/>
                  <a:gd name="connsiteX4" fmla="*/ 39929 w 89252"/>
                  <a:gd name="connsiteY4" fmla="*/ 117526 h 117636"/>
                  <a:gd name="connsiteX5" fmla="*/ 8179 w 89252"/>
                  <a:gd name="connsiteY5" fmla="*/ 90539 h 117636"/>
                  <a:gd name="connsiteX6" fmla="*/ 22466 w 89252"/>
                  <a:gd name="connsiteY6" fmla="*/ 41326 h 117636"/>
                  <a:gd name="connsiteX7" fmla="*/ 89141 w 89252"/>
                  <a:gd name="connsiteY7" fmla="*/ 51 h 117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252" h="117636">
                    <a:moveTo>
                      <a:pt x="89141" y="51"/>
                    </a:moveTo>
                    <a:cubicBezTo>
                      <a:pt x="86231" y="-1272"/>
                      <a:pt x="16116" y="23070"/>
                      <a:pt x="5004" y="33389"/>
                    </a:cubicBezTo>
                    <a:cubicBezTo>
                      <a:pt x="-6108" y="43708"/>
                      <a:pt x="23260" y="54027"/>
                      <a:pt x="22466" y="61964"/>
                    </a:cubicBezTo>
                    <a:cubicBezTo>
                      <a:pt x="21672" y="69901"/>
                      <a:pt x="-2669" y="71754"/>
                      <a:pt x="241" y="81014"/>
                    </a:cubicBezTo>
                    <a:cubicBezTo>
                      <a:pt x="3151" y="90274"/>
                      <a:pt x="38606" y="115939"/>
                      <a:pt x="39929" y="117526"/>
                    </a:cubicBezTo>
                    <a:cubicBezTo>
                      <a:pt x="41252" y="119113"/>
                      <a:pt x="11089" y="103239"/>
                      <a:pt x="8179" y="90539"/>
                    </a:cubicBezTo>
                    <a:cubicBezTo>
                      <a:pt x="5268" y="77839"/>
                      <a:pt x="7914" y="52703"/>
                      <a:pt x="22466" y="41326"/>
                    </a:cubicBezTo>
                    <a:cubicBezTo>
                      <a:pt x="37018" y="29949"/>
                      <a:pt x="92051" y="1374"/>
                      <a:pt x="89141" y="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0" name="フリーフォーム: 図形 449">
                <a:extLst>
                  <a:ext uri="{FF2B5EF4-FFF2-40B4-BE49-F238E27FC236}">
                    <a16:creationId xmlns:a16="http://schemas.microsoft.com/office/drawing/2014/main" id="{7B80FD6F-7C11-4D60-B756-3BC597CE3729}"/>
                  </a:ext>
                </a:extLst>
              </p:cNvPr>
              <p:cNvSpPr/>
              <p:nvPr/>
            </p:nvSpPr>
            <p:spPr>
              <a:xfrm>
                <a:off x="3682983" y="8059031"/>
                <a:ext cx="77963" cy="89430"/>
              </a:xfrm>
              <a:custGeom>
                <a:avLst/>
                <a:gdLst>
                  <a:gd name="connsiteX0" fmla="*/ 77805 w 77963"/>
                  <a:gd name="connsiteY0" fmla="*/ 3882 h 89430"/>
                  <a:gd name="connsiteX1" fmla="*/ 20655 w 77963"/>
                  <a:gd name="connsiteY1" fmla="*/ 13407 h 89430"/>
                  <a:gd name="connsiteX2" fmla="*/ 34942 w 77963"/>
                  <a:gd name="connsiteY2" fmla="*/ 83257 h 89430"/>
                  <a:gd name="connsiteX3" fmla="*/ 52405 w 77963"/>
                  <a:gd name="connsiteY3" fmla="*/ 83257 h 89430"/>
                  <a:gd name="connsiteX4" fmla="*/ 17 w 77963"/>
                  <a:gd name="connsiteY4" fmla="*/ 59444 h 89430"/>
                  <a:gd name="connsiteX5" fmla="*/ 77805 w 77963"/>
                  <a:gd name="connsiteY5" fmla="*/ 3882 h 89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963" h="89430">
                    <a:moveTo>
                      <a:pt x="77805" y="3882"/>
                    </a:moveTo>
                    <a:cubicBezTo>
                      <a:pt x="81245" y="-3791"/>
                      <a:pt x="27799" y="178"/>
                      <a:pt x="20655" y="13407"/>
                    </a:cubicBezTo>
                    <a:cubicBezTo>
                      <a:pt x="13511" y="26636"/>
                      <a:pt x="29650" y="71615"/>
                      <a:pt x="34942" y="83257"/>
                    </a:cubicBezTo>
                    <a:cubicBezTo>
                      <a:pt x="40234" y="94899"/>
                      <a:pt x="58226" y="87226"/>
                      <a:pt x="52405" y="83257"/>
                    </a:cubicBezTo>
                    <a:cubicBezTo>
                      <a:pt x="46584" y="79288"/>
                      <a:pt x="1340" y="72673"/>
                      <a:pt x="17" y="59444"/>
                    </a:cubicBezTo>
                    <a:cubicBezTo>
                      <a:pt x="-1306" y="46215"/>
                      <a:pt x="74365" y="11555"/>
                      <a:pt x="77805" y="388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1" name="フリーフォーム: 図形 450">
                <a:extLst>
                  <a:ext uri="{FF2B5EF4-FFF2-40B4-BE49-F238E27FC236}">
                    <a16:creationId xmlns:a16="http://schemas.microsoft.com/office/drawing/2014/main" id="{EC3A662F-5676-4B31-AA15-502BED568CDD}"/>
                  </a:ext>
                </a:extLst>
              </p:cNvPr>
              <p:cNvSpPr/>
              <p:nvPr/>
            </p:nvSpPr>
            <p:spPr>
              <a:xfrm>
                <a:off x="3767081" y="8288070"/>
                <a:ext cx="68774" cy="89109"/>
              </a:xfrm>
              <a:custGeom>
                <a:avLst/>
                <a:gdLst>
                  <a:gd name="connsiteX0" fmla="*/ 55619 w 68774"/>
                  <a:gd name="connsiteY0" fmla="*/ 268 h 89109"/>
                  <a:gd name="connsiteX1" fmla="*/ 57 w 68774"/>
                  <a:gd name="connsiteY1" fmla="*/ 41543 h 89109"/>
                  <a:gd name="connsiteX2" fmla="*/ 68319 w 68774"/>
                  <a:gd name="connsiteY2" fmla="*/ 85993 h 89109"/>
                  <a:gd name="connsiteX3" fmla="*/ 28632 w 68774"/>
                  <a:gd name="connsiteY3" fmla="*/ 82818 h 89109"/>
                  <a:gd name="connsiteX4" fmla="*/ 4819 w 68774"/>
                  <a:gd name="connsiteY4" fmla="*/ 62180 h 89109"/>
                  <a:gd name="connsiteX5" fmla="*/ 55619 w 68774"/>
                  <a:gd name="connsiteY5" fmla="*/ 268 h 89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774" h="89109">
                    <a:moveTo>
                      <a:pt x="55619" y="268"/>
                    </a:moveTo>
                    <a:cubicBezTo>
                      <a:pt x="54825" y="-3171"/>
                      <a:pt x="-2060" y="27256"/>
                      <a:pt x="57" y="41543"/>
                    </a:cubicBezTo>
                    <a:cubicBezTo>
                      <a:pt x="2174" y="55831"/>
                      <a:pt x="63557" y="79114"/>
                      <a:pt x="68319" y="85993"/>
                    </a:cubicBezTo>
                    <a:cubicBezTo>
                      <a:pt x="73081" y="92872"/>
                      <a:pt x="39215" y="86787"/>
                      <a:pt x="28632" y="82818"/>
                    </a:cubicBezTo>
                    <a:cubicBezTo>
                      <a:pt x="18049" y="78849"/>
                      <a:pt x="-1795" y="75409"/>
                      <a:pt x="4819" y="62180"/>
                    </a:cubicBezTo>
                    <a:cubicBezTo>
                      <a:pt x="11433" y="48951"/>
                      <a:pt x="56413" y="3707"/>
                      <a:pt x="55619" y="2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2" name="フリーフォーム: 図形 451">
                <a:extLst>
                  <a:ext uri="{FF2B5EF4-FFF2-40B4-BE49-F238E27FC236}">
                    <a16:creationId xmlns:a16="http://schemas.microsoft.com/office/drawing/2014/main" id="{D672A6B8-708C-4216-AE6C-803D00D71E73}"/>
                  </a:ext>
                </a:extLst>
              </p:cNvPr>
              <p:cNvSpPr/>
              <p:nvPr/>
            </p:nvSpPr>
            <p:spPr>
              <a:xfrm>
                <a:off x="3147538" y="8119794"/>
                <a:ext cx="88753" cy="73414"/>
              </a:xfrm>
              <a:custGeom>
                <a:avLst/>
                <a:gdLst>
                  <a:gd name="connsiteX0" fmla="*/ 76675 w 88753"/>
                  <a:gd name="connsiteY0" fmla="*/ 269 h 73414"/>
                  <a:gd name="connsiteX1" fmla="*/ 22700 w 88753"/>
                  <a:gd name="connsiteY1" fmla="*/ 38369 h 73414"/>
                  <a:gd name="connsiteX2" fmla="*/ 54450 w 88753"/>
                  <a:gd name="connsiteY2" fmla="*/ 66944 h 73414"/>
                  <a:gd name="connsiteX3" fmla="*/ 87787 w 88753"/>
                  <a:gd name="connsiteY3" fmla="*/ 73294 h 73414"/>
                  <a:gd name="connsiteX4" fmla="*/ 14762 w 88753"/>
                  <a:gd name="connsiteY4" fmla="*/ 63769 h 73414"/>
                  <a:gd name="connsiteX5" fmla="*/ 3650 w 88753"/>
                  <a:gd name="connsiteY5" fmla="*/ 59006 h 73414"/>
                  <a:gd name="connsiteX6" fmla="*/ 76675 w 88753"/>
                  <a:gd name="connsiteY6" fmla="*/ 269 h 73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8753" h="73414">
                    <a:moveTo>
                      <a:pt x="76675" y="269"/>
                    </a:moveTo>
                    <a:cubicBezTo>
                      <a:pt x="79850" y="-3171"/>
                      <a:pt x="26404" y="27257"/>
                      <a:pt x="22700" y="38369"/>
                    </a:cubicBezTo>
                    <a:cubicBezTo>
                      <a:pt x="18996" y="49481"/>
                      <a:pt x="43602" y="61123"/>
                      <a:pt x="54450" y="66944"/>
                    </a:cubicBezTo>
                    <a:cubicBezTo>
                      <a:pt x="65298" y="72765"/>
                      <a:pt x="94401" y="73823"/>
                      <a:pt x="87787" y="73294"/>
                    </a:cubicBezTo>
                    <a:cubicBezTo>
                      <a:pt x="81173" y="72765"/>
                      <a:pt x="28785" y="66150"/>
                      <a:pt x="14762" y="63769"/>
                    </a:cubicBezTo>
                    <a:cubicBezTo>
                      <a:pt x="739" y="61388"/>
                      <a:pt x="-4023" y="65621"/>
                      <a:pt x="3650" y="59006"/>
                    </a:cubicBezTo>
                    <a:cubicBezTo>
                      <a:pt x="11323" y="52391"/>
                      <a:pt x="73500" y="3709"/>
                      <a:pt x="76675" y="2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3" name="フリーフォーム: 図形 452">
                <a:extLst>
                  <a:ext uri="{FF2B5EF4-FFF2-40B4-BE49-F238E27FC236}">
                    <a16:creationId xmlns:a16="http://schemas.microsoft.com/office/drawing/2014/main" id="{DBD63BC9-CAE1-48A2-A14A-D6C71956CF04}"/>
                  </a:ext>
                </a:extLst>
              </p:cNvPr>
              <p:cNvSpPr/>
              <p:nvPr/>
            </p:nvSpPr>
            <p:spPr>
              <a:xfrm>
                <a:off x="3268649" y="8134221"/>
                <a:ext cx="206979" cy="95395"/>
              </a:xfrm>
              <a:custGeom>
                <a:avLst/>
                <a:gdLst>
                  <a:gd name="connsiteX0" fmla="*/ 14 w 206979"/>
                  <a:gd name="connsiteY0" fmla="*/ 84267 h 95395"/>
                  <a:gd name="connsiteX1" fmla="*/ 163526 w 206979"/>
                  <a:gd name="connsiteY1" fmla="*/ 17592 h 95395"/>
                  <a:gd name="connsiteX2" fmla="*/ 192101 w 206979"/>
                  <a:gd name="connsiteY2" fmla="*/ 95379 h 95395"/>
                  <a:gd name="connsiteX3" fmla="*/ 206389 w 206979"/>
                  <a:gd name="connsiteY3" fmla="*/ 9654 h 95395"/>
                  <a:gd name="connsiteX4" fmla="*/ 173051 w 206979"/>
                  <a:gd name="connsiteY4" fmla="*/ 9654 h 95395"/>
                  <a:gd name="connsiteX5" fmla="*/ 14 w 206979"/>
                  <a:gd name="connsiteY5" fmla="*/ 84267 h 95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6979" h="95395">
                    <a:moveTo>
                      <a:pt x="14" y="84267"/>
                    </a:moveTo>
                    <a:cubicBezTo>
                      <a:pt x="-1573" y="85590"/>
                      <a:pt x="131511" y="15740"/>
                      <a:pt x="163526" y="17592"/>
                    </a:cubicBezTo>
                    <a:cubicBezTo>
                      <a:pt x="195541" y="19444"/>
                      <a:pt x="184957" y="96702"/>
                      <a:pt x="192101" y="95379"/>
                    </a:cubicBezTo>
                    <a:cubicBezTo>
                      <a:pt x="199245" y="94056"/>
                      <a:pt x="209564" y="23941"/>
                      <a:pt x="206389" y="9654"/>
                    </a:cubicBezTo>
                    <a:cubicBezTo>
                      <a:pt x="203214" y="-4633"/>
                      <a:pt x="204272" y="-1723"/>
                      <a:pt x="173051" y="9654"/>
                    </a:cubicBezTo>
                    <a:cubicBezTo>
                      <a:pt x="141830" y="21031"/>
                      <a:pt x="1601" y="82944"/>
                      <a:pt x="14" y="842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4" name="フリーフォーム: 図形 453">
                <a:extLst>
                  <a:ext uri="{FF2B5EF4-FFF2-40B4-BE49-F238E27FC236}">
                    <a16:creationId xmlns:a16="http://schemas.microsoft.com/office/drawing/2014/main" id="{EDBE752C-9C91-48C4-B780-508F1A02A746}"/>
                  </a:ext>
                </a:extLst>
              </p:cNvPr>
              <p:cNvSpPr/>
              <p:nvPr/>
            </p:nvSpPr>
            <p:spPr>
              <a:xfrm>
                <a:off x="3277295" y="8223034"/>
                <a:ext cx="194568" cy="47852"/>
              </a:xfrm>
              <a:custGeom>
                <a:avLst/>
                <a:gdLst>
                  <a:gd name="connsiteX0" fmla="*/ 194568 w 194568"/>
                  <a:gd name="connsiteY0" fmla="*/ 216 h 47852"/>
                  <a:gd name="connsiteX1" fmla="*/ 19943 w 194568"/>
                  <a:gd name="connsiteY1" fmla="*/ 47841 h 47852"/>
                  <a:gd name="connsiteX2" fmla="*/ 4068 w 194568"/>
                  <a:gd name="connsiteY2" fmla="*/ 4979 h 47852"/>
                  <a:gd name="connsiteX3" fmla="*/ 21530 w 194568"/>
                  <a:gd name="connsiteY3" fmla="*/ 28791 h 47852"/>
                  <a:gd name="connsiteX4" fmla="*/ 194568 w 194568"/>
                  <a:gd name="connsiteY4" fmla="*/ 216 h 47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4568" h="47852">
                    <a:moveTo>
                      <a:pt x="194568" y="216"/>
                    </a:moveTo>
                    <a:cubicBezTo>
                      <a:pt x="194303" y="3391"/>
                      <a:pt x="51693" y="47047"/>
                      <a:pt x="19943" y="47841"/>
                    </a:cubicBezTo>
                    <a:cubicBezTo>
                      <a:pt x="-11807" y="48635"/>
                      <a:pt x="3803" y="8154"/>
                      <a:pt x="4068" y="4979"/>
                    </a:cubicBezTo>
                    <a:cubicBezTo>
                      <a:pt x="4332" y="1804"/>
                      <a:pt x="-6251" y="27733"/>
                      <a:pt x="21530" y="28791"/>
                    </a:cubicBezTo>
                    <a:cubicBezTo>
                      <a:pt x="49311" y="29849"/>
                      <a:pt x="194833" y="-2959"/>
                      <a:pt x="194568" y="2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5" name="フリーフォーム: 図形 454">
                <a:extLst>
                  <a:ext uri="{FF2B5EF4-FFF2-40B4-BE49-F238E27FC236}">
                    <a16:creationId xmlns:a16="http://schemas.microsoft.com/office/drawing/2014/main" id="{103E042C-1270-41E2-8BB5-B224EDD19B5F}"/>
                  </a:ext>
                </a:extLst>
              </p:cNvPr>
              <p:cNvSpPr/>
              <p:nvPr/>
            </p:nvSpPr>
            <p:spPr>
              <a:xfrm>
                <a:off x="2922523" y="8300914"/>
                <a:ext cx="185967" cy="149397"/>
              </a:xfrm>
              <a:custGeom>
                <a:avLst/>
                <a:gdLst>
                  <a:gd name="connsiteX0" fmla="*/ 154052 w 185967"/>
                  <a:gd name="connsiteY0" fmla="*/ 124 h 149397"/>
                  <a:gd name="connsiteX1" fmla="*/ 177865 w 185967"/>
                  <a:gd name="connsiteY1" fmla="*/ 82674 h 149397"/>
                  <a:gd name="connsiteX2" fmla="*/ 139765 w 185967"/>
                  <a:gd name="connsiteY2" fmla="*/ 103311 h 149397"/>
                  <a:gd name="connsiteX3" fmla="*/ 65 w 185967"/>
                  <a:gd name="connsiteY3" fmla="*/ 149349 h 149397"/>
                  <a:gd name="connsiteX4" fmla="*/ 158815 w 185967"/>
                  <a:gd name="connsiteY4" fmla="*/ 112836 h 149397"/>
                  <a:gd name="connsiteX5" fmla="*/ 185802 w 185967"/>
                  <a:gd name="connsiteY5" fmla="*/ 103311 h 149397"/>
                  <a:gd name="connsiteX6" fmla="*/ 154052 w 185967"/>
                  <a:gd name="connsiteY6" fmla="*/ 124 h 149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5967" h="149397">
                    <a:moveTo>
                      <a:pt x="154052" y="124"/>
                    </a:moveTo>
                    <a:cubicBezTo>
                      <a:pt x="152729" y="-3315"/>
                      <a:pt x="180246" y="65476"/>
                      <a:pt x="177865" y="82674"/>
                    </a:cubicBezTo>
                    <a:cubicBezTo>
                      <a:pt x="175484" y="99872"/>
                      <a:pt x="169398" y="92199"/>
                      <a:pt x="139765" y="103311"/>
                    </a:cubicBezTo>
                    <a:cubicBezTo>
                      <a:pt x="110132" y="114423"/>
                      <a:pt x="-3110" y="147762"/>
                      <a:pt x="65" y="149349"/>
                    </a:cubicBezTo>
                    <a:cubicBezTo>
                      <a:pt x="3240" y="150936"/>
                      <a:pt x="158815" y="112836"/>
                      <a:pt x="158815" y="112836"/>
                    </a:cubicBezTo>
                    <a:cubicBezTo>
                      <a:pt x="189771" y="105163"/>
                      <a:pt x="185802" y="114688"/>
                      <a:pt x="185802" y="103311"/>
                    </a:cubicBezTo>
                    <a:cubicBezTo>
                      <a:pt x="185802" y="91934"/>
                      <a:pt x="155375" y="3563"/>
                      <a:pt x="154052" y="1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6" name="フリーフォーム: 図形 455">
                <a:extLst>
                  <a:ext uri="{FF2B5EF4-FFF2-40B4-BE49-F238E27FC236}">
                    <a16:creationId xmlns:a16="http://schemas.microsoft.com/office/drawing/2014/main" id="{67BE27EE-4DE1-4882-BCC2-73E4ACC92B11}"/>
                  </a:ext>
                </a:extLst>
              </p:cNvPr>
              <p:cNvSpPr/>
              <p:nvPr/>
            </p:nvSpPr>
            <p:spPr>
              <a:xfrm>
                <a:off x="2903126" y="8331072"/>
                <a:ext cx="168700" cy="135249"/>
              </a:xfrm>
              <a:custGeom>
                <a:avLst/>
                <a:gdLst>
                  <a:gd name="connsiteX0" fmla="*/ 168687 w 168700"/>
                  <a:gd name="connsiteY0" fmla="*/ 128 h 135249"/>
                  <a:gd name="connsiteX1" fmla="*/ 5174 w 168700"/>
                  <a:gd name="connsiteY1" fmla="*/ 66803 h 135249"/>
                  <a:gd name="connsiteX2" fmla="*/ 38512 w 168700"/>
                  <a:gd name="connsiteY2" fmla="*/ 135066 h 135249"/>
                  <a:gd name="connsiteX3" fmla="*/ 14699 w 168700"/>
                  <a:gd name="connsiteY3" fmla="*/ 84266 h 135249"/>
                  <a:gd name="connsiteX4" fmla="*/ 168687 w 168700"/>
                  <a:gd name="connsiteY4" fmla="*/ 128 h 135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700" h="135249">
                    <a:moveTo>
                      <a:pt x="168687" y="128"/>
                    </a:moveTo>
                    <a:cubicBezTo>
                      <a:pt x="167100" y="-2782"/>
                      <a:pt x="26870" y="44313"/>
                      <a:pt x="5174" y="66803"/>
                    </a:cubicBezTo>
                    <a:cubicBezTo>
                      <a:pt x="-16522" y="89293"/>
                      <a:pt x="36925" y="132156"/>
                      <a:pt x="38512" y="135066"/>
                    </a:cubicBezTo>
                    <a:cubicBezTo>
                      <a:pt x="40099" y="137976"/>
                      <a:pt x="-6203" y="105697"/>
                      <a:pt x="14699" y="84266"/>
                    </a:cubicBezTo>
                    <a:cubicBezTo>
                      <a:pt x="35601" y="62835"/>
                      <a:pt x="170274" y="3038"/>
                      <a:pt x="168687" y="1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7" name="フリーフォーム: 図形 456">
                <a:extLst>
                  <a:ext uri="{FF2B5EF4-FFF2-40B4-BE49-F238E27FC236}">
                    <a16:creationId xmlns:a16="http://schemas.microsoft.com/office/drawing/2014/main" id="{6F572CE0-80C8-4901-8A46-7451C9D02946}"/>
                  </a:ext>
                </a:extLst>
              </p:cNvPr>
              <p:cNvSpPr/>
              <p:nvPr/>
            </p:nvSpPr>
            <p:spPr>
              <a:xfrm>
                <a:off x="2908287" y="8518106"/>
                <a:ext cx="106601" cy="90217"/>
              </a:xfrm>
              <a:custGeom>
                <a:avLst/>
                <a:gdLst>
                  <a:gd name="connsiteX0" fmla="*/ 60338 w 106601"/>
                  <a:gd name="connsiteY0" fmla="*/ 419 h 90217"/>
                  <a:gd name="connsiteX1" fmla="*/ 11126 w 106601"/>
                  <a:gd name="connsiteY1" fmla="*/ 43282 h 90217"/>
                  <a:gd name="connsiteX2" fmla="*/ 57163 w 106601"/>
                  <a:gd name="connsiteY2" fmla="*/ 87732 h 90217"/>
                  <a:gd name="connsiteX3" fmla="*/ 106376 w 106601"/>
                  <a:gd name="connsiteY3" fmla="*/ 84557 h 90217"/>
                  <a:gd name="connsiteX4" fmla="*/ 36526 w 106601"/>
                  <a:gd name="connsiteY4" fmla="*/ 84557 h 90217"/>
                  <a:gd name="connsiteX5" fmla="*/ 13 w 106601"/>
                  <a:gd name="connsiteY5" fmla="*/ 70269 h 90217"/>
                  <a:gd name="connsiteX6" fmla="*/ 60338 w 106601"/>
                  <a:gd name="connsiteY6" fmla="*/ 419 h 90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6601" h="90217">
                    <a:moveTo>
                      <a:pt x="60338" y="419"/>
                    </a:moveTo>
                    <a:cubicBezTo>
                      <a:pt x="62190" y="-4079"/>
                      <a:pt x="11655" y="28730"/>
                      <a:pt x="11126" y="43282"/>
                    </a:cubicBezTo>
                    <a:cubicBezTo>
                      <a:pt x="10597" y="57834"/>
                      <a:pt x="41288" y="80853"/>
                      <a:pt x="57163" y="87732"/>
                    </a:cubicBezTo>
                    <a:cubicBezTo>
                      <a:pt x="73038" y="94611"/>
                      <a:pt x="109815" y="85086"/>
                      <a:pt x="106376" y="84557"/>
                    </a:cubicBezTo>
                    <a:cubicBezTo>
                      <a:pt x="102937" y="84028"/>
                      <a:pt x="54253" y="86938"/>
                      <a:pt x="36526" y="84557"/>
                    </a:cubicBezTo>
                    <a:cubicBezTo>
                      <a:pt x="18799" y="82176"/>
                      <a:pt x="1071" y="81117"/>
                      <a:pt x="13" y="70269"/>
                    </a:cubicBezTo>
                    <a:cubicBezTo>
                      <a:pt x="-1045" y="59421"/>
                      <a:pt x="58486" y="4917"/>
                      <a:pt x="60338" y="4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8" name="フリーフォーム: 図形 457">
                <a:extLst>
                  <a:ext uri="{FF2B5EF4-FFF2-40B4-BE49-F238E27FC236}">
                    <a16:creationId xmlns:a16="http://schemas.microsoft.com/office/drawing/2014/main" id="{440CB1F0-66EE-4E22-A225-DC0F775AEE36}"/>
                  </a:ext>
                </a:extLst>
              </p:cNvPr>
              <p:cNvSpPr/>
              <p:nvPr/>
            </p:nvSpPr>
            <p:spPr>
              <a:xfrm>
                <a:off x="2661668" y="8608847"/>
                <a:ext cx="100594" cy="75256"/>
              </a:xfrm>
              <a:custGeom>
                <a:avLst/>
                <a:gdLst>
                  <a:gd name="connsiteX0" fmla="*/ 43432 w 100594"/>
                  <a:gd name="connsiteY0" fmla="*/ 166 h 75256"/>
                  <a:gd name="connsiteX1" fmla="*/ 2157 w 100594"/>
                  <a:gd name="connsiteY1" fmla="*/ 38266 h 75256"/>
                  <a:gd name="connsiteX2" fmla="*/ 18032 w 100594"/>
                  <a:gd name="connsiteY2" fmla="*/ 66841 h 75256"/>
                  <a:gd name="connsiteX3" fmla="*/ 100582 w 100594"/>
                  <a:gd name="connsiteY3" fmla="*/ 74778 h 75256"/>
                  <a:gd name="connsiteX4" fmla="*/ 11682 w 100594"/>
                  <a:gd name="connsiteY4" fmla="*/ 55728 h 75256"/>
                  <a:gd name="connsiteX5" fmla="*/ 3745 w 100594"/>
                  <a:gd name="connsiteY5" fmla="*/ 54141 h 75256"/>
                  <a:gd name="connsiteX6" fmla="*/ 43432 w 100594"/>
                  <a:gd name="connsiteY6" fmla="*/ 166 h 75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594" h="75256">
                    <a:moveTo>
                      <a:pt x="43432" y="166"/>
                    </a:moveTo>
                    <a:cubicBezTo>
                      <a:pt x="43167" y="-2480"/>
                      <a:pt x="6390" y="27154"/>
                      <a:pt x="2157" y="38266"/>
                    </a:cubicBezTo>
                    <a:cubicBezTo>
                      <a:pt x="-2076" y="49379"/>
                      <a:pt x="1628" y="60756"/>
                      <a:pt x="18032" y="66841"/>
                    </a:cubicBezTo>
                    <a:cubicBezTo>
                      <a:pt x="34436" y="72926"/>
                      <a:pt x="101640" y="76630"/>
                      <a:pt x="100582" y="74778"/>
                    </a:cubicBezTo>
                    <a:cubicBezTo>
                      <a:pt x="99524" y="72926"/>
                      <a:pt x="27821" y="59167"/>
                      <a:pt x="11682" y="55728"/>
                    </a:cubicBezTo>
                    <a:cubicBezTo>
                      <a:pt x="-4457" y="52289"/>
                      <a:pt x="-488" y="61020"/>
                      <a:pt x="3745" y="54141"/>
                    </a:cubicBezTo>
                    <a:cubicBezTo>
                      <a:pt x="7978" y="47262"/>
                      <a:pt x="43697" y="2812"/>
                      <a:pt x="43432" y="16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9" name="フリーフォーム: 図形 458">
                <a:extLst>
                  <a:ext uri="{FF2B5EF4-FFF2-40B4-BE49-F238E27FC236}">
                    <a16:creationId xmlns:a16="http://schemas.microsoft.com/office/drawing/2014/main" id="{8BBA1FA6-ECE0-40E1-AB73-5AC8177F0630}"/>
                  </a:ext>
                </a:extLst>
              </p:cNvPr>
              <p:cNvSpPr/>
              <p:nvPr/>
            </p:nvSpPr>
            <p:spPr>
              <a:xfrm>
                <a:off x="3737226" y="9262791"/>
                <a:ext cx="102937" cy="62212"/>
              </a:xfrm>
              <a:custGeom>
                <a:avLst/>
                <a:gdLst>
                  <a:gd name="connsiteX0" fmla="*/ 66424 w 102937"/>
                  <a:gd name="connsiteY0" fmla="*/ 272 h 62212"/>
                  <a:gd name="connsiteX1" fmla="*/ 20387 w 102937"/>
                  <a:gd name="connsiteY1" fmla="*/ 32022 h 62212"/>
                  <a:gd name="connsiteX2" fmla="*/ 45787 w 102937"/>
                  <a:gd name="connsiteY2" fmla="*/ 57422 h 62212"/>
                  <a:gd name="connsiteX3" fmla="*/ 102937 w 102937"/>
                  <a:gd name="connsiteY3" fmla="*/ 62184 h 62212"/>
                  <a:gd name="connsiteX4" fmla="*/ 45787 w 102937"/>
                  <a:gd name="connsiteY4" fmla="*/ 59009 h 62212"/>
                  <a:gd name="connsiteX5" fmla="*/ 1337 w 102937"/>
                  <a:gd name="connsiteY5" fmla="*/ 51072 h 62212"/>
                  <a:gd name="connsiteX6" fmla="*/ 66424 w 102937"/>
                  <a:gd name="connsiteY6" fmla="*/ 272 h 62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937" h="62212">
                    <a:moveTo>
                      <a:pt x="66424" y="272"/>
                    </a:moveTo>
                    <a:cubicBezTo>
                      <a:pt x="69599" y="-2903"/>
                      <a:pt x="23826" y="22497"/>
                      <a:pt x="20387" y="32022"/>
                    </a:cubicBezTo>
                    <a:cubicBezTo>
                      <a:pt x="16947" y="41547"/>
                      <a:pt x="32029" y="52395"/>
                      <a:pt x="45787" y="57422"/>
                    </a:cubicBezTo>
                    <a:cubicBezTo>
                      <a:pt x="59545" y="62449"/>
                      <a:pt x="102937" y="61920"/>
                      <a:pt x="102937" y="62184"/>
                    </a:cubicBezTo>
                    <a:cubicBezTo>
                      <a:pt x="102937" y="62448"/>
                      <a:pt x="62720" y="60861"/>
                      <a:pt x="45787" y="59009"/>
                    </a:cubicBezTo>
                    <a:cubicBezTo>
                      <a:pt x="28854" y="57157"/>
                      <a:pt x="-7394" y="60068"/>
                      <a:pt x="1337" y="51072"/>
                    </a:cubicBezTo>
                    <a:cubicBezTo>
                      <a:pt x="10068" y="42076"/>
                      <a:pt x="63249" y="3447"/>
                      <a:pt x="66424" y="27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0" name="フリーフォーム: 図形 459">
                <a:extLst>
                  <a:ext uri="{FF2B5EF4-FFF2-40B4-BE49-F238E27FC236}">
                    <a16:creationId xmlns:a16="http://schemas.microsoft.com/office/drawing/2014/main" id="{EB32BD97-8A6A-4CCE-8D03-0D7FCCE3406A}"/>
                  </a:ext>
                </a:extLst>
              </p:cNvPr>
              <p:cNvSpPr/>
              <p:nvPr/>
            </p:nvSpPr>
            <p:spPr>
              <a:xfrm>
                <a:off x="4016282" y="9681475"/>
                <a:ext cx="92783" cy="68191"/>
              </a:xfrm>
              <a:custGeom>
                <a:avLst/>
                <a:gdLst>
                  <a:gd name="connsiteX0" fmla="*/ 57243 w 92783"/>
                  <a:gd name="connsiteY0" fmla="*/ 688 h 68191"/>
                  <a:gd name="connsiteX1" fmla="*/ 93 w 92783"/>
                  <a:gd name="connsiteY1" fmla="*/ 21325 h 68191"/>
                  <a:gd name="connsiteX2" fmla="*/ 73118 w 92783"/>
                  <a:gd name="connsiteY2" fmla="*/ 64188 h 68191"/>
                  <a:gd name="connsiteX3" fmla="*/ 90581 w 92783"/>
                  <a:gd name="connsiteY3" fmla="*/ 64188 h 68191"/>
                  <a:gd name="connsiteX4" fmla="*/ 33431 w 92783"/>
                  <a:gd name="connsiteY4" fmla="*/ 45138 h 68191"/>
                  <a:gd name="connsiteX5" fmla="*/ 57243 w 92783"/>
                  <a:gd name="connsiteY5" fmla="*/ 688 h 68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783" h="68191">
                    <a:moveTo>
                      <a:pt x="57243" y="688"/>
                    </a:moveTo>
                    <a:cubicBezTo>
                      <a:pt x="51687" y="-3281"/>
                      <a:pt x="-2553" y="10742"/>
                      <a:pt x="93" y="21325"/>
                    </a:cubicBezTo>
                    <a:cubicBezTo>
                      <a:pt x="2739" y="31908"/>
                      <a:pt x="58037" y="57044"/>
                      <a:pt x="73118" y="64188"/>
                    </a:cubicBezTo>
                    <a:cubicBezTo>
                      <a:pt x="88199" y="71332"/>
                      <a:pt x="97196" y="67363"/>
                      <a:pt x="90581" y="64188"/>
                    </a:cubicBezTo>
                    <a:cubicBezTo>
                      <a:pt x="83966" y="61013"/>
                      <a:pt x="41368" y="52546"/>
                      <a:pt x="33431" y="45138"/>
                    </a:cubicBezTo>
                    <a:cubicBezTo>
                      <a:pt x="25493" y="37730"/>
                      <a:pt x="62799" y="4657"/>
                      <a:pt x="57243" y="6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1" name="フリーフォーム: 図形 460">
                <a:extLst>
                  <a:ext uri="{FF2B5EF4-FFF2-40B4-BE49-F238E27FC236}">
                    <a16:creationId xmlns:a16="http://schemas.microsoft.com/office/drawing/2014/main" id="{4454C026-34B9-49D1-B0E1-93B5BBEE91F2}"/>
                  </a:ext>
                </a:extLst>
              </p:cNvPr>
              <p:cNvSpPr/>
              <p:nvPr/>
            </p:nvSpPr>
            <p:spPr>
              <a:xfrm>
                <a:off x="3383285" y="10016677"/>
                <a:ext cx="98211" cy="103737"/>
              </a:xfrm>
              <a:custGeom>
                <a:avLst/>
                <a:gdLst>
                  <a:gd name="connsiteX0" fmla="*/ 77465 w 98211"/>
                  <a:gd name="connsiteY0" fmla="*/ 448 h 103737"/>
                  <a:gd name="connsiteX1" fmla="*/ 2853 w 98211"/>
                  <a:gd name="connsiteY1" fmla="*/ 43311 h 103737"/>
                  <a:gd name="connsiteX2" fmla="*/ 23490 w 98211"/>
                  <a:gd name="connsiteY2" fmla="*/ 79823 h 103737"/>
                  <a:gd name="connsiteX3" fmla="*/ 98103 w 98211"/>
                  <a:gd name="connsiteY3" fmla="*/ 103636 h 103737"/>
                  <a:gd name="connsiteX4" fmla="*/ 39365 w 98211"/>
                  <a:gd name="connsiteY4" fmla="*/ 87761 h 103737"/>
                  <a:gd name="connsiteX5" fmla="*/ 7615 w 98211"/>
                  <a:gd name="connsiteY5" fmla="*/ 71886 h 103737"/>
                  <a:gd name="connsiteX6" fmla="*/ 77465 w 98211"/>
                  <a:gd name="connsiteY6" fmla="*/ 448 h 103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211" h="103737">
                    <a:moveTo>
                      <a:pt x="77465" y="448"/>
                    </a:moveTo>
                    <a:cubicBezTo>
                      <a:pt x="76671" y="-4314"/>
                      <a:pt x="11849" y="30082"/>
                      <a:pt x="2853" y="43311"/>
                    </a:cubicBezTo>
                    <a:cubicBezTo>
                      <a:pt x="-6143" y="56540"/>
                      <a:pt x="7615" y="69769"/>
                      <a:pt x="23490" y="79823"/>
                    </a:cubicBezTo>
                    <a:cubicBezTo>
                      <a:pt x="39365" y="89877"/>
                      <a:pt x="95457" y="102313"/>
                      <a:pt x="98103" y="103636"/>
                    </a:cubicBezTo>
                    <a:cubicBezTo>
                      <a:pt x="100749" y="104959"/>
                      <a:pt x="54446" y="93053"/>
                      <a:pt x="39365" y="87761"/>
                    </a:cubicBezTo>
                    <a:cubicBezTo>
                      <a:pt x="24284" y="82469"/>
                      <a:pt x="4969" y="82205"/>
                      <a:pt x="7615" y="71886"/>
                    </a:cubicBezTo>
                    <a:cubicBezTo>
                      <a:pt x="10261" y="61567"/>
                      <a:pt x="78259" y="5210"/>
                      <a:pt x="77465" y="4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2" name="フリーフォーム: 図形 461">
                <a:extLst>
                  <a:ext uri="{FF2B5EF4-FFF2-40B4-BE49-F238E27FC236}">
                    <a16:creationId xmlns:a16="http://schemas.microsoft.com/office/drawing/2014/main" id="{167D2310-D31A-47B7-996E-D70030FFE053}"/>
                  </a:ext>
                </a:extLst>
              </p:cNvPr>
              <p:cNvSpPr/>
              <p:nvPr/>
            </p:nvSpPr>
            <p:spPr>
              <a:xfrm>
                <a:off x="3687705" y="9800336"/>
                <a:ext cx="257257" cy="135831"/>
              </a:xfrm>
              <a:custGeom>
                <a:avLst/>
                <a:gdLst>
                  <a:gd name="connsiteX0" fmla="*/ 58 w 257257"/>
                  <a:gd name="connsiteY0" fmla="*/ 64389 h 135831"/>
                  <a:gd name="connsiteX1" fmla="*/ 184208 w 257257"/>
                  <a:gd name="connsiteY1" fmla="*/ 889 h 135831"/>
                  <a:gd name="connsiteX2" fmla="*/ 238183 w 257257"/>
                  <a:gd name="connsiteY2" fmla="*/ 32639 h 135831"/>
                  <a:gd name="connsiteX3" fmla="*/ 185795 w 257257"/>
                  <a:gd name="connsiteY3" fmla="*/ 107252 h 135831"/>
                  <a:gd name="connsiteX4" fmla="*/ 14345 w 257257"/>
                  <a:gd name="connsiteY4" fmla="*/ 135827 h 135831"/>
                  <a:gd name="connsiteX5" fmla="*/ 157220 w 257257"/>
                  <a:gd name="connsiteY5" fmla="*/ 108839 h 135831"/>
                  <a:gd name="connsiteX6" fmla="*/ 257233 w 257257"/>
                  <a:gd name="connsiteY6" fmla="*/ 43752 h 135831"/>
                  <a:gd name="connsiteX7" fmla="*/ 165158 w 257257"/>
                  <a:gd name="connsiteY7" fmla="*/ 2477 h 135831"/>
                  <a:gd name="connsiteX8" fmla="*/ 58 w 257257"/>
                  <a:gd name="connsiteY8" fmla="*/ 64389 h 135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7257" h="135831">
                    <a:moveTo>
                      <a:pt x="58" y="64389"/>
                    </a:moveTo>
                    <a:cubicBezTo>
                      <a:pt x="3233" y="64124"/>
                      <a:pt x="144521" y="6181"/>
                      <a:pt x="184208" y="889"/>
                    </a:cubicBezTo>
                    <a:cubicBezTo>
                      <a:pt x="223896" y="-4403"/>
                      <a:pt x="237919" y="14912"/>
                      <a:pt x="238183" y="32639"/>
                    </a:cubicBezTo>
                    <a:cubicBezTo>
                      <a:pt x="238448" y="50366"/>
                      <a:pt x="223101" y="90054"/>
                      <a:pt x="185795" y="107252"/>
                    </a:cubicBezTo>
                    <a:cubicBezTo>
                      <a:pt x="148489" y="124450"/>
                      <a:pt x="19107" y="135563"/>
                      <a:pt x="14345" y="135827"/>
                    </a:cubicBezTo>
                    <a:cubicBezTo>
                      <a:pt x="9583" y="136091"/>
                      <a:pt x="116739" y="124185"/>
                      <a:pt x="157220" y="108839"/>
                    </a:cubicBezTo>
                    <a:cubicBezTo>
                      <a:pt x="197701" y="93493"/>
                      <a:pt x="255910" y="61479"/>
                      <a:pt x="257233" y="43752"/>
                    </a:cubicBezTo>
                    <a:cubicBezTo>
                      <a:pt x="258556" y="26025"/>
                      <a:pt x="205904" y="360"/>
                      <a:pt x="165158" y="2477"/>
                    </a:cubicBezTo>
                    <a:cubicBezTo>
                      <a:pt x="124412" y="4594"/>
                      <a:pt x="-3117" y="64654"/>
                      <a:pt x="58" y="6438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3" name="フリーフォーム: 図形 462">
                <a:extLst>
                  <a:ext uri="{FF2B5EF4-FFF2-40B4-BE49-F238E27FC236}">
                    <a16:creationId xmlns:a16="http://schemas.microsoft.com/office/drawing/2014/main" id="{F48E9D65-A823-4E5C-A452-4D6FC354C00C}"/>
                  </a:ext>
                </a:extLst>
              </p:cNvPr>
              <p:cNvSpPr/>
              <p:nvPr/>
            </p:nvSpPr>
            <p:spPr>
              <a:xfrm>
                <a:off x="3777890" y="9801088"/>
                <a:ext cx="124297" cy="88433"/>
              </a:xfrm>
              <a:custGeom>
                <a:avLst/>
                <a:gdLst>
                  <a:gd name="connsiteX0" fmla="*/ 84498 w 124297"/>
                  <a:gd name="connsiteY0" fmla="*/ 137 h 88433"/>
                  <a:gd name="connsiteX1" fmla="*/ 360 w 124297"/>
                  <a:gd name="connsiteY1" fmla="*/ 41412 h 88433"/>
                  <a:gd name="connsiteX2" fmla="*/ 124185 w 124297"/>
                  <a:gd name="connsiteY2" fmla="*/ 87450 h 88433"/>
                  <a:gd name="connsiteX3" fmla="*/ 22585 w 124297"/>
                  <a:gd name="connsiteY3" fmla="*/ 71575 h 88433"/>
                  <a:gd name="connsiteX4" fmla="*/ 25760 w 124297"/>
                  <a:gd name="connsiteY4" fmla="*/ 55700 h 88433"/>
                  <a:gd name="connsiteX5" fmla="*/ 84498 w 124297"/>
                  <a:gd name="connsiteY5" fmla="*/ 137 h 88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4297" h="88433">
                    <a:moveTo>
                      <a:pt x="84498" y="137"/>
                    </a:moveTo>
                    <a:cubicBezTo>
                      <a:pt x="80265" y="-2244"/>
                      <a:pt x="-6254" y="26860"/>
                      <a:pt x="360" y="41412"/>
                    </a:cubicBezTo>
                    <a:cubicBezTo>
                      <a:pt x="6974" y="55964"/>
                      <a:pt x="120481" y="82423"/>
                      <a:pt x="124185" y="87450"/>
                    </a:cubicBezTo>
                    <a:cubicBezTo>
                      <a:pt x="127889" y="92477"/>
                      <a:pt x="38989" y="76867"/>
                      <a:pt x="22585" y="71575"/>
                    </a:cubicBezTo>
                    <a:cubicBezTo>
                      <a:pt x="6181" y="66283"/>
                      <a:pt x="17029" y="63637"/>
                      <a:pt x="25760" y="55700"/>
                    </a:cubicBezTo>
                    <a:cubicBezTo>
                      <a:pt x="34491" y="47763"/>
                      <a:pt x="88731" y="2518"/>
                      <a:pt x="84498" y="13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4" name="フリーフォーム: 図形 463">
                <a:extLst>
                  <a:ext uri="{FF2B5EF4-FFF2-40B4-BE49-F238E27FC236}">
                    <a16:creationId xmlns:a16="http://schemas.microsoft.com/office/drawing/2014/main" id="{6E0C4E0C-06D1-41AE-9E78-2312FD2EFA3E}"/>
                  </a:ext>
                </a:extLst>
              </p:cNvPr>
              <p:cNvSpPr/>
              <p:nvPr/>
            </p:nvSpPr>
            <p:spPr>
              <a:xfrm>
                <a:off x="2745895" y="9917990"/>
                <a:ext cx="187309" cy="260044"/>
              </a:xfrm>
              <a:custGeom>
                <a:avLst/>
                <a:gdLst>
                  <a:gd name="connsiteX0" fmla="*/ 480 w 187309"/>
                  <a:gd name="connsiteY0" fmla="*/ 3885 h 260044"/>
                  <a:gd name="connsiteX1" fmla="*/ 119543 w 187309"/>
                  <a:gd name="connsiteY1" fmla="*/ 26110 h 260044"/>
                  <a:gd name="connsiteX2" fmla="*/ 168755 w 187309"/>
                  <a:gd name="connsiteY2" fmla="*/ 145173 h 260044"/>
                  <a:gd name="connsiteX3" fmla="*/ 144943 w 187309"/>
                  <a:gd name="connsiteY3" fmla="*/ 194385 h 260044"/>
                  <a:gd name="connsiteX4" fmla="*/ 51280 w 187309"/>
                  <a:gd name="connsiteY4" fmla="*/ 257885 h 260044"/>
                  <a:gd name="connsiteX5" fmla="*/ 84618 w 187309"/>
                  <a:gd name="connsiteY5" fmla="*/ 238835 h 260044"/>
                  <a:gd name="connsiteX6" fmla="*/ 175105 w 187309"/>
                  <a:gd name="connsiteY6" fmla="*/ 176923 h 260044"/>
                  <a:gd name="connsiteX7" fmla="*/ 168755 w 187309"/>
                  <a:gd name="connsiteY7" fmla="*/ 83260 h 260044"/>
                  <a:gd name="connsiteX8" fmla="*/ 480 w 187309"/>
                  <a:gd name="connsiteY8" fmla="*/ 3885 h 260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7309" h="260044">
                    <a:moveTo>
                      <a:pt x="480" y="3885"/>
                    </a:moveTo>
                    <a:cubicBezTo>
                      <a:pt x="-7722" y="-5640"/>
                      <a:pt x="91497" y="2562"/>
                      <a:pt x="119543" y="26110"/>
                    </a:cubicBezTo>
                    <a:cubicBezTo>
                      <a:pt x="147589" y="49658"/>
                      <a:pt x="164522" y="117127"/>
                      <a:pt x="168755" y="145173"/>
                    </a:cubicBezTo>
                    <a:cubicBezTo>
                      <a:pt x="172988" y="173219"/>
                      <a:pt x="164522" y="175600"/>
                      <a:pt x="144943" y="194385"/>
                    </a:cubicBezTo>
                    <a:cubicBezTo>
                      <a:pt x="125364" y="213170"/>
                      <a:pt x="61334" y="250477"/>
                      <a:pt x="51280" y="257885"/>
                    </a:cubicBezTo>
                    <a:cubicBezTo>
                      <a:pt x="41226" y="265293"/>
                      <a:pt x="63981" y="252329"/>
                      <a:pt x="84618" y="238835"/>
                    </a:cubicBezTo>
                    <a:cubicBezTo>
                      <a:pt x="105255" y="225341"/>
                      <a:pt x="161082" y="202852"/>
                      <a:pt x="175105" y="176923"/>
                    </a:cubicBezTo>
                    <a:cubicBezTo>
                      <a:pt x="189128" y="150994"/>
                      <a:pt x="195743" y="111835"/>
                      <a:pt x="168755" y="83260"/>
                    </a:cubicBezTo>
                    <a:cubicBezTo>
                      <a:pt x="141768" y="54685"/>
                      <a:pt x="8682" y="13410"/>
                      <a:pt x="480" y="388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5" name="フリーフォーム: 図形 464">
                <a:extLst>
                  <a:ext uri="{FF2B5EF4-FFF2-40B4-BE49-F238E27FC236}">
                    <a16:creationId xmlns:a16="http://schemas.microsoft.com/office/drawing/2014/main" id="{3479235C-4823-42AA-B36E-44D38D3EE3BA}"/>
                  </a:ext>
                </a:extLst>
              </p:cNvPr>
              <p:cNvSpPr/>
              <p:nvPr/>
            </p:nvSpPr>
            <p:spPr>
              <a:xfrm>
                <a:off x="2618670" y="9941973"/>
                <a:ext cx="120089" cy="187990"/>
              </a:xfrm>
              <a:custGeom>
                <a:avLst/>
                <a:gdLst>
                  <a:gd name="connsiteX0" fmla="*/ 119768 w 120089"/>
                  <a:gd name="connsiteY0" fmla="*/ 540 h 187990"/>
                  <a:gd name="connsiteX1" fmla="*/ 40393 w 120089"/>
                  <a:gd name="connsiteY1" fmla="*/ 44990 h 187990"/>
                  <a:gd name="connsiteX2" fmla="*/ 18168 w 120089"/>
                  <a:gd name="connsiteY2" fmla="*/ 89440 h 187990"/>
                  <a:gd name="connsiteX3" fmla="*/ 14993 w 120089"/>
                  <a:gd name="connsiteY3" fmla="*/ 129127 h 187990"/>
                  <a:gd name="connsiteX4" fmla="*/ 53093 w 120089"/>
                  <a:gd name="connsiteY4" fmla="*/ 184690 h 187990"/>
                  <a:gd name="connsiteX5" fmla="*/ 43568 w 120089"/>
                  <a:gd name="connsiteY5" fmla="*/ 178340 h 187990"/>
                  <a:gd name="connsiteX6" fmla="*/ 11818 w 120089"/>
                  <a:gd name="connsiteY6" fmla="*/ 151352 h 187990"/>
                  <a:gd name="connsiteX7" fmla="*/ 7055 w 120089"/>
                  <a:gd name="connsiteY7" fmla="*/ 76740 h 187990"/>
                  <a:gd name="connsiteX8" fmla="*/ 119768 w 120089"/>
                  <a:gd name="connsiteY8" fmla="*/ 540 h 187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089" h="187990">
                    <a:moveTo>
                      <a:pt x="119768" y="540"/>
                    </a:moveTo>
                    <a:cubicBezTo>
                      <a:pt x="125324" y="-4752"/>
                      <a:pt x="57326" y="30173"/>
                      <a:pt x="40393" y="44990"/>
                    </a:cubicBezTo>
                    <a:cubicBezTo>
                      <a:pt x="23460" y="59807"/>
                      <a:pt x="22401" y="75417"/>
                      <a:pt x="18168" y="89440"/>
                    </a:cubicBezTo>
                    <a:cubicBezTo>
                      <a:pt x="13935" y="103463"/>
                      <a:pt x="9172" y="113252"/>
                      <a:pt x="14993" y="129127"/>
                    </a:cubicBezTo>
                    <a:cubicBezTo>
                      <a:pt x="20814" y="145002"/>
                      <a:pt x="48330" y="176488"/>
                      <a:pt x="53093" y="184690"/>
                    </a:cubicBezTo>
                    <a:cubicBezTo>
                      <a:pt x="57855" y="192892"/>
                      <a:pt x="50447" y="183896"/>
                      <a:pt x="43568" y="178340"/>
                    </a:cubicBezTo>
                    <a:cubicBezTo>
                      <a:pt x="36689" y="172784"/>
                      <a:pt x="17903" y="168285"/>
                      <a:pt x="11818" y="151352"/>
                    </a:cubicBezTo>
                    <a:cubicBezTo>
                      <a:pt x="5733" y="134419"/>
                      <a:pt x="-8555" y="101611"/>
                      <a:pt x="7055" y="76740"/>
                    </a:cubicBezTo>
                    <a:cubicBezTo>
                      <a:pt x="22665" y="51869"/>
                      <a:pt x="114212" y="5832"/>
                      <a:pt x="119768" y="5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6" name="フリーフォーム: 図形 465">
                <a:extLst>
                  <a:ext uri="{FF2B5EF4-FFF2-40B4-BE49-F238E27FC236}">
                    <a16:creationId xmlns:a16="http://schemas.microsoft.com/office/drawing/2014/main" id="{C19D15D4-0187-4310-98C6-F13C57905B73}"/>
                  </a:ext>
                </a:extLst>
              </p:cNvPr>
              <p:cNvSpPr/>
              <p:nvPr/>
            </p:nvSpPr>
            <p:spPr>
              <a:xfrm>
                <a:off x="2677901" y="9966804"/>
                <a:ext cx="136766" cy="165439"/>
              </a:xfrm>
              <a:custGeom>
                <a:avLst/>
                <a:gdLst>
                  <a:gd name="connsiteX0" fmla="*/ 63712 w 136766"/>
                  <a:gd name="connsiteY0" fmla="*/ 1109 h 165439"/>
                  <a:gd name="connsiteX1" fmla="*/ 6562 w 136766"/>
                  <a:gd name="connsiteY1" fmla="*/ 61434 h 165439"/>
                  <a:gd name="connsiteX2" fmla="*/ 6562 w 136766"/>
                  <a:gd name="connsiteY2" fmla="*/ 93184 h 165439"/>
                  <a:gd name="connsiteX3" fmla="*/ 54187 w 136766"/>
                  <a:gd name="connsiteY3" fmla="*/ 159859 h 165439"/>
                  <a:gd name="connsiteX4" fmla="*/ 136737 w 136766"/>
                  <a:gd name="connsiteY4" fmla="*/ 159859 h 165439"/>
                  <a:gd name="connsiteX5" fmla="*/ 44662 w 136766"/>
                  <a:gd name="connsiteY5" fmla="*/ 143984 h 165439"/>
                  <a:gd name="connsiteX6" fmla="*/ 8149 w 136766"/>
                  <a:gd name="connsiteY6" fmla="*/ 118584 h 165439"/>
                  <a:gd name="connsiteX7" fmla="*/ 63712 w 136766"/>
                  <a:gd name="connsiteY7" fmla="*/ 1109 h 165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6766" h="165439">
                    <a:moveTo>
                      <a:pt x="63712" y="1109"/>
                    </a:moveTo>
                    <a:cubicBezTo>
                      <a:pt x="63447" y="-8416"/>
                      <a:pt x="16087" y="46088"/>
                      <a:pt x="6562" y="61434"/>
                    </a:cubicBezTo>
                    <a:cubicBezTo>
                      <a:pt x="-2963" y="76780"/>
                      <a:pt x="-1376" y="76780"/>
                      <a:pt x="6562" y="93184"/>
                    </a:cubicBezTo>
                    <a:cubicBezTo>
                      <a:pt x="14499" y="109588"/>
                      <a:pt x="32491" y="148747"/>
                      <a:pt x="54187" y="159859"/>
                    </a:cubicBezTo>
                    <a:cubicBezTo>
                      <a:pt x="75883" y="170971"/>
                      <a:pt x="138325" y="162505"/>
                      <a:pt x="136737" y="159859"/>
                    </a:cubicBezTo>
                    <a:cubicBezTo>
                      <a:pt x="135150" y="157213"/>
                      <a:pt x="66093" y="150863"/>
                      <a:pt x="44662" y="143984"/>
                    </a:cubicBezTo>
                    <a:cubicBezTo>
                      <a:pt x="23231" y="137105"/>
                      <a:pt x="7620" y="141338"/>
                      <a:pt x="8149" y="118584"/>
                    </a:cubicBezTo>
                    <a:cubicBezTo>
                      <a:pt x="8678" y="95830"/>
                      <a:pt x="63977" y="10634"/>
                      <a:pt x="63712" y="110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7" name="フリーフォーム: 図形 466">
                <a:extLst>
                  <a:ext uri="{FF2B5EF4-FFF2-40B4-BE49-F238E27FC236}">
                    <a16:creationId xmlns:a16="http://schemas.microsoft.com/office/drawing/2014/main" id="{673D7C62-356D-4649-9A6E-AEF9C76B2C1A}"/>
                  </a:ext>
                </a:extLst>
              </p:cNvPr>
              <p:cNvSpPr/>
              <p:nvPr/>
            </p:nvSpPr>
            <p:spPr>
              <a:xfrm>
                <a:off x="2290973" y="10301975"/>
                <a:ext cx="130384" cy="146460"/>
              </a:xfrm>
              <a:custGeom>
                <a:avLst/>
                <a:gdLst>
                  <a:gd name="connsiteX0" fmla="*/ 74402 w 130384"/>
                  <a:gd name="connsiteY0" fmla="*/ 900 h 146460"/>
                  <a:gd name="connsiteX1" fmla="*/ 10902 w 130384"/>
                  <a:gd name="connsiteY1" fmla="*/ 51700 h 146460"/>
                  <a:gd name="connsiteX2" fmla="*/ 4552 w 130384"/>
                  <a:gd name="connsiteY2" fmla="*/ 108850 h 146460"/>
                  <a:gd name="connsiteX3" fmla="*/ 58527 w 130384"/>
                  <a:gd name="connsiteY3" fmla="*/ 142188 h 146460"/>
                  <a:gd name="connsiteX4" fmla="*/ 129965 w 130384"/>
                  <a:gd name="connsiteY4" fmla="*/ 143775 h 146460"/>
                  <a:gd name="connsiteX5" fmla="*/ 23602 w 130384"/>
                  <a:gd name="connsiteY5" fmla="*/ 121550 h 146460"/>
                  <a:gd name="connsiteX6" fmla="*/ 10902 w 130384"/>
                  <a:gd name="connsiteY6" fmla="*/ 96150 h 146460"/>
                  <a:gd name="connsiteX7" fmla="*/ 74402 w 130384"/>
                  <a:gd name="connsiteY7" fmla="*/ 900 h 146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384" h="146460">
                    <a:moveTo>
                      <a:pt x="74402" y="900"/>
                    </a:moveTo>
                    <a:cubicBezTo>
                      <a:pt x="74402" y="-6508"/>
                      <a:pt x="22544" y="33708"/>
                      <a:pt x="10902" y="51700"/>
                    </a:cubicBezTo>
                    <a:cubicBezTo>
                      <a:pt x="-740" y="69692"/>
                      <a:pt x="-3386" y="93769"/>
                      <a:pt x="4552" y="108850"/>
                    </a:cubicBezTo>
                    <a:cubicBezTo>
                      <a:pt x="12489" y="123931"/>
                      <a:pt x="37625" y="136367"/>
                      <a:pt x="58527" y="142188"/>
                    </a:cubicBezTo>
                    <a:cubicBezTo>
                      <a:pt x="79429" y="148009"/>
                      <a:pt x="135786" y="147215"/>
                      <a:pt x="129965" y="143775"/>
                    </a:cubicBezTo>
                    <a:cubicBezTo>
                      <a:pt x="124144" y="140335"/>
                      <a:pt x="43446" y="129487"/>
                      <a:pt x="23602" y="121550"/>
                    </a:cubicBezTo>
                    <a:cubicBezTo>
                      <a:pt x="3758" y="113613"/>
                      <a:pt x="6933" y="113877"/>
                      <a:pt x="10902" y="96150"/>
                    </a:cubicBezTo>
                    <a:cubicBezTo>
                      <a:pt x="14871" y="78423"/>
                      <a:pt x="74402" y="8308"/>
                      <a:pt x="74402" y="9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8" name="フリーフォーム: 図形 467">
                <a:extLst>
                  <a:ext uri="{FF2B5EF4-FFF2-40B4-BE49-F238E27FC236}">
                    <a16:creationId xmlns:a16="http://schemas.microsoft.com/office/drawing/2014/main" id="{D2DBEBA0-E007-45DA-8FCD-4E7DF887D44F}"/>
                  </a:ext>
                </a:extLst>
              </p:cNvPr>
              <p:cNvSpPr/>
              <p:nvPr/>
            </p:nvSpPr>
            <p:spPr>
              <a:xfrm>
                <a:off x="2332162" y="10236492"/>
                <a:ext cx="265713" cy="267137"/>
              </a:xfrm>
              <a:custGeom>
                <a:avLst/>
                <a:gdLst>
                  <a:gd name="connsiteX0" fmla="*/ 1463 w 265713"/>
                  <a:gd name="connsiteY0" fmla="*/ 2883 h 267137"/>
                  <a:gd name="connsiteX1" fmla="*/ 144338 w 265713"/>
                  <a:gd name="connsiteY1" fmla="*/ 12408 h 267137"/>
                  <a:gd name="connsiteX2" fmla="*/ 199901 w 265713"/>
                  <a:gd name="connsiteY2" fmla="*/ 55271 h 267137"/>
                  <a:gd name="connsiteX3" fmla="*/ 212601 w 265713"/>
                  <a:gd name="connsiteY3" fmla="*/ 152108 h 267137"/>
                  <a:gd name="connsiteX4" fmla="*/ 179263 w 265713"/>
                  <a:gd name="connsiteY4" fmla="*/ 198146 h 267137"/>
                  <a:gd name="connsiteX5" fmla="*/ 152276 w 265713"/>
                  <a:gd name="connsiteY5" fmla="*/ 221958 h 267137"/>
                  <a:gd name="connsiteX6" fmla="*/ 23688 w 265713"/>
                  <a:gd name="connsiteY6" fmla="*/ 266408 h 267137"/>
                  <a:gd name="connsiteX7" fmla="*/ 96713 w 265713"/>
                  <a:gd name="connsiteY7" fmla="*/ 244183 h 267137"/>
                  <a:gd name="connsiteX8" fmla="*/ 236413 w 265713"/>
                  <a:gd name="connsiteY8" fmla="*/ 175921 h 267137"/>
                  <a:gd name="connsiteX9" fmla="*/ 242763 w 265713"/>
                  <a:gd name="connsiteY9" fmla="*/ 56858 h 267137"/>
                  <a:gd name="connsiteX10" fmla="*/ 1463 w 265713"/>
                  <a:gd name="connsiteY10" fmla="*/ 2883 h 267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5713" h="267137">
                    <a:moveTo>
                      <a:pt x="1463" y="2883"/>
                    </a:moveTo>
                    <a:cubicBezTo>
                      <a:pt x="-14941" y="-4525"/>
                      <a:pt x="111265" y="3677"/>
                      <a:pt x="144338" y="12408"/>
                    </a:cubicBezTo>
                    <a:cubicBezTo>
                      <a:pt x="177411" y="21139"/>
                      <a:pt x="188524" y="31988"/>
                      <a:pt x="199901" y="55271"/>
                    </a:cubicBezTo>
                    <a:cubicBezTo>
                      <a:pt x="211278" y="78554"/>
                      <a:pt x="216041" y="128296"/>
                      <a:pt x="212601" y="152108"/>
                    </a:cubicBezTo>
                    <a:cubicBezTo>
                      <a:pt x="209161" y="175920"/>
                      <a:pt x="189317" y="186504"/>
                      <a:pt x="179263" y="198146"/>
                    </a:cubicBezTo>
                    <a:cubicBezTo>
                      <a:pt x="169209" y="209788"/>
                      <a:pt x="178205" y="210581"/>
                      <a:pt x="152276" y="221958"/>
                    </a:cubicBezTo>
                    <a:cubicBezTo>
                      <a:pt x="126347" y="233335"/>
                      <a:pt x="32949" y="262704"/>
                      <a:pt x="23688" y="266408"/>
                    </a:cubicBezTo>
                    <a:cubicBezTo>
                      <a:pt x="14428" y="270112"/>
                      <a:pt x="61259" y="259264"/>
                      <a:pt x="96713" y="244183"/>
                    </a:cubicBezTo>
                    <a:cubicBezTo>
                      <a:pt x="132167" y="229102"/>
                      <a:pt x="212071" y="207142"/>
                      <a:pt x="236413" y="175921"/>
                    </a:cubicBezTo>
                    <a:cubicBezTo>
                      <a:pt x="260755" y="144700"/>
                      <a:pt x="284832" y="84904"/>
                      <a:pt x="242763" y="56858"/>
                    </a:cubicBezTo>
                    <a:cubicBezTo>
                      <a:pt x="200694" y="28812"/>
                      <a:pt x="17867" y="10291"/>
                      <a:pt x="1463" y="288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9" name="フリーフォーム: 図形 468">
                <a:extLst>
                  <a:ext uri="{FF2B5EF4-FFF2-40B4-BE49-F238E27FC236}">
                    <a16:creationId xmlns:a16="http://schemas.microsoft.com/office/drawing/2014/main" id="{0382108B-0C1A-4E77-8D61-5B66F59EF087}"/>
                  </a:ext>
                </a:extLst>
              </p:cNvPr>
              <p:cNvSpPr/>
              <p:nvPr/>
            </p:nvSpPr>
            <p:spPr>
              <a:xfrm>
                <a:off x="2611438" y="10230460"/>
                <a:ext cx="65090" cy="77184"/>
              </a:xfrm>
              <a:custGeom>
                <a:avLst/>
                <a:gdLst>
                  <a:gd name="connsiteX0" fmla="*/ 63500 w 65090"/>
                  <a:gd name="connsiteY0" fmla="*/ 978 h 77184"/>
                  <a:gd name="connsiteX1" fmla="*/ 0 w 65090"/>
                  <a:gd name="connsiteY1" fmla="*/ 32728 h 77184"/>
                  <a:gd name="connsiteX2" fmla="*/ 65087 w 65090"/>
                  <a:gd name="connsiteY2" fmla="*/ 72415 h 77184"/>
                  <a:gd name="connsiteX3" fmla="*/ 3175 w 65090"/>
                  <a:gd name="connsiteY3" fmla="*/ 70828 h 77184"/>
                  <a:gd name="connsiteX4" fmla="*/ 63500 w 65090"/>
                  <a:gd name="connsiteY4" fmla="*/ 978 h 77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090" h="77184">
                    <a:moveTo>
                      <a:pt x="63500" y="978"/>
                    </a:moveTo>
                    <a:cubicBezTo>
                      <a:pt x="62971" y="-5372"/>
                      <a:pt x="-264" y="20822"/>
                      <a:pt x="0" y="32728"/>
                    </a:cubicBezTo>
                    <a:cubicBezTo>
                      <a:pt x="264" y="44634"/>
                      <a:pt x="64558" y="66065"/>
                      <a:pt x="65087" y="72415"/>
                    </a:cubicBezTo>
                    <a:cubicBezTo>
                      <a:pt x="65616" y="78765"/>
                      <a:pt x="6085" y="79295"/>
                      <a:pt x="3175" y="70828"/>
                    </a:cubicBezTo>
                    <a:cubicBezTo>
                      <a:pt x="265" y="62361"/>
                      <a:pt x="64029" y="7328"/>
                      <a:pt x="63500" y="97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0" name="フリーフォーム: 図形 469">
                <a:extLst>
                  <a:ext uri="{FF2B5EF4-FFF2-40B4-BE49-F238E27FC236}">
                    <a16:creationId xmlns:a16="http://schemas.microsoft.com/office/drawing/2014/main" id="{044BCFA9-B473-4D37-9F71-9EB2090CD436}"/>
                  </a:ext>
                </a:extLst>
              </p:cNvPr>
              <p:cNvSpPr/>
              <p:nvPr/>
            </p:nvSpPr>
            <p:spPr>
              <a:xfrm>
                <a:off x="2282902" y="9978353"/>
                <a:ext cx="71369" cy="83537"/>
              </a:xfrm>
              <a:custGeom>
                <a:avLst/>
                <a:gdLst>
                  <a:gd name="connsiteX0" fmla="*/ 71361 w 71369"/>
                  <a:gd name="connsiteY0" fmla="*/ 672 h 83537"/>
                  <a:gd name="connsiteX1" fmla="*/ 6273 w 71369"/>
                  <a:gd name="connsiteY1" fmla="*/ 22897 h 83537"/>
                  <a:gd name="connsiteX2" fmla="*/ 14211 w 71369"/>
                  <a:gd name="connsiteY2" fmla="*/ 83222 h 83537"/>
                  <a:gd name="connsiteX3" fmla="*/ 1511 w 71369"/>
                  <a:gd name="connsiteY3" fmla="*/ 45122 h 83537"/>
                  <a:gd name="connsiteX4" fmla="*/ 71361 w 71369"/>
                  <a:gd name="connsiteY4" fmla="*/ 672 h 83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9" h="83537">
                    <a:moveTo>
                      <a:pt x="71361" y="672"/>
                    </a:moveTo>
                    <a:cubicBezTo>
                      <a:pt x="72155" y="-3032"/>
                      <a:pt x="15798" y="9139"/>
                      <a:pt x="6273" y="22897"/>
                    </a:cubicBezTo>
                    <a:cubicBezTo>
                      <a:pt x="-3252" y="36655"/>
                      <a:pt x="15005" y="79518"/>
                      <a:pt x="14211" y="83222"/>
                    </a:cubicBezTo>
                    <a:cubicBezTo>
                      <a:pt x="13417" y="86926"/>
                      <a:pt x="-5368" y="57028"/>
                      <a:pt x="1511" y="45122"/>
                    </a:cubicBezTo>
                    <a:cubicBezTo>
                      <a:pt x="8390" y="33216"/>
                      <a:pt x="70567" y="4376"/>
                      <a:pt x="71361" y="67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1" name="フリーフォーム: 図形 470">
                <a:extLst>
                  <a:ext uri="{FF2B5EF4-FFF2-40B4-BE49-F238E27FC236}">
                    <a16:creationId xmlns:a16="http://schemas.microsoft.com/office/drawing/2014/main" id="{757D60D6-DFAC-4295-BA9A-DB0CC690B7D0}"/>
                  </a:ext>
                </a:extLst>
              </p:cNvPr>
              <p:cNvSpPr/>
              <p:nvPr/>
            </p:nvSpPr>
            <p:spPr>
              <a:xfrm>
                <a:off x="3475634" y="8218079"/>
                <a:ext cx="96471" cy="120563"/>
              </a:xfrm>
              <a:custGeom>
                <a:avLst/>
                <a:gdLst>
                  <a:gd name="connsiteX0" fmla="*/ 96241 w 96471"/>
                  <a:gd name="connsiteY0" fmla="*/ 409 h 120563"/>
                  <a:gd name="connsiteX1" fmla="*/ 991 w 96471"/>
                  <a:gd name="connsiteY1" fmla="*/ 62321 h 120563"/>
                  <a:gd name="connsiteX2" fmla="*/ 45441 w 96471"/>
                  <a:gd name="connsiteY2" fmla="*/ 119471 h 120563"/>
                  <a:gd name="connsiteX3" fmla="*/ 27979 w 96471"/>
                  <a:gd name="connsiteY3" fmla="*/ 94071 h 120563"/>
                  <a:gd name="connsiteX4" fmla="*/ 96241 w 96471"/>
                  <a:gd name="connsiteY4" fmla="*/ 409 h 120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471" h="120563">
                    <a:moveTo>
                      <a:pt x="96241" y="409"/>
                    </a:moveTo>
                    <a:cubicBezTo>
                      <a:pt x="91743" y="-4883"/>
                      <a:pt x="9458" y="42477"/>
                      <a:pt x="991" y="62321"/>
                    </a:cubicBezTo>
                    <a:cubicBezTo>
                      <a:pt x="-7476" y="82165"/>
                      <a:pt x="40943" y="114179"/>
                      <a:pt x="45441" y="119471"/>
                    </a:cubicBezTo>
                    <a:cubicBezTo>
                      <a:pt x="49939" y="124763"/>
                      <a:pt x="17925" y="109946"/>
                      <a:pt x="27979" y="94071"/>
                    </a:cubicBezTo>
                    <a:cubicBezTo>
                      <a:pt x="38033" y="78196"/>
                      <a:pt x="100739" y="5701"/>
                      <a:pt x="96241" y="40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2" name="フリーフォーム: 図形 471">
                <a:extLst>
                  <a:ext uri="{FF2B5EF4-FFF2-40B4-BE49-F238E27FC236}">
                    <a16:creationId xmlns:a16="http://schemas.microsoft.com/office/drawing/2014/main" id="{1A1663AC-2E65-43E7-99AD-FB50220D54B3}"/>
                  </a:ext>
                </a:extLst>
              </p:cNvPr>
              <p:cNvSpPr/>
              <p:nvPr/>
            </p:nvSpPr>
            <p:spPr>
              <a:xfrm>
                <a:off x="3091580" y="8402198"/>
                <a:ext cx="685433" cy="812168"/>
              </a:xfrm>
              <a:custGeom>
                <a:avLst/>
                <a:gdLst>
                  <a:gd name="connsiteX0" fmla="*/ 870 w 685433"/>
                  <a:gd name="connsiteY0" fmla="*/ 162365 h 812168"/>
                  <a:gd name="connsiteX1" fmla="*/ 258045 w 685433"/>
                  <a:gd name="connsiteY1" fmla="*/ 41715 h 812168"/>
                  <a:gd name="connsiteX2" fmla="*/ 318370 w 685433"/>
                  <a:gd name="connsiteY2" fmla="*/ 33777 h 812168"/>
                  <a:gd name="connsiteX3" fmla="*/ 399333 w 685433"/>
                  <a:gd name="connsiteY3" fmla="*/ 205227 h 812168"/>
                  <a:gd name="connsiteX4" fmla="*/ 591420 w 685433"/>
                  <a:gd name="connsiteY4" fmla="*/ 602102 h 812168"/>
                  <a:gd name="connsiteX5" fmla="*/ 673970 w 685433"/>
                  <a:gd name="connsiteY5" fmla="*/ 784665 h 812168"/>
                  <a:gd name="connsiteX6" fmla="*/ 646983 w 685433"/>
                  <a:gd name="connsiteY6" fmla="*/ 730690 h 812168"/>
                  <a:gd name="connsiteX7" fmla="*/ 331070 w 685433"/>
                  <a:gd name="connsiteY7" fmla="*/ 41715 h 812168"/>
                  <a:gd name="connsiteX8" fmla="*/ 180258 w 685433"/>
                  <a:gd name="connsiteY8" fmla="*/ 87752 h 812168"/>
                  <a:gd name="connsiteX9" fmla="*/ 870 w 685433"/>
                  <a:gd name="connsiteY9" fmla="*/ 162365 h 812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85433" h="812168">
                    <a:moveTo>
                      <a:pt x="870" y="162365"/>
                    </a:moveTo>
                    <a:cubicBezTo>
                      <a:pt x="13834" y="154692"/>
                      <a:pt x="205128" y="63146"/>
                      <a:pt x="258045" y="41715"/>
                    </a:cubicBezTo>
                    <a:cubicBezTo>
                      <a:pt x="310962" y="20284"/>
                      <a:pt x="294822" y="6525"/>
                      <a:pt x="318370" y="33777"/>
                    </a:cubicBezTo>
                    <a:cubicBezTo>
                      <a:pt x="341918" y="61029"/>
                      <a:pt x="353825" y="110506"/>
                      <a:pt x="399333" y="205227"/>
                    </a:cubicBezTo>
                    <a:cubicBezTo>
                      <a:pt x="444841" y="299948"/>
                      <a:pt x="545647" y="505529"/>
                      <a:pt x="591420" y="602102"/>
                    </a:cubicBezTo>
                    <a:cubicBezTo>
                      <a:pt x="637193" y="698675"/>
                      <a:pt x="664710" y="763234"/>
                      <a:pt x="673970" y="784665"/>
                    </a:cubicBezTo>
                    <a:cubicBezTo>
                      <a:pt x="683230" y="806096"/>
                      <a:pt x="704133" y="854515"/>
                      <a:pt x="646983" y="730690"/>
                    </a:cubicBezTo>
                    <a:cubicBezTo>
                      <a:pt x="589833" y="606865"/>
                      <a:pt x="408857" y="148871"/>
                      <a:pt x="331070" y="41715"/>
                    </a:cubicBezTo>
                    <a:cubicBezTo>
                      <a:pt x="253283" y="-65441"/>
                      <a:pt x="237408" y="64998"/>
                      <a:pt x="180258" y="87752"/>
                    </a:cubicBezTo>
                    <a:cubicBezTo>
                      <a:pt x="123108" y="110506"/>
                      <a:pt x="-12094" y="170038"/>
                      <a:pt x="870" y="16236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3" name="フリーフォーム: 図形 472">
                <a:extLst>
                  <a:ext uri="{FF2B5EF4-FFF2-40B4-BE49-F238E27FC236}">
                    <a16:creationId xmlns:a16="http://schemas.microsoft.com/office/drawing/2014/main" id="{D9BDB232-CAF5-4CCE-825F-C653C05E2481}"/>
                  </a:ext>
                </a:extLst>
              </p:cNvPr>
              <p:cNvSpPr/>
              <p:nvPr/>
            </p:nvSpPr>
            <p:spPr>
              <a:xfrm>
                <a:off x="3092228" y="8633209"/>
                <a:ext cx="305155" cy="687548"/>
              </a:xfrm>
              <a:custGeom>
                <a:avLst/>
                <a:gdLst>
                  <a:gd name="connsiteX0" fmla="*/ 222 w 305155"/>
                  <a:gd name="connsiteY0" fmla="*/ 1204 h 687548"/>
                  <a:gd name="connsiteX1" fmla="*/ 263747 w 305155"/>
                  <a:gd name="connsiteY1" fmla="*/ 582229 h 687548"/>
                  <a:gd name="connsiteX2" fmla="*/ 305022 w 305155"/>
                  <a:gd name="connsiteY2" fmla="*/ 687004 h 687548"/>
                  <a:gd name="connsiteX3" fmla="*/ 274860 w 305155"/>
                  <a:gd name="connsiteY3" fmla="*/ 575879 h 687548"/>
                  <a:gd name="connsiteX4" fmla="*/ 219297 w 305155"/>
                  <a:gd name="connsiteY4" fmla="*/ 434591 h 687548"/>
                  <a:gd name="connsiteX5" fmla="*/ 222 w 305155"/>
                  <a:gd name="connsiteY5" fmla="*/ 1204 h 687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5155" h="687548">
                    <a:moveTo>
                      <a:pt x="222" y="1204"/>
                    </a:moveTo>
                    <a:cubicBezTo>
                      <a:pt x="7630" y="25810"/>
                      <a:pt x="212947" y="467929"/>
                      <a:pt x="263747" y="582229"/>
                    </a:cubicBezTo>
                    <a:cubicBezTo>
                      <a:pt x="314547" y="696529"/>
                      <a:pt x="303170" y="688062"/>
                      <a:pt x="305022" y="687004"/>
                    </a:cubicBezTo>
                    <a:cubicBezTo>
                      <a:pt x="306874" y="685946"/>
                      <a:pt x="289147" y="617948"/>
                      <a:pt x="274860" y="575879"/>
                    </a:cubicBezTo>
                    <a:cubicBezTo>
                      <a:pt x="260573" y="533810"/>
                      <a:pt x="265864" y="533281"/>
                      <a:pt x="219297" y="434591"/>
                    </a:cubicBezTo>
                    <a:cubicBezTo>
                      <a:pt x="172730" y="335901"/>
                      <a:pt x="-7186" y="-23402"/>
                      <a:pt x="222" y="120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4" name="フリーフォーム: 図形 473">
                <a:extLst>
                  <a:ext uri="{FF2B5EF4-FFF2-40B4-BE49-F238E27FC236}">
                    <a16:creationId xmlns:a16="http://schemas.microsoft.com/office/drawing/2014/main" id="{79ACD93C-3822-43B5-87A6-A1AA731CE7B9}"/>
                  </a:ext>
                </a:extLst>
              </p:cNvPr>
              <p:cNvSpPr/>
              <p:nvPr/>
            </p:nvSpPr>
            <p:spPr>
              <a:xfrm>
                <a:off x="3422403" y="9050336"/>
                <a:ext cx="369104" cy="319634"/>
              </a:xfrm>
              <a:custGeom>
                <a:avLst/>
                <a:gdLst>
                  <a:gd name="connsiteX0" fmla="*/ 303460 w 369104"/>
                  <a:gd name="connsiteY0" fmla="*/ 2 h 319634"/>
                  <a:gd name="connsiteX1" fmla="*/ 354260 w 369104"/>
                  <a:gd name="connsiteY1" fmla="*/ 131764 h 319634"/>
                  <a:gd name="connsiteX2" fmla="*/ 343147 w 369104"/>
                  <a:gd name="connsiteY2" fmla="*/ 163514 h 319634"/>
                  <a:gd name="connsiteX3" fmla="*/ 289172 w 369104"/>
                  <a:gd name="connsiteY3" fmla="*/ 201614 h 319634"/>
                  <a:gd name="connsiteX4" fmla="*/ 132010 w 369104"/>
                  <a:gd name="connsiteY4" fmla="*/ 282577 h 319634"/>
                  <a:gd name="connsiteX5" fmla="*/ 247 w 369104"/>
                  <a:gd name="connsiteY5" fmla="*/ 319089 h 319634"/>
                  <a:gd name="connsiteX6" fmla="*/ 165347 w 369104"/>
                  <a:gd name="connsiteY6" fmla="*/ 257177 h 319634"/>
                  <a:gd name="connsiteX7" fmla="*/ 365372 w 369104"/>
                  <a:gd name="connsiteY7" fmla="*/ 128589 h 319634"/>
                  <a:gd name="connsiteX8" fmla="*/ 303460 w 369104"/>
                  <a:gd name="connsiteY8" fmla="*/ 2 h 319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104" h="319634">
                    <a:moveTo>
                      <a:pt x="303460" y="2"/>
                    </a:moveTo>
                    <a:cubicBezTo>
                      <a:pt x="301608" y="531"/>
                      <a:pt x="347646" y="104512"/>
                      <a:pt x="354260" y="131764"/>
                    </a:cubicBezTo>
                    <a:cubicBezTo>
                      <a:pt x="360874" y="159016"/>
                      <a:pt x="353995" y="151872"/>
                      <a:pt x="343147" y="163514"/>
                    </a:cubicBezTo>
                    <a:cubicBezTo>
                      <a:pt x="332299" y="175156"/>
                      <a:pt x="324361" y="181770"/>
                      <a:pt x="289172" y="201614"/>
                    </a:cubicBezTo>
                    <a:cubicBezTo>
                      <a:pt x="253983" y="221458"/>
                      <a:pt x="180164" y="262998"/>
                      <a:pt x="132010" y="282577"/>
                    </a:cubicBezTo>
                    <a:cubicBezTo>
                      <a:pt x="83856" y="302156"/>
                      <a:pt x="-5309" y="323322"/>
                      <a:pt x="247" y="319089"/>
                    </a:cubicBezTo>
                    <a:cubicBezTo>
                      <a:pt x="5803" y="314856"/>
                      <a:pt x="104493" y="288927"/>
                      <a:pt x="165347" y="257177"/>
                    </a:cubicBezTo>
                    <a:cubicBezTo>
                      <a:pt x="226201" y="225427"/>
                      <a:pt x="343412" y="166689"/>
                      <a:pt x="365372" y="128589"/>
                    </a:cubicBezTo>
                    <a:cubicBezTo>
                      <a:pt x="387332" y="90489"/>
                      <a:pt x="305312" y="-527"/>
                      <a:pt x="30346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5" name="フリーフォーム: 図形 474">
                <a:extLst>
                  <a:ext uri="{FF2B5EF4-FFF2-40B4-BE49-F238E27FC236}">
                    <a16:creationId xmlns:a16="http://schemas.microsoft.com/office/drawing/2014/main" id="{9D021D3B-7429-49C0-8BB0-5213DE2358CF}"/>
                  </a:ext>
                </a:extLst>
              </p:cNvPr>
              <p:cNvSpPr/>
              <p:nvPr/>
            </p:nvSpPr>
            <p:spPr>
              <a:xfrm>
                <a:off x="3436894" y="9204854"/>
                <a:ext cx="313027" cy="138121"/>
              </a:xfrm>
              <a:custGeom>
                <a:avLst/>
                <a:gdLst>
                  <a:gd name="connsiteX0" fmla="*/ 12744 w 313027"/>
                  <a:gd name="connsiteY0" fmla="*/ 129646 h 138121"/>
                  <a:gd name="connsiteX1" fmla="*/ 301669 w 313027"/>
                  <a:gd name="connsiteY1" fmla="*/ 4234 h 138121"/>
                  <a:gd name="connsiteX2" fmla="*/ 236581 w 313027"/>
                  <a:gd name="connsiteY2" fmla="*/ 37571 h 138121"/>
                  <a:gd name="connsiteX3" fmla="*/ 66719 w 313027"/>
                  <a:gd name="connsiteY3" fmla="*/ 116946 h 138121"/>
                  <a:gd name="connsiteX4" fmla="*/ 12744 w 313027"/>
                  <a:gd name="connsiteY4" fmla="*/ 129646 h 138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3027" h="138121">
                    <a:moveTo>
                      <a:pt x="12744" y="129646"/>
                    </a:moveTo>
                    <a:cubicBezTo>
                      <a:pt x="51902" y="110861"/>
                      <a:pt x="264363" y="19580"/>
                      <a:pt x="301669" y="4234"/>
                    </a:cubicBezTo>
                    <a:cubicBezTo>
                      <a:pt x="338975" y="-11112"/>
                      <a:pt x="275739" y="18786"/>
                      <a:pt x="236581" y="37571"/>
                    </a:cubicBezTo>
                    <a:cubicBezTo>
                      <a:pt x="197423" y="56356"/>
                      <a:pt x="99263" y="101600"/>
                      <a:pt x="66719" y="116946"/>
                    </a:cubicBezTo>
                    <a:cubicBezTo>
                      <a:pt x="34175" y="132292"/>
                      <a:pt x="-26414" y="148431"/>
                      <a:pt x="12744" y="1296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6" name="フリーフォーム: 図形 475">
                <a:extLst>
                  <a:ext uri="{FF2B5EF4-FFF2-40B4-BE49-F238E27FC236}">
                    <a16:creationId xmlns:a16="http://schemas.microsoft.com/office/drawing/2014/main" id="{6A03B517-0F68-49CE-8E9D-E4195F8566D3}"/>
                  </a:ext>
                </a:extLst>
              </p:cNvPr>
              <p:cNvSpPr/>
              <p:nvPr/>
            </p:nvSpPr>
            <p:spPr>
              <a:xfrm>
                <a:off x="3295649" y="8631226"/>
                <a:ext cx="52390" cy="66740"/>
              </a:xfrm>
              <a:custGeom>
                <a:avLst/>
                <a:gdLst>
                  <a:gd name="connsiteX0" fmla="*/ 38101 w 52390"/>
                  <a:gd name="connsiteY0" fmla="*/ 12 h 66740"/>
                  <a:gd name="connsiteX1" fmla="*/ 1589 w 52390"/>
                  <a:gd name="connsiteY1" fmla="*/ 47637 h 66740"/>
                  <a:gd name="connsiteX2" fmla="*/ 52389 w 52390"/>
                  <a:gd name="connsiteY2" fmla="*/ 66687 h 66740"/>
                  <a:gd name="connsiteX3" fmla="*/ 1 w 52390"/>
                  <a:gd name="connsiteY3" fmla="*/ 52400 h 66740"/>
                  <a:gd name="connsiteX4" fmla="*/ 38101 w 52390"/>
                  <a:gd name="connsiteY4" fmla="*/ 12 h 66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390" h="66740">
                    <a:moveTo>
                      <a:pt x="38101" y="12"/>
                    </a:moveTo>
                    <a:cubicBezTo>
                      <a:pt x="38366" y="-782"/>
                      <a:pt x="-792" y="36525"/>
                      <a:pt x="1589" y="47637"/>
                    </a:cubicBezTo>
                    <a:cubicBezTo>
                      <a:pt x="3970" y="58749"/>
                      <a:pt x="52654" y="65893"/>
                      <a:pt x="52389" y="66687"/>
                    </a:cubicBezTo>
                    <a:cubicBezTo>
                      <a:pt x="52124" y="67481"/>
                      <a:pt x="266" y="59279"/>
                      <a:pt x="1" y="52400"/>
                    </a:cubicBezTo>
                    <a:cubicBezTo>
                      <a:pt x="-264" y="45521"/>
                      <a:pt x="37836" y="806"/>
                      <a:pt x="38101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7" name="フリーフォーム: 図形 476">
                <a:extLst>
                  <a:ext uri="{FF2B5EF4-FFF2-40B4-BE49-F238E27FC236}">
                    <a16:creationId xmlns:a16="http://schemas.microsoft.com/office/drawing/2014/main" id="{B43AAF35-1E44-469A-BB83-6570E2147081}"/>
                  </a:ext>
                </a:extLst>
              </p:cNvPr>
              <p:cNvSpPr/>
              <p:nvPr/>
            </p:nvSpPr>
            <p:spPr>
              <a:xfrm>
                <a:off x="3324434" y="8727579"/>
                <a:ext cx="65103" cy="79001"/>
              </a:xfrm>
              <a:custGeom>
                <a:avLst/>
                <a:gdLst>
                  <a:gd name="connsiteX0" fmla="*/ 64879 w 65103"/>
                  <a:gd name="connsiteY0" fmla="*/ 496 h 79001"/>
                  <a:gd name="connsiteX1" fmla="*/ 25191 w 65103"/>
                  <a:gd name="connsiteY1" fmla="*/ 71934 h 79001"/>
                  <a:gd name="connsiteX2" fmla="*/ 64879 w 65103"/>
                  <a:gd name="connsiteY2" fmla="*/ 73521 h 79001"/>
                  <a:gd name="connsiteX3" fmla="*/ 14079 w 65103"/>
                  <a:gd name="connsiteY3" fmla="*/ 46534 h 79001"/>
                  <a:gd name="connsiteX4" fmla="*/ 2966 w 65103"/>
                  <a:gd name="connsiteY4" fmla="*/ 40184 h 79001"/>
                  <a:gd name="connsiteX5" fmla="*/ 64879 w 65103"/>
                  <a:gd name="connsiteY5" fmla="*/ 496 h 79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103" h="79001">
                    <a:moveTo>
                      <a:pt x="64879" y="496"/>
                    </a:moveTo>
                    <a:cubicBezTo>
                      <a:pt x="68583" y="5788"/>
                      <a:pt x="25191" y="59763"/>
                      <a:pt x="25191" y="71934"/>
                    </a:cubicBezTo>
                    <a:cubicBezTo>
                      <a:pt x="25191" y="84105"/>
                      <a:pt x="66731" y="77754"/>
                      <a:pt x="64879" y="73521"/>
                    </a:cubicBezTo>
                    <a:cubicBezTo>
                      <a:pt x="63027" y="69288"/>
                      <a:pt x="24398" y="52090"/>
                      <a:pt x="14079" y="46534"/>
                    </a:cubicBezTo>
                    <a:cubicBezTo>
                      <a:pt x="3760" y="40978"/>
                      <a:pt x="-4707" y="46534"/>
                      <a:pt x="2966" y="40184"/>
                    </a:cubicBezTo>
                    <a:cubicBezTo>
                      <a:pt x="10639" y="33834"/>
                      <a:pt x="61175" y="-4796"/>
                      <a:pt x="64879" y="4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8" name="フリーフォーム: 図形 477">
                <a:extLst>
                  <a:ext uri="{FF2B5EF4-FFF2-40B4-BE49-F238E27FC236}">
                    <a16:creationId xmlns:a16="http://schemas.microsoft.com/office/drawing/2014/main" id="{37C15103-7A89-452A-A9E5-BE529B193CFB}"/>
                  </a:ext>
                </a:extLst>
              </p:cNvPr>
              <p:cNvSpPr/>
              <p:nvPr/>
            </p:nvSpPr>
            <p:spPr>
              <a:xfrm>
                <a:off x="3359742" y="8812746"/>
                <a:ext cx="93089" cy="64614"/>
              </a:xfrm>
              <a:custGeom>
                <a:avLst/>
                <a:gdLst>
                  <a:gd name="connsiteX0" fmla="*/ 81958 w 93089"/>
                  <a:gd name="connsiteY0" fmla="*/ 1054 h 64614"/>
                  <a:gd name="connsiteX1" fmla="*/ 8933 w 93089"/>
                  <a:gd name="connsiteY1" fmla="*/ 16929 h 64614"/>
                  <a:gd name="connsiteX2" fmla="*/ 10521 w 93089"/>
                  <a:gd name="connsiteY2" fmla="*/ 50267 h 64614"/>
                  <a:gd name="connsiteX3" fmla="*/ 93071 w 93089"/>
                  <a:gd name="connsiteY3" fmla="*/ 64554 h 64614"/>
                  <a:gd name="connsiteX4" fmla="*/ 18458 w 93089"/>
                  <a:gd name="connsiteY4" fmla="*/ 45504 h 64614"/>
                  <a:gd name="connsiteX5" fmla="*/ 81958 w 93089"/>
                  <a:gd name="connsiteY5" fmla="*/ 1054 h 64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089" h="64614">
                    <a:moveTo>
                      <a:pt x="81958" y="1054"/>
                    </a:moveTo>
                    <a:cubicBezTo>
                      <a:pt x="80371" y="-3708"/>
                      <a:pt x="20839" y="8727"/>
                      <a:pt x="8933" y="16929"/>
                    </a:cubicBezTo>
                    <a:cubicBezTo>
                      <a:pt x="-2973" y="25131"/>
                      <a:pt x="-3502" y="42330"/>
                      <a:pt x="10521" y="50267"/>
                    </a:cubicBezTo>
                    <a:cubicBezTo>
                      <a:pt x="24544" y="58204"/>
                      <a:pt x="91748" y="65348"/>
                      <a:pt x="93071" y="64554"/>
                    </a:cubicBezTo>
                    <a:cubicBezTo>
                      <a:pt x="94394" y="63760"/>
                      <a:pt x="25337" y="53971"/>
                      <a:pt x="18458" y="45504"/>
                    </a:cubicBezTo>
                    <a:cubicBezTo>
                      <a:pt x="11579" y="37037"/>
                      <a:pt x="83545" y="5816"/>
                      <a:pt x="81958" y="10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9" name="フリーフォーム: 図形 478">
                <a:extLst>
                  <a:ext uri="{FF2B5EF4-FFF2-40B4-BE49-F238E27FC236}">
                    <a16:creationId xmlns:a16="http://schemas.microsoft.com/office/drawing/2014/main" id="{462FACCC-059C-4DE7-872F-3A6B3E6609C6}"/>
                  </a:ext>
                </a:extLst>
              </p:cNvPr>
              <p:cNvSpPr/>
              <p:nvPr/>
            </p:nvSpPr>
            <p:spPr>
              <a:xfrm>
                <a:off x="3393673" y="8910085"/>
                <a:ext cx="86288" cy="59240"/>
              </a:xfrm>
              <a:custGeom>
                <a:avLst/>
                <a:gdLst>
                  <a:gd name="connsiteX0" fmla="*/ 59140 w 86288"/>
                  <a:gd name="connsiteY0" fmla="*/ 553 h 59240"/>
                  <a:gd name="connsiteX1" fmla="*/ 11515 w 86288"/>
                  <a:gd name="connsiteY1" fmla="*/ 18015 h 59240"/>
                  <a:gd name="connsiteX2" fmla="*/ 86127 w 86288"/>
                  <a:gd name="connsiteY2" fmla="*/ 57703 h 59240"/>
                  <a:gd name="connsiteX3" fmla="*/ 30565 w 86288"/>
                  <a:gd name="connsiteY3" fmla="*/ 49765 h 59240"/>
                  <a:gd name="connsiteX4" fmla="*/ 402 w 86288"/>
                  <a:gd name="connsiteY4" fmla="*/ 37065 h 59240"/>
                  <a:gd name="connsiteX5" fmla="*/ 59140 w 86288"/>
                  <a:gd name="connsiteY5" fmla="*/ 553 h 59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288" h="59240">
                    <a:moveTo>
                      <a:pt x="59140" y="553"/>
                    </a:moveTo>
                    <a:cubicBezTo>
                      <a:pt x="60992" y="-2622"/>
                      <a:pt x="7017" y="8490"/>
                      <a:pt x="11515" y="18015"/>
                    </a:cubicBezTo>
                    <a:cubicBezTo>
                      <a:pt x="16013" y="27540"/>
                      <a:pt x="82952" y="52411"/>
                      <a:pt x="86127" y="57703"/>
                    </a:cubicBezTo>
                    <a:cubicBezTo>
                      <a:pt x="89302" y="62995"/>
                      <a:pt x="44852" y="53205"/>
                      <a:pt x="30565" y="49765"/>
                    </a:cubicBezTo>
                    <a:cubicBezTo>
                      <a:pt x="16277" y="46325"/>
                      <a:pt x="-3037" y="43415"/>
                      <a:pt x="402" y="37065"/>
                    </a:cubicBezTo>
                    <a:cubicBezTo>
                      <a:pt x="3841" y="30715"/>
                      <a:pt x="57288" y="3728"/>
                      <a:pt x="59140" y="5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0" name="フリーフォーム: 図形 479">
                <a:extLst>
                  <a:ext uri="{FF2B5EF4-FFF2-40B4-BE49-F238E27FC236}">
                    <a16:creationId xmlns:a16="http://schemas.microsoft.com/office/drawing/2014/main" id="{EDDBCB13-3D82-448C-861A-B1181A418CD5}"/>
                  </a:ext>
                </a:extLst>
              </p:cNvPr>
              <p:cNvSpPr/>
              <p:nvPr/>
            </p:nvSpPr>
            <p:spPr>
              <a:xfrm>
                <a:off x="3447931" y="8990711"/>
                <a:ext cx="68471" cy="58589"/>
              </a:xfrm>
              <a:custGeom>
                <a:avLst/>
                <a:gdLst>
                  <a:gd name="connsiteX0" fmla="*/ 68382 w 68471"/>
                  <a:gd name="connsiteY0" fmla="*/ 889 h 58589"/>
                  <a:gd name="connsiteX1" fmla="*/ 119 w 68471"/>
                  <a:gd name="connsiteY1" fmla="*/ 15177 h 58589"/>
                  <a:gd name="connsiteX2" fmla="*/ 50919 w 68471"/>
                  <a:gd name="connsiteY2" fmla="*/ 58039 h 58589"/>
                  <a:gd name="connsiteX3" fmla="*/ 15994 w 68471"/>
                  <a:gd name="connsiteY3" fmla="*/ 37402 h 58589"/>
                  <a:gd name="connsiteX4" fmla="*/ 68382 w 68471"/>
                  <a:gd name="connsiteY4" fmla="*/ 889 h 58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471" h="58589">
                    <a:moveTo>
                      <a:pt x="68382" y="889"/>
                    </a:moveTo>
                    <a:cubicBezTo>
                      <a:pt x="65736" y="-2815"/>
                      <a:pt x="3029" y="5652"/>
                      <a:pt x="119" y="15177"/>
                    </a:cubicBezTo>
                    <a:cubicBezTo>
                      <a:pt x="-2791" y="24702"/>
                      <a:pt x="48273" y="54335"/>
                      <a:pt x="50919" y="58039"/>
                    </a:cubicBezTo>
                    <a:cubicBezTo>
                      <a:pt x="53565" y="61743"/>
                      <a:pt x="17846" y="45869"/>
                      <a:pt x="15994" y="37402"/>
                    </a:cubicBezTo>
                    <a:cubicBezTo>
                      <a:pt x="14142" y="28935"/>
                      <a:pt x="71028" y="4593"/>
                      <a:pt x="68382" y="88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1" name="フリーフォーム: 図形 480">
                <a:extLst>
                  <a:ext uri="{FF2B5EF4-FFF2-40B4-BE49-F238E27FC236}">
                    <a16:creationId xmlns:a16="http://schemas.microsoft.com/office/drawing/2014/main" id="{25CB392F-CDAD-4C4D-8505-38846A6A6EAD}"/>
                  </a:ext>
                </a:extLst>
              </p:cNvPr>
              <p:cNvSpPr/>
              <p:nvPr/>
            </p:nvSpPr>
            <p:spPr>
              <a:xfrm>
                <a:off x="3481068" y="9069274"/>
                <a:ext cx="108270" cy="80253"/>
              </a:xfrm>
              <a:custGeom>
                <a:avLst/>
                <a:gdLst>
                  <a:gd name="connsiteX0" fmla="*/ 51120 w 108270"/>
                  <a:gd name="connsiteY0" fmla="*/ 114 h 80253"/>
                  <a:gd name="connsiteX1" fmla="*/ 320 w 108270"/>
                  <a:gd name="connsiteY1" fmla="*/ 46151 h 80253"/>
                  <a:gd name="connsiteX2" fmla="*/ 81282 w 108270"/>
                  <a:gd name="connsiteY2" fmla="*/ 77901 h 80253"/>
                  <a:gd name="connsiteX3" fmla="*/ 108270 w 108270"/>
                  <a:gd name="connsiteY3" fmla="*/ 77901 h 80253"/>
                  <a:gd name="connsiteX4" fmla="*/ 43182 w 108270"/>
                  <a:gd name="connsiteY4" fmla="*/ 77901 h 80253"/>
                  <a:gd name="connsiteX5" fmla="*/ 320 w 108270"/>
                  <a:gd name="connsiteY5" fmla="*/ 60439 h 80253"/>
                  <a:gd name="connsiteX6" fmla="*/ 51120 w 108270"/>
                  <a:gd name="connsiteY6" fmla="*/ 114 h 80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270" h="80253">
                    <a:moveTo>
                      <a:pt x="51120" y="114"/>
                    </a:moveTo>
                    <a:cubicBezTo>
                      <a:pt x="51120" y="-2267"/>
                      <a:pt x="-4707" y="33186"/>
                      <a:pt x="320" y="46151"/>
                    </a:cubicBezTo>
                    <a:cubicBezTo>
                      <a:pt x="5347" y="59116"/>
                      <a:pt x="63290" y="72609"/>
                      <a:pt x="81282" y="77901"/>
                    </a:cubicBezTo>
                    <a:cubicBezTo>
                      <a:pt x="99274" y="83193"/>
                      <a:pt x="108270" y="77901"/>
                      <a:pt x="108270" y="77901"/>
                    </a:cubicBezTo>
                    <a:cubicBezTo>
                      <a:pt x="101920" y="77901"/>
                      <a:pt x="61174" y="80811"/>
                      <a:pt x="43182" y="77901"/>
                    </a:cubicBezTo>
                    <a:cubicBezTo>
                      <a:pt x="25190" y="74991"/>
                      <a:pt x="1114" y="71022"/>
                      <a:pt x="320" y="60439"/>
                    </a:cubicBezTo>
                    <a:cubicBezTo>
                      <a:pt x="-474" y="49856"/>
                      <a:pt x="51120" y="2495"/>
                      <a:pt x="51120" y="1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2" name="フリーフォーム: 図形 481">
                <a:extLst>
                  <a:ext uri="{FF2B5EF4-FFF2-40B4-BE49-F238E27FC236}">
                    <a16:creationId xmlns:a16="http://schemas.microsoft.com/office/drawing/2014/main" id="{055686A1-0A57-4911-A383-8D911A7C3EC1}"/>
                  </a:ext>
                </a:extLst>
              </p:cNvPr>
              <p:cNvSpPr/>
              <p:nvPr/>
            </p:nvSpPr>
            <p:spPr>
              <a:xfrm>
                <a:off x="2227354" y="8857205"/>
                <a:ext cx="294163" cy="123585"/>
              </a:xfrm>
              <a:custGeom>
                <a:avLst/>
                <a:gdLst>
                  <a:gd name="connsiteX0" fmla="*/ 1496 w 294163"/>
                  <a:gd name="connsiteY0" fmla="*/ 123283 h 123585"/>
                  <a:gd name="connsiteX1" fmla="*/ 279309 w 294163"/>
                  <a:gd name="connsiteY1" fmla="*/ 5808 h 123585"/>
                  <a:gd name="connsiteX2" fmla="*/ 247559 w 294163"/>
                  <a:gd name="connsiteY2" fmla="*/ 20095 h 123585"/>
                  <a:gd name="connsiteX3" fmla="*/ 172946 w 294163"/>
                  <a:gd name="connsiteY3" fmla="*/ 39145 h 123585"/>
                  <a:gd name="connsiteX4" fmla="*/ 1496 w 294163"/>
                  <a:gd name="connsiteY4" fmla="*/ 123283 h 123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163" h="123585">
                    <a:moveTo>
                      <a:pt x="1496" y="123283"/>
                    </a:moveTo>
                    <a:cubicBezTo>
                      <a:pt x="19223" y="117727"/>
                      <a:pt x="238299" y="23006"/>
                      <a:pt x="279309" y="5808"/>
                    </a:cubicBezTo>
                    <a:cubicBezTo>
                      <a:pt x="320319" y="-11390"/>
                      <a:pt x="265286" y="14539"/>
                      <a:pt x="247559" y="20095"/>
                    </a:cubicBezTo>
                    <a:cubicBezTo>
                      <a:pt x="229832" y="25651"/>
                      <a:pt x="217396" y="21947"/>
                      <a:pt x="172946" y="39145"/>
                    </a:cubicBezTo>
                    <a:cubicBezTo>
                      <a:pt x="128496" y="56343"/>
                      <a:pt x="-16231" y="128839"/>
                      <a:pt x="1496" y="12328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3" name="フリーフォーム: 図形 482">
                <a:extLst>
                  <a:ext uri="{FF2B5EF4-FFF2-40B4-BE49-F238E27FC236}">
                    <a16:creationId xmlns:a16="http://schemas.microsoft.com/office/drawing/2014/main" id="{181E690D-070C-44A2-B218-63BB6979B486}"/>
                  </a:ext>
                </a:extLst>
              </p:cNvPr>
              <p:cNvSpPr/>
              <p:nvPr/>
            </p:nvSpPr>
            <p:spPr>
              <a:xfrm>
                <a:off x="2554430" y="8897419"/>
                <a:ext cx="357639" cy="757249"/>
              </a:xfrm>
              <a:custGeom>
                <a:avLst/>
                <a:gdLst>
                  <a:gd name="connsiteX0" fmla="*/ 9383 w 357639"/>
                  <a:gd name="connsiteY0" fmla="*/ 10044 h 757249"/>
                  <a:gd name="connsiteX1" fmla="*/ 233220 w 357639"/>
                  <a:gd name="connsiteY1" fmla="*/ 537094 h 757249"/>
                  <a:gd name="connsiteX2" fmla="*/ 352283 w 357639"/>
                  <a:gd name="connsiteY2" fmla="*/ 743469 h 757249"/>
                  <a:gd name="connsiteX3" fmla="*/ 309420 w 357639"/>
                  <a:gd name="connsiteY3" fmla="*/ 681556 h 757249"/>
                  <a:gd name="connsiteX4" fmla="*/ 68120 w 357639"/>
                  <a:gd name="connsiteY4" fmla="*/ 227531 h 757249"/>
                  <a:gd name="connsiteX5" fmla="*/ 9383 w 357639"/>
                  <a:gd name="connsiteY5" fmla="*/ 10044 h 757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7639" h="757249">
                    <a:moveTo>
                      <a:pt x="9383" y="10044"/>
                    </a:moveTo>
                    <a:cubicBezTo>
                      <a:pt x="36900" y="61638"/>
                      <a:pt x="176070" y="414857"/>
                      <a:pt x="233220" y="537094"/>
                    </a:cubicBezTo>
                    <a:cubicBezTo>
                      <a:pt x="290370" y="659332"/>
                      <a:pt x="339583" y="719392"/>
                      <a:pt x="352283" y="743469"/>
                    </a:cubicBezTo>
                    <a:cubicBezTo>
                      <a:pt x="364983" y="767546"/>
                      <a:pt x="356781" y="767546"/>
                      <a:pt x="309420" y="681556"/>
                    </a:cubicBezTo>
                    <a:cubicBezTo>
                      <a:pt x="262060" y="595566"/>
                      <a:pt x="117332" y="338127"/>
                      <a:pt x="68120" y="227531"/>
                    </a:cubicBezTo>
                    <a:cubicBezTo>
                      <a:pt x="18908" y="116935"/>
                      <a:pt x="-18134" y="-41550"/>
                      <a:pt x="9383" y="100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4" name="フリーフォーム: 図形 483">
                <a:extLst>
                  <a:ext uri="{FF2B5EF4-FFF2-40B4-BE49-F238E27FC236}">
                    <a16:creationId xmlns:a16="http://schemas.microsoft.com/office/drawing/2014/main" id="{0F9B26FD-BAE8-479C-B0A4-1FA5D952BAF1}"/>
                  </a:ext>
                </a:extLst>
              </p:cNvPr>
              <p:cNvSpPr/>
              <p:nvPr/>
            </p:nvSpPr>
            <p:spPr>
              <a:xfrm>
                <a:off x="2183460" y="9001559"/>
                <a:ext cx="347337" cy="759315"/>
              </a:xfrm>
              <a:custGeom>
                <a:avLst/>
                <a:gdLst>
                  <a:gd name="connsiteX0" fmla="*/ 48565 w 347337"/>
                  <a:gd name="connsiteY0" fmla="*/ 1154 h 759315"/>
                  <a:gd name="connsiteX1" fmla="*/ 26340 w 347337"/>
                  <a:gd name="connsiteY1" fmla="*/ 72591 h 759315"/>
                  <a:gd name="connsiteX2" fmla="*/ 137465 w 347337"/>
                  <a:gd name="connsiteY2" fmla="*/ 275791 h 759315"/>
                  <a:gd name="connsiteX3" fmla="*/ 342253 w 347337"/>
                  <a:gd name="connsiteY3" fmla="*/ 747279 h 759315"/>
                  <a:gd name="connsiteX4" fmla="*/ 270815 w 347337"/>
                  <a:gd name="connsiteY4" fmla="*/ 588529 h 759315"/>
                  <a:gd name="connsiteX5" fmla="*/ 113653 w 347337"/>
                  <a:gd name="connsiteY5" fmla="*/ 256741 h 759315"/>
                  <a:gd name="connsiteX6" fmla="*/ 2528 w 347337"/>
                  <a:gd name="connsiteY6" fmla="*/ 45604 h 759315"/>
                  <a:gd name="connsiteX7" fmla="*/ 48565 w 347337"/>
                  <a:gd name="connsiteY7" fmla="*/ 1154 h 759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7337" h="759315">
                    <a:moveTo>
                      <a:pt x="48565" y="1154"/>
                    </a:moveTo>
                    <a:cubicBezTo>
                      <a:pt x="52534" y="5652"/>
                      <a:pt x="11523" y="26818"/>
                      <a:pt x="26340" y="72591"/>
                    </a:cubicBezTo>
                    <a:cubicBezTo>
                      <a:pt x="41157" y="118364"/>
                      <a:pt x="84813" y="163343"/>
                      <a:pt x="137465" y="275791"/>
                    </a:cubicBezTo>
                    <a:cubicBezTo>
                      <a:pt x="190117" y="388239"/>
                      <a:pt x="320028" y="695156"/>
                      <a:pt x="342253" y="747279"/>
                    </a:cubicBezTo>
                    <a:cubicBezTo>
                      <a:pt x="364478" y="799402"/>
                      <a:pt x="308915" y="670285"/>
                      <a:pt x="270815" y="588529"/>
                    </a:cubicBezTo>
                    <a:cubicBezTo>
                      <a:pt x="232715" y="506773"/>
                      <a:pt x="158367" y="347228"/>
                      <a:pt x="113653" y="256741"/>
                    </a:cubicBezTo>
                    <a:cubicBezTo>
                      <a:pt x="68939" y="166254"/>
                      <a:pt x="17609" y="87144"/>
                      <a:pt x="2528" y="45604"/>
                    </a:cubicBezTo>
                    <a:cubicBezTo>
                      <a:pt x="-12553" y="4065"/>
                      <a:pt x="44596" y="-3344"/>
                      <a:pt x="48565" y="11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5" name="フリーフォーム: 図形 484">
                <a:extLst>
                  <a:ext uri="{FF2B5EF4-FFF2-40B4-BE49-F238E27FC236}">
                    <a16:creationId xmlns:a16="http://schemas.microsoft.com/office/drawing/2014/main" id="{C66D896B-408F-404D-A434-4905B0FB50C3}"/>
                  </a:ext>
                </a:extLst>
              </p:cNvPr>
              <p:cNvSpPr/>
              <p:nvPr/>
            </p:nvSpPr>
            <p:spPr>
              <a:xfrm>
                <a:off x="2558959" y="9625711"/>
                <a:ext cx="327888" cy="140922"/>
              </a:xfrm>
              <a:custGeom>
                <a:avLst/>
                <a:gdLst>
                  <a:gd name="connsiteX0" fmla="*/ 91 w 327888"/>
                  <a:gd name="connsiteY0" fmla="*/ 140589 h 140922"/>
                  <a:gd name="connsiteX1" fmla="*/ 231866 w 327888"/>
                  <a:gd name="connsiteY1" fmla="*/ 51689 h 140922"/>
                  <a:gd name="connsiteX2" fmla="*/ 327116 w 327888"/>
                  <a:gd name="connsiteY2" fmla="*/ 4064 h 140922"/>
                  <a:gd name="connsiteX3" fmla="*/ 260441 w 327888"/>
                  <a:gd name="connsiteY3" fmla="*/ 16764 h 140922"/>
                  <a:gd name="connsiteX4" fmla="*/ 91 w 327888"/>
                  <a:gd name="connsiteY4" fmla="*/ 140589 h 140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7888" h="140922">
                    <a:moveTo>
                      <a:pt x="91" y="140589"/>
                    </a:moveTo>
                    <a:cubicBezTo>
                      <a:pt x="-4671" y="146410"/>
                      <a:pt x="177362" y="74443"/>
                      <a:pt x="231866" y="51689"/>
                    </a:cubicBezTo>
                    <a:cubicBezTo>
                      <a:pt x="286370" y="28935"/>
                      <a:pt x="322354" y="9885"/>
                      <a:pt x="327116" y="4064"/>
                    </a:cubicBezTo>
                    <a:cubicBezTo>
                      <a:pt x="331878" y="-1757"/>
                      <a:pt x="315210" y="-4138"/>
                      <a:pt x="260441" y="16764"/>
                    </a:cubicBezTo>
                    <a:cubicBezTo>
                      <a:pt x="205672" y="37666"/>
                      <a:pt x="4853" y="134768"/>
                      <a:pt x="91" y="14058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6" name="フリーフォーム: 図形 485">
                <a:extLst>
                  <a:ext uri="{FF2B5EF4-FFF2-40B4-BE49-F238E27FC236}">
                    <a16:creationId xmlns:a16="http://schemas.microsoft.com/office/drawing/2014/main" id="{639197FD-533E-473C-809B-5EFFD97F20FC}"/>
                  </a:ext>
                </a:extLst>
              </p:cNvPr>
              <p:cNvSpPr/>
              <p:nvPr/>
            </p:nvSpPr>
            <p:spPr>
              <a:xfrm>
                <a:off x="2569636" y="9653244"/>
                <a:ext cx="330747" cy="135844"/>
              </a:xfrm>
              <a:custGeom>
                <a:avLst/>
                <a:gdLst>
                  <a:gd name="connsiteX0" fmla="*/ 330727 w 330747"/>
                  <a:gd name="connsiteY0" fmla="*/ 344 h 135844"/>
                  <a:gd name="connsiteX1" fmla="*/ 119589 w 330747"/>
                  <a:gd name="connsiteY1" fmla="*/ 116231 h 135844"/>
                  <a:gd name="connsiteX2" fmla="*/ 54502 w 330747"/>
                  <a:gd name="connsiteY2" fmla="*/ 135281 h 135844"/>
                  <a:gd name="connsiteX3" fmla="*/ 527 w 330747"/>
                  <a:gd name="connsiteY3" fmla="*/ 128931 h 135844"/>
                  <a:gd name="connsiteX4" fmla="*/ 87839 w 330747"/>
                  <a:gd name="connsiteY4" fmla="*/ 109881 h 135844"/>
                  <a:gd name="connsiteX5" fmla="*/ 132289 w 330747"/>
                  <a:gd name="connsiteY5" fmla="*/ 81306 h 135844"/>
                  <a:gd name="connsiteX6" fmla="*/ 330727 w 330747"/>
                  <a:gd name="connsiteY6" fmla="*/ 344 h 135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0747" h="135844">
                    <a:moveTo>
                      <a:pt x="330727" y="344"/>
                    </a:moveTo>
                    <a:cubicBezTo>
                      <a:pt x="328610" y="6165"/>
                      <a:pt x="165626" y="93742"/>
                      <a:pt x="119589" y="116231"/>
                    </a:cubicBezTo>
                    <a:cubicBezTo>
                      <a:pt x="73552" y="138720"/>
                      <a:pt x="74345" y="133164"/>
                      <a:pt x="54502" y="135281"/>
                    </a:cubicBezTo>
                    <a:cubicBezTo>
                      <a:pt x="34659" y="137398"/>
                      <a:pt x="-5029" y="133164"/>
                      <a:pt x="527" y="128931"/>
                    </a:cubicBezTo>
                    <a:cubicBezTo>
                      <a:pt x="6083" y="124698"/>
                      <a:pt x="65879" y="117818"/>
                      <a:pt x="87839" y="109881"/>
                    </a:cubicBezTo>
                    <a:cubicBezTo>
                      <a:pt x="109799" y="101944"/>
                      <a:pt x="95512" y="98504"/>
                      <a:pt x="132289" y="81306"/>
                    </a:cubicBezTo>
                    <a:cubicBezTo>
                      <a:pt x="169066" y="64108"/>
                      <a:pt x="332844" y="-5477"/>
                      <a:pt x="330727" y="3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7" name="フリーフォーム: 図形 486">
                <a:extLst>
                  <a:ext uri="{FF2B5EF4-FFF2-40B4-BE49-F238E27FC236}">
                    <a16:creationId xmlns:a16="http://schemas.microsoft.com/office/drawing/2014/main" id="{97CA1366-F2D7-4953-9B5E-6F3167834D85}"/>
                  </a:ext>
                </a:extLst>
              </p:cNvPr>
              <p:cNvSpPr/>
              <p:nvPr/>
            </p:nvSpPr>
            <p:spPr>
              <a:xfrm>
                <a:off x="2379636" y="9047128"/>
                <a:ext cx="87346" cy="84875"/>
              </a:xfrm>
              <a:custGeom>
                <a:avLst/>
                <a:gdLst>
                  <a:gd name="connsiteX0" fmla="*/ 55589 w 87346"/>
                  <a:gd name="connsiteY0" fmla="*/ 35 h 84875"/>
                  <a:gd name="connsiteX1" fmla="*/ 6377 w 87346"/>
                  <a:gd name="connsiteY1" fmla="*/ 49247 h 84875"/>
                  <a:gd name="connsiteX2" fmla="*/ 87339 w 87346"/>
                  <a:gd name="connsiteY2" fmla="*/ 84172 h 84875"/>
                  <a:gd name="connsiteX3" fmla="*/ 11139 w 87346"/>
                  <a:gd name="connsiteY3" fmla="*/ 71472 h 84875"/>
                  <a:gd name="connsiteX4" fmla="*/ 6377 w 87346"/>
                  <a:gd name="connsiteY4" fmla="*/ 57185 h 84875"/>
                  <a:gd name="connsiteX5" fmla="*/ 55589 w 87346"/>
                  <a:gd name="connsiteY5" fmla="*/ 35 h 8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7346" h="84875">
                    <a:moveTo>
                      <a:pt x="55589" y="35"/>
                    </a:moveTo>
                    <a:cubicBezTo>
                      <a:pt x="55589" y="-1288"/>
                      <a:pt x="1085" y="35224"/>
                      <a:pt x="6377" y="49247"/>
                    </a:cubicBezTo>
                    <a:cubicBezTo>
                      <a:pt x="11669" y="63270"/>
                      <a:pt x="86545" y="80468"/>
                      <a:pt x="87339" y="84172"/>
                    </a:cubicBezTo>
                    <a:cubicBezTo>
                      <a:pt x="88133" y="87876"/>
                      <a:pt x="24633" y="75970"/>
                      <a:pt x="11139" y="71472"/>
                    </a:cubicBezTo>
                    <a:cubicBezTo>
                      <a:pt x="-2355" y="66974"/>
                      <a:pt x="-3148" y="66445"/>
                      <a:pt x="6377" y="57185"/>
                    </a:cubicBezTo>
                    <a:cubicBezTo>
                      <a:pt x="15902" y="47925"/>
                      <a:pt x="55589" y="1358"/>
                      <a:pt x="55589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8" name="フリーフォーム: 図形 487">
                <a:extLst>
                  <a:ext uri="{FF2B5EF4-FFF2-40B4-BE49-F238E27FC236}">
                    <a16:creationId xmlns:a16="http://schemas.microsoft.com/office/drawing/2014/main" id="{E94D1BE6-C568-445F-93E1-41F138DF2CFC}"/>
                  </a:ext>
                </a:extLst>
              </p:cNvPr>
              <p:cNvSpPr/>
              <p:nvPr/>
            </p:nvSpPr>
            <p:spPr>
              <a:xfrm>
                <a:off x="2424101" y="9153373"/>
                <a:ext cx="74654" cy="67141"/>
              </a:xfrm>
              <a:custGeom>
                <a:avLst/>
                <a:gdLst>
                  <a:gd name="connsiteX0" fmla="*/ 68274 w 74654"/>
                  <a:gd name="connsiteY0" fmla="*/ 152 h 67141"/>
                  <a:gd name="connsiteX1" fmla="*/ 12 w 74654"/>
                  <a:gd name="connsiteY1" fmla="*/ 35077 h 67141"/>
                  <a:gd name="connsiteX2" fmla="*/ 74624 w 74654"/>
                  <a:gd name="connsiteY2" fmla="*/ 66827 h 67141"/>
                  <a:gd name="connsiteX3" fmla="*/ 9537 w 74654"/>
                  <a:gd name="connsiteY3" fmla="*/ 49365 h 67141"/>
                  <a:gd name="connsiteX4" fmla="*/ 68274 w 74654"/>
                  <a:gd name="connsiteY4" fmla="*/ 152 h 67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654" h="67141">
                    <a:moveTo>
                      <a:pt x="68274" y="152"/>
                    </a:moveTo>
                    <a:cubicBezTo>
                      <a:pt x="66687" y="-2229"/>
                      <a:pt x="-1046" y="23965"/>
                      <a:pt x="12" y="35077"/>
                    </a:cubicBezTo>
                    <a:cubicBezTo>
                      <a:pt x="1070" y="46189"/>
                      <a:pt x="73037" y="64446"/>
                      <a:pt x="74624" y="66827"/>
                    </a:cubicBezTo>
                    <a:cubicBezTo>
                      <a:pt x="76211" y="69208"/>
                      <a:pt x="15358" y="57567"/>
                      <a:pt x="9537" y="49365"/>
                    </a:cubicBezTo>
                    <a:cubicBezTo>
                      <a:pt x="3716" y="41163"/>
                      <a:pt x="69861" y="2533"/>
                      <a:pt x="68274" y="15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9" name="フリーフォーム: 図形 488">
                <a:extLst>
                  <a:ext uri="{FF2B5EF4-FFF2-40B4-BE49-F238E27FC236}">
                    <a16:creationId xmlns:a16="http://schemas.microsoft.com/office/drawing/2014/main" id="{DED8D280-1E79-457B-BE15-5DD63E9F4C5C}"/>
                  </a:ext>
                </a:extLst>
              </p:cNvPr>
              <p:cNvSpPr/>
              <p:nvPr/>
            </p:nvSpPr>
            <p:spPr>
              <a:xfrm>
                <a:off x="2472090" y="9232632"/>
                <a:ext cx="61576" cy="74434"/>
              </a:xfrm>
              <a:custGeom>
                <a:avLst/>
                <a:gdLst>
                  <a:gd name="connsiteX0" fmla="*/ 61560 w 61576"/>
                  <a:gd name="connsiteY0" fmla="*/ 268 h 74434"/>
                  <a:gd name="connsiteX1" fmla="*/ 9173 w 61576"/>
                  <a:gd name="connsiteY1" fmla="*/ 27256 h 74434"/>
                  <a:gd name="connsiteX2" fmla="*/ 50448 w 61576"/>
                  <a:gd name="connsiteY2" fmla="*/ 73293 h 74434"/>
                  <a:gd name="connsiteX3" fmla="*/ 10760 w 61576"/>
                  <a:gd name="connsiteY3" fmla="*/ 59006 h 74434"/>
                  <a:gd name="connsiteX4" fmla="*/ 2823 w 61576"/>
                  <a:gd name="connsiteY4" fmla="*/ 43131 h 74434"/>
                  <a:gd name="connsiteX5" fmla="*/ 61560 w 61576"/>
                  <a:gd name="connsiteY5" fmla="*/ 268 h 74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576" h="74434">
                    <a:moveTo>
                      <a:pt x="61560" y="268"/>
                    </a:moveTo>
                    <a:cubicBezTo>
                      <a:pt x="62618" y="-2378"/>
                      <a:pt x="11025" y="15085"/>
                      <a:pt x="9173" y="27256"/>
                    </a:cubicBezTo>
                    <a:cubicBezTo>
                      <a:pt x="7321" y="39427"/>
                      <a:pt x="50184" y="68001"/>
                      <a:pt x="50448" y="73293"/>
                    </a:cubicBezTo>
                    <a:cubicBezTo>
                      <a:pt x="50712" y="78585"/>
                      <a:pt x="18697" y="64033"/>
                      <a:pt x="10760" y="59006"/>
                    </a:cubicBezTo>
                    <a:cubicBezTo>
                      <a:pt x="2822" y="53979"/>
                      <a:pt x="-4056" y="51333"/>
                      <a:pt x="2823" y="43131"/>
                    </a:cubicBezTo>
                    <a:cubicBezTo>
                      <a:pt x="9702" y="34929"/>
                      <a:pt x="60502" y="2914"/>
                      <a:pt x="61560" y="2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0" name="フリーフォーム: 図形 489">
                <a:extLst>
                  <a:ext uri="{FF2B5EF4-FFF2-40B4-BE49-F238E27FC236}">
                    <a16:creationId xmlns:a16="http://schemas.microsoft.com/office/drawing/2014/main" id="{C5849FC3-6702-480C-BCB9-F303849BA75B}"/>
                  </a:ext>
                </a:extLst>
              </p:cNvPr>
              <p:cNvSpPr/>
              <p:nvPr/>
            </p:nvSpPr>
            <p:spPr>
              <a:xfrm>
                <a:off x="2496988" y="9320148"/>
                <a:ext cx="117659" cy="70212"/>
              </a:xfrm>
              <a:custGeom>
                <a:avLst/>
                <a:gdLst>
                  <a:gd name="connsiteX0" fmla="*/ 70000 w 117659"/>
                  <a:gd name="connsiteY0" fmla="*/ 65 h 70212"/>
                  <a:gd name="connsiteX1" fmla="*/ 14437 w 117659"/>
                  <a:gd name="connsiteY1" fmla="*/ 36577 h 70212"/>
                  <a:gd name="connsiteX2" fmla="*/ 47775 w 117659"/>
                  <a:gd name="connsiteY2" fmla="*/ 63565 h 70212"/>
                  <a:gd name="connsiteX3" fmla="*/ 117625 w 117659"/>
                  <a:gd name="connsiteY3" fmla="*/ 69915 h 70212"/>
                  <a:gd name="connsiteX4" fmla="*/ 38250 w 117659"/>
                  <a:gd name="connsiteY4" fmla="*/ 66740 h 70212"/>
                  <a:gd name="connsiteX5" fmla="*/ 150 w 117659"/>
                  <a:gd name="connsiteY5" fmla="*/ 46102 h 70212"/>
                  <a:gd name="connsiteX6" fmla="*/ 70000 w 117659"/>
                  <a:gd name="connsiteY6" fmla="*/ 65 h 70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7659" h="70212">
                    <a:moveTo>
                      <a:pt x="70000" y="65"/>
                    </a:moveTo>
                    <a:cubicBezTo>
                      <a:pt x="72381" y="-1523"/>
                      <a:pt x="18141" y="25994"/>
                      <a:pt x="14437" y="36577"/>
                    </a:cubicBezTo>
                    <a:cubicBezTo>
                      <a:pt x="10733" y="47160"/>
                      <a:pt x="30577" y="58009"/>
                      <a:pt x="47775" y="63565"/>
                    </a:cubicBezTo>
                    <a:cubicBezTo>
                      <a:pt x="64973" y="69121"/>
                      <a:pt x="119212" y="69386"/>
                      <a:pt x="117625" y="69915"/>
                    </a:cubicBezTo>
                    <a:cubicBezTo>
                      <a:pt x="116038" y="70444"/>
                      <a:pt x="57829" y="70709"/>
                      <a:pt x="38250" y="66740"/>
                    </a:cubicBezTo>
                    <a:cubicBezTo>
                      <a:pt x="18671" y="62771"/>
                      <a:pt x="-1967" y="54304"/>
                      <a:pt x="150" y="46102"/>
                    </a:cubicBezTo>
                    <a:cubicBezTo>
                      <a:pt x="2267" y="37900"/>
                      <a:pt x="67619" y="1653"/>
                      <a:pt x="70000" y="6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1" name="フリーフォーム: 図形 490">
                <a:extLst>
                  <a:ext uri="{FF2B5EF4-FFF2-40B4-BE49-F238E27FC236}">
                    <a16:creationId xmlns:a16="http://schemas.microsoft.com/office/drawing/2014/main" id="{B1EE3F47-8B25-44A8-9C57-F0703CB585D7}"/>
                  </a:ext>
                </a:extLst>
              </p:cNvPr>
              <p:cNvSpPr/>
              <p:nvPr/>
            </p:nvSpPr>
            <p:spPr>
              <a:xfrm>
                <a:off x="2542158" y="9407287"/>
                <a:ext cx="96298" cy="76444"/>
              </a:xfrm>
              <a:custGeom>
                <a:avLst/>
                <a:gdLst>
                  <a:gd name="connsiteX0" fmla="*/ 64517 w 96298"/>
                  <a:gd name="connsiteY0" fmla="*/ 238 h 76444"/>
                  <a:gd name="connsiteX1" fmla="*/ 5780 w 96298"/>
                  <a:gd name="connsiteY1" fmla="*/ 36751 h 76444"/>
                  <a:gd name="connsiteX2" fmla="*/ 23242 w 96298"/>
                  <a:gd name="connsiteY2" fmla="*/ 62151 h 76444"/>
                  <a:gd name="connsiteX3" fmla="*/ 96267 w 96298"/>
                  <a:gd name="connsiteY3" fmla="*/ 76438 h 76444"/>
                  <a:gd name="connsiteX4" fmla="*/ 13717 w 96298"/>
                  <a:gd name="connsiteY4" fmla="*/ 60563 h 76444"/>
                  <a:gd name="connsiteX5" fmla="*/ 5780 w 96298"/>
                  <a:gd name="connsiteY5" fmla="*/ 55801 h 76444"/>
                  <a:gd name="connsiteX6" fmla="*/ 64517 w 96298"/>
                  <a:gd name="connsiteY6" fmla="*/ 238 h 76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6298" h="76444">
                    <a:moveTo>
                      <a:pt x="64517" y="238"/>
                    </a:moveTo>
                    <a:cubicBezTo>
                      <a:pt x="64517" y="-2937"/>
                      <a:pt x="12659" y="26432"/>
                      <a:pt x="5780" y="36751"/>
                    </a:cubicBezTo>
                    <a:cubicBezTo>
                      <a:pt x="-1099" y="47070"/>
                      <a:pt x="8161" y="55537"/>
                      <a:pt x="23242" y="62151"/>
                    </a:cubicBezTo>
                    <a:cubicBezTo>
                      <a:pt x="38323" y="68765"/>
                      <a:pt x="97855" y="76703"/>
                      <a:pt x="96267" y="76438"/>
                    </a:cubicBezTo>
                    <a:cubicBezTo>
                      <a:pt x="94680" y="76173"/>
                      <a:pt x="28798" y="64002"/>
                      <a:pt x="13717" y="60563"/>
                    </a:cubicBezTo>
                    <a:cubicBezTo>
                      <a:pt x="-1364" y="57124"/>
                      <a:pt x="-4010" y="62680"/>
                      <a:pt x="5780" y="55801"/>
                    </a:cubicBezTo>
                    <a:cubicBezTo>
                      <a:pt x="15570" y="48922"/>
                      <a:pt x="64517" y="3413"/>
                      <a:pt x="64517" y="2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2" name="フリーフォーム: 図形 491">
                <a:extLst>
                  <a:ext uri="{FF2B5EF4-FFF2-40B4-BE49-F238E27FC236}">
                    <a16:creationId xmlns:a16="http://schemas.microsoft.com/office/drawing/2014/main" id="{3DB191BF-54A3-4F57-813A-1CB95B385D99}"/>
                  </a:ext>
                </a:extLst>
              </p:cNvPr>
              <p:cNvSpPr/>
              <p:nvPr/>
            </p:nvSpPr>
            <p:spPr>
              <a:xfrm>
                <a:off x="2579538" y="9494258"/>
                <a:ext cx="97061" cy="74582"/>
              </a:xfrm>
              <a:custGeom>
                <a:avLst/>
                <a:gdLst>
                  <a:gd name="connsiteX0" fmla="*/ 73175 w 97061"/>
                  <a:gd name="connsiteY0" fmla="*/ 580 h 74582"/>
                  <a:gd name="connsiteX1" fmla="*/ 150 w 97061"/>
                  <a:gd name="connsiteY1" fmla="*/ 30742 h 74582"/>
                  <a:gd name="connsiteX2" fmla="*/ 96987 w 97061"/>
                  <a:gd name="connsiteY2" fmla="*/ 72017 h 74582"/>
                  <a:gd name="connsiteX3" fmla="*/ 16025 w 97061"/>
                  <a:gd name="connsiteY3" fmla="*/ 68842 h 74582"/>
                  <a:gd name="connsiteX4" fmla="*/ 8087 w 97061"/>
                  <a:gd name="connsiteY4" fmla="*/ 57730 h 74582"/>
                  <a:gd name="connsiteX5" fmla="*/ 73175 w 97061"/>
                  <a:gd name="connsiteY5" fmla="*/ 580 h 74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061" h="74582">
                    <a:moveTo>
                      <a:pt x="73175" y="580"/>
                    </a:moveTo>
                    <a:cubicBezTo>
                      <a:pt x="71852" y="-3918"/>
                      <a:pt x="-3819" y="18836"/>
                      <a:pt x="150" y="30742"/>
                    </a:cubicBezTo>
                    <a:cubicBezTo>
                      <a:pt x="4119" y="42648"/>
                      <a:pt x="94341" y="65667"/>
                      <a:pt x="96987" y="72017"/>
                    </a:cubicBezTo>
                    <a:cubicBezTo>
                      <a:pt x="99633" y="78367"/>
                      <a:pt x="30842" y="71223"/>
                      <a:pt x="16025" y="68842"/>
                    </a:cubicBezTo>
                    <a:cubicBezTo>
                      <a:pt x="1208" y="66461"/>
                      <a:pt x="2795" y="63815"/>
                      <a:pt x="8087" y="57730"/>
                    </a:cubicBezTo>
                    <a:cubicBezTo>
                      <a:pt x="13379" y="51645"/>
                      <a:pt x="74498" y="5078"/>
                      <a:pt x="73175" y="5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3" name="フリーフォーム: 図形 492">
                <a:extLst>
                  <a:ext uri="{FF2B5EF4-FFF2-40B4-BE49-F238E27FC236}">
                    <a16:creationId xmlns:a16="http://schemas.microsoft.com/office/drawing/2014/main" id="{5939ED72-5665-41A8-A081-3B8DBEED4302}"/>
                  </a:ext>
                </a:extLst>
              </p:cNvPr>
              <p:cNvSpPr/>
              <p:nvPr/>
            </p:nvSpPr>
            <p:spPr>
              <a:xfrm>
                <a:off x="2117719" y="9104312"/>
                <a:ext cx="300163" cy="671766"/>
              </a:xfrm>
              <a:custGeom>
                <a:avLst/>
                <a:gdLst>
                  <a:gd name="connsiteX0" fmla="*/ 6 w 300163"/>
                  <a:gd name="connsiteY0" fmla="*/ 1 h 671766"/>
                  <a:gd name="connsiteX1" fmla="*/ 177806 w 300163"/>
                  <a:gd name="connsiteY1" fmla="*/ 392113 h 671766"/>
                  <a:gd name="connsiteX2" fmla="*/ 298456 w 300163"/>
                  <a:gd name="connsiteY2" fmla="*/ 668338 h 671766"/>
                  <a:gd name="connsiteX3" fmla="*/ 244481 w 300163"/>
                  <a:gd name="connsiteY3" fmla="*/ 536576 h 671766"/>
                  <a:gd name="connsiteX4" fmla="*/ 184156 w 300163"/>
                  <a:gd name="connsiteY4" fmla="*/ 387351 h 671766"/>
                  <a:gd name="connsiteX5" fmla="*/ 6 w 300163"/>
                  <a:gd name="connsiteY5" fmla="*/ 1 h 671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0163" h="671766">
                    <a:moveTo>
                      <a:pt x="6" y="1"/>
                    </a:moveTo>
                    <a:cubicBezTo>
                      <a:pt x="-1052" y="795"/>
                      <a:pt x="128064" y="280724"/>
                      <a:pt x="177806" y="392113"/>
                    </a:cubicBezTo>
                    <a:cubicBezTo>
                      <a:pt x="227548" y="503502"/>
                      <a:pt x="287344" y="644261"/>
                      <a:pt x="298456" y="668338"/>
                    </a:cubicBezTo>
                    <a:cubicBezTo>
                      <a:pt x="309568" y="692415"/>
                      <a:pt x="263531" y="583407"/>
                      <a:pt x="244481" y="536576"/>
                    </a:cubicBezTo>
                    <a:cubicBezTo>
                      <a:pt x="225431" y="489745"/>
                      <a:pt x="223314" y="473605"/>
                      <a:pt x="184156" y="387351"/>
                    </a:cubicBezTo>
                    <a:cubicBezTo>
                      <a:pt x="144998" y="301097"/>
                      <a:pt x="1064" y="-793"/>
                      <a:pt x="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4" name="フリーフォーム: 図形 493">
                <a:extLst>
                  <a:ext uri="{FF2B5EF4-FFF2-40B4-BE49-F238E27FC236}">
                    <a16:creationId xmlns:a16="http://schemas.microsoft.com/office/drawing/2014/main" id="{2CCE1F33-BE21-4092-AD9F-17F022F1E78D}"/>
                  </a:ext>
                </a:extLst>
              </p:cNvPr>
              <p:cNvSpPr/>
              <p:nvPr/>
            </p:nvSpPr>
            <p:spPr>
              <a:xfrm>
                <a:off x="2100145" y="9118317"/>
                <a:ext cx="304039" cy="688884"/>
              </a:xfrm>
              <a:custGeom>
                <a:avLst/>
                <a:gdLst>
                  <a:gd name="connsiteX0" fmla="*/ 118 w 304039"/>
                  <a:gd name="connsiteY0" fmla="*/ 283 h 688884"/>
                  <a:gd name="connsiteX1" fmla="*/ 108068 w 304039"/>
                  <a:gd name="connsiteY1" fmla="*/ 265396 h 688884"/>
                  <a:gd name="connsiteX2" fmla="*/ 298568 w 304039"/>
                  <a:gd name="connsiteY2" fmla="*/ 676558 h 688884"/>
                  <a:gd name="connsiteX3" fmla="*/ 241418 w 304039"/>
                  <a:gd name="connsiteY3" fmla="*/ 557496 h 688884"/>
                  <a:gd name="connsiteX4" fmla="*/ 127118 w 304039"/>
                  <a:gd name="connsiteY4" fmla="*/ 313021 h 688884"/>
                  <a:gd name="connsiteX5" fmla="*/ 118 w 304039"/>
                  <a:gd name="connsiteY5" fmla="*/ 283 h 688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4039" h="688884">
                    <a:moveTo>
                      <a:pt x="118" y="283"/>
                    </a:moveTo>
                    <a:cubicBezTo>
                      <a:pt x="-3057" y="-7655"/>
                      <a:pt x="58326" y="152684"/>
                      <a:pt x="108068" y="265396"/>
                    </a:cubicBezTo>
                    <a:cubicBezTo>
                      <a:pt x="157810" y="378108"/>
                      <a:pt x="276343" y="627875"/>
                      <a:pt x="298568" y="676558"/>
                    </a:cubicBezTo>
                    <a:cubicBezTo>
                      <a:pt x="320793" y="725241"/>
                      <a:pt x="269993" y="618085"/>
                      <a:pt x="241418" y="557496"/>
                    </a:cubicBezTo>
                    <a:cubicBezTo>
                      <a:pt x="212843" y="496907"/>
                      <a:pt x="166012" y="404302"/>
                      <a:pt x="127118" y="313021"/>
                    </a:cubicBezTo>
                    <a:cubicBezTo>
                      <a:pt x="88224" y="221740"/>
                      <a:pt x="3293" y="8221"/>
                      <a:pt x="118" y="28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5" name="フリーフォーム: 図形 494">
                <a:extLst>
                  <a:ext uri="{FF2B5EF4-FFF2-40B4-BE49-F238E27FC236}">
                    <a16:creationId xmlns:a16="http://schemas.microsoft.com/office/drawing/2014/main" id="{BAEA2E5E-7937-478D-84F7-E774B22FAA43}"/>
                  </a:ext>
                </a:extLst>
              </p:cNvPr>
              <p:cNvSpPr/>
              <p:nvPr/>
            </p:nvSpPr>
            <p:spPr>
              <a:xfrm>
                <a:off x="1929161" y="9155172"/>
                <a:ext cx="427154" cy="702625"/>
              </a:xfrm>
              <a:custGeom>
                <a:avLst/>
                <a:gdLst>
                  <a:gd name="connsiteX0" fmla="*/ 15527 w 427154"/>
                  <a:gd name="connsiteY0" fmla="*/ 31691 h 702625"/>
                  <a:gd name="connsiteX1" fmla="*/ 40927 w 427154"/>
                  <a:gd name="connsiteY1" fmla="*/ 79316 h 702625"/>
                  <a:gd name="connsiteX2" fmla="*/ 228252 w 427154"/>
                  <a:gd name="connsiteY2" fmla="*/ 500003 h 702625"/>
                  <a:gd name="connsiteX3" fmla="*/ 304452 w 427154"/>
                  <a:gd name="connsiteY3" fmla="*/ 680978 h 702625"/>
                  <a:gd name="connsiteX4" fmla="*/ 318739 w 427154"/>
                  <a:gd name="connsiteY4" fmla="*/ 696853 h 702625"/>
                  <a:gd name="connsiteX5" fmla="*/ 344139 w 427154"/>
                  <a:gd name="connsiteY5" fmla="*/ 658753 h 702625"/>
                  <a:gd name="connsiteX6" fmla="*/ 426689 w 427154"/>
                  <a:gd name="connsiteY6" fmla="*/ 582553 h 702625"/>
                  <a:gd name="connsiteX7" fmla="*/ 302864 w 427154"/>
                  <a:gd name="connsiteY7" fmla="*/ 617478 h 702625"/>
                  <a:gd name="connsiteX8" fmla="*/ 233014 w 427154"/>
                  <a:gd name="connsiteY8" fmla="*/ 436503 h 702625"/>
                  <a:gd name="connsiteX9" fmla="*/ 15527 w 427154"/>
                  <a:gd name="connsiteY9" fmla="*/ 31691 h 70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7154" h="702625">
                    <a:moveTo>
                      <a:pt x="15527" y="31691"/>
                    </a:moveTo>
                    <a:cubicBezTo>
                      <a:pt x="-16488" y="-27840"/>
                      <a:pt x="5473" y="1264"/>
                      <a:pt x="40927" y="79316"/>
                    </a:cubicBezTo>
                    <a:cubicBezTo>
                      <a:pt x="76381" y="157368"/>
                      <a:pt x="184331" y="399726"/>
                      <a:pt x="228252" y="500003"/>
                    </a:cubicBezTo>
                    <a:cubicBezTo>
                      <a:pt x="272173" y="600280"/>
                      <a:pt x="289371" y="648170"/>
                      <a:pt x="304452" y="680978"/>
                    </a:cubicBezTo>
                    <a:cubicBezTo>
                      <a:pt x="319533" y="713786"/>
                      <a:pt x="312125" y="700557"/>
                      <a:pt x="318739" y="696853"/>
                    </a:cubicBezTo>
                    <a:cubicBezTo>
                      <a:pt x="325353" y="693149"/>
                      <a:pt x="326147" y="677803"/>
                      <a:pt x="344139" y="658753"/>
                    </a:cubicBezTo>
                    <a:cubicBezTo>
                      <a:pt x="362131" y="639703"/>
                      <a:pt x="433568" y="589432"/>
                      <a:pt x="426689" y="582553"/>
                    </a:cubicBezTo>
                    <a:cubicBezTo>
                      <a:pt x="419810" y="575674"/>
                      <a:pt x="335143" y="641820"/>
                      <a:pt x="302864" y="617478"/>
                    </a:cubicBezTo>
                    <a:cubicBezTo>
                      <a:pt x="270585" y="593136"/>
                      <a:pt x="280110" y="534134"/>
                      <a:pt x="233014" y="436503"/>
                    </a:cubicBezTo>
                    <a:cubicBezTo>
                      <a:pt x="185918" y="338872"/>
                      <a:pt x="47542" y="91222"/>
                      <a:pt x="15527" y="3169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6" name="フリーフォーム: 図形 495">
                <a:extLst>
                  <a:ext uri="{FF2B5EF4-FFF2-40B4-BE49-F238E27FC236}">
                    <a16:creationId xmlns:a16="http://schemas.microsoft.com/office/drawing/2014/main" id="{9B381F4D-9EB5-4D05-91F6-77763707E3CA}"/>
                  </a:ext>
                </a:extLst>
              </p:cNvPr>
              <p:cNvSpPr/>
              <p:nvPr/>
            </p:nvSpPr>
            <p:spPr>
              <a:xfrm>
                <a:off x="1940788" y="9088437"/>
                <a:ext cx="194671" cy="52428"/>
              </a:xfrm>
              <a:custGeom>
                <a:avLst/>
                <a:gdLst>
                  <a:gd name="connsiteX0" fmla="*/ 192812 w 194671"/>
                  <a:gd name="connsiteY0" fmla="*/ 31751 h 52428"/>
                  <a:gd name="connsiteX1" fmla="*/ 137250 w 194671"/>
                  <a:gd name="connsiteY1" fmla="*/ 1 h 52428"/>
                  <a:gd name="connsiteX2" fmla="*/ 40412 w 194671"/>
                  <a:gd name="connsiteY2" fmla="*/ 33338 h 52428"/>
                  <a:gd name="connsiteX3" fmla="*/ 725 w 194671"/>
                  <a:gd name="connsiteY3" fmla="*/ 52388 h 52428"/>
                  <a:gd name="connsiteX4" fmla="*/ 70575 w 194671"/>
                  <a:gd name="connsiteY4" fmla="*/ 28576 h 52428"/>
                  <a:gd name="connsiteX5" fmla="*/ 192812 w 194671"/>
                  <a:gd name="connsiteY5" fmla="*/ 31751 h 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671" h="52428">
                    <a:moveTo>
                      <a:pt x="192812" y="31751"/>
                    </a:moveTo>
                    <a:cubicBezTo>
                      <a:pt x="203924" y="26989"/>
                      <a:pt x="162650" y="-264"/>
                      <a:pt x="137250" y="1"/>
                    </a:cubicBezTo>
                    <a:cubicBezTo>
                      <a:pt x="111850" y="265"/>
                      <a:pt x="63166" y="24607"/>
                      <a:pt x="40412" y="33338"/>
                    </a:cubicBezTo>
                    <a:cubicBezTo>
                      <a:pt x="17658" y="42069"/>
                      <a:pt x="-4302" y="53182"/>
                      <a:pt x="725" y="52388"/>
                    </a:cubicBezTo>
                    <a:cubicBezTo>
                      <a:pt x="5752" y="51594"/>
                      <a:pt x="42529" y="33338"/>
                      <a:pt x="70575" y="28576"/>
                    </a:cubicBezTo>
                    <a:cubicBezTo>
                      <a:pt x="98621" y="23814"/>
                      <a:pt x="181700" y="36513"/>
                      <a:pt x="192812" y="317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7" name="フリーフォーム: 図形 496">
                <a:extLst>
                  <a:ext uri="{FF2B5EF4-FFF2-40B4-BE49-F238E27FC236}">
                    <a16:creationId xmlns:a16="http://schemas.microsoft.com/office/drawing/2014/main" id="{59DD58BC-F397-4042-9648-F7EF6DB99D66}"/>
                  </a:ext>
                </a:extLst>
              </p:cNvPr>
              <p:cNvSpPr/>
              <p:nvPr/>
            </p:nvSpPr>
            <p:spPr>
              <a:xfrm>
                <a:off x="2251075" y="9785117"/>
                <a:ext cx="187116" cy="52696"/>
              </a:xfrm>
              <a:custGeom>
                <a:avLst/>
                <a:gdLst>
                  <a:gd name="connsiteX0" fmla="*/ 185738 w 187116"/>
                  <a:gd name="connsiteY0" fmla="*/ 233 h 52696"/>
                  <a:gd name="connsiteX1" fmla="*/ 139700 w 187116"/>
                  <a:gd name="connsiteY1" fmla="*/ 30396 h 52696"/>
                  <a:gd name="connsiteX2" fmla="*/ 79375 w 187116"/>
                  <a:gd name="connsiteY2" fmla="*/ 47858 h 52696"/>
                  <a:gd name="connsiteX3" fmla="*/ 0 w 187116"/>
                  <a:gd name="connsiteY3" fmla="*/ 52621 h 52696"/>
                  <a:gd name="connsiteX4" fmla="*/ 85725 w 187116"/>
                  <a:gd name="connsiteY4" fmla="*/ 47858 h 52696"/>
                  <a:gd name="connsiteX5" fmla="*/ 185738 w 187116"/>
                  <a:gd name="connsiteY5" fmla="*/ 233 h 52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7116" h="52696">
                    <a:moveTo>
                      <a:pt x="185738" y="233"/>
                    </a:moveTo>
                    <a:cubicBezTo>
                      <a:pt x="194734" y="-2677"/>
                      <a:pt x="157427" y="22459"/>
                      <a:pt x="139700" y="30396"/>
                    </a:cubicBezTo>
                    <a:cubicBezTo>
                      <a:pt x="121973" y="38334"/>
                      <a:pt x="102658" y="44154"/>
                      <a:pt x="79375" y="47858"/>
                    </a:cubicBezTo>
                    <a:cubicBezTo>
                      <a:pt x="56092" y="51562"/>
                      <a:pt x="0" y="52621"/>
                      <a:pt x="0" y="52621"/>
                    </a:cubicBezTo>
                    <a:cubicBezTo>
                      <a:pt x="1058" y="52621"/>
                      <a:pt x="60325" y="53679"/>
                      <a:pt x="85725" y="47858"/>
                    </a:cubicBezTo>
                    <a:cubicBezTo>
                      <a:pt x="111125" y="42037"/>
                      <a:pt x="176742" y="3143"/>
                      <a:pt x="185738" y="2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8" name="フリーフォーム: 図形 497">
                <a:extLst>
                  <a:ext uri="{FF2B5EF4-FFF2-40B4-BE49-F238E27FC236}">
                    <a16:creationId xmlns:a16="http://schemas.microsoft.com/office/drawing/2014/main" id="{43757191-BA6C-4C3D-A140-B1519F41F348}"/>
                  </a:ext>
                </a:extLst>
              </p:cNvPr>
              <p:cNvSpPr/>
              <p:nvPr/>
            </p:nvSpPr>
            <p:spPr>
              <a:xfrm>
                <a:off x="2244631" y="9825125"/>
                <a:ext cx="160609" cy="50656"/>
              </a:xfrm>
              <a:custGeom>
                <a:avLst/>
                <a:gdLst>
                  <a:gd name="connsiteX0" fmla="*/ 94 w 160609"/>
                  <a:gd name="connsiteY0" fmla="*/ 42775 h 50656"/>
                  <a:gd name="connsiteX1" fmla="*/ 88994 w 160609"/>
                  <a:gd name="connsiteY1" fmla="*/ 47538 h 50656"/>
                  <a:gd name="connsiteX2" fmla="*/ 160432 w 160609"/>
                  <a:gd name="connsiteY2" fmla="*/ 1500 h 50656"/>
                  <a:gd name="connsiteX3" fmla="*/ 106457 w 160609"/>
                  <a:gd name="connsiteY3" fmla="*/ 12613 h 50656"/>
                  <a:gd name="connsiteX4" fmla="*/ 94 w 160609"/>
                  <a:gd name="connsiteY4" fmla="*/ 42775 h 5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609" h="50656">
                    <a:moveTo>
                      <a:pt x="94" y="42775"/>
                    </a:moveTo>
                    <a:cubicBezTo>
                      <a:pt x="-2817" y="48596"/>
                      <a:pt x="62271" y="54417"/>
                      <a:pt x="88994" y="47538"/>
                    </a:cubicBezTo>
                    <a:cubicBezTo>
                      <a:pt x="115717" y="40659"/>
                      <a:pt x="157522" y="7321"/>
                      <a:pt x="160432" y="1500"/>
                    </a:cubicBezTo>
                    <a:cubicBezTo>
                      <a:pt x="163343" y="-4321"/>
                      <a:pt x="129740" y="8380"/>
                      <a:pt x="106457" y="12613"/>
                    </a:cubicBezTo>
                    <a:cubicBezTo>
                      <a:pt x="83174" y="16846"/>
                      <a:pt x="3005" y="36954"/>
                      <a:pt x="94" y="4277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9" name="フリーフォーム: 図形 498">
                <a:extLst>
                  <a:ext uri="{FF2B5EF4-FFF2-40B4-BE49-F238E27FC236}">
                    <a16:creationId xmlns:a16="http://schemas.microsoft.com/office/drawing/2014/main" id="{E1F6EA76-178A-41B3-B20E-FD4CDB622F60}"/>
                  </a:ext>
                </a:extLst>
              </p:cNvPr>
              <p:cNvSpPr/>
              <p:nvPr/>
            </p:nvSpPr>
            <p:spPr>
              <a:xfrm>
                <a:off x="2041009" y="9157758"/>
                <a:ext cx="271247" cy="590603"/>
              </a:xfrm>
              <a:custGeom>
                <a:avLst/>
                <a:gdLst>
                  <a:gd name="connsiteX0" fmla="*/ 8454 w 271247"/>
                  <a:gd name="connsiteY0" fmla="*/ 530 h 590603"/>
                  <a:gd name="connsiteX1" fmla="*/ 2104 w 271247"/>
                  <a:gd name="connsiteY1" fmla="*/ 62442 h 590603"/>
                  <a:gd name="connsiteX2" fmla="*/ 41791 w 271247"/>
                  <a:gd name="connsiteY2" fmla="*/ 121180 h 590603"/>
                  <a:gd name="connsiteX3" fmla="*/ 49729 w 271247"/>
                  <a:gd name="connsiteY3" fmla="*/ 148167 h 590603"/>
                  <a:gd name="connsiteX4" fmla="*/ 68779 w 271247"/>
                  <a:gd name="connsiteY4" fmla="*/ 179917 h 590603"/>
                  <a:gd name="connsiteX5" fmla="*/ 100529 w 271247"/>
                  <a:gd name="connsiteY5" fmla="*/ 218017 h 590603"/>
                  <a:gd name="connsiteX6" fmla="*/ 100529 w 271247"/>
                  <a:gd name="connsiteY6" fmla="*/ 278342 h 590603"/>
                  <a:gd name="connsiteX7" fmla="*/ 135454 w 271247"/>
                  <a:gd name="connsiteY7" fmla="*/ 330730 h 590603"/>
                  <a:gd name="connsiteX8" fmla="*/ 154504 w 271247"/>
                  <a:gd name="connsiteY8" fmla="*/ 408517 h 590603"/>
                  <a:gd name="connsiteX9" fmla="*/ 195779 w 271247"/>
                  <a:gd name="connsiteY9" fmla="*/ 456142 h 590603"/>
                  <a:gd name="connsiteX10" fmla="*/ 225941 w 271247"/>
                  <a:gd name="connsiteY10" fmla="*/ 500592 h 590603"/>
                  <a:gd name="connsiteX11" fmla="*/ 268804 w 271247"/>
                  <a:gd name="connsiteY11" fmla="*/ 587905 h 590603"/>
                  <a:gd name="connsiteX12" fmla="*/ 259279 w 271247"/>
                  <a:gd name="connsiteY12" fmla="*/ 559330 h 590603"/>
                  <a:gd name="connsiteX13" fmla="*/ 203716 w 271247"/>
                  <a:gd name="connsiteY13" fmla="*/ 468842 h 590603"/>
                  <a:gd name="connsiteX14" fmla="*/ 159266 w 271247"/>
                  <a:gd name="connsiteY14" fmla="*/ 364067 h 590603"/>
                  <a:gd name="connsiteX15" fmla="*/ 89416 w 271247"/>
                  <a:gd name="connsiteY15" fmla="*/ 171980 h 590603"/>
                  <a:gd name="connsiteX16" fmla="*/ 33854 w 271247"/>
                  <a:gd name="connsiteY16" fmla="*/ 98955 h 590603"/>
                  <a:gd name="connsiteX17" fmla="*/ 8454 w 271247"/>
                  <a:gd name="connsiteY17" fmla="*/ 530 h 590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1247" h="590603">
                    <a:moveTo>
                      <a:pt x="8454" y="530"/>
                    </a:moveTo>
                    <a:cubicBezTo>
                      <a:pt x="3162" y="-5555"/>
                      <a:pt x="-3452" y="42334"/>
                      <a:pt x="2104" y="62442"/>
                    </a:cubicBezTo>
                    <a:cubicBezTo>
                      <a:pt x="7660" y="82550"/>
                      <a:pt x="33854" y="106893"/>
                      <a:pt x="41791" y="121180"/>
                    </a:cubicBezTo>
                    <a:cubicBezTo>
                      <a:pt x="49728" y="135467"/>
                      <a:pt x="45231" y="138378"/>
                      <a:pt x="49729" y="148167"/>
                    </a:cubicBezTo>
                    <a:cubicBezTo>
                      <a:pt x="54227" y="157957"/>
                      <a:pt x="60312" y="168275"/>
                      <a:pt x="68779" y="179917"/>
                    </a:cubicBezTo>
                    <a:cubicBezTo>
                      <a:pt x="77246" y="191559"/>
                      <a:pt x="95237" y="201613"/>
                      <a:pt x="100529" y="218017"/>
                    </a:cubicBezTo>
                    <a:cubicBezTo>
                      <a:pt x="105821" y="234421"/>
                      <a:pt x="94708" y="259557"/>
                      <a:pt x="100529" y="278342"/>
                    </a:cubicBezTo>
                    <a:cubicBezTo>
                      <a:pt x="106350" y="297127"/>
                      <a:pt x="126458" y="309034"/>
                      <a:pt x="135454" y="330730"/>
                    </a:cubicBezTo>
                    <a:cubicBezTo>
                      <a:pt x="144450" y="352426"/>
                      <a:pt x="144450" y="387615"/>
                      <a:pt x="154504" y="408517"/>
                    </a:cubicBezTo>
                    <a:cubicBezTo>
                      <a:pt x="164558" y="429419"/>
                      <a:pt x="183873" y="440796"/>
                      <a:pt x="195779" y="456142"/>
                    </a:cubicBezTo>
                    <a:cubicBezTo>
                      <a:pt x="207685" y="471488"/>
                      <a:pt x="213770" y="478631"/>
                      <a:pt x="225941" y="500592"/>
                    </a:cubicBezTo>
                    <a:cubicBezTo>
                      <a:pt x="238112" y="522553"/>
                      <a:pt x="263248" y="578116"/>
                      <a:pt x="268804" y="587905"/>
                    </a:cubicBezTo>
                    <a:cubicBezTo>
                      <a:pt x="274360" y="597694"/>
                      <a:pt x="270127" y="579174"/>
                      <a:pt x="259279" y="559330"/>
                    </a:cubicBezTo>
                    <a:cubicBezTo>
                      <a:pt x="248431" y="539486"/>
                      <a:pt x="203716" y="468842"/>
                      <a:pt x="203716" y="468842"/>
                    </a:cubicBezTo>
                    <a:cubicBezTo>
                      <a:pt x="187047" y="436298"/>
                      <a:pt x="178316" y="413544"/>
                      <a:pt x="159266" y="364067"/>
                    </a:cubicBezTo>
                    <a:cubicBezTo>
                      <a:pt x="140216" y="314590"/>
                      <a:pt x="110318" y="216165"/>
                      <a:pt x="89416" y="171980"/>
                    </a:cubicBezTo>
                    <a:cubicBezTo>
                      <a:pt x="68514" y="127795"/>
                      <a:pt x="47877" y="121445"/>
                      <a:pt x="33854" y="98955"/>
                    </a:cubicBezTo>
                    <a:cubicBezTo>
                      <a:pt x="19831" y="76465"/>
                      <a:pt x="13746" y="6615"/>
                      <a:pt x="8454" y="5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0" name="フリーフォーム: 図形 499">
                <a:extLst>
                  <a:ext uri="{FF2B5EF4-FFF2-40B4-BE49-F238E27FC236}">
                    <a16:creationId xmlns:a16="http://schemas.microsoft.com/office/drawing/2014/main" id="{66C2FB2E-6FF0-4D54-97D3-A8DAD3BFAAA4}"/>
                  </a:ext>
                </a:extLst>
              </p:cNvPr>
              <p:cNvSpPr/>
              <p:nvPr/>
            </p:nvSpPr>
            <p:spPr>
              <a:xfrm>
                <a:off x="2098923" y="9135603"/>
                <a:ext cx="275091" cy="573847"/>
              </a:xfrm>
              <a:custGeom>
                <a:avLst/>
                <a:gdLst>
                  <a:gd name="connsiteX0" fmla="*/ 18802 w 275091"/>
                  <a:gd name="connsiteY0" fmla="*/ 25860 h 573847"/>
                  <a:gd name="connsiteX1" fmla="*/ 260102 w 275091"/>
                  <a:gd name="connsiteY1" fmla="*/ 546560 h 573847"/>
                  <a:gd name="connsiteX2" fmla="*/ 226765 w 275091"/>
                  <a:gd name="connsiteY2" fmla="*/ 460835 h 573847"/>
                  <a:gd name="connsiteX3" fmla="*/ 41027 w 275091"/>
                  <a:gd name="connsiteY3" fmla="*/ 119522 h 573847"/>
                  <a:gd name="connsiteX4" fmla="*/ 18802 w 275091"/>
                  <a:gd name="connsiteY4" fmla="*/ 25860 h 573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5091" h="573847">
                    <a:moveTo>
                      <a:pt x="18802" y="25860"/>
                    </a:moveTo>
                    <a:cubicBezTo>
                      <a:pt x="55315" y="97033"/>
                      <a:pt x="225442" y="474064"/>
                      <a:pt x="260102" y="546560"/>
                    </a:cubicBezTo>
                    <a:cubicBezTo>
                      <a:pt x="294763" y="619056"/>
                      <a:pt x="263278" y="532008"/>
                      <a:pt x="226765" y="460835"/>
                    </a:cubicBezTo>
                    <a:cubicBezTo>
                      <a:pt x="190253" y="389662"/>
                      <a:pt x="78069" y="193870"/>
                      <a:pt x="41027" y="119522"/>
                    </a:cubicBezTo>
                    <a:cubicBezTo>
                      <a:pt x="3985" y="45174"/>
                      <a:pt x="-17711" y="-45313"/>
                      <a:pt x="18802" y="258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1" name="フリーフォーム: 図形 500">
                <a:extLst>
                  <a:ext uri="{FF2B5EF4-FFF2-40B4-BE49-F238E27FC236}">
                    <a16:creationId xmlns:a16="http://schemas.microsoft.com/office/drawing/2014/main" id="{B43FC934-CA68-446C-951E-1316FDE1E4E7}"/>
                  </a:ext>
                </a:extLst>
              </p:cNvPr>
              <p:cNvSpPr/>
              <p:nvPr/>
            </p:nvSpPr>
            <p:spPr>
              <a:xfrm>
                <a:off x="2017738" y="9175421"/>
                <a:ext cx="247383" cy="590629"/>
              </a:xfrm>
              <a:custGeom>
                <a:avLst/>
                <a:gdLst>
                  <a:gd name="connsiteX0" fmla="*/ 9500 w 247383"/>
                  <a:gd name="connsiteY0" fmla="*/ 329 h 590629"/>
                  <a:gd name="connsiteX1" fmla="*/ 20612 w 247383"/>
                  <a:gd name="connsiteY1" fmla="*/ 124154 h 590629"/>
                  <a:gd name="connsiteX2" fmla="*/ 241275 w 247383"/>
                  <a:gd name="connsiteY2" fmla="*/ 579767 h 590629"/>
                  <a:gd name="connsiteX3" fmla="*/ 171425 w 247383"/>
                  <a:gd name="connsiteY3" fmla="*/ 419429 h 590629"/>
                  <a:gd name="connsiteX4" fmla="*/ 20612 w 247383"/>
                  <a:gd name="connsiteY4" fmla="*/ 98754 h 590629"/>
                  <a:gd name="connsiteX5" fmla="*/ 9500 w 247383"/>
                  <a:gd name="connsiteY5" fmla="*/ 329 h 590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7383" h="590629">
                    <a:moveTo>
                      <a:pt x="9500" y="329"/>
                    </a:moveTo>
                    <a:cubicBezTo>
                      <a:pt x="9500" y="4562"/>
                      <a:pt x="-18017" y="27581"/>
                      <a:pt x="20612" y="124154"/>
                    </a:cubicBezTo>
                    <a:cubicBezTo>
                      <a:pt x="59241" y="220727"/>
                      <a:pt x="216140" y="530555"/>
                      <a:pt x="241275" y="579767"/>
                    </a:cubicBezTo>
                    <a:cubicBezTo>
                      <a:pt x="266411" y="628980"/>
                      <a:pt x="208202" y="499598"/>
                      <a:pt x="171425" y="419429"/>
                    </a:cubicBezTo>
                    <a:cubicBezTo>
                      <a:pt x="134648" y="339260"/>
                      <a:pt x="48393" y="164635"/>
                      <a:pt x="20612" y="98754"/>
                    </a:cubicBezTo>
                    <a:cubicBezTo>
                      <a:pt x="-7169" y="32873"/>
                      <a:pt x="9500" y="-3904"/>
                      <a:pt x="9500" y="3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2" name="フリーフォーム: 図形 501">
                <a:extLst>
                  <a:ext uri="{FF2B5EF4-FFF2-40B4-BE49-F238E27FC236}">
                    <a16:creationId xmlns:a16="http://schemas.microsoft.com/office/drawing/2014/main" id="{ACBCCB9E-34D8-4405-AFF1-A204BC1427BB}"/>
                  </a:ext>
                </a:extLst>
              </p:cNvPr>
              <p:cNvSpPr/>
              <p:nvPr/>
            </p:nvSpPr>
            <p:spPr>
              <a:xfrm>
                <a:off x="1930799" y="9305429"/>
                <a:ext cx="213876" cy="441858"/>
              </a:xfrm>
              <a:custGeom>
                <a:avLst/>
                <a:gdLst>
                  <a:gd name="connsiteX0" fmla="*/ 1189 w 213876"/>
                  <a:gd name="connsiteY0" fmla="*/ 3671 h 441858"/>
                  <a:gd name="connsiteX1" fmla="*/ 85326 w 213876"/>
                  <a:gd name="connsiteY1" fmla="*/ 171946 h 441858"/>
                  <a:gd name="connsiteX2" fmla="*/ 212326 w 213876"/>
                  <a:gd name="connsiteY2" fmla="*/ 435471 h 441858"/>
                  <a:gd name="connsiteX3" fmla="*/ 147239 w 213876"/>
                  <a:gd name="connsiteY3" fmla="*/ 330696 h 441858"/>
                  <a:gd name="connsiteX4" fmla="*/ 1189 w 213876"/>
                  <a:gd name="connsiteY4" fmla="*/ 3671 h 441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876" h="441858">
                    <a:moveTo>
                      <a:pt x="1189" y="3671"/>
                    </a:moveTo>
                    <a:cubicBezTo>
                      <a:pt x="-9130" y="-22787"/>
                      <a:pt x="50136" y="99979"/>
                      <a:pt x="85326" y="171946"/>
                    </a:cubicBezTo>
                    <a:cubicBezTo>
                      <a:pt x="120516" y="243913"/>
                      <a:pt x="202007" y="409013"/>
                      <a:pt x="212326" y="435471"/>
                    </a:cubicBezTo>
                    <a:cubicBezTo>
                      <a:pt x="222645" y="461929"/>
                      <a:pt x="179253" y="402133"/>
                      <a:pt x="147239" y="330696"/>
                    </a:cubicBezTo>
                    <a:cubicBezTo>
                      <a:pt x="115225" y="259259"/>
                      <a:pt x="11508" y="30129"/>
                      <a:pt x="1189" y="367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3" name="フリーフォーム: 図形 502">
                <a:extLst>
                  <a:ext uri="{FF2B5EF4-FFF2-40B4-BE49-F238E27FC236}">
                    <a16:creationId xmlns:a16="http://schemas.microsoft.com/office/drawing/2014/main" id="{2E337F87-9072-41D3-866A-A3E8189FCEAA}"/>
                  </a:ext>
                </a:extLst>
              </p:cNvPr>
              <p:cNvSpPr/>
              <p:nvPr/>
            </p:nvSpPr>
            <p:spPr>
              <a:xfrm>
                <a:off x="1947508" y="9391491"/>
                <a:ext cx="192539" cy="410195"/>
              </a:xfrm>
              <a:custGeom>
                <a:avLst/>
                <a:gdLst>
                  <a:gd name="connsiteX0" fmla="*/ 13055 w 192539"/>
                  <a:gd name="connsiteY0" fmla="*/ 12859 h 410195"/>
                  <a:gd name="connsiteX1" fmla="*/ 186092 w 192539"/>
                  <a:gd name="connsiteY1" fmla="*/ 393859 h 410195"/>
                  <a:gd name="connsiteX2" fmla="*/ 143230 w 192539"/>
                  <a:gd name="connsiteY2" fmla="*/ 312897 h 410195"/>
                  <a:gd name="connsiteX3" fmla="*/ 25755 w 192539"/>
                  <a:gd name="connsiteY3" fmla="*/ 62072 h 410195"/>
                  <a:gd name="connsiteX4" fmla="*/ 13055 w 192539"/>
                  <a:gd name="connsiteY4" fmla="*/ 84297 h 410195"/>
                  <a:gd name="connsiteX5" fmla="*/ 13055 w 192539"/>
                  <a:gd name="connsiteY5" fmla="*/ 12859 h 410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539" h="410195">
                    <a:moveTo>
                      <a:pt x="13055" y="12859"/>
                    </a:moveTo>
                    <a:cubicBezTo>
                      <a:pt x="41894" y="64453"/>
                      <a:pt x="164396" y="343853"/>
                      <a:pt x="186092" y="393859"/>
                    </a:cubicBezTo>
                    <a:cubicBezTo>
                      <a:pt x="207788" y="443865"/>
                      <a:pt x="169953" y="368195"/>
                      <a:pt x="143230" y="312897"/>
                    </a:cubicBezTo>
                    <a:cubicBezTo>
                      <a:pt x="116507" y="257599"/>
                      <a:pt x="47451" y="100172"/>
                      <a:pt x="25755" y="62072"/>
                    </a:cubicBezTo>
                    <a:cubicBezTo>
                      <a:pt x="4059" y="23972"/>
                      <a:pt x="14113" y="87207"/>
                      <a:pt x="13055" y="84297"/>
                    </a:cubicBezTo>
                    <a:cubicBezTo>
                      <a:pt x="11997" y="81387"/>
                      <a:pt x="-15784" y="-38735"/>
                      <a:pt x="13055" y="128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4" name="フリーフォーム: 図形 503">
                <a:extLst>
                  <a:ext uri="{FF2B5EF4-FFF2-40B4-BE49-F238E27FC236}">
                    <a16:creationId xmlns:a16="http://schemas.microsoft.com/office/drawing/2014/main" id="{9E73DA53-65EA-4523-9A93-CFBD162CFCBF}"/>
                  </a:ext>
                </a:extLst>
              </p:cNvPr>
              <p:cNvSpPr/>
              <p:nvPr/>
            </p:nvSpPr>
            <p:spPr>
              <a:xfrm>
                <a:off x="873837" y="9605882"/>
                <a:ext cx="419876" cy="795916"/>
              </a:xfrm>
              <a:custGeom>
                <a:avLst/>
                <a:gdLst>
                  <a:gd name="connsiteX0" fmla="*/ 50088 w 419876"/>
                  <a:gd name="connsiteY0" fmla="*/ 81 h 795916"/>
                  <a:gd name="connsiteX1" fmla="*/ 23101 w 419876"/>
                  <a:gd name="connsiteY1" fmla="*/ 87393 h 795916"/>
                  <a:gd name="connsiteX2" fmla="*/ 50088 w 419876"/>
                  <a:gd name="connsiteY2" fmla="*/ 166768 h 795916"/>
                  <a:gd name="connsiteX3" fmla="*/ 226301 w 419876"/>
                  <a:gd name="connsiteY3" fmla="*/ 584281 h 795916"/>
                  <a:gd name="connsiteX4" fmla="*/ 321551 w 419876"/>
                  <a:gd name="connsiteY4" fmla="*/ 771606 h 795916"/>
                  <a:gd name="connsiteX5" fmla="*/ 399338 w 419876"/>
                  <a:gd name="connsiteY5" fmla="*/ 793831 h 795916"/>
                  <a:gd name="connsiteX6" fmla="*/ 416801 w 419876"/>
                  <a:gd name="connsiteY6" fmla="*/ 790656 h 795916"/>
                  <a:gd name="connsiteX7" fmla="*/ 348538 w 419876"/>
                  <a:gd name="connsiteY7" fmla="*/ 755731 h 795916"/>
                  <a:gd name="connsiteX8" fmla="*/ 267576 w 419876"/>
                  <a:gd name="connsiteY8" fmla="*/ 644606 h 795916"/>
                  <a:gd name="connsiteX9" fmla="*/ 10401 w 419876"/>
                  <a:gd name="connsiteY9" fmla="*/ 103268 h 795916"/>
                  <a:gd name="connsiteX10" fmla="*/ 50088 w 419876"/>
                  <a:gd name="connsiteY10" fmla="*/ 81 h 795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19876" h="795916">
                    <a:moveTo>
                      <a:pt x="50088" y="81"/>
                    </a:moveTo>
                    <a:cubicBezTo>
                      <a:pt x="52205" y="-2565"/>
                      <a:pt x="23101" y="59612"/>
                      <a:pt x="23101" y="87393"/>
                    </a:cubicBezTo>
                    <a:cubicBezTo>
                      <a:pt x="23101" y="115174"/>
                      <a:pt x="16221" y="83953"/>
                      <a:pt x="50088" y="166768"/>
                    </a:cubicBezTo>
                    <a:cubicBezTo>
                      <a:pt x="83955" y="249583"/>
                      <a:pt x="181057" y="483475"/>
                      <a:pt x="226301" y="584281"/>
                    </a:cubicBezTo>
                    <a:cubicBezTo>
                      <a:pt x="271545" y="685087"/>
                      <a:pt x="292712" y="736681"/>
                      <a:pt x="321551" y="771606"/>
                    </a:cubicBezTo>
                    <a:cubicBezTo>
                      <a:pt x="350390" y="806531"/>
                      <a:pt x="383463" y="790656"/>
                      <a:pt x="399338" y="793831"/>
                    </a:cubicBezTo>
                    <a:cubicBezTo>
                      <a:pt x="415213" y="797006"/>
                      <a:pt x="425268" y="797006"/>
                      <a:pt x="416801" y="790656"/>
                    </a:cubicBezTo>
                    <a:cubicBezTo>
                      <a:pt x="408334" y="784306"/>
                      <a:pt x="373409" y="780073"/>
                      <a:pt x="348538" y="755731"/>
                    </a:cubicBezTo>
                    <a:cubicBezTo>
                      <a:pt x="323667" y="731389"/>
                      <a:pt x="323932" y="753350"/>
                      <a:pt x="267576" y="644606"/>
                    </a:cubicBezTo>
                    <a:cubicBezTo>
                      <a:pt x="211220" y="535862"/>
                      <a:pt x="47707" y="206455"/>
                      <a:pt x="10401" y="103268"/>
                    </a:cubicBezTo>
                    <a:cubicBezTo>
                      <a:pt x="-26905" y="81"/>
                      <a:pt x="47971" y="2727"/>
                      <a:pt x="50088" y="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5" name="フリーフォーム: 図形 504">
                <a:extLst>
                  <a:ext uri="{FF2B5EF4-FFF2-40B4-BE49-F238E27FC236}">
                    <a16:creationId xmlns:a16="http://schemas.microsoft.com/office/drawing/2014/main" id="{79B9DB34-93EC-4FB2-97C3-1F25F10B63EE}"/>
                  </a:ext>
                </a:extLst>
              </p:cNvPr>
              <p:cNvSpPr/>
              <p:nvPr/>
            </p:nvSpPr>
            <p:spPr>
              <a:xfrm>
                <a:off x="958416" y="9417049"/>
                <a:ext cx="683080" cy="166730"/>
              </a:xfrm>
              <a:custGeom>
                <a:avLst/>
                <a:gdLst>
                  <a:gd name="connsiteX0" fmla="*/ 434 w 683080"/>
                  <a:gd name="connsiteY0" fmla="*/ 166689 h 166730"/>
                  <a:gd name="connsiteX1" fmla="*/ 262372 w 683080"/>
                  <a:gd name="connsiteY1" fmla="*/ 39689 h 166730"/>
                  <a:gd name="connsiteX2" fmla="*/ 408422 w 683080"/>
                  <a:gd name="connsiteY2" fmla="*/ 1 h 166730"/>
                  <a:gd name="connsiteX3" fmla="*/ 671947 w 683080"/>
                  <a:gd name="connsiteY3" fmla="*/ 38101 h 166730"/>
                  <a:gd name="connsiteX4" fmla="*/ 603684 w 683080"/>
                  <a:gd name="connsiteY4" fmla="*/ 14289 h 166730"/>
                  <a:gd name="connsiteX5" fmla="*/ 329047 w 683080"/>
                  <a:gd name="connsiteY5" fmla="*/ 25401 h 166730"/>
                  <a:gd name="connsiteX6" fmla="*/ 434 w 683080"/>
                  <a:gd name="connsiteY6" fmla="*/ 166689 h 166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3080" h="166730">
                    <a:moveTo>
                      <a:pt x="434" y="166689"/>
                    </a:moveTo>
                    <a:cubicBezTo>
                      <a:pt x="-10678" y="169070"/>
                      <a:pt x="194374" y="67470"/>
                      <a:pt x="262372" y="39689"/>
                    </a:cubicBezTo>
                    <a:cubicBezTo>
                      <a:pt x="330370" y="11908"/>
                      <a:pt x="340160" y="266"/>
                      <a:pt x="408422" y="1"/>
                    </a:cubicBezTo>
                    <a:cubicBezTo>
                      <a:pt x="476684" y="-264"/>
                      <a:pt x="639403" y="35720"/>
                      <a:pt x="671947" y="38101"/>
                    </a:cubicBezTo>
                    <a:cubicBezTo>
                      <a:pt x="704491" y="40482"/>
                      <a:pt x="660834" y="16406"/>
                      <a:pt x="603684" y="14289"/>
                    </a:cubicBezTo>
                    <a:cubicBezTo>
                      <a:pt x="546534" y="12172"/>
                      <a:pt x="431441" y="-2909"/>
                      <a:pt x="329047" y="25401"/>
                    </a:cubicBezTo>
                    <a:cubicBezTo>
                      <a:pt x="226653" y="53711"/>
                      <a:pt x="11546" y="164308"/>
                      <a:pt x="434" y="16668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6" name="フリーフォーム: 図形 505">
                <a:extLst>
                  <a:ext uri="{FF2B5EF4-FFF2-40B4-BE49-F238E27FC236}">
                    <a16:creationId xmlns:a16="http://schemas.microsoft.com/office/drawing/2014/main" id="{FB2BE7E0-7198-4EA4-946A-8E3483CC5E5A}"/>
                  </a:ext>
                </a:extLst>
              </p:cNvPr>
              <p:cNvSpPr/>
              <p:nvPr/>
            </p:nvSpPr>
            <p:spPr>
              <a:xfrm>
                <a:off x="1709495" y="9504234"/>
                <a:ext cx="147907" cy="307076"/>
              </a:xfrm>
              <a:custGeom>
                <a:avLst/>
                <a:gdLst>
                  <a:gd name="connsiteX0" fmla="*/ 243 w 147907"/>
                  <a:gd name="connsiteY0" fmla="*/ 129 h 307076"/>
                  <a:gd name="connsiteX1" fmla="*/ 93905 w 147907"/>
                  <a:gd name="connsiteY1" fmla="*/ 160466 h 307076"/>
                  <a:gd name="connsiteX2" fmla="*/ 146293 w 147907"/>
                  <a:gd name="connsiteY2" fmla="*/ 304929 h 307076"/>
                  <a:gd name="connsiteX3" fmla="*/ 133593 w 147907"/>
                  <a:gd name="connsiteY3" fmla="*/ 243016 h 307076"/>
                  <a:gd name="connsiteX4" fmla="*/ 124068 w 147907"/>
                  <a:gd name="connsiteY4" fmla="*/ 187454 h 307076"/>
                  <a:gd name="connsiteX5" fmla="*/ 243 w 147907"/>
                  <a:gd name="connsiteY5" fmla="*/ 129 h 307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907" h="307076">
                    <a:moveTo>
                      <a:pt x="243" y="129"/>
                    </a:moveTo>
                    <a:cubicBezTo>
                      <a:pt x="-4784" y="-4369"/>
                      <a:pt x="69563" y="109666"/>
                      <a:pt x="93905" y="160466"/>
                    </a:cubicBezTo>
                    <a:cubicBezTo>
                      <a:pt x="118247" y="211266"/>
                      <a:pt x="139678" y="291171"/>
                      <a:pt x="146293" y="304929"/>
                    </a:cubicBezTo>
                    <a:cubicBezTo>
                      <a:pt x="152908" y="318687"/>
                      <a:pt x="137297" y="262595"/>
                      <a:pt x="133593" y="243016"/>
                    </a:cubicBezTo>
                    <a:cubicBezTo>
                      <a:pt x="129889" y="223437"/>
                      <a:pt x="149997" y="232698"/>
                      <a:pt x="124068" y="187454"/>
                    </a:cubicBezTo>
                    <a:cubicBezTo>
                      <a:pt x="98139" y="142210"/>
                      <a:pt x="5270" y="4627"/>
                      <a:pt x="243" y="1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7" name="フリーフォーム: 図形 506">
                <a:extLst>
                  <a:ext uri="{FF2B5EF4-FFF2-40B4-BE49-F238E27FC236}">
                    <a16:creationId xmlns:a16="http://schemas.microsoft.com/office/drawing/2014/main" id="{8A3CF52F-4BEC-408C-AD09-302FE1D6B39B}"/>
                  </a:ext>
                </a:extLst>
              </p:cNvPr>
              <p:cNvSpPr/>
              <p:nvPr/>
            </p:nvSpPr>
            <p:spPr>
              <a:xfrm>
                <a:off x="1670045" y="9499254"/>
                <a:ext cx="188831" cy="606720"/>
              </a:xfrm>
              <a:custGeom>
                <a:avLst/>
                <a:gdLst>
                  <a:gd name="connsiteX0" fmla="*/ 5 w 188831"/>
                  <a:gd name="connsiteY0" fmla="*/ 346 h 606720"/>
                  <a:gd name="connsiteX1" fmla="*/ 174630 w 188831"/>
                  <a:gd name="connsiteY1" fmla="*/ 322609 h 606720"/>
                  <a:gd name="connsiteX2" fmla="*/ 173043 w 188831"/>
                  <a:gd name="connsiteY2" fmla="*/ 406746 h 606720"/>
                  <a:gd name="connsiteX3" fmla="*/ 128593 w 188831"/>
                  <a:gd name="connsiteY3" fmla="*/ 552796 h 606720"/>
                  <a:gd name="connsiteX4" fmla="*/ 92080 w 188831"/>
                  <a:gd name="connsiteY4" fmla="*/ 605184 h 606720"/>
                  <a:gd name="connsiteX5" fmla="*/ 139705 w 188831"/>
                  <a:gd name="connsiteY5" fmla="*/ 501996 h 606720"/>
                  <a:gd name="connsiteX6" fmla="*/ 168280 w 188831"/>
                  <a:gd name="connsiteY6" fmla="*/ 265459 h 606720"/>
                  <a:gd name="connsiteX7" fmla="*/ 5 w 188831"/>
                  <a:gd name="connsiteY7" fmla="*/ 346 h 606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831" h="606720">
                    <a:moveTo>
                      <a:pt x="5" y="346"/>
                    </a:moveTo>
                    <a:cubicBezTo>
                      <a:pt x="1063" y="9871"/>
                      <a:pt x="145790" y="254876"/>
                      <a:pt x="174630" y="322609"/>
                    </a:cubicBezTo>
                    <a:cubicBezTo>
                      <a:pt x="203470" y="390342"/>
                      <a:pt x="180716" y="368382"/>
                      <a:pt x="173043" y="406746"/>
                    </a:cubicBezTo>
                    <a:cubicBezTo>
                      <a:pt x="165370" y="445110"/>
                      <a:pt x="142087" y="519723"/>
                      <a:pt x="128593" y="552796"/>
                    </a:cubicBezTo>
                    <a:cubicBezTo>
                      <a:pt x="115099" y="585869"/>
                      <a:pt x="90228" y="613651"/>
                      <a:pt x="92080" y="605184"/>
                    </a:cubicBezTo>
                    <a:cubicBezTo>
                      <a:pt x="93932" y="596717"/>
                      <a:pt x="127005" y="558617"/>
                      <a:pt x="139705" y="501996"/>
                    </a:cubicBezTo>
                    <a:cubicBezTo>
                      <a:pt x="152405" y="445375"/>
                      <a:pt x="189976" y="350919"/>
                      <a:pt x="168280" y="265459"/>
                    </a:cubicBezTo>
                    <a:cubicBezTo>
                      <a:pt x="146584" y="179999"/>
                      <a:pt x="-1053" y="-9179"/>
                      <a:pt x="5" y="3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8" name="フリーフォーム: 図形 507">
                <a:extLst>
                  <a:ext uri="{FF2B5EF4-FFF2-40B4-BE49-F238E27FC236}">
                    <a16:creationId xmlns:a16="http://schemas.microsoft.com/office/drawing/2014/main" id="{ED279C1A-8C48-41B9-8E07-C1175DBF765B}"/>
                  </a:ext>
                </a:extLst>
              </p:cNvPr>
              <p:cNvSpPr/>
              <p:nvPr/>
            </p:nvSpPr>
            <p:spPr>
              <a:xfrm>
                <a:off x="1532633" y="9943990"/>
                <a:ext cx="331753" cy="368803"/>
              </a:xfrm>
              <a:custGeom>
                <a:avLst/>
                <a:gdLst>
                  <a:gd name="connsiteX0" fmla="*/ 329505 w 331753"/>
                  <a:gd name="connsiteY0" fmla="*/ 110 h 368803"/>
                  <a:gd name="connsiteX1" fmla="*/ 264417 w 331753"/>
                  <a:gd name="connsiteY1" fmla="*/ 152510 h 368803"/>
                  <a:gd name="connsiteX2" fmla="*/ 213617 w 331753"/>
                  <a:gd name="connsiteY2" fmla="*/ 212835 h 368803"/>
                  <a:gd name="connsiteX3" fmla="*/ 135830 w 331753"/>
                  <a:gd name="connsiteY3" fmla="*/ 282685 h 368803"/>
                  <a:gd name="connsiteX4" fmla="*/ 892 w 331753"/>
                  <a:gd name="connsiteY4" fmla="*/ 368410 h 368803"/>
                  <a:gd name="connsiteX5" fmla="*/ 88205 w 331753"/>
                  <a:gd name="connsiteY5" fmla="*/ 306498 h 368803"/>
                  <a:gd name="connsiteX6" fmla="*/ 294580 w 331753"/>
                  <a:gd name="connsiteY6" fmla="*/ 131873 h 368803"/>
                  <a:gd name="connsiteX7" fmla="*/ 329505 w 331753"/>
                  <a:gd name="connsiteY7" fmla="*/ 110 h 368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1753" h="368803">
                    <a:moveTo>
                      <a:pt x="329505" y="110"/>
                    </a:moveTo>
                    <a:cubicBezTo>
                      <a:pt x="324478" y="3549"/>
                      <a:pt x="283732" y="117056"/>
                      <a:pt x="264417" y="152510"/>
                    </a:cubicBezTo>
                    <a:cubicBezTo>
                      <a:pt x="245102" y="187964"/>
                      <a:pt x="235048" y="191139"/>
                      <a:pt x="213617" y="212835"/>
                    </a:cubicBezTo>
                    <a:cubicBezTo>
                      <a:pt x="192186" y="234531"/>
                      <a:pt x="171284" y="256756"/>
                      <a:pt x="135830" y="282685"/>
                    </a:cubicBezTo>
                    <a:cubicBezTo>
                      <a:pt x="100376" y="308614"/>
                      <a:pt x="8829" y="364441"/>
                      <a:pt x="892" y="368410"/>
                    </a:cubicBezTo>
                    <a:cubicBezTo>
                      <a:pt x="-7046" y="372379"/>
                      <a:pt x="39257" y="345921"/>
                      <a:pt x="88205" y="306498"/>
                    </a:cubicBezTo>
                    <a:cubicBezTo>
                      <a:pt x="137153" y="267075"/>
                      <a:pt x="254892" y="189552"/>
                      <a:pt x="294580" y="131873"/>
                    </a:cubicBezTo>
                    <a:cubicBezTo>
                      <a:pt x="334268" y="74194"/>
                      <a:pt x="334532" y="-3329"/>
                      <a:pt x="329505" y="1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9" name="フリーフォーム: 図形 508">
                <a:extLst>
                  <a:ext uri="{FF2B5EF4-FFF2-40B4-BE49-F238E27FC236}">
                    <a16:creationId xmlns:a16="http://schemas.microsoft.com/office/drawing/2014/main" id="{5EF0EBD1-0287-4FC3-BC6B-B4B56C1D5DCD}"/>
                  </a:ext>
                </a:extLst>
              </p:cNvPr>
              <p:cNvSpPr/>
              <p:nvPr/>
            </p:nvSpPr>
            <p:spPr>
              <a:xfrm>
                <a:off x="1599858" y="9505949"/>
                <a:ext cx="101944" cy="80975"/>
              </a:xfrm>
              <a:custGeom>
                <a:avLst/>
                <a:gdLst>
                  <a:gd name="connsiteX0" fmla="*/ 33680 w 101944"/>
                  <a:gd name="connsiteY0" fmla="*/ 1 h 80975"/>
                  <a:gd name="connsiteX1" fmla="*/ 1930 w 101944"/>
                  <a:gd name="connsiteY1" fmla="*/ 65089 h 80975"/>
                  <a:gd name="connsiteX2" fmla="*/ 101942 w 101944"/>
                  <a:gd name="connsiteY2" fmla="*/ 80964 h 80975"/>
                  <a:gd name="connsiteX3" fmla="*/ 5105 w 101944"/>
                  <a:gd name="connsiteY3" fmla="*/ 66676 h 80975"/>
                  <a:gd name="connsiteX4" fmla="*/ 33680 w 101944"/>
                  <a:gd name="connsiteY4" fmla="*/ 1 h 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944" h="80975">
                    <a:moveTo>
                      <a:pt x="33680" y="1"/>
                    </a:moveTo>
                    <a:cubicBezTo>
                      <a:pt x="33151" y="-264"/>
                      <a:pt x="-9447" y="51595"/>
                      <a:pt x="1930" y="65089"/>
                    </a:cubicBezTo>
                    <a:cubicBezTo>
                      <a:pt x="13307" y="78583"/>
                      <a:pt x="101413" y="80700"/>
                      <a:pt x="101942" y="80964"/>
                    </a:cubicBezTo>
                    <a:cubicBezTo>
                      <a:pt x="102471" y="81229"/>
                      <a:pt x="17276" y="76995"/>
                      <a:pt x="5105" y="66676"/>
                    </a:cubicBezTo>
                    <a:cubicBezTo>
                      <a:pt x="-7066" y="56357"/>
                      <a:pt x="34209" y="266"/>
                      <a:pt x="3368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0" name="フリーフォーム: 図形 509">
                <a:extLst>
                  <a:ext uri="{FF2B5EF4-FFF2-40B4-BE49-F238E27FC236}">
                    <a16:creationId xmlns:a16="http://schemas.microsoft.com/office/drawing/2014/main" id="{85B0397D-F4A7-4E56-99B8-895D040191EB}"/>
                  </a:ext>
                </a:extLst>
              </p:cNvPr>
              <p:cNvSpPr/>
              <p:nvPr/>
            </p:nvSpPr>
            <p:spPr>
              <a:xfrm>
                <a:off x="1619221" y="9646876"/>
                <a:ext cx="152429" cy="126287"/>
              </a:xfrm>
              <a:custGeom>
                <a:avLst/>
                <a:gdLst>
                  <a:gd name="connsiteX0" fmla="*/ 117504 w 152429"/>
                  <a:gd name="connsiteY0" fmla="*/ 8299 h 126287"/>
                  <a:gd name="connsiteX1" fmla="*/ 33367 w 152429"/>
                  <a:gd name="connsiteY1" fmla="*/ 27349 h 126287"/>
                  <a:gd name="connsiteX2" fmla="*/ 52417 w 152429"/>
                  <a:gd name="connsiteY2" fmla="*/ 106724 h 126287"/>
                  <a:gd name="connsiteX3" fmla="*/ 111154 w 152429"/>
                  <a:gd name="connsiteY3" fmla="*/ 124187 h 126287"/>
                  <a:gd name="connsiteX4" fmla="*/ 152429 w 152429"/>
                  <a:gd name="connsiteY4" fmla="*/ 124187 h 126287"/>
                  <a:gd name="connsiteX5" fmla="*/ 52417 w 152429"/>
                  <a:gd name="connsiteY5" fmla="*/ 122599 h 126287"/>
                  <a:gd name="connsiteX6" fmla="*/ 29 w 152429"/>
                  <a:gd name="connsiteY6" fmla="*/ 79737 h 126287"/>
                  <a:gd name="connsiteX7" fmla="*/ 58767 w 152429"/>
                  <a:gd name="connsiteY7" fmla="*/ 6712 h 126287"/>
                  <a:gd name="connsiteX8" fmla="*/ 117504 w 152429"/>
                  <a:gd name="connsiteY8" fmla="*/ 8299 h 126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2429" h="126287">
                    <a:moveTo>
                      <a:pt x="117504" y="8299"/>
                    </a:moveTo>
                    <a:cubicBezTo>
                      <a:pt x="113271" y="11738"/>
                      <a:pt x="44215" y="10945"/>
                      <a:pt x="33367" y="27349"/>
                    </a:cubicBezTo>
                    <a:cubicBezTo>
                      <a:pt x="22519" y="43753"/>
                      <a:pt x="39452" y="90584"/>
                      <a:pt x="52417" y="106724"/>
                    </a:cubicBezTo>
                    <a:cubicBezTo>
                      <a:pt x="65381" y="122864"/>
                      <a:pt x="94485" y="121277"/>
                      <a:pt x="111154" y="124187"/>
                    </a:cubicBezTo>
                    <a:cubicBezTo>
                      <a:pt x="127823" y="127097"/>
                      <a:pt x="152429" y="124187"/>
                      <a:pt x="152429" y="124187"/>
                    </a:cubicBezTo>
                    <a:cubicBezTo>
                      <a:pt x="142640" y="123922"/>
                      <a:pt x="77817" y="130007"/>
                      <a:pt x="52417" y="122599"/>
                    </a:cubicBezTo>
                    <a:cubicBezTo>
                      <a:pt x="27017" y="115191"/>
                      <a:pt x="-1029" y="99051"/>
                      <a:pt x="29" y="79737"/>
                    </a:cubicBezTo>
                    <a:cubicBezTo>
                      <a:pt x="1087" y="60423"/>
                      <a:pt x="41834" y="20999"/>
                      <a:pt x="58767" y="6712"/>
                    </a:cubicBezTo>
                    <a:cubicBezTo>
                      <a:pt x="75700" y="-7575"/>
                      <a:pt x="121737" y="4860"/>
                      <a:pt x="117504" y="829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1" name="フリーフォーム: 図形 510">
                <a:extLst>
                  <a:ext uri="{FF2B5EF4-FFF2-40B4-BE49-F238E27FC236}">
                    <a16:creationId xmlns:a16="http://schemas.microsoft.com/office/drawing/2014/main" id="{B0AA32F3-AE19-4BD7-955A-289F10B4F991}"/>
                  </a:ext>
                </a:extLst>
              </p:cNvPr>
              <p:cNvSpPr/>
              <p:nvPr/>
            </p:nvSpPr>
            <p:spPr>
              <a:xfrm>
                <a:off x="1741452" y="9817660"/>
                <a:ext cx="89012" cy="65343"/>
              </a:xfrm>
              <a:custGeom>
                <a:avLst/>
                <a:gdLst>
                  <a:gd name="connsiteX0" fmla="*/ 88936 w 89012"/>
                  <a:gd name="connsiteY0" fmla="*/ 1028 h 65343"/>
                  <a:gd name="connsiteX1" fmla="*/ 15911 w 89012"/>
                  <a:gd name="connsiteY1" fmla="*/ 16903 h 65343"/>
                  <a:gd name="connsiteX2" fmla="*/ 36548 w 89012"/>
                  <a:gd name="connsiteY2" fmla="*/ 64528 h 65343"/>
                  <a:gd name="connsiteX3" fmla="*/ 36 w 89012"/>
                  <a:gd name="connsiteY3" fmla="*/ 42303 h 65343"/>
                  <a:gd name="connsiteX4" fmla="*/ 88936 w 89012"/>
                  <a:gd name="connsiteY4" fmla="*/ 1028 h 65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012" h="65343">
                    <a:moveTo>
                      <a:pt x="88936" y="1028"/>
                    </a:moveTo>
                    <a:cubicBezTo>
                      <a:pt x="91582" y="-3205"/>
                      <a:pt x="24642" y="6320"/>
                      <a:pt x="15911" y="16903"/>
                    </a:cubicBezTo>
                    <a:cubicBezTo>
                      <a:pt x="7180" y="27486"/>
                      <a:pt x="39194" y="60295"/>
                      <a:pt x="36548" y="64528"/>
                    </a:cubicBezTo>
                    <a:cubicBezTo>
                      <a:pt x="33902" y="68761"/>
                      <a:pt x="-1287" y="55797"/>
                      <a:pt x="36" y="42303"/>
                    </a:cubicBezTo>
                    <a:cubicBezTo>
                      <a:pt x="1359" y="28809"/>
                      <a:pt x="86290" y="5261"/>
                      <a:pt x="88936" y="10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2" name="フリーフォーム: 図形 511">
                <a:extLst>
                  <a:ext uri="{FF2B5EF4-FFF2-40B4-BE49-F238E27FC236}">
                    <a16:creationId xmlns:a16="http://schemas.microsoft.com/office/drawing/2014/main" id="{9FC1618A-0EA3-41EF-9D63-94977E891824}"/>
                  </a:ext>
                </a:extLst>
              </p:cNvPr>
              <p:cNvSpPr/>
              <p:nvPr/>
            </p:nvSpPr>
            <p:spPr>
              <a:xfrm>
                <a:off x="1487137" y="9724557"/>
                <a:ext cx="114693" cy="94182"/>
              </a:xfrm>
              <a:custGeom>
                <a:avLst/>
                <a:gdLst>
                  <a:gd name="connsiteX0" fmla="*/ 59088 w 114693"/>
                  <a:gd name="connsiteY0" fmla="*/ 468 h 94182"/>
                  <a:gd name="connsiteX1" fmla="*/ 351 w 114693"/>
                  <a:gd name="connsiteY1" fmla="*/ 49681 h 94182"/>
                  <a:gd name="connsiteX2" fmla="*/ 38451 w 114693"/>
                  <a:gd name="connsiteY2" fmla="*/ 81431 h 94182"/>
                  <a:gd name="connsiteX3" fmla="*/ 114651 w 114693"/>
                  <a:gd name="connsiteY3" fmla="*/ 94131 h 94182"/>
                  <a:gd name="connsiteX4" fmla="*/ 27338 w 114693"/>
                  <a:gd name="connsiteY4" fmla="*/ 86193 h 94182"/>
                  <a:gd name="connsiteX5" fmla="*/ 8288 w 114693"/>
                  <a:gd name="connsiteY5" fmla="*/ 81431 h 94182"/>
                  <a:gd name="connsiteX6" fmla="*/ 59088 w 114693"/>
                  <a:gd name="connsiteY6" fmla="*/ 468 h 94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93" h="94182">
                    <a:moveTo>
                      <a:pt x="59088" y="468"/>
                    </a:moveTo>
                    <a:cubicBezTo>
                      <a:pt x="57765" y="-4824"/>
                      <a:pt x="3790" y="36187"/>
                      <a:pt x="351" y="49681"/>
                    </a:cubicBezTo>
                    <a:cubicBezTo>
                      <a:pt x="-3088" y="63175"/>
                      <a:pt x="19401" y="74023"/>
                      <a:pt x="38451" y="81431"/>
                    </a:cubicBezTo>
                    <a:cubicBezTo>
                      <a:pt x="57501" y="88839"/>
                      <a:pt x="116503" y="93337"/>
                      <a:pt x="114651" y="94131"/>
                    </a:cubicBezTo>
                    <a:cubicBezTo>
                      <a:pt x="112799" y="94925"/>
                      <a:pt x="27338" y="86193"/>
                      <a:pt x="27338" y="86193"/>
                    </a:cubicBezTo>
                    <a:cubicBezTo>
                      <a:pt x="9611" y="84076"/>
                      <a:pt x="3261" y="91750"/>
                      <a:pt x="8288" y="81431"/>
                    </a:cubicBezTo>
                    <a:cubicBezTo>
                      <a:pt x="13315" y="71112"/>
                      <a:pt x="60411" y="5760"/>
                      <a:pt x="59088" y="4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3" name="フリーフォーム: 図形 512">
                <a:extLst>
                  <a:ext uri="{FF2B5EF4-FFF2-40B4-BE49-F238E27FC236}">
                    <a16:creationId xmlns:a16="http://schemas.microsoft.com/office/drawing/2014/main" id="{4D6EF3A0-6722-4689-AC3F-C8AA7F787689}"/>
                  </a:ext>
                </a:extLst>
              </p:cNvPr>
              <p:cNvSpPr/>
              <p:nvPr/>
            </p:nvSpPr>
            <p:spPr>
              <a:xfrm>
                <a:off x="1118226" y="9512182"/>
                <a:ext cx="107348" cy="62247"/>
              </a:xfrm>
              <a:custGeom>
                <a:avLst/>
                <a:gdLst>
                  <a:gd name="connsiteX0" fmla="*/ 45412 w 107348"/>
                  <a:gd name="connsiteY0" fmla="*/ 118 h 62247"/>
                  <a:gd name="connsiteX1" fmla="*/ 7312 w 107348"/>
                  <a:gd name="connsiteY1" fmla="*/ 35043 h 62247"/>
                  <a:gd name="connsiteX2" fmla="*/ 107324 w 107348"/>
                  <a:gd name="connsiteY2" fmla="*/ 62031 h 62247"/>
                  <a:gd name="connsiteX3" fmla="*/ 16837 w 107348"/>
                  <a:gd name="connsiteY3" fmla="*/ 47743 h 62247"/>
                  <a:gd name="connsiteX4" fmla="*/ 2549 w 107348"/>
                  <a:gd name="connsiteY4" fmla="*/ 47743 h 62247"/>
                  <a:gd name="connsiteX5" fmla="*/ 45412 w 107348"/>
                  <a:gd name="connsiteY5" fmla="*/ 118 h 62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7348" h="62247">
                    <a:moveTo>
                      <a:pt x="45412" y="118"/>
                    </a:moveTo>
                    <a:cubicBezTo>
                      <a:pt x="46206" y="-1999"/>
                      <a:pt x="-3007" y="24724"/>
                      <a:pt x="7312" y="35043"/>
                    </a:cubicBezTo>
                    <a:cubicBezTo>
                      <a:pt x="17631" y="45362"/>
                      <a:pt x="105736" y="59914"/>
                      <a:pt x="107324" y="62031"/>
                    </a:cubicBezTo>
                    <a:cubicBezTo>
                      <a:pt x="108912" y="64148"/>
                      <a:pt x="34299" y="50124"/>
                      <a:pt x="16837" y="47743"/>
                    </a:cubicBezTo>
                    <a:cubicBezTo>
                      <a:pt x="-625" y="45362"/>
                      <a:pt x="-2743" y="51182"/>
                      <a:pt x="2549" y="47743"/>
                    </a:cubicBezTo>
                    <a:cubicBezTo>
                      <a:pt x="7841" y="44304"/>
                      <a:pt x="44618" y="2235"/>
                      <a:pt x="45412" y="1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4" name="フリーフォーム: 図形 513">
                <a:extLst>
                  <a:ext uri="{FF2B5EF4-FFF2-40B4-BE49-F238E27FC236}">
                    <a16:creationId xmlns:a16="http://schemas.microsoft.com/office/drawing/2014/main" id="{6B1BDB3D-837D-4BE9-8E97-FC15794A8DEF}"/>
                  </a:ext>
                </a:extLst>
              </p:cNvPr>
              <p:cNvSpPr/>
              <p:nvPr/>
            </p:nvSpPr>
            <p:spPr>
              <a:xfrm>
                <a:off x="983093" y="9714968"/>
                <a:ext cx="257002" cy="537322"/>
              </a:xfrm>
              <a:custGeom>
                <a:avLst/>
                <a:gdLst>
                  <a:gd name="connsiteX0" fmla="*/ 13857 w 257002"/>
                  <a:gd name="connsiteY0" fmla="*/ 8470 h 537322"/>
                  <a:gd name="connsiteX1" fmla="*/ 18620 w 257002"/>
                  <a:gd name="connsiteY1" fmla="*/ 105307 h 537322"/>
                  <a:gd name="connsiteX2" fmla="*/ 188482 w 257002"/>
                  <a:gd name="connsiteY2" fmla="*/ 475195 h 537322"/>
                  <a:gd name="connsiteX3" fmla="*/ 256745 w 257002"/>
                  <a:gd name="connsiteY3" fmla="*/ 537107 h 537322"/>
                  <a:gd name="connsiteX4" fmla="*/ 207532 w 257002"/>
                  <a:gd name="connsiteY4" fmla="*/ 486307 h 537322"/>
                  <a:gd name="connsiteX5" fmla="*/ 102757 w 257002"/>
                  <a:gd name="connsiteY5" fmla="*/ 278345 h 537322"/>
                  <a:gd name="connsiteX6" fmla="*/ 13857 w 257002"/>
                  <a:gd name="connsiteY6" fmla="*/ 8470 h 537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7002" h="537322">
                    <a:moveTo>
                      <a:pt x="13857" y="8470"/>
                    </a:moveTo>
                    <a:cubicBezTo>
                      <a:pt x="-166" y="-20369"/>
                      <a:pt x="-10484" y="27520"/>
                      <a:pt x="18620" y="105307"/>
                    </a:cubicBezTo>
                    <a:cubicBezTo>
                      <a:pt x="47724" y="183094"/>
                      <a:pt x="148795" y="403228"/>
                      <a:pt x="188482" y="475195"/>
                    </a:cubicBezTo>
                    <a:cubicBezTo>
                      <a:pt x="228169" y="547162"/>
                      <a:pt x="253570" y="535255"/>
                      <a:pt x="256745" y="537107"/>
                    </a:cubicBezTo>
                    <a:cubicBezTo>
                      <a:pt x="259920" y="538959"/>
                      <a:pt x="233197" y="529434"/>
                      <a:pt x="207532" y="486307"/>
                    </a:cubicBezTo>
                    <a:cubicBezTo>
                      <a:pt x="181867" y="443180"/>
                      <a:pt x="135036" y="358514"/>
                      <a:pt x="102757" y="278345"/>
                    </a:cubicBezTo>
                    <a:cubicBezTo>
                      <a:pt x="70478" y="198176"/>
                      <a:pt x="27880" y="37309"/>
                      <a:pt x="13857" y="847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5" name="フリーフォーム: 図形 514">
                <a:extLst>
                  <a:ext uri="{FF2B5EF4-FFF2-40B4-BE49-F238E27FC236}">
                    <a16:creationId xmlns:a16="http://schemas.microsoft.com/office/drawing/2014/main" id="{1D4F4AA1-7EF3-4C84-B4E2-892BC2D42924}"/>
                  </a:ext>
                </a:extLst>
              </p:cNvPr>
              <p:cNvSpPr/>
              <p:nvPr/>
            </p:nvSpPr>
            <p:spPr>
              <a:xfrm>
                <a:off x="971504" y="9735607"/>
                <a:ext cx="175294" cy="477649"/>
              </a:xfrm>
              <a:custGeom>
                <a:avLst/>
                <a:gdLst>
                  <a:gd name="connsiteX0" fmla="*/ 46 w 175294"/>
                  <a:gd name="connsiteY0" fmla="*/ 531 h 477649"/>
                  <a:gd name="connsiteX1" fmla="*/ 33384 w 175294"/>
                  <a:gd name="connsiteY1" fmla="*/ 171981 h 477649"/>
                  <a:gd name="connsiteX2" fmla="*/ 173084 w 175294"/>
                  <a:gd name="connsiteY2" fmla="*/ 472018 h 477649"/>
                  <a:gd name="connsiteX3" fmla="*/ 112759 w 175294"/>
                  <a:gd name="connsiteY3" fmla="*/ 349781 h 477649"/>
                  <a:gd name="connsiteX4" fmla="*/ 28621 w 175294"/>
                  <a:gd name="connsiteY4" fmla="*/ 125943 h 477649"/>
                  <a:gd name="connsiteX5" fmla="*/ 46 w 175294"/>
                  <a:gd name="connsiteY5" fmla="*/ 531 h 477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294" h="477649">
                    <a:moveTo>
                      <a:pt x="46" y="531"/>
                    </a:moveTo>
                    <a:cubicBezTo>
                      <a:pt x="840" y="8204"/>
                      <a:pt x="4544" y="93400"/>
                      <a:pt x="33384" y="171981"/>
                    </a:cubicBezTo>
                    <a:cubicBezTo>
                      <a:pt x="62224" y="250562"/>
                      <a:pt x="159855" y="442385"/>
                      <a:pt x="173084" y="472018"/>
                    </a:cubicBezTo>
                    <a:cubicBezTo>
                      <a:pt x="186313" y="501651"/>
                      <a:pt x="136836" y="407460"/>
                      <a:pt x="112759" y="349781"/>
                    </a:cubicBezTo>
                    <a:cubicBezTo>
                      <a:pt x="88682" y="292102"/>
                      <a:pt x="48729" y="182035"/>
                      <a:pt x="28621" y="125943"/>
                    </a:cubicBezTo>
                    <a:cubicBezTo>
                      <a:pt x="8513" y="69851"/>
                      <a:pt x="-748" y="-7142"/>
                      <a:pt x="46" y="5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6" name="フリーフォーム: 図形 515">
                <a:extLst>
                  <a:ext uri="{FF2B5EF4-FFF2-40B4-BE49-F238E27FC236}">
                    <a16:creationId xmlns:a16="http://schemas.microsoft.com/office/drawing/2014/main" id="{7B7C2BCE-7763-4901-85F8-E0AECACA14DB}"/>
                  </a:ext>
                </a:extLst>
              </p:cNvPr>
              <p:cNvSpPr/>
              <p:nvPr/>
            </p:nvSpPr>
            <p:spPr>
              <a:xfrm>
                <a:off x="1055305" y="9630966"/>
                <a:ext cx="170101" cy="118106"/>
              </a:xfrm>
              <a:custGeom>
                <a:avLst/>
                <a:gdLst>
                  <a:gd name="connsiteX0" fmla="*/ 383 w 170101"/>
                  <a:gd name="connsiteY0" fmla="*/ 117872 h 118106"/>
                  <a:gd name="connsiteX1" fmla="*/ 143258 w 170101"/>
                  <a:gd name="connsiteY1" fmla="*/ 87709 h 118106"/>
                  <a:gd name="connsiteX2" fmla="*/ 167070 w 170101"/>
                  <a:gd name="connsiteY2" fmla="*/ 43259 h 118106"/>
                  <a:gd name="connsiteX3" fmla="*/ 103570 w 170101"/>
                  <a:gd name="connsiteY3" fmla="*/ 397 h 118106"/>
                  <a:gd name="connsiteX4" fmla="*/ 54358 w 170101"/>
                  <a:gd name="connsiteY4" fmla="*/ 22622 h 118106"/>
                  <a:gd name="connsiteX5" fmla="*/ 143258 w 170101"/>
                  <a:gd name="connsiteY5" fmla="*/ 35322 h 118106"/>
                  <a:gd name="connsiteX6" fmla="*/ 148020 w 170101"/>
                  <a:gd name="connsiteY6" fmla="*/ 57547 h 118106"/>
                  <a:gd name="connsiteX7" fmla="*/ 101983 w 170101"/>
                  <a:gd name="connsiteY7" fmla="*/ 71834 h 118106"/>
                  <a:gd name="connsiteX8" fmla="*/ 383 w 170101"/>
                  <a:gd name="connsiteY8" fmla="*/ 117872 h 118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0101" h="118106">
                    <a:moveTo>
                      <a:pt x="383" y="117872"/>
                    </a:moveTo>
                    <a:cubicBezTo>
                      <a:pt x="7262" y="120518"/>
                      <a:pt x="115477" y="100144"/>
                      <a:pt x="143258" y="87709"/>
                    </a:cubicBezTo>
                    <a:cubicBezTo>
                      <a:pt x="171039" y="75274"/>
                      <a:pt x="173685" y="57811"/>
                      <a:pt x="167070" y="43259"/>
                    </a:cubicBezTo>
                    <a:cubicBezTo>
                      <a:pt x="160455" y="28707"/>
                      <a:pt x="122355" y="3836"/>
                      <a:pt x="103570" y="397"/>
                    </a:cubicBezTo>
                    <a:cubicBezTo>
                      <a:pt x="84785" y="-3042"/>
                      <a:pt x="47743" y="16801"/>
                      <a:pt x="54358" y="22622"/>
                    </a:cubicBezTo>
                    <a:cubicBezTo>
                      <a:pt x="60973" y="28443"/>
                      <a:pt x="127648" y="29501"/>
                      <a:pt x="143258" y="35322"/>
                    </a:cubicBezTo>
                    <a:cubicBezTo>
                      <a:pt x="158868" y="41143"/>
                      <a:pt x="154899" y="51462"/>
                      <a:pt x="148020" y="57547"/>
                    </a:cubicBezTo>
                    <a:cubicBezTo>
                      <a:pt x="141141" y="63632"/>
                      <a:pt x="122885" y="66013"/>
                      <a:pt x="101983" y="71834"/>
                    </a:cubicBezTo>
                    <a:cubicBezTo>
                      <a:pt x="81081" y="77655"/>
                      <a:pt x="-6496" y="115226"/>
                      <a:pt x="383" y="11787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7" name="フリーフォーム: 図形 516">
                <a:extLst>
                  <a:ext uri="{FF2B5EF4-FFF2-40B4-BE49-F238E27FC236}">
                    <a16:creationId xmlns:a16="http://schemas.microsoft.com/office/drawing/2014/main" id="{BA3ACC8B-BA33-49CE-BB6B-CE39D4FE7028}"/>
                  </a:ext>
                </a:extLst>
              </p:cNvPr>
              <p:cNvSpPr/>
              <p:nvPr/>
            </p:nvSpPr>
            <p:spPr>
              <a:xfrm>
                <a:off x="1090581" y="9726613"/>
                <a:ext cx="222238" cy="526347"/>
              </a:xfrm>
              <a:custGeom>
                <a:avLst/>
                <a:gdLst>
                  <a:gd name="connsiteX0" fmla="*/ 32 w 222238"/>
                  <a:gd name="connsiteY0" fmla="*/ 0 h 526347"/>
                  <a:gd name="connsiteX1" fmla="*/ 138144 w 222238"/>
                  <a:gd name="connsiteY1" fmla="*/ 338137 h 526347"/>
                  <a:gd name="connsiteX2" fmla="*/ 220694 w 222238"/>
                  <a:gd name="connsiteY2" fmla="*/ 523875 h 526347"/>
                  <a:gd name="connsiteX3" fmla="*/ 188944 w 222238"/>
                  <a:gd name="connsiteY3" fmla="*/ 438150 h 526347"/>
                  <a:gd name="connsiteX4" fmla="*/ 150844 w 222238"/>
                  <a:gd name="connsiteY4" fmla="*/ 341312 h 526347"/>
                  <a:gd name="connsiteX5" fmla="*/ 32 w 222238"/>
                  <a:gd name="connsiteY5" fmla="*/ 0 h 526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2238" h="526347">
                    <a:moveTo>
                      <a:pt x="32" y="0"/>
                    </a:moveTo>
                    <a:cubicBezTo>
                      <a:pt x="-2085" y="-529"/>
                      <a:pt x="101367" y="250825"/>
                      <a:pt x="138144" y="338137"/>
                    </a:cubicBezTo>
                    <a:cubicBezTo>
                      <a:pt x="174921" y="425450"/>
                      <a:pt x="212227" y="507206"/>
                      <a:pt x="220694" y="523875"/>
                    </a:cubicBezTo>
                    <a:cubicBezTo>
                      <a:pt x="229161" y="540544"/>
                      <a:pt x="200586" y="468577"/>
                      <a:pt x="188944" y="438150"/>
                    </a:cubicBezTo>
                    <a:cubicBezTo>
                      <a:pt x="177302" y="407723"/>
                      <a:pt x="182329" y="411162"/>
                      <a:pt x="150844" y="341312"/>
                    </a:cubicBezTo>
                    <a:cubicBezTo>
                      <a:pt x="119359" y="271462"/>
                      <a:pt x="2149" y="529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91" name="フリーフォーム: 図形 290">
              <a:extLst>
                <a:ext uri="{FF2B5EF4-FFF2-40B4-BE49-F238E27FC236}">
                  <a16:creationId xmlns:a16="http://schemas.microsoft.com/office/drawing/2014/main" id="{2EDF0671-F5C9-4C8A-BFA5-8F189E5CF999}"/>
                </a:ext>
              </a:extLst>
            </p:cNvPr>
            <p:cNvSpPr/>
            <p:nvPr/>
          </p:nvSpPr>
          <p:spPr>
            <a:xfrm>
              <a:off x="8937050" y="6100227"/>
              <a:ext cx="85606" cy="133927"/>
            </a:xfrm>
            <a:custGeom>
              <a:avLst/>
              <a:gdLst>
                <a:gd name="connsiteX0" fmla="*/ 81538 w 85606"/>
                <a:gd name="connsiteY0" fmla="*/ 133886 h 133927"/>
                <a:gd name="connsiteX1" fmla="*/ 83125 w 85606"/>
                <a:gd name="connsiteY1" fmla="*/ 56098 h 133927"/>
                <a:gd name="connsiteX2" fmla="*/ 65663 w 85606"/>
                <a:gd name="connsiteY2" fmla="*/ 16411 h 133927"/>
                <a:gd name="connsiteX3" fmla="*/ 41850 w 85606"/>
                <a:gd name="connsiteY3" fmla="*/ 2123 h 133927"/>
                <a:gd name="connsiteX4" fmla="*/ 575 w 85606"/>
                <a:gd name="connsiteY4" fmla="*/ 59273 h 133927"/>
                <a:gd name="connsiteX5" fmla="*/ 19625 w 85606"/>
                <a:gd name="connsiteY5" fmla="*/ 41811 h 133927"/>
                <a:gd name="connsiteX6" fmla="*/ 46613 w 85606"/>
                <a:gd name="connsiteY6" fmla="*/ 44986 h 133927"/>
                <a:gd name="connsiteX7" fmla="*/ 81538 w 85606"/>
                <a:gd name="connsiteY7" fmla="*/ 133886 h 133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06" h="133927">
                  <a:moveTo>
                    <a:pt x="81538" y="133886"/>
                  </a:moveTo>
                  <a:cubicBezTo>
                    <a:pt x="87623" y="135738"/>
                    <a:pt x="85771" y="75677"/>
                    <a:pt x="83125" y="56098"/>
                  </a:cubicBezTo>
                  <a:cubicBezTo>
                    <a:pt x="80479" y="36519"/>
                    <a:pt x="72542" y="25407"/>
                    <a:pt x="65663" y="16411"/>
                  </a:cubicBezTo>
                  <a:cubicBezTo>
                    <a:pt x="58784" y="7415"/>
                    <a:pt x="52698" y="-5021"/>
                    <a:pt x="41850" y="2123"/>
                  </a:cubicBezTo>
                  <a:cubicBezTo>
                    <a:pt x="31002" y="9267"/>
                    <a:pt x="4279" y="52658"/>
                    <a:pt x="575" y="59273"/>
                  </a:cubicBezTo>
                  <a:cubicBezTo>
                    <a:pt x="-3129" y="65888"/>
                    <a:pt x="11952" y="44192"/>
                    <a:pt x="19625" y="41811"/>
                  </a:cubicBezTo>
                  <a:cubicBezTo>
                    <a:pt x="27298" y="39430"/>
                    <a:pt x="36823" y="31492"/>
                    <a:pt x="46613" y="44986"/>
                  </a:cubicBezTo>
                  <a:cubicBezTo>
                    <a:pt x="56403" y="58480"/>
                    <a:pt x="75453" y="132034"/>
                    <a:pt x="81538" y="133886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2" name="フリーフォーム: 図形 291">
              <a:extLst>
                <a:ext uri="{FF2B5EF4-FFF2-40B4-BE49-F238E27FC236}">
                  <a16:creationId xmlns:a16="http://schemas.microsoft.com/office/drawing/2014/main" id="{1FCCE5AC-0F0E-43DC-8A1D-08510092FDDB}"/>
                </a:ext>
              </a:extLst>
            </p:cNvPr>
            <p:cNvSpPr/>
            <p:nvPr/>
          </p:nvSpPr>
          <p:spPr>
            <a:xfrm>
              <a:off x="8729622" y="6135159"/>
              <a:ext cx="76872" cy="126217"/>
            </a:xfrm>
            <a:custGeom>
              <a:avLst/>
              <a:gdLst>
                <a:gd name="connsiteX0" fmla="*/ 76241 w 76872"/>
                <a:gd name="connsiteY0" fmla="*/ 125941 h 126217"/>
                <a:gd name="connsiteX1" fmla="*/ 60366 w 76872"/>
                <a:gd name="connsiteY1" fmla="*/ 8466 h 126217"/>
                <a:gd name="connsiteX2" fmla="*/ 28616 w 76872"/>
                <a:gd name="connsiteY2" fmla="*/ 14816 h 126217"/>
                <a:gd name="connsiteX3" fmla="*/ 41 w 76872"/>
                <a:gd name="connsiteY3" fmla="*/ 59266 h 126217"/>
                <a:gd name="connsiteX4" fmla="*/ 34966 w 76872"/>
                <a:gd name="connsiteY4" fmla="*/ 87841 h 126217"/>
                <a:gd name="connsiteX5" fmla="*/ 30203 w 76872"/>
                <a:gd name="connsiteY5" fmla="*/ 52916 h 126217"/>
                <a:gd name="connsiteX6" fmla="*/ 39728 w 76872"/>
                <a:gd name="connsiteY6" fmla="*/ 41804 h 126217"/>
                <a:gd name="connsiteX7" fmla="*/ 76241 w 76872"/>
                <a:gd name="connsiteY7" fmla="*/ 125941 h 12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872" h="126217">
                  <a:moveTo>
                    <a:pt x="76241" y="125941"/>
                  </a:moveTo>
                  <a:cubicBezTo>
                    <a:pt x="79681" y="120385"/>
                    <a:pt x="68303" y="26987"/>
                    <a:pt x="60366" y="8466"/>
                  </a:cubicBezTo>
                  <a:cubicBezTo>
                    <a:pt x="52429" y="-10055"/>
                    <a:pt x="38670" y="6349"/>
                    <a:pt x="28616" y="14816"/>
                  </a:cubicBezTo>
                  <a:cubicBezTo>
                    <a:pt x="18562" y="23283"/>
                    <a:pt x="-1017" y="47095"/>
                    <a:pt x="41" y="59266"/>
                  </a:cubicBezTo>
                  <a:cubicBezTo>
                    <a:pt x="1099" y="71437"/>
                    <a:pt x="29939" y="88899"/>
                    <a:pt x="34966" y="87841"/>
                  </a:cubicBezTo>
                  <a:cubicBezTo>
                    <a:pt x="39993" y="86783"/>
                    <a:pt x="29409" y="60589"/>
                    <a:pt x="30203" y="52916"/>
                  </a:cubicBezTo>
                  <a:cubicBezTo>
                    <a:pt x="30997" y="45243"/>
                    <a:pt x="35495" y="32014"/>
                    <a:pt x="39728" y="41804"/>
                  </a:cubicBezTo>
                  <a:cubicBezTo>
                    <a:pt x="43961" y="51594"/>
                    <a:pt x="72801" y="131497"/>
                    <a:pt x="76241" y="125941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3" name="フリーフォーム: 図形 292">
              <a:extLst>
                <a:ext uri="{FF2B5EF4-FFF2-40B4-BE49-F238E27FC236}">
                  <a16:creationId xmlns:a16="http://schemas.microsoft.com/office/drawing/2014/main" id="{D3BE74E6-005C-46E7-9792-C196104B6B90}"/>
                </a:ext>
              </a:extLst>
            </p:cNvPr>
            <p:cNvSpPr/>
            <p:nvPr/>
          </p:nvSpPr>
          <p:spPr>
            <a:xfrm>
              <a:off x="8541614" y="6187114"/>
              <a:ext cx="67104" cy="120127"/>
            </a:xfrm>
            <a:custGeom>
              <a:avLst/>
              <a:gdLst>
                <a:gd name="connsiteX0" fmla="*/ 29299 w 67104"/>
                <a:gd name="connsiteY0" fmla="*/ 120024 h 120127"/>
                <a:gd name="connsiteX1" fmla="*/ 724 w 67104"/>
                <a:gd name="connsiteY1" fmla="*/ 4136 h 120127"/>
                <a:gd name="connsiteX2" fmla="*/ 62636 w 67104"/>
                <a:gd name="connsiteY2" fmla="*/ 27949 h 120127"/>
                <a:gd name="connsiteX3" fmla="*/ 59461 w 67104"/>
                <a:gd name="connsiteY3" fmla="*/ 48586 h 120127"/>
                <a:gd name="connsiteX4" fmla="*/ 37236 w 67104"/>
                <a:gd name="connsiteY4" fmla="*/ 15249 h 120127"/>
                <a:gd name="connsiteX5" fmla="*/ 37236 w 67104"/>
                <a:gd name="connsiteY5" fmla="*/ 24774 h 120127"/>
                <a:gd name="connsiteX6" fmla="*/ 29299 w 67104"/>
                <a:gd name="connsiteY6" fmla="*/ 120024 h 12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104" h="120127">
                  <a:moveTo>
                    <a:pt x="29299" y="120024"/>
                  </a:moveTo>
                  <a:cubicBezTo>
                    <a:pt x="23214" y="116584"/>
                    <a:pt x="-4832" y="19482"/>
                    <a:pt x="724" y="4136"/>
                  </a:cubicBezTo>
                  <a:cubicBezTo>
                    <a:pt x="6280" y="-11210"/>
                    <a:pt x="52847" y="20541"/>
                    <a:pt x="62636" y="27949"/>
                  </a:cubicBezTo>
                  <a:cubicBezTo>
                    <a:pt x="72425" y="35357"/>
                    <a:pt x="63694" y="50703"/>
                    <a:pt x="59461" y="48586"/>
                  </a:cubicBezTo>
                  <a:cubicBezTo>
                    <a:pt x="55228" y="46469"/>
                    <a:pt x="40940" y="19218"/>
                    <a:pt x="37236" y="15249"/>
                  </a:cubicBezTo>
                  <a:cubicBezTo>
                    <a:pt x="33532" y="11280"/>
                    <a:pt x="37236" y="24774"/>
                    <a:pt x="37236" y="24774"/>
                  </a:cubicBezTo>
                  <a:cubicBezTo>
                    <a:pt x="36972" y="40384"/>
                    <a:pt x="35384" y="123464"/>
                    <a:pt x="29299" y="120024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4" name="フリーフォーム: 図形 293">
              <a:extLst>
                <a:ext uri="{FF2B5EF4-FFF2-40B4-BE49-F238E27FC236}">
                  <a16:creationId xmlns:a16="http://schemas.microsoft.com/office/drawing/2014/main" id="{C0BC5AFF-2D8B-4919-83C7-5B0FEA86A88F}"/>
                </a:ext>
              </a:extLst>
            </p:cNvPr>
            <p:cNvSpPr/>
            <p:nvPr/>
          </p:nvSpPr>
          <p:spPr>
            <a:xfrm>
              <a:off x="8260445" y="6217273"/>
              <a:ext cx="170743" cy="141453"/>
            </a:xfrm>
            <a:custGeom>
              <a:avLst/>
              <a:gdLst>
                <a:gd name="connsiteX0" fmla="*/ 94568 w 170743"/>
                <a:gd name="connsiteY0" fmla="*/ 139077 h 141453"/>
                <a:gd name="connsiteX1" fmla="*/ 131080 w 170743"/>
                <a:gd name="connsiteY1" fmla="*/ 99390 h 141453"/>
                <a:gd name="connsiteX2" fmla="*/ 167593 w 170743"/>
                <a:gd name="connsiteY2" fmla="*/ 54940 h 141453"/>
                <a:gd name="connsiteX3" fmla="*/ 159655 w 170743"/>
                <a:gd name="connsiteY3" fmla="*/ 7315 h 141453"/>
                <a:gd name="connsiteX4" fmla="*/ 86630 w 170743"/>
                <a:gd name="connsiteY4" fmla="*/ 2552 h 141453"/>
                <a:gd name="connsiteX5" fmla="*/ 4080 w 170743"/>
                <a:gd name="connsiteY5" fmla="*/ 31127 h 141453"/>
                <a:gd name="connsiteX6" fmla="*/ 16780 w 170743"/>
                <a:gd name="connsiteY6" fmla="*/ 54940 h 141453"/>
                <a:gd name="connsiteX7" fmla="*/ 53293 w 170743"/>
                <a:gd name="connsiteY7" fmla="*/ 26365 h 141453"/>
                <a:gd name="connsiteX8" fmla="*/ 169180 w 170743"/>
                <a:gd name="connsiteY8" fmla="*/ 26365 h 141453"/>
                <a:gd name="connsiteX9" fmla="*/ 94568 w 170743"/>
                <a:gd name="connsiteY9" fmla="*/ 139077 h 14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0743" h="141453">
                  <a:moveTo>
                    <a:pt x="94568" y="139077"/>
                  </a:moveTo>
                  <a:cubicBezTo>
                    <a:pt x="88218" y="151248"/>
                    <a:pt x="118909" y="113413"/>
                    <a:pt x="131080" y="99390"/>
                  </a:cubicBezTo>
                  <a:cubicBezTo>
                    <a:pt x="143251" y="85367"/>
                    <a:pt x="162830" y="70286"/>
                    <a:pt x="167593" y="54940"/>
                  </a:cubicBezTo>
                  <a:cubicBezTo>
                    <a:pt x="172356" y="39594"/>
                    <a:pt x="173149" y="16046"/>
                    <a:pt x="159655" y="7315"/>
                  </a:cubicBezTo>
                  <a:cubicBezTo>
                    <a:pt x="146161" y="-1416"/>
                    <a:pt x="112559" y="-1417"/>
                    <a:pt x="86630" y="2552"/>
                  </a:cubicBezTo>
                  <a:cubicBezTo>
                    <a:pt x="60701" y="6521"/>
                    <a:pt x="15722" y="22396"/>
                    <a:pt x="4080" y="31127"/>
                  </a:cubicBezTo>
                  <a:cubicBezTo>
                    <a:pt x="-7562" y="39858"/>
                    <a:pt x="8578" y="55734"/>
                    <a:pt x="16780" y="54940"/>
                  </a:cubicBezTo>
                  <a:cubicBezTo>
                    <a:pt x="24982" y="54146"/>
                    <a:pt x="27893" y="31127"/>
                    <a:pt x="53293" y="26365"/>
                  </a:cubicBezTo>
                  <a:cubicBezTo>
                    <a:pt x="78693" y="21603"/>
                    <a:pt x="160978" y="14459"/>
                    <a:pt x="169180" y="26365"/>
                  </a:cubicBezTo>
                  <a:cubicBezTo>
                    <a:pt x="177382" y="38271"/>
                    <a:pt x="100918" y="126906"/>
                    <a:pt x="94568" y="139077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5" name="フリーフォーム: 図形 294">
              <a:extLst>
                <a:ext uri="{FF2B5EF4-FFF2-40B4-BE49-F238E27FC236}">
                  <a16:creationId xmlns:a16="http://schemas.microsoft.com/office/drawing/2014/main" id="{CC29CC0D-A25A-4963-8D3E-FDD6F1BD8099}"/>
                </a:ext>
              </a:extLst>
            </p:cNvPr>
            <p:cNvSpPr/>
            <p:nvPr/>
          </p:nvSpPr>
          <p:spPr>
            <a:xfrm>
              <a:off x="8117997" y="6259290"/>
              <a:ext cx="74062" cy="135445"/>
            </a:xfrm>
            <a:custGeom>
              <a:avLst/>
              <a:gdLst>
                <a:gd name="connsiteX0" fmla="*/ 478 w 74062"/>
                <a:gd name="connsiteY0" fmla="*/ 223 h 135445"/>
                <a:gd name="connsiteX1" fmla="*/ 40166 w 74062"/>
                <a:gd name="connsiteY1" fmla="*/ 104998 h 135445"/>
                <a:gd name="connsiteX2" fmla="*/ 29053 w 74062"/>
                <a:gd name="connsiteY2" fmla="*/ 135160 h 135445"/>
                <a:gd name="connsiteX3" fmla="*/ 57628 w 74062"/>
                <a:gd name="connsiteY3" fmla="*/ 117698 h 135445"/>
                <a:gd name="connsiteX4" fmla="*/ 71916 w 74062"/>
                <a:gd name="connsiteY4" fmla="*/ 78010 h 135445"/>
                <a:gd name="connsiteX5" fmla="*/ 478 w 74062"/>
                <a:gd name="connsiteY5" fmla="*/ 223 h 135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062" h="135445">
                  <a:moveTo>
                    <a:pt x="478" y="223"/>
                  </a:moveTo>
                  <a:cubicBezTo>
                    <a:pt x="-4814" y="4721"/>
                    <a:pt x="35404" y="82509"/>
                    <a:pt x="40166" y="104998"/>
                  </a:cubicBezTo>
                  <a:cubicBezTo>
                    <a:pt x="44928" y="127487"/>
                    <a:pt x="26143" y="133043"/>
                    <a:pt x="29053" y="135160"/>
                  </a:cubicBezTo>
                  <a:cubicBezTo>
                    <a:pt x="31963" y="137277"/>
                    <a:pt x="50484" y="127223"/>
                    <a:pt x="57628" y="117698"/>
                  </a:cubicBezTo>
                  <a:cubicBezTo>
                    <a:pt x="64772" y="108173"/>
                    <a:pt x="79589" y="95473"/>
                    <a:pt x="71916" y="78010"/>
                  </a:cubicBezTo>
                  <a:cubicBezTo>
                    <a:pt x="64243" y="60547"/>
                    <a:pt x="5770" y="-4275"/>
                    <a:pt x="478" y="223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6" name="フリーフォーム: 図形 295">
              <a:extLst>
                <a:ext uri="{FF2B5EF4-FFF2-40B4-BE49-F238E27FC236}">
                  <a16:creationId xmlns:a16="http://schemas.microsoft.com/office/drawing/2014/main" id="{E0C75A40-3CCB-4163-91C9-0CC77ED99947}"/>
                </a:ext>
              </a:extLst>
            </p:cNvPr>
            <p:cNvSpPr/>
            <p:nvPr/>
          </p:nvSpPr>
          <p:spPr>
            <a:xfrm>
              <a:off x="7886623" y="6298800"/>
              <a:ext cx="135261" cy="136954"/>
            </a:xfrm>
            <a:custGeom>
              <a:avLst/>
              <a:gdLst>
                <a:gd name="connsiteX0" fmla="*/ 77 w 135261"/>
                <a:gd name="connsiteY0" fmla="*/ 400 h 136954"/>
                <a:gd name="connsiteX1" fmla="*/ 109615 w 135261"/>
                <a:gd name="connsiteY1" fmla="*/ 25800 h 136954"/>
                <a:gd name="connsiteX2" fmla="*/ 104852 w 135261"/>
                <a:gd name="connsiteY2" fmla="*/ 55963 h 136954"/>
                <a:gd name="connsiteX3" fmla="*/ 61990 w 135261"/>
                <a:gd name="connsiteY3" fmla="*/ 97238 h 136954"/>
                <a:gd name="connsiteX4" fmla="*/ 41352 w 135261"/>
                <a:gd name="connsiteY4" fmla="*/ 136925 h 136954"/>
                <a:gd name="connsiteX5" fmla="*/ 104852 w 135261"/>
                <a:gd name="connsiteY5" fmla="*/ 90888 h 136954"/>
                <a:gd name="connsiteX6" fmla="*/ 128665 w 135261"/>
                <a:gd name="connsiteY6" fmla="*/ 46438 h 136954"/>
                <a:gd name="connsiteX7" fmla="*/ 77 w 135261"/>
                <a:gd name="connsiteY7" fmla="*/ 400 h 136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5261" h="136954">
                  <a:moveTo>
                    <a:pt x="77" y="400"/>
                  </a:moveTo>
                  <a:cubicBezTo>
                    <a:pt x="-3098" y="-3040"/>
                    <a:pt x="92153" y="16540"/>
                    <a:pt x="109615" y="25800"/>
                  </a:cubicBezTo>
                  <a:cubicBezTo>
                    <a:pt x="127078" y="35061"/>
                    <a:pt x="112789" y="44057"/>
                    <a:pt x="104852" y="55963"/>
                  </a:cubicBezTo>
                  <a:cubicBezTo>
                    <a:pt x="96915" y="67869"/>
                    <a:pt x="72573" y="83744"/>
                    <a:pt x="61990" y="97238"/>
                  </a:cubicBezTo>
                  <a:cubicBezTo>
                    <a:pt x="51407" y="110732"/>
                    <a:pt x="34208" y="137983"/>
                    <a:pt x="41352" y="136925"/>
                  </a:cubicBezTo>
                  <a:cubicBezTo>
                    <a:pt x="48496" y="135867"/>
                    <a:pt x="90300" y="105969"/>
                    <a:pt x="104852" y="90888"/>
                  </a:cubicBezTo>
                  <a:cubicBezTo>
                    <a:pt x="119404" y="75807"/>
                    <a:pt x="148244" y="61255"/>
                    <a:pt x="128665" y="46438"/>
                  </a:cubicBezTo>
                  <a:cubicBezTo>
                    <a:pt x="109086" y="31621"/>
                    <a:pt x="3252" y="3840"/>
                    <a:pt x="77" y="400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7" name="フリーフォーム: 図形 296">
              <a:extLst>
                <a:ext uri="{FF2B5EF4-FFF2-40B4-BE49-F238E27FC236}">
                  <a16:creationId xmlns:a16="http://schemas.microsoft.com/office/drawing/2014/main" id="{62426BE1-88C8-4E30-93DD-6DAF77F572C0}"/>
                </a:ext>
              </a:extLst>
            </p:cNvPr>
            <p:cNvSpPr/>
            <p:nvPr/>
          </p:nvSpPr>
          <p:spPr>
            <a:xfrm>
              <a:off x="7894636" y="6317900"/>
              <a:ext cx="87642" cy="86362"/>
            </a:xfrm>
            <a:custGeom>
              <a:avLst/>
              <a:gdLst>
                <a:gd name="connsiteX0" fmla="*/ 2 w 87642"/>
                <a:gd name="connsiteY0" fmla="*/ 350 h 86362"/>
                <a:gd name="connsiteX1" fmla="*/ 84139 w 87642"/>
                <a:gd name="connsiteY1" fmla="*/ 30513 h 86362"/>
                <a:gd name="connsiteX2" fmla="*/ 31752 w 87642"/>
                <a:gd name="connsiteY2" fmla="*/ 86075 h 86362"/>
                <a:gd name="connsiteX3" fmla="*/ 87314 w 87642"/>
                <a:gd name="connsiteY3" fmla="*/ 49563 h 86362"/>
                <a:gd name="connsiteX4" fmla="*/ 2 w 87642"/>
                <a:gd name="connsiteY4" fmla="*/ 350 h 86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642" h="86362">
                  <a:moveTo>
                    <a:pt x="2" y="350"/>
                  </a:moveTo>
                  <a:cubicBezTo>
                    <a:pt x="-527" y="-2825"/>
                    <a:pt x="78847" y="16226"/>
                    <a:pt x="84139" y="30513"/>
                  </a:cubicBezTo>
                  <a:cubicBezTo>
                    <a:pt x="89431" y="44800"/>
                    <a:pt x="31223" y="82900"/>
                    <a:pt x="31752" y="86075"/>
                  </a:cubicBezTo>
                  <a:cubicBezTo>
                    <a:pt x="32281" y="89250"/>
                    <a:pt x="92606" y="65438"/>
                    <a:pt x="87314" y="49563"/>
                  </a:cubicBezTo>
                  <a:cubicBezTo>
                    <a:pt x="82022" y="33688"/>
                    <a:pt x="531" y="3525"/>
                    <a:pt x="2" y="350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8" name="フリーフォーム: 図形 297">
              <a:extLst>
                <a:ext uri="{FF2B5EF4-FFF2-40B4-BE49-F238E27FC236}">
                  <a16:creationId xmlns:a16="http://schemas.microsoft.com/office/drawing/2014/main" id="{6EBECF26-8013-434F-AAA0-F6FDF3959E07}"/>
                </a:ext>
              </a:extLst>
            </p:cNvPr>
            <p:cNvSpPr/>
            <p:nvPr/>
          </p:nvSpPr>
          <p:spPr>
            <a:xfrm>
              <a:off x="8906340" y="6303479"/>
              <a:ext cx="201313" cy="119142"/>
            </a:xfrm>
            <a:custGeom>
              <a:avLst/>
              <a:gdLst>
                <a:gd name="connsiteX0" fmla="*/ 50335 w 201313"/>
                <a:gd name="connsiteY0" fmla="*/ 484 h 119142"/>
                <a:gd name="connsiteX1" fmla="*/ 185273 w 201313"/>
                <a:gd name="connsiteY1" fmla="*/ 36996 h 119142"/>
                <a:gd name="connsiteX2" fmla="*/ 1123 w 201313"/>
                <a:gd name="connsiteY2" fmla="*/ 116371 h 119142"/>
                <a:gd name="connsiteX3" fmla="*/ 112248 w 201313"/>
                <a:gd name="connsiteY3" fmla="*/ 97321 h 119142"/>
                <a:gd name="connsiteX4" fmla="*/ 201148 w 201313"/>
                <a:gd name="connsiteY4" fmla="*/ 60809 h 119142"/>
                <a:gd name="connsiteX5" fmla="*/ 50335 w 201313"/>
                <a:gd name="connsiteY5" fmla="*/ 484 h 119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313" h="119142">
                  <a:moveTo>
                    <a:pt x="50335" y="484"/>
                  </a:moveTo>
                  <a:cubicBezTo>
                    <a:pt x="47689" y="-3485"/>
                    <a:pt x="193475" y="17682"/>
                    <a:pt x="185273" y="36996"/>
                  </a:cubicBezTo>
                  <a:cubicBezTo>
                    <a:pt x="177071" y="56310"/>
                    <a:pt x="13294" y="106317"/>
                    <a:pt x="1123" y="116371"/>
                  </a:cubicBezTo>
                  <a:cubicBezTo>
                    <a:pt x="-11048" y="126425"/>
                    <a:pt x="78911" y="106581"/>
                    <a:pt x="112248" y="97321"/>
                  </a:cubicBezTo>
                  <a:cubicBezTo>
                    <a:pt x="145586" y="88061"/>
                    <a:pt x="204852" y="75361"/>
                    <a:pt x="201148" y="60809"/>
                  </a:cubicBezTo>
                  <a:cubicBezTo>
                    <a:pt x="197444" y="46257"/>
                    <a:pt x="52981" y="4453"/>
                    <a:pt x="50335" y="484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9" name="フリーフォーム: 図形 298">
              <a:extLst>
                <a:ext uri="{FF2B5EF4-FFF2-40B4-BE49-F238E27FC236}">
                  <a16:creationId xmlns:a16="http://schemas.microsoft.com/office/drawing/2014/main" id="{11666DFD-30C6-4EB1-B072-D232602EBB05}"/>
                </a:ext>
              </a:extLst>
            </p:cNvPr>
            <p:cNvSpPr/>
            <p:nvPr/>
          </p:nvSpPr>
          <p:spPr>
            <a:xfrm>
              <a:off x="8707394" y="6369166"/>
              <a:ext cx="140641" cy="72367"/>
            </a:xfrm>
            <a:custGeom>
              <a:avLst/>
              <a:gdLst>
                <a:gd name="connsiteX0" fmla="*/ 44 w 140641"/>
                <a:gd name="connsiteY0" fmla="*/ 6234 h 72367"/>
                <a:gd name="connsiteX1" fmla="*/ 101644 w 140641"/>
                <a:gd name="connsiteY1" fmla="*/ 4647 h 72367"/>
                <a:gd name="connsiteX2" fmla="*/ 58781 w 140641"/>
                <a:gd name="connsiteY2" fmla="*/ 66559 h 72367"/>
                <a:gd name="connsiteX3" fmla="*/ 50844 w 140641"/>
                <a:gd name="connsiteY3" fmla="*/ 69734 h 72367"/>
                <a:gd name="connsiteX4" fmla="*/ 136569 w 140641"/>
                <a:gd name="connsiteY4" fmla="*/ 41159 h 72367"/>
                <a:gd name="connsiteX5" fmla="*/ 115931 w 140641"/>
                <a:gd name="connsiteY5" fmla="*/ 20522 h 72367"/>
                <a:gd name="connsiteX6" fmla="*/ 44 w 140641"/>
                <a:gd name="connsiteY6" fmla="*/ 6234 h 7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641" h="72367">
                  <a:moveTo>
                    <a:pt x="44" y="6234"/>
                  </a:moveTo>
                  <a:cubicBezTo>
                    <a:pt x="-2337" y="3588"/>
                    <a:pt x="91855" y="-5407"/>
                    <a:pt x="101644" y="4647"/>
                  </a:cubicBezTo>
                  <a:cubicBezTo>
                    <a:pt x="111434" y="14701"/>
                    <a:pt x="67248" y="55711"/>
                    <a:pt x="58781" y="66559"/>
                  </a:cubicBezTo>
                  <a:cubicBezTo>
                    <a:pt x="50314" y="77407"/>
                    <a:pt x="50844" y="69734"/>
                    <a:pt x="50844" y="69734"/>
                  </a:cubicBezTo>
                  <a:cubicBezTo>
                    <a:pt x="63809" y="65501"/>
                    <a:pt x="125721" y="49361"/>
                    <a:pt x="136569" y="41159"/>
                  </a:cubicBezTo>
                  <a:cubicBezTo>
                    <a:pt x="147417" y="32957"/>
                    <a:pt x="135246" y="28195"/>
                    <a:pt x="115931" y="20522"/>
                  </a:cubicBezTo>
                  <a:cubicBezTo>
                    <a:pt x="96616" y="12849"/>
                    <a:pt x="2425" y="8880"/>
                    <a:pt x="44" y="6234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0" name="フリーフォーム: 図形 299">
              <a:extLst>
                <a:ext uri="{FF2B5EF4-FFF2-40B4-BE49-F238E27FC236}">
                  <a16:creationId xmlns:a16="http://schemas.microsoft.com/office/drawing/2014/main" id="{B7D9AE21-ADDC-4A46-BDB4-86C5B46DCE32}"/>
                </a:ext>
              </a:extLst>
            </p:cNvPr>
            <p:cNvSpPr/>
            <p:nvPr/>
          </p:nvSpPr>
          <p:spPr>
            <a:xfrm>
              <a:off x="8491524" y="6389713"/>
              <a:ext cx="125909" cy="116049"/>
            </a:xfrm>
            <a:custGeom>
              <a:avLst/>
              <a:gdLst>
                <a:gd name="connsiteX0" fmla="*/ 49226 w 125909"/>
                <a:gd name="connsiteY0" fmla="*/ 6325 h 116049"/>
                <a:gd name="connsiteX1" fmla="*/ 125426 w 125909"/>
                <a:gd name="connsiteY1" fmla="*/ 7912 h 116049"/>
                <a:gd name="connsiteX2" fmla="*/ 77801 w 125909"/>
                <a:gd name="connsiteY2" fmla="*/ 96812 h 116049"/>
                <a:gd name="connsiteX3" fmla="*/ 14 w 125909"/>
                <a:gd name="connsiteY3" fmla="*/ 114275 h 116049"/>
                <a:gd name="connsiteX4" fmla="*/ 84151 w 125909"/>
                <a:gd name="connsiteY4" fmla="*/ 68237 h 116049"/>
                <a:gd name="connsiteX5" fmla="*/ 114314 w 125909"/>
                <a:gd name="connsiteY5" fmla="*/ 25375 h 116049"/>
                <a:gd name="connsiteX6" fmla="*/ 49226 w 125909"/>
                <a:gd name="connsiteY6" fmla="*/ 6325 h 116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909" h="116049">
                  <a:moveTo>
                    <a:pt x="49226" y="6325"/>
                  </a:moveTo>
                  <a:cubicBezTo>
                    <a:pt x="51078" y="3415"/>
                    <a:pt x="120664" y="-7169"/>
                    <a:pt x="125426" y="7912"/>
                  </a:cubicBezTo>
                  <a:cubicBezTo>
                    <a:pt x="130188" y="22993"/>
                    <a:pt x="98703" y="79085"/>
                    <a:pt x="77801" y="96812"/>
                  </a:cubicBezTo>
                  <a:cubicBezTo>
                    <a:pt x="56899" y="114539"/>
                    <a:pt x="-1044" y="119037"/>
                    <a:pt x="14" y="114275"/>
                  </a:cubicBezTo>
                  <a:cubicBezTo>
                    <a:pt x="1072" y="109513"/>
                    <a:pt x="65101" y="83054"/>
                    <a:pt x="84151" y="68237"/>
                  </a:cubicBezTo>
                  <a:cubicBezTo>
                    <a:pt x="103201" y="53420"/>
                    <a:pt x="119076" y="35164"/>
                    <a:pt x="114314" y="25375"/>
                  </a:cubicBezTo>
                  <a:cubicBezTo>
                    <a:pt x="109552" y="15586"/>
                    <a:pt x="47374" y="9235"/>
                    <a:pt x="49226" y="6325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1" name="フリーフォーム: 図形 300">
              <a:extLst>
                <a:ext uri="{FF2B5EF4-FFF2-40B4-BE49-F238E27FC236}">
                  <a16:creationId xmlns:a16="http://schemas.microsoft.com/office/drawing/2014/main" id="{F44A39CE-63DD-454C-90E2-A1B8E5DD80F8}"/>
                </a:ext>
              </a:extLst>
            </p:cNvPr>
            <p:cNvSpPr/>
            <p:nvPr/>
          </p:nvSpPr>
          <p:spPr>
            <a:xfrm>
              <a:off x="8262431" y="6441930"/>
              <a:ext cx="163814" cy="98872"/>
            </a:xfrm>
            <a:custGeom>
              <a:avLst/>
              <a:gdLst>
                <a:gd name="connsiteX0" fmla="*/ 507 w 163814"/>
                <a:gd name="connsiteY0" fmla="*/ 22370 h 98872"/>
                <a:gd name="connsiteX1" fmla="*/ 108457 w 163814"/>
                <a:gd name="connsiteY1" fmla="*/ 145 h 98872"/>
                <a:gd name="connsiteX2" fmla="*/ 135444 w 163814"/>
                <a:gd name="connsiteY2" fmla="*/ 35070 h 98872"/>
                <a:gd name="connsiteX3" fmla="*/ 35432 w 163814"/>
                <a:gd name="connsiteY3" fmla="*/ 98570 h 98872"/>
                <a:gd name="connsiteX4" fmla="*/ 124332 w 163814"/>
                <a:gd name="connsiteY4" fmla="*/ 57295 h 98872"/>
                <a:gd name="connsiteX5" fmla="*/ 157669 w 163814"/>
                <a:gd name="connsiteY5" fmla="*/ 16020 h 98872"/>
                <a:gd name="connsiteX6" fmla="*/ 507 w 163814"/>
                <a:gd name="connsiteY6" fmla="*/ 22370 h 98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814" h="98872">
                  <a:moveTo>
                    <a:pt x="507" y="22370"/>
                  </a:moveTo>
                  <a:cubicBezTo>
                    <a:pt x="-7695" y="19724"/>
                    <a:pt x="85968" y="-1972"/>
                    <a:pt x="108457" y="145"/>
                  </a:cubicBezTo>
                  <a:cubicBezTo>
                    <a:pt x="130947" y="2262"/>
                    <a:pt x="147615" y="18666"/>
                    <a:pt x="135444" y="35070"/>
                  </a:cubicBezTo>
                  <a:cubicBezTo>
                    <a:pt x="123273" y="51474"/>
                    <a:pt x="37284" y="94866"/>
                    <a:pt x="35432" y="98570"/>
                  </a:cubicBezTo>
                  <a:cubicBezTo>
                    <a:pt x="33580" y="102274"/>
                    <a:pt x="103959" y="71053"/>
                    <a:pt x="124332" y="57295"/>
                  </a:cubicBezTo>
                  <a:cubicBezTo>
                    <a:pt x="144705" y="43537"/>
                    <a:pt x="177513" y="25545"/>
                    <a:pt x="157669" y="16020"/>
                  </a:cubicBezTo>
                  <a:cubicBezTo>
                    <a:pt x="137825" y="6495"/>
                    <a:pt x="8709" y="25016"/>
                    <a:pt x="507" y="22370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2" name="フリーフォーム: 図形 301">
              <a:extLst>
                <a:ext uri="{FF2B5EF4-FFF2-40B4-BE49-F238E27FC236}">
                  <a16:creationId xmlns:a16="http://schemas.microsoft.com/office/drawing/2014/main" id="{67A56ABF-C6B4-4566-955F-410690096D85}"/>
                </a:ext>
              </a:extLst>
            </p:cNvPr>
            <p:cNvSpPr/>
            <p:nvPr/>
          </p:nvSpPr>
          <p:spPr>
            <a:xfrm>
              <a:off x="8089854" y="6468319"/>
              <a:ext cx="106677" cy="97022"/>
            </a:xfrm>
            <a:custGeom>
              <a:avLst/>
              <a:gdLst>
                <a:gd name="connsiteX0" fmla="*/ 46 w 106677"/>
                <a:gd name="connsiteY0" fmla="*/ 21381 h 97022"/>
                <a:gd name="connsiteX1" fmla="*/ 81009 w 106677"/>
                <a:gd name="connsiteY1" fmla="*/ 8681 h 97022"/>
                <a:gd name="connsiteX2" fmla="*/ 88946 w 106677"/>
                <a:gd name="connsiteY2" fmla="*/ 70594 h 97022"/>
                <a:gd name="connsiteX3" fmla="*/ 15921 w 106677"/>
                <a:gd name="connsiteY3" fmla="*/ 95994 h 97022"/>
                <a:gd name="connsiteX4" fmla="*/ 104821 w 106677"/>
                <a:gd name="connsiteY4" fmla="*/ 38844 h 97022"/>
                <a:gd name="connsiteX5" fmla="*/ 69896 w 106677"/>
                <a:gd name="connsiteY5" fmla="*/ 744 h 97022"/>
                <a:gd name="connsiteX6" fmla="*/ 46 w 106677"/>
                <a:gd name="connsiteY6" fmla="*/ 21381 h 97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677" h="97022">
                  <a:moveTo>
                    <a:pt x="46" y="21381"/>
                  </a:moveTo>
                  <a:cubicBezTo>
                    <a:pt x="1898" y="22704"/>
                    <a:pt x="66192" y="479"/>
                    <a:pt x="81009" y="8681"/>
                  </a:cubicBezTo>
                  <a:cubicBezTo>
                    <a:pt x="95826" y="16883"/>
                    <a:pt x="99794" y="56042"/>
                    <a:pt x="88946" y="70594"/>
                  </a:cubicBezTo>
                  <a:cubicBezTo>
                    <a:pt x="78098" y="85146"/>
                    <a:pt x="13275" y="101286"/>
                    <a:pt x="15921" y="95994"/>
                  </a:cubicBezTo>
                  <a:cubicBezTo>
                    <a:pt x="18567" y="90702"/>
                    <a:pt x="95825" y="54719"/>
                    <a:pt x="104821" y="38844"/>
                  </a:cubicBezTo>
                  <a:cubicBezTo>
                    <a:pt x="113817" y="22969"/>
                    <a:pt x="88152" y="6036"/>
                    <a:pt x="69896" y="744"/>
                  </a:cubicBezTo>
                  <a:cubicBezTo>
                    <a:pt x="51640" y="-4548"/>
                    <a:pt x="-1806" y="20058"/>
                    <a:pt x="46" y="21381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3" name="フリーフォーム: 図形 302">
              <a:extLst>
                <a:ext uri="{FF2B5EF4-FFF2-40B4-BE49-F238E27FC236}">
                  <a16:creationId xmlns:a16="http://schemas.microsoft.com/office/drawing/2014/main" id="{15F1C9EB-A97A-44D8-8B16-27D19C185C74}"/>
                </a:ext>
              </a:extLst>
            </p:cNvPr>
            <p:cNvSpPr/>
            <p:nvPr/>
          </p:nvSpPr>
          <p:spPr>
            <a:xfrm>
              <a:off x="7853033" y="6489538"/>
              <a:ext cx="121915" cy="77951"/>
            </a:xfrm>
            <a:custGeom>
              <a:avLst/>
              <a:gdLst>
                <a:gd name="connsiteX0" fmla="*/ 330 w 121915"/>
                <a:gd name="connsiteY0" fmla="*/ 66837 h 77951"/>
                <a:gd name="connsiteX1" fmla="*/ 71767 w 121915"/>
                <a:gd name="connsiteY1" fmla="*/ 22387 h 77951"/>
                <a:gd name="connsiteX2" fmla="*/ 101930 w 121915"/>
                <a:gd name="connsiteY2" fmla="*/ 36675 h 77951"/>
                <a:gd name="connsiteX3" fmla="*/ 70180 w 121915"/>
                <a:gd name="connsiteY3" fmla="*/ 77950 h 77951"/>
                <a:gd name="connsiteX4" fmla="*/ 119392 w 121915"/>
                <a:gd name="connsiteY4" fmla="*/ 35087 h 77951"/>
                <a:gd name="connsiteX5" fmla="*/ 103517 w 121915"/>
                <a:gd name="connsiteY5" fmla="*/ 162 h 77951"/>
                <a:gd name="connsiteX6" fmla="*/ 330 w 121915"/>
                <a:gd name="connsiteY6" fmla="*/ 66837 h 77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15" h="77951">
                  <a:moveTo>
                    <a:pt x="330" y="66837"/>
                  </a:moveTo>
                  <a:cubicBezTo>
                    <a:pt x="-4962" y="70541"/>
                    <a:pt x="54834" y="27414"/>
                    <a:pt x="71767" y="22387"/>
                  </a:cubicBezTo>
                  <a:cubicBezTo>
                    <a:pt x="88700" y="17360"/>
                    <a:pt x="102194" y="27415"/>
                    <a:pt x="101930" y="36675"/>
                  </a:cubicBezTo>
                  <a:cubicBezTo>
                    <a:pt x="101666" y="45935"/>
                    <a:pt x="67270" y="78215"/>
                    <a:pt x="70180" y="77950"/>
                  </a:cubicBezTo>
                  <a:cubicBezTo>
                    <a:pt x="73090" y="77685"/>
                    <a:pt x="113836" y="48052"/>
                    <a:pt x="119392" y="35087"/>
                  </a:cubicBezTo>
                  <a:cubicBezTo>
                    <a:pt x="124948" y="22122"/>
                    <a:pt x="122038" y="-2219"/>
                    <a:pt x="103517" y="162"/>
                  </a:cubicBezTo>
                  <a:cubicBezTo>
                    <a:pt x="84996" y="2543"/>
                    <a:pt x="5622" y="63133"/>
                    <a:pt x="330" y="66837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4" name="フリーフォーム: 図形 303">
              <a:extLst>
                <a:ext uri="{FF2B5EF4-FFF2-40B4-BE49-F238E27FC236}">
                  <a16:creationId xmlns:a16="http://schemas.microsoft.com/office/drawing/2014/main" id="{A686753A-992A-418A-8B23-55680F6613AB}"/>
                </a:ext>
              </a:extLst>
            </p:cNvPr>
            <p:cNvSpPr/>
            <p:nvPr/>
          </p:nvSpPr>
          <p:spPr>
            <a:xfrm>
              <a:off x="8168240" y="6684962"/>
              <a:ext cx="140206" cy="122649"/>
            </a:xfrm>
            <a:custGeom>
              <a:avLst/>
              <a:gdLst>
                <a:gd name="connsiteX0" fmla="*/ 47073 w 140206"/>
                <a:gd name="connsiteY0" fmla="*/ 1 h 122649"/>
                <a:gd name="connsiteX1" fmla="*/ 83585 w 140206"/>
                <a:gd name="connsiteY1" fmla="*/ 50801 h 122649"/>
                <a:gd name="connsiteX2" fmla="*/ 91523 w 140206"/>
                <a:gd name="connsiteY2" fmla="*/ 103188 h 122649"/>
                <a:gd name="connsiteX3" fmla="*/ 29610 w 140206"/>
                <a:gd name="connsiteY3" fmla="*/ 120651 h 122649"/>
                <a:gd name="connsiteX4" fmla="*/ 5798 w 140206"/>
                <a:gd name="connsiteY4" fmla="*/ 119063 h 122649"/>
                <a:gd name="connsiteX5" fmla="*/ 135973 w 140206"/>
                <a:gd name="connsiteY5" fmla="*/ 92076 h 122649"/>
                <a:gd name="connsiteX6" fmla="*/ 102635 w 140206"/>
                <a:gd name="connsiteY6" fmla="*/ 49213 h 122649"/>
                <a:gd name="connsiteX7" fmla="*/ 47073 w 140206"/>
                <a:gd name="connsiteY7" fmla="*/ 1 h 12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0206" h="122649">
                  <a:moveTo>
                    <a:pt x="47073" y="1"/>
                  </a:moveTo>
                  <a:cubicBezTo>
                    <a:pt x="43898" y="266"/>
                    <a:pt x="76177" y="33603"/>
                    <a:pt x="83585" y="50801"/>
                  </a:cubicBezTo>
                  <a:cubicBezTo>
                    <a:pt x="90993" y="67999"/>
                    <a:pt x="100519" y="91546"/>
                    <a:pt x="91523" y="103188"/>
                  </a:cubicBezTo>
                  <a:cubicBezTo>
                    <a:pt x="82527" y="114830"/>
                    <a:pt x="43897" y="118005"/>
                    <a:pt x="29610" y="120651"/>
                  </a:cubicBezTo>
                  <a:cubicBezTo>
                    <a:pt x="15323" y="123297"/>
                    <a:pt x="-11929" y="123826"/>
                    <a:pt x="5798" y="119063"/>
                  </a:cubicBezTo>
                  <a:cubicBezTo>
                    <a:pt x="23525" y="114300"/>
                    <a:pt x="119834" y="103718"/>
                    <a:pt x="135973" y="92076"/>
                  </a:cubicBezTo>
                  <a:cubicBezTo>
                    <a:pt x="152113" y="80434"/>
                    <a:pt x="117981" y="61384"/>
                    <a:pt x="102635" y="49213"/>
                  </a:cubicBezTo>
                  <a:cubicBezTo>
                    <a:pt x="87289" y="37042"/>
                    <a:pt x="50248" y="-264"/>
                    <a:pt x="47073" y="1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5" name="フリーフォーム: 図形 304">
              <a:extLst>
                <a:ext uri="{FF2B5EF4-FFF2-40B4-BE49-F238E27FC236}">
                  <a16:creationId xmlns:a16="http://schemas.microsoft.com/office/drawing/2014/main" id="{084F2FB0-F458-49AE-BAB9-A66DA764385E}"/>
                </a:ext>
              </a:extLst>
            </p:cNvPr>
            <p:cNvSpPr/>
            <p:nvPr/>
          </p:nvSpPr>
          <p:spPr>
            <a:xfrm>
              <a:off x="7692855" y="6667041"/>
              <a:ext cx="124166" cy="277593"/>
            </a:xfrm>
            <a:custGeom>
              <a:avLst/>
              <a:gdLst>
                <a:gd name="connsiteX0" fmla="*/ 3345 w 124166"/>
                <a:gd name="connsiteY0" fmla="*/ 3634 h 277593"/>
                <a:gd name="connsiteX1" fmla="*/ 30333 w 124166"/>
                <a:gd name="connsiteY1" fmla="*/ 87772 h 277593"/>
                <a:gd name="connsiteX2" fmla="*/ 120820 w 124166"/>
                <a:gd name="connsiteY2" fmla="*/ 273509 h 277593"/>
                <a:gd name="connsiteX3" fmla="*/ 97008 w 124166"/>
                <a:gd name="connsiteY3" fmla="*/ 200484 h 277593"/>
                <a:gd name="connsiteX4" fmla="*/ 3345 w 124166"/>
                <a:gd name="connsiteY4" fmla="*/ 3634 h 277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166" h="277593">
                  <a:moveTo>
                    <a:pt x="3345" y="3634"/>
                  </a:moveTo>
                  <a:cubicBezTo>
                    <a:pt x="-7768" y="-15151"/>
                    <a:pt x="10754" y="42793"/>
                    <a:pt x="30333" y="87772"/>
                  </a:cubicBezTo>
                  <a:cubicBezTo>
                    <a:pt x="49912" y="132751"/>
                    <a:pt x="109708" y="254724"/>
                    <a:pt x="120820" y="273509"/>
                  </a:cubicBezTo>
                  <a:cubicBezTo>
                    <a:pt x="131933" y="292294"/>
                    <a:pt x="113147" y="242553"/>
                    <a:pt x="97008" y="200484"/>
                  </a:cubicBezTo>
                  <a:cubicBezTo>
                    <a:pt x="80869" y="158415"/>
                    <a:pt x="14458" y="22419"/>
                    <a:pt x="3345" y="3634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6" name="フリーフォーム: 図形 305">
              <a:extLst>
                <a:ext uri="{FF2B5EF4-FFF2-40B4-BE49-F238E27FC236}">
                  <a16:creationId xmlns:a16="http://schemas.microsoft.com/office/drawing/2014/main" id="{CA865238-40E4-4957-B402-50F8343F7B1D}"/>
                </a:ext>
              </a:extLst>
            </p:cNvPr>
            <p:cNvSpPr/>
            <p:nvPr/>
          </p:nvSpPr>
          <p:spPr>
            <a:xfrm>
              <a:off x="7712003" y="6779389"/>
              <a:ext cx="105991" cy="219401"/>
            </a:xfrm>
            <a:custGeom>
              <a:avLst/>
              <a:gdLst>
                <a:gd name="connsiteX0" fmla="*/ 72 w 105991"/>
                <a:gd name="connsiteY0" fmla="*/ 824 h 219401"/>
                <a:gd name="connsiteX1" fmla="*/ 100085 w 105991"/>
                <a:gd name="connsiteY1" fmla="*/ 213549 h 219401"/>
                <a:gd name="connsiteX2" fmla="*/ 84210 w 105991"/>
                <a:gd name="connsiteY2" fmla="*/ 143699 h 219401"/>
                <a:gd name="connsiteX3" fmla="*/ 72 w 105991"/>
                <a:gd name="connsiteY3" fmla="*/ 824 h 219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991" h="219401">
                  <a:moveTo>
                    <a:pt x="72" y="824"/>
                  </a:moveTo>
                  <a:cubicBezTo>
                    <a:pt x="2718" y="12466"/>
                    <a:pt x="86062" y="189737"/>
                    <a:pt x="100085" y="213549"/>
                  </a:cubicBezTo>
                  <a:cubicBezTo>
                    <a:pt x="114108" y="237361"/>
                    <a:pt x="100879" y="183386"/>
                    <a:pt x="84210" y="143699"/>
                  </a:cubicBezTo>
                  <a:cubicBezTo>
                    <a:pt x="67541" y="104012"/>
                    <a:pt x="-2574" y="-10818"/>
                    <a:pt x="72" y="824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7" name="フリーフォーム: 図形 306">
              <a:extLst>
                <a:ext uri="{FF2B5EF4-FFF2-40B4-BE49-F238E27FC236}">
                  <a16:creationId xmlns:a16="http://schemas.microsoft.com/office/drawing/2014/main" id="{429C2C2C-792F-4EBA-8537-E5E08036DBED}"/>
                </a:ext>
              </a:extLst>
            </p:cNvPr>
            <p:cNvSpPr/>
            <p:nvPr/>
          </p:nvSpPr>
          <p:spPr>
            <a:xfrm>
              <a:off x="7530953" y="6586783"/>
              <a:ext cx="412229" cy="171752"/>
            </a:xfrm>
            <a:custGeom>
              <a:avLst/>
              <a:gdLst>
                <a:gd name="connsiteX0" fmla="*/ 403372 w 412229"/>
                <a:gd name="connsiteY0" fmla="*/ 7692 h 171752"/>
                <a:gd name="connsiteX1" fmla="*/ 104922 w 412229"/>
                <a:gd name="connsiteY1" fmla="*/ 129930 h 171752"/>
                <a:gd name="connsiteX2" fmla="*/ 147 w 412229"/>
                <a:gd name="connsiteY2" fmla="*/ 171205 h 171752"/>
                <a:gd name="connsiteX3" fmla="*/ 122385 w 412229"/>
                <a:gd name="connsiteY3" fmla="*/ 106117 h 171752"/>
                <a:gd name="connsiteX4" fmla="*/ 316060 w 412229"/>
                <a:gd name="connsiteY4" fmla="*/ 23567 h 171752"/>
                <a:gd name="connsiteX5" fmla="*/ 403372 w 412229"/>
                <a:gd name="connsiteY5" fmla="*/ 7692 h 17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229" h="171752">
                  <a:moveTo>
                    <a:pt x="403372" y="7692"/>
                  </a:moveTo>
                  <a:cubicBezTo>
                    <a:pt x="368182" y="25419"/>
                    <a:pt x="172126" y="102678"/>
                    <a:pt x="104922" y="129930"/>
                  </a:cubicBezTo>
                  <a:cubicBezTo>
                    <a:pt x="37718" y="157182"/>
                    <a:pt x="-2763" y="175174"/>
                    <a:pt x="147" y="171205"/>
                  </a:cubicBezTo>
                  <a:cubicBezTo>
                    <a:pt x="3057" y="167236"/>
                    <a:pt x="69733" y="130723"/>
                    <a:pt x="122385" y="106117"/>
                  </a:cubicBezTo>
                  <a:cubicBezTo>
                    <a:pt x="175037" y="81511"/>
                    <a:pt x="271610" y="41029"/>
                    <a:pt x="316060" y="23567"/>
                  </a:cubicBezTo>
                  <a:cubicBezTo>
                    <a:pt x="360510" y="6105"/>
                    <a:pt x="438562" y="-10035"/>
                    <a:pt x="403372" y="7692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8" name="フリーフォーム: 図形 307">
              <a:extLst>
                <a:ext uri="{FF2B5EF4-FFF2-40B4-BE49-F238E27FC236}">
                  <a16:creationId xmlns:a16="http://schemas.microsoft.com/office/drawing/2014/main" id="{0E61690D-B238-49FE-B170-0E31F40EE1A7}"/>
                </a:ext>
              </a:extLst>
            </p:cNvPr>
            <p:cNvSpPr/>
            <p:nvPr/>
          </p:nvSpPr>
          <p:spPr>
            <a:xfrm>
              <a:off x="7507808" y="6565900"/>
              <a:ext cx="612255" cy="265025"/>
            </a:xfrm>
            <a:custGeom>
              <a:avLst/>
              <a:gdLst>
                <a:gd name="connsiteX0" fmla="*/ 612255 w 612255"/>
                <a:gd name="connsiteY0" fmla="*/ 0 h 265025"/>
                <a:gd name="connsiteX1" fmla="*/ 110605 w 612255"/>
                <a:gd name="connsiteY1" fmla="*/ 212725 h 265025"/>
                <a:gd name="connsiteX2" fmla="*/ 1067 w 612255"/>
                <a:gd name="connsiteY2" fmla="*/ 263525 h 265025"/>
                <a:gd name="connsiteX3" fmla="*/ 143942 w 612255"/>
                <a:gd name="connsiteY3" fmla="*/ 174625 h 265025"/>
                <a:gd name="connsiteX4" fmla="*/ 318567 w 612255"/>
                <a:gd name="connsiteY4" fmla="*/ 106363 h 265025"/>
                <a:gd name="connsiteX5" fmla="*/ 612255 w 612255"/>
                <a:gd name="connsiteY5" fmla="*/ 0 h 265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2255" h="265025">
                  <a:moveTo>
                    <a:pt x="612255" y="0"/>
                  </a:moveTo>
                  <a:lnTo>
                    <a:pt x="110605" y="212725"/>
                  </a:lnTo>
                  <a:cubicBezTo>
                    <a:pt x="8740" y="256646"/>
                    <a:pt x="-4489" y="269875"/>
                    <a:pt x="1067" y="263525"/>
                  </a:cubicBezTo>
                  <a:cubicBezTo>
                    <a:pt x="6623" y="257175"/>
                    <a:pt x="91025" y="200819"/>
                    <a:pt x="143942" y="174625"/>
                  </a:cubicBezTo>
                  <a:cubicBezTo>
                    <a:pt x="196859" y="148431"/>
                    <a:pt x="318567" y="106363"/>
                    <a:pt x="318567" y="106363"/>
                  </a:cubicBezTo>
                  <a:lnTo>
                    <a:pt x="612255" y="0"/>
                  </a:ln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9" name="フリーフォーム: 図形 308">
              <a:extLst>
                <a:ext uri="{FF2B5EF4-FFF2-40B4-BE49-F238E27FC236}">
                  <a16:creationId xmlns:a16="http://schemas.microsoft.com/office/drawing/2014/main" id="{5C9E9671-0015-41EF-AC31-784B6CB26D3E}"/>
                </a:ext>
              </a:extLst>
            </p:cNvPr>
            <p:cNvSpPr/>
            <p:nvPr/>
          </p:nvSpPr>
          <p:spPr>
            <a:xfrm>
              <a:off x="7544725" y="6526213"/>
              <a:ext cx="765838" cy="344019"/>
            </a:xfrm>
            <a:custGeom>
              <a:avLst/>
              <a:gdLst>
                <a:gd name="connsiteX0" fmla="*/ 765838 w 765838"/>
                <a:gd name="connsiteY0" fmla="*/ 0 h 344019"/>
                <a:gd name="connsiteX1" fmla="*/ 192750 w 765838"/>
                <a:gd name="connsiteY1" fmla="*/ 269875 h 344019"/>
                <a:gd name="connsiteX2" fmla="*/ 663 w 765838"/>
                <a:gd name="connsiteY2" fmla="*/ 342900 h 344019"/>
                <a:gd name="connsiteX3" fmla="*/ 243550 w 765838"/>
                <a:gd name="connsiteY3" fmla="*/ 230187 h 344019"/>
                <a:gd name="connsiteX4" fmla="*/ 446750 w 765838"/>
                <a:gd name="connsiteY4" fmla="*/ 141287 h 344019"/>
                <a:gd name="connsiteX5" fmla="*/ 765838 w 765838"/>
                <a:gd name="connsiteY5" fmla="*/ 0 h 344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5838" h="344019">
                  <a:moveTo>
                    <a:pt x="765838" y="0"/>
                  </a:moveTo>
                  <a:lnTo>
                    <a:pt x="192750" y="269875"/>
                  </a:lnTo>
                  <a:cubicBezTo>
                    <a:pt x="65221" y="327025"/>
                    <a:pt x="-7804" y="349515"/>
                    <a:pt x="663" y="342900"/>
                  </a:cubicBezTo>
                  <a:cubicBezTo>
                    <a:pt x="9130" y="336285"/>
                    <a:pt x="169202" y="263789"/>
                    <a:pt x="243550" y="230187"/>
                  </a:cubicBezTo>
                  <a:cubicBezTo>
                    <a:pt x="317898" y="196585"/>
                    <a:pt x="446750" y="141287"/>
                    <a:pt x="446750" y="141287"/>
                  </a:cubicBezTo>
                  <a:lnTo>
                    <a:pt x="765838" y="0"/>
                  </a:ln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0" name="フリーフォーム: 図形 309">
              <a:extLst>
                <a:ext uri="{FF2B5EF4-FFF2-40B4-BE49-F238E27FC236}">
                  <a16:creationId xmlns:a16="http://schemas.microsoft.com/office/drawing/2014/main" id="{A06EB20E-1076-418B-B211-48B1B459466A}"/>
                </a:ext>
              </a:extLst>
            </p:cNvPr>
            <p:cNvSpPr/>
            <p:nvPr/>
          </p:nvSpPr>
          <p:spPr>
            <a:xfrm>
              <a:off x="7601056" y="6655078"/>
              <a:ext cx="201760" cy="396439"/>
            </a:xfrm>
            <a:custGeom>
              <a:avLst/>
              <a:gdLst>
                <a:gd name="connsiteX0" fmla="*/ 7832 w 201760"/>
                <a:gd name="connsiteY0" fmla="*/ 14010 h 396439"/>
                <a:gd name="connsiteX1" fmla="*/ 36407 w 201760"/>
                <a:gd name="connsiteY1" fmla="*/ 87035 h 396439"/>
                <a:gd name="connsiteX2" fmla="*/ 196744 w 201760"/>
                <a:gd name="connsiteY2" fmla="*/ 379135 h 396439"/>
                <a:gd name="connsiteX3" fmla="*/ 145944 w 201760"/>
                <a:gd name="connsiteY3" fmla="*/ 326747 h 396439"/>
                <a:gd name="connsiteX4" fmla="*/ 7832 w 201760"/>
                <a:gd name="connsiteY4" fmla="*/ 14010 h 396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760" h="396439">
                  <a:moveTo>
                    <a:pt x="7832" y="14010"/>
                  </a:moveTo>
                  <a:cubicBezTo>
                    <a:pt x="-10424" y="-25942"/>
                    <a:pt x="4922" y="26181"/>
                    <a:pt x="36407" y="87035"/>
                  </a:cubicBezTo>
                  <a:cubicBezTo>
                    <a:pt x="67892" y="147889"/>
                    <a:pt x="178488" y="339183"/>
                    <a:pt x="196744" y="379135"/>
                  </a:cubicBezTo>
                  <a:cubicBezTo>
                    <a:pt x="215000" y="419087"/>
                    <a:pt x="180075" y="384955"/>
                    <a:pt x="145944" y="326747"/>
                  </a:cubicBezTo>
                  <a:cubicBezTo>
                    <a:pt x="111813" y="268539"/>
                    <a:pt x="26088" y="53962"/>
                    <a:pt x="7832" y="14010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1" name="フリーフォーム: 図形 310">
              <a:extLst>
                <a:ext uri="{FF2B5EF4-FFF2-40B4-BE49-F238E27FC236}">
                  <a16:creationId xmlns:a16="http://schemas.microsoft.com/office/drawing/2014/main" id="{4300DB69-1037-4F74-BC71-0D9786258645}"/>
                </a:ext>
              </a:extLst>
            </p:cNvPr>
            <p:cNvSpPr/>
            <p:nvPr/>
          </p:nvSpPr>
          <p:spPr>
            <a:xfrm>
              <a:off x="7573963" y="6681710"/>
              <a:ext cx="153185" cy="350350"/>
            </a:xfrm>
            <a:custGeom>
              <a:avLst/>
              <a:gdLst>
                <a:gd name="connsiteX0" fmla="*/ 0 w 153185"/>
                <a:gd name="connsiteY0" fmla="*/ 78 h 350350"/>
                <a:gd name="connsiteX1" fmla="*/ 88900 w 153185"/>
                <a:gd name="connsiteY1" fmla="*/ 185815 h 350350"/>
                <a:gd name="connsiteX2" fmla="*/ 152400 w 153185"/>
                <a:gd name="connsiteY2" fmla="*/ 349328 h 350350"/>
                <a:gd name="connsiteX3" fmla="*/ 122237 w 153185"/>
                <a:gd name="connsiteY3" fmla="*/ 250903 h 350350"/>
                <a:gd name="connsiteX4" fmla="*/ 90487 w 153185"/>
                <a:gd name="connsiteY4" fmla="*/ 163590 h 350350"/>
                <a:gd name="connsiteX5" fmla="*/ 0 w 153185"/>
                <a:gd name="connsiteY5" fmla="*/ 78 h 35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185" h="350350">
                  <a:moveTo>
                    <a:pt x="0" y="78"/>
                  </a:moveTo>
                  <a:cubicBezTo>
                    <a:pt x="-264" y="3782"/>
                    <a:pt x="63500" y="127607"/>
                    <a:pt x="88900" y="185815"/>
                  </a:cubicBezTo>
                  <a:cubicBezTo>
                    <a:pt x="114300" y="244023"/>
                    <a:pt x="146844" y="338480"/>
                    <a:pt x="152400" y="349328"/>
                  </a:cubicBezTo>
                  <a:cubicBezTo>
                    <a:pt x="157956" y="360176"/>
                    <a:pt x="132556" y="281859"/>
                    <a:pt x="122237" y="250903"/>
                  </a:cubicBezTo>
                  <a:cubicBezTo>
                    <a:pt x="111918" y="219947"/>
                    <a:pt x="108743" y="202484"/>
                    <a:pt x="90487" y="163590"/>
                  </a:cubicBezTo>
                  <a:cubicBezTo>
                    <a:pt x="72231" y="124696"/>
                    <a:pt x="264" y="-3626"/>
                    <a:pt x="0" y="78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2" name="フリーフォーム: 図形 311">
              <a:extLst>
                <a:ext uri="{FF2B5EF4-FFF2-40B4-BE49-F238E27FC236}">
                  <a16:creationId xmlns:a16="http://schemas.microsoft.com/office/drawing/2014/main" id="{783CF656-C069-41E9-B8BB-1DE03E3F8123}"/>
                </a:ext>
              </a:extLst>
            </p:cNvPr>
            <p:cNvSpPr/>
            <p:nvPr/>
          </p:nvSpPr>
          <p:spPr>
            <a:xfrm>
              <a:off x="6875976" y="6738639"/>
              <a:ext cx="675637" cy="299937"/>
            </a:xfrm>
            <a:custGeom>
              <a:avLst/>
              <a:gdLst>
                <a:gd name="connsiteX0" fmla="*/ 672057 w 675637"/>
                <a:gd name="connsiteY0" fmla="*/ 828 h 299937"/>
                <a:gd name="connsiteX1" fmla="*/ 13774 w 675637"/>
                <a:gd name="connsiteY1" fmla="*/ 290811 h 299937"/>
                <a:gd name="connsiteX2" fmla="*/ 263541 w 675637"/>
                <a:gd name="connsiteY2" fmla="*/ 206144 h 299937"/>
                <a:gd name="connsiteX3" fmla="*/ 672057 w 675637"/>
                <a:gd name="connsiteY3" fmla="*/ 828 h 299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5637" h="299937">
                  <a:moveTo>
                    <a:pt x="672057" y="828"/>
                  </a:moveTo>
                  <a:cubicBezTo>
                    <a:pt x="630429" y="14939"/>
                    <a:pt x="81860" y="256592"/>
                    <a:pt x="13774" y="290811"/>
                  </a:cubicBezTo>
                  <a:cubicBezTo>
                    <a:pt x="-54312" y="325030"/>
                    <a:pt x="146066" y="255533"/>
                    <a:pt x="263541" y="206144"/>
                  </a:cubicBezTo>
                  <a:cubicBezTo>
                    <a:pt x="381016" y="156755"/>
                    <a:pt x="713685" y="-13283"/>
                    <a:pt x="672057" y="828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3" name="フリーフォーム: 図形 312">
              <a:extLst>
                <a:ext uri="{FF2B5EF4-FFF2-40B4-BE49-F238E27FC236}">
                  <a16:creationId xmlns:a16="http://schemas.microsoft.com/office/drawing/2014/main" id="{40BA631D-085A-4BF8-8024-D1A83E2E5F11}"/>
                </a:ext>
              </a:extLst>
            </p:cNvPr>
            <p:cNvSpPr/>
            <p:nvPr/>
          </p:nvSpPr>
          <p:spPr>
            <a:xfrm>
              <a:off x="7062711" y="6925733"/>
              <a:ext cx="256046" cy="108804"/>
            </a:xfrm>
            <a:custGeom>
              <a:avLst/>
              <a:gdLst>
                <a:gd name="connsiteX0" fmla="*/ 248256 w 256046"/>
                <a:gd name="connsiteY0" fmla="*/ 6350 h 108804"/>
                <a:gd name="connsiteX1" fmla="*/ 4839 w 256046"/>
                <a:gd name="connsiteY1" fmla="*/ 107950 h 108804"/>
                <a:gd name="connsiteX2" fmla="*/ 93739 w 256046"/>
                <a:gd name="connsiteY2" fmla="*/ 52917 h 108804"/>
                <a:gd name="connsiteX3" fmla="*/ 188989 w 256046"/>
                <a:gd name="connsiteY3" fmla="*/ 14817 h 108804"/>
                <a:gd name="connsiteX4" fmla="*/ 248256 w 256046"/>
                <a:gd name="connsiteY4" fmla="*/ 6350 h 108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046" h="108804">
                  <a:moveTo>
                    <a:pt x="248256" y="6350"/>
                  </a:moveTo>
                  <a:cubicBezTo>
                    <a:pt x="217565" y="21872"/>
                    <a:pt x="30592" y="100189"/>
                    <a:pt x="4839" y="107950"/>
                  </a:cubicBezTo>
                  <a:cubicBezTo>
                    <a:pt x="-20914" y="115711"/>
                    <a:pt x="63048" y="68439"/>
                    <a:pt x="93739" y="52917"/>
                  </a:cubicBezTo>
                  <a:cubicBezTo>
                    <a:pt x="124430" y="37395"/>
                    <a:pt x="167469" y="21873"/>
                    <a:pt x="188989" y="14817"/>
                  </a:cubicBezTo>
                  <a:cubicBezTo>
                    <a:pt x="210509" y="7761"/>
                    <a:pt x="278947" y="-9172"/>
                    <a:pt x="248256" y="6350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4" name="フリーフォーム: 図形 313">
              <a:extLst>
                <a:ext uri="{FF2B5EF4-FFF2-40B4-BE49-F238E27FC236}">
                  <a16:creationId xmlns:a16="http://schemas.microsoft.com/office/drawing/2014/main" id="{E1417101-608D-47B5-B67B-91EAB47507D2}"/>
                </a:ext>
              </a:extLst>
            </p:cNvPr>
            <p:cNvSpPr/>
            <p:nvPr/>
          </p:nvSpPr>
          <p:spPr>
            <a:xfrm>
              <a:off x="7119240" y="6990737"/>
              <a:ext cx="200239" cy="90990"/>
            </a:xfrm>
            <a:custGeom>
              <a:avLst/>
              <a:gdLst>
                <a:gd name="connsiteX0" fmla="*/ 200193 w 200239"/>
                <a:gd name="connsiteY0" fmla="*/ 613 h 90990"/>
                <a:gd name="connsiteX1" fmla="*/ 30860 w 200239"/>
                <a:gd name="connsiteY1" fmla="*/ 70463 h 90990"/>
                <a:gd name="connsiteX2" fmla="*/ 1227 w 200239"/>
                <a:gd name="connsiteY2" fmla="*/ 89513 h 90990"/>
                <a:gd name="connsiteX3" fmla="*/ 47793 w 200239"/>
                <a:gd name="connsiteY3" fmla="*/ 38713 h 90990"/>
                <a:gd name="connsiteX4" fmla="*/ 200193 w 200239"/>
                <a:gd name="connsiteY4" fmla="*/ 613 h 90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39" h="90990">
                  <a:moveTo>
                    <a:pt x="200193" y="613"/>
                  </a:moveTo>
                  <a:cubicBezTo>
                    <a:pt x="197371" y="5905"/>
                    <a:pt x="64021" y="55646"/>
                    <a:pt x="30860" y="70463"/>
                  </a:cubicBezTo>
                  <a:cubicBezTo>
                    <a:pt x="-2301" y="85280"/>
                    <a:pt x="-1595" y="94805"/>
                    <a:pt x="1227" y="89513"/>
                  </a:cubicBezTo>
                  <a:cubicBezTo>
                    <a:pt x="4049" y="84221"/>
                    <a:pt x="18160" y="51766"/>
                    <a:pt x="47793" y="38713"/>
                  </a:cubicBezTo>
                  <a:cubicBezTo>
                    <a:pt x="77426" y="25660"/>
                    <a:pt x="203015" y="-4679"/>
                    <a:pt x="200193" y="613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5" name="フリーフォーム: 図形 314">
              <a:extLst>
                <a:ext uri="{FF2B5EF4-FFF2-40B4-BE49-F238E27FC236}">
                  <a16:creationId xmlns:a16="http://schemas.microsoft.com/office/drawing/2014/main" id="{D692CF40-0888-4592-90FC-AF0F76E20D1F}"/>
                </a:ext>
              </a:extLst>
            </p:cNvPr>
            <p:cNvSpPr/>
            <p:nvPr/>
          </p:nvSpPr>
          <p:spPr>
            <a:xfrm>
              <a:off x="6268510" y="7063171"/>
              <a:ext cx="651204" cy="262142"/>
            </a:xfrm>
            <a:custGeom>
              <a:avLst/>
              <a:gdLst>
                <a:gd name="connsiteX0" fmla="*/ 642407 w 651204"/>
                <a:gd name="connsiteY0" fmla="*/ 4379 h 262142"/>
                <a:gd name="connsiteX1" fmla="*/ 11640 w 651204"/>
                <a:gd name="connsiteY1" fmla="*/ 258379 h 262142"/>
                <a:gd name="connsiteX2" fmla="*/ 216957 w 651204"/>
                <a:gd name="connsiteY2" fmla="*/ 163129 h 262142"/>
                <a:gd name="connsiteX3" fmla="*/ 371473 w 651204"/>
                <a:gd name="connsiteY3" fmla="*/ 101746 h 262142"/>
                <a:gd name="connsiteX4" fmla="*/ 642407 w 651204"/>
                <a:gd name="connsiteY4" fmla="*/ 4379 h 26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1204" h="262142">
                  <a:moveTo>
                    <a:pt x="642407" y="4379"/>
                  </a:moveTo>
                  <a:cubicBezTo>
                    <a:pt x="582435" y="30485"/>
                    <a:pt x="82548" y="231921"/>
                    <a:pt x="11640" y="258379"/>
                  </a:cubicBezTo>
                  <a:cubicBezTo>
                    <a:pt x="-59268" y="284837"/>
                    <a:pt x="216957" y="163129"/>
                    <a:pt x="216957" y="163129"/>
                  </a:cubicBezTo>
                  <a:cubicBezTo>
                    <a:pt x="276929" y="137024"/>
                    <a:pt x="371473" y="101746"/>
                    <a:pt x="371473" y="101746"/>
                  </a:cubicBezTo>
                  <a:cubicBezTo>
                    <a:pt x="438501" y="76346"/>
                    <a:pt x="702379" y="-21727"/>
                    <a:pt x="642407" y="4379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6" name="フリーフォーム: 図形 315">
              <a:extLst>
                <a:ext uri="{FF2B5EF4-FFF2-40B4-BE49-F238E27FC236}">
                  <a16:creationId xmlns:a16="http://schemas.microsoft.com/office/drawing/2014/main" id="{752DBE9A-D655-41CD-89C7-1E52326F6E24}"/>
                </a:ext>
              </a:extLst>
            </p:cNvPr>
            <p:cNvSpPr/>
            <p:nvPr/>
          </p:nvSpPr>
          <p:spPr>
            <a:xfrm>
              <a:off x="6246255" y="7097632"/>
              <a:ext cx="666230" cy="310918"/>
            </a:xfrm>
            <a:custGeom>
              <a:avLst/>
              <a:gdLst>
                <a:gd name="connsiteX0" fmla="*/ 28 w 666230"/>
                <a:gd name="connsiteY0" fmla="*/ 310701 h 310918"/>
                <a:gd name="connsiteX1" fmla="*/ 256145 w 666230"/>
                <a:gd name="connsiteY1" fmla="*/ 175235 h 310918"/>
                <a:gd name="connsiteX2" fmla="*/ 656195 w 666230"/>
                <a:gd name="connsiteY2" fmla="*/ 3785 h 310918"/>
                <a:gd name="connsiteX3" fmla="*/ 554595 w 666230"/>
                <a:gd name="connsiteY3" fmla="*/ 52468 h 310918"/>
                <a:gd name="connsiteX4" fmla="*/ 241328 w 666230"/>
                <a:gd name="connsiteY4" fmla="*/ 202751 h 310918"/>
                <a:gd name="connsiteX5" fmla="*/ 28 w 666230"/>
                <a:gd name="connsiteY5" fmla="*/ 310701 h 31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6230" h="310918">
                  <a:moveTo>
                    <a:pt x="28" y="310701"/>
                  </a:moveTo>
                  <a:cubicBezTo>
                    <a:pt x="2498" y="306115"/>
                    <a:pt x="146784" y="226388"/>
                    <a:pt x="256145" y="175235"/>
                  </a:cubicBezTo>
                  <a:cubicBezTo>
                    <a:pt x="365506" y="124082"/>
                    <a:pt x="606453" y="24246"/>
                    <a:pt x="656195" y="3785"/>
                  </a:cubicBezTo>
                  <a:cubicBezTo>
                    <a:pt x="705937" y="-16676"/>
                    <a:pt x="554595" y="52468"/>
                    <a:pt x="554595" y="52468"/>
                  </a:cubicBezTo>
                  <a:lnTo>
                    <a:pt x="241328" y="202751"/>
                  </a:lnTo>
                  <a:cubicBezTo>
                    <a:pt x="155250" y="246143"/>
                    <a:pt x="-2442" y="315287"/>
                    <a:pt x="28" y="310701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7" name="フリーフォーム: 図形 316">
              <a:extLst>
                <a:ext uri="{FF2B5EF4-FFF2-40B4-BE49-F238E27FC236}">
                  <a16:creationId xmlns:a16="http://schemas.microsoft.com/office/drawing/2014/main" id="{504358E5-91B9-4930-96C5-CC4DB3A677CA}"/>
                </a:ext>
              </a:extLst>
            </p:cNvPr>
            <p:cNvSpPr/>
            <p:nvPr/>
          </p:nvSpPr>
          <p:spPr>
            <a:xfrm>
              <a:off x="6258971" y="7181718"/>
              <a:ext cx="662980" cy="294305"/>
            </a:xfrm>
            <a:custGeom>
              <a:avLst/>
              <a:gdLst>
                <a:gd name="connsiteX0" fmla="*/ 662529 w 662980"/>
                <a:gd name="connsiteY0" fmla="*/ 132 h 294305"/>
                <a:gd name="connsiteX1" fmla="*/ 378896 w 662980"/>
                <a:gd name="connsiteY1" fmla="*/ 99615 h 294305"/>
                <a:gd name="connsiteX2" fmla="*/ 6362 w 662980"/>
                <a:gd name="connsiteY2" fmla="*/ 290115 h 294305"/>
                <a:gd name="connsiteX3" fmla="*/ 165112 w 662980"/>
                <a:gd name="connsiteY3" fmla="*/ 222382 h 294305"/>
                <a:gd name="connsiteX4" fmla="*/ 438162 w 662980"/>
                <a:gd name="connsiteY4" fmla="*/ 118665 h 294305"/>
                <a:gd name="connsiteX5" fmla="*/ 662529 w 662980"/>
                <a:gd name="connsiteY5" fmla="*/ 132 h 294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2980" h="294305">
                  <a:moveTo>
                    <a:pt x="662529" y="132"/>
                  </a:moveTo>
                  <a:cubicBezTo>
                    <a:pt x="652651" y="-3043"/>
                    <a:pt x="488257" y="51285"/>
                    <a:pt x="378896" y="99615"/>
                  </a:cubicBezTo>
                  <a:cubicBezTo>
                    <a:pt x="269535" y="147945"/>
                    <a:pt x="41993" y="269654"/>
                    <a:pt x="6362" y="290115"/>
                  </a:cubicBezTo>
                  <a:cubicBezTo>
                    <a:pt x="-29269" y="310576"/>
                    <a:pt x="93145" y="250957"/>
                    <a:pt x="165112" y="222382"/>
                  </a:cubicBezTo>
                  <a:cubicBezTo>
                    <a:pt x="237079" y="193807"/>
                    <a:pt x="358434" y="153943"/>
                    <a:pt x="438162" y="118665"/>
                  </a:cubicBezTo>
                  <a:cubicBezTo>
                    <a:pt x="517890" y="83387"/>
                    <a:pt x="672407" y="3307"/>
                    <a:pt x="662529" y="132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8" name="フリーフォーム: 図形 317">
              <a:extLst>
                <a:ext uri="{FF2B5EF4-FFF2-40B4-BE49-F238E27FC236}">
                  <a16:creationId xmlns:a16="http://schemas.microsoft.com/office/drawing/2014/main" id="{46EE84DF-238F-4AA7-BE8D-6620183627B7}"/>
                </a:ext>
              </a:extLst>
            </p:cNvPr>
            <p:cNvSpPr/>
            <p:nvPr/>
          </p:nvSpPr>
          <p:spPr>
            <a:xfrm>
              <a:off x="6303887" y="7323133"/>
              <a:ext cx="723481" cy="297242"/>
            </a:xfrm>
            <a:custGeom>
              <a:avLst/>
              <a:gdLst>
                <a:gd name="connsiteX0" fmla="*/ 721330 w 723481"/>
                <a:gd name="connsiteY0" fmla="*/ 534 h 297242"/>
                <a:gd name="connsiteX1" fmla="*/ 20713 w 723481"/>
                <a:gd name="connsiteY1" fmla="*/ 286284 h 297242"/>
                <a:gd name="connsiteX2" fmla="*/ 232380 w 723481"/>
                <a:gd name="connsiteY2" fmla="*/ 216434 h 297242"/>
                <a:gd name="connsiteX3" fmla="*/ 721330 w 723481"/>
                <a:gd name="connsiteY3" fmla="*/ 534 h 297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481" h="297242">
                  <a:moveTo>
                    <a:pt x="721330" y="534"/>
                  </a:moveTo>
                  <a:cubicBezTo>
                    <a:pt x="686052" y="12176"/>
                    <a:pt x="102205" y="250301"/>
                    <a:pt x="20713" y="286284"/>
                  </a:cubicBezTo>
                  <a:cubicBezTo>
                    <a:pt x="-60779" y="322267"/>
                    <a:pt x="116669" y="261942"/>
                    <a:pt x="232380" y="216434"/>
                  </a:cubicBezTo>
                  <a:cubicBezTo>
                    <a:pt x="348091" y="170926"/>
                    <a:pt x="756608" y="-11108"/>
                    <a:pt x="721330" y="534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9" name="フリーフォーム: 図形 318">
              <a:extLst>
                <a:ext uri="{FF2B5EF4-FFF2-40B4-BE49-F238E27FC236}">
                  <a16:creationId xmlns:a16="http://schemas.microsoft.com/office/drawing/2014/main" id="{75978900-AFDC-4FDF-8AD3-DCC22A164E6A}"/>
                </a:ext>
              </a:extLst>
            </p:cNvPr>
            <p:cNvSpPr/>
            <p:nvPr/>
          </p:nvSpPr>
          <p:spPr>
            <a:xfrm>
              <a:off x="5550998" y="7310035"/>
              <a:ext cx="775507" cy="371481"/>
            </a:xfrm>
            <a:custGeom>
              <a:avLst/>
              <a:gdLst>
                <a:gd name="connsiteX0" fmla="*/ 1019 w 775507"/>
                <a:gd name="connsiteY0" fmla="*/ 371348 h 371481"/>
                <a:gd name="connsiteX1" fmla="*/ 333335 w 775507"/>
                <a:gd name="connsiteY1" fmla="*/ 218948 h 371481"/>
                <a:gd name="connsiteX2" fmla="*/ 763019 w 775507"/>
                <a:gd name="connsiteY2" fmla="*/ 11515 h 371481"/>
                <a:gd name="connsiteX3" fmla="*/ 623319 w 775507"/>
                <a:gd name="connsiteY3" fmla="*/ 49615 h 371481"/>
                <a:gd name="connsiteX4" fmla="*/ 244435 w 775507"/>
                <a:gd name="connsiteY4" fmla="*/ 242232 h 371481"/>
                <a:gd name="connsiteX5" fmla="*/ 1019 w 775507"/>
                <a:gd name="connsiteY5" fmla="*/ 371348 h 371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5507" h="371481">
                  <a:moveTo>
                    <a:pt x="1019" y="371348"/>
                  </a:moveTo>
                  <a:cubicBezTo>
                    <a:pt x="15836" y="367467"/>
                    <a:pt x="333335" y="218948"/>
                    <a:pt x="333335" y="218948"/>
                  </a:cubicBezTo>
                  <a:cubicBezTo>
                    <a:pt x="460335" y="158976"/>
                    <a:pt x="714688" y="39737"/>
                    <a:pt x="763019" y="11515"/>
                  </a:cubicBezTo>
                  <a:cubicBezTo>
                    <a:pt x="811350" y="-16707"/>
                    <a:pt x="709750" y="11162"/>
                    <a:pt x="623319" y="49615"/>
                  </a:cubicBezTo>
                  <a:cubicBezTo>
                    <a:pt x="536888" y="88068"/>
                    <a:pt x="352738" y="191079"/>
                    <a:pt x="244435" y="242232"/>
                  </a:cubicBezTo>
                  <a:cubicBezTo>
                    <a:pt x="136132" y="293385"/>
                    <a:pt x="-13798" y="375229"/>
                    <a:pt x="1019" y="371348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0" name="フリーフォーム: 図形 319">
              <a:extLst>
                <a:ext uri="{FF2B5EF4-FFF2-40B4-BE49-F238E27FC236}">
                  <a16:creationId xmlns:a16="http://schemas.microsoft.com/office/drawing/2014/main" id="{3FB95933-66B3-4414-8C1F-AC44C49BE7CD}"/>
                </a:ext>
              </a:extLst>
            </p:cNvPr>
            <p:cNvSpPr/>
            <p:nvPr/>
          </p:nvSpPr>
          <p:spPr>
            <a:xfrm>
              <a:off x="5545145" y="7425267"/>
              <a:ext cx="724422" cy="328387"/>
            </a:xfrm>
            <a:custGeom>
              <a:avLst/>
              <a:gdLst>
                <a:gd name="connsiteX0" fmla="*/ 724422 w 724422"/>
                <a:gd name="connsiteY0" fmla="*/ 0 h 328387"/>
                <a:gd name="connsiteX1" fmla="*/ 650338 w 724422"/>
                <a:gd name="connsiteY1" fmla="*/ 31750 h 328387"/>
                <a:gd name="connsiteX2" fmla="*/ 28038 w 724422"/>
                <a:gd name="connsiteY2" fmla="*/ 319616 h 328387"/>
                <a:gd name="connsiteX3" fmla="*/ 142338 w 724422"/>
                <a:gd name="connsiteY3" fmla="*/ 241300 h 328387"/>
                <a:gd name="connsiteX4" fmla="*/ 457722 w 724422"/>
                <a:gd name="connsiteY4" fmla="*/ 110066 h 328387"/>
                <a:gd name="connsiteX5" fmla="*/ 724422 w 724422"/>
                <a:gd name="connsiteY5" fmla="*/ 0 h 32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4422" h="328387">
                  <a:moveTo>
                    <a:pt x="724422" y="0"/>
                  </a:moveTo>
                  <a:lnTo>
                    <a:pt x="650338" y="31750"/>
                  </a:lnTo>
                  <a:lnTo>
                    <a:pt x="28038" y="319616"/>
                  </a:lnTo>
                  <a:cubicBezTo>
                    <a:pt x="-56629" y="354541"/>
                    <a:pt x="70724" y="276225"/>
                    <a:pt x="142338" y="241300"/>
                  </a:cubicBezTo>
                  <a:cubicBezTo>
                    <a:pt x="213952" y="206375"/>
                    <a:pt x="361414" y="153105"/>
                    <a:pt x="457722" y="110066"/>
                  </a:cubicBezTo>
                  <a:cubicBezTo>
                    <a:pt x="554030" y="67027"/>
                    <a:pt x="637109" y="25046"/>
                    <a:pt x="724422" y="0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1" name="フリーフォーム: 図形 320">
              <a:extLst>
                <a:ext uri="{FF2B5EF4-FFF2-40B4-BE49-F238E27FC236}">
                  <a16:creationId xmlns:a16="http://schemas.microsoft.com/office/drawing/2014/main" id="{58535BD2-AE28-4D79-A52E-A8D113216D8B}"/>
                </a:ext>
              </a:extLst>
            </p:cNvPr>
            <p:cNvSpPr/>
            <p:nvPr/>
          </p:nvSpPr>
          <p:spPr>
            <a:xfrm>
              <a:off x="5598541" y="7478169"/>
              <a:ext cx="718137" cy="337272"/>
            </a:xfrm>
            <a:custGeom>
              <a:avLst/>
              <a:gdLst>
                <a:gd name="connsiteX0" fmla="*/ 711242 w 718137"/>
                <a:gd name="connsiteY0" fmla="*/ 4248 h 337272"/>
                <a:gd name="connsiteX1" fmla="*/ 23326 w 718137"/>
                <a:gd name="connsiteY1" fmla="*/ 330214 h 337272"/>
                <a:gd name="connsiteX2" fmla="*/ 179959 w 718137"/>
                <a:gd name="connsiteY2" fmla="*/ 222264 h 337272"/>
                <a:gd name="connsiteX3" fmla="*/ 366226 w 718137"/>
                <a:gd name="connsiteY3" fmla="*/ 150298 h 337272"/>
                <a:gd name="connsiteX4" fmla="*/ 711242 w 718137"/>
                <a:gd name="connsiteY4" fmla="*/ 4248 h 33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8137" h="337272">
                  <a:moveTo>
                    <a:pt x="711242" y="4248"/>
                  </a:moveTo>
                  <a:cubicBezTo>
                    <a:pt x="654092" y="34234"/>
                    <a:pt x="111873" y="293878"/>
                    <a:pt x="23326" y="330214"/>
                  </a:cubicBezTo>
                  <a:cubicBezTo>
                    <a:pt x="-65221" y="366550"/>
                    <a:pt x="122809" y="252250"/>
                    <a:pt x="179959" y="222264"/>
                  </a:cubicBezTo>
                  <a:cubicBezTo>
                    <a:pt x="237109" y="192278"/>
                    <a:pt x="278385" y="189103"/>
                    <a:pt x="366226" y="150298"/>
                  </a:cubicBezTo>
                  <a:cubicBezTo>
                    <a:pt x="454067" y="111493"/>
                    <a:pt x="768392" y="-25738"/>
                    <a:pt x="711242" y="4248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2" name="フリーフォーム: 図形 321">
              <a:extLst>
                <a:ext uri="{FF2B5EF4-FFF2-40B4-BE49-F238E27FC236}">
                  <a16:creationId xmlns:a16="http://schemas.microsoft.com/office/drawing/2014/main" id="{72F9E3A4-2DCB-4B1B-8CA4-904BF6EFD774}"/>
                </a:ext>
              </a:extLst>
            </p:cNvPr>
            <p:cNvSpPr/>
            <p:nvPr/>
          </p:nvSpPr>
          <p:spPr>
            <a:xfrm>
              <a:off x="5722855" y="7632280"/>
              <a:ext cx="640666" cy="288987"/>
            </a:xfrm>
            <a:custGeom>
              <a:avLst/>
              <a:gdLst>
                <a:gd name="connsiteX0" fmla="*/ 639845 w 640666"/>
                <a:gd name="connsiteY0" fmla="*/ 420 h 288987"/>
                <a:gd name="connsiteX1" fmla="*/ 269428 w 640666"/>
                <a:gd name="connsiteY1" fmla="*/ 142237 h 288987"/>
                <a:gd name="connsiteX2" fmla="*/ 2728 w 640666"/>
                <a:gd name="connsiteY2" fmla="*/ 288287 h 288987"/>
                <a:gd name="connsiteX3" fmla="*/ 161478 w 640666"/>
                <a:gd name="connsiteY3" fmla="*/ 188803 h 288987"/>
                <a:gd name="connsiteX4" fmla="*/ 639845 w 640666"/>
                <a:gd name="connsiteY4" fmla="*/ 420 h 28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0666" h="288987">
                  <a:moveTo>
                    <a:pt x="639845" y="420"/>
                  </a:moveTo>
                  <a:cubicBezTo>
                    <a:pt x="657837" y="-7341"/>
                    <a:pt x="375614" y="94259"/>
                    <a:pt x="269428" y="142237"/>
                  </a:cubicBezTo>
                  <a:cubicBezTo>
                    <a:pt x="163242" y="190215"/>
                    <a:pt x="20720" y="280526"/>
                    <a:pt x="2728" y="288287"/>
                  </a:cubicBezTo>
                  <a:cubicBezTo>
                    <a:pt x="-15264" y="296048"/>
                    <a:pt x="57761" y="237839"/>
                    <a:pt x="161478" y="188803"/>
                  </a:cubicBezTo>
                  <a:cubicBezTo>
                    <a:pt x="265195" y="139767"/>
                    <a:pt x="621853" y="8181"/>
                    <a:pt x="639845" y="420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3" name="フリーフォーム: 図形 322">
              <a:extLst>
                <a:ext uri="{FF2B5EF4-FFF2-40B4-BE49-F238E27FC236}">
                  <a16:creationId xmlns:a16="http://schemas.microsoft.com/office/drawing/2014/main" id="{EACFBBC5-4CCC-47E6-A1A0-B701A21C6156}"/>
                </a:ext>
              </a:extLst>
            </p:cNvPr>
            <p:cNvSpPr/>
            <p:nvPr/>
          </p:nvSpPr>
          <p:spPr>
            <a:xfrm>
              <a:off x="4868181" y="7662181"/>
              <a:ext cx="707917" cy="326426"/>
            </a:xfrm>
            <a:custGeom>
              <a:avLst/>
              <a:gdLst>
                <a:gd name="connsiteX0" fmla="*/ 152 w 707917"/>
                <a:gd name="connsiteY0" fmla="*/ 326119 h 326426"/>
                <a:gd name="connsiteX1" fmla="*/ 463702 w 707917"/>
                <a:gd name="connsiteY1" fmla="*/ 120802 h 326426"/>
                <a:gd name="connsiteX2" fmla="*/ 707119 w 707917"/>
                <a:gd name="connsiteY2" fmla="*/ 2269 h 326426"/>
                <a:gd name="connsiteX3" fmla="*/ 522969 w 707917"/>
                <a:gd name="connsiteY3" fmla="*/ 63652 h 326426"/>
                <a:gd name="connsiteX4" fmla="*/ 152 w 707917"/>
                <a:gd name="connsiteY4" fmla="*/ 326119 h 32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917" h="326426">
                  <a:moveTo>
                    <a:pt x="152" y="326119"/>
                  </a:moveTo>
                  <a:cubicBezTo>
                    <a:pt x="-9726" y="335644"/>
                    <a:pt x="463702" y="120802"/>
                    <a:pt x="463702" y="120802"/>
                  </a:cubicBezTo>
                  <a:cubicBezTo>
                    <a:pt x="581530" y="66827"/>
                    <a:pt x="697241" y="11794"/>
                    <a:pt x="707119" y="2269"/>
                  </a:cubicBezTo>
                  <a:cubicBezTo>
                    <a:pt x="716997" y="-7256"/>
                    <a:pt x="634094" y="13205"/>
                    <a:pt x="522969" y="63652"/>
                  </a:cubicBezTo>
                  <a:cubicBezTo>
                    <a:pt x="411844" y="114099"/>
                    <a:pt x="10030" y="316594"/>
                    <a:pt x="152" y="326119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4" name="フリーフォーム: 図形 323">
              <a:extLst>
                <a:ext uri="{FF2B5EF4-FFF2-40B4-BE49-F238E27FC236}">
                  <a16:creationId xmlns:a16="http://schemas.microsoft.com/office/drawing/2014/main" id="{D964305C-2128-430A-A226-2FC0B19BC623}"/>
                </a:ext>
              </a:extLst>
            </p:cNvPr>
            <p:cNvSpPr/>
            <p:nvPr/>
          </p:nvSpPr>
          <p:spPr>
            <a:xfrm>
              <a:off x="4815395" y="7738105"/>
              <a:ext cx="792088" cy="353971"/>
            </a:xfrm>
            <a:custGeom>
              <a:avLst/>
              <a:gdLst>
                <a:gd name="connsiteX0" fmla="*/ 791655 w 792088"/>
                <a:gd name="connsiteY0" fmla="*/ 428 h 353971"/>
                <a:gd name="connsiteX1" fmla="*/ 713338 w 792088"/>
                <a:gd name="connsiteY1" fmla="*/ 32178 h 353971"/>
                <a:gd name="connsiteX2" fmla="*/ 234972 w 792088"/>
                <a:gd name="connsiteY2" fmla="*/ 248078 h 353971"/>
                <a:gd name="connsiteX3" fmla="*/ 22 w 792088"/>
                <a:gd name="connsiteY3" fmla="*/ 353912 h 353971"/>
                <a:gd name="connsiteX4" fmla="*/ 224388 w 792088"/>
                <a:gd name="connsiteY4" fmla="*/ 235378 h 353971"/>
                <a:gd name="connsiteX5" fmla="*/ 791655 w 792088"/>
                <a:gd name="connsiteY5" fmla="*/ 428 h 353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2088" h="353971">
                  <a:moveTo>
                    <a:pt x="791655" y="428"/>
                  </a:moveTo>
                  <a:cubicBezTo>
                    <a:pt x="798886" y="-4335"/>
                    <a:pt x="713338" y="32178"/>
                    <a:pt x="713338" y="32178"/>
                  </a:cubicBezTo>
                  <a:lnTo>
                    <a:pt x="234972" y="248078"/>
                  </a:lnTo>
                  <a:cubicBezTo>
                    <a:pt x="116086" y="301700"/>
                    <a:pt x="1786" y="356029"/>
                    <a:pt x="22" y="353912"/>
                  </a:cubicBezTo>
                  <a:cubicBezTo>
                    <a:pt x="-1742" y="351795"/>
                    <a:pt x="99152" y="294292"/>
                    <a:pt x="224388" y="235378"/>
                  </a:cubicBezTo>
                  <a:cubicBezTo>
                    <a:pt x="349624" y="176464"/>
                    <a:pt x="550531" y="88446"/>
                    <a:pt x="791655" y="428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5" name="フリーフォーム: 図形 324">
              <a:extLst>
                <a:ext uri="{FF2B5EF4-FFF2-40B4-BE49-F238E27FC236}">
                  <a16:creationId xmlns:a16="http://schemas.microsoft.com/office/drawing/2014/main" id="{7E686048-BA47-4F68-B570-757CD4B5CFEA}"/>
                </a:ext>
              </a:extLst>
            </p:cNvPr>
            <p:cNvSpPr/>
            <p:nvPr/>
          </p:nvSpPr>
          <p:spPr>
            <a:xfrm>
              <a:off x="4732891" y="7807185"/>
              <a:ext cx="906326" cy="402351"/>
            </a:xfrm>
            <a:custGeom>
              <a:avLst/>
              <a:gdLst>
                <a:gd name="connsiteX0" fmla="*/ 25376 w 906326"/>
                <a:gd name="connsiteY0" fmla="*/ 384315 h 402351"/>
                <a:gd name="connsiteX1" fmla="*/ 97342 w 906326"/>
                <a:gd name="connsiteY1" fmla="*/ 367382 h 402351"/>
                <a:gd name="connsiteX2" fmla="*/ 514326 w 906326"/>
                <a:gd name="connsiteY2" fmla="*/ 176882 h 402351"/>
                <a:gd name="connsiteX3" fmla="*/ 903792 w 906326"/>
                <a:gd name="connsiteY3" fmla="*/ 3315 h 402351"/>
                <a:gd name="connsiteX4" fmla="*/ 670959 w 906326"/>
                <a:gd name="connsiteY4" fmla="*/ 71048 h 402351"/>
                <a:gd name="connsiteX5" fmla="*/ 444476 w 906326"/>
                <a:gd name="connsiteY5" fmla="*/ 172648 h 402351"/>
                <a:gd name="connsiteX6" fmla="*/ 25376 w 906326"/>
                <a:gd name="connsiteY6" fmla="*/ 384315 h 402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326" h="402351">
                  <a:moveTo>
                    <a:pt x="25376" y="384315"/>
                  </a:moveTo>
                  <a:cubicBezTo>
                    <a:pt x="-32480" y="416771"/>
                    <a:pt x="15850" y="401954"/>
                    <a:pt x="97342" y="367382"/>
                  </a:cubicBezTo>
                  <a:cubicBezTo>
                    <a:pt x="178834" y="332810"/>
                    <a:pt x="514326" y="176882"/>
                    <a:pt x="514326" y="176882"/>
                  </a:cubicBezTo>
                  <a:cubicBezTo>
                    <a:pt x="648734" y="116204"/>
                    <a:pt x="877687" y="20954"/>
                    <a:pt x="903792" y="3315"/>
                  </a:cubicBezTo>
                  <a:cubicBezTo>
                    <a:pt x="929897" y="-14324"/>
                    <a:pt x="747512" y="42826"/>
                    <a:pt x="670959" y="71048"/>
                  </a:cubicBezTo>
                  <a:cubicBezTo>
                    <a:pt x="594406" y="99270"/>
                    <a:pt x="552426" y="120084"/>
                    <a:pt x="444476" y="172648"/>
                  </a:cubicBezTo>
                  <a:cubicBezTo>
                    <a:pt x="336526" y="225212"/>
                    <a:pt x="83232" y="351859"/>
                    <a:pt x="25376" y="384315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6" name="フリーフォーム: 図形 325">
              <a:extLst>
                <a:ext uri="{FF2B5EF4-FFF2-40B4-BE49-F238E27FC236}">
                  <a16:creationId xmlns:a16="http://schemas.microsoft.com/office/drawing/2014/main" id="{3F83D6CF-E07B-42B7-A1E7-959727B5FC02}"/>
                </a:ext>
              </a:extLst>
            </p:cNvPr>
            <p:cNvSpPr/>
            <p:nvPr/>
          </p:nvSpPr>
          <p:spPr>
            <a:xfrm>
              <a:off x="5224355" y="7796535"/>
              <a:ext cx="613004" cy="289334"/>
            </a:xfrm>
            <a:custGeom>
              <a:avLst/>
              <a:gdLst>
                <a:gd name="connsiteX0" fmla="*/ 611295 w 613004"/>
                <a:gd name="connsiteY0" fmla="*/ 1265 h 289334"/>
                <a:gd name="connsiteX1" fmla="*/ 18628 w 613004"/>
                <a:gd name="connsiteY1" fmla="*/ 282782 h 289334"/>
                <a:gd name="connsiteX2" fmla="*/ 192195 w 613004"/>
                <a:gd name="connsiteY2" fmla="*/ 183298 h 289334"/>
                <a:gd name="connsiteX3" fmla="*/ 611295 w 613004"/>
                <a:gd name="connsiteY3" fmla="*/ 1265 h 28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3004" h="289334">
                  <a:moveTo>
                    <a:pt x="611295" y="1265"/>
                  </a:moveTo>
                  <a:cubicBezTo>
                    <a:pt x="582367" y="17846"/>
                    <a:pt x="88478" y="252443"/>
                    <a:pt x="18628" y="282782"/>
                  </a:cubicBezTo>
                  <a:cubicBezTo>
                    <a:pt x="-51222" y="313121"/>
                    <a:pt x="90595" y="230923"/>
                    <a:pt x="192195" y="183298"/>
                  </a:cubicBezTo>
                  <a:cubicBezTo>
                    <a:pt x="293795" y="135673"/>
                    <a:pt x="640223" y="-15316"/>
                    <a:pt x="611295" y="1265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7" name="フリーフォーム: 図形 326">
              <a:extLst>
                <a:ext uri="{FF2B5EF4-FFF2-40B4-BE49-F238E27FC236}">
                  <a16:creationId xmlns:a16="http://schemas.microsoft.com/office/drawing/2014/main" id="{11DC1534-DB32-4C31-8E06-0F15010BBFE3}"/>
                </a:ext>
              </a:extLst>
            </p:cNvPr>
            <p:cNvSpPr/>
            <p:nvPr/>
          </p:nvSpPr>
          <p:spPr>
            <a:xfrm>
              <a:off x="3625850" y="7990417"/>
              <a:ext cx="1270000" cy="579966"/>
            </a:xfrm>
            <a:custGeom>
              <a:avLst/>
              <a:gdLst>
                <a:gd name="connsiteX0" fmla="*/ 0 w 1270000"/>
                <a:gd name="connsiteY0" fmla="*/ 579966 h 579966"/>
                <a:gd name="connsiteX1" fmla="*/ 624417 w 1270000"/>
                <a:gd name="connsiteY1" fmla="*/ 292100 h 579966"/>
                <a:gd name="connsiteX2" fmla="*/ 1270000 w 1270000"/>
                <a:gd name="connsiteY2" fmla="*/ 0 h 579966"/>
                <a:gd name="connsiteX3" fmla="*/ 1123950 w 1270000"/>
                <a:gd name="connsiteY3" fmla="*/ 65616 h 579966"/>
                <a:gd name="connsiteX4" fmla="*/ 537633 w 1270000"/>
                <a:gd name="connsiteY4" fmla="*/ 317500 h 579966"/>
                <a:gd name="connsiteX5" fmla="*/ 127000 w 1270000"/>
                <a:gd name="connsiteY5" fmla="*/ 484716 h 579966"/>
                <a:gd name="connsiteX6" fmla="*/ 0 w 1270000"/>
                <a:gd name="connsiteY6" fmla="*/ 579966 h 579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0000" h="579966">
                  <a:moveTo>
                    <a:pt x="0" y="579966"/>
                  </a:moveTo>
                  <a:lnTo>
                    <a:pt x="624417" y="292100"/>
                  </a:lnTo>
                  <a:lnTo>
                    <a:pt x="1270000" y="0"/>
                  </a:lnTo>
                  <a:lnTo>
                    <a:pt x="1123950" y="65616"/>
                  </a:lnTo>
                  <a:lnTo>
                    <a:pt x="537633" y="317500"/>
                  </a:lnTo>
                  <a:cubicBezTo>
                    <a:pt x="371475" y="387350"/>
                    <a:pt x="221897" y="443088"/>
                    <a:pt x="127000" y="484716"/>
                  </a:cubicBezTo>
                  <a:cubicBezTo>
                    <a:pt x="32103" y="526344"/>
                    <a:pt x="176" y="546805"/>
                    <a:pt x="0" y="579966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8" name="フリーフォーム: 図形 327">
              <a:extLst>
                <a:ext uri="{FF2B5EF4-FFF2-40B4-BE49-F238E27FC236}">
                  <a16:creationId xmlns:a16="http://schemas.microsoft.com/office/drawing/2014/main" id="{1C5F57C4-B6C3-4F82-9C7B-F6A171A173F5}"/>
                </a:ext>
              </a:extLst>
            </p:cNvPr>
            <p:cNvSpPr/>
            <p:nvPr/>
          </p:nvSpPr>
          <p:spPr>
            <a:xfrm>
              <a:off x="3663790" y="8054877"/>
              <a:ext cx="1275623" cy="549378"/>
            </a:xfrm>
            <a:custGeom>
              <a:avLst/>
              <a:gdLst>
                <a:gd name="connsiteX0" fmla="*/ 1251110 w 1275623"/>
                <a:gd name="connsiteY0" fmla="*/ 5390 h 549378"/>
                <a:gd name="connsiteX1" fmla="*/ 1179143 w 1275623"/>
                <a:gd name="connsiteY1" fmla="*/ 45606 h 549378"/>
                <a:gd name="connsiteX2" fmla="*/ 717710 w 1275623"/>
                <a:gd name="connsiteY2" fmla="*/ 223406 h 549378"/>
                <a:gd name="connsiteX3" fmla="*/ 239343 w 1275623"/>
                <a:gd name="connsiteY3" fmla="*/ 443540 h 549378"/>
                <a:gd name="connsiteX4" fmla="*/ 160 w 1275623"/>
                <a:gd name="connsiteY4" fmla="*/ 549373 h 549378"/>
                <a:gd name="connsiteX5" fmla="*/ 207593 w 1275623"/>
                <a:gd name="connsiteY5" fmla="*/ 447773 h 549378"/>
                <a:gd name="connsiteX6" fmla="*/ 514510 w 1275623"/>
                <a:gd name="connsiteY6" fmla="*/ 305956 h 549378"/>
                <a:gd name="connsiteX7" fmla="*/ 863760 w 1275623"/>
                <a:gd name="connsiteY7" fmla="*/ 138740 h 549378"/>
                <a:gd name="connsiteX8" fmla="*/ 1251110 w 1275623"/>
                <a:gd name="connsiteY8" fmla="*/ 5390 h 54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5623" h="549378">
                  <a:moveTo>
                    <a:pt x="1251110" y="5390"/>
                  </a:moveTo>
                  <a:cubicBezTo>
                    <a:pt x="1303674" y="-10132"/>
                    <a:pt x="1268043" y="9270"/>
                    <a:pt x="1179143" y="45606"/>
                  </a:cubicBezTo>
                  <a:cubicBezTo>
                    <a:pt x="1090243" y="81942"/>
                    <a:pt x="874343" y="157084"/>
                    <a:pt x="717710" y="223406"/>
                  </a:cubicBezTo>
                  <a:cubicBezTo>
                    <a:pt x="561077" y="289728"/>
                    <a:pt x="358935" y="389212"/>
                    <a:pt x="239343" y="443540"/>
                  </a:cubicBezTo>
                  <a:cubicBezTo>
                    <a:pt x="119751" y="497868"/>
                    <a:pt x="5452" y="548668"/>
                    <a:pt x="160" y="549373"/>
                  </a:cubicBezTo>
                  <a:cubicBezTo>
                    <a:pt x="-5132" y="550078"/>
                    <a:pt x="121868" y="488343"/>
                    <a:pt x="207593" y="447773"/>
                  </a:cubicBezTo>
                  <a:cubicBezTo>
                    <a:pt x="293318" y="407204"/>
                    <a:pt x="514510" y="305956"/>
                    <a:pt x="514510" y="305956"/>
                  </a:cubicBezTo>
                  <a:cubicBezTo>
                    <a:pt x="623871" y="254451"/>
                    <a:pt x="741346" y="192362"/>
                    <a:pt x="863760" y="138740"/>
                  </a:cubicBezTo>
                  <a:cubicBezTo>
                    <a:pt x="986174" y="85118"/>
                    <a:pt x="1198546" y="20912"/>
                    <a:pt x="1251110" y="5390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9" name="フリーフォーム: 図形 328">
              <a:extLst>
                <a:ext uri="{FF2B5EF4-FFF2-40B4-BE49-F238E27FC236}">
                  <a16:creationId xmlns:a16="http://schemas.microsoft.com/office/drawing/2014/main" id="{6B4A75C2-FD57-4754-A628-D427A256311C}"/>
                </a:ext>
              </a:extLst>
            </p:cNvPr>
            <p:cNvSpPr/>
            <p:nvPr/>
          </p:nvSpPr>
          <p:spPr>
            <a:xfrm>
              <a:off x="3668495" y="8199911"/>
              <a:ext cx="1126881" cy="506102"/>
            </a:xfrm>
            <a:custGeom>
              <a:avLst/>
              <a:gdLst>
                <a:gd name="connsiteX0" fmla="*/ 1125755 w 1126881"/>
                <a:gd name="connsiteY0" fmla="*/ 56 h 506102"/>
                <a:gd name="connsiteX1" fmla="*/ 586005 w 1126881"/>
                <a:gd name="connsiteY1" fmla="*/ 258289 h 506102"/>
                <a:gd name="connsiteX2" fmla="*/ 270622 w 1126881"/>
                <a:gd name="connsiteY2" fmla="*/ 383172 h 506102"/>
                <a:gd name="connsiteX3" fmla="*/ 1805 w 1126881"/>
                <a:gd name="connsiteY3" fmla="*/ 505939 h 506102"/>
                <a:gd name="connsiteX4" fmla="*/ 166905 w 1126881"/>
                <a:gd name="connsiteY4" fmla="*/ 406456 h 506102"/>
                <a:gd name="connsiteX5" fmla="*/ 431488 w 1126881"/>
                <a:gd name="connsiteY5" fmla="*/ 281572 h 506102"/>
                <a:gd name="connsiteX6" fmla="*/ 1125755 w 1126881"/>
                <a:gd name="connsiteY6" fmla="*/ 56 h 506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6881" h="506102">
                  <a:moveTo>
                    <a:pt x="1125755" y="56"/>
                  </a:moveTo>
                  <a:cubicBezTo>
                    <a:pt x="1151508" y="-3825"/>
                    <a:pt x="728527" y="194436"/>
                    <a:pt x="586005" y="258289"/>
                  </a:cubicBezTo>
                  <a:cubicBezTo>
                    <a:pt x="443483" y="322142"/>
                    <a:pt x="367989" y="341897"/>
                    <a:pt x="270622" y="383172"/>
                  </a:cubicBezTo>
                  <a:cubicBezTo>
                    <a:pt x="173255" y="424447"/>
                    <a:pt x="19091" y="502058"/>
                    <a:pt x="1805" y="505939"/>
                  </a:cubicBezTo>
                  <a:cubicBezTo>
                    <a:pt x="-15481" y="509820"/>
                    <a:pt x="95291" y="443851"/>
                    <a:pt x="166905" y="406456"/>
                  </a:cubicBezTo>
                  <a:cubicBezTo>
                    <a:pt x="238519" y="369061"/>
                    <a:pt x="273091" y="352128"/>
                    <a:pt x="431488" y="281572"/>
                  </a:cubicBezTo>
                  <a:cubicBezTo>
                    <a:pt x="589885" y="211016"/>
                    <a:pt x="1100002" y="3937"/>
                    <a:pt x="1125755" y="56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0" name="フリーフォーム: 図形 329">
              <a:extLst>
                <a:ext uri="{FF2B5EF4-FFF2-40B4-BE49-F238E27FC236}">
                  <a16:creationId xmlns:a16="http://schemas.microsoft.com/office/drawing/2014/main" id="{1FB03C8C-C10C-4A6F-8B19-6446E5D33638}"/>
                </a:ext>
              </a:extLst>
            </p:cNvPr>
            <p:cNvSpPr/>
            <p:nvPr/>
          </p:nvSpPr>
          <p:spPr>
            <a:xfrm>
              <a:off x="3778250" y="8244387"/>
              <a:ext cx="1136777" cy="520730"/>
            </a:xfrm>
            <a:custGeom>
              <a:avLst/>
              <a:gdLst>
                <a:gd name="connsiteX0" fmla="*/ 1136650 w 1136777"/>
                <a:gd name="connsiteY0" fmla="*/ 30 h 520730"/>
                <a:gd name="connsiteX1" fmla="*/ 505883 w 1136777"/>
                <a:gd name="connsiteY1" fmla="*/ 277313 h 520730"/>
                <a:gd name="connsiteX2" fmla="*/ 0 w 1136777"/>
                <a:gd name="connsiteY2" fmla="*/ 520730 h 520730"/>
                <a:gd name="connsiteX3" fmla="*/ 222250 w 1136777"/>
                <a:gd name="connsiteY3" fmla="*/ 412780 h 520730"/>
                <a:gd name="connsiteX4" fmla="*/ 452967 w 1136777"/>
                <a:gd name="connsiteY4" fmla="*/ 294246 h 520730"/>
                <a:gd name="connsiteX5" fmla="*/ 1136650 w 1136777"/>
                <a:gd name="connsiteY5" fmla="*/ 30 h 520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6777" h="520730">
                  <a:moveTo>
                    <a:pt x="1136650" y="30"/>
                  </a:moveTo>
                  <a:cubicBezTo>
                    <a:pt x="1145469" y="-2792"/>
                    <a:pt x="695325" y="190530"/>
                    <a:pt x="505883" y="277313"/>
                  </a:cubicBezTo>
                  <a:cubicBezTo>
                    <a:pt x="316441" y="364096"/>
                    <a:pt x="47272" y="498152"/>
                    <a:pt x="0" y="520730"/>
                  </a:cubicBezTo>
                  <a:lnTo>
                    <a:pt x="222250" y="412780"/>
                  </a:lnTo>
                  <a:cubicBezTo>
                    <a:pt x="297744" y="375033"/>
                    <a:pt x="296334" y="366565"/>
                    <a:pt x="452967" y="294246"/>
                  </a:cubicBezTo>
                  <a:cubicBezTo>
                    <a:pt x="609600" y="221927"/>
                    <a:pt x="1127831" y="2852"/>
                    <a:pt x="1136650" y="30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1" name="フリーフォーム: 図形 330">
              <a:extLst>
                <a:ext uri="{FF2B5EF4-FFF2-40B4-BE49-F238E27FC236}">
                  <a16:creationId xmlns:a16="http://schemas.microsoft.com/office/drawing/2014/main" id="{4F5AE120-09F5-4E98-8E94-C52001E8EDEB}"/>
                </a:ext>
              </a:extLst>
            </p:cNvPr>
            <p:cNvSpPr/>
            <p:nvPr/>
          </p:nvSpPr>
          <p:spPr>
            <a:xfrm>
              <a:off x="3598853" y="8454796"/>
              <a:ext cx="244485" cy="536761"/>
            </a:xfrm>
            <a:custGeom>
              <a:avLst/>
              <a:gdLst>
                <a:gd name="connsiteX0" fmla="*/ 190510 w 244485"/>
                <a:gd name="connsiteY0" fmla="*/ 229 h 536761"/>
                <a:gd name="connsiteX1" fmla="*/ 28585 w 244485"/>
                <a:gd name="connsiteY1" fmla="*/ 63729 h 536761"/>
                <a:gd name="connsiteX2" fmla="*/ 14297 w 244485"/>
                <a:gd name="connsiteY2" fmla="*/ 112942 h 536761"/>
                <a:gd name="connsiteX3" fmla="*/ 52397 w 244485"/>
                <a:gd name="connsiteY3" fmla="*/ 257404 h 536761"/>
                <a:gd name="connsiteX4" fmla="*/ 158760 w 244485"/>
                <a:gd name="connsiteY4" fmla="*/ 468542 h 536761"/>
                <a:gd name="connsiteX5" fmla="*/ 244485 w 244485"/>
                <a:gd name="connsiteY5" fmla="*/ 535217 h 536761"/>
                <a:gd name="connsiteX6" fmla="*/ 158760 w 244485"/>
                <a:gd name="connsiteY6" fmla="*/ 416154 h 536761"/>
                <a:gd name="connsiteX7" fmla="*/ 10 w 244485"/>
                <a:gd name="connsiteY7" fmla="*/ 87542 h 536761"/>
                <a:gd name="connsiteX8" fmla="*/ 190510 w 244485"/>
                <a:gd name="connsiteY8" fmla="*/ 229 h 536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4485" h="536761">
                  <a:moveTo>
                    <a:pt x="190510" y="229"/>
                  </a:moveTo>
                  <a:cubicBezTo>
                    <a:pt x="195272" y="-3740"/>
                    <a:pt x="57954" y="44944"/>
                    <a:pt x="28585" y="63729"/>
                  </a:cubicBezTo>
                  <a:cubicBezTo>
                    <a:pt x="-784" y="82515"/>
                    <a:pt x="10328" y="80663"/>
                    <a:pt x="14297" y="112942"/>
                  </a:cubicBezTo>
                  <a:cubicBezTo>
                    <a:pt x="18266" y="145221"/>
                    <a:pt x="28320" y="198137"/>
                    <a:pt x="52397" y="257404"/>
                  </a:cubicBezTo>
                  <a:cubicBezTo>
                    <a:pt x="76474" y="316671"/>
                    <a:pt x="126745" y="422240"/>
                    <a:pt x="158760" y="468542"/>
                  </a:cubicBezTo>
                  <a:cubicBezTo>
                    <a:pt x="190775" y="514844"/>
                    <a:pt x="244485" y="543948"/>
                    <a:pt x="244485" y="535217"/>
                  </a:cubicBezTo>
                  <a:cubicBezTo>
                    <a:pt x="244485" y="526486"/>
                    <a:pt x="199506" y="490767"/>
                    <a:pt x="158760" y="416154"/>
                  </a:cubicBezTo>
                  <a:cubicBezTo>
                    <a:pt x="118014" y="341542"/>
                    <a:pt x="-1313" y="154217"/>
                    <a:pt x="10" y="87542"/>
                  </a:cubicBezTo>
                  <a:cubicBezTo>
                    <a:pt x="1333" y="20867"/>
                    <a:pt x="185748" y="4198"/>
                    <a:pt x="190510" y="229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2" name="フリーフォーム: 図形 331">
              <a:extLst>
                <a:ext uri="{FF2B5EF4-FFF2-40B4-BE49-F238E27FC236}">
                  <a16:creationId xmlns:a16="http://schemas.microsoft.com/office/drawing/2014/main" id="{6EF42F4B-6C30-40C6-8FD0-9FECE708EDBC}"/>
                </a:ext>
              </a:extLst>
            </p:cNvPr>
            <p:cNvSpPr/>
            <p:nvPr/>
          </p:nvSpPr>
          <p:spPr>
            <a:xfrm>
              <a:off x="3670003" y="8525944"/>
              <a:ext cx="157385" cy="411379"/>
            </a:xfrm>
            <a:custGeom>
              <a:avLst/>
              <a:gdLst>
                <a:gd name="connsiteX0" fmla="*/ 1885 w 157385"/>
                <a:gd name="connsiteY0" fmla="*/ 519 h 411379"/>
                <a:gd name="connsiteX1" fmla="*/ 8235 w 157385"/>
                <a:gd name="connsiteY1" fmla="*/ 98944 h 411379"/>
                <a:gd name="connsiteX2" fmla="*/ 49510 w 157385"/>
                <a:gd name="connsiteY2" fmla="*/ 192606 h 411379"/>
                <a:gd name="connsiteX3" fmla="*/ 152697 w 157385"/>
                <a:gd name="connsiteY3" fmla="*/ 408506 h 411379"/>
                <a:gd name="connsiteX4" fmla="*/ 128885 w 157385"/>
                <a:gd name="connsiteY4" fmla="*/ 305319 h 411379"/>
                <a:gd name="connsiteX5" fmla="*/ 32047 w 157385"/>
                <a:gd name="connsiteY5" fmla="*/ 143394 h 411379"/>
                <a:gd name="connsiteX6" fmla="*/ 1885 w 157385"/>
                <a:gd name="connsiteY6" fmla="*/ 519 h 411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385" h="411379">
                  <a:moveTo>
                    <a:pt x="1885" y="519"/>
                  </a:moveTo>
                  <a:cubicBezTo>
                    <a:pt x="-2084" y="-6889"/>
                    <a:pt x="297" y="66930"/>
                    <a:pt x="8235" y="98944"/>
                  </a:cubicBezTo>
                  <a:cubicBezTo>
                    <a:pt x="16173" y="130959"/>
                    <a:pt x="25433" y="141012"/>
                    <a:pt x="49510" y="192606"/>
                  </a:cubicBezTo>
                  <a:cubicBezTo>
                    <a:pt x="73587" y="244200"/>
                    <a:pt x="139468" y="389721"/>
                    <a:pt x="152697" y="408506"/>
                  </a:cubicBezTo>
                  <a:cubicBezTo>
                    <a:pt x="165926" y="427291"/>
                    <a:pt x="148993" y="349504"/>
                    <a:pt x="128885" y="305319"/>
                  </a:cubicBezTo>
                  <a:cubicBezTo>
                    <a:pt x="108777" y="261134"/>
                    <a:pt x="55330" y="186256"/>
                    <a:pt x="32047" y="143394"/>
                  </a:cubicBezTo>
                  <a:cubicBezTo>
                    <a:pt x="8764" y="100532"/>
                    <a:pt x="5854" y="7927"/>
                    <a:pt x="1885" y="519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3" name="フリーフォーム: 図形 332">
              <a:extLst>
                <a:ext uri="{FF2B5EF4-FFF2-40B4-BE49-F238E27FC236}">
                  <a16:creationId xmlns:a16="http://schemas.microsoft.com/office/drawing/2014/main" id="{85802288-4A15-4A25-9281-3142503F50E0}"/>
                </a:ext>
              </a:extLst>
            </p:cNvPr>
            <p:cNvSpPr/>
            <p:nvPr/>
          </p:nvSpPr>
          <p:spPr>
            <a:xfrm>
              <a:off x="3814662" y="5360764"/>
              <a:ext cx="448866" cy="2034828"/>
            </a:xfrm>
            <a:custGeom>
              <a:avLst/>
              <a:gdLst>
                <a:gd name="connsiteX0" fmla="*/ 173138 w 448866"/>
                <a:gd name="connsiteY0" fmla="*/ 134103 h 2034828"/>
                <a:gd name="connsiteX1" fmla="*/ 338238 w 448866"/>
                <a:gd name="connsiteY1" fmla="*/ 1471836 h 2034828"/>
                <a:gd name="connsiteX2" fmla="*/ 223938 w 448866"/>
                <a:gd name="connsiteY2" fmla="*/ 697136 h 2034828"/>
                <a:gd name="connsiteX3" fmla="*/ 448305 w 448866"/>
                <a:gd name="connsiteY3" fmla="*/ 2026403 h 2034828"/>
                <a:gd name="connsiteX4" fmla="*/ 278971 w 448866"/>
                <a:gd name="connsiteY4" fmla="*/ 1213603 h 2034828"/>
                <a:gd name="connsiteX5" fmla="*/ 8038 w 448866"/>
                <a:gd name="connsiteY5" fmla="*/ 201836 h 2034828"/>
                <a:gd name="connsiteX6" fmla="*/ 71538 w 448866"/>
                <a:gd name="connsiteY6" fmla="*/ 294969 h 2034828"/>
                <a:gd name="connsiteX7" fmla="*/ 71538 w 448866"/>
                <a:gd name="connsiteY7" fmla="*/ 189136 h 2034828"/>
                <a:gd name="connsiteX8" fmla="*/ 181605 w 448866"/>
                <a:gd name="connsiteY8" fmla="*/ 57903 h 2034828"/>
                <a:gd name="connsiteX9" fmla="*/ 173138 w 448866"/>
                <a:gd name="connsiteY9" fmla="*/ 134103 h 2034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8866" h="2034828">
                  <a:moveTo>
                    <a:pt x="173138" y="134103"/>
                  </a:moveTo>
                  <a:cubicBezTo>
                    <a:pt x="199244" y="369759"/>
                    <a:pt x="329771" y="1377997"/>
                    <a:pt x="338238" y="1471836"/>
                  </a:cubicBezTo>
                  <a:cubicBezTo>
                    <a:pt x="346705" y="1565675"/>
                    <a:pt x="205593" y="604708"/>
                    <a:pt x="223938" y="697136"/>
                  </a:cubicBezTo>
                  <a:cubicBezTo>
                    <a:pt x="242283" y="789564"/>
                    <a:pt x="439133" y="1940325"/>
                    <a:pt x="448305" y="2026403"/>
                  </a:cubicBezTo>
                  <a:cubicBezTo>
                    <a:pt x="457477" y="2112481"/>
                    <a:pt x="352349" y="1517697"/>
                    <a:pt x="278971" y="1213603"/>
                  </a:cubicBezTo>
                  <a:cubicBezTo>
                    <a:pt x="205593" y="909509"/>
                    <a:pt x="42610" y="354942"/>
                    <a:pt x="8038" y="201836"/>
                  </a:cubicBezTo>
                  <a:cubicBezTo>
                    <a:pt x="-26534" y="48730"/>
                    <a:pt x="60955" y="297086"/>
                    <a:pt x="71538" y="294969"/>
                  </a:cubicBezTo>
                  <a:cubicBezTo>
                    <a:pt x="82121" y="292852"/>
                    <a:pt x="53194" y="228647"/>
                    <a:pt x="71538" y="189136"/>
                  </a:cubicBezTo>
                  <a:cubicBezTo>
                    <a:pt x="89882" y="149625"/>
                    <a:pt x="163260" y="74131"/>
                    <a:pt x="181605" y="57903"/>
                  </a:cubicBezTo>
                  <a:cubicBezTo>
                    <a:pt x="199950" y="41675"/>
                    <a:pt x="147032" y="-101553"/>
                    <a:pt x="173138" y="134103"/>
                  </a:cubicBezTo>
                  <a:close/>
                </a:path>
              </a:pathLst>
            </a:custGeom>
            <a:solidFill>
              <a:srgbClr val="FF339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4" name="フリーフォーム: 図形 333">
              <a:extLst>
                <a:ext uri="{FF2B5EF4-FFF2-40B4-BE49-F238E27FC236}">
                  <a16:creationId xmlns:a16="http://schemas.microsoft.com/office/drawing/2014/main" id="{B7D5E073-8CFE-436C-AF93-C654C8713B24}"/>
                </a:ext>
              </a:extLst>
            </p:cNvPr>
            <p:cNvSpPr/>
            <p:nvPr/>
          </p:nvSpPr>
          <p:spPr>
            <a:xfrm>
              <a:off x="3318897" y="7258531"/>
              <a:ext cx="995272" cy="1012390"/>
            </a:xfrm>
            <a:custGeom>
              <a:avLst/>
              <a:gdLst>
                <a:gd name="connsiteX0" fmla="*/ 994870 w 995272"/>
                <a:gd name="connsiteY0" fmla="*/ 120169 h 1012390"/>
                <a:gd name="connsiteX1" fmla="*/ 681603 w 995272"/>
                <a:gd name="connsiteY1" fmla="*/ 437669 h 1012390"/>
                <a:gd name="connsiteX2" fmla="*/ 673136 w 995272"/>
                <a:gd name="connsiteY2" fmla="*/ 937202 h 1012390"/>
                <a:gd name="connsiteX3" fmla="*/ 753570 w 995272"/>
                <a:gd name="connsiteY3" fmla="*/ 988002 h 1012390"/>
                <a:gd name="connsiteX4" fmla="*/ 486870 w 995272"/>
                <a:gd name="connsiteY4" fmla="*/ 717069 h 1012390"/>
                <a:gd name="connsiteX5" fmla="*/ 618103 w 995272"/>
                <a:gd name="connsiteY5" fmla="*/ 1000702 h 1012390"/>
                <a:gd name="connsiteX6" fmla="*/ 660436 w 995272"/>
                <a:gd name="connsiteY6" fmla="*/ 568902 h 1012390"/>
                <a:gd name="connsiteX7" fmla="*/ 668903 w 995272"/>
                <a:gd name="connsiteY7" fmla="*/ 412269 h 1012390"/>
                <a:gd name="connsiteX8" fmla="*/ 283670 w 995272"/>
                <a:gd name="connsiteY8" fmla="*/ 454602 h 1012390"/>
                <a:gd name="connsiteX9" fmla="*/ 694303 w 995272"/>
                <a:gd name="connsiteY9" fmla="*/ 259869 h 1012390"/>
                <a:gd name="connsiteX10" fmla="*/ 36 w 995272"/>
                <a:gd name="connsiteY10" fmla="*/ 357236 h 1012390"/>
                <a:gd name="connsiteX11" fmla="*/ 728170 w 995272"/>
                <a:gd name="connsiteY11" fmla="*/ 10102 h 1012390"/>
                <a:gd name="connsiteX12" fmla="*/ 994870 w 995272"/>
                <a:gd name="connsiteY12" fmla="*/ 120169 h 1012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95272" h="1012390">
                  <a:moveTo>
                    <a:pt x="994870" y="120169"/>
                  </a:moveTo>
                  <a:cubicBezTo>
                    <a:pt x="987109" y="191430"/>
                    <a:pt x="735225" y="301497"/>
                    <a:pt x="681603" y="437669"/>
                  </a:cubicBezTo>
                  <a:cubicBezTo>
                    <a:pt x="627981" y="573841"/>
                    <a:pt x="661142" y="845480"/>
                    <a:pt x="673136" y="937202"/>
                  </a:cubicBezTo>
                  <a:cubicBezTo>
                    <a:pt x="685130" y="1028924"/>
                    <a:pt x="784614" y="1024691"/>
                    <a:pt x="753570" y="988002"/>
                  </a:cubicBezTo>
                  <a:cubicBezTo>
                    <a:pt x="722526" y="951313"/>
                    <a:pt x="509448" y="714952"/>
                    <a:pt x="486870" y="717069"/>
                  </a:cubicBezTo>
                  <a:cubicBezTo>
                    <a:pt x="464292" y="719186"/>
                    <a:pt x="589175" y="1025397"/>
                    <a:pt x="618103" y="1000702"/>
                  </a:cubicBezTo>
                  <a:cubicBezTo>
                    <a:pt x="647031" y="976008"/>
                    <a:pt x="651969" y="666974"/>
                    <a:pt x="660436" y="568902"/>
                  </a:cubicBezTo>
                  <a:cubicBezTo>
                    <a:pt x="668903" y="470830"/>
                    <a:pt x="731697" y="431319"/>
                    <a:pt x="668903" y="412269"/>
                  </a:cubicBezTo>
                  <a:cubicBezTo>
                    <a:pt x="606109" y="393219"/>
                    <a:pt x="279437" y="480002"/>
                    <a:pt x="283670" y="454602"/>
                  </a:cubicBezTo>
                  <a:cubicBezTo>
                    <a:pt x="287903" y="429202"/>
                    <a:pt x="741575" y="276097"/>
                    <a:pt x="694303" y="259869"/>
                  </a:cubicBezTo>
                  <a:cubicBezTo>
                    <a:pt x="647031" y="243641"/>
                    <a:pt x="-5608" y="398864"/>
                    <a:pt x="36" y="357236"/>
                  </a:cubicBezTo>
                  <a:cubicBezTo>
                    <a:pt x="5680" y="315608"/>
                    <a:pt x="558837" y="48202"/>
                    <a:pt x="728170" y="10102"/>
                  </a:cubicBezTo>
                  <a:cubicBezTo>
                    <a:pt x="897503" y="-27998"/>
                    <a:pt x="1002631" y="48908"/>
                    <a:pt x="994870" y="120169"/>
                  </a:cubicBezTo>
                  <a:close/>
                </a:path>
              </a:pathLst>
            </a:custGeom>
            <a:solidFill>
              <a:srgbClr val="FF339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5" name="フリーフォーム: 図形 334">
              <a:extLst>
                <a:ext uri="{FF2B5EF4-FFF2-40B4-BE49-F238E27FC236}">
                  <a16:creationId xmlns:a16="http://schemas.microsoft.com/office/drawing/2014/main" id="{E47B17FC-2343-4FA8-BF62-CC5A5611BE42}"/>
                </a:ext>
              </a:extLst>
            </p:cNvPr>
            <p:cNvSpPr/>
            <p:nvPr/>
          </p:nvSpPr>
          <p:spPr>
            <a:xfrm>
              <a:off x="1781230" y="7453950"/>
              <a:ext cx="2277791" cy="1605568"/>
            </a:xfrm>
            <a:custGeom>
              <a:avLst/>
              <a:gdLst>
                <a:gd name="connsiteX0" fmla="*/ 2244670 w 2277791"/>
                <a:gd name="connsiteY0" fmla="*/ 85617 h 1605568"/>
                <a:gd name="connsiteX1" fmla="*/ 737603 w 2277791"/>
                <a:gd name="connsiteY1" fmla="*/ 1237083 h 1605568"/>
                <a:gd name="connsiteX2" fmla="*/ 1003 w 2277791"/>
                <a:gd name="connsiteY2" fmla="*/ 1596917 h 1605568"/>
                <a:gd name="connsiteX3" fmla="*/ 877303 w 2277791"/>
                <a:gd name="connsiteY3" fmla="*/ 949217 h 1605568"/>
                <a:gd name="connsiteX4" fmla="*/ 466670 w 2277791"/>
                <a:gd name="connsiteY4" fmla="*/ 1101617 h 1605568"/>
                <a:gd name="connsiteX5" fmla="*/ 1021237 w 2277791"/>
                <a:gd name="connsiteY5" fmla="*/ 657117 h 1605568"/>
                <a:gd name="connsiteX6" fmla="*/ 1482670 w 2277791"/>
                <a:gd name="connsiteY6" fmla="*/ 288817 h 1605568"/>
                <a:gd name="connsiteX7" fmla="*/ 1753603 w 2277791"/>
                <a:gd name="connsiteY7" fmla="*/ 106783 h 1605568"/>
                <a:gd name="connsiteX8" fmla="*/ 2244670 w 2277791"/>
                <a:gd name="connsiteY8" fmla="*/ 85617 h 1605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7791" h="1605568">
                  <a:moveTo>
                    <a:pt x="2244670" y="85617"/>
                  </a:moveTo>
                  <a:cubicBezTo>
                    <a:pt x="2075337" y="274000"/>
                    <a:pt x="1111547" y="985200"/>
                    <a:pt x="737603" y="1237083"/>
                  </a:cubicBezTo>
                  <a:cubicBezTo>
                    <a:pt x="363658" y="1488966"/>
                    <a:pt x="-22280" y="1644895"/>
                    <a:pt x="1003" y="1596917"/>
                  </a:cubicBezTo>
                  <a:cubicBezTo>
                    <a:pt x="24286" y="1548939"/>
                    <a:pt x="799692" y="1031767"/>
                    <a:pt x="877303" y="949217"/>
                  </a:cubicBezTo>
                  <a:cubicBezTo>
                    <a:pt x="954914" y="866667"/>
                    <a:pt x="442681" y="1150300"/>
                    <a:pt x="466670" y="1101617"/>
                  </a:cubicBezTo>
                  <a:cubicBezTo>
                    <a:pt x="490659" y="1052934"/>
                    <a:pt x="1021237" y="657117"/>
                    <a:pt x="1021237" y="657117"/>
                  </a:cubicBezTo>
                  <a:cubicBezTo>
                    <a:pt x="1190570" y="521650"/>
                    <a:pt x="1360609" y="380539"/>
                    <a:pt x="1482670" y="288817"/>
                  </a:cubicBezTo>
                  <a:cubicBezTo>
                    <a:pt x="1604731" y="197095"/>
                    <a:pt x="1621664" y="139944"/>
                    <a:pt x="1753603" y="106783"/>
                  </a:cubicBezTo>
                  <a:cubicBezTo>
                    <a:pt x="1885542" y="73622"/>
                    <a:pt x="2414003" y="-102766"/>
                    <a:pt x="2244670" y="85617"/>
                  </a:cubicBezTo>
                  <a:close/>
                </a:path>
              </a:pathLst>
            </a:custGeom>
            <a:solidFill>
              <a:srgbClr val="FF339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6" name="フリーフォーム: 図形 335">
              <a:extLst>
                <a:ext uri="{FF2B5EF4-FFF2-40B4-BE49-F238E27FC236}">
                  <a16:creationId xmlns:a16="http://schemas.microsoft.com/office/drawing/2014/main" id="{E9149C2A-5B87-4200-9347-66DBE1FD5D21}"/>
                </a:ext>
              </a:extLst>
            </p:cNvPr>
            <p:cNvSpPr/>
            <p:nvPr/>
          </p:nvSpPr>
          <p:spPr>
            <a:xfrm>
              <a:off x="420424" y="8119355"/>
              <a:ext cx="2501200" cy="1889707"/>
            </a:xfrm>
            <a:custGeom>
              <a:avLst/>
              <a:gdLst>
                <a:gd name="connsiteX0" fmla="*/ 2466709 w 2501200"/>
                <a:gd name="connsiteY0" fmla="*/ 17112 h 1889707"/>
                <a:gd name="connsiteX1" fmla="*/ 1361809 w 2501200"/>
                <a:gd name="connsiteY1" fmla="*/ 42512 h 1889707"/>
                <a:gd name="connsiteX2" fmla="*/ 760676 w 2501200"/>
                <a:gd name="connsiteY2" fmla="*/ 199145 h 1889707"/>
                <a:gd name="connsiteX3" fmla="*/ 468576 w 2501200"/>
                <a:gd name="connsiteY3" fmla="*/ 415045 h 1889707"/>
                <a:gd name="connsiteX4" fmla="*/ 163776 w 2501200"/>
                <a:gd name="connsiteY4" fmla="*/ 859545 h 1889707"/>
                <a:gd name="connsiteX5" fmla="*/ 62176 w 2501200"/>
                <a:gd name="connsiteY5" fmla="*/ 1126245 h 1889707"/>
                <a:gd name="connsiteX6" fmla="*/ 299243 w 2501200"/>
                <a:gd name="connsiteY6" fmla="*/ 457378 h 1889707"/>
                <a:gd name="connsiteX7" fmla="*/ 654843 w 2501200"/>
                <a:gd name="connsiteY7" fmla="*/ 216078 h 1889707"/>
                <a:gd name="connsiteX8" fmla="*/ 223043 w 2501200"/>
                <a:gd name="connsiteY8" fmla="*/ 880712 h 1889707"/>
                <a:gd name="connsiteX9" fmla="*/ 96043 w 2501200"/>
                <a:gd name="connsiteY9" fmla="*/ 1519945 h 1889707"/>
                <a:gd name="connsiteX10" fmla="*/ 1662376 w 2501200"/>
                <a:gd name="connsiteY10" fmla="*/ 897645 h 1889707"/>
                <a:gd name="connsiteX11" fmla="*/ 163776 w 2501200"/>
                <a:gd name="connsiteY11" fmla="*/ 1490312 h 1889707"/>
                <a:gd name="connsiteX12" fmla="*/ 1209409 w 2501200"/>
                <a:gd name="connsiteY12" fmla="*/ 1122012 h 1889707"/>
                <a:gd name="connsiteX13" fmla="*/ 1090876 w 2501200"/>
                <a:gd name="connsiteY13" fmla="*/ 1198212 h 1889707"/>
                <a:gd name="connsiteX14" fmla="*/ 1408376 w 2501200"/>
                <a:gd name="connsiteY14" fmla="*/ 1223612 h 1889707"/>
                <a:gd name="connsiteX15" fmla="*/ 1658143 w 2501200"/>
                <a:gd name="connsiteY15" fmla="*/ 1346378 h 1889707"/>
                <a:gd name="connsiteX16" fmla="*/ 1742809 w 2501200"/>
                <a:gd name="connsiteY16" fmla="*/ 1888245 h 1889707"/>
                <a:gd name="connsiteX17" fmla="*/ 1442243 w 2501200"/>
                <a:gd name="connsiteY17" fmla="*/ 1498778 h 1889707"/>
                <a:gd name="connsiteX18" fmla="*/ 972343 w 2501200"/>
                <a:gd name="connsiteY18" fmla="*/ 1274412 h 1889707"/>
                <a:gd name="connsiteX19" fmla="*/ 498209 w 2501200"/>
                <a:gd name="connsiteY19" fmla="*/ 1168578 h 1889707"/>
                <a:gd name="connsiteX20" fmla="*/ 1349109 w 2501200"/>
                <a:gd name="connsiteY20" fmla="*/ 673278 h 1889707"/>
                <a:gd name="connsiteX21" fmla="*/ 2009509 w 2501200"/>
                <a:gd name="connsiteY21" fmla="*/ 516645 h 1889707"/>
                <a:gd name="connsiteX22" fmla="*/ 2204243 w 2501200"/>
                <a:gd name="connsiteY22" fmla="*/ 271112 h 1889707"/>
                <a:gd name="connsiteX23" fmla="*/ 2466709 w 2501200"/>
                <a:gd name="connsiteY23" fmla="*/ 17112 h 188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01200" h="1889707">
                  <a:moveTo>
                    <a:pt x="2466709" y="17112"/>
                  </a:moveTo>
                  <a:cubicBezTo>
                    <a:pt x="2326303" y="-20988"/>
                    <a:pt x="1646148" y="12173"/>
                    <a:pt x="1361809" y="42512"/>
                  </a:cubicBezTo>
                  <a:cubicBezTo>
                    <a:pt x="1077470" y="72851"/>
                    <a:pt x="909548" y="137056"/>
                    <a:pt x="760676" y="199145"/>
                  </a:cubicBezTo>
                  <a:cubicBezTo>
                    <a:pt x="611804" y="261234"/>
                    <a:pt x="568059" y="304978"/>
                    <a:pt x="468576" y="415045"/>
                  </a:cubicBezTo>
                  <a:cubicBezTo>
                    <a:pt x="369093" y="525112"/>
                    <a:pt x="231509" y="741012"/>
                    <a:pt x="163776" y="859545"/>
                  </a:cubicBezTo>
                  <a:cubicBezTo>
                    <a:pt x="96043" y="978078"/>
                    <a:pt x="39598" y="1193273"/>
                    <a:pt x="62176" y="1126245"/>
                  </a:cubicBezTo>
                  <a:cubicBezTo>
                    <a:pt x="84754" y="1059217"/>
                    <a:pt x="200465" y="609073"/>
                    <a:pt x="299243" y="457378"/>
                  </a:cubicBezTo>
                  <a:cubicBezTo>
                    <a:pt x="398021" y="305684"/>
                    <a:pt x="667543" y="145522"/>
                    <a:pt x="654843" y="216078"/>
                  </a:cubicBezTo>
                  <a:cubicBezTo>
                    <a:pt x="642143" y="286634"/>
                    <a:pt x="316176" y="663401"/>
                    <a:pt x="223043" y="880712"/>
                  </a:cubicBezTo>
                  <a:cubicBezTo>
                    <a:pt x="129910" y="1098023"/>
                    <a:pt x="-143846" y="1517123"/>
                    <a:pt x="96043" y="1519945"/>
                  </a:cubicBezTo>
                  <a:cubicBezTo>
                    <a:pt x="335932" y="1522767"/>
                    <a:pt x="1651087" y="902584"/>
                    <a:pt x="1662376" y="897645"/>
                  </a:cubicBezTo>
                  <a:cubicBezTo>
                    <a:pt x="1673665" y="892706"/>
                    <a:pt x="239270" y="1452918"/>
                    <a:pt x="163776" y="1490312"/>
                  </a:cubicBezTo>
                  <a:cubicBezTo>
                    <a:pt x="88281" y="1527707"/>
                    <a:pt x="1054892" y="1170695"/>
                    <a:pt x="1209409" y="1122012"/>
                  </a:cubicBezTo>
                  <a:cubicBezTo>
                    <a:pt x="1363926" y="1073329"/>
                    <a:pt x="1057715" y="1181279"/>
                    <a:pt x="1090876" y="1198212"/>
                  </a:cubicBezTo>
                  <a:cubicBezTo>
                    <a:pt x="1124037" y="1215145"/>
                    <a:pt x="1313832" y="1198918"/>
                    <a:pt x="1408376" y="1223612"/>
                  </a:cubicBezTo>
                  <a:cubicBezTo>
                    <a:pt x="1502920" y="1248306"/>
                    <a:pt x="1602404" y="1235606"/>
                    <a:pt x="1658143" y="1346378"/>
                  </a:cubicBezTo>
                  <a:cubicBezTo>
                    <a:pt x="1713882" y="1457150"/>
                    <a:pt x="1778792" y="1862845"/>
                    <a:pt x="1742809" y="1888245"/>
                  </a:cubicBezTo>
                  <a:cubicBezTo>
                    <a:pt x="1706826" y="1913645"/>
                    <a:pt x="1570654" y="1601083"/>
                    <a:pt x="1442243" y="1498778"/>
                  </a:cubicBezTo>
                  <a:cubicBezTo>
                    <a:pt x="1313832" y="1396473"/>
                    <a:pt x="1129682" y="1329445"/>
                    <a:pt x="972343" y="1274412"/>
                  </a:cubicBezTo>
                  <a:cubicBezTo>
                    <a:pt x="815004" y="1219379"/>
                    <a:pt x="435415" y="1268767"/>
                    <a:pt x="498209" y="1168578"/>
                  </a:cubicBezTo>
                  <a:cubicBezTo>
                    <a:pt x="561003" y="1068389"/>
                    <a:pt x="1097226" y="781934"/>
                    <a:pt x="1349109" y="673278"/>
                  </a:cubicBezTo>
                  <a:cubicBezTo>
                    <a:pt x="1600992" y="564623"/>
                    <a:pt x="1866987" y="583673"/>
                    <a:pt x="2009509" y="516645"/>
                  </a:cubicBezTo>
                  <a:cubicBezTo>
                    <a:pt x="2152031" y="449617"/>
                    <a:pt x="2130160" y="356484"/>
                    <a:pt x="2204243" y="271112"/>
                  </a:cubicBezTo>
                  <a:cubicBezTo>
                    <a:pt x="2278326" y="185740"/>
                    <a:pt x="2607115" y="55212"/>
                    <a:pt x="2466709" y="17112"/>
                  </a:cubicBezTo>
                  <a:close/>
                </a:path>
              </a:pathLst>
            </a:custGeom>
            <a:solidFill>
              <a:srgbClr val="FF339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7" name="フリーフォーム: 図形 336">
              <a:extLst>
                <a:ext uri="{FF2B5EF4-FFF2-40B4-BE49-F238E27FC236}">
                  <a16:creationId xmlns:a16="http://schemas.microsoft.com/office/drawing/2014/main" id="{74721654-1032-4FAB-85D7-4C19DAB88F68}"/>
                </a:ext>
              </a:extLst>
            </p:cNvPr>
            <p:cNvSpPr/>
            <p:nvPr/>
          </p:nvSpPr>
          <p:spPr>
            <a:xfrm>
              <a:off x="724085" y="8731225"/>
              <a:ext cx="1809186" cy="620296"/>
            </a:xfrm>
            <a:custGeom>
              <a:avLst/>
              <a:gdLst>
                <a:gd name="connsiteX0" fmla="*/ 1722782 w 1809186"/>
                <a:gd name="connsiteY0" fmla="*/ 14842 h 620296"/>
                <a:gd name="connsiteX1" fmla="*/ 1130115 w 1809186"/>
                <a:gd name="connsiteY1" fmla="*/ 323875 h 620296"/>
                <a:gd name="connsiteX2" fmla="*/ 770282 w 1809186"/>
                <a:gd name="connsiteY2" fmla="*/ 514375 h 620296"/>
                <a:gd name="connsiteX3" fmla="*/ 1214782 w 1809186"/>
                <a:gd name="connsiteY3" fmla="*/ 192642 h 620296"/>
                <a:gd name="connsiteX4" fmla="*/ 16748 w 1809186"/>
                <a:gd name="connsiteY4" fmla="*/ 620208 h 620296"/>
                <a:gd name="connsiteX5" fmla="*/ 592482 w 1809186"/>
                <a:gd name="connsiteY5" fmla="*/ 150308 h 620296"/>
                <a:gd name="connsiteX6" fmla="*/ 1688915 w 1809186"/>
                <a:gd name="connsiteY6" fmla="*/ 57175 h 620296"/>
                <a:gd name="connsiteX7" fmla="*/ 1722782 w 1809186"/>
                <a:gd name="connsiteY7" fmla="*/ 14842 h 620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9186" h="620296">
                  <a:moveTo>
                    <a:pt x="1722782" y="14842"/>
                  </a:moveTo>
                  <a:cubicBezTo>
                    <a:pt x="1629649" y="59292"/>
                    <a:pt x="1130115" y="323875"/>
                    <a:pt x="1130115" y="323875"/>
                  </a:cubicBezTo>
                  <a:cubicBezTo>
                    <a:pt x="971365" y="407131"/>
                    <a:pt x="756171" y="536247"/>
                    <a:pt x="770282" y="514375"/>
                  </a:cubicBezTo>
                  <a:cubicBezTo>
                    <a:pt x="784393" y="492503"/>
                    <a:pt x="1340371" y="175003"/>
                    <a:pt x="1214782" y="192642"/>
                  </a:cubicBezTo>
                  <a:cubicBezTo>
                    <a:pt x="1089193" y="210281"/>
                    <a:pt x="120465" y="627264"/>
                    <a:pt x="16748" y="620208"/>
                  </a:cubicBezTo>
                  <a:cubicBezTo>
                    <a:pt x="-86969" y="613152"/>
                    <a:pt x="313788" y="244147"/>
                    <a:pt x="592482" y="150308"/>
                  </a:cubicBezTo>
                  <a:cubicBezTo>
                    <a:pt x="871176" y="56469"/>
                    <a:pt x="1506882" y="76225"/>
                    <a:pt x="1688915" y="57175"/>
                  </a:cubicBezTo>
                  <a:cubicBezTo>
                    <a:pt x="1870948" y="38125"/>
                    <a:pt x="1815915" y="-29608"/>
                    <a:pt x="1722782" y="14842"/>
                  </a:cubicBezTo>
                  <a:close/>
                </a:path>
              </a:pathLst>
            </a:custGeom>
            <a:solidFill>
              <a:srgbClr val="FF339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8" name="フリーフォーム: 図形 337">
              <a:extLst>
                <a:ext uri="{FF2B5EF4-FFF2-40B4-BE49-F238E27FC236}">
                  <a16:creationId xmlns:a16="http://schemas.microsoft.com/office/drawing/2014/main" id="{5EAB3CE9-2660-40F6-978B-E4B0DCAAFD78}"/>
                </a:ext>
              </a:extLst>
            </p:cNvPr>
            <p:cNvSpPr/>
            <p:nvPr/>
          </p:nvSpPr>
          <p:spPr>
            <a:xfrm>
              <a:off x="414373" y="9075428"/>
              <a:ext cx="1045661" cy="1500351"/>
            </a:xfrm>
            <a:custGeom>
              <a:avLst/>
              <a:gdLst>
                <a:gd name="connsiteX0" fmla="*/ 978394 w 1045661"/>
                <a:gd name="connsiteY0" fmla="*/ 178639 h 1500351"/>
                <a:gd name="connsiteX1" fmla="*/ 601627 w 1045661"/>
                <a:gd name="connsiteY1" fmla="*/ 284472 h 1500351"/>
                <a:gd name="connsiteX2" fmla="*/ 474627 w 1045661"/>
                <a:gd name="connsiteY2" fmla="*/ 377605 h 1500351"/>
                <a:gd name="connsiteX3" fmla="*/ 470394 w 1045661"/>
                <a:gd name="connsiteY3" fmla="*/ 601972 h 1500351"/>
                <a:gd name="connsiteX4" fmla="*/ 830227 w 1045661"/>
                <a:gd name="connsiteY4" fmla="*/ 1499439 h 1500351"/>
                <a:gd name="connsiteX5" fmla="*/ 466160 w 1045661"/>
                <a:gd name="connsiteY5" fmla="*/ 784005 h 1500351"/>
                <a:gd name="connsiteX6" fmla="*/ 724394 w 1045661"/>
                <a:gd name="connsiteY6" fmla="*/ 1444405 h 1500351"/>
                <a:gd name="connsiteX7" fmla="*/ 279894 w 1045661"/>
                <a:gd name="connsiteY7" fmla="*/ 1126905 h 1500351"/>
                <a:gd name="connsiteX8" fmla="*/ 34360 w 1045661"/>
                <a:gd name="connsiteY8" fmla="*/ 585039 h 1500351"/>
                <a:gd name="connsiteX9" fmla="*/ 1041894 w 1045661"/>
                <a:gd name="connsiteY9" fmla="*/ 839 h 1500351"/>
                <a:gd name="connsiteX10" fmla="*/ 398427 w 1045661"/>
                <a:gd name="connsiteY10" fmla="*/ 449572 h 1500351"/>
                <a:gd name="connsiteX11" fmla="*/ 978394 w 1045661"/>
                <a:gd name="connsiteY11" fmla="*/ 178639 h 1500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45661" h="1500351">
                  <a:moveTo>
                    <a:pt x="978394" y="178639"/>
                  </a:moveTo>
                  <a:cubicBezTo>
                    <a:pt x="1012261" y="151122"/>
                    <a:pt x="685588" y="251311"/>
                    <a:pt x="601627" y="284472"/>
                  </a:cubicBezTo>
                  <a:cubicBezTo>
                    <a:pt x="517666" y="317633"/>
                    <a:pt x="496499" y="324688"/>
                    <a:pt x="474627" y="377605"/>
                  </a:cubicBezTo>
                  <a:cubicBezTo>
                    <a:pt x="452755" y="430522"/>
                    <a:pt x="411127" y="415000"/>
                    <a:pt x="470394" y="601972"/>
                  </a:cubicBezTo>
                  <a:cubicBezTo>
                    <a:pt x="529661" y="788944"/>
                    <a:pt x="830933" y="1469100"/>
                    <a:pt x="830227" y="1499439"/>
                  </a:cubicBezTo>
                  <a:cubicBezTo>
                    <a:pt x="829521" y="1529778"/>
                    <a:pt x="483799" y="793177"/>
                    <a:pt x="466160" y="784005"/>
                  </a:cubicBezTo>
                  <a:cubicBezTo>
                    <a:pt x="448521" y="774833"/>
                    <a:pt x="755438" y="1387255"/>
                    <a:pt x="724394" y="1444405"/>
                  </a:cubicBezTo>
                  <a:cubicBezTo>
                    <a:pt x="693350" y="1501555"/>
                    <a:pt x="394900" y="1270133"/>
                    <a:pt x="279894" y="1126905"/>
                  </a:cubicBezTo>
                  <a:cubicBezTo>
                    <a:pt x="164888" y="983677"/>
                    <a:pt x="-92640" y="772717"/>
                    <a:pt x="34360" y="585039"/>
                  </a:cubicBezTo>
                  <a:cubicBezTo>
                    <a:pt x="161360" y="397361"/>
                    <a:pt x="981216" y="23417"/>
                    <a:pt x="1041894" y="839"/>
                  </a:cubicBezTo>
                  <a:cubicBezTo>
                    <a:pt x="1102572" y="-21739"/>
                    <a:pt x="410421" y="418528"/>
                    <a:pt x="398427" y="449572"/>
                  </a:cubicBezTo>
                  <a:cubicBezTo>
                    <a:pt x="386433" y="480616"/>
                    <a:pt x="944527" y="206156"/>
                    <a:pt x="978394" y="178639"/>
                  </a:cubicBezTo>
                  <a:close/>
                </a:path>
              </a:pathLst>
            </a:custGeom>
            <a:solidFill>
              <a:srgbClr val="FF339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9" name="フリーフォーム: 図形 338">
              <a:extLst>
                <a:ext uri="{FF2B5EF4-FFF2-40B4-BE49-F238E27FC236}">
                  <a16:creationId xmlns:a16="http://schemas.microsoft.com/office/drawing/2014/main" id="{F0FD8F71-83D3-4B8E-8D40-8E90719C707E}"/>
                </a:ext>
              </a:extLst>
            </p:cNvPr>
            <p:cNvSpPr/>
            <p:nvPr/>
          </p:nvSpPr>
          <p:spPr>
            <a:xfrm>
              <a:off x="1457661" y="9519269"/>
              <a:ext cx="773504" cy="1378982"/>
            </a:xfrm>
            <a:custGeom>
              <a:avLst/>
              <a:gdLst>
                <a:gd name="connsiteX0" fmla="*/ 773306 w 773504"/>
                <a:gd name="connsiteY0" fmla="*/ 488331 h 1378982"/>
                <a:gd name="connsiteX1" fmla="*/ 472739 w 773504"/>
                <a:gd name="connsiteY1" fmla="*/ 822764 h 1378982"/>
                <a:gd name="connsiteX2" fmla="*/ 405006 w 773504"/>
                <a:gd name="connsiteY2" fmla="*/ 1258798 h 1378982"/>
                <a:gd name="connsiteX3" fmla="*/ 709806 w 773504"/>
                <a:gd name="connsiteY3" fmla="*/ 615331 h 1378982"/>
                <a:gd name="connsiteX4" fmla="*/ 49406 w 773504"/>
                <a:gd name="connsiteY4" fmla="*/ 1373098 h 1378982"/>
                <a:gd name="connsiteX5" fmla="*/ 66339 w 773504"/>
                <a:gd name="connsiteY5" fmla="*/ 953998 h 1378982"/>
                <a:gd name="connsiteX6" fmla="*/ 214506 w 773504"/>
                <a:gd name="connsiteY6" fmla="*/ 712698 h 1378982"/>
                <a:gd name="connsiteX7" fmla="*/ 468506 w 773504"/>
                <a:gd name="connsiteY7" fmla="*/ 395198 h 1378982"/>
                <a:gd name="connsiteX8" fmla="*/ 320339 w 773504"/>
                <a:gd name="connsiteY8" fmla="*/ 1498 h 1378982"/>
                <a:gd name="connsiteX9" fmla="*/ 515072 w 773504"/>
                <a:gd name="connsiteY9" fmla="*/ 268198 h 1378982"/>
                <a:gd name="connsiteX10" fmla="*/ 773306 w 773504"/>
                <a:gd name="connsiteY10" fmla="*/ 488331 h 1378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3504" h="1378982">
                  <a:moveTo>
                    <a:pt x="773306" y="488331"/>
                  </a:moveTo>
                  <a:cubicBezTo>
                    <a:pt x="766250" y="580759"/>
                    <a:pt x="534122" y="694353"/>
                    <a:pt x="472739" y="822764"/>
                  </a:cubicBezTo>
                  <a:cubicBezTo>
                    <a:pt x="411356" y="951175"/>
                    <a:pt x="365495" y="1293370"/>
                    <a:pt x="405006" y="1258798"/>
                  </a:cubicBezTo>
                  <a:cubicBezTo>
                    <a:pt x="444517" y="1224226"/>
                    <a:pt x="769073" y="596281"/>
                    <a:pt x="709806" y="615331"/>
                  </a:cubicBezTo>
                  <a:cubicBezTo>
                    <a:pt x="650539" y="634381"/>
                    <a:pt x="156650" y="1316654"/>
                    <a:pt x="49406" y="1373098"/>
                  </a:cubicBezTo>
                  <a:cubicBezTo>
                    <a:pt x="-57838" y="1429542"/>
                    <a:pt x="38822" y="1064065"/>
                    <a:pt x="66339" y="953998"/>
                  </a:cubicBezTo>
                  <a:cubicBezTo>
                    <a:pt x="93856" y="843931"/>
                    <a:pt x="147478" y="805831"/>
                    <a:pt x="214506" y="712698"/>
                  </a:cubicBezTo>
                  <a:cubicBezTo>
                    <a:pt x="281534" y="619565"/>
                    <a:pt x="450867" y="513731"/>
                    <a:pt x="468506" y="395198"/>
                  </a:cubicBezTo>
                  <a:cubicBezTo>
                    <a:pt x="486145" y="276665"/>
                    <a:pt x="312578" y="22665"/>
                    <a:pt x="320339" y="1498"/>
                  </a:cubicBezTo>
                  <a:cubicBezTo>
                    <a:pt x="328100" y="-19669"/>
                    <a:pt x="432522" y="189176"/>
                    <a:pt x="515072" y="268198"/>
                  </a:cubicBezTo>
                  <a:cubicBezTo>
                    <a:pt x="597622" y="347220"/>
                    <a:pt x="780362" y="395903"/>
                    <a:pt x="773306" y="488331"/>
                  </a:cubicBezTo>
                  <a:close/>
                </a:path>
              </a:pathLst>
            </a:custGeom>
            <a:solidFill>
              <a:srgbClr val="FF339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0" name="フリーフォーム: 図形 339">
              <a:extLst>
                <a:ext uri="{FF2B5EF4-FFF2-40B4-BE49-F238E27FC236}">
                  <a16:creationId xmlns:a16="http://schemas.microsoft.com/office/drawing/2014/main" id="{B46392ED-8833-45FB-BE0A-021CF98D44CD}"/>
                </a:ext>
              </a:extLst>
            </p:cNvPr>
            <p:cNvSpPr/>
            <p:nvPr/>
          </p:nvSpPr>
          <p:spPr>
            <a:xfrm>
              <a:off x="3825282" y="8931996"/>
              <a:ext cx="549066" cy="1243522"/>
            </a:xfrm>
            <a:custGeom>
              <a:avLst/>
              <a:gdLst>
                <a:gd name="connsiteX0" fmla="*/ 230251 w 549066"/>
                <a:gd name="connsiteY0" fmla="*/ 4571 h 1243522"/>
                <a:gd name="connsiteX1" fmla="*/ 154051 w 549066"/>
                <a:gd name="connsiteY1" fmla="*/ 178137 h 1243522"/>
                <a:gd name="connsiteX2" fmla="*/ 374185 w 549066"/>
                <a:gd name="connsiteY2" fmla="*/ 601471 h 1243522"/>
                <a:gd name="connsiteX3" fmla="*/ 505418 w 549066"/>
                <a:gd name="connsiteY3" fmla="*/ 720004 h 1243522"/>
                <a:gd name="connsiteX4" fmla="*/ 518118 w 549066"/>
                <a:gd name="connsiteY4" fmla="*/ 800437 h 1243522"/>
                <a:gd name="connsiteX5" fmla="*/ 115951 w 549066"/>
                <a:gd name="connsiteY5" fmla="*/ 1240704 h 1243522"/>
                <a:gd name="connsiteX6" fmla="*/ 386885 w 549066"/>
                <a:gd name="connsiteY6" fmla="*/ 990937 h 1243522"/>
                <a:gd name="connsiteX7" fmla="*/ 120185 w 549066"/>
                <a:gd name="connsiteY7" fmla="*/ 1029037 h 1243522"/>
                <a:gd name="connsiteX8" fmla="*/ 348785 w 549066"/>
                <a:gd name="connsiteY8" fmla="*/ 736937 h 1243522"/>
                <a:gd name="connsiteX9" fmla="*/ 132885 w 549066"/>
                <a:gd name="connsiteY9" fmla="*/ 482937 h 1243522"/>
                <a:gd name="connsiteX10" fmla="*/ 1651 w 549066"/>
                <a:gd name="connsiteY10" fmla="*/ 343237 h 1243522"/>
                <a:gd name="connsiteX11" fmla="*/ 230251 w 549066"/>
                <a:gd name="connsiteY11" fmla="*/ 4571 h 124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9066" h="1243522">
                  <a:moveTo>
                    <a:pt x="230251" y="4571"/>
                  </a:moveTo>
                  <a:cubicBezTo>
                    <a:pt x="255651" y="-22946"/>
                    <a:pt x="130062" y="78654"/>
                    <a:pt x="154051" y="178137"/>
                  </a:cubicBezTo>
                  <a:cubicBezTo>
                    <a:pt x="178040" y="277620"/>
                    <a:pt x="315624" y="511160"/>
                    <a:pt x="374185" y="601471"/>
                  </a:cubicBezTo>
                  <a:cubicBezTo>
                    <a:pt x="432746" y="691782"/>
                    <a:pt x="481429" y="686843"/>
                    <a:pt x="505418" y="720004"/>
                  </a:cubicBezTo>
                  <a:cubicBezTo>
                    <a:pt x="529407" y="753165"/>
                    <a:pt x="583029" y="713654"/>
                    <a:pt x="518118" y="800437"/>
                  </a:cubicBezTo>
                  <a:cubicBezTo>
                    <a:pt x="453207" y="887220"/>
                    <a:pt x="137823" y="1208954"/>
                    <a:pt x="115951" y="1240704"/>
                  </a:cubicBezTo>
                  <a:cubicBezTo>
                    <a:pt x="94079" y="1272454"/>
                    <a:pt x="386179" y="1026215"/>
                    <a:pt x="386885" y="990937"/>
                  </a:cubicBezTo>
                  <a:cubicBezTo>
                    <a:pt x="387591" y="955659"/>
                    <a:pt x="126535" y="1071370"/>
                    <a:pt x="120185" y="1029037"/>
                  </a:cubicBezTo>
                  <a:cubicBezTo>
                    <a:pt x="113835" y="986704"/>
                    <a:pt x="346668" y="827954"/>
                    <a:pt x="348785" y="736937"/>
                  </a:cubicBezTo>
                  <a:cubicBezTo>
                    <a:pt x="350902" y="645920"/>
                    <a:pt x="190741" y="548554"/>
                    <a:pt x="132885" y="482937"/>
                  </a:cubicBezTo>
                  <a:cubicBezTo>
                    <a:pt x="75029" y="417320"/>
                    <a:pt x="-13166" y="420848"/>
                    <a:pt x="1651" y="343237"/>
                  </a:cubicBezTo>
                  <a:cubicBezTo>
                    <a:pt x="16468" y="265626"/>
                    <a:pt x="204851" y="32088"/>
                    <a:pt x="230251" y="4571"/>
                  </a:cubicBezTo>
                  <a:close/>
                </a:path>
              </a:pathLst>
            </a:custGeom>
            <a:solidFill>
              <a:srgbClr val="FF339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1" name="フリーフォーム: 図形 340">
              <a:extLst>
                <a:ext uri="{FF2B5EF4-FFF2-40B4-BE49-F238E27FC236}">
                  <a16:creationId xmlns:a16="http://schemas.microsoft.com/office/drawing/2014/main" id="{5EEF03B1-EABF-4C16-85F8-2113621146B7}"/>
                </a:ext>
              </a:extLst>
            </p:cNvPr>
            <p:cNvSpPr/>
            <p:nvPr/>
          </p:nvSpPr>
          <p:spPr>
            <a:xfrm>
              <a:off x="2494295" y="9680931"/>
              <a:ext cx="1872497" cy="1166368"/>
            </a:xfrm>
            <a:custGeom>
              <a:avLst/>
              <a:gdLst>
                <a:gd name="connsiteX0" fmla="*/ 1633205 w 1872497"/>
                <a:gd name="connsiteY0" fmla="*/ 390169 h 1166368"/>
                <a:gd name="connsiteX1" fmla="*/ 824638 w 1872497"/>
                <a:gd name="connsiteY1" fmla="*/ 589136 h 1166368"/>
                <a:gd name="connsiteX2" fmla="*/ 274305 w 1872497"/>
                <a:gd name="connsiteY2" fmla="*/ 728836 h 1166368"/>
                <a:gd name="connsiteX3" fmla="*/ 11838 w 1872497"/>
                <a:gd name="connsiteY3" fmla="*/ 1071736 h 1166368"/>
                <a:gd name="connsiteX4" fmla="*/ 397072 w 1872497"/>
                <a:gd name="connsiteY4" fmla="*/ 580669 h 1166368"/>
                <a:gd name="connsiteX5" fmla="*/ 11838 w 1872497"/>
                <a:gd name="connsiteY5" fmla="*/ 1164869 h 1166368"/>
                <a:gd name="connsiteX6" fmla="*/ 143072 w 1872497"/>
                <a:gd name="connsiteY6" fmla="*/ 741536 h 1166368"/>
                <a:gd name="connsiteX7" fmla="*/ 587572 w 1872497"/>
                <a:gd name="connsiteY7" fmla="*/ 504469 h 1166368"/>
                <a:gd name="connsiteX8" fmla="*/ 1226805 w 1872497"/>
                <a:gd name="connsiteY8" fmla="*/ 394402 h 1166368"/>
                <a:gd name="connsiteX9" fmla="*/ 1400372 w 1872497"/>
                <a:gd name="connsiteY9" fmla="*/ 297036 h 1166368"/>
                <a:gd name="connsiteX10" fmla="*/ 1866038 w 1872497"/>
                <a:gd name="connsiteY10" fmla="*/ 702 h 1166368"/>
                <a:gd name="connsiteX11" fmla="*/ 1633205 w 1872497"/>
                <a:gd name="connsiteY11" fmla="*/ 390169 h 1166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72497" h="1166368">
                  <a:moveTo>
                    <a:pt x="1633205" y="390169"/>
                  </a:moveTo>
                  <a:cubicBezTo>
                    <a:pt x="1459638" y="488241"/>
                    <a:pt x="824638" y="589136"/>
                    <a:pt x="824638" y="589136"/>
                  </a:cubicBezTo>
                  <a:cubicBezTo>
                    <a:pt x="598155" y="645580"/>
                    <a:pt x="409772" y="648403"/>
                    <a:pt x="274305" y="728836"/>
                  </a:cubicBezTo>
                  <a:cubicBezTo>
                    <a:pt x="138838" y="809269"/>
                    <a:pt x="-8623" y="1096430"/>
                    <a:pt x="11838" y="1071736"/>
                  </a:cubicBezTo>
                  <a:cubicBezTo>
                    <a:pt x="32299" y="1047042"/>
                    <a:pt x="397072" y="565147"/>
                    <a:pt x="397072" y="580669"/>
                  </a:cubicBezTo>
                  <a:cubicBezTo>
                    <a:pt x="397072" y="596191"/>
                    <a:pt x="54171" y="1138058"/>
                    <a:pt x="11838" y="1164869"/>
                  </a:cubicBezTo>
                  <a:cubicBezTo>
                    <a:pt x="-30495" y="1191680"/>
                    <a:pt x="47116" y="851603"/>
                    <a:pt x="143072" y="741536"/>
                  </a:cubicBezTo>
                  <a:cubicBezTo>
                    <a:pt x="239028" y="631469"/>
                    <a:pt x="406950" y="562325"/>
                    <a:pt x="587572" y="504469"/>
                  </a:cubicBezTo>
                  <a:cubicBezTo>
                    <a:pt x="768194" y="446613"/>
                    <a:pt x="1091338" y="428974"/>
                    <a:pt x="1226805" y="394402"/>
                  </a:cubicBezTo>
                  <a:cubicBezTo>
                    <a:pt x="1362272" y="359830"/>
                    <a:pt x="1293833" y="362653"/>
                    <a:pt x="1400372" y="297036"/>
                  </a:cubicBezTo>
                  <a:cubicBezTo>
                    <a:pt x="1506911" y="231419"/>
                    <a:pt x="1833583" y="-14820"/>
                    <a:pt x="1866038" y="702"/>
                  </a:cubicBezTo>
                  <a:cubicBezTo>
                    <a:pt x="1898493" y="16224"/>
                    <a:pt x="1806772" y="292097"/>
                    <a:pt x="1633205" y="390169"/>
                  </a:cubicBezTo>
                  <a:close/>
                </a:path>
              </a:pathLst>
            </a:custGeom>
            <a:solidFill>
              <a:srgbClr val="FF339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2" name="フリーフォーム: 図形 341">
              <a:extLst>
                <a:ext uri="{FF2B5EF4-FFF2-40B4-BE49-F238E27FC236}">
                  <a16:creationId xmlns:a16="http://schemas.microsoft.com/office/drawing/2014/main" id="{BF918126-9987-4A73-AA94-8DCEBC4F2D02}"/>
                </a:ext>
              </a:extLst>
            </p:cNvPr>
            <p:cNvSpPr/>
            <p:nvPr/>
          </p:nvSpPr>
          <p:spPr>
            <a:xfrm>
              <a:off x="1054040" y="7916113"/>
              <a:ext cx="2107859" cy="518951"/>
            </a:xfrm>
            <a:custGeom>
              <a:avLst/>
              <a:gdLst>
                <a:gd name="connsiteX0" fmla="*/ 29693 w 2107859"/>
                <a:gd name="connsiteY0" fmla="*/ 478587 h 518951"/>
                <a:gd name="connsiteX1" fmla="*/ 715493 w 2107859"/>
                <a:gd name="connsiteY1" fmla="*/ 499754 h 518951"/>
                <a:gd name="connsiteX2" fmla="*/ 292160 w 2107859"/>
                <a:gd name="connsiteY2" fmla="*/ 453187 h 518951"/>
                <a:gd name="connsiteX3" fmla="*/ 1231960 w 2107859"/>
                <a:gd name="connsiteY3" fmla="*/ 355820 h 518951"/>
                <a:gd name="connsiteX4" fmla="*/ 1104960 w 2107859"/>
                <a:gd name="connsiteY4" fmla="*/ 516687 h 518951"/>
                <a:gd name="connsiteX5" fmla="*/ 1701860 w 2107859"/>
                <a:gd name="connsiteY5" fmla="*/ 211887 h 518951"/>
                <a:gd name="connsiteX6" fmla="*/ 2104027 w 2107859"/>
                <a:gd name="connsiteY6" fmla="*/ 220 h 518951"/>
                <a:gd name="connsiteX7" fmla="*/ 1464793 w 2107859"/>
                <a:gd name="connsiteY7" fmla="*/ 249987 h 518951"/>
                <a:gd name="connsiteX8" fmla="*/ 677393 w 2107859"/>
                <a:gd name="connsiteY8" fmla="*/ 199187 h 518951"/>
                <a:gd name="connsiteX9" fmla="*/ 182093 w 2107859"/>
                <a:gd name="connsiteY9" fmla="*/ 334654 h 518951"/>
                <a:gd name="connsiteX10" fmla="*/ 29693 w 2107859"/>
                <a:gd name="connsiteY10" fmla="*/ 478587 h 518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07859" h="518951">
                  <a:moveTo>
                    <a:pt x="29693" y="478587"/>
                  </a:moveTo>
                  <a:cubicBezTo>
                    <a:pt x="118593" y="506104"/>
                    <a:pt x="671749" y="503987"/>
                    <a:pt x="715493" y="499754"/>
                  </a:cubicBezTo>
                  <a:cubicBezTo>
                    <a:pt x="759237" y="495521"/>
                    <a:pt x="206082" y="477176"/>
                    <a:pt x="292160" y="453187"/>
                  </a:cubicBezTo>
                  <a:cubicBezTo>
                    <a:pt x="378238" y="429198"/>
                    <a:pt x="1096493" y="345237"/>
                    <a:pt x="1231960" y="355820"/>
                  </a:cubicBezTo>
                  <a:cubicBezTo>
                    <a:pt x="1367427" y="366403"/>
                    <a:pt x="1026643" y="540676"/>
                    <a:pt x="1104960" y="516687"/>
                  </a:cubicBezTo>
                  <a:cubicBezTo>
                    <a:pt x="1183277" y="492698"/>
                    <a:pt x="1701860" y="211887"/>
                    <a:pt x="1701860" y="211887"/>
                  </a:cubicBezTo>
                  <a:cubicBezTo>
                    <a:pt x="1868371" y="125809"/>
                    <a:pt x="2143538" y="-6130"/>
                    <a:pt x="2104027" y="220"/>
                  </a:cubicBezTo>
                  <a:cubicBezTo>
                    <a:pt x="2064516" y="6570"/>
                    <a:pt x="1702565" y="216826"/>
                    <a:pt x="1464793" y="249987"/>
                  </a:cubicBezTo>
                  <a:cubicBezTo>
                    <a:pt x="1227021" y="283148"/>
                    <a:pt x="891176" y="185076"/>
                    <a:pt x="677393" y="199187"/>
                  </a:cubicBezTo>
                  <a:cubicBezTo>
                    <a:pt x="463610" y="213298"/>
                    <a:pt x="294982" y="294437"/>
                    <a:pt x="182093" y="334654"/>
                  </a:cubicBezTo>
                  <a:cubicBezTo>
                    <a:pt x="69204" y="374871"/>
                    <a:pt x="-59207" y="451070"/>
                    <a:pt x="29693" y="478587"/>
                  </a:cubicBezTo>
                  <a:close/>
                </a:path>
              </a:pathLst>
            </a:cu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3" name="フリーフォーム: 図形 342">
              <a:extLst>
                <a:ext uri="{FF2B5EF4-FFF2-40B4-BE49-F238E27FC236}">
                  <a16:creationId xmlns:a16="http://schemas.microsoft.com/office/drawing/2014/main" id="{7E83D398-3672-40AB-8CCC-B2467564CD95}"/>
                </a:ext>
              </a:extLst>
            </p:cNvPr>
            <p:cNvSpPr/>
            <p:nvPr/>
          </p:nvSpPr>
          <p:spPr>
            <a:xfrm>
              <a:off x="1577802" y="8192078"/>
              <a:ext cx="1254597" cy="791122"/>
            </a:xfrm>
            <a:custGeom>
              <a:avLst/>
              <a:gdLst>
                <a:gd name="connsiteX0" fmla="*/ 509231 w 1254597"/>
                <a:gd name="connsiteY0" fmla="*/ 24822 h 791122"/>
                <a:gd name="connsiteX1" fmla="*/ 716665 w 1254597"/>
                <a:gd name="connsiteY1" fmla="*/ 24822 h 791122"/>
                <a:gd name="connsiteX2" fmla="*/ 1250065 w 1254597"/>
                <a:gd name="connsiteY2" fmla="*/ 7889 h 791122"/>
                <a:gd name="connsiteX3" fmla="*/ 970665 w 1254597"/>
                <a:gd name="connsiteY3" fmla="*/ 168755 h 791122"/>
                <a:gd name="connsiteX4" fmla="*/ 919865 w 1254597"/>
                <a:gd name="connsiteY4" fmla="*/ 355022 h 791122"/>
                <a:gd name="connsiteX5" fmla="*/ 746298 w 1254597"/>
                <a:gd name="connsiteY5" fmla="*/ 439689 h 791122"/>
                <a:gd name="connsiteX6" fmla="*/ 1008765 w 1254597"/>
                <a:gd name="connsiteY6" fmla="*/ 469322 h 791122"/>
                <a:gd name="connsiteX7" fmla="*/ 458431 w 1254597"/>
                <a:gd name="connsiteY7" fmla="*/ 791055 h 791122"/>
                <a:gd name="connsiteX8" fmla="*/ 830965 w 1254597"/>
                <a:gd name="connsiteY8" fmla="*/ 498955 h 791122"/>
                <a:gd name="connsiteX9" fmla="*/ 399165 w 1254597"/>
                <a:gd name="connsiteY9" fmla="*/ 604789 h 791122"/>
                <a:gd name="connsiteX10" fmla="*/ 856365 w 1254597"/>
                <a:gd name="connsiteY10" fmla="*/ 261889 h 791122"/>
                <a:gd name="connsiteX11" fmla="*/ 1231 w 1254597"/>
                <a:gd name="connsiteY11" fmla="*/ 507422 h 791122"/>
                <a:gd name="connsiteX12" fmla="*/ 1080731 w 1254597"/>
                <a:gd name="connsiteY12" fmla="*/ 54455 h 791122"/>
                <a:gd name="connsiteX13" fmla="*/ 509231 w 1254597"/>
                <a:gd name="connsiteY13" fmla="*/ 24822 h 791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54597" h="791122">
                  <a:moveTo>
                    <a:pt x="509231" y="24822"/>
                  </a:moveTo>
                  <a:cubicBezTo>
                    <a:pt x="448553" y="19883"/>
                    <a:pt x="716665" y="24822"/>
                    <a:pt x="716665" y="24822"/>
                  </a:cubicBezTo>
                  <a:cubicBezTo>
                    <a:pt x="840137" y="22000"/>
                    <a:pt x="1207732" y="-16100"/>
                    <a:pt x="1250065" y="7889"/>
                  </a:cubicBezTo>
                  <a:cubicBezTo>
                    <a:pt x="1292398" y="31878"/>
                    <a:pt x="1025698" y="110900"/>
                    <a:pt x="970665" y="168755"/>
                  </a:cubicBezTo>
                  <a:cubicBezTo>
                    <a:pt x="915632" y="226611"/>
                    <a:pt x="957260" y="309866"/>
                    <a:pt x="919865" y="355022"/>
                  </a:cubicBezTo>
                  <a:cubicBezTo>
                    <a:pt x="882470" y="400178"/>
                    <a:pt x="731481" y="420639"/>
                    <a:pt x="746298" y="439689"/>
                  </a:cubicBezTo>
                  <a:cubicBezTo>
                    <a:pt x="761115" y="458739"/>
                    <a:pt x="1056743" y="410761"/>
                    <a:pt x="1008765" y="469322"/>
                  </a:cubicBezTo>
                  <a:cubicBezTo>
                    <a:pt x="960787" y="527883"/>
                    <a:pt x="488064" y="786116"/>
                    <a:pt x="458431" y="791055"/>
                  </a:cubicBezTo>
                  <a:cubicBezTo>
                    <a:pt x="428798" y="795994"/>
                    <a:pt x="840843" y="529999"/>
                    <a:pt x="830965" y="498955"/>
                  </a:cubicBezTo>
                  <a:cubicBezTo>
                    <a:pt x="821087" y="467911"/>
                    <a:pt x="394932" y="644300"/>
                    <a:pt x="399165" y="604789"/>
                  </a:cubicBezTo>
                  <a:cubicBezTo>
                    <a:pt x="403398" y="565278"/>
                    <a:pt x="922687" y="278117"/>
                    <a:pt x="856365" y="261889"/>
                  </a:cubicBezTo>
                  <a:cubicBezTo>
                    <a:pt x="790043" y="245661"/>
                    <a:pt x="-36163" y="541994"/>
                    <a:pt x="1231" y="507422"/>
                  </a:cubicBezTo>
                  <a:cubicBezTo>
                    <a:pt x="38625" y="472850"/>
                    <a:pt x="996064" y="132772"/>
                    <a:pt x="1080731" y="54455"/>
                  </a:cubicBezTo>
                  <a:cubicBezTo>
                    <a:pt x="1165398" y="-23862"/>
                    <a:pt x="569909" y="29761"/>
                    <a:pt x="509231" y="24822"/>
                  </a:cubicBezTo>
                  <a:close/>
                </a:path>
              </a:pathLst>
            </a:cu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4" name="フリーフォーム: 図形 343">
              <a:extLst>
                <a:ext uri="{FF2B5EF4-FFF2-40B4-BE49-F238E27FC236}">
                  <a16:creationId xmlns:a16="http://schemas.microsoft.com/office/drawing/2014/main" id="{108588C4-2CE1-44A7-88FB-FDCE8C0F1F1C}"/>
                </a:ext>
              </a:extLst>
            </p:cNvPr>
            <p:cNvSpPr/>
            <p:nvPr/>
          </p:nvSpPr>
          <p:spPr>
            <a:xfrm>
              <a:off x="3426990" y="7313312"/>
              <a:ext cx="696949" cy="383164"/>
            </a:xfrm>
            <a:custGeom>
              <a:avLst/>
              <a:gdLst>
                <a:gd name="connsiteX0" fmla="*/ 696277 w 696949"/>
                <a:gd name="connsiteY0" fmla="*/ 6121 h 383164"/>
                <a:gd name="connsiteX1" fmla="*/ 289877 w 696949"/>
                <a:gd name="connsiteY1" fmla="*/ 107721 h 383164"/>
                <a:gd name="connsiteX2" fmla="*/ 2010 w 696949"/>
                <a:gd name="connsiteY2" fmla="*/ 382888 h 383164"/>
                <a:gd name="connsiteX3" fmla="*/ 188277 w 696949"/>
                <a:gd name="connsiteY3" fmla="*/ 52688 h 383164"/>
                <a:gd name="connsiteX4" fmla="*/ 696277 w 696949"/>
                <a:gd name="connsiteY4" fmla="*/ 6121 h 383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6949" h="383164">
                  <a:moveTo>
                    <a:pt x="696277" y="6121"/>
                  </a:moveTo>
                  <a:cubicBezTo>
                    <a:pt x="713210" y="15293"/>
                    <a:pt x="405588" y="44927"/>
                    <a:pt x="289877" y="107721"/>
                  </a:cubicBezTo>
                  <a:cubicBezTo>
                    <a:pt x="174166" y="170516"/>
                    <a:pt x="18943" y="392060"/>
                    <a:pt x="2010" y="382888"/>
                  </a:cubicBezTo>
                  <a:cubicBezTo>
                    <a:pt x="-14923" y="373716"/>
                    <a:pt x="77505" y="116188"/>
                    <a:pt x="188277" y="52688"/>
                  </a:cubicBezTo>
                  <a:cubicBezTo>
                    <a:pt x="299049" y="-10812"/>
                    <a:pt x="679344" y="-3051"/>
                    <a:pt x="696277" y="6121"/>
                  </a:cubicBezTo>
                  <a:close/>
                </a:path>
              </a:pathLst>
            </a:cu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5" name="フリーフォーム: 図形 344">
              <a:extLst>
                <a:ext uri="{FF2B5EF4-FFF2-40B4-BE49-F238E27FC236}">
                  <a16:creationId xmlns:a16="http://schemas.microsoft.com/office/drawing/2014/main" id="{463CFC60-A8DB-4CC3-9245-6E46C51A6333}"/>
                </a:ext>
              </a:extLst>
            </p:cNvPr>
            <p:cNvSpPr/>
            <p:nvPr/>
          </p:nvSpPr>
          <p:spPr>
            <a:xfrm>
              <a:off x="3830095" y="7524721"/>
              <a:ext cx="389093" cy="725767"/>
            </a:xfrm>
            <a:custGeom>
              <a:avLst/>
              <a:gdLst>
                <a:gd name="connsiteX0" fmla="*/ 382072 w 389093"/>
                <a:gd name="connsiteY0" fmla="*/ 6379 h 725767"/>
                <a:gd name="connsiteX1" fmla="*/ 242372 w 389093"/>
                <a:gd name="connsiteY1" fmla="*/ 205346 h 725767"/>
                <a:gd name="connsiteX2" fmla="*/ 136538 w 389093"/>
                <a:gd name="connsiteY2" fmla="*/ 446646 h 725767"/>
                <a:gd name="connsiteX3" fmla="*/ 102672 w 389093"/>
                <a:gd name="connsiteY3" fmla="*/ 544012 h 725767"/>
                <a:gd name="connsiteX4" fmla="*/ 191572 w 389093"/>
                <a:gd name="connsiteY4" fmla="*/ 721812 h 725767"/>
                <a:gd name="connsiteX5" fmla="*/ 170405 w 389093"/>
                <a:gd name="connsiteY5" fmla="*/ 649846 h 725767"/>
                <a:gd name="connsiteX6" fmla="*/ 5305 w 389093"/>
                <a:gd name="connsiteY6" fmla="*/ 450879 h 725767"/>
                <a:gd name="connsiteX7" fmla="*/ 382072 w 389093"/>
                <a:gd name="connsiteY7" fmla="*/ 6379 h 725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9093" h="725767">
                  <a:moveTo>
                    <a:pt x="382072" y="6379"/>
                  </a:moveTo>
                  <a:cubicBezTo>
                    <a:pt x="421583" y="-34543"/>
                    <a:pt x="283294" y="131968"/>
                    <a:pt x="242372" y="205346"/>
                  </a:cubicBezTo>
                  <a:cubicBezTo>
                    <a:pt x="201450" y="278724"/>
                    <a:pt x="159821" y="390202"/>
                    <a:pt x="136538" y="446646"/>
                  </a:cubicBezTo>
                  <a:cubicBezTo>
                    <a:pt x="113255" y="503090"/>
                    <a:pt x="93500" y="498151"/>
                    <a:pt x="102672" y="544012"/>
                  </a:cubicBezTo>
                  <a:cubicBezTo>
                    <a:pt x="111844" y="589873"/>
                    <a:pt x="180283" y="704173"/>
                    <a:pt x="191572" y="721812"/>
                  </a:cubicBezTo>
                  <a:cubicBezTo>
                    <a:pt x="202861" y="739451"/>
                    <a:pt x="201449" y="695001"/>
                    <a:pt x="170405" y="649846"/>
                  </a:cubicBezTo>
                  <a:cubicBezTo>
                    <a:pt x="139361" y="604691"/>
                    <a:pt x="-32089" y="561651"/>
                    <a:pt x="5305" y="450879"/>
                  </a:cubicBezTo>
                  <a:cubicBezTo>
                    <a:pt x="42699" y="340107"/>
                    <a:pt x="342561" y="47301"/>
                    <a:pt x="382072" y="6379"/>
                  </a:cubicBezTo>
                  <a:close/>
                </a:path>
              </a:pathLst>
            </a:cu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6" name="フリーフォーム: 図形 345">
              <a:extLst>
                <a:ext uri="{FF2B5EF4-FFF2-40B4-BE49-F238E27FC236}">
                  <a16:creationId xmlns:a16="http://schemas.microsoft.com/office/drawing/2014/main" id="{CC5DF9CA-5EB5-4923-BE5E-A2E7AA4E12D5}"/>
                </a:ext>
              </a:extLst>
            </p:cNvPr>
            <p:cNvSpPr/>
            <p:nvPr/>
          </p:nvSpPr>
          <p:spPr>
            <a:xfrm>
              <a:off x="1717103" y="7640563"/>
              <a:ext cx="2514775" cy="2498446"/>
            </a:xfrm>
            <a:custGeom>
              <a:avLst/>
              <a:gdLst>
                <a:gd name="connsiteX0" fmla="*/ 2063264 w 2514775"/>
                <a:gd name="connsiteY0" fmla="*/ 26004 h 2498446"/>
                <a:gd name="connsiteX1" fmla="*/ 18564 w 2514775"/>
                <a:gd name="connsiteY1" fmla="*/ 1473804 h 2498446"/>
                <a:gd name="connsiteX2" fmla="*/ 1000697 w 2514775"/>
                <a:gd name="connsiteY2" fmla="*/ 1050470 h 2498446"/>
                <a:gd name="connsiteX3" fmla="*/ 86297 w 2514775"/>
                <a:gd name="connsiteY3" fmla="*/ 1651604 h 2498446"/>
                <a:gd name="connsiteX4" fmla="*/ 526564 w 2514775"/>
                <a:gd name="connsiteY4" fmla="*/ 2113037 h 2498446"/>
                <a:gd name="connsiteX5" fmla="*/ 416497 w 2514775"/>
                <a:gd name="connsiteY5" fmla="*/ 2498270 h 2498446"/>
                <a:gd name="connsiteX6" fmla="*/ 1233530 w 2514775"/>
                <a:gd name="connsiteY6" fmla="*/ 2159604 h 2498446"/>
                <a:gd name="connsiteX7" fmla="*/ 2482364 w 2514775"/>
                <a:gd name="connsiteY7" fmla="*/ 1922537 h 2498446"/>
                <a:gd name="connsiteX8" fmla="*/ 1415564 w 2514775"/>
                <a:gd name="connsiteY8" fmla="*/ 1689704 h 2498446"/>
                <a:gd name="connsiteX9" fmla="*/ 1754230 w 2514775"/>
                <a:gd name="connsiteY9" fmla="*/ 1482270 h 2498446"/>
                <a:gd name="connsiteX10" fmla="*/ 1851597 w 2514775"/>
                <a:gd name="connsiteY10" fmla="*/ 1304470 h 2498446"/>
                <a:gd name="connsiteX11" fmla="*/ 1965897 w 2514775"/>
                <a:gd name="connsiteY11" fmla="*/ 1063170 h 2498446"/>
                <a:gd name="connsiteX12" fmla="*/ 2486597 w 2514775"/>
                <a:gd name="connsiteY12" fmla="*/ 847270 h 2498446"/>
                <a:gd name="connsiteX13" fmla="*/ 1000697 w 2514775"/>
                <a:gd name="connsiteY13" fmla="*/ 1215570 h 2498446"/>
                <a:gd name="connsiteX14" fmla="*/ 1940497 w 2514775"/>
                <a:gd name="connsiteY14" fmla="*/ 661004 h 2498446"/>
                <a:gd name="connsiteX15" fmla="*/ 1821964 w 2514775"/>
                <a:gd name="connsiteY15" fmla="*/ 550937 h 2498446"/>
                <a:gd name="connsiteX16" fmla="*/ 2063264 w 2514775"/>
                <a:gd name="connsiteY16" fmla="*/ 26004 h 2498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14775" h="2498446">
                  <a:moveTo>
                    <a:pt x="2063264" y="26004"/>
                  </a:moveTo>
                  <a:cubicBezTo>
                    <a:pt x="1762697" y="179815"/>
                    <a:pt x="195658" y="1303060"/>
                    <a:pt x="18564" y="1473804"/>
                  </a:cubicBezTo>
                  <a:cubicBezTo>
                    <a:pt x="-158530" y="1644548"/>
                    <a:pt x="989408" y="1020837"/>
                    <a:pt x="1000697" y="1050470"/>
                  </a:cubicBezTo>
                  <a:cubicBezTo>
                    <a:pt x="1011986" y="1080103"/>
                    <a:pt x="165319" y="1474510"/>
                    <a:pt x="86297" y="1651604"/>
                  </a:cubicBezTo>
                  <a:cubicBezTo>
                    <a:pt x="7275" y="1828698"/>
                    <a:pt x="471531" y="1971926"/>
                    <a:pt x="526564" y="2113037"/>
                  </a:cubicBezTo>
                  <a:cubicBezTo>
                    <a:pt x="581597" y="2254148"/>
                    <a:pt x="298669" y="2490509"/>
                    <a:pt x="416497" y="2498270"/>
                  </a:cubicBezTo>
                  <a:cubicBezTo>
                    <a:pt x="534325" y="2506031"/>
                    <a:pt x="889219" y="2255559"/>
                    <a:pt x="1233530" y="2159604"/>
                  </a:cubicBezTo>
                  <a:cubicBezTo>
                    <a:pt x="1577841" y="2063649"/>
                    <a:pt x="2452025" y="2000854"/>
                    <a:pt x="2482364" y="1922537"/>
                  </a:cubicBezTo>
                  <a:cubicBezTo>
                    <a:pt x="2512703" y="1844220"/>
                    <a:pt x="1536920" y="1763082"/>
                    <a:pt x="1415564" y="1689704"/>
                  </a:cubicBezTo>
                  <a:cubicBezTo>
                    <a:pt x="1294208" y="1616326"/>
                    <a:pt x="1681558" y="1546476"/>
                    <a:pt x="1754230" y="1482270"/>
                  </a:cubicBezTo>
                  <a:cubicBezTo>
                    <a:pt x="1826902" y="1418064"/>
                    <a:pt x="1816319" y="1374320"/>
                    <a:pt x="1851597" y="1304470"/>
                  </a:cubicBezTo>
                  <a:cubicBezTo>
                    <a:pt x="1886875" y="1234620"/>
                    <a:pt x="1860064" y="1139370"/>
                    <a:pt x="1965897" y="1063170"/>
                  </a:cubicBezTo>
                  <a:cubicBezTo>
                    <a:pt x="2071730" y="986970"/>
                    <a:pt x="2647464" y="821870"/>
                    <a:pt x="2486597" y="847270"/>
                  </a:cubicBezTo>
                  <a:cubicBezTo>
                    <a:pt x="2325730" y="872670"/>
                    <a:pt x="1091714" y="1246614"/>
                    <a:pt x="1000697" y="1215570"/>
                  </a:cubicBezTo>
                  <a:cubicBezTo>
                    <a:pt x="909680" y="1184526"/>
                    <a:pt x="1803619" y="771776"/>
                    <a:pt x="1940497" y="661004"/>
                  </a:cubicBezTo>
                  <a:cubicBezTo>
                    <a:pt x="2077375" y="550232"/>
                    <a:pt x="1802209" y="655359"/>
                    <a:pt x="1821964" y="550937"/>
                  </a:cubicBezTo>
                  <a:cubicBezTo>
                    <a:pt x="1841719" y="446515"/>
                    <a:pt x="2363831" y="-127807"/>
                    <a:pt x="2063264" y="26004"/>
                  </a:cubicBezTo>
                  <a:close/>
                </a:path>
              </a:pathLst>
            </a:cu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7" name="フリーフォーム: 図形 346">
              <a:extLst>
                <a:ext uri="{FF2B5EF4-FFF2-40B4-BE49-F238E27FC236}">
                  <a16:creationId xmlns:a16="http://schemas.microsoft.com/office/drawing/2014/main" id="{3B7FC62B-7F1F-4ED9-9A28-3A31873450BB}"/>
                </a:ext>
              </a:extLst>
            </p:cNvPr>
            <p:cNvSpPr/>
            <p:nvPr/>
          </p:nvSpPr>
          <p:spPr>
            <a:xfrm>
              <a:off x="1476861" y="8254659"/>
              <a:ext cx="1501540" cy="1010554"/>
            </a:xfrm>
            <a:custGeom>
              <a:avLst/>
              <a:gdLst>
                <a:gd name="connsiteX0" fmla="*/ 1410272 w 1501540"/>
                <a:gd name="connsiteY0" fmla="*/ 8808 h 1010554"/>
                <a:gd name="connsiteX1" fmla="*/ 25972 w 1501540"/>
                <a:gd name="connsiteY1" fmla="*/ 961308 h 1010554"/>
                <a:gd name="connsiteX2" fmla="*/ 512806 w 1501540"/>
                <a:gd name="connsiteY2" fmla="*/ 868174 h 1010554"/>
                <a:gd name="connsiteX3" fmla="*/ 597472 w 1501540"/>
                <a:gd name="connsiteY3" fmla="*/ 817374 h 1010554"/>
                <a:gd name="connsiteX4" fmla="*/ 1287506 w 1501540"/>
                <a:gd name="connsiteY4" fmla="*/ 504108 h 1010554"/>
                <a:gd name="connsiteX5" fmla="*/ 1410272 w 1501540"/>
                <a:gd name="connsiteY5" fmla="*/ 8808 h 101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1540" h="1010554">
                  <a:moveTo>
                    <a:pt x="1410272" y="8808"/>
                  </a:moveTo>
                  <a:cubicBezTo>
                    <a:pt x="1200016" y="85008"/>
                    <a:pt x="175550" y="818080"/>
                    <a:pt x="25972" y="961308"/>
                  </a:cubicBezTo>
                  <a:cubicBezTo>
                    <a:pt x="-123606" y="1104536"/>
                    <a:pt x="417556" y="892163"/>
                    <a:pt x="512806" y="868174"/>
                  </a:cubicBezTo>
                  <a:cubicBezTo>
                    <a:pt x="608056" y="844185"/>
                    <a:pt x="468355" y="878052"/>
                    <a:pt x="597472" y="817374"/>
                  </a:cubicBezTo>
                  <a:cubicBezTo>
                    <a:pt x="726589" y="756696"/>
                    <a:pt x="1155567" y="636047"/>
                    <a:pt x="1287506" y="504108"/>
                  </a:cubicBezTo>
                  <a:cubicBezTo>
                    <a:pt x="1419445" y="372169"/>
                    <a:pt x="1620528" y="-67392"/>
                    <a:pt x="1410272" y="8808"/>
                  </a:cubicBezTo>
                  <a:close/>
                </a:path>
              </a:pathLst>
            </a:cu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8" name="フリーフォーム: 図形 347">
              <a:extLst>
                <a:ext uri="{FF2B5EF4-FFF2-40B4-BE49-F238E27FC236}">
                  <a16:creationId xmlns:a16="http://schemas.microsoft.com/office/drawing/2014/main" id="{6AE72FAB-5F9F-418D-AB5D-9967ADFE4EFF}"/>
                </a:ext>
              </a:extLst>
            </p:cNvPr>
            <p:cNvSpPr/>
            <p:nvPr/>
          </p:nvSpPr>
          <p:spPr>
            <a:xfrm>
              <a:off x="2993609" y="7677193"/>
              <a:ext cx="1025512" cy="926896"/>
            </a:xfrm>
            <a:custGeom>
              <a:avLst/>
              <a:gdLst>
                <a:gd name="connsiteX0" fmla="*/ 1019591 w 1025512"/>
                <a:gd name="connsiteY0" fmla="*/ 2074 h 926896"/>
                <a:gd name="connsiteX1" fmla="*/ 862958 w 1025512"/>
                <a:gd name="connsiteY1" fmla="*/ 450807 h 926896"/>
                <a:gd name="connsiteX2" fmla="*/ 901058 w 1025512"/>
                <a:gd name="connsiteY2" fmla="*/ 611674 h 926896"/>
                <a:gd name="connsiteX3" fmla="*/ 545458 w 1025512"/>
                <a:gd name="connsiteY3" fmla="*/ 924940 h 926896"/>
                <a:gd name="connsiteX4" fmla="*/ 3591 w 1025512"/>
                <a:gd name="connsiteY4" fmla="*/ 742907 h 926896"/>
                <a:gd name="connsiteX5" fmla="*/ 316858 w 1025512"/>
                <a:gd name="connsiteY5" fmla="*/ 709040 h 926896"/>
                <a:gd name="connsiteX6" fmla="*/ 456558 w 1025512"/>
                <a:gd name="connsiteY6" fmla="*/ 514307 h 926896"/>
                <a:gd name="connsiteX7" fmla="*/ 621658 w 1025512"/>
                <a:gd name="connsiteY7" fmla="*/ 294174 h 926896"/>
                <a:gd name="connsiteX8" fmla="*/ 1019591 w 1025512"/>
                <a:gd name="connsiteY8" fmla="*/ 2074 h 926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5512" h="926896">
                  <a:moveTo>
                    <a:pt x="1019591" y="2074"/>
                  </a:moveTo>
                  <a:cubicBezTo>
                    <a:pt x="1059808" y="28179"/>
                    <a:pt x="882713" y="349207"/>
                    <a:pt x="862958" y="450807"/>
                  </a:cubicBezTo>
                  <a:cubicBezTo>
                    <a:pt x="843202" y="552407"/>
                    <a:pt x="953975" y="532652"/>
                    <a:pt x="901058" y="611674"/>
                  </a:cubicBezTo>
                  <a:cubicBezTo>
                    <a:pt x="848141" y="690696"/>
                    <a:pt x="695036" y="903068"/>
                    <a:pt x="545458" y="924940"/>
                  </a:cubicBezTo>
                  <a:cubicBezTo>
                    <a:pt x="395880" y="946812"/>
                    <a:pt x="41691" y="778890"/>
                    <a:pt x="3591" y="742907"/>
                  </a:cubicBezTo>
                  <a:cubicBezTo>
                    <a:pt x="-34509" y="706924"/>
                    <a:pt x="241363" y="747140"/>
                    <a:pt x="316858" y="709040"/>
                  </a:cubicBezTo>
                  <a:cubicBezTo>
                    <a:pt x="392352" y="670940"/>
                    <a:pt x="405758" y="583451"/>
                    <a:pt x="456558" y="514307"/>
                  </a:cubicBezTo>
                  <a:cubicBezTo>
                    <a:pt x="507358" y="445163"/>
                    <a:pt x="524291" y="385191"/>
                    <a:pt x="621658" y="294174"/>
                  </a:cubicBezTo>
                  <a:cubicBezTo>
                    <a:pt x="719025" y="203157"/>
                    <a:pt x="979374" y="-24031"/>
                    <a:pt x="1019591" y="2074"/>
                  </a:cubicBezTo>
                  <a:close/>
                </a:path>
              </a:pathLst>
            </a:cu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9" name="フリーフォーム: 図形 348">
              <a:extLst>
                <a:ext uri="{FF2B5EF4-FFF2-40B4-BE49-F238E27FC236}">
                  <a16:creationId xmlns:a16="http://schemas.microsoft.com/office/drawing/2014/main" id="{4B95AAA6-F178-4F2F-B8E1-5607EFCC6228}"/>
                </a:ext>
              </a:extLst>
            </p:cNvPr>
            <p:cNvSpPr/>
            <p:nvPr/>
          </p:nvSpPr>
          <p:spPr>
            <a:xfrm>
              <a:off x="2524733" y="8501109"/>
              <a:ext cx="1156638" cy="381119"/>
            </a:xfrm>
            <a:custGeom>
              <a:avLst/>
              <a:gdLst>
                <a:gd name="connsiteX0" fmla="*/ 104167 w 1156638"/>
                <a:gd name="connsiteY0" fmla="*/ 283058 h 381119"/>
                <a:gd name="connsiteX1" fmla="*/ 176134 w 1156638"/>
                <a:gd name="connsiteY1" fmla="*/ 211091 h 381119"/>
                <a:gd name="connsiteX2" fmla="*/ 569834 w 1156638"/>
                <a:gd name="connsiteY2" fmla="*/ 7891 h 381119"/>
                <a:gd name="connsiteX3" fmla="*/ 1154034 w 1156638"/>
                <a:gd name="connsiteY3" fmla="*/ 62924 h 381119"/>
                <a:gd name="connsiteX4" fmla="*/ 760334 w 1156638"/>
                <a:gd name="connsiteY4" fmla="*/ 261891 h 381119"/>
                <a:gd name="connsiteX5" fmla="*/ 197300 w 1156638"/>
                <a:gd name="connsiteY5" fmla="*/ 376191 h 381119"/>
                <a:gd name="connsiteX6" fmla="*/ 900034 w 1156638"/>
                <a:gd name="connsiteY6" fmla="*/ 101024 h 381119"/>
                <a:gd name="connsiteX7" fmla="*/ 53367 w 1156638"/>
                <a:gd name="connsiteY7" fmla="*/ 270358 h 381119"/>
                <a:gd name="connsiteX8" fmla="*/ 104167 w 1156638"/>
                <a:gd name="connsiteY8" fmla="*/ 283058 h 381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6638" h="381119">
                  <a:moveTo>
                    <a:pt x="104167" y="283058"/>
                  </a:moveTo>
                  <a:cubicBezTo>
                    <a:pt x="124628" y="273180"/>
                    <a:pt x="98523" y="256952"/>
                    <a:pt x="176134" y="211091"/>
                  </a:cubicBezTo>
                  <a:cubicBezTo>
                    <a:pt x="253745" y="165230"/>
                    <a:pt x="406851" y="32585"/>
                    <a:pt x="569834" y="7891"/>
                  </a:cubicBezTo>
                  <a:cubicBezTo>
                    <a:pt x="732817" y="-16803"/>
                    <a:pt x="1122284" y="20591"/>
                    <a:pt x="1154034" y="62924"/>
                  </a:cubicBezTo>
                  <a:cubicBezTo>
                    <a:pt x="1185784" y="105257"/>
                    <a:pt x="919790" y="209680"/>
                    <a:pt x="760334" y="261891"/>
                  </a:cubicBezTo>
                  <a:cubicBezTo>
                    <a:pt x="600878" y="314102"/>
                    <a:pt x="174017" y="403002"/>
                    <a:pt x="197300" y="376191"/>
                  </a:cubicBezTo>
                  <a:cubicBezTo>
                    <a:pt x="220583" y="349380"/>
                    <a:pt x="924023" y="118663"/>
                    <a:pt x="900034" y="101024"/>
                  </a:cubicBezTo>
                  <a:cubicBezTo>
                    <a:pt x="876045" y="83385"/>
                    <a:pt x="190245" y="242841"/>
                    <a:pt x="53367" y="270358"/>
                  </a:cubicBezTo>
                  <a:cubicBezTo>
                    <a:pt x="-83511" y="297875"/>
                    <a:pt x="83706" y="292936"/>
                    <a:pt x="104167" y="283058"/>
                  </a:cubicBezTo>
                  <a:close/>
                </a:path>
              </a:pathLst>
            </a:cu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0" name="フリーフォーム: 図形 349">
              <a:extLst>
                <a:ext uri="{FF2B5EF4-FFF2-40B4-BE49-F238E27FC236}">
                  <a16:creationId xmlns:a16="http://schemas.microsoft.com/office/drawing/2014/main" id="{D2F18DD2-4299-415F-BD0F-FC12E2EA946E}"/>
                </a:ext>
              </a:extLst>
            </p:cNvPr>
            <p:cNvSpPr/>
            <p:nvPr/>
          </p:nvSpPr>
          <p:spPr>
            <a:xfrm>
              <a:off x="1932792" y="9447583"/>
              <a:ext cx="2338778" cy="1438935"/>
            </a:xfrm>
            <a:custGeom>
              <a:avLst/>
              <a:gdLst>
                <a:gd name="connsiteX0" fmla="*/ 2338641 w 2338778"/>
                <a:gd name="connsiteY0" fmla="*/ 250984 h 1438935"/>
                <a:gd name="connsiteX1" fmla="*/ 1894141 w 2338778"/>
                <a:gd name="connsiteY1" fmla="*/ 530384 h 1438935"/>
                <a:gd name="connsiteX2" fmla="*/ 996675 w 2338778"/>
                <a:gd name="connsiteY2" fmla="*/ 750517 h 1438935"/>
                <a:gd name="connsiteX3" fmla="*/ 691875 w 2338778"/>
                <a:gd name="connsiteY3" fmla="*/ 953717 h 1438935"/>
                <a:gd name="connsiteX4" fmla="*/ 531008 w 2338778"/>
                <a:gd name="connsiteY4" fmla="*/ 1271217 h 1438935"/>
                <a:gd name="connsiteX5" fmla="*/ 298175 w 2338778"/>
                <a:gd name="connsiteY5" fmla="*/ 1347417 h 1438935"/>
                <a:gd name="connsiteX6" fmla="*/ 171175 w 2338778"/>
                <a:gd name="connsiteY6" fmla="*/ 1427850 h 1438935"/>
                <a:gd name="connsiteX7" fmla="*/ 65341 w 2338778"/>
                <a:gd name="connsiteY7" fmla="*/ 1084950 h 1438935"/>
                <a:gd name="connsiteX8" fmla="*/ 158475 w 2338778"/>
                <a:gd name="connsiteY8" fmla="*/ 657384 h 1438935"/>
                <a:gd name="connsiteX9" fmla="*/ 1796775 w 2338778"/>
                <a:gd name="connsiteY9" fmla="*/ 107050 h 1438935"/>
                <a:gd name="connsiteX10" fmla="*/ 1475041 w 2338778"/>
                <a:gd name="connsiteY10" fmla="*/ 153617 h 1438935"/>
                <a:gd name="connsiteX11" fmla="*/ 1936475 w 2338778"/>
                <a:gd name="connsiteY11" fmla="*/ 1217 h 1438935"/>
                <a:gd name="connsiteX12" fmla="*/ 2338641 w 2338778"/>
                <a:gd name="connsiteY12" fmla="*/ 250984 h 1438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38778" h="1438935">
                  <a:moveTo>
                    <a:pt x="2338641" y="250984"/>
                  </a:moveTo>
                  <a:cubicBezTo>
                    <a:pt x="2331585" y="339178"/>
                    <a:pt x="2117802" y="447129"/>
                    <a:pt x="1894141" y="530384"/>
                  </a:cubicBezTo>
                  <a:cubicBezTo>
                    <a:pt x="1670480" y="613639"/>
                    <a:pt x="1197053" y="679961"/>
                    <a:pt x="996675" y="750517"/>
                  </a:cubicBezTo>
                  <a:cubicBezTo>
                    <a:pt x="796297" y="821073"/>
                    <a:pt x="769486" y="866934"/>
                    <a:pt x="691875" y="953717"/>
                  </a:cubicBezTo>
                  <a:cubicBezTo>
                    <a:pt x="614264" y="1040500"/>
                    <a:pt x="596625" y="1205600"/>
                    <a:pt x="531008" y="1271217"/>
                  </a:cubicBezTo>
                  <a:cubicBezTo>
                    <a:pt x="465391" y="1336834"/>
                    <a:pt x="358147" y="1321312"/>
                    <a:pt x="298175" y="1347417"/>
                  </a:cubicBezTo>
                  <a:cubicBezTo>
                    <a:pt x="238203" y="1373523"/>
                    <a:pt x="209981" y="1471594"/>
                    <a:pt x="171175" y="1427850"/>
                  </a:cubicBezTo>
                  <a:cubicBezTo>
                    <a:pt x="132369" y="1384106"/>
                    <a:pt x="67458" y="1213361"/>
                    <a:pt x="65341" y="1084950"/>
                  </a:cubicBezTo>
                  <a:cubicBezTo>
                    <a:pt x="63224" y="956539"/>
                    <a:pt x="-130097" y="820367"/>
                    <a:pt x="158475" y="657384"/>
                  </a:cubicBezTo>
                  <a:cubicBezTo>
                    <a:pt x="447047" y="494401"/>
                    <a:pt x="1577347" y="191011"/>
                    <a:pt x="1796775" y="107050"/>
                  </a:cubicBezTo>
                  <a:cubicBezTo>
                    <a:pt x="2016203" y="23089"/>
                    <a:pt x="1451758" y="171256"/>
                    <a:pt x="1475041" y="153617"/>
                  </a:cubicBezTo>
                  <a:cubicBezTo>
                    <a:pt x="1498324" y="135978"/>
                    <a:pt x="1793247" y="-15011"/>
                    <a:pt x="1936475" y="1217"/>
                  </a:cubicBezTo>
                  <a:cubicBezTo>
                    <a:pt x="2079703" y="17445"/>
                    <a:pt x="2345697" y="162790"/>
                    <a:pt x="2338641" y="250984"/>
                  </a:cubicBezTo>
                  <a:close/>
                </a:path>
              </a:pathLst>
            </a:cu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1" name="フリーフォーム: 図形 350">
              <a:extLst>
                <a:ext uri="{FF2B5EF4-FFF2-40B4-BE49-F238E27FC236}">
                  <a16:creationId xmlns:a16="http://schemas.microsoft.com/office/drawing/2014/main" id="{4E40E5A5-448C-4F3D-AE8F-91A3AFC72091}"/>
                </a:ext>
              </a:extLst>
            </p:cNvPr>
            <p:cNvSpPr/>
            <p:nvPr/>
          </p:nvSpPr>
          <p:spPr>
            <a:xfrm>
              <a:off x="2879959" y="8576886"/>
              <a:ext cx="1198093" cy="912839"/>
            </a:xfrm>
            <a:custGeom>
              <a:avLst/>
              <a:gdLst>
                <a:gd name="connsiteX0" fmla="*/ 993541 w 1198093"/>
                <a:gd name="connsiteY0" fmla="*/ 338514 h 912839"/>
                <a:gd name="connsiteX1" fmla="*/ 917341 w 1198093"/>
                <a:gd name="connsiteY1" fmla="*/ 592514 h 912839"/>
                <a:gd name="connsiteX2" fmla="*/ 1162874 w 1198093"/>
                <a:gd name="connsiteY2" fmla="*/ 910014 h 912839"/>
                <a:gd name="connsiteX3" fmla="*/ 28341 w 1198093"/>
                <a:gd name="connsiteY3" fmla="*/ 740681 h 912839"/>
                <a:gd name="connsiteX4" fmla="*/ 383941 w 1198093"/>
                <a:gd name="connsiteY4" fmla="*/ 609447 h 912839"/>
                <a:gd name="connsiteX5" fmla="*/ 836908 w 1198093"/>
                <a:gd name="connsiteY5" fmla="*/ 795714 h 912839"/>
                <a:gd name="connsiteX6" fmla="*/ 870774 w 1198093"/>
                <a:gd name="connsiteY6" fmla="*/ 600981 h 912839"/>
                <a:gd name="connsiteX7" fmla="*/ 705674 w 1198093"/>
                <a:gd name="connsiteY7" fmla="*/ 4081 h 912839"/>
                <a:gd name="connsiteX8" fmla="*/ 942741 w 1198093"/>
                <a:gd name="connsiteY8" fmla="*/ 338514 h 912839"/>
                <a:gd name="connsiteX9" fmla="*/ 993541 w 1198093"/>
                <a:gd name="connsiteY9" fmla="*/ 338514 h 912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8093" h="912839">
                  <a:moveTo>
                    <a:pt x="993541" y="338514"/>
                  </a:moveTo>
                  <a:cubicBezTo>
                    <a:pt x="989308" y="380847"/>
                    <a:pt x="889119" y="497264"/>
                    <a:pt x="917341" y="592514"/>
                  </a:cubicBezTo>
                  <a:cubicBezTo>
                    <a:pt x="945563" y="687764"/>
                    <a:pt x="1311041" y="885320"/>
                    <a:pt x="1162874" y="910014"/>
                  </a:cubicBezTo>
                  <a:cubicBezTo>
                    <a:pt x="1014707" y="934708"/>
                    <a:pt x="158163" y="790776"/>
                    <a:pt x="28341" y="740681"/>
                  </a:cubicBezTo>
                  <a:cubicBezTo>
                    <a:pt x="-101481" y="690586"/>
                    <a:pt x="249180" y="600275"/>
                    <a:pt x="383941" y="609447"/>
                  </a:cubicBezTo>
                  <a:cubicBezTo>
                    <a:pt x="518702" y="618619"/>
                    <a:pt x="755769" y="797125"/>
                    <a:pt x="836908" y="795714"/>
                  </a:cubicBezTo>
                  <a:cubicBezTo>
                    <a:pt x="918047" y="794303"/>
                    <a:pt x="892646" y="732920"/>
                    <a:pt x="870774" y="600981"/>
                  </a:cubicBezTo>
                  <a:cubicBezTo>
                    <a:pt x="848902" y="469042"/>
                    <a:pt x="693680" y="47825"/>
                    <a:pt x="705674" y="4081"/>
                  </a:cubicBezTo>
                  <a:cubicBezTo>
                    <a:pt x="717668" y="-39663"/>
                    <a:pt x="898996" y="281364"/>
                    <a:pt x="942741" y="338514"/>
                  </a:cubicBezTo>
                  <a:cubicBezTo>
                    <a:pt x="986485" y="395664"/>
                    <a:pt x="997774" y="296181"/>
                    <a:pt x="993541" y="338514"/>
                  </a:cubicBezTo>
                  <a:close/>
                </a:path>
              </a:pathLst>
            </a:cu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2" name="フリーフォーム: 図形 351">
              <a:extLst>
                <a:ext uri="{FF2B5EF4-FFF2-40B4-BE49-F238E27FC236}">
                  <a16:creationId xmlns:a16="http://schemas.microsoft.com/office/drawing/2014/main" id="{BAA0F47C-405D-4056-91C7-1D1AD36834B7}"/>
                </a:ext>
              </a:extLst>
            </p:cNvPr>
            <p:cNvSpPr/>
            <p:nvPr/>
          </p:nvSpPr>
          <p:spPr>
            <a:xfrm>
              <a:off x="3068941" y="8235561"/>
              <a:ext cx="738668" cy="1251720"/>
            </a:xfrm>
            <a:custGeom>
              <a:avLst/>
              <a:gdLst>
                <a:gd name="connsiteX0" fmla="*/ 262692 w 738668"/>
                <a:gd name="connsiteY0" fmla="*/ 15206 h 1251720"/>
                <a:gd name="connsiteX1" fmla="*/ 732592 w 738668"/>
                <a:gd name="connsiteY1" fmla="*/ 1124339 h 1251720"/>
                <a:gd name="connsiteX2" fmla="*/ 542092 w 738668"/>
                <a:gd name="connsiteY2" fmla="*/ 705239 h 1251720"/>
                <a:gd name="connsiteX3" fmla="*/ 728359 w 738668"/>
                <a:gd name="connsiteY3" fmla="*/ 1213239 h 1251720"/>
                <a:gd name="connsiteX4" fmla="*/ 432026 w 738668"/>
                <a:gd name="connsiteY4" fmla="*/ 1183606 h 1251720"/>
                <a:gd name="connsiteX5" fmla="*/ 258459 w 738668"/>
                <a:gd name="connsiteY5" fmla="*/ 925372 h 1251720"/>
                <a:gd name="connsiteX6" fmla="*/ 226 w 738668"/>
                <a:gd name="connsiteY6" fmla="*/ 137972 h 1251720"/>
                <a:gd name="connsiteX7" fmla="*/ 305026 w 738668"/>
                <a:gd name="connsiteY7" fmla="*/ 459706 h 1251720"/>
                <a:gd name="connsiteX8" fmla="*/ 262692 w 738668"/>
                <a:gd name="connsiteY8" fmla="*/ 15206 h 125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8668" h="1251720">
                  <a:moveTo>
                    <a:pt x="262692" y="15206"/>
                  </a:moveTo>
                  <a:cubicBezTo>
                    <a:pt x="333953" y="125978"/>
                    <a:pt x="686025" y="1009334"/>
                    <a:pt x="732592" y="1124339"/>
                  </a:cubicBezTo>
                  <a:cubicBezTo>
                    <a:pt x="779159" y="1239344"/>
                    <a:pt x="542797" y="690422"/>
                    <a:pt x="542092" y="705239"/>
                  </a:cubicBezTo>
                  <a:cubicBezTo>
                    <a:pt x="541387" y="720056"/>
                    <a:pt x="746703" y="1133511"/>
                    <a:pt x="728359" y="1213239"/>
                  </a:cubicBezTo>
                  <a:cubicBezTo>
                    <a:pt x="710015" y="1292967"/>
                    <a:pt x="510343" y="1231584"/>
                    <a:pt x="432026" y="1183606"/>
                  </a:cubicBezTo>
                  <a:cubicBezTo>
                    <a:pt x="353709" y="1135628"/>
                    <a:pt x="330426" y="1099644"/>
                    <a:pt x="258459" y="925372"/>
                  </a:cubicBezTo>
                  <a:cubicBezTo>
                    <a:pt x="186492" y="751100"/>
                    <a:pt x="-7535" y="215583"/>
                    <a:pt x="226" y="137972"/>
                  </a:cubicBezTo>
                  <a:cubicBezTo>
                    <a:pt x="7987" y="60361"/>
                    <a:pt x="259870" y="485106"/>
                    <a:pt x="305026" y="459706"/>
                  </a:cubicBezTo>
                  <a:cubicBezTo>
                    <a:pt x="350182" y="434306"/>
                    <a:pt x="191431" y="-95566"/>
                    <a:pt x="262692" y="15206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3" name="フリーフォーム: 図形 352">
              <a:extLst>
                <a:ext uri="{FF2B5EF4-FFF2-40B4-BE49-F238E27FC236}">
                  <a16:creationId xmlns:a16="http://schemas.microsoft.com/office/drawing/2014/main" id="{C732D946-C0D5-4F4D-BE57-7D4068591FE5}"/>
                </a:ext>
              </a:extLst>
            </p:cNvPr>
            <p:cNvSpPr/>
            <p:nvPr/>
          </p:nvSpPr>
          <p:spPr>
            <a:xfrm>
              <a:off x="2126595" y="8740018"/>
              <a:ext cx="791783" cy="1045726"/>
            </a:xfrm>
            <a:custGeom>
              <a:avLst/>
              <a:gdLst>
                <a:gd name="connsiteX0" fmla="*/ 392238 w 791783"/>
                <a:gd name="connsiteY0" fmla="*/ 27215 h 1045726"/>
                <a:gd name="connsiteX1" fmla="*/ 781705 w 791783"/>
                <a:gd name="connsiteY1" fmla="*/ 1005115 h 1045726"/>
                <a:gd name="connsiteX2" fmla="*/ 680105 w 791783"/>
                <a:gd name="connsiteY2" fmla="*/ 869649 h 1045726"/>
                <a:gd name="connsiteX3" fmla="*/ 713972 w 791783"/>
                <a:gd name="connsiteY3" fmla="*/ 958549 h 1045726"/>
                <a:gd name="connsiteX4" fmla="*/ 371072 w 791783"/>
                <a:gd name="connsiteY4" fmla="*/ 1030515 h 1045726"/>
                <a:gd name="connsiteX5" fmla="*/ 176338 w 791783"/>
                <a:gd name="connsiteY5" fmla="*/ 1026282 h 1045726"/>
                <a:gd name="connsiteX6" fmla="*/ 654705 w 791783"/>
                <a:gd name="connsiteY6" fmla="*/ 903515 h 1045726"/>
                <a:gd name="connsiteX7" fmla="*/ 150938 w 791783"/>
                <a:gd name="connsiteY7" fmla="*/ 586015 h 1045726"/>
                <a:gd name="connsiteX8" fmla="*/ 2772 w 791783"/>
                <a:gd name="connsiteY8" fmla="*/ 158449 h 1045726"/>
                <a:gd name="connsiteX9" fmla="*/ 248305 w 791783"/>
                <a:gd name="connsiteY9" fmla="*/ 260049 h 1045726"/>
                <a:gd name="connsiteX10" fmla="*/ 392238 w 791783"/>
                <a:gd name="connsiteY10" fmla="*/ 27215 h 1045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1783" h="1045726">
                  <a:moveTo>
                    <a:pt x="392238" y="27215"/>
                  </a:moveTo>
                  <a:cubicBezTo>
                    <a:pt x="481138" y="151393"/>
                    <a:pt x="733727" y="864709"/>
                    <a:pt x="781705" y="1005115"/>
                  </a:cubicBezTo>
                  <a:cubicBezTo>
                    <a:pt x="829683" y="1145521"/>
                    <a:pt x="691394" y="877410"/>
                    <a:pt x="680105" y="869649"/>
                  </a:cubicBezTo>
                  <a:cubicBezTo>
                    <a:pt x="668816" y="861888"/>
                    <a:pt x="765477" y="931738"/>
                    <a:pt x="713972" y="958549"/>
                  </a:cubicBezTo>
                  <a:cubicBezTo>
                    <a:pt x="662467" y="985360"/>
                    <a:pt x="460678" y="1019226"/>
                    <a:pt x="371072" y="1030515"/>
                  </a:cubicBezTo>
                  <a:cubicBezTo>
                    <a:pt x="281466" y="1041804"/>
                    <a:pt x="129066" y="1047449"/>
                    <a:pt x="176338" y="1026282"/>
                  </a:cubicBezTo>
                  <a:cubicBezTo>
                    <a:pt x="223610" y="1005115"/>
                    <a:pt x="658938" y="976893"/>
                    <a:pt x="654705" y="903515"/>
                  </a:cubicBezTo>
                  <a:cubicBezTo>
                    <a:pt x="650472" y="830137"/>
                    <a:pt x="259593" y="710193"/>
                    <a:pt x="150938" y="586015"/>
                  </a:cubicBezTo>
                  <a:cubicBezTo>
                    <a:pt x="42283" y="461837"/>
                    <a:pt x="-13456" y="212777"/>
                    <a:pt x="2772" y="158449"/>
                  </a:cubicBezTo>
                  <a:cubicBezTo>
                    <a:pt x="19000" y="104121"/>
                    <a:pt x="187627" y="276982"/>
                    <a:pt x="248305" y="260049"/>
                  </a:cubicBezTo>
                  <a:cubicBezTo>
                    <a:pt x="308983" y="243116"/>
                    <a:pt x="303338" y="-96963"/>
                    <a:pt x="392238" y="27215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4" name="フリーフォーム: 図形 353">
              <a:extLst>
                <a:ext uri="{FF2B5EF4-FFF2-40B4-BE49-F238E27FC236}">
                  <a16:creationId xmlns:a16="http://schemas.microsoft.com/office/drawing/2014/main" id="{3FD2531F-FB01-494D-A6E0-4A623BE2C111}"/>
                </a:ext>
              </a:extLst>
            </p:cNvPr>
            <p:cNvSpPr/>
            <p:nvPr/>
          </p:nvSpPr>
          <p:spPr>
            <a:xfrm>
              <a:off x="794144" y="9402356"/>
              <a:ext cx="1199761" cy="1020442"/>
            </a:xfrm>
            <a:custGeom>
              <a:avLst/>
              <a:gdLst>
                <a:gd name="connsiteX0" fmla="*/ 5956 w 1199761"/>
                <a:gd name="connsiteY0" fmla="*/ 207311 h 1020442"/>
                <a:gd name="connsiteX1" fmla="*/ 619789 w 1199761"/>
                <a:gd name="connsiteY1" fmla="*/ 25277 h 1020442"/>
                <a:gd name="connsiteX2" fmla="*/ 640956 w 1199761"/>
                <a:gd name="connsiteY2" fmla="*/ 16811 h 1020442"/>
                <a:gd name="connsiteX3" fmla="*/ 996556 w 1199761"/>
                <a:gd name="connsiteY3" fmla="*/ 169211 h 1020442"/>
                <a:gd name="connsiteX4" fmla="*/ 1199756 w 1199761"/>
                <a:gd name="connsiteY4" fmla="*/ 342777 h 1020442"/>
                <a:gd name="connsiteX5" fmla="*/ 1000789 w 1199761"/>
                <a:gd name="connsiteY5" fmla="*/ 706844 h 1020442"/>
                <a:gd name="connsiteX6" fmla="*/ 391189 w 1199761"/>
                <a:gd name="connsiteY6" fmla="*/ 1020111 h 1020442"/>
                <a:gd name="connsiteX7" fmla="*/ 903423 w 1199761"/>
                <a:gd name="connsiteY7" fmla="*/ 770344 h 1020442"/>
                <a:gd name="connsiteX8" fmla="*/ 306523 w 1199761"/>
                <a:gd name="connsiteY8" fmla="*/ 935444 h 1020442"/>
                <a:gd name="connsiteX9" fmla="*/ 272656 w 1199761"/>
                <a:gd name="connsiteY9" fmla="*/ 575611 h 1020442"/>
                <a:gd name="connsiteX10" fmla="*/ 306523 w 1199761"/>
                <a:gd name="connsiteY10" fmla="*/ 435911 h 1020442"/>
                <a:gd name="connsiteX11" fmla="*/ 5956 w 1199761"/>
                <a:gd name="connsiteY11" fmla="*/ 207311 h 10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9761" h="1020442">
                  <a:moveTo>
                    <a:pt x="5956" y="207311"/>
                  </a:moveTo>
                  <a:cubicBezTo>
                    <a:pt x="58167" y="138872"/>
                    <a:pt x="513956" y="57027"/>
                    <a:pt x="619789" y="25277"/>
                  </a:cubicBezTo>
                  <a:cubicBezTo>
                    <a:pt x="725622" y="-6473"/>
                    <a:pt x="578162" y="-7178"/>
                    <a:pt x="640956" y="16811"/>
                  </a:cubicBezTo>
                  <a:cubicBezTo>
                    <a:pt x="703750" y="40800"/>
                    <a:pt x="903423" y="114883"/>
                    <a:pt x="996556" y="169211"/>
                  </a:cubicBezTo>
                  <a:cubicBezTo>
                    <a:pt x="1089689" y="223539"/>
                    <a:pt x="1199051" y="253172"/>
                    <a:pt x="1199756" y="342777"/>
                  </a:cubicBezTo>
                  <a:cubicBezTo>
                    <a:pt x="1200461" y="432382"/>
                    <a:pt x="1135550" y="593955"/>
                    <a:pt x="1000789" y="706844"/>
                  </a:cubicBezTo>
                  <a:cubicBezTo>
                    <a:pt x="866028" y="819733"/>
                    <a:pt x="407417" y="1009528"/>
                    <a:pt x="391189" y="1020111"/>
                  </a:cubicBezTo>
                  <a:cubicBezTo>
                    <a:pt x="374961" y="1030694"/>
                    <a:pt x="917534" y="784455"/>
                    <a:pt x="903423" y="770344"/>
                  </a:cubicBezTo>
                  <a:cubicBezTo>
                    <a:pt x="889312" y="756233"/>
                    <a:pt x="411651" y="967899"/>
                    <a:pt x="306523" y="935444"/>
                  </a:cubicBezTo>
                  <a:cubicBezTo>
                    <a:pt x="201395" y="902989"/>
                    <a:pt x="272656" y="658866"/>
                    <a:pt x="272656" y="575611"/>
                  </a:cubicBezTo>
                  <a:cubicBezTo>
                    <a:pt x="272656" y="492356"/>
                    <a:pt x="352384" y="502939"/>
                    <a:pt x="306523" y="435911"/>
                  </a:cubicBezTo>
                  <a:cubicBezTo>
                    <a:pt x="260662" y="368883"/>
                    <a:pt x="-46255" y="275750"/>
                    <a:pt x="5956" y="207311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5" name="フリーフォーム: 図形 354">
              <a:extLst>
                <a:ext uri="{FF2B5EF4-FFF2-40B4-BE49-F238E27FC236}">
                  <a16:creationId xmlns:a16="http://schemas.microsoft.com/office/drawing/2014/main" id="{B85780CA-2051-4E10-BC03-40E33A081B8D}"/>
                </a:ext>
              </a:extLst>
            </p:cNvPr>
            <p:cNvSpPr/>
            <p:nvPr/>
          </p:nvSpPr>
          <p:spPr>
            <a:xfrm>
              <a:off x="3441007" y="7089775"/>
              <a:ext cx="3436043" cy="1899309"/>
            </a:xfrm>
            <a:custGeom>
              <a:avLst/>
              <a:gdLst>
                <a:gd name="connsiteX0" fmla="*/ 127694 w 4578331"/>
                <a:gd name="connsiteY0" fmla="*/ 1894813 h 2349498"/>
                <a:gd name="connsiteX1" fmla="*/ 280094 w 4578331"/>
                <a:gd name="connsiteY1" fmla="*/ 1848246 h 2349498"/>
                <a:gd name="connsiteX2" fmla="*/ 4174761 w 4578331"/>
                <a:gd name="connsiteY2" fmla="*/ 91413 h 2349498"/>
                <a:gd name="connsiteX3" fmla="*/ 4466861 w 4578331"/>
                <a:gd name="connsiteY3" fmla="*/ 260746 h 2349498"/>
                <a:gd name="connsiteX4" fmla="*/ 4276361 w 4578331"/>
                <a:gd name="connsiteY4" fmla="*/ 358113 h 2349498"/>
                <a:gd name="connsiteX5" fmla="*/ 2506827 w 4578331"/>
                <a:gd name="connsiteY5" fmla="*/ 1187846 h 2349498"/>
                <a:gd name="connsiteX6" fmla="*/ 3963094 w 4578331"/>
                <a:gd name="connsiteY6" fmla="*/ 679846 h 2349498"/>
                <a:gd name="connsiteX7" fmla="*/ 1461194 w 4578331"/>
                <a:gd name="connsiteY7" fmla="*/ 1788980 h 2349498"/>
                <a:gd name="connsiteX8" fmla="*/ 284327 w 4578331"/>
                <a:gd name="connsiteY8" fmla="*/ 2343546 h 2349498"/>
                <a:gd name="connsiteX9" fmla="*/ 792327 w 4578331"/>
                <a:gd name="connsiteY9" fmla="*/ 2072613 h 2349498"/>
                <a:gd name="connsiteX10" fmla="*/ 38794 w 4578331"/>
                <a:gd name="connsiteY10" fmla="*/ 1920213 h 2349498"/>
                <a:gd name="connsiteX11" fmla="*/ 127694 w 4578331"/>
                <a:gd name="connsiteY11" fmla="*/ 1894813 h 2349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78331" h="2349498">
                  <a:moveTo>
                    <a:pt x="127694" y="1894813"/>
                  </a:moveTo>
                  <a:lnTo>
                    <a:pt x="280094" y="1848246"/>
                  </a:lnTo>
                  <a:cubicBezTo>
                    <a:pt x="954605" y="1547679"/>
                    <a:pt x="3476967" y="355996"/>
                    <a:pt x="4174761" y="91413"/>
                  </a:cubicBezTo>
                  <a:cubicBezTo>
                    <a:pt x="4872556" y="-173170"/>
                    <a:pt x="4449928" y="216296"/>
                    <a:pt x="4466861" y="260746"/>
                  </a:cubicBezTo>
                  <a:cubicBezTo>
                    <a:pt x="4483794" y="305196"/>
                    <a:pt x="4276361" y="358113"/>
                    <a:pt x="4276361" y="358113"/>
                  </a:cubicBezTo>
                  <a:cubicBezTo>
                    <a:pt x="3949689" y="512630"/>
                    <a:pt x="2559038" y="1134224"/>
                    <a:pt x="2506827" y="1187846"/>
                  </a:cubicBezTo>
                  <a:cubicBezTo>
                    <a:pt x="2454616" y="1241468"/>
                    <a:pt x="4137366" y="579657"/>
                    <a:pt x="3963094" y="679846"/>
                  </a:cubicBezTo>
                  <a:cubicBezTo>
                    <a:pt x="3788822" y="780035"/>
                    <a:pt x="2074322" y="1511697"/>
                    <a:pt x="1461194" y="1788980"/>
                  </a:cubicBezTo>
                  <a:cubicBezTo>
                    <a:pt x="848066" y="2066263"/>
                    <a:pt x="395805" y="2296274"/>
                    <a:pt x="284327" y="2343546"/>
                  </a:cubicBezTo>
                  <a:cubicBezTo>
                    <a:pt x="172849" y="2390818"/>
                    <a:pt x="833249" y="2143169"/>
                    <a:pt x="792327" y="2072613"/>
                  </a:cubicBezTo>
                  <a:cubicBezTo>
                    <a:pt x="751405" y="2002057"/>
                    <a:pt x="150272" y="1942085"/>
                    <a:pt x="38794" y="1920213"/>
                  </a:cubicBezTo>
                  <a:cubicBezTo>
                    <a:pt x="-72684" y="1898341"/>
                    <a:pt x="87477" y="1906807"/>
                    <a:pt x="127694" y="1894813"/>
                  </a:cubicBezTo>
                  <a:close/>
                </a:path>
              </a:pathLst>
            </a:custGeom>
            <a:solidFill>
              <a:srgbClr val="C0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56" name="フリーフォーム: 図形 355">
              <a:extLst>
                <a:ext uri="{FF2B5EF4-FFF2-40B4-BE49-F238E27FC236}">
                  <a16:creationId xmlns:a16="http://schemas.microsoft.com/office/drawing/2014/main" id="{00340C12-C5E4-42A0-B3B3-29A30D504569}"/>
                </a:ext>
              </a:extLst>
            </p:cNvPr>
            <p:cNvSpPr/>
            <p:nvPr/>
          </p:nvSpPr>
          <p:spPr>
            <a:xfrm>
              <a:off x="7450701" y="6272443"/>
              <a:ext cx="2053076" cy="810842"/>
            </a:xfrm>
            <a:custGeom>
              <a:avLst/>
              <a:gdLst>
                <a:gd name="connsiteX0" fmla="*/ 152366 w 2053076"/>
                <a:gd name="connsiteY0" fmla="*/ 191857 h 810842"/>
                <a:gd name="connsiteX1" fmla="*/ 330166 w 2053076"/>
                <a:gd name="connsiteY1" fmla="*/ 174924 h 810842"/>
                <a:gd name="connsiteX2" fmla="*/ 1824532 w 2053076"/>
                <a:gd name="connsiteY2" fmla="*/ 1357 h 810842"/>
                <a:gd name="connsiteX3" fmla="*/ 1219166 w 2053076"/>
                <a:gd name="connsiteY3" fmla="*/ 280757 h 810842"/>
                <a:gd name="connsiteX4" fmla="*/ 2048899 w 2053076"/>
                <a:gd name="connsiteY4" fmla="*/ 301924 h 810842"/>
                <a:gd name="connsiteX5" fmla="*/ 791599 w 2053076"/>
                <a:gd name="connsiteY5" fmla="*/ 530524 h 810842"/>
                <a:gd name="connsiteX6" fmla="*/ 1324999 w 2053076"/>
                <a:gd name="connsiteY6" fmla="*/ 682924 h 810842"/>
                <a:gd name="connsiteX7" fmla="*/ 474099 w 2053076"/>
                <a:gd name="connsiteY7" fmla="*/ 809924 h 810842"/>
                <a:gd name="connsiteX8" fmla="*/ 338632 w 2053076"/>
                <a:gd name="connsiteY8" fmla="*/ 737957 h 810842"/>
                <a:gd name="connsiteX9" fmla="*/ 1147199 w 2053076"/>
                <a:gd name="connsiteY9" fmla="*/ 695624 h 810842"/>
                <a:gd name="connsiteX10" fmla="*/ 38066 w 2053076"/>
                <a:gd name="connsiteY10" fmla="*/ 496657 h 810842"/>
                <a:gd name="connsiteX11" fmla="*/ 237032 w 2053076"/>
                <a:gd name="connsiteY11" fmla="*/ 479724 h 810842"/>
                <a:gd name="connsiteX12" fmla="*/ 1083699 w 2053076"/>
                <a:gd name="connsiteY12" fmla="*/ 373890 h 810842"/>
                <a:gd name="connsiteX13" fmla="*/ 152366 w 2053076"/>
                <a:gd name="connsiteY13" fmla="*/ 191857 h 81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3076" h="810842">
                  <a:moveTo>
                    <a:pt x="152366" y="191857"/>
                  </a:moveTo>
                  <a:cubicBezTo>
                    <a:pt x="26777" y="158696"/>
                    <a:pt x="330166" y="174924"/>
                    <a:pt x="330166" y="174924"/>
                  </a:cubicBezTo>
                  <a:cubicBezTo>
                    <a:pt x="608860" y="143174"/>
                    <a:pt x="1676365" y="-16282"/>
                    <a:pt x="1824532" y="1357"/>
                  </a:cubicBezTo>
                  <a:cubicBezTo>
                    <a:pt x="1972699" y="18996"/>
                    <a:pt x="1181772" y="230663"/>
                    <a:pt x="1219166" y="280757"/>
                  </a:cubicBezTo>
                  <a:cubicBezTo>
                    <a:pt x="1256561" y="330852"/>
                    <a:pt x="2120160" y="260296"/>
                    <a:pt x="2048899" y="301924"/>
                  </a:cubicBezTo>
                  <a:cubicBezTo>
                    <a:pt x="1977638" y="343552"/>
                    <a:pt x="912249" y="467024"/>
                    <a:pt x="791599" y="530524"/>
                  </a:cubicBezTo>
                  <a:cubicBezTo>
                    <a:pt x="670949" y="594024"/>
                    <a:pt x="1377916" y="636357"/>
                    <a:pt x="1324999" y="682924"/>
                  </a:cubicBezTo>
                  <a:cubicBezTo>
                    <a:pt x="1272082" y="729491"/>
                    <a:pt x="638493" y="800752"/>
                    <a:pt x="474099" y="809924"/>
                  </a:cubicBezTo>
                  <a:cubicBezTo>
                    <a:pt x="309705" y="819096"/>
                    <a:pt x="226449" y="757007"/>
                    <a:pt x="338632" y="737957"/>
                  </a:cubicBezTo>
                  <a:cubicBezTo>
                    <a:pt x="450815" y="718907"/>
                    <a:pt x="1197293" y="735841"/>
                    <a:pt x="1147199" y="695624"/>
                  </a:cubicBezTo>
                  <a:cubicBezTo>
                    <a:pt x="1097105" y="655407"/>
                    <a:pt x="189761" y="532640"/>
                    <a:pt x="38066" y="496657"/>
                  </a:cubicBezTo>
                  <a:cubicBezTo>
                    <a:pt x="-113629" y="460674"/>
                    <a:pt x="237032" y="479724"/>
                    <a:pt x="237032" y="479724"/>
                  </a:cubicBezTo>
                  <a:cubicBezTo>
                    <a:pt x="411304" y="459263"/>
                    <a:pt x="1098516" y="416929"/>
                    <a:pt x="1083699" y="373890"/>
                  </a:cubicBezTo>
                  <a:cubicBezTo>
                    <a:pt x="1068882" y="330851"/>
                    <a:pt x="277955" y="225018"/>
                    <a:pt x="152366" y="191857"/>
                  </a:cubicBezTo>
                  <a:close/>
                </a:path>
              </a:pathLst>
            </a:custGeom>
            <a:solidFill>
              <a:srgbClr val="FFC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49" name="フリーフォーム: 図形 1248">
            <a:extLst>
              <a:ext uri="{FF2B5EF4-FFF2-40B4-BE49-F238E27FC236}">
                <a16:creationId xmlns:a16="http://schemas.microsoft.com/office/drawing/2014/main" id="{8DE3DA42-5CC8-42BD-949B-7E08123F1498}"/>
              </a:ext>
            </a:extLst>
          </p:cNvPr>
          <p:cNvSpPr/>
          <p:nvPr/>
        </p:nvSpPr>
        <p:spPr>
          <a:xfrm>
            <a:off x="1659965" y="4905203"/>
            <a:ext cx="773624" cy="1195171"/>
          </a:xfrm>
          <a:custGeom>
            <a:avLst/>
            <a:gdLst>
              <a:gd name="connsiteX0" fmla="*/ 130735 w 773624"/>
              <a:gd name="connsiteY0" fmla="*/ 1230 h 1195171"/>
              <a:gd name="connsiteX1" fmla="*/ 232335 w 773624"/>
              <a:gd name="connsiteY1" fmla="*/ 437264 h 1195171"/>
              <a:gd name="connsiteX2" fmla="*/ 769968 w 773624"/>
              <a:gd name="connsiteY2" fmla="*/ 1190797 h 1195171"/>
              <a:gd name="connsiteX3" fmla="*/ 473635 w 773624"/>
              <a:gd name="connsiteY3" fmla="*/ 758997 h 1195171"/>
              <a:gd name="connsiteX4" fmla="*/ 575235 w 773624"/>
              <a:gd name="connsiteY4" fmla="*/ 1017230 h 1195171"/>
              <a:gd name="connsiteX5" fmla="*/ 20668 w 773624"/>
              <a:gd name="connsiteY5" fmla="*/ 331430 h 1195171"/>
              <a:gd name="connsiteX6" fmla="*/ 130735 w 773624"/>
              <a:gd name="connsiteY6" fmla="*/ 1230 h 119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3624" h="1195171">
                <a:moveTo>
                  <a:pt x="130735" y="1230"/>
                </a:moveTo>
                <a:cubicBezTo>
                  <a:pt x="166013" y="18869"/>
                  <a:pt x="125796" y="239003"/>
                  <a:pt x="232335" y="437264"/>
                </a:cubicBezTo>
                <a:cubicBezTo>
                  <a:pt x="338874" y="635525"/>
                  <a:pt x="729751" y="1137175"/>
                  <a:pt x="769968" y="1190797"/>
                </a:cubicBezTo>
                <a:cubicBezTo>
                  <a:pt x="810185" y="1244419"/>
                  <a:pt x="506091" y="787925"/>
                  <a:pt x="473635" y="758997"/>
                </a:cubicBezTo>
                <a:cubicBezTo>
                  <a:pt x="441180" y="730069"/>
                  <a:pt x="650729" y="1088491"/>
                  <a:pt x="575235" y="1017230"/>
                </a:cubicBezTo>
                <a:cubicBezTo>
                  <a:pt x="499741" y="945969"/>
                  <a:pt x="95457" y="504291"/>
                  <a:pt x="20668" y="331430"/>
                </a:cubicBezTo>
                <a:cubicBezTo>
                  <a:pt x="-54121" y="158569"/>
                  <a:pt x="95457" y="-16409"/>
                  <a:pt x="130735" y="1230"/>
                </a:cubicBezTo>
                <a:close/>
              </a:path>
            </a:pathLst>
          </a:custGeom>
          <a:solidFill>
            <a:srgbClr val="FF3399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: 図形 1254">
            <a:extLst>
              <a:ext uri="{FF2B5EF4-FFF2-40B4-BE49-F238E27FC236}">
                <a16:creationId xmlns:a16="http://schemas.microsoft.com/office/drawing/2014/main" id="{DE116F78-D2C2-49AD-9408-D61F002626DC}"/>
              </a:ext>
            </a:extLst>
          </p:cNvPr>
          <p:cNvSpPr/>
          <p:nvPr/>
        </p:nvSpPr>
        <p:spPr>
          <a:xfrm>
            <a:off x="1131274" y="4002956"/>
            <a:ext cx="3172829" cy="2847674"/>
          </a:xfrm>
          <a:custGeom>
            <a:avLst/>
            <a:gdLst>
              <a:gd name="connsiteX0" fmla="*/ 2687193 w 3172829"/>
              <a:gd name="connsiteY0" fmla="*/ 602911 h 2847674"/>
              <a:gd name="connsiteX1" fmla="*/ 1975993 w 3172829"/>
              <a:gd name="connsiteY1" fmla="*/ 1627377 h 2847674"/>
              <a:gd name="connsiteX2" fmla="*/ 1544193 w 3172829"/>
              <a:gd name="connsiteY2" fmla="*/ 2118444 h 2847674"/>
              <a:gd name="connsiteX3" fmla="*/ 1730459 w 3172829"/>
              <a:gd name="connsiteY3" fmla="*/ 1872911 h 2847674"/>
              <a:gd name="connsiteX4" fmla="*/ 832993 w 3172829"/>
              <a:gd name="connsiteY4" fmla="*/ 2821177 h 2847674"/>
              <a:gd name="connsiteX5" fmla="*/ 1180126 w 3172829"/>
              <a:gd name="connsiteY5" fmla="*/ 2567177 h 2847674"/>
              <a:gd name="connsiteX6" fmla="*/ 900726 w 3172829"/>
              <a:gd name="connsiteY6" fmla="*/ 2380911 h 2847674"/>
              <a:gd name="connsiteX7" fmla="*/ 722926 w 3172829"/>
              <a:gd name="connsiteY7" fmla="*/ 1678177 h 2847674"/>
              <a:gd name="connsiteX8" fmla="*/ 3259 w 3172829"/>
              <a:gd name="connsiteY8" fmla="*/ 856911 h 2847674"/>
              <a:gd name="connsiteX9" fmla="*/ 1044659 w 3172829"/>
              <a:gd name="connsiteY9" fmla="*/ 1999911 h 2847674"/>
              <a:gd name="connsiteX10" fmla="*/ 324993 w 3172829"/>
              <a:gd name="connsiteY10" fmla="*/ 958511 h 2847674"/>
              <a:gd name="connsiteX11" fmla="*/ 875326 w 3172829"/>
              <a:gd name="connsiteY11" fmla="*/ 662177 h 2847674"/>
              <a:gd name="connsiteX12" fmla="*/ 807593 w 3172829"/>
              <a:gd name="connsiteY12" fmla="*/ 1280244 h 2847674"/>
              <a:gd name="connsiteX13" fmla="*/ 1171659 w 3172829"/>
              <a:gd name="connsiteY13" fmla="*/ 1153244 h 2847674"/>
              <a:gd name="connsiteX14" fmla="*/ 1823593 w 3172829"/>
              <a:gd name="connsiteY14" fmla="*/ 1127844 h 2847674"/>
              <a:gd name="connsiteX15" fmla="*/ 2009859 w 3172829"/>
              <a:gd name="connsiteY15" fmla="*/ 585977 h 2847674"/>
              <a:gd name="connsiteX16" fmla="*/ 2213059 w 3172829"/>
              <a:gd name="connsiteY16" fmla="*/ 806111 h 2847674"/>
              <a:gd name="connsiteX17" fmla="*/ 1874393 w 3172829"/>
              <a:gd name="connsiteY17" fmla="*/ 1483444 h 2847674"/>
              <a:gd name="connsiteX18" fmla="*/ 3144393 w 3172829"/>
              <a:gd name="connsiteY18" fmla="*/ 27177 h 2847674"/>
              <a:gd name="connsiteX19" fmla="*/ 2687193 w 3172829"/>
              <a:gd name="connsiteY19" fmla="*/ 602911 h 2847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172829" h="2847674">
                <a:moveTo>
                  <a:pt x="2687193" y="602911"/>
                </a:moveTo>
                <a:cubicBezTo>
                  <a:pt x="2492460" y="869611"/>
                  <a:pt x="2166493" y="1374788"/>
                  <a:pt x="1975993" y="1627377"/>
                </a:cubicBezTo>
                <a:cubicBezTo>
                  <a:pt x="1785493" y="1879966"/>
                  <a:pt x="1585115" y="2077522"/>
                  <a:pt x="1544193" y="2118444"/>
                </a:cubicBezTo>
                <a:cubicBezTo>
                  <a:pt x="1503271" y="2159366"/>
                  <a:pt x="1848992" y="1755789"/>
                  <a:pt x="1730459" y="1872911"/>
                </a:cubicBezTo>
                <a:cubicBezTo>
                  <a:pt x="1611926" y="1990033"/>
                  <a:pt x="924715" y="2705466"/>
                  <a:pt x="832993" y="2821177"/>
                </a:cubicBezTo>
                <a:cubicBezTo>
                  <a:pt x="741271" y="2936888"/>
                  <a:pt x="1168837" y="2640555"/>
                  <a:pt x="1180126" y="2567177"/>
                </a:cubicBezTo>
                <a:cubicBezTo>
                  <a:pt x="1191415" y="2493799"/>
                  <a:pt x="976926" y="2529078"/>
                  <a:pt x="900726" y="2380911"/>
                </a:cubicBezTo>
                <a:cubicBezTo>
                  <a:pt x="824526" y="2232744"/>
                  <a:pt x="872504" y="1932177"/>
                  <a:pt x="722926" y="1678177"/>
                </a:cubicBezTo>
                <a:cubicBezTo>
                  <a:pt x="573348" y="1424177"/>
                  <a:pt x="-50363" y="803289"/>
                  <a:pt x="3259" y="856911"/>
                </a:cubicBezTo>
                <a:cubicBezTo>
                  <a:pt x="56881" y="910533"/>
                  <a:pt x="991037" y="1982978"/>
                  <a:pt x="1044659" y="1999911"/>
                </a:cubicBezTo>
                <a:cubicBezTo>
                  <a:pt x="1098281" y="2016844"/>
                  <a:pt x="353215" y="1181467"/>
                  <a:pt x="324993" y="958511"/>
                </a:cubicBezTo>
                <a:cubicBezTo>
                  <a:pt x="296771" y="735555"/>
                  <a:pt x="794893" y="608555"/>
                  <a:pt x="875326" y="662177"/>
                </a:cubicBezTo>
                <a:cubicBezTo>
                  <a:pt x="955759" y="715799"/>
                  <a:pt x="758204" y="1198400"/>
                  <a:pt x="807593" y="1280244"/>
                </a:cubicBezTo>
                <a:cubicBezTo>
                  <a:pt x="856982" y="1362089"/>
                  <a:pt x="1002326" y="1178644"/>
                  <a:pt x="1171659" y="1153244"/>
                </a:cubicBezTo>
                <a:cubicBezTo>
                  <a:pt x="1340992" y="1127844"/>
                  <a:pt x="1683893" y="1222389"/>
                  <a:pt x="1823593" y="1127844"/>
                </a:cubicBezTo>
                <a:cubicBezTo>
                  <a:pt x="1963293" y="1033300"/>
                  <a:pt x="1944948" y="639599"/>
                  <a:pt x="2009859" y="585977"/>
                </a:cubicBezTo>
                <a:cubicBezTo>
                  <a:pt x="2074770" y="532355"/>
                  <a:pt x="2235637" y="656533"/>
                  <a:pt x="2213059" y="806111"/>
                </a:cubicBezTo>
                <a:cubicBezTo>
                  <a:pt x="2190481" y="955689"/>
                  <a:pt x="1719171" y="1613266"/>
                  <a:pt x="1874393" y="1483444"/>
                </a:cubicBezTo>
                <a:cubicBezTo>
                  <a:pt x="2029615" y="1353622"/>
                  <a:pt x="3006104" y="169699"/>
                  <a:pt x="3144393" y="27177"/>
                </a:cubicBezTo>
                <a:cubicBezTo>
                  <a:pt x="3282682" y="-115345"/>
                  <a:pt x="2881926" y="336211"/>
                  <a:pt x="2687193" y="602911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: 図形 1255">
            <a:extLst>
              <a:ext uri="{FF2B5EF4-FFF2-40B4-BE49-F238E27FC236}">
                <a16:creationId xmlns:a16="http://schemas.microsoft.com/office/drawing/2014/main" id="{653322BC-3EC2-41C7-8C43-72A64CD9CC86}"/>
              </a:ext>
            </a:extLst>
          </p:cNvPr>
          <p:cNvSpPr/>
          <p:nvPr/>
        </p:nvSpPr>
        <p:spPr>
          <a:xfrm>
            <a:off x="1275502" y="5302245"/>
            <a:ext cx="3246828" cy="2971331"/>
          </a:xfrm>
          <a:custGeom>
            <a:avLst/>
            <a:gdLst>
              <a:gd name="connsiteX0" fmla="*/ 2820248 w 3246828"/>
              <a:gd name="connsiteY0" fmla="*/ 5 h 2971331"/>
              <a:gd name="connsiteX1" fmla="*/ 2064598 w 3246828"/>
              <a:gd name="connsiteY1" fmla="*/ 819155 h 2971331"/>
              <a:gd name="connsiteX2" fmla="*/ 953348 w 3246828"/>
              <a:gd name="connsiteY2" fmla="*/ 2165355 h 2971331"/>
              <a:gd name="connsiteX3" fmla="*/ 1816948 w 3246828"/>
              <a:gd name="connsiteY3" fmla="*/ 1270005 h 2971331"/>
              <a:gd name="connsiteX4" fmla="*/ 978748 w 3246828"/>
              <a:gd name="connsiteY4" fmla="*/ 2247905 h 2971331"/>
              <a:gd name="connsiteX5" fmla="*/ 172298 w 3246828"/>
              <a:gd name="connsiteY5" fmla="*/ 1454155 h 2971331"/>
              <a:gd name="connsiteX6" fmla="*/ 235798 w 3246828"/>
              <a:gd name="connsiteY6" fmla="*/ 2266955 h 2971331"/>
              <a:gd name="connsiteX7" fmla="*/ 235798 w 3246828"/>
              <a:gd name="connsiteY7" fmla="*/ 2101855 h 2971331"/>
              <a:gd name="connsiteX8" fmla="*/ 848 w 3246828"/>
              <a:gd name="connsiteY8" fmla="*/ 2901955 h 2971331"/>
              <a:gd name="connsiteX9" fmla="*/ 331048 w 3246828"/>
              <a:gd name="connsiteY9" fmla="*/ 1993905 h 2971331"/>
              <a:gd name="connsiteX10" fmla="*/ 521548 w 3246828"/>
              <a:gd name="connsiteY10" fmla="*/ 2578105 h 2971331"/>
              <a:gd name="connsiteX11" fmla="*/ 477098 w 3246828"/>
              <a:gd name="connsiteY11" fmla="*/ 2787655 h 2971331"/>
              <a:gd name="connsiteX12" fmla="*/ 2648798 w 3246828"/>
              <a:gd name="connsiteY12" fmla="*/ 2514605 h 2971331"/>
              <a:gd name="connsiteX13" fmla="*/ 2445598 w 3246828"/>
              <a:gd name="connsiteY13" fmla="*/ 2603505 h 2971331"/>
              <a:gd name="connsiteX14" fmla="*/ 3074248 w 3246828"/>
              <a:gd name="connsiteY14" fmla="*/ 2400305 h 2971331"/>
              <a:gd name="connsiteX15" fmla="*/ 1391498 w 3246828"/>
              <a:gd name="connsiteY15" fmla="*/ 2965455 h 2971331"/>
              <a:gd name="connsiteX16" fmla="*/ 2775798 w 3246828"/>
              <a:gd name="connsiteY16" fmla="*/ 1981205 h 2971331"/>
              <a:gd name="connsiteX17" fmla="*/ 3169498 w 3246828"/>
              <a:gd name="connsiteY17" fmla="*/ 1746255 h 2971331"/>
              <a:gd name="connsiteX18" fmla="*/ 3220298 w 3246828"/>
              <a:gd name="connsiteY18" fmla="*/ 2019305 h 2971331"/>
              <a:gd name="connsiteX19" fmla="*/ 3207598 w 3246828"/>
              <a:gd name="connsiteY19" fmla="*/ 1644655 h 2971331"/>
              <a:gd name="connsiteX20" fmla="*/ 2763098 w 3246828"/>
              <a:gd name="connsiteY20" fmla="*/ 1943105 h 2971331"/>
              <a:gd name="connsiteX21" fmla="*/ 2661498 w 3246828"/>
              <a:gd name="connsiteY21" fmla="*/ 2038355 h 2971331"/>
              <a:gd name="connsiteX22" fmla="*/ 2547198 w 3246828"/>
              <a:gd name="connsiteY22" fmla="*/ 844555 h 2971331"/>
              <a:gd name="connsiteX23" fmla="*/ 2921848 w 3246828"/>
              <a:gd name="connsiteY23" fmla="*/ 1981205 h 2971331"/>
              <a:gd name="connsiteX24" fmla="*/ 2953598 w 3246828"/>
              <a:gd name="connsiteY24" fmla="*/ 2260605 h 2971331"/>
              <a:gd name="connsiteX25" fmla="*/ 2845648 w 3246828"/>
              <a:gd name="connsiteY25" fmla="*/ 927105 h 2971331"/>
              <a:gd name="connsiteX26" fmla="*/ 2661498 w 3246828"/>
              <a:gd name="connsiteY26" fmla="*/ 609605 h 2971331"/>
              <a:gd name="connsiteX27" fmla="*/ 2591648 w 3246828"/>
              <a:gd name="connsiteY27" fmla="*/ 374655 h 2971331"/>
              <a:gd name="connsiteX28" fmla="*/ 2299548 w 3246828"/>
              <a:gd name="connsiteY28" fmla="*/ 869955 h 2971331"/>
              <a:gd name="connsiteX29" fmla="*/ 2134448 w 3246828"/>
              <a:gd name="connsiteY29" fmla="*/ 806455 h 2971331"/>
              <a:gd name="connsiteX30" fmla="*/ 2820248 w 3246828"/>
              <a:gd name="connsiteY30" fmla="*/ 5 h 297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246828" h="2971331">
                <a:moveTo>
                  <a:pt x="2820248" y="5"/>
                </a:moveTo>
                <a:cubicBezTo>
                  <a:pt x="2808606" y="2122"/>
                  <a:pt x="2375748" y="458263"/>
                  <a:pt x="2064598" y="819155"/>
                </a:cubicBezTo>
                <a:cubicBezTo>
                  <a:pt x="1753448" y="1180047"/>
                  <a:pt x="994623" y="2090213"/>
                  <a:pt x="953348" y="2165355"/>
                </a:cubicBezTo>
                <a:cubicBezTo>
                  <a:pt x="912073" y="2240497"/>
                  <a:pt x="1812715" y="1256247"/>
                  <a:pt x="1816948" y="1270005"/>
                </a:cubicBezTo>
                <a:cubicBezTo>
                  <a:pt x="1821181" y="1283763"/>
                  <a:pt x="1252856" y="2217213"/>
                  <a:pt x="978748" y="2247905"/>
                </a:cubicBezTo>
                <a:cubicBezTo>
                  <a:pt x="704640" y="2278597"/>
                  <a:pt x="296123" y="1450980"/>
                  <a:pt x="172298" y="1454155"/>
                </a:cubicBezTo>
                <a:cubicBezTo>
                  <a:pt x="48473" y="1457330"/>
                  <a:pt x="225215" y="2159005"/>
                  <a:pt x="235798" y="2266955"/>
                </a:cubicBezTo>
                <a:cubicBezTo>
                  <a:pt x="246381" y="2374905"/>
                  <a:pt x="274956" y="1996022"/>
                  <a:pt x="235798" y="2101855"/>
                </a:cubicBezTo>
                <a:cubicBezTo>
                  <a:pt x="196640" y="2207688"/>
                  <a:pt x="-15027" y="2919947"/>
                  <a:pt x="848" y="2901955"/>
                </a:cubicBezTo>
                <a:cubicBezTo>
                  <a:pt x="16723" y="2883963"/>
                  <a:pt x="244265" y="2047880"/>
                  <a:pt x="331048" y="1993905"/>
                </a:cubicBezTo>
                <a:cubicBezTo>
                  <a:pt x="417831" y="1939930"/>
                  <a:pt x="497206" y="2445813"/>
                  <a:pt x="521548" y="2578105"/>
                </a:cubicBezTo>
                <a:cubicBezTo>
                  <a:pt x="545890" y="2710397"/>
                  <a:pt x="122556" y="2798238"/>
                  <a:pt x="477098" y="2787655"/>
                </a:cubicBezTo>
                <a:cubicBezTo>
                  <a:pt x="831640" y="2777072"/>
                  <a:pt x="2320715" y="2545297"/>
                  <a:pt x="2648798" y="2514605"/>
                </a:cubicBezTo>
                <a:cubicBezTo>
                  <a:pt x="2976881" y="2483913"/>
                  <a:pt x="2374690" y="2622555"/>
                  <a:pt x="2445598" y="2603505"/>
                </a:cubicBezTo>
                <a:cubicBezTo>
                  <a:pt x="2516506" y="2584455"/>
                  <a:pt x="3249931" y="2339980"/>
                  <a:pt x="3074248" y="2400305"/>
                </a:cubicBezTo>
                <a:cubicBezTo>
                  <a:pt x="2898565" y="2460630"/>
                  <a:pt x="1441240" y="3035305"/>
                  <a:pt x="1391498" y="2965455"/>
                </a:cubicBezTo>
                <a:cubicBezTo>
                  <a:pt x="1341756" y="2895605"/>
                  <a:pt x="2479465" y="2184405"/>
                  <a:pt x="2775798" y="1981205"/>
                </a:cubicBezTo>
                <a:cubicBezTo>
                  <a:pt x="3072131" y="1778005"/>
                  <a:pt x="3095415" y="1739905"/>
                  <a:pt x="3169498" y="1746255"/>
                </a:cubicBezTo>
                <a:cubicBezTo>
                  <a:pt x="3243581" y="1752605"/>
                  <a:pt x="3213948" y="2036238"/>
                  <a:pt x="3220298" y="2019305"/>
                </a:cubicBezTo>
                <a:cubicBezTo>
                  <a:pt x="3226648" y="2002372"/>
                  <a:pt x="3283798" y="1657355"/>
                  <a:pt x="3207598" y="1644655"/>
                </a:cubicBezTo>
                <a:cubicBezTo>
                  <a:pt x="3131398" y="1631955"/>
                  <a:pt x="2854114" y="1877488"/>
                  <a:pt x="2763098" y="1943105"/>
                </a:cubicBezTo>
                <a:cubicBezTo>
                  <a:pt x="2672082" y="2008722"/>
                  <a:pt x="2697481" y="2221447"/>
                  <a:pt x="2661498" y="2038355"/>
                </a:cubicBezTo>
                <a:cubicBezTo>
                  <a:pt x="2625515" y="1855263"/>
                  <a:pt x="2503806" y="854080"/>
                  <a:pt x="2547198" y="844555"/>
                </a:cubicBezTo>
                <a:cubicBezTo>
                  <a:pt x="2590590" y="835030"/>
                  <a:pt x="2854115" y="1745197"/>
                  <a:pt x="2921848" y="1981205"/>
                </a:cubicBezTo>
                <a:cubicBezTo>
                  <a:pt x="2989581" y="2217213"/>
                  <a:pt x="2966298" y="2436288"/>
                  <a:pt x="2953598" y="2260605"/>
                </a:cubicBezTo>
                <a:cubicBezTo>
                  <a:pt x="2940898" y="2084922"/>
                  <a:pt x="2894331" y="1202272"/>
                  <a:pt x="2845648" y="927105"/>
                </a:cubicBezTo>
                <a:cubicBezTo>
                  <a:pt x="2796965" y="651938"/>
                  <a:pt x="2703831" y="701680"/>
                  <a:pt x="2661498" y="609605"/>
                </a:cubicBezTo>
                <a:cubicBezTo>
                  <a:pt x="2619165" y="517530"/>
                  <a:pt x="2651973" y="331263"/>
                  <a:pt x="2591648" y="374655"/>
                </a:cubicBezTo>
                <a:cubicBezTo>
                  <a:pt x="2531323" y="418047"/>
                  <a:pt x="2375748" y="797988"/>
                  <a:pt x="2299548" y="869955"/>
                </a:cubicBezTo>
                <a:cubicBezTo>
                  <a:pt x="2223348" y="941922"/>
                  <a:pt x="2044490" y="949330"/>
                  <a:pt x="2134448" y="806455"/>
                </a:cubicBezTo>
                <a:cubicBezTo>
                  <a:pt x="2224406" y="663580"/>
                  <a:pt x="2831890" y="-2112"/>
                  <a:pt x="2820248" y="5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: 図形 1256">
            <a:extLst>
              <a:ext uri="{FF2B5EF4-FFF2-40B4-BE49-F238E27FC236}">
                <a16:creationId xmlns:a16="http://schemas.microsoft.com/office/drawing/2014/main" id="{CD22440F-2B18-4CE9-A4D6-ACD04CFB3E8B}"/>
              </a:ext>
            </a:extLst>
          </p:cNvPr>
          <p:cNvSpPr/>
          <p:nvPr/>
        </p:nvSpPr>
        <p:spPr>
          <a:xfrm>
            <a:off x="732360" y="4590467"/>
            <a:ext cx="1464806" cy="2161110"/>
          </a:xfrm>
          <a:custGeom>
            <a:avLst/>
            <a:gdLst>
              <a:gd name="connsiteX0" fmla="*/ 315390 w 1464806"/>
              <a:gd name="connsiteY0" fmla="*/ 13283 h 2161110"/>
              <a:gd name="connsiteX1" fmla="*/ 817040 w 1464806"/>
              <a:gd name="connsiteY1" fmla="*/ 578433 h 2161110"/>
              <a:gd name="connsiteX2" fmla="*/ 1166290 w 1464806"/>
              <a:gd name="connsiteY2" fmla="*/ 1270583 h 2161110"/>
              <a:gd name="connsiteX3" fmla="*/ 1413940 w 1464806"/>
              <a:gd name="connsiteY3" fmla="*/ 2121483 h 2161110"/>
              <a:gd name="connsiteX4" fmla="*/ 1147240 w 1464806"/>
              <a:gd name="connsiteY4" fmla="*/ 1524583 h 2161110"/>
              <a:gd name="connsiteX5" fmla="*/ 1464740 w 1464806"/>
              <a:gd name="connsiteY5" fmla="*/ 2057983 h 2161110"/>
              <a:gd name="connsiteX6" fmla="*/ 1115490 w 1464806"/>
              <a:gd name="connsiteY6" fmla="*/ 1499183 h 2161110"/>
              <a:gd name="connsiteX7" fmla="*/ 391590 w 1464806"/>
              <a:gd name="connsiteY7" fmla="*/ 2159583 h 2161110"/>
              <a:gd name="connsiteX8" fmla="*/ 772590 w 1464806"/>
              <a:gd name="connsiteY8" fmla="*/ 1683333 h 2161110"/>
              <a:gd name="connsiteX9" fmla="*/ 486840 w 1464806"/>
              <a:gd name="connsiteY9" fmla="*/ 1765883 h 2161110"/>
              <a:gd name="connsiteX10" fmla="*/ 416990 w 1464806"/>
              <a:gd name="connsiteY10" fmla="*/ 1391233 h 2161110"/>
              <a:gd name="connsiteX11" fmla="*/ 728140 w 1464806"/>
              <a:gd name="connsiteY11" fmla="*/ 1803983 h 2161110"/>
              <a:gd name="connsiteX12" fmla="*/ 785290 w 1464806"/>
              <a:gd name="connsiteY12" fmla="*/ 1835733 h 2161110"/>
              <a:gd name="connsiteX13" fmla="*/ 404290 w 1464806"/>
              <a:gd name="connsiteY13" fmla="*/ 1092783 h 2161110"/>
              <a:gd name="connsiteX14" fmla="*/ 23290 w 1464806"/>
              <a:gd name="connsiteY14" fmla="*/ 870533 h 2161110"/>
              <a:gd name="connsiteX15" fmla="*/ 1121840 w 1464806"/>
              <a:gd name="connsiteY15" fmla="*/ 51383 h 2161110"/>
              <a:gd name="connsiteX16" fmla="*/ 480490 w 1464806"/>
              <a:gd name="connsiteY16" fmla="*/ 870533 h 2161110"/>
              <a:gd name="connsiteX17" fmla="*/ 874190 w 1464806"/>
              <a:gd name="connsiteY17" fmla="*/ 1156283 h 2161110"/>
              <a:gd name="connsiteX18" fmla="*/ 315390 w 1464806"/>
              <a:gd name="connsiteY18" fmla="*/ 13283 h 2161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64806" h="2161110">
                <a:moveTo>
                  <a:pt x="315390" y="13283"/>
                </a:moveTo>
                <a:cubicBezTo>
                  <a:pt x="305865" y="-83025"/>
                  <a:pt x="675223" y="368883"/>
                  <a:pt x="817040" y="578433"/>
                </a:cubicBezTo>
                <a:cubicBezTo>
                  <a:pt x="958857" y="787983"/>
                  <a:pt x="1066807" y="1013408"/>
                  <a:pt x="1166290" y="1270583"/>
                </a:cubicBezTo>
                <a:cubicBezTo>
                  <a:pt x="1265773" y="1527758"/>
                  <a:pt x="1417115" y="2079150"/>
                  <a:pt x="1413940" y="2121483"/>
                </a:cubicBezTo>
                <a:cubicBezTo>
                  <a:pt x="1410765" y="2163816"/>
                  <a:pt x="1138773" y="1535166"/>
                  <a:pt x="1147240" y="1524583"/>
                </a:cubicBezTo>
                <a:cubicBezTo>
                  <a:pt x="1155707" y="1514000"/>
                  <a:pt x="1470032" y="2062216"/>
                  <a:pt x="1464740" y="2057983"/>
                </a:cubicBezTo>
                <a:cubicBezTo>
                  <a:pt x="1459448" y="2053750"/>
                  <a:pt x="1294348" y="1482250"/>
                  <a:pt x="1115490" y="1499183"/>
                </a:cubicBezTo>
                <a:cubicBezTo>
                  <a:pt x="936632" y="1516116"/>
                  <a:pt x="448740" y="2128891"/>
                  <a:pt x="391590" y="2159583"/>
                </a:cubicBezTo>
                <a:cubicBezTo>
                  <a:pt x="334440" y="2190275"/>
                  <a:pt x="756715" y="1748950"/>
                  <a:pt x="772590" y="1683333"/>
                </a:cubicBezTo>
                <a:cubicBezTo>
                  <a:pt x="788465" y="1617716"/>
                  <a:pt x="546107" y="1814566"/>
                  <a:pt x="486840" y="1765883"/>
                </a:cubicBezTo>
                <a:cubicBezTo>
                  <a:pt x="427573" y="1717200"/>
                  <a:pt x="376773" y="1384883"/>
                  <a:pt x="416990" y="1391233"/>
                </a:cubicBezTo>
                <a:cubicBezTo>
                  <a:pt x="457207" y="1397583"/>
                  <a:pt x="666757" y="1729900"/>
                  <a:pt x="728140" y="1803983"/>
                </a:cubicBezTo>
                <a:cubicBezTo>
                  <a:pt x="789523" y="1878066"/>
                  <a:pt x="839265" y="1954266"/>
                  <a:pt x="785290" y="1835733"/>
                </a:cubicBezTo>
                <a:cubicBezTo>
                  <a:pt x="731315" y="1717200"/>
                  <a:pt x="531290" y="1253650"/>
                  <a:pt x="404290" y="1092783"/>
                </a:cubicBezTo>
                <a:cubicBezTo>
                  <a:pt x="277290" y="931916"/>
                  <a:pt x="-96302" y="1044100"/>
                  <a:pt x="23290" y="870533"/>
                </a:cubicBezTo>
                <a:cubicBezTo>
                  <a:pt x="142882" y="696966"/>
                  <a:pt x="1045640" y="51383"/>
                  <a:pt x="1121840" y="51383"/>
                </a:cubicBezTo>
                <a:cubicBezTo>
                  <a:pt x="1198040" y="51383"/>
                  <a:pt x="521765" y="686383"/>
                  <a:pt x="480490" y="870533"/>
                </a:cubicBezTo>
                <a:cubicBezTo>
                  <a:pt x="439215" y="1054683"/>
                  <a:pt x="900648" y="1300216"/>
                  <a:pt x="874190" y="1156283"/>
                </a:cubicBezTo>
                <a:cubicBezTo>
                  <a:pt x="847732" y="1012350"/>
                  <a:pt x="324915" y="109591"/>
                  <a:pt x="315390" y="13283"/>
                </a:cubicBezTo>
                <a:close/>
              </a:path>
            </a:pathLst>
          </a:custGeom>
          <a:solidFill>
            <a:srgbClr val="FF3399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: 図形 1257">
            <a:extLst>
              <a:ext uri="{FF2B5EF4-FFF2-40B4-BE49-F238E27FC236}">
                <a16:creationId xmlns:a16="http://schemas.microsoft.com/office/drawing/2014/main" id="{6FA3FE01-B263-480C-B1CF-82379701E2F2}"/>
              </a:ext>
            </a:extLst>
          </p:cNvPr>
          <p:cNvSpPr/>
          <p:nvPr/>
        </p:nvSpPr>
        <p:spPr>
          <a:xfrm>
            <a:off x="3864573" y="4860784"/>
            <a:ext cx="1266070" cy="2079114"/>
          </a:xfrm>
          <a:custGeom>
            <a:avLst/>
            <a:gdLst>
              <a:gd name="connsiteX0" fmla="*/ 529627 w 1266070"/>
              <a:gd name="connsiteY0" fmla="*/ 104916 h 2079114"/>
              <a:gd name="connsiteX1" fmla="*/ 548677 w 1266070"/>
              <a:gd name="connsiteY1" fmla="*/ 422416 h 2079114"/>
              <a:gd name="connsiteX2" fmla="*/ 1234477 w 1266070"/>
              <a:gd name="connsiteY2" fmla="*/ 1667016 h 2079114"/>
              <a:gd name="connsiteX3" fmla="*/ 1043977 w 1266070"/>
              <a:gd name="connsiteY3" fmla="*/ 1362216 h 2079114"/>
              <a:gd name="connsiteX4" fmla="*/ 104177 w 1266070"/>
              <a:gd name="connsiteY4" fmla="*/ 2073416 h 2079114"/>
              <a:gd name="connsiteX5" fmla="*/ 402627 w 1266070"/>
              <a:gd name="connsiteY5" fmla="*/ 1692416 h 2079114"/>
              <a:gd name="connsiteX6" fmla="*/ 231177 w 1266070"/>
              <a:gd name="connsiteY6" fmla="*/ 1616216 h 2079114"/>
              <a:gd name="connsiteX7" fmla="*/ 193077 w 1266070"/>
              <a:gd name="connsiteY7" fmla="*/ 555766 h 2079114"/>
              <a:gd name="connsiteX8" fmla="*/ 129577 w 1266070"/>
              <a:gd name="connsiteY8" fmla="*/ 1717816 h 2079114"/>
              <a:gd name="connsiteX9" fmla="*/ 8927 w 1266070"/>
              <a:gd name="connsiteY9" fmla="*/ 930416 h 2079114"/>
              <a:gd name="connsiteX10" fmla="*/ 396277 w 1266070"/>
              <a:gd name="connsiteY10" fmla="*/ 422416 h 2079114"/>
              <a:gd name="connsiteX11" fmla="*/ 193077 w 1266070"/>
              <a:gd name="connsiteY11" fmla="*/ 1597166 h 2079114"/>
              <a:gd name="connsiteX12" fmla="*/ 15277 w 1266070"/>
              <a:gd name="connsiteY12" fmla="*/ 847866 h 2079114"/>
              <a:gd name="connsiteX13" fmla="*/ 555027 w 1266070"/>
              <a:gd name="connsiteY13" fmla="*/ 54116 h 2079114"/>
              <a:gd name="connsiteX14" fmla="*/ 529627 w 1266070"/>
              <a:gd name="connsiteY14" fmla="*/ 104916 h 2079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66070" h="2079114">
                <a:moveTo>
                  <a:pt x="529627" y="104916"/>
                </a:moveTo>
                <a:cubicBezTo>
                  <a:pt x="528569" y="166299"/>
                  <a:pt x="431202" y="162066"/>
                  <a:pt x="548677" y="422416"/>
                </a:cubicBezTo>
                <a:cubicBezTo>
                  <a:pt x="666152" y="682766"/>
                  <a:pt x="1151927" y="1510383"/>
                  <a:pt x="1234477" y="1667016"/>
                </a:cubicBezTo>
                <a:cubicBezTo>
                  <a:pt x="1317027" y="1823649"/>
                  <a:pt x="1232360" y="1294483"/>
                  <a:pt x="1043977" y="1362216"/>
                </a:cubicBezTo>
                <a:cubicBezTo>
                  <a:pt x="855594" y="1429949"/>
                  <a:pt x="211069" y="2018383"/>
                  <a:pt x="104177" y="2073416"/>
                </a:cubicBezTo>
                <a:cubicBezTo>
                  <a:pt x="-2715" y="2128449"/>
                  <a:pt x="381460" y="1768616"/>
                  <a:pt x="402627" y="1692416"/>
                </a:cubicBezTo>
                <a:cubicBezTo>
                  <a:pt x="423794" y="1616216"/>
                  <a:pt x="266102" y="1805658"/>
                  <a:pt x="231177" y="1616216"/>
                </a:cubicBezTo>
                <a:cubicBezTo>
                  <a:pt x="196252" y="1426774"/>
                  <a:pt x="210010" y="538833"/>
                  <a:pt x="193077" y="555766"/>
                </a:cubicBezTo>
                <a:cubicBezTo>
                  <a:pt x="176144" y="572699"/>
                  <a:pt x="160269" y="1655374"/>
                  <a:pt x="129577" y="1717816"/>
                </a:cubicBezTo>
                <a:cubicBezTo>
                  <a:pt x="98885" y="1780258"/>
                  <a:pt x="-35523" y="1146316"/>
                  <a:pt x="8927" y="930416"/>
                </a:cubicBezTo>
                <a:cubicBezTo>
                  <a:pt x="53377" y="714516"/>
                  <a:pt x="365585" y="311291"/>
                  <a:pt x="396277" y="422416"/>
                </a:cubicBezTo>
                <a:cubicBezTo>
                  <a:pt x="426969" y="533541"/>
                  <a:pt x="256577" y="1526258"/>
                  <a:pt x="193077" y="1597166"/>
                </a:cubicBezTo>
                <a:cubicBezTo>
                  <a:pt x="129577" y="1668074"/>
                  <a:pt x="-45048" y="1105041"/>
                  <a:pt x="15277" y="847866"/>
                </a:cubicBezTo>
                <a:cubicBezTo>
                  <a:pt x="75602" y="590691"/>
                  <a:pt x="475652" y="174766"/>
                  <a:pt x="555027" y="54116"/>
                </a:cubicBezTo>
                <a:cubicBezTo>
                  <a:pt x="634402" y="-66534"/>
                  <a:pt x="530685" y="43533"/>
                  <a:pt x="529627" y="104916"/>
                </a:cubicBezTo>
                <a:close/>
              </a:path>
            </a:pathLst>
          </a:custGeom>
          <a:solidFill>
            <a:srgbClr val="FF3399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: 図形 1258">
            <a:extLst>
              <a:ext uri="{FF2B5EF4-FFF2-40B4-BE49-F238E27FC236}">
                <a16:creationId xmlns:a16="http://schemas.microsoft.com/office/drawing/2014/main" id="{5E491EF4-13ED-4B44-A390-C429EB9F7417}"/>
              </a:ext>
            </a:extLst>
          </p:cNvPr>
          <p:cNvSpPr/>
          <p:nvPr/>
        </p:nvSpPr>
        <p:spPr>
          <a:xfrm>
            <a:off x="3784647" y="8227233"/>
            <a:ext cx="3434771" cy="2266295"/>
          </a:xfrm>
          <a:custGeom>
            <a:avLst/>
            <a:gdLst>
              <a:gd name="connsiteX0" fmla="*/ 558753 w 3434771"/>
              <a:gd name="connsiteY0" fmla="*/ 595034 h 2266295"/>
              <a:gd name="connsiteX1" fmla="*/ 668820 w 3434771"/>
              <a:gd name="connsiteY1" fmla="*/ 1043767 h 2266295"/>
              <a:gd name="connsiteX2" fmla="*/ 702686 w 3434771"/>
              <a:gd name="connsiteY2" fmla="*/ 1594100 h 2266295"/>
              <a:gd name="connsiteX3" fmla="*/ 1202220 w 3434771"/>
              <a:gd name="connsiteY3" fmla="*/ 2262967 h 2266295"/>
              <a:gd name="connsiteX4" fmla="*/ 939753 w 3434771"/>
              <a:gd name="connsiteY4" fmla="*/ 1848100 h 2266295"/>
              <a:gd name="connsiteX5" fmla="*/ 457153 w 3434771"/>
              <a:gd name="connsiteY5" fmla="*/ 1763434 h 2266295"/>
              <a:gd name="connsiteX6" fmla="*/ 1049820 w 3434771"/>
              <a:gd name="connsiteY6" fmla="*/ 1721100 h 2266295"/>
              <a:gd name="connsiteX7" fmla="*/ 304753 w 3434771"/>
              <a:gd name="connsiteY7" fmla="*/ 1390900 h 2266295"/>
              <a:gd name="connsiteX8" fmla="*/ 101553 w 3434771"/>
              <a:gd name="connsiteY8" fmla="*/ 865967 h 2266295"/>
              <a:gd name="connsiteX9" fmla="*/ 135420 w 3434771"/>
              <a:gd name="connsiteY9" fmla="*/ 705100 h 2266295"/>
              <a:gd name="connsiteX10" fmla="*/ 1701753 w 3434771"/>
              <a:gd name="connsiteY10" fmla="*/ 2367 h 2266295"/>
              <a:gd name="connsiteX11" fmla="*/ 1320753 w 3434771"/>
              <a:gd name="connsiteY11" fmla="*/ 476500 h 2266295"/>
              <a:gd name="connsiteX12" fmla="*/ 3428953 w 3434771"/>
              <a:gd name="connsiteY12" fmla="*/ 476500 h 2266295"/>
              <a:gd name="connsiteX13" fmla="*/ 558753 w 3434771"/>
              <a:gd name="connsiteY13" fmla="*/ 595034 h 2266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34771" h="2266295">
                <a:moveTo>
                  <a:pt x="558753" y="595034"/>
                </a:moveTo>
                <a:cubicBezTo>
                  <a:pt x="98731" y="689578"/>
                  <a:pt x="644831" y="877256"/>
                  <a:pt x="668820" y="1043767"/>
                </a:cubicBezTo>
                <a:cubicBezTo>
                  <a:pt x="692809" y="1210278"/>
                  <a:pt x="613786" y="1390900"/>
                  <a:pt x="702686" y="1594100"/>
                </a:cubicBezTo>
                <a:cubicBezTo>
                  <a:pt x="791586" y="1797300"/>
                  <a:pt x="1162709" y="2220634"/>
                  <a:pt x="1202220" y="2262967"/>
                </a:cubicBezTo>
                <a:cubicBezTo>
                  <a:pt x="1241731" y="2305300"/>
                  <a:pt x="1063931" y="1931355"/>
                  <a:pt x="939753" y="1848100"/>
                </a:cubicBezTo>
                <a:cubicBezTo>
                  <a:pt x="815575" y="1764845"/>
                  <a:pt x="438808" y="1784601"/>
                  <a:pt x="457153" y="1763434"/>
                </a:cubicBezTo>
                <a:cubicBezTo>
                  <a:pt x="475498" y="1742267"/>
                  <a:pt x="1075220" y="1783189"/>
                  <a:pt x="1049820" y="1721100"/>
                </a:cubicBezTo>
                <a:cubicBezTo>
                  <a:pt x="1024420" y="1659011"/>
                  <a:pt x="462797" y="1533422"/>
                  <a:pt x="304753" y="1390900"/>
                </a:cubicBezTo>
                <a:cubicBezTo>
                  <a:pt x="146709" y="1248378"/>
                  <a:pt x="129775" y="980267"/>
                  <a:pt x="101553" y="865967"/>
                </a:cubicBezTo>
                <a:cubicBezTo>
                  <a:pt x="73331" y="751667"/>
                  <a:pt x="-131280" y="849033"/>
                  <a:pt x="135420" y="705100"/>
                </a:cubicBezTo>
                <a:cubicBezTo>
                  <a:pt x="402120" y="561167"/>
                  <a:pt x="1504198" y="40467"/>
                  <a:pt x="1701753" y="2367"/>
                </a:cubicBezTo>
                <a:cubicBezTo>
                  <a:pt x="1899308" y="-35733"/>
                  <a:pt x="1032886" y="397478"/>
                  <a:pt x="1320753" y="476500"/>
                </a:cubicBezTo>
                <a:cubicBezTo>
                  <a:pt x="1608620" y="555522"/>
                  <a:pt x="3554542" y="453922"/>
                  <a:pt x="3428953" y="476500"/>
                </a:cubicBezTo>
                <a:cubicBezTo>
                  <a:pt x="3303364" y="499078"/>
                  <a:pt x="1018775" y="500490"/>
                  <a:pt x="558753" y="595034"/>
                </a:cubicBezTo>
                <a:close/>
              </a:path>
            </a:pathLst>
          </a:custGeom>
          <a:solidFill>
            <a:srgbClr val="FF3399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: 図形 1259">
            <a:extLst>
              <a:ext uri="{FF2B5EF4-FFF2-40B4-BE49-F238E27FC236}">
                <a16:creationId xmlns:a16="http://schemas.microsoft.com/office/drawing/2014/main" id="{5841965E-2015-4B5E-842C-7B2F20DB2E9D}"/>
              </a:ext>
            </a:extLst>
          </p:cNvPr>
          <p:cNvSpPr/>
          <p:nvPr/>
        </p:nvSpPr>
        <p:spPr>
          <a:xfrm>
            <a:off x="3706440" y="4808534"/>
            <a:ext cx="1095467" cy="1765264"/>
          </a:xfrm>
          <a:custGeom>
            <a:avLst/>
            <a:gdLst>
              <a:gd name="connsiteX0" fmla="*/ 1043360 w 1095467"/>
              <a:gd name="connsiteY0" fmla="*/ 85199 h 1765264"/>
              <a:gd name="connsiteX1" fmla="*/ 992560 w 1095467"/>
              <a:gd name="connsiteY1" fmla="*/ 102133 h 1765264"/>
              <a:gd name="connsiteX2" fmla="*/ 493027 w 1095467"/>
              <a:gd name="connsiteY2" fmla="*/ 838733 h 1765264"/>
              <a:gd name="connsiteX3" fmla="*/ 611560 w 1095467"/>
              <a:gd name="connsiteY3" fmla="*/ 1761599 h 1765264"/>
              <a:gd name="connsiteX4" fmla="*/ 408360 w 1095467"/>
              <a:gd name="connsiteY4" fmla="*/ 1143533 h 1765264"/>
              <a:gd name="connsiteX5" fmla="*/ 145893 w 1095467"/>
              <a:gd name="connsiteY5" fmla="*/ 694799 h 1765264"/>
              <a:gd name="connsiteX6" fmla="*/ 1068760 w 1095467"/>
              <a:gd name="connsiteY6" fmla="*/ 1532999 h 1765264"/>
              <a:gd name="connsiteX7" fmla="*/ 27360 w 1095467"/>
              <a:gd name="connsiteY7" fmla="*/ 923399 h 1765264"/>
              <a:gd name="connsiteX8" fmla="*/ 366027 w 1095467"/>
              <a:gd name="connsiteY8" fmla="*/ 559333 h 1765264"/>
              <a:gd name="connsiteX9" fmla="*/ 1043360 w 1095467"/>
              <a:gd name="connsiteY9" fmla="*/ 25933 h 1765264"/>
              <a:gd name="connsiteX10" fmla="*/ 1043360 w 1095467"/>
              <a:gd name="connsiteY10" fmla="*/ 85199 h 176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95467" h="1765264">
                <a:moveTo>
                  <a:pt x="1043360" y="85199"/>
                </a:moveTo>
                <a:cubicBezTo>
                  <a:pt x="1034893" y="97899"/>
                  <a:pt x="1084282" y="-23456"/>
                  <a:pt x="992560" y="102133"/>
                </a:cubicBezTo>
                <a:cubicBezTo>
                  <a:pt x="900838" y="227722"/>
                  <a:pt x="556527" y="562155"/>
                  <a:pt x="493027" y="838733"/>
                </a:cubicBezTo>
                <a:cubicBezTo>
                  <a:pt x="429527" y="1115311"/>
                  <a:pt x="625671" y="1710799"/>
                  <a:pt x="611560" y="1761599"/>
                </a:cubicBezTo>
                <a:cubicBezTo>
                  <a:pt x="597449" y="1812399"/>
                  <a:pt x="485971" y="1321333"/>
                  <a:pt x="408360" y="1143533"/>
                </a:cubicBezTo>
                <a:cubicBezTo>
                  <a:pt x="330749" y="965733"/>
                  <a:pt x="35826" y="629888"/>
                  <a:pt x="145893" y="694799"/>
                </a:cubicBezTo>
                <a:cubicBezTo>
                  <a:pt x="255960" y="759710"/>
                  <a:pt x="1088515" y="1494899"/>
                  <a:pt x="1068760" y="1532999"/>
                </a:cubicBezTo>
                <a:cubicBezTo>
                  <a:pt x="1049005" y="1571099"/>
                  <a:pt x="144482" y="1085677"/>
                  <a:pt x="27360" y="923399"/>
                </a:cubicBezTo>
                <a:cubicBezTo>
                  <a:pt x="-89762" y="761121"/>
                  <a:pt x="196694" y="708911"/>
                  <a:pt x="366027" y="559333"/>
                </a:cubicBezTo>
                <a:cubicBezTo>
                  <a:pt x="535360" y="409755"/>
                  <a:pt x="930471" y="104955"/>
                  <a:pt x="1043360" y="25933"/>
                </a:cubicBezTo>
                <a:cubicBezTo>
                  <a:pt x="1156249" y="-53089"/>
                  <a:pt x="1051827" y="72499"/>
                  <a:pt x="1043360" y="85199"/>
                </a:cubicBezTo>
                <a:close/>
              </a:path>
            </a:pathLst>
          </a:custGeom>
          <a:solidFill>
            <a:srgbClr val="FF3399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: 図形 1260">
            <a:extLst>
              <a:ext uri="{FF2B5EF4-FFF2-40B4-BE49-F238E27FC236}">
                <a16:creationId xmlns:a16="http://schemas.microsoft.com/office/drawing/2014/main" id="{D3465FC9-B01D-48C8-BEAD-35EEBFFECF5E}"/>
              </a:ext>
            </a:extLst>
          </p:cNvPr>
          <p:cNvSpPr/>
          <p:nvPr/>
        </p:nvSpPr>
        <p:spPr>
          <a:xfrm>
            <a:off x="948434" y="4670386"/>
            <a:ext cx="926764" cy="1544316"/>
          </a:xfrm>
          <a:custGeom>
            <a:avLst/>
            <a:gdLst>
              <a:gd name="connsiteX0" fmla="*/ 711033 w 926764"/>
              <a:gd name="connsiteY0" fmla="*/ 3214 h 1544316"/>
              <a:gd name="connsiteX1" fmla="*/ 575566 w 926764"/>
              <a:gd name="connsiteY1" fmla="*/ 468881 h 1544316"/>
              <a:gd name="connsiteX2" fmla="*/ 922699 w 926764"/>
              <a:gd name="connsiteY2" fmla="*/ 1307081 h 1544316"/>
              <a:gd name="connsiteX3" fmla="*/ 770299 w 926764"/>
              <a:gd name="connsiteY3" fmla="*/ 959947 h 1544316"/>
              <a:gd name="connsiteX4" fmla="*/ 846499 w 926764"/>
              <a:gd name="connsiteY4" fmla="*/ 1544147 h 1544316"/>
              <a:gd name="connsiteX5" fmla="*/ 279233 w 926764"/>
              <a:gd name="connsiteY5" fmla="*/ 892214 h 1544316"/>
              <a:gd name="connsiteX6" fmla="*/ 16766 w 926764"/>
              <a:gd name="connsiteY6" fmla="*/ 689014 h 1544316"/>
              <a:gd name="connsiteX7" fmla="*/ 711033 w 926764"/>
              <a:gd name="connsiteY7" fmla="*/ 3214 h 1544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6764" h="1544316">
                <a:moveTo>
                  <a:pt x="711033" y="3214"/>
                </a:moveTo>
                <a:cubicBezTo>
                  <a:pt x="804166" y="-33475"/>
                  <a:pt x="540288" y="251570"/>
                  <a:pt x="575566" y="468881"/>
                </a:cubicBezTo>
                <a:cubicBezTo>
                  <a:pt x="610844" y="686192"/>
                  <a:pt x="890244" y="1225237"/>
                  <a:pt x="922699" y="1307081"/>
                </a:cubicBezTo>
                <a:cubicBezTo>
                  <a:pt x="955155" y="1388925"/>
                  <a:pt x="782999" y="920436"/>
                  <a:pt x="770299" y="959947"/>
                </a:cubicBezTo>
                <a:cubicBezTo>
                  <a:pt x="757599" y="999458"/>
                  <a:pt x="928343" y="1555436"/>
                  <a:pt x="846499" y="1544147"/>
                </a:cubicBezTo>
                <a:cubicBezTo>
                  <a:pt x="764655" y="1532858"/>
                  <a:pt x="417522" y="1034736"/>
                  <a:pt x="279233" y="892214"/>
                </a:cubicBezTo>
                <a:cubicBezTo>
                  <a:pt x="140944" y="749692"/>
                  <a:pt x="-59434" y="835769"/>
                  <a:pt x="16766" y="689014"/>
                </a:cubicBezTo>
                <a:cubicBezTo>
                  <a:pt x="92966" y="542259"/>
                  <a:pt x="617900" y="39903"/>
                  <a:pt x="711033" y="3214"/>
                </a:cubicBezTo>
                <a:close/>
              </a:path>
            </a:pathLst>
          </a:custGeom>
          <a:solidFill>
            <a:srgbClr val="FF3399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: 図形 1261">
            <a:extLst>
              <a:ext uri="{FF2B5EF4-FFF2-40B4-BE49-F238E27FC236}">
                <a16:creationId xmlns:a16="http://schemas.microsoft.com/office/drawing/2014/main" id="{7C5C07E5-9AB1-4FAC-8E3D-FB07F6E4E937}"/>
              </a:ext>
            </a:extLst>
          </p:cNvPr>
          <p:cNvSpPr/>
          <p:nvPr/>
        </p:nvSpPr>
        <p:spPr>
          <a:xfrm>
            <a:off x="3932750" y="8619046"/>
            <a:ext cx="2367652" cy="1532276"/>
          </a:xfrm>
          <a:custGeom>
            <a:avLst/>
            <a:gdLst>
              <a:gd name="connsiteX0" fmla="*/ 2298717 w 2367652"/>
              <a:gd name="connsiteY0" fmla="*/ 330221 h 1532276"/>
              <a:gd name="connsiteX1" fmla="*/ 2247917 w 2367652"/>
              <a:gd name="connsiteY1" fmla="*/ 330221 h 1532276"/>
              <a:gd name="connsiteX2" fmla="*/ 495317 w 2367652"/>
              <a:gd name="connsiteY2" fmla="*/ 160887 h 1532276"/>
              <a:gd name="connsiteX3" fmla="*/ 791650 w 2367652"/>
              <a:gd name="connsiteY3" fmla="*/ 1498621 h 1532276"/>
              <a:gd name="connsiteX4" fmla="*/ 563050 w 2367652"/>
              <a:gd name="connsiteY4" fmla="*/ 1066821 h 1532276"/>
              <a:gd name="connsiteX5" fmla="*/ 12717 w 2367652"/>
              <a:gd name="connsiteY5" fmla="*/ 372554 h 1532276"/>
              <a:gd name="connsiteX6" fmla="*/ 1164183 w 2367652"/>
              <a:gd name="connsiteY6" fmla="*/ 21 h 1532276"/>
              <a:gd name="connsiteX7" fmla="*/ 2298717 w 2367652"/>
              <a:gd name="connsiteY7" fmla="*/ 330221 h 1532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7652" h="1532276">
                <a:moveTo>
                  <a:pt x="2298717" y="330221"/>
                </a:moveTo>
                <a:cubicBezTo>
                  <a:pt x="2479339" y="385254"/>
                  <a:pt x="2247917" y="330221"/>
                  <a:pt x="2247917" y="330221"/>
                </a:cubicBezTo>
                <a:cubicBezTo>
                  <a:pt x="1947350" y="301999"/>
                  <a:pt x="738028" y="-33846"/>
                  <a:pt x="495317" y="160887"/>
                </a:cubicBezTo>
                <a:cubicBezTo>
                  <a:pt x="252606" y="355620"/>
                  <a:pt x="780361" y="1347632"/>
                  <a:pt x="791650" y="1498621"/>
                </a:cubicBezTo>
                <a:cubicBezTo>
                  <a:pt x="802939" y="1649610"/>
                  <a:pt x="692872" y="1254499"/>
                  <a:pt x="563050" y="1066821"/>
                </a:cubicBezTo>
                <a:cubicBezTo>
                  <a:pt x="433228" y="879143"/>
                  <a:pt x="-87472" y="550354"/>
                  <a:pt x="12717" y="372554"/>
                </a:cubicBezTo>
                <a:cubicBezTo>
                  <a:pt x="112906" y="194754"/>
                  <a:pt x="781772" y="2843"/>
                  <a:pt x="1164183" y="21"/>
                </a:cubicBezTo>
                <a:cubicBezTo>
                  <a:pt x="1546594" y="-2801"/>
                  <a:pt x="2118095" y="275188"/>
                  <a:pt x="2298717" y="330221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: 図形 1262">
            <a:extLst>
              <a:ext uri="{FF2B5EF4-FFF2-40B4-BE49-F238E27FC236}">
                <a16:creationId xmlns:a16="http://schemas.microsoft.com/office/drawing/2014/main" id="{0EF96E32-2872-4811-BE0E-A0B83F1647DA}"/>
              </a:ext>
            </a:extLst>
          </p:cNvPr>
          <p:cNvSpPr/>
          <p:nvPr/>
        </p:nvSpPr>
        <p:spPr>
          <a:xfrm>
            <a:off x="1741737" y="2606036"/>
            <a:ext cx="989230" cy="597816"/>
          </a:xfrm>
          <a:custGeom>
            <a:avLst/>
            <a:gdLst>
              <a:gd name="connsiteX0" fmla="*/ 984530 w 989230"/>
              <a:gd name="connsiteY0" fmla="*/ 103297 h 597816"/>
              <a:gd name="connsiteX1" fmla="*/ 603530 w 989230"/>
              <a:gd name="connsiteY1" fmla="*/ 22864 h 597816"/>
              <a:gd name="connsiteX2" fmla="*/ 15096 w 989230"/>
              <a:gd name="connsiteY2" fmla="*/ 585897 h 597816"/>
              <a:gd name="connsiteX3" fmla="*/ 188663 w 989230"/>
              <a:gd name="connsiteY3" fmla="*/ 378464 h 597816"/>
              <a:gd name="connsiteX4" fmla="*/ 345296 w 989230"/>
              <a:gd name="connsiteY4" fmla="*/ 44031 h 597816"/>
              <a:gd name="connsiteX5" fmla="*/ 984530 w 989230"/>
              <a:gd name="connsiteY5" fmla="*/ 103297 h 59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9230" h="597816">
                <a:moveTo>
                  <a:pt x="984530" y="103297"/>
                </a:moveTo>
                <a:cubicBezTo>
                  <a:pt x="1027569" y="99769"/>
                  <a:pt x="765102" y="-57569"/>
                  <a:pt x="603530" y="22864"/>
                </a:cubicBezTo>
                <a:cubicBezTo>
                  <a:pt x="441958" y="103297"/>
                  <a:pt x="84240" y="526630"/>
                  <a:pt x="15096" y="585897"/>
                </a:cubicBezTo>
                <a:cubicBezTo>
                  <a:pt x="-54049" y="645164"/>
                  <a:pt x="133630" y="468775"/>
                  <a:pt x="188663" y="378464"/>
                </a:cubicBezTo>
                <a:cubicBezTo>
                  <a:pt x="243696" y="288153"/>
                  <a:pt x="215474" y="96242"/>
                  <a:pt x="345296" y="44031"/>
                </a:cubicBezTo>
                <a:cubicBezTo>
                  <a:pt x="475118" y="-8180"/>
                  <a:pt x="941491" y="106825"/>
                  <a:pt x="984530" y="103297"/>
                </a:cubicBezTo>
                <a:close/>
              </a:path>
            </a:pathLst>
          </a:custGeom>
          <a:solidFill>
            <a:srgbClr val="FF3399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: 図形 1263">
            <a:extLst>
              <a:ext uri="{FF2B5EF4-FFF2-40B4-BE49-F238E27FC236}">
                <a16:creationId xmlns:a16="http://schemas.microsoft.com/office/drawing/2014/main" id="{68C17C73-E967-45FE-B27E-62CDF0D5AEE6}"/>
              </a:ext>
            </a:extLst>
          </p:cNvPr>
          <p:cNvSpPr/>
          <p:nvPr/>
        </p:nvSpPr>
        <p:spPr>
          <a:xfrm>
            <a:off x="1707057" y="2311627"/>
            <a:ext cx="1036147" cy="452123"/>
          </a:xfrm>
          <a:custGeom>
            <a:avLst/>
            <a:gdLst>
              <a:gd name="connsiteX0" fmla="*/ 1036143 w 1036147"/>
              <a:gd name="connsiteY0" fmla="*/ 215673 h 452123"/>
              <a:gd name="connsiteX1" fmla="*/ 782143 w 1036147"/>
              <a:gd name="connsiteY1" fmla="*/ 4006 h 452123"/>
              <a:gd name="connsiteX2" fmla="*/ 32843 w 1036147"/>
              <a:gd name="connsiteY2" fmla="*/ 440040 h 452123"/>
              <a:gd name="connsiteX3" fmla="*/ 197943 w 1036147"/>
              <a:gd name="connsiteY3" fmla="*/ 308806 h 452123"/>
              <a:gd name="connsiteX4" fmla="*/ 777910 w 1036147"/>
              <a:gd name="connsiteY4" fmla="*/ 80206 h 452123"/>
              <a:gd name="connsiteX5" fmla="*/ 1036143 w 1036147"/>
              <a:gd name="connsiteY5" fmla="*/ 215673 h 45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6147" h="452123">
                <a:moveTo>
                  <a:pt x="1036143" y="215673"/>
                </a:moveTo>
                <a:cubicBezTo>
                  <a:pt x="1036848" y="202973"/>
                  <a:pt x="949360" y="-33388"/>
                  <a:pt x="782143" y="4006"/>
                </a:cubicBezTo>
                <a:cubicBezTo>
                  <a:pt x="614926" y="41400"/>
                  <a:pt x="130210" y="389240"/>
                  <a:pt x="32843" y="440040"/>
                </a:cubicBezTo>
                <a:cubicBezTo>
                  <a:pt x="-64524" y="490840"/>
                  <a:pt x="73765" y="368778"/>
                  <a:pt x="197943" y="308806"/>
                </a:cubicBezTo>
                <a:cubicBezTo>
                  <a:pt x="322121" y="248834"/>
                  <a:pt x="641738" y="95023"/>
                  <a:pt x="777910" y="80206"/>
                </a:cubicBezTo>
                <a:cubicBezTo>
                  <a:pt x="914082" y="65389"/>
                  <a:pt x="1035438" y="228373"/>
                  <a:pt x="1036143" y="215673"/>
                </a:cubicBezTo>
                <a:close/>
              </a:path>
            </a:pathLst>
          </a:custGeom>
          <a:solidFill>
            <a:srgbClr val="FF3399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: 図形 1264">
            <a:extLst>
              <a:ext uri="{FF2B5EF4-FFF2-40B4-BE49-F238E27FC236}">
                <a16:creationId xmlns:a16="http://schemas.microsoft.com/office/drawing/2014/main" id="{21E7D74C-85F2-49FC-84BD-8B2E7F852762}"/>
              </a:ext>
            </a:extLst>
          </p:cNvPr>
          <p:cNvSpPr/>
          <p:nvPr/>
        </p:nvSpPr>
        <p:spPr>
          <a:xfrm>
            <a:off x="1596058" y="2763632"/>
            <a:ext cx="402079" cy="831734"/>
          </a:xfrm>
          <a:custGeom>
            <a:avLst/>
            <a:gdLst>
              <a:gd name="connsiteX0" fmla="*/ 402075 w 402079"/>
              <a:gd name="connsiteY0" fmla="*/ 735 h 831734"/>
              <a:gd name="connsiteX1" fmla="*/ 33775 w 402079"/>
              <a:gd name="connsiteY1" fmla="*/ 432535 h 831734"/>
              <a:gd name="connsiteX2" fmla="*/ 16842 w 402079"/>
              <a:gd name="connsiteY2" fmla="*/ 830468 h 831734"/>
              <a:gd name="connsiteX3" fmla="*/ 29542 w 402079"/>
              <a:gd name="connsiteY3" fmla="*/ 551068 h 831734"/>
              <a:gd name="connsiteX4" fmla="*/ 25309 w 402079"/>
              <a:gd name="connsiteY4" fmla="*/ 335168 h 831734"/>
              <a:gd name="connsiteX5" fmla="*/ 402075 w 402079"/>
              <a:gd name="connsiteY5" fmla="*/ 735 h 831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2079" h="831734">
                <a:moveTo>
                  <a:pt x="402075" y="735"/>
                </a:moveTo>
                <a:cubicBezTo>
                  <a:pt x="403486" y="16963"/>
                  <a:pt x="97980" y="294246"/>
                  <a:pt x="33775" y="432535"/>
                </a:cubicBezTo>
                <a:cubicBezTo>
                  <a:pt x="-30430" y="570824"/>
                  <a:pt x="17547" y="810713"/>
                  <a:pt x="16842" y="830468"/>
                </a:cubicBezTo>
                <a:cubicBezTo>
                  <a:pt x="16137" y="850223"/>
                  <a:pt x="28131" y="633618"/>
                  <a:pt x="29542" y="551068"/>
                </a:cubicBezTo>
                <a:cubicBezTo>
                  <a:pt x="30953" y="468518"/>
                  <a:pt x="-34663" y="429007"/>
                  <a:pt x="25309" y="335168"/>
                </a:cubicBezTo>
                <a:cubicBezTo>
                  <a:pt x="85281" y="241329"/>
                  <a:pt x="400664" y="-15493"/>
                  <a:pt x="402075" y="735"/>
                </a:cubicBezTo>
                <a:close/>
              </a:path>
            </a:pathLst>
          </a:custGeom>
          <a:solidFill>
            <a:srgbClr val="FF3399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: 図形 1265">
            <a:extLst>
              <a:ext uri="{FF2B5EF4-FFF2-40B4-BE49-F238E27FC236}">
                <a16:creationId xmlns:a16="http://schemas.microsoft.com/office/drawing/2014/main" id="{8895F905-F38F-4507-9C26-0EDAAA1BEF6A}"/>
              </a:ext>
            </a:extLst>
          </p:cNvPr>
          <p:cNvSpPr/>
          <p:nvPr/>
        </p:nvSpPr>
        <p:spPr>
          <a:xfrm>
            <a:off x="1642101" y="3466549"/>
            <a:ext cx="367978" cy="727807"/>
          </a:xfrm>
          <a:custGeom>
            <a:avLst/>
            <a:gdLst>
              <a:gd name="connsiteX0" fmla="*/ 114732 w 367978"/>
              <a:gd name="connsiteY0" fmla="*/ 551 h 727807"/>
              <a:gd name="connsiteX1" fmla="*/ 85099 w 367978"/>
              <a:gd name="connsiteY1" fmla="*/ 216451 h 727807"/>
              <a:gd name="connsiteX2" fmla="*/ 356032 w 367978"/>
              <a:gd name="connsiteY2" fmla="*/ 711751 h 727807"/>
              <a:gd name="connsiteX3" fmla="*/ 288299 w 367978"/>
              <a:gd name="connsiteY3" fmla="*/ 576284 h 727807"/>
              <a:gd name="connsiteX4" fmla="*/ 4666 w 367978"/>
              <a:gd name="connsiteY4" fmla="*/ 271484 h 727807"/>
              <a:gd name="connsiteX5" fmla="*/ 114732 w 367978"/>
              <a:gd name="connsiteY5" fmla="*/ 551 h 727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7978" h="727807">
                <a:moveTo>
                  <a:pt x="114732" y="551"/>
                </a:moveTo>
                <a:cubicBezTo>
                  <a:pt x="128137" y="-8621"/>
                  <a:pt x="44882" y="97918"/>
                  <a:pt x="85099" y="216451"/>
                </a:cubicBezTo>
                <a:cubicBezTo>
                  <a:pt x="125316" y="334984"/>
                  <a:pt x="322165" y="651779"/>
                  <a:pt x="356032" y="711751"/>
                </a:cubicBezTo>
                <a:cubicBezTo>
                  <a:pt x="389899" y="771723"/>
                  <a:pt x="346860" y="649662"/>
                  <a:pt x="288299" y="576284"/>
                </a:cubicBezTo>
                <a:cubicBezTo>
                  <a:pt x="229738" y="502906"/>
                  <a:pt x="35005" y="365323"/>
                  <a:pt x="4666" y="271484"/>
                </a:cubicBezTo>
                <a:cubicBezTo>
                  <a:pt x="-25673" y="177645"/>
                  <a:pt x="101327" y="9723"/>
                  <a:pt x="114732" y="551"/>
                </a:cubicBezTo>
                <a:close/>
              </a:path>
            </a:pathLst>
          </a:custGeom>
          <a:solidFill>
            <a:srgbClr val="FF3399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: 図形 1266">
            <a:extLst>
              <a:ext uri="{FF2B5EF4-FFF2-40B4-BE49-F238E27FC236}">
                <a16:creationId xmlns:a16="http://schemas.microsoft.com/office/drawing/2014/main" id="{BC7DD663-9554-4FEB-B958-EB9DF3E977EE}"/>
              </a:ext>
            </a:extLst>
          </p:cNvPr>
          <p:cNvSpPr/>
          <p:nvPr/>
        </p:nvSpPr>
        <p:spPr>
          <a:xfrm>
            <a:off x="2599161" y="2438390"/>
            <a:ext cx="822269" cy="570211"/>
          </a:xfrm>
          <a:custGeom>
            <a:avLst/>
            <a:gdLst>
              <a:gd name="connsiteX0" fmla="*/ 106 w 822269"/>
              <a:gd name="connsiteY0" fmla="*/ 93143 h 570211"/>
              <a:gd name="connsiteX1" fmla="*/ 232939 w 822269"/>
              <a:gd name="connsiteY1" fmla="*/ 21177 h 570211"/>
              <a:gd name="connsiteX2" fmla="*/ 533506 w 822269"/>
              <a:gd name="connsiteY2" fmla="*/ 190510 h 570211"/>
              <a:gd name="connsiteX3" fmla="*/ 817139 w 822269"/>
              <a:gd name="connsiteY3" fmla="*/ 567277 h 570211"/>
              <a:gd name="connsiteX4" fmla="*/ 702839 w 822269"/>
              <a:gd name="connsiteY4" fmla="*/ 351377 h 570211"/>
              <a:gd name="connsiteX5" fmla="*/ 533506 w 822269"/>
              <a:gd name="connsiteY5" fmla="*/ 93143 h 570211"/>
              <a:gd name="connsiteX6" fmla="*/ 207539 w 822269"/>
              <a:gd name="connsiteY6" fmla="*/ 10 h 570211"/>
              <a:gd name="connsiteX7" fmla="*/ 106 w 822269"/>
              <a:gd name="connsiteY7" fmla="*/ 93143 h 570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2269" h="570211">
                <a:moveTo>
                  <a:pt x="106" y="93143"/>
                </a:moveTo>
                <a:cubicBezTo>
                  <a:pt x="4339" y="96671"/>
                  <a:pt x="144039" y="4949"/>
                  <a:pt x="232939" y="21177"/>
                </a:cubicBezTo>
                <a:cubicBezTo>
                  <a:pt x="321839" y="37405"/>
                  <a:pt x="436139" y="99493"/>
                  <a:pt x="533506" y="190510"/>
                </a:cubicBezTo>
                <a:cubicBezTo>
                  <a:pt x="630873" y="281527"/>
                  <a:pt x="788917" y="540466"/>
                  <a:pt x="817139" y="567277"/>
                </a:cubicBezTo>
                <a:cubicBezTo>
                  <a:pt x="845361" y="594088"/>
                  <a:pt x="750111" y="430399"/>
                  <a:pt x="702839" y="351377"/>
                </a:cubicBezTo>
                <a:cubicBezTo>
                  <a:pt x="655567" y="272355"/>
                  <a:pt x="616056" y="151704"/>
                  <a:pt x="533506" y="93143"/>
                </a:cubicBezTo>
                <a:cubicBezTo>
                  <a:pt x="450956" y="34582"/>
                  <a:pt x="296439" y="-696"/>
                  <a:pt x="207539" y="10"/>
                </a:cubicBezTo>
                <a:cubicBezTo>
                  <a:pt x="118639" y="716"/>
                  <a:pt x="-4127" y="89615"/>
                  <a:pt x="106" y="93143"/>
                </a:cubicBezTo>
                <a:close/>
              </a:path>
            </a:pathLst>
          </a:custGeom>
          <a:solidFill>
            <a:srgbClr val="FF3399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: 図形 1267">
            <a:extLst>
              <a:ext uri="{FF2B5EF4-FFF2-40B4-BE49-F238E27FC236}">
                <a16:creationId xmlns:a16="http://schemas.microsoft.com/office/drawing/2014/main" id="{6B077773-B33B-44DA-B594-34B691A59D4C}"/>
              </a:ext>
            </a:extLst>
          </p:cNvPr>
          <p:cNvSpPr/>
          <p:nvPr/>
        </p:nvSpPr>
        <p:spPr>
          <a:xfrm>
            <a:off x="2789183" y="2560799"/>
            <a:ext cx="662864" cy="796248"/>
          </a:xfrm>
          <a:custGeom>
            <a:avLst/>
            <a:gdLst>
              <a:gd name="connsiteX0" fmla="*/ 584 w 662864"/>
              <a:gd name="connsiteY0" fmla="*/ 4601 h 796248"/>
              <a:gd name="connsiteX1" fmla="*/ 322317 w 662864"/>
              <a:gd name="connsiteY1" fmla="*/ 144301 h 796248"/>
              <a:gd name="connsiteX2" fmla="*/ 563617 w 662864"/>
              <a:gd name="connsiteY2" fmla="*/ 609968 h 796248"/>
              <a:gd name="connsiteX3" fmla="*/ 656750 w 662864"/>
              <a:gd name="connsiteY3" fmla="*/ 796234 h 796248"/>
              <a:gd name="connsiteX4" fmla="*/ 635584 w 662864"/>
              <a:gd name="connsiteY4" fmla="*/ 618434 h 796248"/>
              <a:gd name="connsiteX5" fmla="*/ 487417 w 662864"/>
              <a:gd name="connsiteY5" fmla="*/ 334801 h 796248"/>
              <a:gd name="connsiteX6" fmla="*/ 250350 w 662864"/>
              <a:gd name="connsiteY6" fmla="*/ 59634 h 796248"/>
              <a:gd name="connsiteX7" fmla="*/ 584 w 662864"/>
              <a:gd name="connsiteY7" fmla="*/ 4601 h 796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2864" h="796248">
                <a:moveTo>
                  <a:pt x="584" y="4601"/>
                </a:moveTo>
                <a:cubicBezTo>
                  <a:pt x="12578" y="18712"/>
                  <a:pt x="228478" y="43407"/>
                  <a:pt x="322317" y="144301"/>
                </a:cubicBezTo>
                <a:cubicBezTo>
                  <a:pt x="416156" y="245195"/>
                  <a:pt x="507878" y="501313"/>
                  <a:pt x="563617" y="609968"/>
                </a:cubicBezTo>
                <a:cubicBezTo>
                  <a:pt x="619356" y="718624"/>
                  <a:pt x="644756" y="794823"/>
                  <a:pt x="656750" y="796234"/>
                </a:cubicBezTo>
                <a:cubicBezTo>
                  <a:pt x="668744" y="797645"/>
                  <a:pt x="663806" y="695340"/>
                  <a:pt x="635584" y="618434"/>
                </a:cubicBezTo>
                <a:cubicBezTo>
                  <a:pt x="607362" y="541529"/>
                  <a:pt x="551623" y="427934"/>
                  <a:pt x="487417" y="334801"/>
                </a:cubicBezTo>
                <a:cubicBezTo>
                  <a:pt x="423211" y="241668"/>
                  <a:pt x="336428" y="110434"/>
                  <a:pt x="250350" y="59634"/>
                </a:cubicBezTo>
                <a:cubicBezTo>
                  <a:pt x="164272" y="8834"/>
                  <a:pt x="-11410" y="-9510"/>
                  <a:pt x="584" y="4601"/>
                </a:cubicBezTo>
                <a:close/>
              </a:path>
            </a:pathLst>
          </a:custGeom>
          <a:solidFill>
            <a:srgbClr val="FF3399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: 図形 1268">
            <a:extLst>
              <a:ext uri="{FF2B5EF4-FFF2-40B4-BE49-F238E27FC236}">
                <a16:creationId xmlns:a16="http://schemas.microsoft.com/office/drawing/2014/main" id="{10471CA1-9836-4B43-BD40-3DCB4562B38F}"/>
              </a:ext>
            </a:extLst>
          </p:cNvPr>
          <p:cNvSpPr/>
          <p:nvPr/>
        </p:nvSpPr>
        <p:spPr>
          <a:xfrm>
            <a:off x="2922258" y="2715073"/>
            <a:ext cx="519644" cy="1378776"/>
          </a:xfrm>
          <a:custGeom>
            <a:avLst/>
            <a:gdLst>
              <a:gd name="connsiteX0" fmla="*/ 2975 w 519644"/>
              <a:gd name="connsiteY0" fmla="*/ 2727 h 1378776"/>
              <a:gd name="connsiteX1" fmla="*/ 299309 w 519644"/>
              <a:gd name="connsiteY1" fmla="*/ 421827 h 1378776"/>
              <a:gd name="connsiteX2" fmla="*/ 460175 w 519644"/>
              <a:gd name="connsiteY2" fmla="*/ 832460 h 1378776"/>
              <a:gd name="connsiteX3" fmla="*/ 379742 w 519644"/>
              <a:gd name="connsiteY3" fmla="*/ 1374327 h 1378776"/>
              <a:gd name="connsiteX4" fmla="*/ 426309 w 519644"/>
              <a:gd name="connsiteY4" fmla="*/ 1065294 h 1378776"/>
              <a:gd name="connsiteX5" fmla="*/ 498275 w 519644"/>
              <a:gd name="connsiteY5" fmla="*/ 633494 h 1378776"/>
              <a:gd name="connsiteX6" fmla="*/ 2975 w 519644"/>
              <a:gd name="connsiteY6" fmla="*/ 2727 h 1378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9644" h="1378776">
                <a:moveTo>
                  <a:pt x="2975" y="2727"/>
                </a:moveTo>
                <a:cubicBezTo>
                  <a:pt x="-30186" y="-32551"/>
                  <a:pt x="223109" y="283538"/>
                  <a:pt x="299309" y="421827"/>
                </a:cubicBezTo>
                <a:cubicBezTo>
                  <a:pt x="375509" y="560116"/>
                  <a:pt x="446770" y="673710"/>
                  <a:pt x="460175" y="832460"/>
                </a:cubicBezTo>
                <a:cubicBezTo>
                  <a:pt x="473581" y="991210"/>
                  <a:pt x="385386" y="1335521"/>
                  <a:pt x="379742" y="1374327"/>
                </a:cubicBezTo>
                <a:cubicBezTo>
                  <a:pt x="374098" y="1413133"/>
                  <a:pt x="406553" y="1188766"/>
                  <a:pt x="426309" y="1065294"/>
                </a:cubicBezTo>
                <a:cubicBezTo>
                  <a:pt x="446065" y="941822"/>
                  <a:pt x="568125" y="807061"/>
                  <a:pt x="498275" y="633494"/>
                </a:cubicBezTo>
                <a:cubicBezTo>
                  <a:pt x="428425" y="459927"/>
                  <a:pt x="36136" y="38005"/>
                  <a:pt x="2975" y="2727"/>
                </a:cubicBezTo>
                <a:close/>
              </a:path>
            </a:pathLst>
          </a:custGeom>
          <a:solidFill>
            <a:srgbClr val="FF3399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: 図形 1269">
            <a:extLst>
              <a:ext uri="{FF2B5EF4-FFF2-40B4-BE49-F238E27FC236}">
                <a16:creationId xmlns:a16="http://schemas.microsoft.com/office/drawing/2014/main" id="{60A52AAB-16F9-4EC6-9C62-1FD2B74A7455}"/>
              </a:ext>
            </a:extLst>
          </p:cNvPr>
          <p:cNvSpPr/>
          <p:nvPr/>
        </p:nvSpPr>
        <p:spPr>
          <a:xfrm>
            <a:off x="1932233" y="2747433"/>
            <a:ext cx="414331" cy="614851"/>
          </a:xfrm>
          <a:custGeom>
            <a:avLst/>
            <a:gdLst>
              <a:gd name="connsiteX0" fmla="*/ 413034 w 414331"/>
              <a:gd name="connsiteY0" fmla="*/ 0 h 614851"/>
              <a:gd name="connsiteX1" fmla="*/ 137867 w 414331"/>
              <a:gd name="connsiteY1" fmla="*/ 220134 h 614851"/>
              <a:gd name="connsiteX2" fmla="*/ 99767 w 414331"/>
              <a:gd name="connsiteY2" fmla="*/ 605367 h 614851"/>
              <a:gd name="connsiteX3" fmla="*/ 99767 w 414331"/>
              <a:gd name="connsiteY3" fmla="*/ 474134 h 614851"/>
              <a:gd name="connsiteX4" fmla="*/ 10867 w 414331"/>
              <a:gd name="connsiteY4" fmla="*/ 220134 h 614851"/>
              <a:gd name="connsiteX5" fmla="*/ 413034 w 414331"/>
              <a:gd name="connsiteY5" fmla="*/ 0 h 614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331" h="614851">
                <a:moveTo>
                  <a:pt x="413034" y="0"/>
                </a:moveTo>
                <a:cubicBezTo>
                  <a:pt x="434201" y="0"/>
                  <a:pt x="190078" y="119240"/>
                  <a:pt x="137867" y="220134"/>
                </a:cubicBezTo>
                <a:cubicBezTo>
                  <a:pt x="85656" y="321028"/>
                  <a:pt x="106117" y="563034"/>
                  <a:pt x="99767" y="605367"/>
                </a:cubicBezTo>
                <a:cubicBezTo>
                  <a:pt x="93417" y="647700"/>
                  <a:pt x="114584" y="538339"/>
                  <a:pt x="99767" y="474134"/>
                </a:cubicBezTo>
                <a:cubicBezTo>
                  <a:pt x="84950" y="409929"/>
                  <a:pt x="-36405" y="296334"/>
                  <a:pt x="10867" y="220134"/>
                </a:cubicBezTo>
                <a:cubicBezTo>
                  <a:pt x="58139" y="143934"/>
                  <a:pt x="391867" y="0"/>
                  <a:pt x="413034" y="0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: 図形 1270">
            <a:extLst>
              <a:ext uri="{FF2B5EF4-FFF2-40B4-BE49-F238E27FC236}">
                <a16:creationId xmlns:a16="http://schemas.microsoft.com/office/drawing/2014/main" id="{481055E3-D9C8-461A-9509-BDAA246AE219}"/>
              </a:ext>
            </a:extLst>
          </p:cNvPr>
          <p:cNvSpPr/>
          <p:nvPr/>
        </p:nvSpPr>
        <p:spPr>
          <a:xfrm>
            <a:off x="2974733" y="2832350"/>
            <a:ext cx="182869" cy="881558"/>
          </a:xfrm>
          <a:custGeom>
            <a:avLst/>
            <a:gdLst>
              <a:gd name="connsiteX0" fmla="*/ 56334 w 182869"/>
              <a:gd name="connsiteY0" fmla="*/ 37850 h 881558"/>
              <a:gd name="connsiteX1" fmla="*/ 170634 w 182869"/>
              <a:gd name="connsiteY1" fmla="*/ 401917 h 881558"/>
              <a:gd name="connsiteX2" fmla="*/ 94434 w 182869"/>
              <a:gd name="connsiteY2" fmla="*/ 880283 h 881558"/>
              <a:gd name="connsiteX3" fmla="*/ 162167 w 182869"/>
              <a:gd name="connsiteY3" fmla="*/ 537383 h 881558"/>
              <a:gd name="connsiteX4" fmla="*/ 170634 w 182869"/>
              <a:gd name="connsiteY4" fmla="*/ 389217 h 881558"/>
              <a:gd name="connsiteX5" fmla="*/ 5534 w 182869"/>
              <a:gd name="connsiteY5" fmla="*/ 50550 h 881558"/>
              <a:gd name="connsiteX6" fmla="*/ 56334 w 182869"/>
              <a:gd name="connsiteY6" fmla="*/ 37850 h 881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869" h="881558">
                <a:moveTo>
                  <a:pt x="56334" y="37850"/>
                </a:moveTo>
                <a:cubicBezTo>
                  <a:pt x="83851" y="96411"/>
                  <a:pt x="164284" y="261512"/>
                  <a:pt x="170634" y="401917"/>
                </a:cubicBezTo>
                <a:cubicBezTo>
                  <a:pt x="176984" y="542322"/>
                  <a:pt x="95845" y="857705"/>
                  <a:pt x="94434" y="880283"/>
                </a:cubicBezTo>
                <a:cubicBezTo>
                  <a:pt x="93023" y="902861"/>
                  <a:pt x="149467" y="619227"/>
                  <a:pt x="162167" y="537383"/>
                </a:cubicBezTo>
                <a:cubicBezTo>
                  <a:pt x="174867" y="455539"/>
                  <a:pt x="196739" y="470356"/>
                  <a:pt x="170634" y="389217"/>
                </a:cubicBezTo>
                <a:cubicBezTo>
                  <a:pt x="144529" y="308078"/>
                  <a:pt x="26701" y="108406"/>
                  <a:pt x="5534" y="50550"/>
                </a:cubicBezTo>
                <a:cubicBezTo>
                  <a:pt x="-15633" y="-7306"/>
                  <a:pt x="28817" y="-20711"/>
                  <a:pt x="56334" y="37850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: 図形 1272">
            <a:extLst>
              <a:ext uri="{FF2B5EF4-FFF2-40B4-BE49-F238E27FC236}">
                <a16:creationId xmlns:a16="http://schemas.microsoft.com/office/drawing/2014/main" id="{7FD82DF2-628E-4691-8706-27B873BF33B3}"/>
              </a:ext>
            </a:extLst>
          </p:cNvPr>
          <p:cNvSpPr/>
          <p:nvPr/>
        </p:nvSpPr>
        <p:spPr>
          <a:xfrm>
            <a:off x="3318321" y="3425787"/>
            <a:ext cx="171787" cy="483108"/>
          </a:xfrm>
          <a:custGeom>
            <a:avLst/>
            <a:gdLst>
              <a:gd name="connsiteX0" fmla="*/ 123379 w 171787"/>
              <a:gd name="connsiteY0" fmla="*/ 38 h 483108"/>
              <a:gd name="connsiteX1" fmla="*/ 124967 w 171787"/>
              <a:gd name="connsiteY1" fmla="*/ 149263 h 483108"/>
              <a:gd name="connsiteX2" fmla="*/ 1142 w 171787"/>
              <a:gd name="connsiteY2" fmla="*/ 479463 h 483108"/>
              <a:gd name="connsiteX3" fmla="*/ 69404 w 171787"/>
              <a:gd name="connsiteY3" fmla="*/ 314363 h 483108"/>
              <a:gd name="connsiteX4" fmla="*/ 171004 w 171787"/>
              <a:gd name="connsiteY4" fmla="*/ 136563 h 483108"/>
              <a:gd name="connsiteX5" fmla="*/ 123379 w 171787"/>
              <a:gd name="connsiteY5" fmla="*/ 38 h 48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787" h="483108">
                <a:moveTo>
                  <a:pt x="123379" y="38"/>
                </a:moveTo>
                <a:cubicBezTo>
                  <a:pt x="115706" y="2155"/>
                  <a:pt x="145340" y="69359"/>
                  <a:pt x="124967" y="149263"/>
                </a:cubicBezTo>
                <a:cubicBezTo>
                  <a:pt x="104594" y="229167"/>
                  <a:pt x="10402" y="451946"/>
                  <a:pt x="1142" y="479463"/>
                </a:cubicBezTo>
                <a:cubicBezTo>
                  <a:pt x="-8118" y="506980"/>
                  <a:pt x="41094" y="371513"/>
                  <a:pt x="69404" y="314363"/>
                </a:cubicBezTo>
                <a:cubicBezTo>
                  <a:pt x="97714" y="257213"/>
                  <a:pt x="163596" y="188421"/>
                  <a:pt x="171004" y="136563"/>
                </a:cubicBezTo>
                <a:cubicBezTo>
                  <a:pt x="178412" y="84705"/>
                  <a:pt x="131052" y="-2079"/>
                  <a:pt x="123379" y="38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: 図形 1273">
            <a:extLst>
              <a:ext uri="{FF2B5EF4-FFF2-40B4-BE49-F238E27FC236}">
                <a16:creationId xmlns:a16="http://schemas.microsoft.com/office/drawing/2014/main" id="{1E1A07CB-3575-4941-BF2D-77D1C93D941C}"/>
              </a:ext>
            </a:extLst>
          </p:cNvPr>
          <p:cNvSpPr/>
          <p:nvPr/>
        </p:nvSpPr>
        <p:spPr>
          <a:xfrm>
            <a:off x="1574955" y="2529607"/>
            <a:ext cx="1003560" cy="1214081"/>
          </a:xfrm>
          <a:custGeom>
            <a:avLst/>
            <a:gdLst>
              <a:gd name="connsiteX0" fmla="*/ 1003145 w 1003560"/>
              <a:gd name="connsiteY0" fmla="*/ 868 h 1214081"/>
              <a:gd name="connsiteX1" fmla="*/ 250670 w 1003560"/>
              <a:gd name="connsiteY1" fmla="*/ 207243 h 1214081"/>
              <a:gd name="connsiteX2" fmla="*/ 12545 w 1003560"/>
              <a:gd name="connsiteY2" fmla="*/ 1162918 h 1214081"/>
              <a:gd name="connsiteX3" fmla="*/ 44295 w 1003560"/>
              <a:gd name="connsiteY3" fmla="*/ 988293 h 1214081"/>
              <a:gd name="connsiteX4" fmla="*/ 139545 w 1003560"/>
              <a:gd name="connsiteY4" fmla="*/ 175493 h 1214081"/>
              <a:gd name="connsiteX5" fmla="*/ 1003145 w 1003560"/>
              <a:gd name="connsiteY5" fmla="*/ 868 h 1214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3560" h="1214081">
                <a:moveTo>
                  <a:pt x="1003145" y="868"/>
                </a:moveTo>
                <a:cubicBezTo>
                  <a:pt x="1021666" y="6160"/>
                  <a:pt x="415770" y="13568"/>
                  <a:pt x="250670" y="207243"/>
                </a:cubicBezTo>
                <a:cubicBezTo>
                  <a:pt x="85570" y="400918"/>
                  <a:pt x="46941" y="1032743"/>
                  <a:pt x="12545" y="1162918"/>
                </a:cubicBezTo>
                <a:cubicBezTo>
                  <a:pt x="-21851" y="1293093"/>
                  <a:pt x="23128" y="1152864"/>
                  <a:pt x="44295" y="988293"/>
                </a:cubicBezTo>
                <a:cubicBezTo>
                  <a:pt x="65462" y="823722"/>
                  <a:pt x="-22380" y="341122"/>
                  <a:pt x="139545" y="175493"/>
                </a:cubicBezTo>
                <a:cubicBezTo>
                  <a:pt x="301470" y="9864"/>
                  <a:pt x="984624" y="-4424"/>
                  <a:pt x="1003145" y="868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: 図形 1274">
            <a:extLst>
              <a:ext uri="{FF2B5EF4-FFF2-40B4-BE49-F238E27FC236}">
                <a16:creationId xmlns:a16="http://schemas.microsoft.com/office/drawing/2014/main" id="{81D59CAC-20F0-49D1-A741-0BEC01DE8190}"/>
              </a:ext>
            </a:extLst>
          </p:cNvPr>
          <p:cNvSpPr/>
          <p:nvPr/>
        </p:nvSpPr>
        <p:spPr>
          <a:xfrm>
            <a:off x="2117304" y="3374983"/>
            <a:ext cx="293054" cy="33721"/>
          </a:xfrm>
          <a:custGeom>
            <a:avLst/>
            <a:gdLst>
              <a:gd name="connsiteX0" fmla="*/ 421 w 293054"/>
              <a:gd name="connsiteY0" fmla="*/ 9567 h 33721"/>
              <a:gd name="connsiteX1" fmla="*/ 202034 w 293054"/>
              <a:gd name="connsiteY1" fmla="*/ 42 h 33721"/>
              <a:gd name="connsiteX2" fmla="*/ 292521 w 293054"/>
              <a:gd name="connsiteY2" fmla="*/ 12742 h 33721"/>
              <a:gd name="connsiteX3" fmla="*/ 235371 w 293054"/>
              <a:gd name="connsiteY3" fmla="*/ 19092 h 33721"/>
              <a:gd name="connsiteX4" fmla="*/ 151234 w 293054"/>
              <a:gd name="connsiteY4" fmla="*/ 33380 h 33721"/>
              <a:gd name="connsiteX5" fmla="*/ 421 w 293054"/>
              <a:gd name="connsiteY5" fmla="*/ 9567 h 33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054" h="33721">
                <a:moveTo>
                  <a:pt x="421" y="9567"/>
                </a:moveTo>
                <a:cubicBezTo>
                  <a:pt x="8888" y="4011"/>
                  <a:pt x="153351" y="-487"/>
                  <a:pt x="202034" y="42"/>
                </a:cubicBezTo>
                <a:cubicBezTo>
                  <a:pt x="250717" y="571"/>
                  <a:pt x="286965" y="9567"/>
                  <a:pt x="292521" y="12742"/>
                </a:cubicBezTo>
                <a:cubicBezTo>
                  <a:pt x="298077" y="15917"/>
                  <a:pt x="258919" y="15652"/>
                  <a:pt x="235371" y="19092"/>
                </a:cubicBezTo>
                <a:cubicBezTo>
                  <a:pt x="211823" y="22532"/>
                  <a:pt x="189069" y="36026"/>
                  <a:pt x="151234" y="33380"/>
                </a:cubicBezTo>
                <a:cubicBezTo>
                  <a:pt x="113399" y="30734"/>
                  <a:pt x="-8046" y="15123"/>
                  <a:pt x="421" y="9567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: 図形 1275">
            <a:extLst>
              <a:ext uri="{FF2B5EF4-FFF2-40B4-BE49-F238E27FC236}">
                <a16:creationId xmlns:a16="http://schemas.microsoft.com/office/drawing/2014/main" id="{699F4A13-4F35-4677-9452-85B3FC5787DE}"/>
              </a:ext>
            </a:extLst>
          </p:cNvPr>
          <p:cNvSpPr/>
          <p:nvPr/>
        </p:nvSpPr>
        <p:spPr>
          <a:xfrm>
            <a:off x="2638142" y="3336173"/>
            <a:ext cx="385184" cy="78706"/>
          </a:xfrm>
          <a:custGeom>
            <a:avLst/>
            <a:gdLst>
              <a:gd name="connsiteX0" fmla="*/ 283 w 385184"/>
              <a:gd name="connsiteY0" fmla="*/ 752 h 78706"/>
              <a:gd name="connsiteX1" fmla="*/ 141571 w 385184"/>
              <a:gd name="connsiteY1" fmla="*/ 37265 h 78706"/>
              <a:gd name="connsiteX2" fmla="*/ 222533 w 385184"/>
              <a:gd name="connsiteY2" fmla="*/ 43615 h 78706"/>
              <a:gd name="connsiteX3" fmla="*/ 384458 w 385184"/>
              <a:gd name="connsiteY3" fmla="*/ 61077 h 78706"/>
              <a:gd name="connsiteX4" fmla="*/ 278096 w 385184"/>
              <a:gd name="connsiteY4" fmla="*/ 67427 h 78706"/>
              <a:gd name="connsiteX5" fmla="*/ 181258 w 385184"/>
              <a:gd name="connsiteY5" fmla="*/ 75365 h 78706"/>
              <a:gd name="connsiteX6" fmla="*/ 283 w 385184"/>
              <a:gd name="connsiteY6" fmla="*/ 752 h 78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5184" h="78706">
                <a:moveTo>
                  <a:pt x="283" y="752"/>
                </a:moveTo>
                <a:cubicBezTo>
                  <a:pt x="-6331" y="-5598"/>
                  <a:pt x="104529" y="30121"/>
                  <a:pt x="141571" y="37265"/>
                </a:cubicBezTo>
                <a:cubicBezTo>
                  <a:pt x="178613" y="44409"/>
                  <a:pt x="222533" y="43615"/>
                  <a:pt x="222533" y="43615"/>
                </a:cubicBezTo>
                <a:cubicBezTo>
                  <a:pt x="263014" y="47584"/>
                  <a:pt x="375198" y="57108"/>
                  <a:pt x="384458" y="61077"/>
                </a:cubicBezTo>
                <a:cubicBezTo>
                  <a:pt x="393719" y="65046"/>
                  <a:pt x="311963" y="65046"/>
                  <a:pt x="278096" y="67427"/>
                </a:cubicBezTo>
                <a:cubicBezTo>
                  <a:pt x="244229" y="69808"/>
                  <a:pt x="226502" y="85419"/>
                  <a:pt x="181258" y="75365"/>
                </a:cubicBezTo>
                <a:cubicBezTo>
                  <a:pt x="136014" y="65311"/>
                  <a:pt x="6897" y="7102"/>
                  <a:pt x="283" y="752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: 図形 1276">
            <a:extLst>
              <a:ext uri="{FF2B5EF4-FFF2-40B4-BE49-F238E27FC236}">
                <a16:creationId xmlns:a16="http://schemas.microsoft.com/office/drawing/2014/main" id="{4A9848BB-1AFF-4A17-83B6-6A063EF27C4A}"/>
              </a:ext>
            </a:extLst>
          </p:cNvPr>
          <p:cNvSpPr/>
          <p:nvPr/>
        </p:nvSpPr>
        <p:spPr>
          <a:xfrm>
            <a:off x="2393946" y="2974775"/>
            <a:ext cx="3158221" cy="2055309"/>
          </a:xfrm>
          <a:custGeom>
            <a:avLst/>
            <a:gdLst>
              <a:gd name="connsiteX0" fmla="*/ 88904 w 3158221"/>
              <a:gd name="connsiteY0" fmla="*/ 1755975 h 2055309"/>
              <a:gd name="connsiteX1" fmla="*/ 133354 w 3158221"/>
              <a:gd name="connsiteY1" fmla="*/ 1711525 h 2055309"/>
              <a:gd name="connsiteX2" fmla="*/ 3035304 w 3158221"/>
              <a:gd name="connsiteY2" fmla="*/ 85925 h 2055309"/>
              <a:gd name="connsiteX3" fmla="*/ 2432054 w 3158221"/>
              <a:gd name="connsiteY3" fmla="*/ 352625 h 2055309"/>
              <a:gd name="connsiteX4" fmla="*/ 717554 w 3158221"/>
              <a:gd name="connsiteY4" fmla="*/ 1438475 h 2055309"/>
              <a:gd name="connsiteX5" fmla="*/ 463554 w 3158221"/>
              <a:gd name="connsiteY5" fmla="*/ 1635325 h 2055309"/>
              <a:gd name="connsiteX6" fmla="*/ 495304 w 3158221"/>
              <a:gd name="connsiteY6" fmla="*/ 1590875 h 2055309"/>
              <a:gd name="connsiteX7" fmla="*/ 1784354 w 3158221"/>
              <a:gd name="connsiteY7" fmla="*/ 962225 h 2055309"/>
              <a:gd name="connsiteX8" fmla="*/ 539754 w 3158221"/>
              <a:gd name="connsiteY8" fmla="*/ 1654375 h 2055309"/>
              <a:gd name="connsiteX9" fmla="*/ 635004 w 3158221"/>
              <a:gd name="connsiteY9" fmla="*/ 1724225 h 2055309"/>
              <a:gd name="connsiteX10" fmla="*/ 285754 w 3158221"/>
              <a:gd name="connsiteY10" fmla="*/ 2054425 h 2055309"/>
              <a:gd name="connsiteX11" fmla="*/ 469904 w 3158221"/>
              <a:gd name="connsiteY11" fmla="*/ 1825825 h 2055309"/>
              <a:gd name="connsiteX12" fmla="*/ 114304 w 3158221"/>
              <a:gd name="connsiteY12" fmla="*/ 1971875 h 2055309"/>
              <a:gd name="connsiteX13" fmla="*/ 501654 w 3158221"/>
              <a:gd name="connsiteY13" fmla="*/ 1730575 h 2055309"/>
              <a:gd name="connsiteX14" fmla="*/ 88904 w 3158221"/>
              <a:gd name="connsiteY14" fmla="*/ 1755975 h 205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58221" h="2055309">
                <a:moveTo>
                  <a:pt x="88904" y="1755975"/>
                </a:moveTo>
                <a:cubicBezTo>
                  <a:pt x="-134405" y="1872921"/>
                  <a:pt x="133354" y="1711525"/>
                  <a:pt x="133354" y="1711525"/>
                </a:cubicBezTo>
                <a:lnTo>
                  <a:pt x="3035304" y="85925"/>
                </a:lnTo>
                <a:cubicBezTo>
                  <a:pt x="3418421" y="-140558"/>
                  <a:pt x="2818346" y="127200"/>
                  <a:pt x="2432054" y="352625"/>
                </a:cubicBezTo>
                <a:cubicBezTo>
                  <a:pt x="2045762" y="578050"/>
                  <a:pt x="1045637" y="1224692"/>
                  <a:pt x="717554" y="1438475"/>
                </a:cubicBezTo>
                <a:cubicBezTo>
                  <a:pt x="389471" y="1652258"/>
                  <a:pt x="500596" y="1609925"/>
                  <a:pt x="463554" y="1635325"/>
                </a:cubicBezTo>
                <a:cubicBezTo>
                  <a:pt x="426512" y="1660725"/>
                  <a:pt x="275171" y="1703058"/>
                  <a:pt x="495304" y="1590875"/>
                </a:cubicBezTo>
                <a:cubicBezTo>
                  <a:pt x="715437" y="1478692"/>
                  <a:pt x="1776946" y="951642"/>
                  <a:pt x="1784354" y="962225"/>
                </a:cubicBezTo>
                <a:cubicBezTo>
                  <a:pt x="1791762" y="972808"/>
                  <a:pt x="731312" y="1527375"/>
                  <a:pt x="539754" y="1654375"/>
                </a:cubicBezTo>
                <a:cubicBezTo>
                  <a:pt x="348196" y="1781375"/>
                  <a:pt x="677337" y="1657550"/>
                  <a:pt x="635004" y="1724225"/>
                </a:cubicBezTo>
                <a:cubicBezTo>
                  <a:pt x="592671" y="1790900"/>
                  <a:pt x="313271" y="2037492"/>
                  <a:pt x="285754" y="2054425"/>
                </a:cubicBezTo>
                <a:cubicBezTo>
                  <a:pt x="258237" y="2071358"/>
                  <a:pt x="498479" y="1839583"/>
                  <a:pt x="469904" y="1825825"/>
                </a:cubicBezTo>
                <a:cubicBezTo>
                  <a:pt x="441329" y="1812067"/>
                  <a:pt x="109012" y="1987750"/>
                  <a:pt x="114304" y="1971875"/>
                </a:cubicBezTo>
                <a:cubicBezTo>
                  <a:pt x="119596" y="1956000"/>
                  <a:pt x="512237" y="1767617"/>
                  <a:pt x="501654" y="1730575"/>
                </a:cubicBezTo>
                <a:cubicBezTo>
                  <a:pt x="491071" y="1693533"/>
                  <a:pt x="270937" y="1721579"/>
                  <a:pt x="88904" y="1755975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楕円 1278">
            <a:extLst>
              <a:ext uri="{FF2B5EF4-FFF2-40B4-BE49-F238E27FC236}">
                <a16:creationId xmlns:a16="http://schemas.microsoft.com/office/drawing/2014/main" id="{111A2C7C-79FF-4A43-8ADB-E8EE600BEAA7}"/>
              </a:ext>
            </a:extLst>
          </p:cNvPr>
          <p:cNvSpPr/>
          <p:nvPr/>
        </p:nvSpPr>
        <p:spPr>
          <a:xfrm>
            <a:off x="2099734" y="3469217"/>
            <a:ext cx="169333" cy="169333"/>
          </a:xfrm>
          <a:prstGeom prst="ellipse">
            <a:avLst/>
          </a:prstGeom>
          <a:solidFill>
            <a:srgbClr val="FF3399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9" name="楕円 548">
            <a:extLst>
              <a:ext uri="{FF2B5EF4-FFF2-40B4-BE49-F238E27FC236}">
                <a16:creationId xmlns:a16="http://schemas.microsoft.com/office/drawing/2014/main" id="{0E2B8ACA-0595-440E-8CAF-5A4978D81963}"/>
              </a:ext>
            </a:extLst>
          </p:cNvPr>
          <p:cNvSpPr/>
          <p:nvPr/>
        </p:nvSpPr>
        <p:spPr>
          <a:xfrm>
            <a:off x="2815167" y="3464984"/>
            <a:ext cx="169333" cy="169333"/>
          </a:xfrm>
          <a:prstGeom prst="ellipse">
            <a:avLst/>
          </a:prstGeom>
          <a:solidFill>
            <a:srgbClr val="FF3399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0" name="楕円 549">
            <a:extLst>
              <a:ext uri="{FF2B5EF4-FFF2-40B4-BE49-F238E27FC236}">
                <a16:creationId xmlns:a16="http://schemas.microsoft.com/office/drawing/2014/main" id="{B6926017-7781-4836-9CEB-3DDBE85703B1}"/>
              </a:ext>
            </a:extLst>
          </p:cNvPr>
          <p:cNvSpPr/>
          <p:nvPr/>
        </p:nvSpPr>
        <p:spPr>
          <a:xfrm>
            <a:off x="2834217" y="3826934"/>
            <a:ext cx="169333" cy="169333"/>
          </a:xfrm>
          <a:prstGeom prst="ellipse">
            <a:avLst/>
          </a:prstGeom>
          <a:solidFill>
            <a:srgbClr val="FF3399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8" name="テキスト ボックス 517">
            <a:extLst>
              <a:ext uri="{FF2B5EF4-FFF2-40B4-BE49-F238E27FC236}">
                <a16:creationId xmlns:a16="http://schemas.microsoft.com/office/drawing/2014/main" id="{1A787145-B6BA-4CF2-977E-1A7EE36D596A}"/>
              </a:ext>
            </a:extLst>
          </p:cNvPr>
          <p:cNvSpPr txBox="1"/>
          <p:nvPr/>
        </p:nvSpPr>
        <p:spPr>
          <a:xfrm>
            <a:off x="4942810" y="4625674"/>
            <a:ext cx="22635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spc="-300" dirty="0">
                <a:solidFill>
                  <a:srgbClr val="FF3399"/>
                </a:solidFill>
                <a:latin typeface="Arial Black" panose="020B0A04020102020204" pitchFamily="34" charset="0"/>
              </a:rPr>
              <a:t>By </a:t>
            </a:r>
            <a:r>
              <a:rPr lang="en-US" altLang="ja-JP" sz="3200" b="1" i="0" dirty="0">
                <a:solidFill>
                  <a:srgbClr val="FF3399"/>
                </a:solidFill>
                <a:effectLst/>
                <a:latin typeface="Arial Black" panose="020B0A04020102020204" pitchFamily="34" charset="0"/>
              </a:rPr>
              <a:t>Becky.</a:t>
            </a:r>
            <a:endParaRPr kumimoji="1" lang="ja-JP" altLang="en-US" sz="3200" spc="-300" dirty="0">
              <a:solidFill>
                <a:srgbClr val="FF3399"/>
              </a:solidFill>
              <a:latin typeface="Arial Black" panose="020B0A04020102020204" pitchFamily="34" charset="0"/>
            </a:endParaRPr>
          </a:p>
        </p:txBody>
      </p:sp>
      <p:sp>
        <p:nvSpPr>
          <p:cNvPr id="519" name="フリーフォーム: 図形 518">
            <a:extLst>
              <a:ext uri="{FF2B5EF4-FFF2-40B4-BE49-F238E27FC236}">
                <a16:creationId xmlns:a16="http://schemas.microsoft.com/office/drawing/2014/main" id="{61DDA10E-B023-4625-92C4-B94413E4DD77}"/>
              </a:ext>
            </a:extLst>
          </p:cNvPr>
          <p:cNvSpPr/>
          <p:nvPr/>
        </p:nvSpPr>
        <p:spPr>
          <a:xfrm>
            <a:off x="6822001" y="7493246"/>
            <a:ext cx="781296" cy="641052"/>
          </a:xfrm>
          <a:custGeom>
            <a:avLst/>
            <a:gdLst>
              <a:gd name="connsiteX0" fmla="*/ 353499 w 781296"/>
              <a:gd name="connsiteY0" fmla="*/ 109821 h 641052"/>
              <a:gd name="connsiteX1" fmla="*/ 311166 w 781296"/>
              <a:gd name="connsiteY1" fmla="*/ 266454 h 641052"/>
              <a:gd name="connsiteX2" fmla="*/ 518599 w 781296"/>
              <a:gd name="connsiteY2" fmla="*/ 389221 h 641052"/>
              <a:gd name="connsiteX3" fmla="*/ 679466 w 781296"/>
              <a:gd name="connsiteY3" fmla="*/ 325721 h 641052"/>
              <a:gd name="connsiteX4" fmla="*/ 781066 w 781296"/>
              <a:gd name="connsiteY4" fmla="*/ 139454 h 641052"/>
              <a:gd name="connsiteX5" fmla="*/ 704866 w 781296"/>
              <a:gd name="connsiteY5" fmla="*/ 435787 h 641052"/>
              <a:gd name="connsiteX6" fmla="*/ 628666 w 781296"/>
              <a:gd name="connsiteY6" fmla="*/ 622054 h 641052"/>
              <a:gd name="connsiteX7" fmla="*/ 374666 w 781296"/>
              <a:gd name="connsiteY7" fmla="*/ 600887 h 641052"/>
              <a:gd name="connsiteX8" fmla="*/ 40232 w 781296"/>
              <a:gd name="connsiteY8" fmla="*/ 321487 h 641052"/>
              <a:gd name="connsiteX9" fmla="*/ 40232 w 781296"/>
              <a:gd name="connsiteY9" fmla="*/ 16687 h 641052"/>
              <a:gd name="connsiteX10" fmla="*/ 349266 w 781296"/>
              <a:gd name="connsiteY10" fmla="*/ 50554 h 641052"/>
              <a:gd name="connsiteX11" fmla="*/ 268832 w 781296"/>
              <a:gd name="connsiteY11" fmla="*/ 139454 h 641052"/>
              <a:gd name="connsiteX12" fmla="*/ 353499 w 781296"/>
              <a:gd name="connsiteY12" fmla="*/ 109821 h 641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81296" h="641052">
                <a:moveTo>
                  <a:pt x="353499" y="109821"/>
                </a:moveTo>
                <a:cubicBezTo>
                  <a:pt x="360555" y="130988"/>
                  <a:pt x="283649" y="219887"/>
                  <a:pt x="311166" y="266454"/>
                </a:cubicBezTo>
                <a:cubicBezTo>
                  <a:pt x="338683" y="313021"/>
                  <a:pt x="457216" y="379343"/>
                  <a:pt x="518599" y="389221"/>
                </a:cubicBezTo>
                <a:cubicBezTo>
                  <a:pt x="579982" y="399099"/>
                  <a:pt x="635722" y="367349"/>
                  <a:pt x="679466" y="325721"/>
                </a:cubicBezTo>
                <a:cubicBezTo>
                  <a:pt x="723210" y="284093"/>
                  <a:pt x="776833" y="121110"/>
                  <a:pt x="781066" y="139454"/>
                </a:cubicBezTo>
                <a:cubicBezTo>
                  <a:pt x="785299" y="157798"/>
                  <a:pt x="730266" y="355354"/>
                  <a:pt x="704866" y="435787"/>
                </a:cubicBezTo>
                <a:cubicBezTo>
                  <a:pt x="679466" y="516220"/>
                  <a:pt x="683699" y="594537"/>
                  <a:pt x="628666" y="622054"/>
                </a:cubicBezTo>
                <a:cubicBezTo>
                  <a:pt x="573633" y="649571"/>
                  <a:pt x="472738" y="650981"/>
                  <a:pt x="374666" y="600887"/>
                </a:cubicBezTo>
                <a:cubicBezTo>
                  <a:pt x="276594" y="550793"/>
                  <a:pt x="95971" y="418854"/>
                  <a:pt x="40232" y="321487"/>
                </a:cubicBezTo>
                <a:cubicBezTo>
                  <a:pt x="-15507" y="224120"/>
                  <a:pt x="-11274" y="61842"/>
                  <a:pt x="40232" y="16687"/>
                </a:cubicBezTo>
                <a:cubicBezTo>
                  <a:pt x="91738" y="-28468"/>
                  <a:pt x="311166" y="30093"/>
                  <a:pt x="349266" y="50554"/>
                </a:cubicBezTo>
                <a:cubicBezTo>
                  <a:pt x="387366" y="71015"/>
                  <a:pt x="269538" y="131693"/>
                  <a:pt x="268832" y="139454"/>
                </a:cubicBezTo>
                <a:cubicBezTo>
                  <a:pt x="268126" y="147215"/>
                  <a:pt x="346443" y="88654"/>
                  <a:pt x="353499" y="109821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0" name="フリーフォーム: 図形 519">
            <a:extLst>
              <a:ext uri="{FF2B5EF4-FFF2-40B4-BE49-F238E27FC236}">
                <a16:creationId xmlns:a16="http://schemas.microsoft.com/office/drawing/2014/main" id="{A6A04D64-6681-45BE-BC66-DB8BD91C1EDC}"/>
              </a:ext>
            </a:extLst>
          </p:cNvPr>
          <p:cNvSpPr/>
          <p:nvPr/>
        </p:nvSpPr>
        <p:spPr>
          <a:xfrm rot="235872">
            <a:off x="3806825" y="5459650"/>
            <a:ext cx="482600" cy="1832144"/>
          </a:xfrm>
          <a:custGeom>
            <a:avLst/>
            <a:gdLst>
              <a:gd name="connsiteX0" fmla="*/ 122879 w 341224"/>
              <a:gd name="connsiteY0" fmla="*/ 17225 h 1832144"/>
              <a:gd name="connsiteX1" fmla="*/ 110179 w 341224"/>
              <a:gd name="connsiteY1" fmla="*/ 449025 h 1832144"/>
              <a:gd name="connsiteX2" fmla="*/ 338779 w 341224"/>
              <a:gd name="connsiteY2" fmla="*/ 1801575 h 1832144"/>
              <a:gd name="connsiteX3" fmla="*/ 224479 w 341224"/>
              <a:gd name="connsiteY3" fmla="*/ 1350725 h 1832144"/>
              <a:gd name="connsiteX4" fmla="*/ 122879 w 341224"/>
              <a:gd name="connsiteY4" fmla="*/ 861775 h 1832144"/>
              <a:gd name="connsiteX5" fmla="*/ 205429 w 341224"/>
              <a:gd name="connsiteY5" fmla="*/ 1477725 h 1832144"/>
              <a:gd name="connsiteX6" fmla="*/ 2229 w 341224"/>
              <a:gd name="connsiteY6" fmla="*/ 118825 h 1832144"/>
              <a:gd name="connsiteX7" fmla="*/ 97479 w 341224"/>
              <a:gd name="connsiteY7" fmla="*/ 87075 h 1832144"/>
              <a:gd name="connsiteX8" fmla="*/ 122879 w 341224"/>
              <a:gd name="connsiteY8" fmla="*/ 17225 h 1832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224" h="1832144">
                <a:moveTo>
                  <a:pt x="122879" y="17225"/>
                </a:moveTo>
                <a:cubicBezTo>
                  <a:pt x="124996" y="77550"/>
                  <a:pt x="74196" y="151633"/>
                  <a:pt x="110179" y="449025"/>
                </a:cubicBezTo>
                <a:cubicBezTo>
                  <a:pt x="146162" y="746417"/>
                  <a:pt x="319729" y="1651292"/>
                  <a:pt x="338779" y="1801575"/>
                </a:cubicBezTo>
                <a:cubicBezTo>
                  <a:pt x="357829" y="1951858"/>
                  <a:pt x="260462" y="1507358"/>
                  <a:pt x="224479" y="1350725"/>
                </a:cubicBezTo>
                <a:cubicBezTo>
                  <a:pt x="188496" y="1194092"/>
                  <a:pt x="126054" y="840608"/>
                  <a:pt x="122879" y="861775"/>
                </a:cubicBezTo>
                <a:cubicBezTo>
                  <a:pt x="119704" y="882942"/>
                  <a:pt x="225537" y="1601550"/>
                  <a:pt x="205429" y="1477725"/>
                </a:cubicBezTo>
                <a:cubicBezTo>
                  <a:pt x="185321" y="1353900"/>
                  <a:pt x="20221" y="350600"/>
                  <a:pt x="2229" y="118825"/>
                </a:cubicBezTo>
                <a:cubicBezTo>
                  <a:pt x="-15763" y="-112950"/>
                  <a:pt x="80546" y="100833"/>
                  <a:pt x="97479" y="87075"/>
                </a:cubicBezTo>
                <a:cubicBezTo>
                  <a:pt x="114412" y="73317"/>
                  <a:pt x="120762" y="-43100"/>
                  <a:pt x="122879" y="17225"/>
                </a:cubicBezTo>
                <a:close/>
              </a:path>
            </a:pathLst>
          </a:custGeom>
          <a:solidFill>
            <a:srgbClr val="FF339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1" name="フリーフォーム: 図形 520">
            <a:extLst>
              <a:ext uri="{FF2B5EF4-FFF2-40B4-BE49-F238E27FC236}">
                <a16:creationId xmlns:a16="http://schemas.microsoft.com/office/drawing/2014/main" id="{1FAF5B43-BAEE-4E3E-8ABF-E06F44865A5B}"/>
              </a:ext>
            </a:extLst>
          </p:cNvPr>
          <p:cNvSpPr/>
          <p:nvPr/>
        </p:nvSpPr>
        <p:spPr>
          <a:xfrm>
            <a:off x="2727139" y="3155939"/>
            <a:ext cx="205456" cy="49311"/>
          </a:xfrm>
          <a:custGeom>
            <a:avLst/>
            <a:gdLst>
              <a:gd name="connsiteX0" fmla="*/ 186 w 205456"/>
              <a:gd name="connsiteY0" fmla="*/ 49224 h 49311"/>
              <a:gd name="connsiteX1" fmla="*/ 82736 w 205456"/>
              <a:gd name="connsiteY1" fmla="*/ 11 h 49311"/>
              <a:gd name="connsiteX2" fmla="*/ 203386 w 205456"/>
              <a:gd name="connsiteY2" fmla="*/ 44461 h 49311"/>
              <a:gd name="connsiteX3" fmla="*/ 162111 w 205456"/>
              <a:gd name="connsiteY3" fmla="*/ 30174 h 49311"/>
              <a:gd name="connsiteX4" fmla="*/ 104961 w 205456"/>
              <a:gd name="connsiteY4" fmla="*/ 12711 h 49311"/>
              <a:gd name="connsiteX5" fmla="*/ 186 w 205456"/>
              <a:gd name="connsiteY5" fmla="*/ 49224 h 4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456" h="49311">
                <a:moveTo>
                  <a:pt x="186" y="49224"/>
                </a:moveTo>
                <a:cubicBezTo>
                  <a:pt x="-3518" y="47107"/>
                  <a:pt x="48869" y="805"/>
                  <a:pt x="82736" y="11"/>
                </a:cubicBezTo>
                <a:cubicBezTo>
                  <a:pt x="116603" y="-783"/>
                  <a:pt x="190157" y="39434"/>
                  <a:pt x="203386" y="44461"/>
                </a:cubicBezTo>
                <a:cubicBezTo>
                  <a:pt x="216615" y="49488"/>
                  <a:pt x="162111" y="30174"/>
                  <a:pt x="162111" y="30174"/>
                </a:cubicBezTo>
                <a:cubicBezTo>
                  <a:pt x="145707" y="24882"/>
                  <a:pt x="130096" y="10859"/>
                  <a:pt x="104961" y="12711"/>
                </a:cubicBezTo>
                <a:cubicBezTo>
                  <a:pt x="79826" y="14563"/>
                  <a:pt x="3890" y="51341"/>
                  <a:pt x="186" y="49224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2" name="フリーフォーム: 図形 521">
            <a:extLst>
              <a:ext uri="{FF2B5EF4-FFF2-40B4-BE49-F238E27FC236}">
                <a16:creationId xmlns:a16="http://schemas.microsoft.com/office/drawing/2014/main" id="{13AC81A0-6E66-4B53-8B83-F8DA43138D12}"/>
              </a:ext>
            </a:extLst>
          </p:cNvPr>
          <p:cNvSpPr/>
          <p:nvPr/>
        </p:nvSpPr>
        <p:spPr>
          <a:xfrm>
            <a:off x="2037183" y="3194614"/>
            <a:ext cx="306190" cy="144751"/>
          </a:xfrm>
          <a:custGeom>
            <a:avLst/>
            <a:gdLst>
              <a:gd name="connsiteX0" fmla="*/ 2755 w 306190"/>
              <a:gd name="connsiteY0" fmla="*/ 143899 h 144751"/>
              <a:gd name="connsiteX1" fmla="*/ 44030 w 306190"/>
              <a:gd name="connsiteY1" fmla="*/ 74049 h 144751"/>
              <a:gd name="connsiteX2" fmla="*/ 112292 w 306190"/>
              <a:gd name="connsiteY2" fmla="*/ 15311 h 144751"/>
              <a:gd name="connsiteX3" fmla="*/ 202780 w 306190"/>
              <a:gd name="connsiteY3" fmla="*/ 12136 h 144751"/>
              <a:gd name="connsiteX4" fmla="*/ 274217 w 306190"/>
              <a:gd name="connsiteY4" fmla="*/ 50236 h 144751"/>
              <a:gd name="connsiteX5" fmla="*/ 299617 w 306190"/>
              <a:gd name="connsiteY5" fmla="*/ 80399 h 144751"/>
              <a:gd name="connsiteX6" fmla="*/ 296442 w 306190"/>
              <a:gd name="connsiteY6" fmla="*/ 53411 h 144751"/>
              <a:gd name="connsiteX7" fmla="*/ 194842 w 306190"/>
              <a:gd name="connsiteY7" fmla="*/ 2611 h 144751"/>
              <a:gd name="connsiteX8" fmla="*/ 121817 w 306190"/>
              <a:gd name="connsiteY8" fmla="*/ 23249 h 144751"/>
              <a:gd name="connsiteX9" fmla="*/ 2755 w 306190"/>
              <a:gd name="connsiteY9" fmla="*/ 143899 h 14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6190" h="144751">
                <a:moveTo>
                  <a:pt x="2755" y="143899"/>
                </a:moveTo>
                <a:cubicBezTo>
                  <a:pt x="-10209" y="152366"/>
                  <a:pt x="25774" y="95480"/>
                  <a:pt x="44030" y="74049"/>
                </a:cubicBezTo>
                <a:cubicBezTo>
                  <a:pt x="62286" y="52618"/>
                  <a:pt x="85834" y="25630"/>
                  <a:pt x="112292" y="15311"/>
                </a:cubicBezTo>
                <a:cubicBezTo>
                  <a:pt x="138750" y="4992"/>
                  <a:pt x="175792" y="6315"/>
                  <a:pt x="202780" y="12136"/>
                </a:cubicBezTo>
                <a:cubicBezTo>
                  <a:pt x="229768" y="17957"/>
                  <a:pt x="258078" y="38859"/>
                  <a:pt x="274217" y="50236"/>
                </a:cubicBezTo>
                <a:cubicBezTo>
                  <a:pt x="290357" y="61613"/>
                  <a:pt x="295913" y="79870"/>
                  <a:pt x="299617" y="80399"/>
                </a:cubicBezTo>
                <a:cubicBezTo>
                  <a:pt x="303321" y="80928"/>
                  <a:pt x="313904" y="66376"/>
                  <a:pt x="296442" y="53411"/>
                </a:cubicBezTo>
                <a:cubicBezTo>
                  <a:pt x="278980" y="40446"/>
                  <a:pt x="223946" y="7638"/>
                  <a:pt x="194842" y="2611"/>
                </a:cubicBezTo>
                <a:cubicBezTo>
                  <a:pt x="165738" y="-2416"/>
                  <a:pt x="152773" y="-2416"/>
                  <a:pt x="121817" y="23249"/>
                </a:cubicBezTo>
                <a:cubicBezTo>
                  <a:pt x="90861" y="48914"/>
                  <a:pt x="15719" y="135432"/>
                  <a:pt x="2755" y="143899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3" name="フリーフォーム: 図形 522">
            <a:extLst>
              <a:ext uri="{FF2B5EF4-FFF2-40B4-BE49-F238E27FC236}">
                <a16:creationId xmlns:a16="http://schemas.microsoft.com/office/drawing/2014/main" id="{F60F91AA-9310-4CE5-AA0E-9A6F41ECFBA5}"/>
              </a:ext>
            </a:extLst>
          </p:cNvPr>
          <p:cNvSpPr/>
          <p:nvPr/>
        </p:nvSpPr>
        <p:spPr>
          <a:xfrm>
            <a:off x="2416163" y="3582604"/>
            <a:ext cx="46056" cy="60226"/>
          </a:xfrm>
          <a:custGeom>
            <a:avLst/>
            <a:gdLst>
              <a:gd name="connsiteX0" fmla="*/ 42875 w 46056"/>
              <a:gd name="connsiteY0" fmla="*/ 384 h 60226"/>
              <a:gd name="connsiteX1" fmla="*/ 38112 w 46056"/>
              <a:gd name="connsiteY1" fmla="*/ 59121 h 60226"/>
              <a:gd name="connsiteX2" fmla="*/ 12 w 46056"/>
              <a:gd name="connsiteY2" fmla="*/ 35309 h 60226"/>
              <a:gd name="connsiteX3" fmla="*/ 42875 w 46056"/>
              <a:gd name="connsiteY3" fmla="*/ 384 h 60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56" h="60226">
                <a:moveTo>
                  <a:pt x="42875" y="384"/>
                </a:moveTo>
                <a:cubicBezTo>
                  <a:pt x="49225" y="4353"/>
                  <a:pt x="45256" y="53300"/>
                  <a:pt x="38112" y="59121"/>
                </a:cubicBezTo>
                <a:cubicBezTo>
                  <a:pt x="30968" y="64942"/>
                  <a:pt x="806" y="46421"/>
                  <a:pt x="12" y="35309"/>
                </a:cubicBezTo>
                <a:cubicBezTo>
                  <a:pt x="-782" y="24197"/>
                  <a:pt x="36525" y="-3585"/>
                  <a:pt x="42875" y="384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5" name="フリーフォーム: 図形 524">
            <a:extLst>
              <a:ext uri="{FF2B5EF4-FFF2-40B4-BE49-F238E27FC236}">
                <a16:creationId xmlns:a16="http://schemas.microsoft.com/office/drawing/2014/main" id="{969251A0-A7C7-4D50-A8FE-6DF6DAC8004A}"/>
              </a:ext>
            </a:extLst>
          </p:cNvPr>
          <p:cNvSpPr/>
          <p:nvPr/>
        </p:nvSpPr>
        <p:spPr>
          <a:xfrm>
            <a:off x="2543046" y="3569552"/>
            <a:ext cx="79965" cy="57893"/>
          </a:xfrm>
          <a:custGeom>
            <a:avLst/>
            <a:gdLst>
              <a:gd name="connsiteX0" fmla="*/ 129 w 79965"/>
              <a:gd name="connsiteY0" fmla="*/ 22961 h 57893"/>
              <a:gd name="connsiteX1" fmla="*/ 49342 w 79965"/>
              <a:gd name="connsiteY1" fmla="*/ 736 h 57893"/>
              <a:gd name="connsiteX2" fmla="*/ 79504 w 79965"/>
              <a:gd name="connsiteY2" fmla="*/ 49948 h 57893"/>
              <a:gd name="connsiteX3" fmla="*/ 65217 w 79965"/>
              <a:gd name="connsiteY3" fmla="*/ 57886 h 57893"/>
              <a:gd name="connsiteX4" fmla="*/ 129 w 79965"/>
              <a:gd name="connsiteY4" fmla="*/ 22961 h 57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65" h="57893">
                <a:moveTo>
                  <a:pt x="129" y="22961"/>
                </a:moveTo>
                <a:cubicBezTo>
                  <a:pt x="-2517" y="13436"/>
                  <a:pt x="36113" y="-3762"/>
                  <a:pt x="49342" y="736"/>
                </a:cubicBezTo>
                <a:cubicBezTo>
                  <a:pt x="62571" y="5234"/>
                  <a:pt x="76858" y="40423"/>
                  <a:pt x="79504" y="49948"/>
                </a:cubicBezTo>
                <a:cubicBezTo>
                  <a:pt x="82150" y="59473"/>
                  <a:pt x="72890" y="57357"/>
                  <a:pt x="65217" y="57886"/>
                </a:cubicBezTo>
                <a:cubicBezTo>
                  <a:pt x="57544" y="58415"/>
                  <a:pt x="2775" y="32486"/>
                  <a:pt x="129" y="22961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6" name="テキスト ボックス 525">
            <a:extLst>
              <a:ext uri="{FF2B5EF4-FFF2-40B4-BE49-F238E27FC236}">
                <a16:creationId xmlns:a16="http://schemas.microsoft.com/office/drawing/2014/main" id="{35271C43-36DA-40DC-8518-69A682BF19DB}"/>
              </a:ext>
            </a:extLst>
          </p:cNvPr>
          <p:cNvSpPr txBox="1"/>
          <p:nvPr/>
        </p:nvSpPr>
        <p:spPr>
          <a:xfrm>
            <a:off x="4953000" y="4038600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3399"/>
                </a:solidFill>
                <a:latin typeface="851ゴチカクット" panose="02000600000000000000" pitchFamily="2" charset="-128"/>
                <a:ea typeface="851ゴチカクット" panose="02000600000000000000" pitchFamily="2" charset="-128"/>
              </a:rPr>
              <a:t>ロックに生きろ。</a:t>
            </a:r>
          </a:p>
        </p:txBody>
      </p:sp>
    </p:spTree>
    <p:extLst>
      <p:ext uri="{BB962C8B-B14F-4D97-AF65-F5344CB8AC3E}">
        <p14:creationId xmlns:p14="http://schemas.microsoft.com/office/powerpoint/2010/main" val="3004973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ベッキーの現在】博多のCMに出演し復帰を狙うも批判殺到？！ - ～扉のとびら～話のネタ・雑記" hidden="1">
            <a:extLst>
              <a:ext uri="{FF2B5EF4-FFF2-40B4-BE49-F238E27FC236}">
                <a16:creationId xmlns:a16="http://schemas.microsoft.com/office/drawing/2014/main" id="{7B6D3FC3-58CA-41FE-B6E7-A25A080B50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2" r="4688"/>
          <a:stretch/>
        </p:blipFill>
        <p:spPr bwMode="auto">
          <a:xfrm>
            <a:off x="0" y="2199302"/>
            <a:ext cx="9601200" cy="840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53A9E819-C73A-46CF-85AB-FCDFD72083FF}"/>
              </a:ext>
            </a:extLst>
          </p:cNvPr>
          <p:cNvSpPr/>
          <p:nvPr/>
        </p:nvSpPr>
        <p:spPr>
          <a:xfrm>
            <a:off x="2057279" y="3077162"/>
            <a:ext cx="212857" cy="66095"/>
          </a:xfrm>
          <a:custGeom>
            <a:avLst/>
            <a:gdLst>
              <a:gd name="connsiteX0" fmla="*/ 121 w 212857"/>
              <a:gd name="connsiteY0" fmla="*/ 66088 h 66095"/>
              <a:gd name="connsiteX1" fmla="*/ 47746 w 212857"/>
              <a:gd name="connsiteY1" fmla="*/ 27988 h 66095"/>
              <a:gd name="connsiteX2" fmla="*/ 100134 w 212857"/>
              <a:gd name="connsiteY2" fmla="*/ 10526 h 66095"/>
              <a:gd name="connsiteX3" fmla="*/ 209671 w 212857"/>
              <a:gd name="connsiteY3" fmla="*/ 1001 h 66095"/>
              <a:gd name="connsiteX4" fmla="*/ 179509 w 212857"/>
              <a:gd name="connsiteY4" fmla="*/ 1001 h 66095"/>
              <a:gd name="connsiteX5" fmla="*/ 138234 w 212857"/>
              <a:gd name="connsiteY5" fmla="*/ 7351 h 66095"/>
              <a:gd name="connsiteX6" fmla="*/ 62034 w 212857"/>
              <a:gd name="connsiteY6" fmla="*/ 31163 h 66095"/>
              <a:gd name="connsiteX7" fmla="*/ 121 w 212857"/>
              <a:gd name="connsiteY7" fmla="*/ 66088 h 66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857" h="66095">
                <a:moveTo>
                  <a:pt x="121" y="66088"/>
                </a:moveTo>
                <a:cubicBezTo>
                  <a:pt x="-2260" y="65559"/>
                  <a:pt x="31077" y="37248"/>
                  <a:pt x="47746" y="27988"/>
                </a:cubicBezTo>
                <a:cubicBezTo>
                  <a:pt x="64415" y="18728"/>
                  <a:pt x="73147" y="15024"/>
                  <a:pt x="100134" y="10526"/>
                </a:cubicBezTo>
                <a:cubicBezTo>
                  <a:pt x="127121" y="6028"/>
                  <a:pt x="196442" y="2588"/>
                  <a:pt x="209671" y="1001"/>
                </a:cubicBezTo>
                <a:cubicBezTo>
                  <a:pt x="222900" y="-586"/>
                  <a:pt x="191415" y="-57"/>
                  <a:pt x="179509" y="1001"/>
                </a:cubicBezTo>
                <a:cubicBezTo>
                  <a:pt x="167603" y="2059"/>
                  <a:pt x="157813" y="2324"/>
                  <a:pt x="138234" y="7351"/>
                </a:cubicBezTo>
                <a:cubicBezTo>
                  <a:pt x="118655" y="12378"/>
                  <a:pt x="83201" y="22432"/>
                  <a:pt x="62034" y="31163"/>
                </a:cubicBezTo>
                <a:cubicBezTo>
                  <a:pt x="40867" y="39894"/>
                  <a:pt x="2502" y="66617"/>
                  <a:pt x="121" y="660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F2979EB6-F214-41C9-8EF2-02D83A49D7EF}"/>
              </a:ext>
            </a:extLst>
          </p:cNvPr>
          <p:cNvSpPr/>
          <p:nvPr/>
        </p:nvSpPr>
        <p:spPr>
          <a:xfrm>
            <a:off x="2090690" y="3122407"/>
            <a:ext cx="161883" cy="51033"/>
          </a:xfrm>
          <a:custGeom>
            <a:avLst/>
            <a:gdLst>
              <a:gd name="connsiteX0" fmla="*/ 48 w 161883"/>
              <a:gd name="connsiteY0" fmla="*/ 51006 h 51033"/>
              <a:gd name="connsiteX1" fmla="*/ 76248 w 161883"/>
              <a:gd name="connsiteY1" fmla="*/ 14493 h 51033"/>
              <a:gd name="connsiteX2" fmla="*/ 160385 w 161883"/>
              <a:gd name="connsiteY2" fmla="*/ 3381 h 51033"/>
              <a:gd name="connsiteX3" fmla="*/ 127048 w 161883"/>
              <a:gd name="connsiteY3" fmla="*/ 206 h 51033"/>
              <a:gd name="connsiteX4" fmla="*/ 87360 w 161883"/>
              <a:gd name="connsiteY4" fmla="*/ 8143 h 51033"/>
              <a:gd name="connsiteX5" fmla="*/ 48 w 161883"/>
              <a:gd name="connsiteY5" fmla="*/ 51006 h 51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883" h="51033">
                <a:moveTo>
                  <a:pt x="48" y="51006"/>
                </a:moveTo>
                <a:cubicBezTo>
                  <a:pt x="-1804" y="52064"/>
                  <a:pt x="49525" y="22430"/>
                  <a:pt x="76248" y="14493"/>
                </a:cubicBezTo>
                <a:cubicBezTo>
                  <a:pt x="102971" y="6556"/>
                  <a:pt x="151919" y="5762"/>
                  <a:pt x="160385" y="3381"/>
                </a:cubicBezTo>
                <a:cubicBezTo>
                  <a:pt x="168851" y="1000"/>
                  <a:pt x="139219" y="-588"/>
                  <a:pt x="127048" y="206"/>
                </a:cubicBezTo>
                <a:cubicBezTo>
                  <a:pt x="114877" y="1000"/>
                  <a:pt x="107998" y="1528"/>
                  <a:pt x="87360" y="8143"/>
                </a:cubicBezTo>
                <a:cubicBezTo>
                  <a:pt x="66723" y="14757"/>
                  <a:pt x="1900" y="49948"/>
                  <a:pt x="48" y="510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4CA59685-E9C5-4B99-A566-DA1BC455AB9E}"/>
              </a:ext>
            </a:extLst>
          </p:cNvPr>
          <p:cNvSpPr/>
          <p:nvPr/>
        </p:nvSpPr>
        <p:spPr>
          <a:xfrm>
            <a:off x="2295519" y="3082749"/>
            <a:ext cx="60356" cy="59742"/>
          </a:xfrm>
          <a:custGeom>
            <a:avLst/>
            <a:gdLst>
              <a:gd name="connsiteX0" fmla="*/ 6 w 60356"/>
              <a:gd name="connsiteY0" fmla="*/ 176 h 59742"/>
              <a:gd name="connsiteX1" fmla="*/ 42869 w 60356"/>
              <a:gd name="connsiteY1" fmla="*/ 35101 h 59742"/>
              <a:gd name="connsiteX2" fmla="*/ 60331 w 60356"/>
              <a:gd name="connsiteY2" fmla="*/ 58914 h 59742"/>
              <a:gd name="connsiteX3" fmla="*/ 46044 w 60356"/>
              <a:gd name="connsiteY3" fmla="*/ 50976 h 59742"/>
              <a:gd name="connsiteX4" fmla="*/ 6 w 60356"/>
              <a:gd name="connsiteY4" fmla="*/ 176 h 5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56" h="59742">
                <a:moveTo>
                  <a:pt x="6" y="176"/>
                </a:moveTo>
                <a:cubicBezTo>
                  <a:pt x="-523" y="-2470"/>
                  <a:pt x="32815" y="25311"/>
                  <a:pt x="42869" y="35101"/>
                </a:cubicBezTo>
                <a:cubicBezTo>
                  <a:pt x="52923" y="44891"/>
                  <a:pt x="59802" y="56268"/>
                  <a:pt x="60331" y="58914"/>
                </a:cubicBezTo>
                <a:cubicBezTo>
                  <a:pt x="60860" y="61560"/>
                  <a:pt x="52923" y="57591"/>
                  <a:pt x="46044" y="50976"/>
                </a:cubicBezTo>
                <a:cubicBezTo>
                  <a:pt x="39165" y="44361"/>
                  <a:pt x="535" y="2822"/>
                  <a:pt x="6" y="1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8CDE8481-14AC-4769-91A3-4C8C9B67AE1F}"/>
              </a:ext>
            </a:extLst>
          </p:cNvPr>
          <p:cNvSpPr/>
          <p:nvPr/>
        </p:nvSpPr>
        <p:spPr>
          <a:xfrm>
            <a:off x="2251002" y="3119435"/>
            <a:ext cx="89297" cy="31759"/>
          </a:xfrm>
          <a:custGeom>
            <a:avLst/>
            <a:gdLst>
              <a:gd name="connsiteX0" fmla="*/ 73 w 89297"/>
              <a:gd name="connsiteY0" fmla="*/ 3 h 31759"/>
              <a:gd name="connsiteX1" fmla="*/ 54048 w 89297"/>
              <a:gd name="connsiteY1" fmla="*/ 19053 h 31759"/>
              <a:gd name="connsiteX2" fmla="*/ 88973 w 89297"/>
              <a:gd name="connsiteY2" fmla="*/ 31753 h 31759"/>
              <a:gd name="connsiteX3" fmla="*/ 68336 w 89297"/>
              <a:gd name="connsiteY3" fmla="*/ 17465 h 31759"/>
              <a:gd name="connsiteX4" fmla="*/ 73 w 89297"/>
              <a:gd name="connsiteY4" fmla="*/ 3 h 31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97" h="31759">
                <a:moveTo>
                  <a:pt x="73" y="3"/>
                </a:moveTo>
                <a:cubicBezTo>
                  <a:pt x="-2308" y="268"/>
                  <a:pt x="54048" y="19053"/>
                  <a:pt x="54048" y="19053"/>
                </a:cubicBezTo>
                <a:cubicBezTo>
                  <a:pt x="68865" y="24345"/>
                  <a:pt x="86592" y="32018"/>
                  <a:pt x="88973" y="31753"/>
                </a:cubicBezTo>
                <a:cubicBezTo>
                  <a:pt x="91354" y="31488"/>
                  <a:pt x="80242" y="21169"/>
                  <a:pt x="68336" y="17465"/>
                </a:cubicBezTo>
                <a:cubicBezTo>
                  <a:pt x="56430" y="13761"/>
                  <a:pt x="2454" y="-262"/>
                  <a:pt x="73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87B9DFA6-345D-4E5B-9578-2A422D0AC894}"/>
              </a:ext>
            </a:extLst>
          </p:cNvPr>
          <p:cNvSpPr/>
          <p:nvPr/>
        </p:nvSpPr>
        <p:spPr>
          <a:xfrm>
            <a:off x="2054225" y="3155864"/>
            <a:ext cx="69850" cy="49315"/>
          </a:xfrm>
          <a:custGeom>
            <a:avLst/>
            <a:gdLst>
              <a:gd name="connsiteX0" fmla="*/ 0 w 69850"/>
              <a:gd name="connsiteY0" fmla="*/ 49299 h 49315"/>
              <a:gd name="connsiteX1" fmla="*/ 36513 w 69850"/>
              <a:gd name="connsiteY1" fmla="*/ 14374 h 49315"/>
              <a:gd name="connsiteX2" fmla="*/ 69850 w 69850"/>
              <a:gd name="connsiteY2" fmla="*/ 86 h 49315"/>
              <a:gd name="connsiteX3" fmla="*/ 36513 w 69850"/>
              <a:gd name="connsiteY3" fmla="*/ 9611 h 49315"/>
              <a:gd name="connsiteX4" fmla="*/ 0 w 69850"/>
              <a:gd name="connsiteY4" fmla="*/ 49299 h 4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50" h="49315">
                <a:moveTo>
                  <a:pt x="0" y="49299"/>
                </a:moveTo>
                <a:cubicBezTo>
                  <a:pt x="0" y="50093"/>
                  <a:pt x="24871" y="22576"/>
                  <a:pt x="36513" y="14374"/>
                </a:cubicBezTo>
                <a:cubicBezTo>
                  <a:pt x="48155" y="6172"/>
                  <a:pt x="69850" y="880"/>
                  <a:pt x="69850" y="86"/>
                </a:cubicBezTo>
                <a:cubicBezTo>
                  <a:pt x="69850" y="-708"/>
                  <a:pt x="46038" y="4055"/>
                  <a:pt x="36513" y="9611"/>
                </a:cubicBezTo>
                <a:cubicBezTo>
                  <a:pt x="26988" y="15167"/>
                  <a:pt x="0" y="48505"/>
                  <a:pt x="0" y="49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B87AE0CA-5C1D-44A2-8C8A-EDB25F7287E7}"/>
              </a:ext>
            </a:extLst>
          </p:cNvPr>
          <p:cNvSpPr/>
          <p:nvPr/>
        </p:nvSpPr>
        <p:spPr>
          <a:xfrm>
            <a:off x="2709748" y="3058629"/>
            <a:ext cx="92421" cy="13282"/>
          </a:xfrm>
          <a:custGeom>
            <a:avLst/>
            <a:gdLst>
              <a:gd name="connsiteX0" fmla="*/ 115 w 92421"/>
              <a:gd name="connsiteY0" fmla="*/ 484 h 13282"/>
              <a:gd name="connsiteX1" fmla="*/ 89015 w 92421"/>
              <a:gd name="connsiteY1" fmla="*/ 3659 h 13282"/>
              <a:gd name="connsiteX2" fmla="*/ 69965 w 92421"/>
              <a:gd name="connsiteY2" fmla="*/ 13184 h 13282"/>
              <a:gd name="connsiteX3" fmla="*/ 115 w 92421"/>
              <a:gd name="connsiteY3" fmla="*/ 484 h 13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21" h="13282">
                <a:moveTo>
                  <a:pt x="115" y="484"/>
                </a:moveTo>
                <a:cubicBezTo>
                  <a:pt x="3290" y="-1103"/>
                  <a:pt x="77373" y="1542"/>
                  <a:pt x="89015" y="3659"/>
                </a:cubicBezTo>
                <a:cubicBezTo>
                  <a:pt x="100657" y="5776"/>
                  <a:pt x="79490" y="11861"/>
                  <a:pt x="69965" y="13184"/>
                </a:cubicBezTo>
                <a:cubicBezTo>
                  <a:pt x="60440" y="14507"/>
                  <a:pt x="-3060" y="2071"/>
                  <a:pt x="115" y="4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0E516DD9-53B0-4048-BBED-0372DC22D69E}"/>
              </a:ext>
            </a:extLst>
          </p:cNvPr>
          <p:cNvSpPr/>
          <p:nvPr/>
        </p:nvSpPr>
        <p:spPr>
          <a:xfrm>
            <a:off x="2839467" y="3066702"/>
            <a:ext cx="186453" cy="83541"/>
          </a:xfrm>
          <a:custGeom>
            <a:avLst/>
            <a:gdLst>
              <a:gd name="connsiteX0" fmla="*/ 571 w 186453"/>
              <a:gd name="connsiteY0" fmla="*/ 348 h 83541"/>
              <a:gd name="connsiteX1" fmla="*/ 113283 w 186453"/>
              <a:gd name="connsiteY1" fmla="*/ 14636 h 83541"/>
              <a:gd name="connsiteX2" fmla="*/ 138683 w 186453"/>
              <a:gd name="connsiteY2" fmla="*/ 27336 h 83541"/>
              <a:gd name="connsiteX3" fmla="*/ 186308 w 186453"/>
              <a:gd name="connsiteY3" fmla="*/ 82898 h 83541"/>
              <a:gd name="connsiteX4" fmla="*/ 154558 w 186453"/>
              <a:gd name="connsiteY4" fmla="*/ 59086 h 83541"/>
              <a:gd name="connsiteX5" fmla="*/ 106933 w 186453"/>
              <a:gd name="connsiteY5" fmla="*/ 20986 h 83541"/>
              <a:gd name="connsiteX6" fmla="*/ 94233 w 186453"/>
              <a:gd name="connsiteY6" fmla="*/ 9873 h 83541"/>
              <a:gd name="connsiteX7" fmla="*/ 70421 w 186453"/>
              <a:gd name="connsiteY7" fmla="*/ 5111 h 83541"/>
              <a:gd name="connsiteX8" fmla="*/ 571 w 186453"/>
              <a:gd name="connsiteY8" fmla="*/ 348 h 83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453" h="83541">
                <a:moveTo>
                  <a:pt x="571" y="348"/>
                </a:moveTo>
                <a:cubicBezTo>
                  <a:pt x="7715" y="1936"/>
                  <a:pt x="90264" y="10138"/>
                  <a:pt x="113283" y="14636"/>
                </a:cubicBezTo>
                <a:cubicBezTo>
                  <a:pt x="136302" y="19134"/>
                  <a:pt x="126512" y="15959"/>
                  <a:pt x="138683" y="27336"/>
                </a:cubicBezTo>
                <a:cubicBezTo>
                  <a:pt x="150854" y="38713"/>
                  <a:pt x="183662" y="77606"/>
                  <a:pt x="186308" y="82898"/>
                </a:cubicBezTo>
                <a:cubicBezTo>
                  <a:pt x="188954" y="88190"/>
                  <a:pt x="154558" y="59086"/>
                  <a:pt x="154558" y="59086"/>
                </a:cubicBezTo>
                <a:cubicBezTo>
                  <a:pt x="141329" y="48767"/>
                  <a:pt x="116987" y="29188"/>
                  <a:pt x="106933" y="20986"/>
                </a:cubicBezTo>
                <a:cubicBezTo>
                  <a:pt x="96879" y="12784"/>
                  <a:pt x="100318" y="12519"/>
                  <a:pt x="94233" y="9873"/>
                </a:cubicBezTo>
                <a:cubicBezTo>
                  <a:pt x="88148" y="7227"/>
                  <a:pt x="85502" y="7228"/>
                  <a:pt x="70421" y="5111"/>
                </a:cubicBezTo>
                <a:cubicBezTo>
                  <a:pt x="55340" y="2994"/>
                  <a:pt x="-6573" y="-1240"/>
                  <a:pt x="571" y="3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63BD3FFE-7ECA-42A1-A5FE-3F7DACF43D56}"/>
              </a:ext>
            </a:extLst>
          </p:cNvPr>
          <p:cNvSpPr/>
          <p:nvPr/>
        </p:nvSpPr>
        <p:spPr>
          <a:xfrm>
            <a:off x="2736848" y="3081291"/>
            <a:ext cx="125434" cy="25466"/>
          </a:xfrm>
          <a:custGeom>
            <a:avLst/>
            <a:gdLst>
              <a:gd name="connsiteX0" fmla="*/ 2 w 125434"/>
              <a:gd name="connsiteY0" fmla="*/ 47 h 25466"/>
              <a:gd name="connsiteX1" fmla="*/ 92077 w 125434"/>
              <a:gd name="connsiteY1" fmla="*/ 11159 h 25466"/>
              <a:gd name="connsiteX2" fmla="*/ 125415 w 125434"/>
              <a:gd name="connsiteY2" fmla="*/ 25447 h 25466"/>
              <a:gd name="connsiteX3" fmla="*/ 95252 w 125434"/>
              <a:gd name="connsiteY3" fmla="*/ 7984 h 25466"/>
              <a:gd name="connsiteX4" fmla="*/ 2 w 125434"/>
              <a:gd name="connsiteY4" fmla="*/ 47 h 25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434" h="25466">
                <a:moveTo>
                  <a:pt x="2" y="47"/>
                </a:moveTo>
                <a:cubicBezTo>
                  <a:pt x="-527" y="576"/>
                  <a:pt x="71175" y="6926"/>
                  <a:pt x="92077" y="11159"/>
                </a:cubicBezTo>
                <a:cubicBezTo>
                  <a:pt x="112979" y="15392"/>
                  <a:pt x="124886" y="25976"/>
                  <a:pt x="125415" y="25447"/>
                </a:cubicBezTo>
                <a:cubicBezTo>
                  <a:pt x="125944" y="24918"/>
                  <a:pt x="115625" y="12482"/>
                  <a:pt x="95252" y="7984"/>
                </a:cubicBezTo>
                <a:cubicBezTo>
                  <a:pt x="74879" y="3486"/>
                  <a:pt x="531" y="-482"/>
                  <a:pt x="2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28F8ABF2-2D04-411F-A915-A6E59D2DCF73}"/>
              </a:ext>
            </a:extLst>
          </p:cNvPr>
          <p:cNvSpPr/>
          <p:nvPr/>
        </p:nvSpPr>
        <p:spPr>
          <a:xfrm>
            <a:off x="2884487" y="3095377"/>
            <a:ext cx="123083" cy="46777"/>
          </a:xfrm>
          <a:custGeom>
            <a:avLst/>
            <a:gdLst>
              <a:gd name="connsiteX0" fmla="*/ 1 w 123083"/>
              <a:gd name="connsiteY0" fmla="*/ 3423 h 46777"/>
              <a:gd name="connsiteX1" fmla="*/ 65088 w 123083"/>
              <a:gd name="connsiteY1" fmla="*/ 3423 h 46777"/>
              <a:gd name="connsiteX2" fmla="*/ 122238 w 123083"/>
              <a:gd name="connsiteY2" fmla="*/ 46286 h 46777"/>
              <a:gd name="connsiteX3" fmla="*/ 96838 w 123083"/>
              <a:gd name="connsiteY3" fmla="*/ 25648 h 46777"/>
              <a:gd name="connsiteX4" fmla="*/ 63501 w 123083"/>
              <a:gd name="connsiteY4" fmla="*/ 9773 h 46777"/>
              <a:gd name="connsiteX5" fmla="*/ 1 w 123083"/>
              <a:gd name="connsiteY5" fmla="*/ 3423 h 4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083" h="46777">
                <a:moveTo>
                  <a:pt x="1" y="3423"/>
                </a:moveTo>
                <a:cubicBezTo>
                  <a:pt x="266" y="2365"/>
                  <a:pt x="44715" y="-3721"/>
                  <a:pt x="65088" y="3423"/>
                </a:cubicBezTo>
                <a:cubicBezTo>
                  <a:pt x="85461" y="10567"/>
                  <a:pt x="116946" y="42582"/>
                  <a:pt x="122238" y="46286"/>
                </a:cubicBezTo>
                <a:cubicBezTo>
                  <a:pt x="127530" y="49990"/>
                  <a:pt x="106627" y="31733"/>
                  <a:pt x="96838" y="25648"/>
                </a:cubicBezTo>
                <a:cubicBezTo>
                  <a:pt x="87049" y="19563"/>
                  <a:pt x="77524" y="12419"/>
                  <a:pt x="63501" y="9773"/>
                </a:cubicBezTo>
                <a:cubicBezTo>
                  <a:pt x="49478" y="7127"/>
                  <a:pt x="-264" y="4481"/>
                  <a:pt x="1" y="34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49C90275-E51E-468B-9B32-8F65DD996F86}"/>
              </a:ext>
            </a:extLst>
          </p:cNvPr>
          <p:cNvSpPr/>
          <p:nvPr/>
        </p:nvSpPr>
        <p:spPr>
          <a:xfrm>
            <a:off x="2062125" y="3290820"/>
            <a:ext cx="223504" cy="89090"/>
          </a:xfrm>
          <a:custGeom>
            <a:avLst/>
            <a:gdLst>
              <a:gd name="connsiteX0" fmla="*/ 38 w 223504"/>
              <a:gd name="connsiteY0" fmla="*/ 88968 h 89090"/>
              <a:gd name="connsiteX1" fmla="*/ 49250 w 223504"/>
              <a:gd name="connsiteY1" fmla="*/ 55630 h 89090"/>
              <a:gd name="connsiteX2" fmla="*/ 65125 w 223504"/>
              <a:gd name="connsiteY2" fmla="*/ 31818 h 89090"/>
              <a:gd name="connsiteX3" fmla="*/ 119100 w 223504"/>
              <a:gd name="connsiteY3" fmla="*/ 15943 h 89090"/>
              <a:gd name="connsiteX4" fmla="*/ 222288 w 223504"/>
              <a:gd name="connsiteY4" fmla="*/ 15943 h 89090"/>
              <a:gd name="connsiteX5" fmla="*/ 171488 w 223504"/>
              <a:gd name="connsiteY5" fmla="*/ 4830 h 89090"/>
              <a:gd name="connsiteX6" fmla="*/ 107988 w 223504"/>
              <a:gd name="connsiteY6" fmla="*/ 68 h 89090"/>
              <a:gd name="connsiteX7" fmla="*/ 60363 w 223504"/>
              <a:gd name="connsiteY7" fmla="*/ 8005 h 89090"/>
              <a:gd name="connsiteX8" fmla="*/ 54013 w 223504"/>
              <a:gd name="connsiteY8" fmla="*/ 14355 h 89090"/>
              <a:gd name="connsiteX9" fmla="*/ 41313 w 223504"/>
              <a:gd name="connsiteY9" fmla="*/ 42930 h 89090"/>
              <a:gd name="connsiteX10" fmla="*/ 38 w 223504"/>
              <a:gd name="connsiteY10" fmla="*/ 88968 h 8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3504" h="89090">
                <a:moveTo>
                  <a:pt x="38" y="88968"/>
                </a:moveTo>
                <a:cubicBezTo>
                  <a:pt x="1361" y="91085"/>
                  <a:pt x="38402" y="65155"/>
                  <a:pt x="49250" y="55630"/>
                </a:cubicBezTo>
                <a:cubicBezTo>
                  <a:pt x="60098" y="46105"/>
                  <a:pt x="53483" y="38432"/>
                  <a:pt x="65125" y="31818"/>
                </a:cubicBezTo>
                <a:cubicBezTo>
                  <a:pt x="76767" y="25204"/>
                  <a:pt x="92906" y="18589"/>
                  <a:pt x="119100" y="15943"/>
                </a:cubicBezTo>
                <a:cubicBezTo>
                  <a:pt x="145294" y="13297"/>
                  <a:pt x="213557" y="17795"/>
                  <a:pt x="222288" y="15943"/>
                </a:cubicBezTo>
                <a:cubicBezTo>
                  <a:pt x="231019" y="14091"/>
                  <a:pt x="190538" y="7476"/>
                  <a:pt x="171488" y="4830"/>
                </a:cubicBezTo>
                <a:cubicBezTo>
                  <a:pt x="152438" y="2184"/>
                  <a:pt x="126509" y="-461"/>
                  <a:pt x="107988" y="68"/>
                </a:cubicBezTo>
                <a:cubicBezTo>
                  <a:pt x="89467" y="597"/>
                  <a:pt x="69359" y="5624"/>
                  <a:pt x="60363" y="8005"/>
                </a:cubicBezTo>
                <a:cubicBezTo>
                  <a:pt x="51367" y="10386"/>
                  <a:pt x="57188" y="8534"/>
                  <a:pt x="54013" y="14355"/>
                </a:cubicBezTo>
                <a:cubicBezTo>
                  <a:pt x="50838" y="20176"/>
                  <a:pt x="50838" y="32082"/>
                  <a:pt x="41313" y="42930"/>
                </a:cubicBezTo>
                <a:cubicBezTo>
                  <a:pt x="31788" y="53778"/>
                  <a:pt x="-1285" y="86851"/>
                  <a:pt x="38" y="889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B73BEC6D-0064-41AF-BB76-E679DFD6BAEC}"/>
              </a:ext>
            </a:extLst>
          </p:cNvPr>
          <p:cNvSpPr/>
          <p:nvPr/>
        </p:nvSpPr>
        <p:spPr>
          <a:xfrm>
            <a:off x="2058458" y="3246333"/>
            <a:ext cx="73792" cy="147830"/>
          </a:xfrm>
          <a:custGeom>
            <a:avLst/>
            <a:gdLst>
              <a:gd name="connsiteX0" fmla="*/ 71967 w 73792"/>
              <a:gd name="connsiteY0" fmla="*/ 105 h 147830"/>
              <a:gd name="connsiteX1" fmla="*/ 57680 w 73792"/>
              <a:gd name="connsiteY1" fmla="*/ 76305 h 147830"/>
              <a:gd name="connsiteX2" fmla="*/ 30692 w 73792"/>
              <a:gd name="connsiteY2" fmla="*/ 112817 h 147830"/>
              <a:gd name="connsiteX3" fmla="*/ 2117 w 73792"/>
              <a:gd name="connsiteY3" fmla="*/ 147742 h 147830"/>
              <a:gd name="connsiteX4" fmla="*/ 3705 w 73792"/>
              <a:gd name="connsiteY4" fmla="*/ 120755 h 147830"/>
              <a:gd name="connsiteX5" fmla="*/ 16405 w 73792"/>
              <a:gd name="connsiteY5" fmla="*/ 60430 h 147830"/>
              <a:gd name="connsiteX6" fmla="*/ 71967 w 73792"/>
              <a:gd name="connsiteY6" fmla="*/ 105 h 147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792" h="147830">
                <a:moveTo>
                  <a:pt x="71967" y="105"/>
                </a:moveTo>
                <a:cubicBezTo>
                  <a:pt x="78846" y="2751"/>
                  <a:pt x="64559" y="57520"/>
                  <a:pt x="57680" y="76305"/>
                </a:cubicBezTo>
                <a:cubicBezTo>
                  <a:pt x="50801" y="95090"/>
                  <a:pt x="39952" y="100911"/>
                  <a:pt x="30692" y="112817"/>
                </a:cubicBezTo>
                <a:cubicBezTo>
                  <a:pt x="21431" y="124723"/>
                  <a:pt x="6615" y="146419"/>
                  <a:pt x="2117" y="147742"/>
                </a:cubicBezTo>
                <a:cubicBezTo>
                  <a:pt x="-2381" y="149065"/>
                  <a:pt x="1324" y="135307"/>
                  <a:pt x="3705" y="120755"/>
                </a:cubicBezTo>
                <a:cubicBezTo>
                  <a:pt x="6086" y="106203"/>
                  <a:pt x="11642" y="75511"/>
                  <a:pt x="16405" y="60430"/>
                </a:cubicBezTo>
                <a:cubicBezTo>
                  <a:pt x="21167" y="45349"/>
                  <a:pt x="65088" y="-2541"/>
                  <a:pt x="71967" y="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D67CD104-6294-44FE-B472-D62D5CC9C334}"/>
              </a:ext>
            </a:extLst>
          </p:cNvPr>
          <p:cNvSpPr/>
          <p:nvPr/>
        </p:nvSpPr>
        <p:spPr>
          <a:xfrm>
            <a:off x="2134081" y="3279590"/>
            <a:ext cx="232510" cy="79580"/>
          </a:xfrm>
          <a:custGeom>
            <a:avLst/>
            <a:gdLst>
              <a:gd name="connsiteX0" fmla="*/ 1107 w 232510"/>
              <a:gd name="connsiteY0" fmla="*/ 17648 h 79580"/>
              <a:gd name="connsiteX1" fmla="*/ 75719 w 232510"/>
              <a:gd name="connsiteY1" fmla="*/ 185 h 79580"/>
              <a:gd name="connsiteX2" fmla="*/ 180494 w 232510"/>
              <a:gd name="connsiteY2" fmla="*/ 30348 h 79580"/>
              <a:gd name="connsiteX3" fmla="*/ 231294 w 232510"/>
              <a:gd name="connsiteY3" fmla="*/ 62098 h 79580"/>
              <a:gd name="connsiteX4" fmla="*/ 213832 w 232510"/>
              <a:gd name="connsiteY4" fmla="*/ 79560 h 79580"/>
              <a:gd name="connsiteX5" fmla="*/ 182082 w 232510"/>
              <a:gd name="connsiteY5" fmla="*/ 58923 h 79580"/>
              <a:gd name="connsiteX6" fmla="*/ 132869 w 232510"/>
              <a:gd name="connsiteY6" fmla="*/ 17648 h 79580"/>
              <a:gd name="connsiteX7" fmla="*/ 1107 w 232510"/>
              <a:gd name="connsiteY7" fmla="*/ 17648 h 7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2510" h="79580">
                <a:moveTo>
                  <a:pt x="1107" y="17648"/>
                </a:moveTo>
                <a:cubicBezTo>
                  <a:pt x="-8418" y="14738"/>
                  <a:pt x="45821" y="-1932"/>
                  <a:pt x="75719" y="185"/>
                </a:cubicBezTo>
                <a:cubicBezTo>
                  <a:pt x="105617" y="2302"/>
                  <a:pt x="154565" y="20029"/>
                  <a:pt x="180494" y="30348"/>
                </a:cubicBezTo>
                <a:cubicBezTo>
                  <a:pt x="206423" y="40667"/>
                  <a:pt x="225738" y="53896"/>
                  <a:pt x="231294" y="62098"/>
                </a:cubicBezTo>
                <a:cubicBezTo>
                  <a:pt x="236850" y="70300"/>
                  <a:pt x="222034" y="80089"/>
                  <a:pt x="213832" y="79560"/>
                </a:cubicBezTo>
                <a:cubicBezTo>
                  <a:pt x="205630" y="79031"/>
                  <a:pt x="195576" y="69242"/>
                  <a:pt x="182082" y="58923"/>
                </a:cubicBezTo>
                <a:cubicBezTo>
                  <a:pt x="168588" y="48604"/>
                  <a:pt x="157211" y="24263"/>
                  <a:pt x="132869" y="17648"/>
                </a:cubicBezTo>
                <a:cubicBezTo>
                  <a:pt x="108527" y="11033"/>
                  <a:pt x="10632" y="20558"/>
                  <a:pt x="1107" y="176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576B6F39-3AAC-45F1-B501-D0FD274E2861}"/>
              </a:ext>
            </a:extLst>
          </p:cNvPr>
          <p:cNvSpPr/>
          <p:nvPr/>
        </p:nvSpPr>
        <p:spPr>
          <a:xfrm>
            <a:off x="2059577" y="3362112"/>
            <a:ext cx="296441" cy="46251"/>
          </a:xfrm>
          <a:custGeom>
            <a:avLst/>
            <a:gdLst>
              <a:gd name="connsiteX0" fmla="*/ 998 w 296441"/>
              <a:gd name="connsiteY0" fmla="*/ 25613 h 46251"/>
              <a:gd name="connsiteX1" fmla="*/ 64498 w 296441"/>
              <a:gd name="connsiteY1" fmla="*/ 46251 h 46251"/>
              <a:gd name="connsiteX2" fmla="*/ 110536 w 296441"/>
              <a:gd name="connsiteY2" fmla="*/ 25613 h 46251"/>
              <a:gd name="connsiteX3" fmla="*/ 158161 w 296441"/>
              <a:gd name="connsiteY3" fmla="*/ 39901 h 46251"/>
              <a:gd name="connsiteX4" fmla="*/ 185148 w 296441"/>
              <a:gd name="connsiteY4" fmla="*/ 31963 h 46251"/>
              <a:gd name="connsiteX5" fmla="*/ 218486 w 296441"/>
              <a:gd name="connsiteY5" fmla="*/ 17676 h 46251"/>
              <a:gd name="connsiteX6" fmla="*/ 296273 w 296441"/>
              <a:gd name="connsiteY6" fmla="*/ 213 h 46251"/>
              <a:gd name="connsiteX7" fmla="*/ 237536 w 296441"/>
              <a:gd name="connsiteY7" fmla="*/ 9738 h 46251"/>
              <a:gd name="connsiteX8" fmla="*/ 180386 w 296441"/>
              <a:gd name="connsiteY8" fmla="*/ 35138 h 46251"/>
              <a:gd name="connsiteX9" fmla="*/ 161336 w 296441"/>
              <a:gd name="connsiteY9" fmla="*/ 36726 h 46251"/>
              <a:gd name="connsiteX10" fmla="*/ 118473 w 296441"/>
              <a:gd name="connsiteY10" fmla="*/ 14501 h 46251"/>
              <a:gd name="connsiteX11" fmla="*/ 998 w 296441"/>
              <a:gd name="connsiteY11" fmla="*/ 25613 h 46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6441" h="46251">
                <a:moveTo>
                  <a:pt x="998" y="25613"/>
                </a:moveTo>
                <a:cubicBezTo>
                  <a:pt x="-7998" y="30905"/>
                  <a:pt x="46242" y="46251"/>
                  <a:pt x="64498" y="46251"/>
                </a:cubicBezTo>
                <a:cubicBezTo>
                  <a:pt x="82754" y="46251"/>
                  <a:pt x="94926" y="26671"/>
                  <a:pt x="110536" y="25613"/>
                </a:cubicBezTo>
                <a:cubicBezTo>
                  <a:pt x="126146" y="24555"/>
                  <a:pt x="145726" y="38843"/>
                  <a:pt x="158161" y="39901"/>
                </a:cubicBezTo>
                <a:cubicBezTo>
                  <a:pt x="170596" y="40959"/>
                  <a:pt x="175094" y="35667"/>
                  <a:pt x="185148" y="31963"/>
                </a:cubicBezTo>
                <a:cubicBezTo>
                  <a:pt x="195202" y="28259"/>
                  <a:pt x="199965" y="22968"/>
                  <a:pt x="218486" y="17676"/>
                </a:cubicBezTo>
                <a:cubicBezTo>
                  <a:pt x="237007" y="12384"/>
                  <a:pt x="293098" y="1536"/>
                  <a:pt x="296273" y="213"/>
                </a:cubicBezTo>
                <a:cubicBezTo>
                  <a:pt x="299448" y="-1110"/>
                  <a:pt x="256851" y="3917"/>
                  <a:pt x="237536" y="9738"/>
                </a:cubicBezTo>
                <a:cubicBezTo>
                  <a:pt x="218222" y="15559"/>
                  <a:pt x="193086" y="30640"/>
                  <a:pt x="180386" y="35138"/>
                </a:cubicBezTo>
                <a:cubicBezTo>
                  <a:pt x="167686" y="39636"/>
                  <a:pt x="171655" y="40166"/>
                  <a:pt x="161336" y="36726"/>
                </a:cubicBezTo>
                <a:cubicBezTo>
                  <a:pt x="151017" y="33287"/>
                  <a:pt x="137523" y="18470"/>
                  <a:pt x="118473" y="14501"/>
                </a:cubicBezTo>
                <a:cubicBezTo>
                  <a:pt x="99423" y="10532"/>
                  <a:pt x="9994" y="20321"/>
                  <a:pt x="998" y="25613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9FC83B6F-5E0F-4F9F-B357-2F930990B737}"/>
              </a:ext>
            </a:extLst>
          </p:cNvPr>
          <p:cNvSpPr/>
          <p:nvPr/>
        </p:nvSpPr>
        <p:spPr>
          <a:xfrm>
            <a:off x="2062024" y="3302867"/>
            <a:ext cx="92481" cy="88422"/>
          </a:xfrm>
          <a:custGeom>
            <a:avLst/>
            <a:gdLst>
              <a:gd name="connsiteX0" fmla="*/ 84276 w 92481"/>
              <a:gd name="connsiteY0" fmla="*/ 721 h 88422"/>
              <a:gd name="connsiteX1" fmla="*/ 41414 w 92481"/>
              <a:gd name="connsiteY1" fmla="*/ 59458 h 88422"/>
              <a:gd name="connsiteX2" fmla="*/ 60464 w 92481"/>
              <a:gd name="connsiteY2" fmla="*/ 72158 h 88422"/>
              <a:gd name="connsiteX3" fmla="*/ 90626 w 92481"/>
              <a:gd name="connsiteY3" fmla="*/ 81683 h 88422"/>
              <a:gd name="connsiteX4" fmla="*/ 1726 w 92481"/>
              <a:gd name="connsiteY4" fmla="*/ 84858 h 88422"/>
              <a:gd name="connsiteX5" fmla="*/ 35064 w 92481"/>
              <a:gd name="connsiteY5" fmla="*/ 29296 h 88422"/>
              <a:gd name="connsiteX6" fmla="*/ 84276 w 92481"/>
              <a:gd name="connsiteY6" fmla="*/ 721 h 88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481" h="88422">
                <a:moveTo>
                  <a:pt x="84276" y="721"/>
                </a:moveTo>
                <a:cubicBezTo>
                  <a:pt x="85334" y="5748"/>
                  <a:pt x="45383" y="47552"/>
                  <a:pt x="41414" y="59458"/>
                </a:cubicBezTo>
                <a:cubicBezTo>
                  <a:pt x="37445" y="71364"/>
                  <a:pt x="52262" y="68454"/>
                  <a:pt x="60464" y="72158"/>
                </a:cubicBezTo>
                <a:cubicBezTo>
                  <a:pt x="68666" y="75862"/>
                  <a:pt x="100416" y="79566"/>
                  <a:pt x="90626" y="81683"/>
                </a:cubicBezTo>
                <a:cubicBezTo>
                  <a:pt x="80836" y="83800"/>
                  <a:pt x="10986" y="93589"/>
                  <a:pt x="1726" y="84858"/>
                </a:cubicBezTo>
                <a:cubicBezTo>
                  <a:pt x="-7534" y="76127"/>
                  <a:pt x="22893" y="40409"/>
                  <a:pt x="35064" y="29296"/>
                </a:cubicBezTo>
                <a:cubicBezTo>
                  <a:pt x="47235" y="18183"/>
                  <a:pt x="83218" y="-4306"/>
                  <a:pt x="84276" y="721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3C699A34-4422-4EA8-84BE-677EE1DB56BE}"/>
              </a:ext>
            </a:extLst>
          </p:cNvPr>
          <p:cNvSpPr/>
          <p:nvPr/>
        </p:nvSpPr>
        <p:spPr>
          <a:xfrm>
            <a:off x="2134521" y="3365231"/>
            <a:ext cx="199104" cy="20907"/>
          </a:xfrm>
          <a:custGeom>
            <a:avLst/>
            <a:gdLst>
              <a:gd name="connsiteX0" fmla="*/ 667 w 199104"/>
              <a:gd name="connsiteY0" fmla="*/ 20907 h 20907"/>
              <a:gd name="connsiteX1" fmla="*/ 62579 w 199104"/>
              <a:gd name="connsiteY1" fmla="*/ 8207 h 20907"/>
              <a:gd name="connsiteX2" fmla="*/ 105442 w 199104"/>
              <a:gd name="connsiteY2" fmla="*/ 269 h 20907"/>
              <a:gd name="connsiteX3" fmla="*/ 148304 w 199104"/>
              <a:gd name="connsiteY3" fmla="*/ 1857 h 20907"/>
              <a:gd name="connsiteX4" fmla="*/ 199104 w 199104"/>
              <a:gd name="connsiteY4" fmla="*/ 1857 h 20907"/>
              <a:gd name="connsiteX5" fmla="*/ 172117 w 199104"/>
              <a:gd name="connsiteY5" fmla="*/ 3444 h 20907"/>
              <a:gd name="connsiteX6" fmla="*/ 111792 w 199104"/>
              <a:gd name="connsiteY6" fmla="*/ 8207 h 20907"/>
              <a:gd name="connsiteX7" fmla="*/ 667 w 199104"/>
              <a:gd name="connsiteY7" fmla="*/ 20907 h 20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104" h="20907">
                <a:moveTo>
                  <a:pt x="667" y="20907"/>
                </a:moveTo>
                <a:cubicBezTo>
                  <a:pt x="-7535" y="20907"/>
                  <a:pt x="62579" y="8207"/>
                  <a:pt x="62579" y="8207"/>
                </a:cubicBezTo>
                <a:cubicBezTo>
                  <a:pt x="80042" y="4767"/>
                  <a:pt x="91155" y="1327"/>
                  <a:pt x="105442" y="269"/>
                </a:cubicBezTo>
                <a:cubicBezTo>
                  <a:pt x="119729" y="-789"/>
                  <a:pt x="132694" y="1592"/>
                  <a:pt x="148304" y="1857"/>
                </a:cubicBezTo>
                <a:cubicBezTo>
                  <a:pt x="163914" y="2122"/>
                  <a:pt x="195135" y="1593"/>
                  <a:pt x="199104" y="1857"/>
                </a:cubicBezTo>
                <a:lnTo>
                  <a:pt x="172117" y="3444"/>
                </a:lnTo>
                <a:cubicBezTo>
                  <a:pt x="157565" y="4502"/>
                  <a:pt x="136927" y="7149"/>
                  <a:pt x="111792" y="8207"/>
                </a:cubicBezTo>
                <a:cubicBezTo>
                  <a:pt x="86657" y="9265"/>
                  <a:pt x="8869" y="20907"/>
                  <a:pt x="667" y="209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C5A413E5-3F25-48B6-BE78-8A34D649715D}"/>
              </a:ext>
            </a:extLst>
          </p:cNvPr>
          <p:cNvSpPr/>
          <p:nvPr/>
        </p:nvSpPr>
        <p:spPr>
          <a:xfrm>
            <a:off x="2155375" y="3288980"/>
            <a:ext cx="122725" cy="82223"/>
          </a:xfrm>
          <a:custGeom>
            <a:avLst/>
            <a:gdLst>
              <a:gd name="connsiteX0" fmla="*/ 5213 w 122725"/>
              <a:gd name="connsiteY0" fmla="*/ 14608 h 82223"/>
              <a:gd name="connsiteX1" fmla="*/ 11563 w 122725"/>
              <a:gd name="connsiteY1" fmla="*/ 70170 h 82223"/>
              <a:gd name="connsiteX2" fmla="*/ 40138 w 122725"/>
              <a:gd name="connsiteY2" fmla="*/ 81283 h 82223"/>
              <a:gd name="connsiteX3" fmla="*/ 79825 w 122725"/>
              <a:gd name="connsiteY3" fmla="*/ 81283 h 82223"/>
              <a:gd name="connsiteX4" fmla="*/ 113163 w 122725"/>
              <a:gd name="connsiteY4" fmla="*/ 81283 h 82223"/>
              <a:gd name="connsiteX5" fmla="*/ 122688 w 122725"/>
              <a:gd name="connsiteY5" fmla="*/ 68583 h 82223"/>
              <a:gd name="connsiteX6" fmla="*/ 116338 w 122725"/>
              <a:gd name="connsiteY6" fmla="*/ 27308 h 82223"/>
              <a:gd name="connsiteX7" fmla="*/ 113163 w 122725"/>
              <a:gd name="connsiteY7" fmla="*/ 8258 h 82223"/>
              <a:gd name="connsiteX8" fmla="*/ 86175 w 122725"/>
              <a:gd name="connsiteY8" fmla="*/ 320 h 82223"/>
              <a:gd name="connsiteX9" fmla="*/ 5213 w 122725"/>
              <a:gd name="connsiteY9" fmla="*/ 14608 h 82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725" h="82223">
                <a:moveTo>
                  <a:pt x="5213" y="14608"/>
                </a:moveTo>
                <a:cubicBezTo>
                  <a:pt x="-7222" y="26250"/>
                  <a:pt x="5742" y="59058"/>
                  <a:pt x="11563" y="70170"/>
                </a:cubicBezTo>
                <a:cubicBezTo>
                  <a:pt x="17384" y="81282"/>
                  <a:pt x="28761" y="79431"/>
                  <a:pt x="40138" y="81283"/>
                </a:cubicBezTo>
                <a:cubicBezTo>
                  <a:pt x="51515" y="83135"/>
                  <a:pt x="79825" y="81283"/>
                  <a:pt x="79825" y="81283"/>
                </a:cubicBezTo>
                <a:cubicBezTo>
                  <a:pt x="91996" y="81283"/>
                  <a:pt x="106019" y="83400"/>
                  <a:pt x="113163" y="81283"/>
                </a:cubicBezTo>
                <a:cubicBezTo>
                  <a:pt x="120307" y="79166"/>
                  <a:pt x="122159" y="77579"/>
                  <a:pt x="122688" y="68583"/>
                </a:cubicBezTo>
                <a:cubicBezTo>
                  <a:pt x="123217" y="59587"/>
                  <a:pt x="117925" y="37362"/>
                  <a:pt x="116338" y="27308"/>
                </a:cubicBezTo>
                <a:cubicBezTo>
                  <a:pt x="114751" y="17254"/>
                  <a:pt x="118190" y="12756"/>
                  <a:pt x="113163" y="8258"/>
                </a:cubicBezTo>
                <a:cubicBezTo>
                  <a:pt x="108136" y="3760"/>
                  <a:pt x="99933" y="1907"/>
                  <a:pt x="86175" y="320"/>
                </a:cubicBezTo>
                <a:cubicBezTo>
                  <a:pt x="72417" y="-1267"/>
                  <a:pt x="17648" y="2966"/>
                  <a:pt x="5213" y="146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37B9133D-B64B-4398-A9B0-2051BA0D572A}"/>
              </a:ext>
            </a:extLst>
          </p:cNvPr>
          <p:cNvSpPr/>
          <p:nvPr/>
        </p:nvSpPr>
        <p:spPr>
          <a:xfrm>
            <a:off x="2214563" y="3303588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30AD0FB6-83D8-4B8C-9F15-00D6AF1B70E7}"/>
              </a:ext>
            </a:extLst>
          </p:cNvPr>
          <p:cNvSpPr/>
          <p:nvPr/>
        </p:nvSpPr>
        <p:spPr>
          <a:xfrm>
            <a:off x="1985006" y="3336854"/>
            <a:ext cx="156074" cy="71481"/>
          </a:xfrm>
          <a:custGeom>
            <a:avLst/>
            <a:gdLst>
              <a:gd name="connsiteX0" fmla="*/ 102557 w 156074"/>
              <a:gd name="connsiteY0" fmla="*/ 71 h 71481"/>
              <a:gd name="connsiteX1" fmla="*/ 54932 w 156074"/>
              <a:gd name="connsiteY1" fmla="*/ 44521 h 71481"/>
              <a:gd name="connsiteX2" fmla="*/ 2544 w 156074"/>
              <a:gd name="connsiteY2" fmla="*/ 69921 h 71481"/>
              <a:gd name="connsiteX3" fmla="*/ 13657 w 156074"/>
              <a:gd name="connsiteY3" fmla="*/ 68334 h 71481"/>
              <a:gd name="connsiteX4" fmla="*/ 61282 w 156074"/>
              <a:gd name="connsiteY4" fmla="*/ 65159 h 71481"/>
              <a:gd name="connsiteX5" fmla="*/ 154944 w 156074"/>
              <a:gd name="connsiteY5" fmla="*/ 63571 h 71481"/>
              <a:gd name="connsiteX6" fmla="*/ 112082 w 156074"/>
              <a:gd name="connsiteY6" fmla="*/ 55634 h 71481"/>
              <a:gd name="connsiteX7" fmla="*/ 102557 w 156074"/>
              <a:gd name="connsiteY7" fmla="*/ 71 h 71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074" h="71481">
                <a:moveTo>
                  <a:pt x="102557" y="71"/>
                </a:moveTo>
                <a:cubicBezTo>
                  <a:pt x="93032" y="-1781"/>
                  <a:pt x="71601" y="32879"/>
                  <a:pt x="54932" y="44521"/>
                </a:cubicBezTo>
                <a:cubicBezTo>
                  <a:pt x="38263" y="56163"/>
                  <a:pt x="9423" y="65952"/>
                  <a:pt x="2544" y="69921"/>
                </a:cubicBezTo>
                <a:cubicBezTo>
                  <a:pt x="-4335" y="73890"/>
                  <a:pt x="3867" y="69128"/>
                  <a:pt x="13657" y="68334"/>
                </a:cubicBezTo>
                <a:cubicBezTo>
                  <a:pt x="23447" y="67540"/>
                  <a:pt x="37734" y="65953"/>
                  <a:pt x="61282" y="65159"/>
                </a:cubicBezTo>
                <a:cubicBezTo>
                  <a:pt x="84830" y="64365"/>
                  <a:pt x="146477" y="65158"/>
                  <a:pt x="154944" y="63571"/>
                </a:cubicBezTo>
                <a:cubicBezTo>
                  <a:pt x="163411" y="61984"/>
                  <a:pt x="121871" y="59867"/>
                  <a:pt x="112082" y="55634"/>
                </a:cubicBezTo>
                <a:cubicBezTo>
                  <a:pt x="102293" y="51401"/>
                  <a:pt x="112082" y="1923"/>
                  <a:pt x="102557" y="71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29C8A05E-4597-48DD-ACD6-BD3A1D965485}"/>
              </a:ext>
            </a:extLst>
          </p:cNvPr>
          <p:cNvSpPr/>
          <p:nvPr/>
        </p:nvSpPr>
        <p:spPr>
          <a:xfrm>
            <a:off x="2719782" y="3257097"/>
            <a:ext cx="252224" cy="109995"/>
          </a:xfrm>
          <a:custGeom>
            <a:avLst/>
            <a:gdLst>
              <a:gd name="connsiteX0" fmla="*/ 1193 w 252224"/>
              <a:gd name="connsiteY0" fmla="*/ 46491 h 109995"/>
              <a:gd name="connsiteX1" fmla="*/ 44056 w 252224"/>
              <a:gd name="connsiteY1" fmla="*/ 11566 h 109995"/>
              <a:gd name="connsiteX2" fmla="*/ 104381 w 252224"/>
              <a:gd name="connsiteY2" fmla="*/ 453 h 109995"/>
              <a:gd name="connsiteX3" fmla="*/ 196456 w 252224"/>
              <a:gd name="connsiteY3" fmla="*/ 24266 h 109995"/>
              <a:gd name="connsiteX4" fmla="*/ 244081 w 252224"/>
              <a:gd name="connsiteY4" fmla="*/ 44903 h 109995"/>
              <a:gd name="connsiteX5" fmla="*/ 252018 w 252224"/>
              <a:gd name="connsiteY5" fmla="*/ 62366 h 109995"/>
              <a:gd name="connsiteX6" fmla="*/ 248843 w 252224"/>
              <a:gd name="connsiteY6" fmla="*/ 78241 h 109995"/>
              <a:gd name="connsiteX7" fmla="*/ 237731 w 252224"/>
              <a:gd name="connsiteY7" fmla="*/ 90941 h 109995"/>
              <a:gd name="connsiteX8" fmla="*/ 182168 w 252224"/>
              <a:gd name="connsiteY8" fmla="*/ 109991 h 109995"/>
              <a:gd name="connsiteX9" fmla="*/ 225031 w 252224"/>
              <a:gd name="connsiteY9" fmla="*/ 92528 h 109995"/>
              <a:gd name="connsiteX10" fmla="*/ 226618 w 252224"/>
              <a:gd name="connsiteY10" fmla="*/ 75066 h 109995"/>
              <a:gd name="connsiteX11" fmla="*/ 217093 w 252224"/>
              <a:gd name="connsiteY11" fmla="*/ 54428 h 109995"/>
              <a:gd name="connsiteX12" fmla="*/ 171056 w 252224"/>
              <a:gd name="connsiteY12" fmla="*/ 30616 h 109995"/>
              <a:gd name="connsiteX13" fmla="*/ 117081 w 252224"/>
              <a:gd name="connsiteY13" fmla="*/ 25853 h 109995"/>
              <a:gd name="connsiteX14" fmla="*/ 91681 w 252224"/>
              <a:gd name="connsiteY14" fmla="*/ 24266 h 109995"/>
              <a:gd name="connsiteX15" fmla="*/ 1193 w 252224"/>
              <a:gd name="connsiteY15" fmla="*/ 46491 h 109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2224" h="109995">
                <a:moveTo>
                  <a:pt x="1193" y="46491"/>
                </a:moveTo>
                <a:cubicBezTo>
                  <a:pt x="-6744" y="44374"/>
                  <a:pt x="26858" y="19239"/>
                  <a:pt x="44056" y="11566"/>
                </a:cubicBezTo>
                <a:cubicBezTo>
                  <a:pt x="61254" y="3893"/>
                  <a:pt x="78981" y="-1664"/>
                  <a:pt x="104381" y="453"/>
                </a:cubicBezTo>
                <a:cubicBezTo>
                  <a:pt x="129781" y="2570"/>
                  <a:pt x="173173" y="16858"/>
                  <a:pt x="196456" y="24266"/>
                </a:cubicBezTo>
                <a:cubicBezTo>
                  <a:pt x="219739" y="31674"/>
                  <a:pt x="234821" y="38553"/>
                  <a:pt x="244081" y="44903"/>
                </a:cubicBezTo>
                <a:cubicBezTo>
                  <a:pt x="253341" y="51253"/>
                  <a:pt x="251224" y="56810"/>
                  <a:pt x="252018" y="62366"/>
                </a:cubicBezTo>
                <a:cubicBezTo>
                  <a:pt x="252812" y="67922"/>
                  <a:pt x="251224" y="73479"/>
                  <a:pt x="248843" y="78241"/>
                </a:cubicBezTo>
                <a:cubicBezTo>
                  <a:pt x="246462" y="83003"/>
                  <a:pt x="248844" y="85649"/>
                  <a:pt x="237731" y="90941"/>
                </a:cubicBezTo>
                <a:cubicBezTo>
                  <a:pt x="226619" y="96233"/>
                  <a:pt x="184285" y="109727"/>
                  <a:pt x="182168" y="109991"/>
                </a:cubicBezTo>
                <a:cubicBezTo>
                  <a:pt x="180051" y="110255"/>
                  <a:pt x="217623" y="98349"/>
                  <a:pt x="225031" y="92528"/>
                </a:cubicBezTo>
                <a:cubicBezTo>
                  <a:pt x="232439" y="86707"/>
                  <a:pt x="227941" y="81416"/>
                  <a:pt x="226618" y="75066"/>
                </a:cubicBezTo>
                <a:cubicBezTo>
                  <a:pt x="225295" y="68716"/>
                  <a:pt x="226353" y="61836"/>
                  <a:pt x="217093" y="54428"/>
                </a:cubicBezTo>
                <a:cubicBezTo>
                  <a:pt x="207833" y="47020"/>
                  <a:pt x="187725" y="35378"/>
                  <a:pt x="171056" y="30616"/>
                </a:cubicBezTo>
                <a:cubicBezTo>
                  <a:pt x="154387" y="25853"/>
                  <a:pt x="130310" y="26911"/>
                  <a:pt x="117081" y="25853"/>
                </a:cubicBezTo>
                <a:cubicBezTo>
                  <a:pt x="103852" y="24795"/>
                  <a:pt x="106498" y="21091"/>
                  <a:pt x="91681" y="24266"/>
                </a:cubicBezTo>
                <a:cubicBezTo>
                  <a:pt x="76864" y="27441"/>
                  <a:pt x="9130" y="48608"/>
                  <a:pt x="1193" y="464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FE4A8BF7-F4AF-442D-B3D4-612FA5015713}"/>
              </a:ext>
            </a:extLst>
          </p:cNvPr>
          <p:cNvSpPr/>
          <p:nvPr/>
        </p:nvSpPr>
        <p:spPr>
          <a:xfrm>
            <a:off x="2666998" y="3346443"/>
            <a:ext cx="149245" cy="36702"/>
          </a:xfrm>
          <a:custGeom>
            <a:avLst/>
            <a:gdLst>
              <a:gd name="connsiteX0" fmla="*/ 2 w 149245"/>
              <a:gd name="connsiteY0" fmla="*/ 7 h 36702"/>
              <a:gd name="connsiteX1" fmla="*/ 114302 w 149245"/>
              <a:gd name="connsiteY1" fmla="*/ 31757 h 36702"/>
              <a:gd name="connsiteX2" fmla="*/ 149227 w 149245"/>
              <a:gd name="connsiteY2" fmla="*/ 34932 h 36702"/>
              <a:gd name="connsiteX3" fmla="*/ 117477 w 149245"/>
              <a:gd name="connsiteY3" fmla="*/ 34932 h 36702"/>
              <a:gd name="connsiteX4" fmla="*/ 2 w 149245"/>
              <a:gd name="connsiteY4" fmla="*/ 7 h 36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245" h="36702">
                <a:moveTo>
                  <a:pt x="2" y="7"/>
                </a:moveTo>
                <a:cubicBezTo>
                  <a:pt x="-527" y="-522"/>
                  <a:pt x="89431" y="25936"/>
                  <a:pt x="114302" y="31757"/>
                </a:cubicBezTo>
                <a:cubicBezTo>
                  <a:pt x="139173" y="37578"/>
                  <a:pt x="148698" y="34403"/>
                  <a:pt x="149227" y="34932"/>
                </a:cubicBezTo>
                <a:cubicBezTo>
                  <a:pt x="149756" y="35461"/>
                  <a:pt x="139173" y="38636"/>
                  <a:pt x="117477" y="34932"/>
                </a:cubicBezTo>
                <a:cubicBezTo>
                  <a:pt x="95781" y="31228"/>
                  <a:pt x="531" y="536"/>
                  <a:pt x="2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C5E5BA17-8B55-42DF-9F2B-D220DA70A984}"/>
              </a:ext>
            </a:extLst>
          </p:cNvPr>
          <p:cNvSpPr/>
          <p:nvPr/>
        </p:nvSpPr>
        <p:spPr>
          <a:xfrm>
            <a:off x="2660354" y="3285471"/>
            <a:ext cx="96188" cy="51481"/>
          </a:xfrm>
          <a:custGeom>
            <a:avLst/>
            <a:gdLst>
              <a:gd name="connsiteX0" fmla="*/ 95546 w 96188"/>
              <a:gd name="connsiteY0" fmla="*/ 654 h 51481"/>
              <a:gd name="connsiteX1" fmla="*/ 39984 w 96188"/>
              <a:gd name="connsiteY1" fmla="*/ 24467 h 51481"/>
              <a:gd name="connsiteX2" fmla="*/ 296 w 96188"/>
              <a:gd name="connsiteY2" fmla="*/ 51454 h 51481"/>
              <a:gd name="connsiteX3" fmla="*/ 95546 w 96188"/>
              <a:gd name="connsiteY3" fmla="*/ 654 h 51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188" h="51481">
                <a:moveTo>
                  <a:pt x="95546" y="654"/>
                </a:moveTo>
                <a:cubicBezTo>
                  <a:pt x="102161" y="-3844"/>
                  <a:pt x="55859" y="16000"/>
                  <a:pt x="39984" y="24467"/>
                </a:cubicBezTo>
                <a:cubicBezTo>
                  <a:pt x="24109" y="32934"/>
                  <a:pt x="-3143" y="50131"/>
                  <a:pt x="296" y="51454"/>
                </a:cubicBezTo>
                <a:cubicBezTo>
                  <a:pt x="3735" y="52777"/>
                  <a:pt x="88931" y="5152"/>
                  <a:pt x="95546" y="6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8B2E9F77-0419-4B5F-8443-4422123D5F19}"/>
              </a:ext>
            </a:extLst>
          </p:cNvPr>
          <p:cNvSpPr/>
          <p:nvPr/>
        </p:nvSpPr>
        <p:spPr>
          <a:xfrm>
            <a:off x="2708257" y="3351030"/>
            <a:ext cx="117542" cy="38728"/>
          </a:xfrm>
          <a:custGeom>
            <a:avLst/>
            <a:gdLst>
              <a:gd name="connsiteX0" fmla="*/ 18 w 117542"/>
              <a:gd name="connsiteY0" fmla="*/ 183 h 38728"/>
              <a:gd name="connsiteX1" fmla="*/ 58756 w 117542"/>
              <a:gd name="connsiteY1" fmla="*/ 17645 h 38728"/>
              <a:gd name="connsiteX2" fmla="*/ 87331 w 117542"/>
              <a:gd name="connsiteY2" fmla="*/ 33520 h 38728"/>
              <a:gd name="connsiteX3" fmla="*/ 117493 w 117542"/>
              <a:gd name="connsiteY3" fmla="*/ 38283 h 38728"/>
              <a:gd name="connsiteX4" fmla="*/ 93681 w 117542"/>
              <a:gd name="connsiteY4" fmla="*/ 23995 h 38728"/>
              <a:gd name="connsiteX5" fmla="*/ 65106 w 117542"/>
              <a:gd name="connsiteY5" fmla="*/ 9708 h 38728"/>
              <a:gd name="connsiteX6" fmla="*/ 18 w 117542"/>
              <a:gd name="connsiteY6" fmla="*/ 183 h 38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542" h="38728">
                <a:moveTo>
                  <a:pt x="18" y="183"/>
                </a:moveTo>
                <a:cubicBezTo>
                  <a:pt x="-1040" y="1506"/>
                  <a:pt x="44204" y="12089"/>
                  <a:pt x="58756" y="17645"/>
                </a:cubicBezTo>
                <a:cubicBezTo>
                  <a:pt x="73308" y="23201"/>
                  <a:pt x="77542" y="30080"/>
                  <a:pt x="87331" y="33520"/>
                </a:cubicBezTo>
                <a:cubicBezTo>
                  <a:pt x="97121" y="36960"/>
                  <a:pt x="116435" y="39871"/>
                  <a:pt x="117493" y="38283"/>
                </a:cubicBezTo>
                <a:cubicBezTo>
                  <a:pt x="118551" y="36695"/>
                  <a:pt x="102412" y="28757"/>
                  <a:pt x="93681" y="23995"/>
                </a:cubicBezTo>
                <a:cubicBezTo>
                  <a:pt x="84950" y="19233"/>
                  <a:pt x="73837" y="14470"/>
                  <a:pt x="65106" y="9708"/>
                </a:cubicBezTo>
                <a:cubicBezTo>
                  <a:pt x="56375" y="4946"/>
                  <a:pt x="1076" y="-1140"/>
                  <a:pt x="18" y="1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3C02A103-3913-48AB-AFE3-F9A5BECACD92}"/>
              </a:ext>
            </a:extLst>
          </p:cNvPr>
          <p:cNvSpPr/>
          <p:nvPr/>
        </p:nvSpPr>
        <p:spPr>
          <a:xfrm>
            <a:off x="2805850" y="3284328"/>
            <a:ext cx="164569" cy="97693"/>
          </a:xfrm>
          <a:custGeom>
            <a:avLst/>
            <a:gdLst>
              <a:gd name="connsiteX0" fmla="*/ 850 w 164569"/>
              <a:gd name="connsiteY0" fmla="*/ 97047 h 97693"/>
              <a:gd name="connsiteX1" fmla="*/ 94513 w 164569"/>
              <a:gd name="connsiteY1" fmla="*/ 79585 h 97693"/>
              <a:gd name="connsiteX2" fmla="*/ 131025 w 164569"/>
              <a:gd name="connsiteY2" fmla="*/ 60535 h 97693"/>
              <a:gd name="connsiteX3" fmla="*/ 127850 w 164569"/>
              <a:gd name="connsiteY3" fmla="*/ 36722 h 97693"/>
              <a:gd name="connsiteX4" fmla="*/ 73875 w 164569"/>
              <a:gd name="connsiteY4" fmla="*/ 210 h 97693"/>
              <a:gd name="connsiteX5" fmla="*/ 151663 w 164569"/>
              <a:gd name="connsiteY5" fmla="*/ 22435 h 97693"/>
              <a:gd name="connsiteX6" fmla="*/ 156425 w 164569"/>
              <a:gd name="connsiteY6" fmla="*/ 36722 h 97693"/>
              <a:gd name="connsiteX7" fmla="*/ 154838 w 164569"/>
              <a:gd name="connsiteY7" fmla="*/ 55772 h 97693"/>
              <a:gd name="connsiteX8" fmla="*/ 850 w 164569"/>
              <a:gd name="connsiteY8" fmla="*/ 97047 h 97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4569" h="97693">
                <a:moveTo>
                  <a:pt x="850" y="97047"/>
                </a:moveTo>
                <a:cubicBezTo>
                  <a:pt x="-9204" y="101016"/>
                  <a:pt x="72817" y="85670"/>
                  <a:pt x="94513" y="79585"/>
                </a:cubicBezTo>
                <a:cubicBezTo>
                  <a:pt x="116209" y="73500"/>
                  <a:pt x="125469" y="67679"/>
                  <a:pt x="131025" y="60535"/>
                </a:cubicBezTo>
                <a:cubicBezTo>
                  <a:pt x="136581" y="53391"/>
                  <a:pt x="137375" y="46776"/>
                  <a:pt x="127850" y="36722"/>
                </a:cubicBezTo>
                <a:cubicBezTo>
                  <a:pt x="118325" y="26668"/>
                  <a:pt x="69906" y="2591"/>
                  <a:pt x="73875" y="210"/>
                </a:cubicBezTo>
                <a:cubicBezTo>
                  <a:pt x="77844" y="-2171"/>
                  <a:pt x="137905" y="16350"/>
                  <a:pt x="151663" y="22435"/>
                </a:cubicBezTo>
                <a:cubicBezTo>
                  <a:pt x="165421" y="28520"/>
                  <a:pt x="155896" y="31166"/>
                  <a:pt x="156425" y="36722"/>
                </a:cubicBezTo>
                <a:cubicBezTo>
                  <a:pt x="156954" y="42278"/>
                  <a:pt x="175476" y="45982"/>
                  <a:pt x="154838" y="55772"/>
                </a:cubicBezTo>
                <a:cubicBezTo>
                  <a:pt x="134200" y="65562"/>
                  <a:pt x="10904" y="93078"/>
                  <a:pt x="850" y="970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E242AAE9-13C2-410E-B58C-49A0361172D6}"/>
              </a:ext>
            </a:extLst>
          </p:cNvPr>
          <p:cNvSpPr/>
          <p:nvPr/>
        </p:nvSpPr>
        <p:spPr>
          <a:xfrm>
            <a:off x="2773183" y="3263748"/>
            <a:ext cx="125245" cy="78539"/>
          </a:xfrm>
          <a:custGeom>
            <a:avLst/>
            <a:gdLst>
              <a:gd name="connsiteX0" fmla="*/ 119242 w 125245"/>
              <a:gd name="connsiteY0" fmla="*/ 17615 h 78539"/>
              <a:gd name="connsiteX1" fmla="*/ 111305 w 125245"/>
              <a:gd name="connsiteY1" fmla="*/ 68415 h 78539"/>
              <a:gd name="connsiteX2" fmla="*/ 77967 w 125245"/>
              <a:gd name="connsiteY2" fmla="*/ 74765 h 78539"/>
              <a:gd name="connsiteX3" fmla="*/ 9705 w 125245"/>
              <a:gd name="connsiteY3" fmla="*/ 74765 h 78539"/>
              <a:gd name="connsiteX4" fmla="*/ 12880 w 125245"/>
              <a:gd name="connsiteY4" fmla="*/ 27140 h 78539"/>
              <a:gd name="connsiteX5" fmla="*/ 180 w 125245"/>
              <a:gd name="connsiteY5" fmla="*/ 11265 h 78539"/>
              <a:gd name="connsiteX6" fmla="*/ 23992 w 125245"/>
              <a:gd name="connsiteY6" fmla="*/ 152 h 78539"/>
              <a:gd name="connsiteX7" fmla="*/ 119242 w 125245"/>
              <a:gd name="connsiteY7" fmla="*/ 17615 h 78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245" h="78539">
                <a:moveTo>
                  <a:pt x="119242" y="17615"/>
                </a:moveTo>
                <a:cubicBezTo>
                  <a:pt x="133794" y="28992"/>
                  <a:pt x="118184" y="58890"/>
                  <a:pt x="111305" y="68415"/>
                </a:cubicBezTo>
                <a:cubicBezTo>
                  <a:pt x="104426" y="77940"/>
                  <a:pt x="94900" y="73707"/>
                  <a:pt x="77967" y="74765"/>
                </a:cubicBezTo>
                <a:cubicBezTo>
                  <a:pt x="61034" y="75823"/>
                  <a:pt x="20553" y="82702"/>
                  <a:pt x="9705" y="74765"/>
                </a:cubicBezTo>
                <a:cubicBezTo>
                  <a:pt x="-1143" y="66828"/>
                  <a:pt x="14467" y="37723"/>
                  <a:pt x="12880" y="27140"/>
                </a:cubicBezTo>
                <a:cubicBezTo>
                  <a:pt x="11292" y="16557"/>
                  <a:pt x="-1672" y="15763"/>
                  <a:pt x="180" y="11265"/>
                </a:cubicBezTo>
                <a:cubicBezTo>
                  <a:pt x="2032" y="6767"/>
                  <a:pt x="8382" y="1475"/>
                  <a:pt x="23992" y="152"/>
                </a:cubicBezTo>
                <a:cubicBezTo>
                  <a:pt x="39602" y="-1171"/>
                  <a:pt x="104690" y="6238"/>
                  <a:pt x="119242" y="176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D0B3F09E-5D49-452F-9661-ECEA5092D70D}"/>
              </a:ext>
            </a:extLst>
          </p:cNvPr>
          <p:cNvSpPr/>
          <p:nvPr/>
        </p:nvSpPr>
        <p:spPr>
          <a:xfrm>
            <a:off x="2835276" y="3284538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56FF95AC-5E23-4EB5-B015-0BBEB14D7869}"/>
              </a:ext>
            </a:extLst>
          </p:cNvPr>
          <p:cNvSpPr/>
          <p:nvPr/>
        </p:nvSpPr>
        <p:spPr>
          <a:xfrm>
            <a:off x="2892417" y="3313047"/>
            <a:ext cx="150420" cy="71275"/>
          </a:xfrm>
          <a:custGeom>
            <a:avLst/>
            <a:gdLst>
              <a:gd name="connsiteX0" fmla="*/ 68271 w 150420"/>
              <a:gd name="connsiteY0" fmla="*/ 66 h 71275"/>
              <a:gd name="connsiteX1" fmla="*/ 146058 w 150420"/>
              <a:gd name="connsiteY1" fmla="*/ 44516 h 71275"/>
              <a:gd name="connsiteX2" fmla="*/ 138121 w 150420"/>
              <a:gd name="connsiteY2" fmla="*/ 54041 h 71275"/>
              <a:gd name="connsiteX3" fmla="*/ 117483 w 150420"/>
              <a:gd name="connsiteY3" fmla="*/ 68328 h 71275"/>
              <a:gd name="connsiteX4" fmla="*/ 77796 w 150420"/>
              <a:gd name="connsiteY4" fmla="*/ 69916 h 71275"/>
              <a:gd name="connsiteX5" fmla="*/ 8 w 150420"/>
              <a:gd name="connsiteY5" fmla="*/ 52453 h 71275"/>
              <a:gd name="connsiteX6" fmla="*/ 73033 w 150420"/>
              <a:gd name="connsiteY6" fmla="*/ 58803 h 71275"/>
              <a:gd name="connsiteX7" fmla="*/ 120658 w 150420"/>
              <a:gd name="connsiteY7" fmla="*/ 55628 h 71275"/>
              <a:gd name="connsiteX8" fmla="*/ 68271 w 150420"/>
              <a:gd name="connsiteY8" fmla="*/ 66 h 7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420" h="71275">
                <a:moveTo>
                  <a:pt x="68271" y="66"/>
                </a:moveTo>
                <a:cubicBezTo>
                  <a:pt x="72504" y="-1786"/>
                  <a:pt x="134416" y="35520"/>
                  <a:pt x="146058" y="44516"/>
                </a:cubicBezTo>
                <a:cubicBezTo>
                  <a:pt x="157700" y="53512"/>
                  <a:pt x="142883" y="50072"/>
                  <a:pt x="138121" y="54041"/>
                </a:cubicBezTo>
                <a:cubicBezTo>
                  <a:pt x="133359" y="58010"/>
                  <a:pt x="127537" y="65682"/>
                  <a:pt x="117483" y="68328"/>
                </a:cubicBezTo>
                <a:cubicBezTo>
                  <a:pt x="107429" y="70974"/>
                  <a:pt x="97375" y="72562"/>
                  <a:pt x="77796" y="69916"/>
                </a:cubicBezTo>
                <a:cubicBezTo>
                  <a:pt x="58217" y="67270"/>
                  <a:pt x="802" y="54305"/>
                  <a:pt x="8" y="52453"/>
                </a:cubicBezTo>
                <a:cubicBezTo>
                  <a:pt x="-786" y="50601"/>
                  <a:pt x="52925" y="58274"/>
                  <a:pt x="73033" y="58803"/>
                </a:cubicBezTo>
                <a:cubicBezTo>
                  <a:pt x="93141" y="59332"/>
                  <a:pt x="119071" y="61978"/>
                  <a:pt x="120658" y="55628"/>
                </a:cubicBezTo>
                <a:cubicBezTo>
                  <a:pt x="122246" y="49278"/>
                  <a:pt x="64038" y="1918"/>
                  <a:pt x="68271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70F8D113-7A75-4492-8B4C-D5BEC186DF9E}"/>
              </a:ext>
            </a:extLst>
          </p:cNvPr>
          <p:cNvSpPr/>
          <p:nvPr/>
        </p:nvSpPr>
        <p:spPr>
          <a:xfrm>
            <a:off x="2204676" y="3200372"/>
            <a:ext cx="137211" cy="77386"/>
          </a:xfrm>
          <a:custGeom>
            <a:avLst/>
            <a:gdLst>
              <a:gd name="connsiteX0" fmla="*/ 362 w 137211"/>
              <a:gd name="connsiteY0" fmla="*/ 1616 h 77386"/>
              <a:gd name="connsiteX1" fmla="*/ 82912 w 137211"/>
              <a:gd name="connsiteY1" fmla="*/ 19078 h 77386"/>
              <a:gd name="connsiteX2" fmla="*/ 135299 w 137211"/>
              <a:gd name="connsiteY2" fmla="*/ 76228 h 77386"/>
              <a:gd name="connsiteX3" fmla="*/ 117837 w 137211"/>
              <a:gd name="connsiteY3" fmla="*/ 54003 h 77386"/>
              <a:gd name="connsiteX4" fmla="*/ 362 w 137211"/>
              <a:gd name="connsiteY4" fmla="*/ 1616 h 77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211" h="77386">
                <a:moveTo>
                  <a:pt x="362" y="1616"/>
                </a:moveTo>
                <a:cubicBezTo>
                  <a:pt x="-5459" y="-4205"/>
                  <a:pt x="60423" y="6643"/>
                  <a:pt x="82912" y="19078"/>
                </a:cubicBezTo>
                <a:cubicBezTo>
                  <a:pt x="105402" y="31513"/>
                  <a:pt x="129478" y="70407"/>
                  <a:pt x="135299" y="76228"/>
                </a:cubicBezTo>
                <a:cubicBezTo>
                  <a:pt x="141120" y="82049"/>
                  <a:pt x="133183" y="64586"/>
                  <a:pt x="117837" y="54003"/>
                </a:cubicBezTo>
                <a:cubicBezTo>
                  <a:pt x="102491" y="43420"/>
                  <a:pt x="6183" y="7437"/>
                  <a:pt x="362" y="16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3DB790DB-6FB4-403B-B7E9-D64BFED2BC73}"/>
              </a:ext>
            </a:extLst>
          </p:cNvPr>
          <p:cNvSpPr/>
          <p:nvPr/>
        </p:nvSpPr>
        <p:spPr>
          <a:xfrm>
            <a:off x="2665392" y="3171984"/>
            <a:ext cx="191388" cy="133206"/>
          </a:xfrm>
          <a:custGeom>
            <a:avLst/>
            <a:gdLst>
              <a:gd name="connsiteX0" fmla="*/ 21 w 191388"/>
              <a:gd name="connsiteY0" fmla="*/ 133191 h 133206"/>
              <a:gd name="connsiteX1" fmla="*/ 53996 w 191388"/>
              <a:gd name="connsiteY1" fmla="*/ 63341 h 133206"/>
              <a:gd name="connsiteX2" fmla="*/ 107971 w 191388"/>
              <a:gd name="connsiteY2" fmla="*/ 33179 h 133206"/>
              <a:gd name="connsiteX3" fmla="*/ 188933 w 191388"/>
              <a:gd name="connsiteY3" fmla="*/ 1429 h 133206"/>
              <a:gd name="connsiteX4" fmla="*/ 163533 w 191388"/>
              <a:gd name="connsiteY4" fmla="*/ 7779 h 133206"/>
              <a:gd name="connsiteX5" fmla="*/ 93683 w 191388"/>
              <a:gd name="connsiteY5" fmla="*/ 28416 h 133206"/>
              <a:gd name="connsiteX6" fmla="*/ 69871 w 191388"/>
              <a:gd name="connsiteY6" fmla="*/ 34766 h 133206"/>
              <a:gd name="connsiteX7" fmla="*/ 47646 w 191388"/>
              <a:gd name="connsiteY7" fmla="*/ 56991 h 133206"/>
              <a:gd name="connsiteX8" fmla="*/ 21 w 191388"/>
              <a:gd name="connsiteY8" fmla="*/ 133191 h 133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388" h="133206">
                <a:moveTo>
                  <a:pt x="21" y="133191"/>
                </a:moveTo>
                <a:cubicBezTo>
                  <a:pt x="1079" y="134249"/>
                  <a:pt x="36004" y="80010"/>
                  <a:pt x="53996" y="63341"/>
                </a:cubicBezTo>
                <a:cubicBezTo>
                  <a:pt x="71988" y="46672"/>
                  <a:pt x="85482" y="43498"/>
                  <a:pt x="107971" y="33179"/>
                </a:cubicBezTo>
                <a:cubicBezTo>
                  <a:pt x="130460" y="22860"/>
                  <a:pt x="179673" y="5662"/>
                  <a:pt x="188933" y="1429"/>
                </a:cubicBezTo>
                <a:cubicBezTo>
                  <a:pt x="198193" y="-2804"/>
                  <a:pt x="179408" y="3281"/>
                  <a:pt x="163533" y="7779"/>
                </a:cubicBezTo>
                <a:cubicBezTo>
                  <a:pt x="147658" y="12277"/>
                  <a:pt x="93683" y="28416"/>
                  <a:pt x="93683" y="28416"/>
                </a:cubicBezTo>
                <a:cubicBezTo>
                  <a:pt x="78073" y="32914"/>
                  <a:pt x="77544" y="30003"/>
                  <a:pt x="69871" y="34766"/>
                </a:cubicBezTo>
                <a:cubicBezTo>
                  <a:pt x="62198" y="39529"/>
                  <a:pt x="57436" y="41380"/>
                  <a:pt x="47646" y="56991"/>
                </a:cubicBezTo>
                <a:cubicBezTo>
                  <a:pt x="37856" y="72601"/>
                  <a:pt x="-1037" y="132133"/>
                  <a:pt x="21" y="133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1A3F63BA-63FD-4B27-A71D-38153DDDB0E3}"/>
              </a:ext>
            </a:extLst>
          </p:cNvPr>
          <p:cNvSpPr/>
          <p:nvPr/>
        </p:nvSpPr>
        <p:spPr>
          <a:xfrm>
            <a:off x="2870200" y="3185999"/>
            <a:ext cx="108135" cy="116273"/>
          </a:xfrm>
          <a:custGeom>
            <a:avLst/>
            <a:gdLst>
              <a:gd name="connsiteX0" fmla="*/ 0 w 108135"/>
              <a:gd name="connsiteY0" fmla="*/ 114 h 116273"/>
              <a:gd name="connsiteX1" fmla="*/ 55563 w 108135"/>
              <a:gd name="connsiteY1" fmla="*/ 39801 h 116273"/>
              <a:gd name="connsiteX2" fmla="*/ 90488 w 108135"/>
              <a:gd name="connsiteY2" fmla="*/ 84251 h 116273"/>
              <a:gd name="connsiteX3" fmla="*/ 107950 w 108135"/>
              <a:gd name="connsiteY3" fmla="*/ 116001 h 116273"/>
              <a:gd name="connsiteX4" fmla="*/ 96838 w 108135"/>
              <a:gd name="connsiteY4" fmla="*/ 96951 h 116273"/>
              <a:gd name="connsiteX5" fmla="*/ 55563 w 108135"/>
              <a:gd name="connsiteY5" fmla="*/ 52501 h 116273"/>
              <a:gd name="connsiteX6" fmla="*/ 0 w 108135"/>
              <a:gd name="connsiteY6" fmla="*/ 114 h 116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135" h="116273">
                <a:moveTo>
                  <a:pt x="0" y="114"/>
                </a:moveTo>
                <a:cubicBezTo>
                  <a:pt x="0" y="-2003"/>
                  <a:pt x="40482" y="25778"/>
                  <a:pt x="55563" y="39801"/>
                </a:cubicBezTo>
                <a:cubicBezTo>
                  <a:pt x="70644" y="53824"/>
                  <a:pt x="81757" y="71551"/>
                  <a:pt x="90488" y="84251"/>
                </a:cubicBezTo>
                <a:cubicBezTo>
                  <a:pt x="99219" y="96951"/>
                  <a:pt x="106892" y="113884"/>
                  <a:pt x="107950" y="116001"/>
                </a:cubicBezTo>
                <a:cubicBezTo>
                  <a:pt x="109008" y="118118"/>
                  <a:pt x="105569" y="107534"/>
                  <a:pt x="96838" y="96951"/>
                </a:cubicBezTo>
                <a:cubicBezTo>
                  <a:pt x="88107" y="86368"/>
                  <a:pt x="72761" y="68111"/>
                  <a:pt x="55563" y="52501"/>
                </a:cubicBezTo>
                <a:cubicBezTo>
                  <a:pt x="38365" y="36891"/>
                  <a:pt x="0" y="2231"/>
                  <a:pt x="0" y="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3BBAF604-63F6-4D7A-A768-CEAFD942CA37}"/>
              </a:ext>
            </a:extLst>
          </p:cNvPr>
          <p:cNvSpPr/>
          <p:nvPr/>
        </p:nvSpPr>
        <p:spPr>
          <a:xfrm>
            <a:off x="2161170" y="3235292"/>
            <a:ext cx="163130" cy="42211"/>
          </a:xfrm>
          <a:custGeom>
            <a:avLst/>
            <a:gdLst>
              <a:gd name="connsiteX0" fmla="*/ 1005 w 163130"/>
              <a:gd name="connsiteY0" fmla="*/ 9558 h 42211"/>
              <a:gd name="connsiteX1" fmla="*/ 69268 w 163130"/>
              <a:gd name="connsiteY1" fmla="*/ 1621 h 42211"/>
              <a:gd name="connsiteX2" fmla="*/ 161343 w 163130"/>
              <a:gd name="connsiteY2" fmla="*/ 41308 h 42211"/>
              <a:gd name="connsiteX3" fmla="*/ 121655 w 163130"/>
              <a:gd name="connsiteY3" fmla="*/ 27021 h 42211"/>
              <a:gd name="connsiteX4" fmla="*/ 1005 w 163130"/>
              <a:gd name="connsiteY4" fmla="*/ 9558 h 42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130" h="42211">
                <a:moveTo>
                  <a:pt x="1005" y="9558"/>
                </a:moveTo>
                <a:cubicBezTo>
                  <a:pt x="-7726" y="5325"/>
                  <a:pt x="42545" y="-3671"/>
                  <a:pt x="69268" y="1621"/>
                </a:cubicBezTo>
                <a:cubicBezTo>
                  <a:pt x="95991" y="6913"/>
                  <a:pt x="152612" y="37075"/>
                  <a:pt x="161343" y="41308"/>
                </a:cubicBezTo>
                <a:cubicBezTo>
                  <a:pt x="170074" y="45541"/>
                  <a:pt x="145203" y="33900"/>
                  <a:pt x="121655" y="27021"/>
                </a:cubicBezTo>
                <a:cubicBezTo>
                  <a:pt x="98107" y="20142"/>
                  <a:pt x="9736" y="13791"/>
                  <a:pt x="1005" y="95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91A1F031-789F-4478-804C-7DF63808D28E}"/>
              </a:ext>
            </a:extLst>
          </p:cNvPr>
          <p:cNvSpPr/>
          <p:nvPr/>
        </p:nvSpPr>
        <p:spPr>
          <a:xfrm>
            <a:off x="2714625" y="3249056"/>
            <a:ext cx="261873" cy="49549"/>
          </a:xfrm>
          <a:custGeom>
            <a:avLst/>
            <a:gdLst>
              <a:gd name="connsiteX0" fmla="*/ 0 w 261873"/>
              <a:gd name="connsiteY0" fmla="*/ 46594 h 49549"/>
              <a:gd name="connsiteX1" fmla="*/ 82550 w 261873"/>
              <a:gd name="connsiteY1" fmla="*/ 557 h 49549"/>
              <a:gd name="connsiteX2" fmla="*/ 179388 w 261873"/>
              <a:gd name="connsiteY2" fmla="*/ 22782 h 49549"/>
              <a:gd name="connsiteX3" fmla="*/ 260350 w 261873"/>
              <a:gd name="connsiteY3" fmla="*/ 48182 h 49549"/>
              <a:gd name="connsiteX4" fmla="*/ 227013 w 261873"/>
              <a:gd name="connsiteY4" fmla="*/ 45007 h 49549"/>
              <a:gd name="connsiteX5" fmla="*/ 161925 w 261873"/>
              <a:gd name="connsiteY5" fmla="*/ 35482 h 49549"/>
              <a:gd name="connsiteX6" fmla="*/ 82550 w 261873"/>
              <a:gd name="connsiteY6" fmla="*/ 22782 h 49549"/>
              <a:gd name="connsiteX7" fmla="*/ 0 w 261873"/>
              <a:gd name="connsiteY7" fmla="*/ 46594 h 4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1873" h="49549">
                <a:moveTo>
                  <a:pt x="0" y="46594"/>
                </a:moveTo>
                <a:cubicBezTo>
                  <a:pt x="0" y="42890"/>
                  <a:pt x="52652" y="4526"/>
                  <a:pt x="82550" y="557"/>
                </a:cubicBezTo>
                <a:cubicBezTo>
                  <a:pt x="112448" y="-3412"/>
                  <a:pt x="149755" y="14845"/>
                  <a:pt x="179388" y="22782"/>
                </a:cubicBezTo>
                <a:cubicBezTo>
                  <a:pt x="209021" y="30719"/>
                  <a:pt x="252413" y="44478"/>
                  <a:pt x="260350" y="48182"/>
                </a:cubicBezTo>
                <a:cubicBezTo>
                  <a:pt x="268287" y="51886"/>
                  <a:pt x="243417" y="47124"/>
                  <a:pt x="227013" y="45007"/>
                </a:cubicBezTo>
                <a:cubicBezTo>
                  <a:pt x="210609" y="42890"/>
                  <a:pt x="186002" y="39186"/>
                  <a:pt x="161925" y="35482"/>
                </a:cubicBezTo>
                <a:cubicBezTo>
                  <a:pt x="137848" y="31778"/>
                  <a:pt x="106892" y="22253"/>
                  <a:pt x="82550" y="22782"/>
                </a:cubicBezTo>
                <a:cubicBezTo>
                  <a:pt x="58208" y="23311"/>
                  <a:pt x="0" y="50298"/>
                  <a:pt x="0" y="465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620FCED7-216A-4CCC-93F1-E25425EA00F7}"/>
              </a:ext>
            </a:extLst>
          </p:cNvPr>
          <p:cNvSpPr/>
          <p:nvPr/>
        </p:nvSpPr>
        <p:spPr>
          <a:xfrm>
            <a:off x="2046214" y="3163520"/>
            <a:ext cx="124017" cy="146606"/>
          </a:xfrm>
          <a:custGeom>
            <a:avLst/>
            <a:gdLst>
              <a:gd name="connsiteX0" fmla="*/ 123899 w 124017"/>
              <a:gd name="connsiteY0" fmla="*/ 368 h 146606"/>
              <a:gd name="connsiteX1" fmla="*/ 31824 w 124017"/>
              <a:gd name="connsiteY1" fmla="*/ 57518 h 146606"/>
              <a:gd name="connsiteX2" fmla="*/ 74 w 124017"/>
              <a:gd name="connsiteY2" fmla="*/ 146418 h 146606"/>
              <a:gd name="connsiteX3" fmla="*/ 23886 w 124017"/>
              <a:gd name="connsiteY3" fmla="*/ 79743 h 146606"/>
              <a:gd name="connsiteX4" fmla="*/ 50874 w 124017"/>
              <a:gd name="connsiteY4" fmla="*/ 35293 h 146606"/>
              <a:gd name="connsiteX5" fmla="*/ 123899 w 124017"/>
              <a:gd name="connsiteY5" fmla="*/ 368 h 146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017" h="146606">
                <a:moveTo>
                  <a:pt x="123899" y="368"/>
                </a:moveTo>
                <a:cubicBezTo>
                  <a:pt x="120724" y="4072"/>
                  <a:pt x="52461" y="33176"/>
                  <a:pt x="31824" y="57518"/>
                </a:cubicBezTo>
                <a:cubicBezTo>
                  <a:pt x="11187" y="81860"/>
                  <a:pt x="74" y="146418"/>
                  <a:pt x="74" y="146418"/>
                </a:cubicBezTo>
                <a:cubicBezTo>
                  <a:pt x="-1249" y="150122"/>
                  <a:pt x="15419" y="98264"/>
                  <a:pt x="23886" y="79743"/>
                </a:cubicBezTo>
                <a:cubicBezTo>
                  <a:pt x="32353" y="61222"/>
                  <a:pt x="36322" y="48787"/>
                  <a:pt x="50874" y="35293"/>
                </a:cubicBezTo>
                <a:cubicBezTo>
                  <a:pt x="65426" y="21799"/>
                  <a:pt x="127074" y="-3336"/>
                  <a:pt x="123899" y="3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47B726E1-232A-46FC-9A1D-B6721EDC454F}"/>
              </a:ext>
            </a:extLst>
          </p:cNvPr>
          <p:cNvSpPr/>
          <p:nvPr/>
        </p:nvSpPr>
        <p:spPr>
          <a:xfrm>
            <a:off x="2417759" y="3167008"/>
            <a:ext cx="59329" cy="101688"/>
          </a:xfrm>
          <a:custGeom>
            <a:avLst/>
            <a:gdLst>
              <a:gd name="connsiteX0" fmla="*/ 4 w 59329"/>
              <a:gd name="connsiteY0" fmla="*/ 55 h 101688"/>
              <a:gd name="connsiteX1" fmla="*/ 49216 w 59329"/>
              <a:gd name="connsiteY1" fmla="*/ 63555 h 101688"/>
              <a:gd name="connsiteX2" fmla="*/ 47629 w 59329"/>
              <a:gd name="connsiteY2" fmla="*/ 101655 h 101688"/>
              <a:gd name="connsiteX3" fmla="*/ 58741 w 59329"/>
              <a:gd name="connsiteY3" fmla="*/ 69905 h 101688"/>
              <a:gd name="connsiteX4" fmla="*/ 52391 w 59329"/>
              <a:gd name="connsiteY4" fmla="*/ 52442 h 101688"/>
              <a:gd name="connsiteX5" fmla="*/ 4 w 59329"/>
              <a:gd name="connsiteY5" fmla="*/ 55 h 10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329" h="101688">
                <a:moveTo>
                  <a:pt x="4" y="55"/>
                </a:moveTo>
                <a:cubicBezTo>
                  <a:pt x="-525" y="1907"/>
                  <a:pt x="41279" y="46622"/>
                  <a:pt x="49216" y="63555"/>
                </a:cubicBezTo>
                <a:cubicBezTo>
                  <a:pt x="57153" y="80488"/>
                  <a:pt x="46041" y="100597"/>
                  <a:pt x="47629" y="101655"/>
                </a:cubicBezTo>
                <a:cubicBezTo>
                  <a:pt x="49217" y="102713"/>
                  <a:pt x="57947" y="78107"/>
                  <a:pt x="58741" y="69905"/>
                </a:cubicBezTo>
                <a:cubicBezTo>
                  <a:pt x="59535" y="61703"/>
                  <a:pt x="60858" y="61967"/>
                  <a:pt x="52391" y="52442"/>
                </a:cubicBezTo>
                <a:cubicBezTo>
                  <a:pt x="43924" y="42917"/>
                  <a:pt x="533" y="-1797"/>
                  <a:pt x="4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25649C1D-BFC6-4C74-984C-275BF9C9250A}"/>
              </a:ext>
            </a:extLst>
          </p:cNvPr>
          <p:cNvSpPr/>
          <p:nvPr/>
        </p:nvSpPr>
        <p:spPr>
          <a:xfrm>
            <a:off x="2535517" y="3135304"/>
            <a:ext cx="90363" cy="136026"/>
          </a:xfrm>
          <a:custGeom>
            <a:avLst/>
            <a:gdLst>
              <a:gd name="connsiteX0" fmla="*/ 90208 w 90363"/>
              <a:gd name="connsiteY0" fmla="*/ 9 h 136026"/>
              <a:gd name="connsiteX1" fmla="*/ 25121 w 90363"/>
              <a:gd name="connsiteY1" fmla="*/ 69859 h 136026"/>
              <a:gd name="connsiteX2" fmla="*/ 7658 w 90363"/>
              <a:gd name="connsiteY2" fmla="*/ 134946 h 136026"/>
              <a:gd name="connsiteX3" fmla="*/ 9246 w 90363"/>
              <a:gd name="connsiteY3" fmla="*/ 107959 h 136026"/>
              <a:gd name="connsiteX4" fmla="*/ 4483 w 90363"/>
              <a:gd name="connsiteY4" fmla="*/ 74621 h 136026"/>
              <a:gd name="connsiteX5" fmla="*/ 90208 w 90363"/>
              <a:gd name="connsiteY5" fmla="*/ 9 h 136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363" h="136026">
                <a:moveTo>
                  <a:pt x="90208" y="9"/>
                </a:moveTo>
                <a:cubicBezTo>
                  <a:pt x="93648" y="-785"/>
                  <a:pt x="38879" y="47370"/>
                  <a:pt x="25121" y="69859"/>
                </a:cubicBezTo>
                <a:cubicBezTo>
                  <a:pt x="11363" y="92348"/>
                  <a:pt x="10304" y="128596"/>
                  <a:pt x="7658" y="134946"/>
                </a:cubicBezTo>
                <a:cubicBezTo>
                  <a:pt x="5012" y="141296"/>
                  <a:pt x="9775" y="118013"/>
                  <a:pt x="9246" y="107959"/>
                </a:cubicBezTo>
                <a:cubicBezTo>
                  <a:pt x="8717" y="97905"/>
                  <a:pt x="-7688" y="90232"/>
                  <a:pt x="4483" y="74621"/>
                </a:cubicBezTo>
                <a:cubicBezTo>
                  <a:pt x="16654" y="59011"/>
                  <a:pt x="86768" y="803"/>
                  <a:pt x="90208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153FF191-72E8-4D94-B675-62158E132AD0}"/>
              </a:ext>
            </a:extLst>
          </p:cNvPr>
          <p:cNvSpPr/>
          <p:nvPr/>
        </p:nvSpPr>
        <p:spPr>
          <a:xfrm>
            <a:off x="2430256" y="3284275"/>
            <a:ext cx="40843" cy="221827"/>
          </a:xfrm>
          <a:custGeom>
            <a:avLst/>
            <a:gdLst>
              <a:gd name="connsiteX0" fmla="*/ 39894 w 40843"/>
              <a:gd name="connsiteY0" fmla="*/ 3438 h 221827"/>
              <a:gd name="connsiteX1" fmla="*/ 27194 w 40843"/>
              <a:gd name="connsiteY1" fmla="*/ 62175 h 221827"/>
              <a:gd name="connsiteX2" fmla="*/ 12907 w 40843"/>
              <a:gd name="connsiteY2" fmla="*/ 128850 h 221827"/>
              <a:gd name="connsiteX3" fmla="*/ 14494 w 40843"/>
              <a:gd name="connsiteY3" fmla="*/ 190763 h 221827"/>
              <a:gd name="connsiteX4" fmla="*/ 25607 w 40843"/>
              <a:gd name="connsiteY4" fmla="*/ 220925 h 221827"/>
              <a:gd name="connsiteX5" fmla="*/ 20844 w 40843"/>
              <a:gd name="connsiteY5" fmla="*/ 209813 h 221827"/>
              <a:gd name="connsiteX6" fmla="*/ 207 w 40843"/>
              <a:gd name="connsiteY6" fmla="*/ 168538 h 221827"/>
              <a:gd name="connsiteX7" fmla="*/ 39894 w 40843"/>
              <a:gd name="connsiteY7" fmla="*/ 3438 h 221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843" h="221827">
                <a:moveTo>
                  <a:pt x="39894" y="3438"/>
                </a:moveTo>
                <a:cubicBezTo>
                  <a:pt x="44392" y="-14289"/>
                  <a:pt x="31692" y="41273"/>
                  <a:pt x="27194" y="62175"/>
                </a:cubicBezTo>
                <a:cubicBezTo>
                  <a:pt x="22696" y="83077"/>
                  <a:pt x="15024" y="107419"/>
                  <a:pt x="12907" y="128850"/>
                </a:cubicBezTo>
                <a:cubicBezTo>
                  <a:pt x="10790" y="150281"/>
                  <a:pt x="12377" y="175417"/>
                  <a:pt x="14494" y="190763"/>
                </a:cubicBezTo>
                <a:cubicBezTo>
                  <a:pt x="16611" y="206109"/>
                  <a:pt x="24549" y="217750"/>
                  <a:pt x="25607" y="220925"/>
                </a:cubicBezTo>
                <a:cubicBezTo>
                  <a:pt x="26665" y="224100"/>
                  <a:pt x="25077" y="218544"/>
                  <a:pt x="20844" y="209813"/>
                </a:cubicBezTo>
                <a:cubicBezTo>
                  <a:pt x="16611" y="201082"/>
                  <a:pt x="-2174" y="201082"/>
                  <a:pt x="207" y="168538"/>
                </a:cubicBezTo>
                <a:cubicBezTo>
                  <a:pt x="2588" y="135994"/>
                  <a:pt x="35396" y="21165"/>
                  <a:pt x="39894" y="34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C6F71F8C-50EE-4AAF-A622-A99E620CD41F}"/>
              </a:ext>
            </a:extLst>
          </p:cNvPr>
          <p:cNvSpPr/>
          <p:nvPr/>
        </p:nvSpPr>
        <p:spPr>
          <a:xfrm>
            <a:off x="2410862" y="3408340"/>
            <a:ext cx="43721" cy="135181"/>
          </a:xfrm>
          <a:custGeom>
            <a:avLst/>
            <a:gdLst>
              <a:gd name="connsiteX0" fmla="*/ 22776 w 43721"/>
              <a:gd name="connsiteY0" fmla="*/ 23 h 135181"/>
              <a:gd name="connsiteX1" fmla="*/ 2138 w 43721"/>
              <a:gd name="connsiteY1" fmla="*/ 69873 h 135181"/>
              <a:gd name="connsiteX2" fmla="*/ 5313 w 43721"/>
              <a:gd name="connsiteY2" fmla="*/ 90510 h 135181"/>
              <a:gd name="connsiteX3" fmla="*/ 43413 w 43721"/>
              <a:gd name="connsiteY3" fmla="*/ 134960 h 135181"/>
              <a:gd name="connsiteX4" fmla="*/ 22776 w 43721"/>
              <a:gd name="connsiteY4" fmla="*/ 106385 h 135181"/>
              <a:gd name="connsiteX5" fmla="*/ 13251 w 43721"/>
              <a:gd name="connsiteY5" fmla="*/ 77810 h 135181"/>
              <a:gd name="connsiteX6" fmla="*/ 22776 w 43721"/>
              <a:gd name="connsiteY6" fmla="*/ 23 h 135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721" h="135181">
                <a:moveTo>
                  <a:pt x="22776" y="23"/>
                </a:moveTo>
                <a:cubicBezTo>
                  <a:pt x="20924" y="-1300"/>
                  <a:pt x="5048" y="54792"/>
                  <a:pt x="2138" y="69873"/>
                </a:cubicBezTo>
                <a:cubicBezTo>
                  <a:pt x="-772" y="84954"/>
                  <a:pt x="-1566" y="79662"/>
                  <a:pt x="5313" y="90510"/>
                </a:cubicBezTo>
                <a:cubicBezTo>
                  <a:pt x="12192" y="101358"/>
                  <a:pt x="40503" y="132314"/>
                  <a:pt x="43413" y="134960"/>
                </a:cubicBezTo>
                <a:cubicBezTo>
                  <a:pt x="46323" y="137606"/>
                  <a:pt x="27803" y="115910"/>
                  <a:pt x="22776" y="106385"/>
                </a:cubicBezTo>
                <a:cubicBezTo>
                  <a:pt x="17749" y="96860"/>
                  <a:pt x="12193" y="92097"/>
                  <a:pt x="13251" y="77810"/>
                </a:cubicBezTo>
                <a:cubicBezTo>
                  <a:pt x="14309" y="63523"/>
                  <a:pt x="24628" y="1346"/>
                  <a:pt x="22776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41D26576-79DE-459C-B500-AB62F042714B}"/>
              </a:ext>
            </a:extLst>
          </p:cNvPr>
          <p:cNvSpPr/>
          <p:nvPr/>
        </p:nvSpPr>
        <p:spPr>
          <a:xfrm>
            <a:off x="2541207" y="3325811"/>
            <a:ext cx="49613" cy="201991"/>
          </a:xfrm>
          <a:custGeom>
            <a:avLst/>
            <a:gdLst>
              <a:gd name="connsiteX0" fmla="*/ 25781 w 49613"/>
              <a:gd name="connsiteY0" fmla="*/ 2 h 201991"/>
              <a:gd name="connsiteX1" fmla="*/ 6731 w 49613"/>
              <a:gd name="connsiteY1" fmla="*/ 93664 h 201991"/>
              <a:gd name="connsiteX2" fmla="*/ 49593 w 49613"/>
              <a:gd name="connsiteY2" fmla="*/ 161927 h 201991"/>
              <a:gd name="connsiteX3" fmla="*/ 381 w 49613"/>
              <a:gd name="connsiteY3" fmla="*/ 201614 h 201991"/>
              <a:gd name="connsiteX4" fmla="*/ 27368 w 49613"/>
              <a:gd name="connsiteY4" fmla="*/ 180977 h 201991"/>
              <a:gd name="connsiteX5" fmla="*/ 38481 w 49613"/>
              <a:gd name="connsiteY5" fmla="*/ 165102 h 201991"/>
              <a:gd name="connsiteX6" fmla="*/ 33718 w 49613"/>
              <a:gd name="connsiteY6" fmla="*/ 147639 h 201991"/>
              <a:gd name="connsiteX7" fmla="*/ 8318 w 49613"/>
              <a:gd name="connsiteY7" fmla="*/ 119064 h 201991"/>
              <a:gd name="connsiteX8" fmla="*/ 3556 w 49613"/>
              <a:gd name="connsiteY8" fmla="*/ 90489 h 201991"/>
              <a:gd name="connsiteX9" fmla="*/ 25781 w 49613"/>
              <a:gd name="connsiteY9" fmla="*/ 2 h 20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613" h="201991">
                <a:moveTo>
                  <a:pt x="25781" y="2"/>
                </a:moveTo>
                <a:cubicBezTo>
                  <a:pt x="26310" y="531"/>
                  <a:pt x="2762" y="66677"/>
                  <a:pt x="6731" y="93664"/>
                </a:cubicBezTo>
                <a:cubicBezTo>
                  <a:pt x="10700" y="120652"/>
                  <a:pt x="50651" y="143936"/>
                  <a:pt x="49593" y="161927"/>
                </a:cubicBezTo>
                <a:cubicBezTo>
                  <a:pt x="48535" y="179918"/>
                  <a:pt x="4085" y="198439"/>
                  <a:pt x="381" y="201614"/>
                </a:cubicBezTo>
                <a:cubicBezTo>
                  <a:pt x="-3323" y="204789"/>
                  <a:pt x="21018" y="187062"/>
                  <a:pt x="27368" y="180977"/>
                </a:cubicBezTo>
                <a:cubicBezTo>
                  <a:pt x="33718" y="174892"/>
                  <a:pt x="37423" y="170658"/>
                  <a:pt x="38481" y="165102"/>
                </a:cubicBezTo>
                <a:cubicBezTo>
                  <a:pt x="39539" y="159546"/>
                  <a:pt x="38745" y="155312"/>
                  <a:pt x="33718" y="147639"/>
                </a:cubicBezTo>
                <a:cubicBezTo>
                  <a:pt x="28691" y="139966"/>
                  <a:pt x="13345" y="128589"/>
                  <a:pt x="8318" y="119064"/>
                </a:cubicBezTo>
                <a:cubicBezTo>
                  <a:pt x="3291" y="109539"/>
                  <a:pt x="1175" y="105306"/>
                  <a:pt x="3556" y="90489"/>
                </a:cubicBezTo>
                <a:cubicBezTo>
                  <a:pt x="5937" y="75672"/>
                  <a:pt x="25252" y="-527"/>
                  <a:pt x="25781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A11DE498-8B62-4E07-99CA-363FE3019661}"/>
              </a:ext>
            </a:extLst>
          </p:cNvPr>
          <p:cNvSpPr/>
          <p:nvPr/>
        </p:nvSpPr>
        <p:spPr>
          <a:xfrm>
            <a:off x="2504988" y="3470274"/>
            <a:ext cx="33693" cy="74634"/>
          </a:xfrm>
          <a:custGeom>
            <a:avLst/>
            <a:gdLst>
              <a:gd name="connsiteX0" fmla="*/ 33425 w 33693"/>
              <a:gd name="connsiteY0" fmla="*/ 1 h 74634"/>
              <a:gd name="connsiteX1" fmla="*/ 25487 w 33693"/>
              <a:gd name="connsiteY1" fmla="*/ 60326 h 74634"/>
              <a:gd name="connsiteX2" fmla="*/ 87 w 33693"/>
              <a:gd name="connsiteY2" fmla="*/ 74614 h 74634"/>
              <a:gd name="connsiteX3" fmla="*/ 17550 w 33693"/>
              <a:gd name="connsiteY3" fmla="*/ 58739 h 74634"/>
              <a:gd name="connsiteX4" fmla="*/ 33425 w 33693"/>
              <a:gd name="connsiteY4" fmla="*/ 1 h 7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93" h="74634">
                <a:moveTo>
                  <a:pt x="33425" y="1"/>
                </a:moveTo>
                <a:cubicBezTo>
                  <a:pt x="34748" y="265"/>
                  <a:pt x="31043" y="47891"/>
                  <a:pt x="25487" y="60326"/>
                </a:cubicBezTo>
                <a:cubicBezTo>
                  <a:pt x="19931" y="72762"/>
                  <a:pt x="1410" y="74878"/>
                  <a:pt x="87" y="74614"/>
                </a:cubicBezTo>
                <a:cubicBezTo>
                  <a:pt x="-1236" y="74350"/>
                  <a:pt x="12787" y="66677"/>
                  <a:pt x="17550" y="58739"/>
                </a:cubicBezTo>
                <a:cubicBezTo>
                  <a:pt x="22312" y="50802"/>
                  <a:pt x="32102" y="-263"/>
                  <a:pt x="33425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5DC19AD9-2767-4AAD-9389-F51725D4F0B5}"/>
              </a:ext>
            </a:extLst>
          </p:cNvPr>
          <p:cNvSpPr/>
          <p:nvPr/>
        </p:nvSpPr>
        <p:spPr>
          <a:xfrm>
            <a:off x="2364485" y="3547997"/>
            <a:ext cx="48543" cy="106452"/>
          </a:xfrm>
          <a:custGeom>
            <a:avLst/>
            <a:gdLst>
              <a:gd name="connsiteX0" fmla="*/ 27878 w 48543"/>
              <a:gd name="connsiteY0" fmla="*/ 66 h 106452"/>
              <a:gd name="connsiteX1" fmla="*/ 890 w 48543"/>
              <a:gd name="connsiteY1" fmla="*/ 46103 h 106452"/>
              <a:gd name="connsiteX2" fmla="*/ 10415 w 48543"/>
              <a:gd name="connsiteY2" fmla="*/ 63566 h 106452"/>
              <a:gd name="connsiteX3" fmla="*/ 48515 w 48543"/>
              <a:gd name="connsiteY3" fmla="*/ 106428 h 106452"/>
              <a:gd name="connsiteX4" fmla="*/ 16765 w 48543"/>
              <a:gd name="connsiteY4" fmla="*/ 57216 h 106452"/>
              <a:gd name="connsiteX5" fmla="*/ 27878 w 48543"/>
              <a:gd name="connsiteY5" fmla="*/ 66 h 10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543" h="106452">
                <a:moveTo>
                  <a:pt x="27878" y="66"/>
                </a:moveTo>
                <a:cubicBezTo>
                  <a:pt x="25232" y="-1786"/>
                  <a:pt x="3800" y="35520"/>
                  <a:pt x="890" y="46103"/>
                </a:cubicBezTo>
                <a:cubicBezTo>
                  <a:pt x="-2020" y="56686"/>
                  <a:pt x="2478" y="53512"/>
                  <a:pt x="10415" y="63566"/>
                </a:cubicBezTo>
                <a:cubicBezTo>
                  <a:pt x="18352" y="73620"/>
                  <a:pt x="47457" y="107486"/>
                  <a:pt x="48515" y="106428"/>
                </a:cubicBezTo>
                <a:cubicBezTo>
                  <a:pt x="49573" y="105370"/>
                  <a:pt x="21263" y="71768"/>
                  <a:pt x="16765" y="57216"/>
                </a:cubicBezTo>
                <a:cubicBezTo>
                  <a:pt x="12267" y="42664"/>
                  <a:pt x="30524" y="1918"/>
                  <a:pt x="27878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373DDE18-52C6-4377-93E2-B08C7E41CDD9}"/>
              </a:ext>
            </a:extLst>
          </p:cNvPr>
          <p:cNvSpPr/>
          <p:nvPr/>
        </p:nvSpPr>
        <p:spPr>
          <a:xfrm>
            <a:off x="2611437" y="3538408"/>
            <a:ext cx="27437" cy="81498"/>
          </a:xfrm>
          <a:custGeom>
            <a:avLst/>
            <a:gdLst>
              <a:gd name="connsiteX0" fmla="*/ 1 w 27437"/>
              <a:gd name="connsiteY0" fmla="*/ 130 h 81498"/>
              <a:gd name="connsiteX1" fmla="*/ 26988 w 27437"/>
              <a:gd name="connsiteY1" fmla="*/ 49342 h 81498"/>
              <a:gd name="connsiteX2" fmla="*/ 17463 w 27437"/>
              <a:gd name="connsiteY2" fmla="*/ 81092 h 81498"/>
              <a:gd name="connsiteX3" fmla="*/ 25401 w 27437"/>
              <a:gd name="connsiteY3" fmla="*/ 65217 h 81498"/>
              <a:gd name="connsiteX4" fmla="*/ 1 w 27437"/>
              <a:gd name="connsiteY4" fmla="*/ 130 h 81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7" h="81498">
                <a:moveTo>
                  <a:pt x="1" y="130"/>
                </a:moveTo>
                <a:cubicBezTo>
                  <a:pt x="265" y="-2516"/>
                  <a:pt x="24078" y="35848"/>
                  <a:pt x="26988" y="49342"/>
                </a:cubicBezTo>
                <a:cubicBezTo>
                  <a:pt x="29898" y="62836"/>
                  <a:pt x="17727" y="78446"/>
                  <a:pt x="17463" y="81092"/>
                </a:cubicBezTo>
                <a:cubicBezTo>
                  <a:pt x="17199" y="83738"/>
                  <a:pt x="22755" y="72890"/>
                  <a:pt x="25401" y="65217"/>
                </a:cubicBezTo>
                <a:cubicBezTo>
                  <a:pt x="28047" y="57544"/>
                  <a:pt x="-263" y="2776"/>
                  <a:pt x="1" y="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6DE9B124-18E2-4E7E-B7DA-D2091563546B}"/>
              </a:ext>
            </a:extLst>
          </p:cNvPr>
          <p:cNvSpPr/>
          <p:nvPr/>
        </p:nvSpPr>
        <p:spPr>
          <a:xfrm>
            <a:off x="2409799" y="3560950"/>
            <a:ext cx="73056" cy="34927"/>
          </a:xfrm>
          <a:custGeom>
            <a:avLst/>
            <a:gdLst>
              <a:gd name="connsiteX0" fmla="*/ 26 w 73056"/>
              <a:gd name="connsiteY0" fmla="*/ 34738 h 34927"/>
              <a:gd name="connsiteX1" fmla="*/ 47651 w 73056"/>
              <a:gd name="connsiteY1" fmla="*/ 2988 h 34927"/>
              <a:gd name="connsiteX2" fmla="*/ 54001 w 73056"/>
              <a:gd name="connsiteY2" fmla="*/ 4575 h 34927"/>
              <a:gd name="connsiteX3" fmla="*/ 73051 w 73056"/>
              <a:gd name="connsiteY3" fmla="*/ 31563 h 34927"/>
              <a:gd name="connsiteX4" fmla="*/ 55589 w 73056"/>
              <a:gd name="connsiteY4" fmla="*/ 17275 h 34927"/>
              <a:gd name="connsiteX5" fmla="*/ 26 w 73056"/>
              <a:gd name="connsiteY5" fmla="*/ 34738 h 3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056" h="34927">
                <a:moveTo>
                  <a:pt x="26" y="34738"/>
                </a:moveTo>
                <a:cubicBezTo>
                  <a:pt x="-1297" y="32357"/>
                  <a:pt x="47651" y="2988"/>
                  <a:pt x="47651" y="2988"/>
                </a:cubicBezTo>
                <a:cubicBezTo>
                  <a:pt x="56647" y="-2039"/>
                  <a:pt x="49768" y="-187"/>
                  <a:pt x="54001" y="4575"/>
                </a:cubicBezTo>
                <a:cubicBezTo>
                  <a:pt x="58234" y="9337"/>
                  <a:pt x="72786" y="29446"/>
                  <a:pt x="73051" y="31563"/>
                </a:cubicBezTo>
                <a:cubicBezTo>
                  <a:pt x="73316" y="33680"/>
                  <a:pt x="64585" y="18333"/>
                  <a:pt x="55589" y="17275"/>
                </a:cubicBezTo>
                <a:cubicBezTo>
                  <a:pt x="46593" y="16217"/>
                  <a:pt x="1349" y="37119"/>
                  <a:pt x="26" y="347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93B8D7CB-5A17-49D0-B1B4-1435996F0ECA}"/>
              </a:ext>
            </a:extLst>
          </p:cNvPr>
          <p:cNvSpPr/>
          <p:nvPr/>
        </p:nvSpPr>
        <p:spPr>
          <a:xfrm>
            <a:off x="2536687" y="3574654"/>
            <a:ext cx="78799" cy="15306"/>
          </a:xfrm>
          <a:custGeom>
            <a:avLst/>
            <a:gdLst>
              <a:gd name="connsiteX0" fmla="*/ 138 w 78799"/>
              <a:gd name="connsiteY0" fmla="*/ 11509 h 15306"/>
              <a:gd name="connsiteX1" fmla="*/ 76338 w 78799"/>
              <a:gd name="connsiteY1" fmla="*/ 14684 h 15306"/>
              <a:gd name="connsiteX2" fmla="*/ 57288 w 78799"/>
              <a:gd name="connsiteY2" fmla="*/ 396 h 15306"/>
              <a:gd name="connsiteX3" fmla="*/ 138 w 78799"/>
              <a:gd name="connsiteY3" fmla="*/ 11509 h 15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799" h="15306">
                <a:moveTo>
                  <a:pt x="138" y="11509"/>
                </a:moveTo>
                <a:cubicBezTo>
                  <a:pt x="3313" y="13890"/>
                  <a:pt x="66813" y="16536"/>
                  <a:pt x="76338" y="14684"/>
                </a:cubicBezTo>
                <a:cubicBezTo>
                  <a:pt x="85863" y="12832"/>
                  <a:pt x="65225" y="3042"/>
                  <a:pt x="57288" y="396"/>
                </a:cubicBezTo>
                <a:cubicBezTo>
                  <a:pt x="49351" y="-2250"/>
                  <a:pt x="-3037" y="9128"/>
                  <a:pt x="138" y="115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231F1B88-6560-4A99-9DD9-0E86E1144826}"/>
              </a:ext>
            </a:extLst>
          </p:cNvPr>
          <p:cNvSpPr/>
          <p:nvPr/>
        </p:nvSpPr>
        <p:spPr>
          <a:xfrm>
            <a:off x="2290994" y="3794102"/>
            <a:ext cx="44245" cy="112921"/>
          </a:xfrm>
          <a:custGeom>
            <a:avLst/>
            <a:gdLst>
              <a:gd name="connsiteX0" fmla="*/ 44219 w 44245"/>
              <a:gd name="connsiteY0" fmla="*/ 23 h 112921"/>
              <a:gd name="connsiteX1" fmla="*/ 7706 w 44245"/>
              <a:gd name="connsiteY1" fmla="*/ 71461 h 112921"/>
              <a:gd name="connsiteX2" fmla="*/ 2944 w 44245"/>
              <a:gd name="connsiteY2" fmla="*/ 112736 h 112921"/>
              <a:gd name="connsiteX3" fmla="*/ 2944 w 44245"/>
              <a:gd name="connsiteY3" fmla="*/ 85748 h 112921"/>
              <a:gd name="connsiteX4" fmla="*/ 1356 w 44245"/>
              <a:gd name="connsiteY4" fmla="*/ 63523 h 112921"/>
              <a:gd name="connsiteX5" fmla="*/ 44219 w 44245"/>
              <a:gd name="connsiteY5" fmla="*/ 23 h 112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45" h="112921">
                <a:moveTo>
                  <a:pt x="44219" y="23"/>
                </a:moveTo>
                <a:cubicBezTo>
                  <a:pt x="45277" y="1346"/>
                  <a:pt x="14585" y="52676"/>
                  <a:pt x="7706" y="71461"/>
                </a:cubicBezTo>
                <a:cubicBezTo>
                  <a:pt x="827" y="90246"/>
                  <a:pt x="3738" y="110355"/>
                  <a:pt x="2944" y="112736"/>
                </a:cubicBezTo>
                <a:cubicBezTo>
                  <a:pt x="2150" y="115117"/>
                  <a:pt x="3209" y="93950"/>
                  <a:pt x="2944" y="85748"/>
                </a:cubicBezTo>
                <a:cubicBezTo>
                  <a:pt x="2679" y="77546"/>
                  <a:pt x="-2348" y="73313"/>
                  <a:pt x="1356" y="63523"/>
                </a:cubicBezTo>
                <a:cubicBezTo>
                  <a:pt x="5060" y="53734"/>
                  <a:pt x="43161" y="-1300"/>
                  <a:pt x="44219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0D3F5128-4009-49BE-AAE5-5C1F19B22E74}"/>
              </a:ext>
            </a:extLst>
          </p:cNvPr>
          <p:cNvSpPr/>
          <p:nvPr/>
        </p:nvSpPr>
        <p:spPr>
          <a:xfrm>
            <a:off x="2382506" y="3742538"/>
            <a:ext cx="156462" cy="57948"/>
          </a:xfrm>
          <a:custGeom>
            <a:avLst/>
            <a:gdLst>
              <a:gd name="connsiteX0" fmla="*/ 332 w 156462"/>
              <a:gd name="connsiteY0" fmla="*/ 57937 h 57948"/>
              <a:gd name="connsiteX1" fmla="*/ 52719 w 156462"/>
              <a:gd name="connsiteY1" fmla="*/ 8725 h 57948"/>
              <a:gd name="connsiteX2" fmla="*/ 87644 w 156462"/>
              <a:gd name="connsiteY2" fmla="*/ 787 h 57948"/>
              <a:gd name="connsiteX3" fmla="*/ 155907 w 156462"/>
              <a:gd name="connsiteY3" fmla="*/ 18250 h 57948"/>
              <a:gd name="connsiteX4" fmla="*/ 117807 w 156462"/>
              <a:gd name="connsiteY4" fmla="*/ 8725 h 57948"/>
              <a:gd name="connsiteX5" fmla="*/ 79707 w 156462"/>
              <a:gd name="connsiteY5" fmla="*/ 13487 h 57948"/>
              <a:gd name="connsiteX6" fmla="*/ 332 w 156462"/>
              <a:gd name="connsiteY6" fmla="*/ 57937 h 5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462" h="57948">
                <a:moveTo>
                  <a:pt x="332" y="57937"/>
                </a:moveTo>
                <a:cubicBezTo>
                  <a:pt x="-4166" y="57143"/>
                  <a:pt x="38167" y="18250"/>
                  <a:pt x="52719" y="8725"/>
                </a:cubicBezTo>
                <a:cubicBezTo>
                  <a:pt x="67271" y="-800"/>
                  <a:pt x="70446" y="-801"/>
                  <a:pt x="87644" y="787"/>
                </a:cubicBezTo>
                <a:cubicBezTo>
                  <a:pt x="104842" y="2374"/>
                  <a:pt x="150880" y="16927"/>
                  <a:pt x="155907" y="18250"/>
                </a:cubicBezTo>
                <a:cubicBezTo>
                  <a:pt x="160934" y="19573"/>
                  <a:pt x="130507" y="9519"/>
                  <a:pt x="117807" y="8725"/>
                </a:cubicBezTo>
                <a:cubicBezTo>
                  <a:pt x="105107" y="7931"/>
                  <a:pt x="95318" y="7402"/>
                  <a:pt x="79707" y="13487"/>
                </a:cubicBezTo>
                <a:cubicBezTo>
                  <a:pt x="64097" y="19572"/>
                  <a:pt x="4830" y="58731"/>
                  <a:pt x="332" y="579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4B1C3E64-5F55-4A2B-8357-C3EB5DAC5746}"/>
              </a:ext>
            </a:extLst>
          </p:cNvPr>
          <p:cNvSpPr/>
          <p:nvPr/>
        </p:nvSpPr>
        <p:spPr>
          <a:xfrm>
            <a:off x="2547938" y="3741647"/>
            <a:ext cx="138112" cy="41423"/>
          </a:xfrm>
          <a:custGeom>
            <a:avLst/>
            <a:gdLst>
              <a:gd name="connsiteX0" fmla="*/ 0 w 138112"/>
              <a:gd name="connsiteY0" fmla="*/ 12791 h 41423"/>
              <a:gd name="connsiteX1" fmla="*/ 69850 w 138112"/>
              <a:gd name="connsiteY1" fmla="*/ 91 h 41423"/>
              <a:gd name="connsiteX2" fmla="*/ 98425 w 138112"/>
              <a:gd name="connsiteY2" fmla="*/ 8028 h 41423"/>
              <a:gd name="connsiteX3" fmla="*/ 122237 w 138112"/>
              <a:gd name="connsiteY3" fmla="*/ 25491 h 41423"/>
              <a:gd name="connsiteX4" fmla="*/ 138112 w 138112"/>
              <a:gd name="connsiteY4" fmla="*/ 41366 h 41423"/>
              <a:gd name="connsiteX5" fmla="*/ 122237 w 138112"/>
              <a:gd name="connsiteY5" fmla="*/ 30253 h 41423"/>
              <a:gd name="connsiteX6" fmla="*/ 103187 w 138112"/>
              <a:gd name="connsiteY6" fmla="*/ 15966 h 41423"/>
              <a:gd name="connsiteX7" fmla="*/ 71437 w 138112"/>
              <a:gd name="connsiteY7" fmla="*/ 9616 h 41423"/>
              <a:gd name="connsiteX8" fmla="*/ 0 w 138112"/>
              <a:gd name="connsiteY8" fmla="*/ 12791 h 4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8112" h="41423">
                <a:moveTo>
                  <a:pt x="0" y="12791"/>
                </a:moveTo>
                <a:cubicBezTo>
                  <a:pt x="-264" y="11204"/>
                  <a:pt x="53446" y="885"/>
                  <a:pt x="69850" y="91"/>
                </a:cubicBezTo>
                <a:cubicBezTo>
                  <a:pt x="86254" y="-703"/>
                  <a:pt x="89694" y="3795"/>
                  <a:pt x="98425" y="8028"/>
                </a:cubicBezTo>
                <a:cubicBezTo>
                  <a:pt x="107156" y="12261"/>
                  <a:pt x="115623" y="19935"/>
                  <a:pt x="122237" y="25491"/>
                </a:cubicBezTo>
                <a:cubicBezTo>
                  <a:pt x="128852" y="31047"/>
                  <a:pt x="138112" y="40572"/>
                  <a:pt x="138112" y="41366"/>
                </a:cubicBezTo>
                <a:cubicBezTo>
                  <a:pt x="138112" y="42160"/>
                  <a:pt x="128058" y="34486"/>
                  <a:pt x="122237" y="30253"/>
                </a:cubicBezTo>
                <a:cubicBezTo>
                  <a:pt x="116416" y="26020"/>
                  <a:pt x="111654" y="19406"/>
                  <a:pt x="103187" y="15966"/>
                </a:cubicBezTo>
                <a:cubicBezTo>
                  <a:pt x="94720" y="12526"/>
                  <a:pt x="85460" y="10674"/>
                  <a:pt x="71437" y="9616"/>
                </a:cubicBezTo>
                <a:cubicBezTo>
                  <a:pt x="57414" y="8558"/>
                  <a:pt x="264" y="14378"/>
                  <a:pt x="0" y="127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9027E6EB-2DFE-49E2-8970-04385175BC19}"/>
              </a:ext>
            </a:extLst>
          </p:cNvPr>
          <p:cNvSpPr/>
          <p:nvPr/>
        </p:nvSpPr>
        <p:spPr>
          <a:xfrm>
            <a:off x="2724105" y="3795712"/>
            <a:ext cx="24024" cy="83364"/>
          </a:xfrm>
          <a:custGeom>
            <a:avLst/>
            <a:gdLst>
              <a:gd name="connsiteX0" fmla="*/ 4808 w 24024"/>
              <a:gd name="connsiteY0" fmla="*/ 1 h 83364"/>
              <a:gd name="connsiteX1" fmla="*/ 6395 w 24024"/>
              <a:gd name="connsiteY1" fmla="*/ 58738 h 83364"/>
              <a:gd name="connsiteX2" fmla="*/ 23858 w 24024"/>
              <a:gd name="connsiteY2" fmla="*/ 82551 h 83364"/>
              <a:gd name="connsiteX3" fmla="*/ 14333 w 24024"/>
              <a:gd name="connsiteY3" fmla="*/ 76201 h 83364"/>
              <a:gd name="connsiteX4" fmla="*/ 45 w 24024"/>
              <a:gd name="connsiteY4" fmla="*/ 60326 h 83364"/>
              <a:gd name="connsiteX5" fmla="*/ 4808 w 24024"/>
              <a:gd name="connsiteY5" fmla="*/ 1 h 8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024" h="83364">
                <a:moveTo>
                  <a:pt x="4808" y="1"/>
                </a:moveTo>
                <a:cubicBezTo>
                  <a:pt x="5866" y="-264"/>
                  <a:pt x="3220" y="44980"/>
                  <a:pt x="6395" y="58738"/>
                </a:cubicBezTo>
                <a:cubicBezTo>
                  <a:pt x="9570" y="72496"/>
                  <a:pt x="22535" y="79641"/>
                  <a:pt x="23858" y="82551"/>
                </a:cubicBezTo>
                <a:cubicBezTo>
                  <a:pt x="25181" y="85461"/>
                  <a:pt x="18302" y="79905"/>
                  <a:pt x="14333" y="76201"/>
                </a:cubicBezTo>
                <a:cubicBezTo>
                  <a:pt x="10364" y="72497"/>
                  <a:pt x="574" y="70380"/>
                  <a:pt x="45" y="60326"/>
                </a:cubicBezTo>
                <a:cubicBezTo>
                  <a:pt x="-484" y="50272"/>
                  <a:pt x="3750" y="266"/>
                  <a:pt x="4808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CD38E006-E08D-42E8-9101-C770C8C42103}"/>
              </a:ext>
            </a:extLst>
          </p:cNvPr>
          <p:cNvSpPr/>
          <p:nvPr/>
        </p:nvSpPr>
        <p:spPr>
          <a:xfrm>
            <a:off x="2354263" y="3778647"/>
            <a:ext cx="170901" cy="61580"/>
          </a:xfrm>
          <a:custGeom>
            <a:avLst/>
            <a:gdLst>
              <a:gd name="connsiteX0" fmla="*/ 0 w 170901"/>
              <a:gd name="connsiteY0" fmla="*/ 61516 h 61580"/>
              <a:gd name="connsiteX1" fmla="*/ 84137 w 170901"/>
              <a:gd name="connsiteY1" fmla="*/ 17066 h 61580"/>
              <a:gd name="connsiteX2" fmla="*/ 169862 w 170901"/>
              <a:gd name="connsiteY2" fmla="*/ 17066 h 61580"/>
              <a:gd name="connsiteX3" fmla="*/ 128587 w 170901"/>
              <a:gd name="connsiteY3" fmla="*/ 1191 h 61580"/>
              <a:gd name="connsiteX4" fmla="*/ 82550 w 170901"/>
              <a:gd name="connsiteY4" fmla="*/ 5953 h 61580"/>
              <a:gd name="connsiteX5" fmla="*/ 0 w 170901"/>
              <a:gd name="connsiteY5" fmla="*/ 61516 h 61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901" h="61580">
                <a:moveTo>
                  <a:pt x="0" y="61516"/>
                </a:moveTo>
                <a:cubicBezTo>
                  <a:pt x="264" y="63368"/>
                  <a:pt x="55827" y="24474"/>
                  <a:pt x="84137" y="17066"/>
                </a:cubicBezTo>
                <a:cubicBezTo>
                  <a:pt x="112447" y="9658"/>
                  <a:pt x="162454" y="19712"/>
                  <a:pt x="169862" y="17066"/>
                </a:cubicBezTo>
                <a:cubicBezTo>
                  <a:pt x="177270" y="14420"/>
                  <a:pt x="143139" y="3043"/>
                  <a:pt x="128587" y="1191"/>
                </a:cubicBezTo>
                <a:cubicBezTo>
                  <a:pt x="114035" y="-661"/>
                  <a:pt x="102129" y="-1191"/>
                  <a:pt x="82550" y="5953"/>
                </a:cubicBezTo>
                <a:cubicBezTo>
                  <a:pt x="62971" y="13097"/>
                  <a:pt x="-264" y="59664"/>
                  <a:pt x="0" y="615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68390606-8306-4300-A831-32795436A660}"/>
              </a:ext>
            </a:extLst>
          </p:cNvPr>
          <p:cNvSpPr/>
          <p:nvPr/>
        </p:nvSpPr>
        <p:spPr>
          <a:xfrm>
            <a:off x="2565261" y="3786131"/>
            <a:ext cx="178404" cy="106466"/>
          </a:xfrm>
          <a:custGeom>
            <a:avLst/>
            <a:gdLst>
              <a:gd name="connsiteX0" fmla="*/ 139 w 178404"/>
              <a:gd name="connsiteY0" fmla="*/ 57 h 106466"/>
              <a:gd name="connsiteX1" fmla="*/ 73164 w 178404"/>
              <a:gd name="connsiteY1" fmla="*/ 11169 h 106466"/>
              <a:gd name="connsiteX2" fmla="*/ 92214 w 178404"/>
              <a:gd name="connsiteY2" fmla="*/ 30219 h 106466"/>
              <a:gd name="connsiteX3" fmla="*/ 119202 w 178404"/>
              <a:gd name="connsiteY3" fmla="*/ 63557 h 106466"/>
              <a:gd name="connsiteX4" fmla="*/ 130314 w 178404"/>
              <a:gd name="connsiteY4" fmla="*/ 95307 h 106466"/>
              <a:gd name="connsiteX5" fmla="*/ 177939 w 178404"/>
              <a:gd name="connsiteY5" fmla="*/ 106419 h 106466"/>
              <a:gd name="connsiteX6" fmla="*/ 152539 w 178404"/>
              <a:gd name="connsiteY6" fmla="*/ 96894 h 106466"/>
              <a:gd name="connsiteX7" fmla="*/ 119202 w 178404"/>
              <a:gd name="connsiteY7" fmla="*/ 50857 h 106466"/>
              <a:gd name="connsiteX8" fmla="*/ 93802 w 178404"/>
              <a:gd name="connsiteY8" fmla="*/ 9582 h 106466"/>
              <a:gd name="connsiteX9" fmla="*/ 139 w 178404"/>
              <a:gd name="connsiteY9" fmla="*/ 57 h 10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404" h="106466">
                <a:moveTo>
                  <a:pt x="139" y="57"/>
                </a:moveTo>
                <a:cubicBezTo>
                  <a:pt x="-3301" y="321"/>
                  <a:pt x="57818" y="6142"/>
                  <a:pt x="73164" y="11169"/>
                </a:cubicBezTo>
                <a:cubicBezTo>
                  <a:pt x="88510" y="16196"/>
                  <a:pt x="84541" y="21488"/>
                  <a:pt x="92214" y="30219"/>
                </a:cubicBezTo>
                <a:cubicBezTo>
                  <a:pt x="99887" y="38950"/>
                  <a:pt x="112852" y="52709"/>
                  <a:pt x="119202" y="63557"/>
                </a:cubicBezTo>
                <a:cubicBezTo>
                  <a:pt x="125552" y="74405"/>
                  <a:pt x="120525" y="88163"/>
                  <a:pt x="130314" y="95307"/>
                </a:cubicBezTo>
                <a:cubicBezTo>
                  <a:pt x="140103" y="102451"/>
                  <a:pt x="174235" y="106155"/>
                  <a:pt x="177939" y="106419"/>
                </a:cubicBezTo>
                <a:cubicBezTo>
                  <a:pt x="181643" y="106683"/>
                  <a:pt x="162328" y="106154"/>
                  <a:pt x="152539" y="96894"/>
                </a:cubicBezTo>
                <a:cubicBezTo>
                  <a:pt x="142750" y="87634"/>
                  <a:pt x="128991" y="65409"/>
                  <a:pt x="119202" y="50857"/>
                </a:cubicBezTo>
                <a:cubicBezTo>
                  <a:pt x="109413" y="36305"/>
                  <a:pt x="108089" y="19107"/>
                  <a:pt x="93802" y="9582"/>
                </a:cubicBezTo>
                <a:cubicBezTo>
                  <a:pt x="79515" y="57"/>
                  <a:pt x="3579" y="-207"/>
                  <a:pt x="139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1EE522D1-14C7-4373-A848-76FF3B926E52}"/>
              </a:ext>
            </a:extLst>
          </p:cNvPr>
          <p:cNvSpPr/>
          <p:nvPr/>
        </p:nvSpPr>
        <p:spPr>
          <a:xfrm>
            <a:off x="2558582" y="3905024"/>
            <a:ext cx="140212" cy="107627"/>
          </a:xfrm>
          <a:custGeom>
            <a:avLst/>
            <a:gdLst>
              <a:gd name="connsiteX0" fmla="*/ 140168 w 140212"/>
              <a:gd name="connsiteY0" fmla="*/ 226 h 107627"/>
              <a:gd name="connsiteX1" fmla="*/ 113181 w 140212"/>
              <a:gd name="connsiteY1" fmla="*/ 52614 h 107627"/>
              <a:gd name="connsiteX2" fmla="*/ 79843 w 140212"/>
              <a:gd name="connsiteY2" fmla="*/ 79601 h 107627"/>
              <a:gd name="connsiteX3" fmla="*/ 2056 w 140212"/>
              <a:gd name="connsiteY3" fmla="*/ 105001 h 107627"/>
              <a:gd name="connsiteX4" fmla="*/ 30631 w 140212"/>
              <a:gd name="connsiteY4" fmla="*/ 103414 h 107627"/>
              <a:gd name="connsiteX5" fmla="*/ 116356 w 140212"/>
              <a:gd name="connsiteY5" fmla="*/ 74839 h 107627"/>
              <a:gd name="connsiteX6" fmla="*/ 140168 w 140212"/>
              <a:gd name="connsiteY6" fmla="*/ 226 h 107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212" h="107627">
                <a:moveTo>
                  <a:pt x="140168" y="226"/>
                </a:moveTo>
                <a:cubicBezTo>
                  <a:pt x="139639" y="-3478"/>
                  <a:pt x="123235" y="39385"/>
                  <a:pt x="113181" y="52614"/>
                </a:cubicBezTo>
                <a:cubicBezTo>
                  <a:pt x="103127" y="65843"/>
                  <a:pt x="98364" y="70870"/>
                  <a:pt x="79843" y="79601"/>
                </a:cubicBezTo>
                <a:cubicBezTo>
                  <a:pt x="61322" y="88332"/>
                  <a:pt x="10258" y="101032"/>
                  <a:pt x="2056" y="105001"/>
                </a:cubicBezTo>
                <a:cubicBezTo>
                  <a:pt x="-6146" y="108970"/>
                  <a:pt x="11581" y="108441"/>
                  <a:pt x="30631" y="103414"/>
                </a:cubicBezTo>
                <a:cubicBezTo>
                  <a:pt x="49681" y="98387"/>
                  <a:pt x="95983" y="89391"/>
                  <a:pt x="116356" y="74839"/>
                </a:cubicBezTo>
                <a:cubicBezTo>
                  <a:pt x="136729" y="60287"/>
                  <a:pt x="140697" y="3930"/>
                  <a:pt x="140168" y="2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F4F83035-9445-430C-A96D-519C7029AA47}"/>
              </a:ext>
            </a:extLst>
          </p:cNvPr>
          <p:cNvSpPr/>
          <p:nvPr/>
        </p:nvSpPr>
        <p:spPr>
          <a:xfrm>
            <a:off x="2328862" y="3968739"/>
            <a:ext cx="92077" cy="68351"/>
          </a:xfrm>
          <a:custGeom>
            <a:avLst/>
            <a:gdLst>
              <a:gd name="connsiteX0" fmla="*/ 1 w 92077"/>
              <a:gd name="connsiteY0" fmla="*/ 11 h 68351"/>
              <a:gd name="connsiteX1" fmla="*/ 44451 w 92077"/>
              <a:gd name="connsiteY1" fmla="*/ 52399 h 68351"/>
              <a:gd name="connsiteX2" fmla="*/ 92076 w 92077"/>
              <a:gd name="connsiteY2" fmla="*/ 68274 h 68351"/>
              <a:gd name="connsiteX3" fmla="*/ 46038 w 92077"/>
              <a:gd name="connsiteY3" fmla="*/ 47636 h 68351"/>
              <a:gd name="connsiteX4" fmla="*/ 1 w 92077"/>
              <a:gd name="connsiteY4" fmla="*/ 11 h 68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77" h="68351">
                <a:moveTo>
                  <a:pt x="1" y="11"/>
                </a:moveTo>
                <a:cubicBezTo>
                  <a:pt x="-264" y="805"/>
                  <a:pt x="29105" y="41022"/>
                  <a:pt x="44451" y="52399"/>
                </a:cubicBezTo>
                <a:cubicBezTo>
                  <a:pt x="59797" y="63776"/>
                  <a:pt x="91812" y="69068"/>
                  <a:pt x="92076" y="68274"/>
                </a:cubicBezTo>
                <a:cubicBezTo>
                  <a:pt x="92341" y="67480"/>
                  <a:pt x="59003" y="56896"/>
                  <a:pt x="46038" y="47636"/>
                </a:cubicBezTo>
                <a:cubicBezTo>
                  <a:pt x="33073" y="38376"/>
                  <a:pt x="266" y="-783"/>
                  <a:pt x="1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F22F9DFF-3FEF-423A-A648-3932F294154C}"/>
              </a:ext>
            </a:extLst>
          </p:cNvPr>
          <p:cNvSpPr/>
          <p:nvPr/>
        </p:nvSpPr>
        <p:spPr>
          <a:xfrm>
            <a:off x="2371725" y="3967155"/>
            <a:ext cx="153046" cy="40700"/>
          </a:xfrm>
          <a:custGeom>
            <a:avLst/>
            <a:gdLst>
              <a:gd name="connsiteX0" fmla="*/ 0 w 153046"/>
              <a:gd name="connsiteY0" fmla="*/ 7945 h 40700"/>
              <a:gd name="connsiteX1" fmla="*/ 50800 w 153046"/>
              <a:gd name="connsiteY1" fmla="*/ 8 h 40700"/>
              <a:gd name="connsiteX2" fmla="*/ 71438 w 153046"/>
              <a:gd name="connsiteY2" fmla="*/ 9533 h 40700"/>
              <a:gd name="connsiteX3" fmla="*/ 152400 w 153046"/>
              <a:gd name="connsiteY3" fmla="*/ 39695 h 40700"/>
              <a:gd name="connsiteX4" fmla="*/ 106363 w 153046"/>
              <a:gd name="connsiteY4" fmla="*/ 31758 h 40700"/>
              <a:gd name="connsiteX5" fmla="*/ 50800 w 153046"/>
              <a:gd name="connsiteY5" fmla="*/ 14295 h 40700"/>
              <a:gd name="connsiteX6" fmla="*/ 0 w 153046"/>
              <a:gd name="connsiteY6" fmla="*/ 7945 h 4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046" h="40700">
                <a:moveTo>
                  <a:pt x="0" y="7945"/>
                </a:moveTo>
                <a:cubicBezTo>
                  <a:pt x="0" y="5564"/>
                  <a:pt x="38894" y="-257"/>
                  <a:pt x="50800" y="8"/>
                </a:cubicBezTo>
                <a:cubicBezTo>
                  <a:pt x="62706" y="273"/>
                  <a:pt x="54505" y="2918"/>
                  <a:pt x="71438" y="9533"/>
                </a:cubicBezTo>
                <a:cubicBezTo>
                  <a:pt x="88371" y="16148"/>
                  <a:pt x="146579" y="35991"/>
                  <a:pt x="152400" y="39695"/>
                </a:cubicBezTo>
                <a:cubicBezTo>
                  <a:pt x="158221" y="43399"/>
                  <a:pt x="123296" y="35991"/>
                  <a:pt x="106363" y="31758"/>
                </a:cubicBezTo>
                <a:cubicBezTo>
                  <a:pt x="89430" y="27525"/>
                  <a:pt x="66940" y="16412"/>
                  <a:pt x="50800" y="14295"/>
                </a:cubicBezTo>
                <a:cubicBezTo>
                  <a:pt x="34660" y="12178"/>
                  <a:pt x="0" y="10326"/>
                  <a:pt x="0" y="79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BDEF3FBB-EDAB-4A78-AD00-014CCDF37D18}"/>
              </a:ext>
            </a:extLst>
          </p:cNvPr>
          <p:cNvSpPr/>
          <p:nvPr/>
        </p:nvSpPr>
        <p:spPr>
          <a:xfrm>
            <a:off x="2457123" y="4028636"/>
            <a:ext cx="180345" cy="21492"/>
          </a:xfrm>
          <a:custGeom>
            <a:avLst/>
            <a:gdLst>
              <a:gd name="connsiteX0" fmla="*/ 327 w 180345"/>
              <a:gd name="connsiteY0" fmla="*/ 19489 h 21492"/>
              <a:gd name="connsiteX1" fmla="*/ 111452 w 180345"/>
              <a:gd name="connsiteY1" fmla="*/ 19489 h 21492"/>
              <a:gd name="connsiteX2" fmla="*/ 178127 w 180345"/>
              <a:gd name="connsiteY2" fmla="*/ 439 h 21492"/>
              <a:gd name="connsiteX3" fmla="*/ 149552 w 180345"/>
              <a:gd name="connsiteY3" fmla="*/ 6789 h 21492"/>
              <a:gd name="connsiteX4" fmla="*/ 327 w 180345"/>
              <a:gd name="connsiteY4" fmla="*/ 19489 h 21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345" h="21492">
                <a:moveTo>
                  <a:pt x="327" y="19489"/>
                </a:moveTo>
                <a:cubicBezTo>
                  <a:pt x="-6023" y="21606"/>
                  <a:pt x="81819" y="22664"/>
                  <a:pt x="111452" y="19489"/>
                </a:cubicBezTo>
                <a:cubicBezTo>
                  <a:pt x="141085" y="16314"/>
                  <a:pt x="171777" y="2556"/>
                  <a:pt x="178127" y="439"/>
                </a:cubicBezTo>
                <a:cubicBezTo>
                  <a:pt x="184477" y="-1678"/>
                  <a:pt x="177862" y="4408"/>
                  <a:pt x="149552" y="6789"/>
                </a:cubicBezTo>
                <a:cubicBezTo>
                  <a:pt x="121242" y="9170"/>
                  <a:pt x="6677" y="17372"/>
                  <a:pt x="327" y="194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F9E592AE-7C5C-4CE8-BF1E-10842E3D6BDD}"/>
              </a:ext>
            </a:extLst>
          </p:cNvPr>
          <p:cNvSpPr/>
          <p:nvPr/>
        </p:nvSpPr>
        <p:spPr>
          <a:xfrm>
            <a:off x="2647945" y="3903663"/>
            <a:ext cx="90914" cy="122350"/>
          </a:xfrm>
          <a:custGeom>
            <a:avLst/>
            <a:gdLst>
              <a:gd name="connsiteX0" fmla="*/ 90493 w 90914"/>
              <a:gd name="connsiteY0" fmla="*/ 0 h 122350"/>
              <a:gd name="connsiteX1" fmla="*/ 52393 w 90914"/>
              <a:gd name="connsiteY1" fmla="*/ 76200 h 122350"/>
              <a:gd name="connsiteX2" fmla="*/ 5 w 90914"/>
              <a:gd name="connsiteY2" fmla="*/ 122237 h 122350"/>
              <a:gd name="connsiteX3" fmla="*/ 49218 w 90914"/>
              <a:gd name="connsiteY3" fmla="*/ 88900 h 122350"/>
              <a:gd name="connsiteX4" fmla="*/ 71443 w 90914"/>
              <a:gd name="connsiteY4" fmla="*/ 77787 h 122350"/>
              <a:gd name="connsiteX5" fmla="*/ 90493 w 90914"/>
              <a:gd name="connsiteY5" fmla="*/ 0 h 12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914" h="122350">
                <a:moveTo>
                  <a:pt x="90493" y="0"/>
                </a:moveTo>
                <a:cubicBezTo>
                  <a:pt x="87318" y="-265"/>
                  <a:pt x="67474" y="55827"/>
                  <a:pt x="52393" y="76200"/>
                </a:cubicBezTo>
                <a:cubicBezTo>
                  <a:pt x="37312" y="96573"/>
                  <a:pt x="534" y="120120"/>
                  <a:pt x="5" y="122237"/>
                </a:cubicBezTo>
                <a:cubicBezTo>
                  <a:pt x="-524" y="124354"/>
                  <a:pt x="37312" y="96308"/>
                  <a:pt x="49218" y="88900"/>
                </a:cubicBezTo>
                <a:cubicBezTo>
                  <a:pt x="61124" y="81492"/>
                  <a:pt x="64828" y="88106"/>
                  <a:pt x="71443" y="77787"/>
                </a:cubicBezTo>
                <a:cubicBezTo>
                  <a:pt x="78057" y="67468"/>
                  <a:pt x="93668" y="265"/>
                  <a:pt x="9049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: 図形 1024">
            <a:extLst>
              <a:ext uri="{FF2B5EF4-FFF2-40B4-BE49-F238E27FC236}">
                <a16:creationId xmlns:a16="http://schemas.microsoft.com/office/drawing/2014/main" id="{BC564180-C102-476B-B0B3-CA22E3B158E7}"/>
              </a:ext>
            </a:extLst>
          </p:cNvPr>
          <p:cNvSpPr/>
          <p:nvPr/>
        </p:nvSpPr>
        <p:spPr>
          <a:xfrm>
            <a:off x="2322508" y="3830581"/>
            <a:ext cx="30204" cy="86532"/>
          </a:xfrm>
          <a:custGeom>
            <a:avLst/>
            <a:gdLst>
              <a:gd name="connsiteX0" fmla="*/ 30167 w 30204"/>
              <a:gd name="connsiteY0" fmla="*/ 57 h 86532"/>
              <a:gd name="connsiteX1" fmla="*/ 6355 w 30204"/>
              <a:gd name="connsiteY1" fmla="*/ 44507 h 86532"/>
              <a:gd name="connsiteX2" fmla="*/ 11117 w 30204"/>
              <a:gd name="connsiteY2" fmla="*/ 85782 h 86532"/>
              <a:gd name="connsiteX3" fmla="*/ 11117 w 30204"/>
              <a:gd name="connsiteY3" fmla="*/ 69907 h 86532"/>
              <a:gd name="connsiteX4" fmla="*/ 5 w 30204"/>
              <a:gd name="connsiteY4" fmla="*/ 54032 h 86532"/>
              <a:gd name="connsiteX5" fmla="*/ 30167 w 30204"/>
              <a:gd name="connsiteY5" fmla="*/ 57 h 8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04" h="86532">
                <a:moveTo>
                  <a:pt x="30167" y="57"/>
                </a:moveTo>
                <a:cubicBezTo>
                  <a:pt x="31225" y="-1531"/>
                  <a:pt x="9530" y="30220"/>
                  <a:pt x="6355" y="44507"/>
                </a:cubicBezTo>
                <a:cubicBezTo>
                  <a:pt x="3180" y="58794"/>
                  <a:pt x="10323" y="81549"/>
                  <a:pt x="11117" y="85782"/>
                </a:cubicBezTo>
                <a:cubicBezTo>
                  <a:pt x="11911" y="90015"/>
                  <a:pt x="12969" y="75199"/>
                  <a:pt x="11117" y="69907"/>
                </a:cubicBezTo>
                <a:cubicBezTo>
                  <a:pt x="9265" y="64615"/>
                  <a:pt x="-260" y="62763"/>
                  <a:pt x="5" y="54032"/>
                </a:cubicBezTo>
                <a:cubicBezTo>
                  <a:pt x="270" y="45301"/>
                  <a:pt x="29109" y="1645"/>
                  <a:pt x="30167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: 図形 1026">
            <a:extLst>
              <a:ext uri="{FF2B5EF4-FFF2-40B4-BE49-F238E27FC236}">
                <a16:creationId xmlns:a16="http://schemas.microsoft.com/office/drawing/2014/main" id="{69895614-4203-4F08-A868-57A3B1F76C81}"/>
              </a:ext>
            </a:extLst>
          </p:cNvPr>
          <p:cNvSpPr/>
          <p:nvPr/>
        </p:nvSpPr>
        <p:spPr>
          <a:xfrm>
            <a:off x="2347358" y="3858934"/>
            <a:ext cx="316714" cy="52692"/>
          </a:xfrm>
          <a:custGeom>
            <a:avLst/>
            <a:gdLst>
              <a:gd name="connsiteX0" fmla="*/ 555 w 316714"/>
              <a:gd name="connsiteY0" fmla="*/ 52666 h 52692"/>
              <a:gd name="connsiteX1" fmla="*/ 45005 w 316714"/>
              <a:gd name="connsiteY1" fmla="*/ 17741 h 52692"/>
              <a:gd name="connsiteX2" fmla="*/ 95805 w 316714"/>
              <a:gd name="connsiteY2" fmla="*/ 24091 h 52692"/>
              <a:gd name="connsiteX3" fmla="*/ 224392 w 316714"/>
              <a:gd name="connsiteY3" fmla="*/ 22504 h 52692"/>
              <a:gd name="connsiteX4" fmla="*/ 286305 w 316714"/>
              <a:gd name="connsiteY4" fmla="*/ 22504 h 52692"/>
              <a:gd name="connsiteX5" fmla="*/ 310117 w 316714"/>
              <a:gd name="connsiteY5" fmla="*/ 17741 h 52692"/>
              <a:gd name="connsiteX6" fmla="*/ 316467 w 316714"/>
              <a:gd name="connsiteY6" fmla="*/ 279 h 52692"/>
              <a:gd name="connsiteX7" fmla="*/ 303767 w 316714"/>
              <a:gd name="connsiteY7" fmla="*/ 6629 h 52692"/>
              <a:gd name="connsiteX8" fmla="*/ 246617 w 316714"/>
              <a:gd name="connsiteY8" fmla="*/ 1866 h 52692"/>
              <a:gd name="connsiteX9" fmla="*/ 76755 w 316714"/>
              <a:gd name="connsiteY9" fmla="*/ 11391 h 52692"/>
              <a:gd name="connsiteX10" fmla="*/ 555 w 316714"/>
              <a:gd name="connsiteY10" fmla="*/ 52666 h 52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6714" h="52692">
                <a:moveTo>
                  <a:pt x="555" y="52666"/>
                </a:moveTo>
                <a:cubicBezTo>
                  <a:pt x="-4736" y="53724"/>
                  <a:pt x="29130" y="22503"/>
                  <a:pt x="45005" y="17741"/>
                </a:cubicBezTo>
                <a:cubicBezTo>
                  <a:pt x="60880" y="12979"/>
                  <a:pt x="65907" y="23297"/>
                  <a:pt x="95805" y="24091"/>
                </a:cubicBezTo>
                <a:cubicBezTo>
                  <a:pt x="125703" y="24885"/>
                  <a:pt x="224392" y="22504"/>
                  <a:pt x="224392" y="22504"/>
                </a:cubicBezTo>
                <a:cubicBezTo>
                  <a:pt x="256142" y="22239"/>
                  <a:pt x="272018" y="23298"/>
                  <a:pt x="286305" y="22504"/>
                </a:cubicBezTo>
                <a:cubicBezTo>
                  <a:pt x="300592" y="21710"/>
                  <a:pt x="305090" y="21445"/>
                  <a:pt x="310117" y="17741"/>
                </a:cubicBezTo>
                <a:cubicBezTo>
                  <a:pt x="315144" y="14037"/>
                  <a:pt x="317525" y="2131"/>
                  <a:pt x="316467" y="279"/>
                </a:cubicBezTo>
                <a:cubicBezTo>
                  <a:pt x="315409" y="-1573"/>
                  <a:pt x="315409" y="6364"/>
                  <a:pt x="303767" y="6629"/>
                </a:cubicBezTo>
                <a:cubicBezTo>
                  <a:pt x="292125" y="6893"/>
                  <a:pt x="284452" y="1072"/>
                  <a:pt x="246617" y="1866"/>
                </a:cubicBezTo>
                <a:cubicBezTo>
                  <a:pt x="208782" y="2660"/>
                  <a:pt x="113003" y="9010"/>
                  <a:pt x="76755" y="11391"/>
                </a:cubicBezTo>
                <a:cubicBezTo>
                  <a:pt x="40507" y="13772"/>
                  <a:pt x="5846" y="51608"/>
                  <a:pt x="555" y="526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: 図形 1027">
            <a:extLst>
              <a:ext uri="{FF2B5EF4-FFF2-40B4-BE49-F238E27FC236}">
                <a16:creationId xmlns:a16="http://schemas.microsoft.com/office/drawing/2014/main" id="{3DFF615B-E12F-4A6B-9793-33E75557D197}"/>
              </a:ext>
            </a:extLst>
          </p:cNvPr>
          <p:cNvSpPr/>
          <p:nvPr/>
        </p:nvSpPr>
        <p:spPr>
          <a:xfrm>
            <a:off x="2372917" y="3919483"/>
            <a:ext cx="280353" cy="20517"/>
          </a:xfrm>
          <a:custGeom>
            <a:avLst/>
            <a:gdLst>
              <a:gd name="connsiteX0" fmla="*/ 396 w 280353"/>
              <a:gd name="connsiteY0" fmla="*/ 55 h 20517"/>
              <a:gd name="connsiteX1" fmla="*/ 106758 w 280353"/>
              <a:gd name="connsiteY1" fmla="*/ 19105 h 20517"/>
              <a:gd name="connsiteX2" fmla="*/ 211533 w 280353"/>
              <a:gd name="connsiteY2" fmla="*/ 17517 h 20517"/>
              <a:gd name="connsiteX3" fmla="*/ 279796 w 280353"/>
              <a:gd name="connsiteY3" fmla="*/ 4817 h 20517"/>
              <a:gd name="connsiteX4" fmla="*/ 238521 w 280353"/>
              <a:gd name="connsiteY4" fmla="*/ 12755 h 20517"/>
              <a:gd name="connsiteX5" fmla="*/ 146446 w 280353"/>
              <a:gd name="connsiteY5" fmla="*/ 12755 h 20517"/>
              <a:gd name="connsiteX6" fmla="*/ 396 w 280353"/>
              <a:gd name="connsiteY6" fmla="*/ 55 h 20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353" h="20517">
                <a:moveTo>
                  <a:pt x="396" y="55"/>
                </a:moveTo>
                <a:cubicBezTo>
                  <a:pt x="-6219" y="1113"/>
                  <a:pt x="71569" y="16195"/>
                  <a:pt x="106758" y="19105"/>
                </a:cubicBezTo>
                <a:cubicBezTo>
                  <a:pt x="141947" y="22015"/>
                  <a:pt x="182693" y="19898"/>
                  <a:pt x="211533" y="17517"/>
                </a:cubicBezTo>
                <a:cubicBezTo>
                  <a:pt x="240373" y="15136"/>
                  <a:pt x="275298" y="5611"/>
                  <a:pt x="279796" y="4817"/>
                </a:cubicBezTo>
                <a:cubicBezTo>
                  <a:pt x="284294" y="4023"/>
                  <a:pt x="260746" y="11432"/>
                  <a:pt x="238521" y="12755"/>
                </a:cubicBezTo>
                <a:cubicBezTo>
                  <a:pt x="216296" y="14078"/>
                  <a:pt x="185075" y="11961"/>
                  <a:pt x="146446" y="12755"/>
                </a:cubicBezTo>
                <a:cubicBezTo>
                  <a:pt x="107817" y="13549"/>
                  <a:pt x="7011" y="-1003"/>
                  <a:pt x="396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: 図形 1028">
            <a:extLst>
              <a:ext uri="{FF2B5EF4-FFF2-40B4-BE49-F238E27FC236}">
                <a16:creationId xmlns:a16="http://schemas.microsoft.com/office/drawing/2014/main" id="{3ED8EF65-9216-47BB-9F65-BCA75ADD7992}"/>
              </a:ext>
            </a:extLst>
          </p:cNvPr>
          <p:cNvSpPr/>
          <p:nvPr/>
        </p:nvSpPr>
        <p:spPr>
          <a:xfrm>
            <a:off x="2366688" y="3681289"/>
            <a:ext cx="120954" cy="71890"/>
          </a:xfrm>
          <a:custGeom>
            <a:avLst/>
            <a:gdLst>
              <a:gd name="connsiteX0" fmla="*/ 275 w 120954"/>
              <a:gd name="connsiteY0" fmla="*/ 71561 h 71890"/>
              <a:gd name="connsiteX1" fmla="*/ 71712 w 120954"/>
              <a:gd name="connsiteY1" fmla="*/ 47749 h 71890"/>
              <a:gd name="connsiteX2" fmla="*/ 108225 w 120954"/>
              <a:gd name="connsiteY2" fmla="*/ 33461 h 71890"/>
              <a:gd name="connsiteX3" fmla="*/ 120925 w 120954"/>
              <a:gd name="connsiteY3" fmla="*/ 124 h 71890"/>
              <a:gd name="connsiteX4" fmla="*/ 111400 w 120954"/>
              <a:gd name="connsiteY4" fmla="*/ 22349 h 71890"/>
              <a:gd name="connsiteX5" fmla="*/ 100287 w 120954"/>
              <a:gd name="connsiteY5" fmla="*/ 28699 h 71890"/>
              <a:gd name="connsiteX6" fmla="*/ 275 w 120954"/>
              <a:gd name="connsiteY6" fmla="*/ 71561 h 71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954" h="71890">
                <a:moveTo>
                  <a:pt x="275" y="71561"/>
                </a:moveTo>
                <a:cubicBezTo>
                  <a:pt x="-4487" y="74736"/>
                  <a:pt x="53720" y="54099"/>
                  <a:pt x="71712" y="47749"/>
                </a:cubicBezTo>
                <a:cubicBezTo>
                  <a:pt x="89704" y="41399"/>
                  <a:pt x="100023" y="41398"/>
                  <a:pt x="108225" y="33461"/>
                </a:cubicBezTo>
                <a:cubicBezTo>
                  <a:pt x="116427" y="25524"/>
                  <a:pt x="120396" y="1976"/>
                  <a:pt x="120925" y="124"/>
                </a:cubicBezTo>
                <a:cubicBezTo>
                  <a:pt x="121454" y="-1728"/>
                  <a:pt x="114840" y="17587"/>
                  <a:pt x="111400" y="22349"/>
                </a:cubicBezTo>
                <a:cubicBezTo>
                  <a:pt x="107960" y="27111"/>
                  <a:pt x="117485" y="21820"/>
                  <a:pt x="100287" y="28699"/>
                </a:cubicBezTo>
                <a:cubicBezTo>
                  <a:pt x="83089" y="35578"/>
                  <a:pt x="5037" y="68386"/>
                  <a:pt x="275" y="715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: 図形 1029">
            <a:extLst>
              <a:ext uri="{FF2B5EF4-FFF2-40B4-BE49-F238E27FC236}">
                <a16:creationId xmlns:a16="http://schemas.microsoft.com/office/drawing/2014/main" id="{7C53182F-487C-43CE-9BDD-77DED2DD478A}"/>
              </a:ext>
            </a:extLst>
          </p:cNvPr>
          <p:cNvSpPr/>
          <p:nvPr/>
        </p:nvSpPr>
        <p:spPr>
          <a:xfrm>
            <a:off x="2533113" y="3670237"/>
            <a:ext cx="93195" cy="57021"/>
          </a:xfrm>
          <a:custGeom>
            <a:avLst/>
            <a:gdLst>
              <a:gd name="connsiteX0" fmla="*/ 537 w 93195"/>
              <a:gd name="connsiteY0" fmla="*/ 63 h 57021"/>
              <a:gd name="connsiteX1" fmla="*/ 59275 w 93195"/>
              <a:gd name="connsiteY1" fmla="*/ 54038 h 57021"/>
              <a:gd name="connsiteX2" fmla="*/ 92612 w 93195"/>
              <a:gd name="connsiteY2" fmla="*/ 49276 h 57021"/>
              <a:gd name="connsiteX3" fmla="*/ 32287 w 93195"/>
              <a:gd name="connsiteY3" fmla="*/ 42926 h 57021"/>
              <a:gd name="connsiteX4" fmla="*/ 537 w 93195"/>
              <a:gd name="connsiteY4" fmla="*/ 63 h 57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195" h="57021">
                <a:moveTo>
                  <a:pt x="537" y="63"/>
                </a:moveTo>
                <a:cubicBezTo>
                  <a:pt x="5035" y="1915"/>
                  <a:pt x="43929" y="45836"/>
                  <a:pt x="59275" y="54038"/>
                </a:cubicBezTo>
                <a:cubicBezTo>
                  <a:pt x="74621" y="62240"/>
                  <a:pt x="97110" y="51128"/>
                  <a:pt x="92612" y="49276"/>
                </a:cubicBezTo>
                <a:cubicBezTo>
                  <a:pt x="88114" y="47424"/>
                  <a:pt x="43664" y="48482"/>
                  <a:pt x="32287" y="42926"/>
                </a:cubicBezTo>
                <a:cubicBezTo>
                  <a:pt x="20910" y="37370"/>
                  <a:pt x="-3961" y="-1789"/>
                  <a:pt x="537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: 図形 1030">
            <a:extLst>
              <a:ext uri="{FF2B5EF4-FFF2-40B4-BE49-F238E27FC236}">
                <a16:creationId xmlns:a16="http://schemas.microsoft.com/office/drawing/2014/main" id="{302BA2CA-9C71-4807-AB0E-9D09A37DB8C2}"/>
              </a:ext>
            </a:extLst>
          </p:cNvPr>
          <p:cNvSpPr/>
          <p:nvPr/>
        </p:nvSpPr>
        <p:spPr>
          <a:xfrm>
            <a:off x="2182512" y="2658521"/>
            <a:ext cx="510247" cy="110642"/>
          </a:xfrm>
          <a:custGeom>
            <a:avLst/>
            <a:gdLst>
              <a:gd name="connsiteX0" fmla="*/ 509888 w 510247"/>
              <a:gd name="connsiteY0" fmla="*/ 2129 h 110642"/>
              <a:gd name="connsiteX1" fmla="*/ 325738 w 510247"/>
              <a:gd name="connsiteY1" fmla="*/ 6892 h 110642"/>
              <a:gd name="connsiteX2" fmla="*/ 109838 w 510247"/>
              <a:gd name="connsiteY2" fmla="*/ 59279 h 110642"/>
              <a:gd name="connsiteX3" fmla="*/ 301 w 510247"/>
              <a:gd name="connsiteY3" fmla="*/ 110079 h 110642"/>
              <a:gd name="connsiteX4" fmla="*/ 74913 w 510247"/>
              <a:gd name="connsiteY4" fmla="*/ 87854 h 110642"/>
              <a:gd name="connsiteX5" fmla="*/ 278113 w 510247"/>
              <a:gd name="connsiteY5" fmla="*/ 21179 h 110642"/>
              <a:gd name="connsiteX6" fmla="*/ 509888 w 510247"/>
              <a:gd name="connsiteY6" fmla="*/ 2129 h 110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0247" h="110642">
                <a:moveTo>
                  <a:pt x="509888" y="2129"/>
                </a:moveTo>
                <a:cubicBezTo>
                  <a:pt x="517825" y="-252"/>
                  <a:pt x="392413" y="-2633"/>
                  <a:pt x="325738" y="6892"/>
                </a:cubicBezTo>
                <a:cubicBezTo>
                  <a:pt x="259063" y="16417"/>
                  <a:pt x="164077" y="42081"/>
                  <a:pt x="109838" y="59279"/>
                </a:cubicBezTo>
                <a:cubicBezTo>
                  <a:pt x="55598" y="76477"/>
                  <a:pt x="6122" y="105317"/>
                  <a:pt x="301" y="110079"/>
                </a:cubicBezTo>
                <a:cubicBezTo>
                  <a:pt x="-5520" y="114841"/>
                  <a:pt x="74913" y="87854"/>
                  <a:pt x="74913" y="87854"/>
                </a:cubicBezTo>
                <a:cubicBezTo>
                  <a:pt x="121215" y="73037"/>
                  <a:pt x="208263" y="35466"/>
                  <a:pt x="278113" y="21179"/>
                </a:cubicBezTo>
                <a:cubicBezTo>
                  <a:pt x="347963" y="6892"/>
                  <a:pt x="501951" y="4510"/>
                  <a:pt x="509888" y="2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: 図形 1031">
            <a:extLst>
              <a:ext uri="{FF2B5EF4-FFF2-40B4-BE49-F238E27FC236}">
                <a16:creationId xmlns:a16="http://schemas.microsoft.com/office/drawing/2014/main" id="{028753D4-A59B-4F3C-A3BF-9E6A37E39919}"/>
              </a:ext>
            </a:extLst>
          </p:cNvPr>
          <p:cNvSpPr/>
          <p:nvPr/>
        </p:nvSpPr>
        <p:spPr>
          <a:xfrm>
            <a:off x="2031882" y="2780182"/>
            <a:ext cx="151320" cy="335860"/>
          </a:xfrm>
          <a:custGeom>
            <a:avLst/>
            <a:gdLst>
              <a:gd name="connsiteX0" fmla="*/ 150931 w 151320"/>
              <a:gd name="connsiteY0" fmla="*/ 2706 h 335860"/>
              <a:gd name="connsiteX1" fmla="*/ 49331 w 151320"/>
              <a:gd name="connsiteY1" fmla="*/ 101131 h 335860"/>
              <a:gd name="connsiteX2" fmla="*/ 17581 w 151320"/>
              <a:gd name="connsiteY2" fmla="*/ 172568 h 335860"/>
              <a:gd name="connsiteX3" fmla="*/ 15993 w 151320"/>
              <a:gd name="connsiteY3" fmla="*/ 236068 h 335860"/>
              <a:gd name="connsiteX4" fmla="*/ 23931 w 151320"/>
              <a:gd name="connsiteY4" fmla="*/ 334493 h 335860"/>
              <a:gd name="connsiteX5" fmla="*/ 9643 w 151320"/>
              <a:gd name="connsiteY5" fmla="*/ 288456 h 335860"/>
              <a:gd name="connsiteX6" fmla="*/ 8056 w 151320"/>
              <a:gd name="connsiteY6" fmla="*/ 217018 h 335860"/>
              <a:gd name="connsiteX7" fmla="*/ 150931 w 151320"/>
              <a:gd name="connsiteY7" fmla="*/ 2706 h 335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1320" h="335860">
                <a:moveTo>
                  <a:pt x="150931" y="2706"/>
                </a:moveTo>
                <a:cubicBezTo>
                  <a:pt x="157810" y="-16609"/>
                  <a:pt x="71556" y="72821"/>
                  <a:pt x="49331" y="101131"/>
                </a:cubicBezTo>
                <a:cubicBezTo>
                  <a:pt x="27106" y="129441"/>
                  <a:pt x="23137" y="150079"/>
                  <a:pt x="17581" y="172568"/>
                </a:cubicBezTo>
                <a:cubicBezTo>
                  <a:pt x="12025" y="195058"/>
                  <a:pt x="14935" y="209081"/>
                  <a:pt x="15993" y="236068"/>
                </a:cubicBezTo>
                <a:cubicBezTo>
                  <a:pt x="17051" y="263055"/>
                  <a:pt x="24989" y="325762"/>
                  <a:pt x="23931" y="334493"/>
                </a:cubicBezTo>
                <a:cubicBezTo>
                  <a:pt x="22873" y="343224"/>
                  <a:pt x="12289" y="308035"/>
                  <a:pt x="9643" y="288456"/>
                </a:cubicBezTo>
                <a:cubicBezTo>
                  <a:pt x="6997" y="268877"/>
                  <a:pt x="-9671" y="259616"/>
                  <a:pt x="8056" y="217018"/>
                </a:cubicBezTo>
                <a:cubicBezTo>
                  <a:pt x="25783" y="174420"/>
                  <a:pt x="144052" y="22021"/>
                  <a:pt x="150931" y="27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: 図形 1032">
            <a:extLst>
              <a:ext uri="{FF2B5EF4-FFF2-40B4-BE49-F238E27FC236}">
                <a16:creationId xmlns:a16="http://schemas.microsoft.com/office/drawing/2014/main" id="{B9177A79-BDB5-495E-9F6C-D1F8F5F145F0}"/>
              </a:ext>
            </a:extLst>
          </p:cNvPr>
          <p:cNvSpPr/>
          <p:nvPr/>
        </p:nvSpPr>
        <p:spPr>
          <a:xfrm>
            <a:off x="2004830" y="3055701"/>
            <a:ext cx="47931" cy="344725"/>
          </a:xfrm>
          <a:custGeom>
            <a:avLst/>
            <a:gdLst>
              <a:gd name="connsiteX0" fmla="*/ 25583 w 47931"/>
              <a:gd name="connsiteY0" fmla="*/ 237 h 344725"/>
              <a:gd name="connsiteX1" fmla="*/ 20820 w 47931"/>
              <a:gd name="connsiteY1" fmla="*/ 222487 h 344725"/>
              <a:gd name="connsiteX2" fmla="*/ 14470 w 47931"/>
              <a:gd name="connsiteY2" fmla="*/ 274874 h 344725"/>
              <a:gd name="connsiteX3" fmla="*/ 183 w 47931"/>
              <a:gd name="connsiteY3" fmla="*/ 344724 h 344725"/>
              <a:gd name="connsiteX4" fmla="*/ 25583 w 47931"/>
              <a:gd name="connsiteY4" fmla="*/ 276462 h 344725"/>
              <a:gd name="connsiteX5" fmla="*/ 47808 w 47931"/>
              <a:gd name="connsiteY5" fmla="*/ 181212 h 344725"/>
              <a:gd name="connsiteX6" fmla="*/ 25583 w 47931"/>
              <a:gd name="connsiteY6" fmla="*/ 237 h 3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931" h="344725">
                <a:moveTo>
                  <a:pt x="25583" y="237"/>
                </a:moveTo>
                <a:cubicBezTo>
                  <a:pt x="21085" y="7116"/>
                  <a:pt x="22672" y="176714"/>
                  <a:pt x="20820" y="222487"/>
                </a:cubicBezTo>
                <a:cubicBezTo>
                  <a:pt x="18968" y="268260"/>
                  <a:pt x="17909" y="254501"/>
                  <a:pt x="14470" y="274874"/>
                </a:cubicBezTo>
                <a:cubicBezTo>
                  <a:pt x="11031" y="295247"/>
                  <a:pt x="-1669" y="344459"/>
                  <a:pt x="183" y="344724"/>
                </a:cubicBezTo>
                <a:cubicBezTo>
                  <a:pt x="2035" y="344989"/>
                  <a:pt x="17646" y="303714"/>
                  <a:pt x="25583" y="276462"/>
                </a:cubicBezTo>
                <a:cubicBezTo>
                  <a:pt x="33520" y="249210"/>
                  <a:pt x="45956" y="224868"/>
                  <a:pt x="47808" y="181212"/>
                </a:cubicBezTo>
                <a:cubicBezTo>
                  <a:pt x="49660" y="137556"/>
                  <a:pt x="30081" y="-6642"/>
                  <a:pt x="25583" y="2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: 図形 1033">
            <a:extLst>
              <a:ext uri="{FF2B5EF4-FFF2-40B4-BE49-F238E27FC236}">
                <a16:creationId xmlns:a16="http://schemas.microsoft.com/office/drawing/2014/main" id="{7A6B6E10-EA57-4F01-A8A1-C0199EB550AD}"/>
              </a:ext>
            </a:extLst>
          </p:cNvPr>
          <p:cNvSpPr/>
          <p:nvPr/>
        </p:nvSpPr>
        <p:spPr>
          <a:xfrm>
            <a:off x="2002592" y="3478120"/>
            <a:ext cx="88618" cy="243565"/>
          </a:xfrm>
          <a:custGeom>
            <a:avLst/>
            <a:gdLst>
              <a:gd name="connsiteX0" fmla="*/ 4008 w 88618"/>
              <a:gd name="connsiteY0" fmla="*/ 93 h 243565"/>
              <a:gd name="connsiteX1" fmla="*/ 10358 w 88618"/>
              <a:gd name="connsiteY1" fmla="*/ 133443 h 243565"/>
              <a:gd name="connsiteX2" fmla="*/ 32583 w 88618"/>
              <a:gd name="connsiteY2" fmla="*/ 174718 h 243565"/>
              <a:gd name="connsiteX3" fmla="*/ 84971 w 88618"/>
              <a:gd name="connsiteY3" fmla="*/ 241393 h 243565"/>
              <a:gd name="connsiteX4" fmla="*/ 75446 w 88618"/>
              <a:gd name="connsiteY4" fmla="*/ 220755 h 243565"/>
              <a:gd name="connsiteX5" fmla="*/ 5596 w 88618"/>
              <a:gd name="connsiteY5" fmla="*/ 155668 h 243565"/>
              <a:gd name="connsiteX6" fmla="*/ 4008 w 88618"/>
              <a:gd name="connsiteY6" fmla="*/ 93 h 24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618" h="243565">
                <a:moveTo>
                  <a:pt x="4008" y="93"/>
                </a:moveTo>
                <a:cubicBezTo>
                  <a:pt x="4802" y="-3611"/>
                  <a:pt x="5596" y="104339"/>
                  <a:pt x="10358" y="133443"/>
                </a:cubicBezTo>
                <a:cubicBezTo>
                  <a:pt x="15120" y="162547"/>
                  <a:pt x="20148" y="156726"/>
                  <a:pt x="32583" y="174718"/>
                </a:cubicBezTo>
                <a:cubicBezTo>
                  <a:pt x="45019" y="192710"/>
                  <a:pt x="77827" y="233720"/>
                  <a:pt x="84971" y="241393"/>
                </a:cubicBezTo>
                <a:cubicBezTo>
                  <a:pt x="92115" y="249066"/>
                  <a:pt x="88675" y="235043"/>
                  <a:pt x="75446" y="220755"/>
                </a:cubicBezTo>
                <a:cubicBezTo>
                  <a:pt x="62217" y="206468"/>
                  <a:pt x="16709" y="188476"/>
                  <a:pt x="5596" y="155668"/>
                </a:cubicBezTo>
                <a:cubicBezTo>
                  <a:pt x="-5517" y="122860"/>
                  <a:pt x="3214" y="3797"/>
                  <a:pt x="4008" y="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: 図形 1034">
            <a:extLst>
              <a:ext uri="{FF2B5EF4-FFF2-40B4-BE49-F238E27FC236}">
                <a16:creationId xmlns:a16="http://schemas.microsoft.com/office/drawing/2014/main" id="{18E16EC5-FA26-4A3E-AB8B-0520A242509F}"/>
              </a:ext>
            </a:extLst>
          </p:cNvPr>
          <p:cNvSpPr/>
          <p:nvPr/>
        </p:nvSpPr>
        <p:spPr>
          <a:xfrm>
            <a:off x="1996802" y="3795711"/>
            <a:ext cx="65504" cy="263932"/>
          </a:xfrm>
          <a:custGeom>
            <a:avLst/>
            <a:gdLst>
              <a:gd name="connsiteX0" fmla="*/ 273 w 65504"/>
              <a:gd name="connsiteY0" fmla="*/ 2 h 263932"/>
              <a:gd name="connsiteX1" fmla="*/ 30436 w 65504"/>
              <a:gd name="connsiteY1" fmla="*/ 115889 h 263932"/>
              <a:gd name="connsiteX2" fmla="*/ 47898 w 65504"/>
              <a:gd name="connsiteY2" fmla="*/ 171452 h 263932"/>
              <a:gd name="connsiteX3" fmla="*/ 65361 w 65504"/>
              <a:gd name="connsiteY3" fmla="*/ 263527 h 263932"/>
              <a:gd name="connsiteX4" fmla="*/ 55836 w 65504"/>
              <a:gd name="connsiteY4" fmla="*/ 201614 h 263932"/>
              <a:gd name="connsiteX5" fmla="*/ 49486 w 65504"/>
              <a:gd name="connsiteY5" fmla="*/ 119064 h 263932"/>
              <a:gd name="connsiteX6" fmla="*/ 273 w 65504"/>
              <a:gd name="connsiteY6" fmla="*/ 2 h 2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504" h="263932">
                <a:moveTo>
                  <a:pt x="273" y="2"/>
                </a:moveTo>
                <a:cubicBezTo>
                  <a:pt x="-2902" y="-527"/>
                  <a:pt x="22498" y="87314"/>
                  <a:pt x="30436" y="115889"/>
                </a:cubicBezTo>
                <a:cubicBezTo>
                  <a:pt x="38374" y="144464"/>
                  <a:pt x="42077" y="146846"/>
                  <a:pt x="47898" y="171452"/>
                </a:cubicBezTo>
                <a:cubicBezTo>
                  <a:pt x="53719" y="196058"/>
                  <a:pt x="64038" y="258500"/>
                  <a:pt x="65361" y="263527"/>
                </a:cubicBezTo>
                <a:cubicBezTo>
                  <a:pt x="66684" y="268554"/>
                  <a:pt x="58482" y="225691"/>
                  <a:pt x="55836" y="201614"/>
                </a:cubicBezTo>
                <a:cubicBezTo>
                  <a:pt x="53190" y="177537"/>
                  <a:pt x="58217" y="148697"/>
                  <a:pt x="49486" y="119064"/>
                </a:cubicBezTo>
                <a:cubicBezTo>
                  <a:pt x="40755" y="89431"/>
                  <a:pt x="3448" y="531"/>
                  <a:pt x="273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: 図形 1035">
            <a:extLst>
              <a:ext uri="{FF2B5EF4-FFF2-40B4-BE49-F238E27FC236}">
                <a16:creationId xmlns:a16="http://schemas.microsoft.com/office/drawing/2014/main" id="{A5B11485-4117-4ABF-A658-FCDF332B5D63}"/>
              </a:ext>
            </a:extLst>
          </p:cNvPr>
          <p:cNvSpPr/>
          <p:nvPr/>
        </p:nvSpPr>
        <p:spPr>
          <a:xfrm>
            <a:off x="2262492" y="4108608"/>
            <a:ext cx="221093" cy="179523"/>
          </a:xfrm>
          <a:custGeom>
            <a:avLst/>
            <a:gdLst>
              <a:gd name="connsiteX0" fmla="*/ 2871 w 221093"/>
              <a:gd name="connsiteY0" fmla="*/ 1430 h 179523"/>
              <a:gd name="connsiteX1" fmla="*/ 118758 w 221093"/>
              <a:gd name="connsiteY1" fmla="*/ 131605 h 179523"/>
              <a:gd name="connsiteX2" fmla="*/ 220358 w 221093"/>
              <a:gd name="connsiteY2" fmla="*/ 179230 h 179523"/>
              <a:gd name="connsiteX3" fmla="*/ 158446 w 221093"/>
              <a:gd name="connsiteY3" fmla="*/ 147480 h 179523"/>
              <a:gd name="connsiteX4" fmla="*/ 45733 w 221093"/>
              <a:gd name="connsiteY4" fmla="*/ 66517 h 179523"/>
              <a:gd name="connsiteX5" fmla="*/ 2871 w 221093"/>
              <a:gd name="connsiteY5" fmla="*/ 1430 h 179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1093" h="179523">
                <a:moveTo>
                  <a:pt x="2871" y="1430"/>
                </a:moveTo>
                <a:cubicBezTo>
                  <a:pt x="15042" y="12278"/>
                  <a:pt x="82510" y="101972"/>
                  <a:pt x="118758" y="131605"/>
                </a:cubicBezTo>
                <a:cubicBezTo>
                  <a:pt x="155006" y="161238"/>
                  <a:pt x="213743" y="176584"/>
                  <a:pt x="220358" y="179230"/>
                </a:cubicBezTo>
                <a:cubicBezTo>
                  <a:pt x="226973" y="181876"/>
                  <a:pt x="187550" y="166265"/>
                  <a:pt x="158446" y="147480"/>
                </a:cubicBezTo>
                <a:cubicBezTo>
                  <a:pt x="129342" y="128695"/>
                  <a:pt x="71927" y="88742"/>
                  <a:pt x="45733" y="66517"/>
                </a:cubicBezTo>
                <a:cubicBezTo>
                  <a:pt x="19539" y="44292"/>
                  <a:pt x="-9300" y="-9418"/>
                  <a:pt x="2871" y="14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: 図形 1037">
            <a:extLst>
              <a:ext uri="{FF2B5EF4-FFF2-40B4-BE49-F238E27FC236}">
                <a16:creationId xmlns:a16="http://schemas.microsoft.com/office/drawing/2014/main" id="{19CB8BA6-D984-4A1F-BCC1-9AB989276080}"/>
              </a:ext>
            </a:extLst>
          </p:cNvPr>
          <p:cNvSpPr/>
          <p:nvPr/>
        </p:nvSpPr>
        <p:spPr>
          <a:xfrm>
            <a:off x="2930025" y="3941750"/>
            <a:ext cx="134056" cy="214783"/>
          </a:xfrm>
          <a:custGeom>
            <a:avLst/>
            <a:gdLst>
              <a:gd name="connsiteX0" fmla="*/ 133850 w 134056"/>
              <a:gd name="connsiteY0" fmla="*/ 13 h 214783"/>
              <a:gd name="connsiteX1" fmla="*/ 105275 w 134056"/>
              <a:gd name="connsiteY1" fmla="*/ 84150 h 214783"/>
              <a:gd name="connsiteX2" fmla="*/ 60825 w 134056"/>
              <a:gd name="connsiteY2" fmla="*/ 155588 h 214783"/>
              <a:gd name="connsiteX3" fmla="*/ 500 w 134056"/>
              <a:gd name="connsiteY3" fmla="*/ 214325 h 214783"/>
              <a:gd name="connsiteX4" fmla="*/ 33838 w 134056"/>
              <a:gd name="connsiteY4" fmla="*/ 180988 h 214783"/>
              <a:gd name="connsiteX5" fmla="*/ 65588 w 134056"/>
              <a:gd name="connsiteY5" fmla="*/ 146063 h 214783"/>
              <a:gd name="connsiteX6" fmla="*/ 90988 w 134056"/>
              <a:gd name="connsiteY6" fmla="*/ 90500 h 214783"/>
              <a:gd name="connsiteX7" fmla="*/ 133850 w 134056"/>
              <a:gd name="connsiteY7" fmla="*/ 13 h 21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56" h="214783">
                <a:moveTo>
                  <a:pt x="133850" y="13"/>
                </a:moveTo>
                <a:cubicBezTo>
                  <a:pt x="136231" y="-1045"/>
                  <a:pt x="117446" y="58221"/>
                  <a:pt x="105275" y="84150"/>
                </a:cubicBezTo>
                <a:cubicBezTo>
                  <a:pt x="93104" y="110079"/>
                  <a:pt x="78287" y="133892"/>
                  <a:pt x="60825" y="155588"/>
                </a:cubicBezTo>
                <a:cubicBezTo>
                  <a:pt x="43363" y="177284"/>
                  <a:pt x="4998" y="210092"/>
                  <a:pt x="500" y="214325"/>
                </a:cubicBezTo>
                <a:cubicBezTo>
                  <a:pt x="-3998" y="218558"/>
                  <a:pt x="22990" y="192365"/>
                  <a:pt x="33838" y="180988"/>
                </a:cubicBezTo>
                <a:cubicBezTo>
                  <a:pt x="44686" y="169611"/>
                  <a:pt x="56063" y="161144"/>
                  <a:pt x="65588" y="146063"/>
                </a:cubicBezTo>
                <a:cubicBezTo>
                  <a:pt x="75113" y="130982"/>
                  <a:pt x="78817" y="110344"/>
                  <a:pt x="90988" y="90500"/>
                </a:cubicBezTo>
                <a:cubicBezTo>
                  <a:pt x="103159" y="70656"/>
                  <a:pt x="131469" y="1071"/>
                  <a:pt x="133850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: 図形 1038">
            <a:extLst>
              <a:ext uri="{FF2B5EF4-FFF2-40B4-BE49-F238E27FC236}">
                <a16:creationId xmlns:a16="http://schemas.microsoft.com/office/drawing/2014/main" id="{D88CDB0A-AEAA-4B39-888C-8FBA8EC1DFAF}"/>
              </a:ext>
            </a:extLst>
          </p:cNvPr>
          <p:cNvSpPr/>
          <p:nvPr/>
        </p:nvSpPr>
        <p:spPr>
          <a:xfrm>
            <a:off x="3079743" y="3516092"/>
            <a:ext cx="72673" cy="262383"/>
          </a:xfrm>
          <a:custGeom>
            <a:avLst/>
            <a:gdLst>
              <a:gd name="connsiteX0" fmla="*/ 58745 w 72673"/>
              <a:gd name="connsiteY0" fmla="*/ 221 h 262383"/>
              <a:gd name="connsiteX1" fmla="*/ 42870 w 72673"/>
              <a:gd name="connsiteY1" fmla="*/ 181196 h 262383"/>
              <a:gd name="connsiteX2" fmla="*/ 7 w 72673"/>
              <a:gd name="connsiteY2" fmla="*/ 262158 h 262383"/>
              <a:gd name="connsiteX3" fmla="*/ 39695 w 72673"/>
              <a:gd name="connsiteY3" fmla="*/ 203421 h 262383"/>
              <a:gd name="connsiteX4" fmla="*/ 71445 w 72673"/>
              <a:gd name="connsiteY4" fmla="*/ 144683 h 262383"/>
              <a:gd name="connsiteX5" fmla="*/ 58745 w 72673"/>
              <a:gd name="connsiteY5" fmla="*/ 221 h 262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673" h="262383">
                <a:moveTo>
                  <a:pt x="58745" y="221"/>
                </a:moveTo>
                <a:cubicBezTo>
                  <a:pt x="53983" y="6306"/>
                  <a:pt x="52660" y="137540"/>
                  <a:pt x="42870" y="181196"/>
                </a:cubicBezTo>
                <a:cubicBezTo>
                  <a:pt x="33080" y="224852"/>
                  <a:pt x="536" y="258454"/>
                  <a:pt x="7" y="262158"/>
                </a:cubicBezTo>
                <a:cubicBezTo>
                  <a:pt x="-522" y="265862"/>
                  <a:pt x="27789" y="223000"/>
                  <a:pt x="39695" y="203421"/>
                </a:cubicBezTo>
                <a:cubicBezTo>
                  <a:pt x="51601" y="183842"/>
                  <a:pt x="66153" y="174316"/>
                  <a:pt x="71445" y="144683"/>
                </a:cubicBezTo>
                <a:cubicBezTo>
                  <a:pt x="76737" y="115050"/>
                  <a:pt x="63507" y="-5864"/>
                  <a:pt x="58745" y="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: 図形 1039">
            <a:extLst>
              <a:ext uri="{FF2B5EF4-FFF2-40B4-BE49-F238E27FC236}">
                <a16:creationId xmlns:a16="http://schemas.microsoft.com/office/drawing/2014/main" id="{9B924835-CDD7-4F0C-A362-42FDEF45E0AC}"/>
              </a:ext>
            </a:extLst>
          </p:cNvPr>
          <p:cNvSpPr/>
          <p:nvPr/>
        </p:nvSpPr>
        <p:spPr>
          <a:xfrm>
            <a:off x="2694541" y="2658570"/>
            <a:ext cx="371715" cy="288153"/>
          </a:xfrm>
          <a:custGeom>
            <a:avLst/>
            <a:gdLst>
              <a:gd name="connsiteX0" fmla="*/ 1034 w 371715"/>
              <a:gd name="connsiteY0" fmla="*/ 2080 h 288153"/>
              <a:gd name="connsiteX1" fmla="*/ 110572 w 371715"/>
              <a:gd name="connsiteY1" fmla="*/ 51293 h 288153"/>
              <a:gd name="connsiteX2" fmla="*/ 283609 w 371715"/>
              <a:gd name="connsiteY2" fmla="*/ 179880 h 288153"/>
              <a:gd name="connsiteX3" fmla="*/ 367747 w 371715"/>
              <a:gd name="connsiteY3" fmla="*/ 283068 h 288153"/>
              <a:gd name="connsiteX4" fmla="*/ 350284 w 371715"/>
              <a:gd name="connsiteY4" fmla="*/ 265605 h 288153"/>
              <a:gd name="connsiteX5" fmla="*/ 282022 w 371715"/>
              <a:gd name="connsiteY5" fmla="*/ 206868 h 288153"/>
              <a:gd name="connsiteX6" fmla="*/ 174072 w 371715"/>
              <a:gd name="connsiteY6" fmla="*/ 113205 h 288153"/>
              <a:gd name="connsiteX7" fmla="*/ 1034 w 371715"/>
              <a:gd name="connsiteY7" fmla="*/ 2080 h 288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1715" h="288153">
                <a:moveTo>
                  <a:pt x="1034" y="2080"/>
                </a:moveTo>
                <a:cubicBezTo>
                  <a:pt x="-9549" y="-8239"/>
                  <a:pt x="63476" y="21660"/>
                  <a:pt x="110572" y="51293"/>
                </a:cubicBezTo>
                <a:cubicBezTo>
                  <a:pt x="157668" y="80926"/>
                  <a:pt x="240747" y="141251"/>
                  <a:pt x="283609" y="179880"/>
                </a:cubicBezTo>
                <a:cubicBezTo>
                  <a:pt x="326472" y="218509"/>
                  <a:pt x="356635" y="268781"/>
                  <a:pt x="367747" y="283068"/>
                </a:cubicBezTo>
                <a:cubicBezTo>
                  <a:pt x="378860" y="297356"/>
                  <a:pt x="364572" y="278305"/>
                  <a:pt x="350284" y="265605"/>
                </a:cubicBezTo>
                <a:cubicBezTo>
                  <a:pt x="335997" y="252905"/>
                  <a:pt x="282022" y="206868"/>
                  <a:pt x="282022" y="206868"/>
                </a:cubicBezTo>
                <a:cubicBezTo>
                  <a:pt x="252653" y="181468"/>
                  <a:pt x="219580" y="146542"/>
                  <a:pt x="174072" y="113205"/>
                </a:cubicBezTo>
                <a:cubicBezTo>
                  <a:pt x="128564" y="79868"/>
                  <a:pt x="11617" y="12399"/>
                  <a:pt x="1034" y="20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: 図形 1040">
            <a:extLst>
              <a:ext uri="{FF2B5EF4-FFF2-40B4-BE49-F238E27FC236}">
                <a16:creationId xmlns:a16="http://schemas.microsoft.com/office/drawing/2014/main" id="{83A5542E-F582-4777-9ACA-912F75CD3574}"/>
              </a:ext>
            </a:extLst>
          </p:cNvPr>
          <p:cNvSpPr/>
          <p:nvPr/>
        </p:nvSpPr>
        <p:spPr>
          <a:xfrm>
            <a:off x="3071820" y="2973368"/>
            <a:ext cx="84696" cy="337838"/>
          </a:xfrm>
          <a:custGeom>
            <a:avLst/>
            <a:gdLst>
              <a:gd name="connsiteX0" fmla="*/ 1580 w 84696"/>
              <a:gd name="connsiteY0" fmla="*/ 1607 h 337838"/>
              <a:gd name="connsiteX1" fmla="*/ 55555 w 84696"/>
              <a:gd name="connsiteY1" fmla="*/ 147657 h 337838"/>
              <a:gd name="connsiteX2" fmla="*/ 84130 w 84696"/>
              <a:gd name="connsiteY2" fmla="*/ 331807 h 337838"/>
              <a:gd name="connsiteX3" fmla="*/ 73018 w 84696"/>
              <a:gd name="connsiteY3" fmla="*/ 282595 h 337838"/>
              <a:gd name="connsiteX4" fmla="*/ 53968 w 84696"/>
              <a:gd name="connsiteY4" fmla="*/ 176232 h 337838"/>
              <a:gd name="connsiteX5" fmla="*/ 19043 w 84696"/>
              <a:gd name="connsiteY5" fmla="*/ 76220 h 337838"/>
              <a:gd name="connsiteX6" fmla="*/ 1580 w 84696"/>
              <a:gd name="connsiteY6" fmla="*/ 1607 h 337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696" h="337838">
                <a:moveTo>
                  <a:pt x="1580" y="1607"/>
                </a:moveTo>
                <a:cubicBezTo>
                  <a:pt x="7665" y="13513"/>
                  <a:pt x="41797" y="92624"/>
                  <a:pt x="55555" y="147657"/>
                </a:cubicBezTo>
                <a:cubicBezTo>
                  <a:pt x="69313" y="202690"/>
                  <a:pt x="81220" y="309317"/>
                  <a:pt x="84130" y="331807"/>
                </a:cubicBezTo>
                <a:cubicBezTo>
                  <a:pt x="87040" y="354297"/>
                  <a:pt x="78045" y="308524"/>
                  <a:pt x="73018" y="282595"/>
                </a:cubicBezTo>
                <a:cubicBezTo>
                  <a:pt x="67991" y="256666"/>
                  <a:pt x="62964" y="210628"/>
                  <a:pt x="53968" y="176232"/>
                </a:cubicBezTo>
                <a:cubicBezTo>
                  <a:pt x="44972" y="141836"/>
                  <a:pt x="29891" y="105589"/>
                  <a:pt x="19043" y="76220"/>
                </a:cubicBezTo>
                <a:cubicBezTo>
                  <a:pt x="8195" y="46851"/>
                  <a:pt x="-4505" y="-10299"/>
                  <a:pt x="1580" y="16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: 図形 1041">
            <a:extLst>
              <a:ext uri="{FF2B5EF4-FFF2-40B4-BE49-F238E27FC236}">
                <a16:creationId xmlns:a16="http://schemas.microsoft.com/office/drawing/2014/main" id="{7A78CCC5-1E5E-4B94-9807-DE32B9107E4D}"/>
              </a:ext>
            </a:extLst>
          </p:cNvPr>
          <p:cNvSpPr/>
          <p:nvPr/>
        </p:nvSpPr>
        <p:spPr>
          <a:xfrm>
            <a:off x="3169638" y="3379376"/>
            <a:ext cx="22320" cy="272121"/>
          </a:xfrm>
          <a:custGeom>
            <a:avLst/>
            <a:gdLst>
              <a:gd name="connsiteX0" fmla="*/ 2187 w 22320"/>
              <a:gd name="connsiteY0" fmla="*/ 1999 h 272121"/>
              <a:gd name="connsiteX1" fmla="*/ 18062 w 22320"/>
              <a:gd name="connsiteY1" fmla="*/ 260762 h 272121"/>
              <a:gd name="connsiteX2" fmla="*/ 21237 w 22320"/>
              <a:gd name="connsiteY2" fmla="*/ 217899 h 272121"/>
              <a:gd name="connsiteX3" fmla="*/ 2187 w 22320"/>
              <a:gd name="connsiteY3" fmla="*/ 143287 h 272121"/>
              <a:gd name="connsiteX4" fmla="*/ 2187 w 22320"/>
              <a:gd name="connsiteY4" fmla="*/ 1999 h 27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20" h="272121">
                <a:moveTo>
                  <a:pt x="2187" y="1999"/>
                </a:moveTo>
                <a:cubicBezTo>
                  <a:pt x="4833" y="21578"/>
                  <a:pt x="14887" y="224779"/>
                  <a:pt x="18062" y="260762"/>
                </a:cubicBezTo>
                <a:cubicBezTo>
                  <a:pt x="21237" y="296745"/>
                  <a:pt x="23883" y="237478"/>
                  <a:pt x="21237" y="217899"/>
                </a:cubicBezTo>
                <a:cubicBezTo>
                  <a:pt x="18591" y="198320"/>
                  <a:pt x="5362" y="174243"/>
                  <a:pt x="2187" y="143287"/>
                </a:cubicBezTo>
                <a:cubicBezTo>
                  <a:pt x="-988" y="112331"/>
                  <a:pt x="-459" y="-17580"/>
                  <a:pt x="2187" y="19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: 図形 1042">
            <a:extLst>
              <a:ext uri="{FF2B5EF4-FFF2-40B4-BE49-F238E27FC236}">
                <a16:creationId xmlns:a16="http://schemas.microsoft.com/office/drawing/2014/main" id="{A0091942-5FD4-46A9-861D-FF7FA98EF9DA}"/>
              </a:ext>
            </a:extLst>
          </p:cNvPr>
          <p:cNvSpPr/>
          <p:nvPr/>
        </p:nvSpPr>
        <p:spPr>
          <a:xfrm>
            <a:off x="2355708" y="3203573"/>
            <a:ext cx="108094" cy="185891"/>
          </a:xfrm>
          <a:custGeom>
            <a:avLst/>
            <a:gdLst>
              <a:gd name="connsiteX0" fmla="*/ 46180 w 108094"/>
              <a:gd name="connsiteY0" fmla="*/ 41277 h 185891"/>
              <a:gd name="connsiteX1" fmla="*/ 69992 w 108094"/>
              <a:gd name="connsiteY1" fmla="*/ 101602 h 185891"/>
              <a:gd name="connsiteX2" fmla="*/ 31892 w 108094"/>
              <a:gd name="connsiteY2" fmla="*/ 155577 h 185891"/>
              <a:gd name="connsiteX3" fmla="*/ 142 w 108094"/>
              <a:gd name="connsiteY3" fmla="*/ 185740 h 185891"/>
              <a:gd name="connsiteX4" fmla="*/ 22367 w 108094"/>
              <a:gd name="connsiteY4" fmla="*/ 166690 h 185891"/>
              <a:gd name="connsiteX5" fmla="*/ 71580 w 108094"/>
              <a:gd name="connsiteY5" fmla="*/ 153990 h 185891"/>
              <a:gd name="connsiteX6" fmla="*/ 81105 w 108094"/>
              <a:gd name="connsiteY6" fmla="*/ 119065 h 185891"/>
              <a:gd name="connsiteX7" fmla="*/ 108092 w 108094"/>
              <a:gd name="connsiteY7" fmla="*/ 85727 h 185891"/>
              <a:gd name="connsiteX8" fmla="*/ 82692 w 108094"/>
              <a:gd name="connsiteY8" fmla="*/ 2 h 185891"/>
              <a:gd name="connsiteX9" fmla="*/ 81105 w 108094"/>
              <a:gd name="connsiteY9" fmla="*/ 82552 h 185891"/>
              <a:gd name="connsiteX10" fmla="*/ 46180 w 108094"/>
              <a:gd name="connsiteY10" fmla="*/ 41277 h 185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8094" h="185891">
                <a:moveTo>
                  <a:pt x="46180" y="41277"/>
                </a:moveTo>
                <a:cubicBezTo>
                  <a:pt x="44328" y="44452"/>
                  <a:pt x="72373" y="82552"/>
                  <a:pt x="69992" y="101602"/>
                </a:cubicBezTo>
                <a:cubicBezTo>
                  <a:pt x="67611" y="120652"/>
                  <a:pt x="43534" y="141554"/>
                  <a:pt x="31892" y="155577"/>
                </a:cubicBezTo>
                <a:cubicBezTo>
                  <a:pt x="20250" y="169600"/>
                  <a:pt x="1729" y="183888"/>
                  <a:pt x="142" y="185740"/>
                </a:cubicBezTo>
                <a:cubicBezTo>
                  <a:pt x="-1445" y="187592"/>
                  <a:pt x="10461" y="171982"/>
                  <a:pt x="22367" y="166690"/>
                </a:cubicBezTo>
                <a:cubicBezTo>
                  <a:pt x="34273" y="161398"/>
                  <a:pt x="61790" y="161927"/>
                  <a:pt x="71580" y="153990"/>
                </a:cubicBezTo>
                <a:cubicBezTo>
                  <a:pt x="81370" y="146053"/>
                  <a:pt x="75020" y="130442"/>
                  <a:pt x="81105" y="119065"/>
                </a:cubicBezTo>
                <a:cubicBezTo>
                  <a:pt x="87190" y="107688"/>
                  <a:pt x="107828" y="105571"/>
                  <a:pt x="108092" y="85727"/>
                </a:cubicBezTo>
                <a:cubicBezTo>
                  <a:pt x="108356" y="65883"/>
                  <a:pt x="87190" y="531"/>
                  <a:pt x="82692" y="2"/>
                </a:cubicBezTo>
                <a:cubicBezTo>
                  <a:pt x="78194" y="-527"/>
                  <a:pt x="83486" y="74615"/>
                  <a:pt x="81105" y="82552"/>
                </a:cubicBezTo>
                <a:cubicBezTo>
                  <a:pt x="78724" y="90489"/>
                  <a:pt x="48032" y="38102"/>
                  <a:pt x="46180" y="41277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: 図形 1043">
            <a:extLst>
              <a:ext uri="{FF2B5EF4-FFF2-40B4-BE49-F238E27FC236}">
                <a16:creationId xmlns:a16="http://schemas.microsoft.com/office/drawing/2014/main" id="{05ADAF9A-A9E3-4B54-9702-CA31F6483EE9}"/>
              </a:ext>
            </a:extLst>
          </p:cNvPr>
          <p:cNvSpPr/>
          <p:nvPr/>
        </p:nvSpPr>
        <p:spPr>
          <a:xfrm>
            <a:off x="2320867" y="3403384"/>
            <a:ext cx="115653" cy="267587"/>
          </a:xfrm>
          <a:custGeom>
            <a:avLst/>
            <a:gdLst>
              <a:gd name="connsiteX0" fmla="*/ 114358 w 115653"/>
              <a:gd name="connsiteY0" fmla="*/ 216 h 267587"/>
              <a:gd name="connsiteX1" fmla="*/ 77846 w 115653"/>
              <a:gd name="connsiteY1" fmla="*/ 125629 h 267587"/>
              <a:gd name="connsiteX2" fmla="*/ 57208 w 115653"/>
              <a:gd name="connsiteY2" fmla="*/ 165316 h 267587"/>
              <a:gd name="connsiteX3" fmla="*/ 55621 w 115653"/>
              <a:gd name="connsiteY3" fmla="*/ 181191 h 267587"/>
              <a:gd name="connsiteX4" fmla="*/ 60383 w 115653"/>
              <a:gd name="connsiteY4" fmla="*/ 212941 h 267587"/>
              <a:gd name="connsiteX5" fmla="*/ 98483 w 115653"/>
              <a:gd name="connsiteY5" fmla="*/ 265329 h 267587"/>
              <a:gd name="connsiteX6" fmla="*/ 84196 w 115653"/>
              <a:gd name="connsiteY6" fmla="*/ 255804 h 267587"/>
              <a:gd name="connsiteX7" fmla="*/ 25458 w 115653"/>
              <a:gd name="connsiteY7" fmla="*/ 235166 h 267587"/>
              <a:gd name="connsiteX8" fmla="*/ 15933 w 115653"/>
              <a:gd name="connsiteY8" fmla="*/ 224054 h 267587"/>
              <a:gd name="connsiteX9" fmla="*/ 58 w 115653"/>
              <a:gd name="connsiteY9" fmla="*/ 187541 h 267587"/>
              <a:gd name="connsiteX10" fmla="*/ 11171 w 115653"/>
              <a:gd name="connsiteY10" fmla="*/ 122454 h 267587"/>
              <a:gd name="connsiteX11" fmla="*/ 27046 w 115653"/>
              <a:gd name="connsiteY11" fmla="*/ 95466 h 267587"/>
              <a:gd name="connsiteX12" fmla="*/ 114358 w 115653"/>
              <a:gd name="connsiteY12" fmla="*/ 216 h 26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653" h="267587">
                <a:moveTo>
                  <a:pt x="114358" y="216"/>
                </a:moveTo>
                <a:cubicBezTo>
                  <a:pt x="122825" y="5243"/>
                  <a:pt x="87371" y="98112"/>
                  <a:pt x="77846" y="125629"/>
                </a:cubicBezTo>
                <a:cubicBezTo>
                  <a:pt x="68321" y="153146"/>
                  <a:pt x="60912" y="156056"/>
                  <a:pt x="57208" y="165316"/>
                </a:cubicBezTo>
                <a:cubicBezTo>
                  <a:pt x="53504" y="174576"/>
                  <a:pt x="55092" y="173254"/>
                  <a:pt x="55621" y="181191"/>
                </a:cubicBezTo>
                <a:cubicBezTo>
                  <a:pt x="56150" y="189129"/>
                  <a:pt x="53239" y="198918"/>
                  <a:pt x="60383" y="212941"/>
                </a:cubicBezTo>
                <a:cubicBezTo>
                  <a:pt x="67527" y="226964"/>
                  <a:pt x="94514" y="258185"/>
                  <a:pt x="98483" y="265329"/>
                </a:cubicBezTo>
                <a:cubicBezTo>
                  <a:pt x="102452" y="272473"/>
                  <a:pt x="96367" y="260831"/>
                  <a:pt x="84196" y="255804"/>
                </a:cubicBezTo>
                <a:cubicBezTo>
                  <a:pt x="72025" y="250777"/>
                  <a:pt x="36835" y="240458"/>
                  <a:pt x="25458" y="235166"/>
                </a:cubicBezTo>
                <a:cubicBezTo>
                  <a:pt x="14081" y="229874"/>
                  <a:pt x="20166" y="231991"/>
                  <a:pt x="15933" y="224054"/>
                </a:cubicBezTo>
                <a:cubicBezTo>
                  <a:pt x="11700" y="216117"/>
                  <a:pt x="852" y="204474"/>
                  <a:pt x="58" y="187541"/>
                </a:cubicBezTo>
                <a:cubicBezTo>
                  <a:pt x="-736" y="170608"/>
                  <a:pt x="6673" y="137800"/>
                  <a:pt x="11171" y="122454"/>
                </a:cubicBezTo>
                <a:cubicBezTo>
                  <a:pt x="15669" y="107108"/>
                  <a:pt x="16992" y="111606"/>
                  <a:pt x="27046" y="95466"/>
                </a:cubicBezTo>
                <a:cubicBezTo>
                  <a:pt x="37100" y="79326"/>
                  <a:pt x="105891" y="-4811"/>
                  <a:pt x="114358" y="21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: 図形 1044">
            <a:extLst>
              <a:ext uri="{FF2B5EF4-FFF2-40B4-BE49-F238E27FC236}">
                <a16:creationId xmlns:a16="http://schemas.microsoft.com/office/drawing/2014/main" id="{AF23E4CB-5AD6-4EE1-8F26-310B6D35C4BD}"/>
              </a:ext>
            </a:extLst>
          </p:cNvPr>
          <p:cNvSpPr/>
          <p:nvPr/>
        </p:nvSpPr>
        <p:spPr>
          <a:xfrm>
            <a:off x="2657472" y="3518882"/>
            <a:ext cx="109616" cy="129197"/>
          </a:xfrm>
          <a:custGeom>
            <a:avLst/>
            <a:gdLst>
              <a:gd name="connsiteX0" fmla="*/ 3 w 109616"/>
              <a:gd name="connsiteY0" fmla="*/ 606 h 129197"/>
              <a:gd name="connsiteX1" fmla="*/ 85728 w 109616"/>
              <a:gd name="connsiteY1" fmla="*/ 57756 h 129197"/>
              <a:gd name="connsiteX2" fmla="*/ 90491 w 109616"/>
              <a:gd name="connsiteY2" fmla="*/ 129193 h 129197"/>
              <a:gd name="connsiteX3" fmla="*/ 109541 w 109616"/>
              <a:gd name="connsiteY3" fmla="*/ 54581 h 129197"/>
              <a:gd name="connsiteX4" fmla="*/ 82553 w 109616"/>
              <a:gd name="connsiteY4" fmla="*/ 29181 h 129197"/>
              <a:gd name="connsiteX5" fmla="*/ 3 w 109616"/>
              <a:gd name="connsiteY5" fmla="*/ 606 h 129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616" h="129197">
                <a:moveTo>
                  <a:pt x="3" y="606"/>
                </a:moveTo>
                <a:cubicBezTo>
                  <a:pt x="532" y="5369"/>
                  <a:pt x="70647" y="36325"/>
                  <a:pt x="85728" y="57756"/>
                </a:cubicBezTo>
                <a:cubicBezTo>
                  <a:pt x="100809" y="79187"/>
                  <a:pt x="86522" y="129722"/>
                  <a:pt x="90491" y="129193"/>
                </a:cubicBezTo>
                <a:cubicBezTo>
                  <a:pt x="94460" y="128664"/>
                  <a:pt x="110864" y="71250"/>
                  <a:pt x="109541" y="54581"/>
                </a:cubicBezTo>
                <a:cubicBezTo>
                  <a:pt x="108218" y="37912"/>
                  <a:pt x="100015" y="37912"/>
                  <a:pt x="82553" y="29181"/>
                </a:cubicBezTo>
                <a:cubicBezTo>
                  <a:pt x="65091" y="20450"/>
                  <a:pt x="-526" y="-4157"/>
                  <a:pt x="3" y="6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: 図形 1045">
            <a:extLst>
              <a:ext uri="{FF2B5EF4-FFF2-40B4-BE49-F238E27FC236}">
                <a16:creationId xmlns:a16="http://schemas.microsoft.com/office/drawing/2014/main" id="{51ABD1D9-EC7E-4FA5-A48B-BCDF70882F0F}"/>
              </a:ext>
            </a:extLst>
          </p:cNvPr>
          <p:cNvSpPr/>
          <p:nvPr/>
        </p:nvSpPr>
        <p:spPr>
          <a:xfrm>
            <a:off x="2236772" y="3778103"/>
            <a:ext cx="54096" cy="151756"/>
          </a:xfrm>
          <a:custGeom>
            <a:avLst/>
            <a:gdLst>
              <a:gd name="connsiteX0" fmla="*/ 53991 w 54096"/>
              <a:gd name="connsiteY0" fmla="*/ 147 h 151756"/>
              <a:gd name="connsiteX1" fmla="*/ 14303 w 54096"/>
              <a:gd name="connsiteY1" fmla="*/ 55710 h 151756"/>
              <a:gd name="connsiteX2" fmla="*/ 33353 w 54096"/>
              <a:gd name="connsiteY2" fmla="*/ 147785 h 151756"/>
              <a:gd name="connsiteX3" fmla="*/ 33353 w 54096"/>
              <a:gd name="connsiteY3" fmla="*/ 128735 h 151756"/>
              <a:gd name="connsiteX4" fmla="*/ 16 w 54096"/>
              <a:gd name="connsiteY4" fmla="*/ 71585 h 151756"/>
              <a:gd name="connsiteX5" fmla="*/ 53991 w 54096"/>
              <a:gd name="connsiteY5" fmla="*/ 147 h 151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96" h="151756">
                <a:moveTo>
                  <a:pt x="53991" y="147"/>
                </a:moveTo>
                <a:cubicBezTo>
                  <a:pt x="56372" y="-2499"/>
                  <a:pt x="17743" y="31104"/>
                  <a:pt x="14303" y="55710"/>
                </a:cubicBezTo>
                <a:cubicBezTo>
                  <a:pt x="10863" y="80316"/>
                  <a:pt x="30178" y="135614"/>
                  <a:pt x="33353" y="147785"/>
                </a:cubicBezTo>
                <a:cubicBezTo>
                  <a:pt x="36528" y="159956"/>
                  <a:pt x="38909" y="141435"/>
                  <a:pt x="33353" y="128735"/>
                </a:cubicBezTo>
                <a:cubicBezTo>
                  <a:pt x="27797" y="116035"/>
                  <a:pt x="-778" y="90106"/>
                  <a:pt x="16" y="71585"/>
                </a:cubicBezTo>
                <a:cubicBezTo>
                  <a:pt x="810" y="53064"/>
                  <a:pt x="51610" y="2793"/>
                  <a:pt x="53991" y="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: 図形 1046">
            <a:extLst>
              <a:ext uri="{FF2B5EF4-FFF2-40B4-BE49-F238E27FC236}">
                <a16:creationId xmlns:a16="http://schemas.microsoft.com/office/drawing/2014/main" id="{A6C545A4-3A3E-4CB8-B0B9-1A0B51D694F7}"/>
              </a:ext>
            </a:extLst>
          </p:cNvPr>
          <p:cNvSpPr/>
          <p:nvPr/>
        </p:nvSpPr>
        <p:spPr>
          <a:xfrm>
            <a:off x="2564580" y="4027382"/>
            <a:ext cx="139531" cy="54048"/>
          </a:xfrm>
          <a:custGeom>
            <a:avLst/>
            <a:gdLst>
              <a:gd name="connsiteX0" fmla="*/ 138933 w 139531"/>
              <a:gd name="connsiteY0" fmla="*/ 106 h 54048"/>
              <a:gd name="connsiteX1" fmla="*/ 80195 w 139531"/>
              <a:gd name="connsiteY1" fmla="*/ 36618 h 54048"/>
              <a:gd name="connsiteX2" fmla="*/ 820 w 139531"/>
              <a:gd name="connsiteY2" fmla="*/ 52493 h 54048"/>
              <a:gd name="connsiteX3" fmla="*/ 43683 w 139531"/>
              <a:gd name="connsiteY3" fmla="*/ 49318 h 54048"/>
              <a:gd name="connsiteX4" fmla="*/ 138933 w 139531"/>
              <a:gd name="connsiteY4" fmla="*/ 106 h 54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31" h="54048">
                <a:moveTo>
                  <a:pt x="138933" y="106"/>
                </a:moveTo>
                <a:cubicBezTo>
                  <a:pt x="145018" y="-2011"/>
                  <a:pt x="103214" y="27887"/>
                  <a:pt x="80195" y="36618"/>
                </a:cubicBezTo>
                <a:cubicBezTo>
                  <a:pt x="57176" y="45349"/>
                  <a:pt x="6905" y="50376"/>
                  <a:pt x="820" y="52493"/>
                </a:cubicBezTo>
                <a:cubicBezTo>
                  <a:pt x="-5265" y="54610"/>
                  <a:pt x="23839" y="55403"/>
                  <a:pt x="43683" y="49318"/>
                </a:cubicBezTo>
                <a:cubicBezTo>
                  <a:pt x="63527" y="43233"/>
                  <a:pt x="132848" y="2223"/>
                  <a:pt x="138933" y="1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: 図形 1047">
            <a:extLst>
              <a:ext uri="{FF2B5EF4-FFF2-40B4-BE49-F238E27FC236}">
                <a16:creationId xmlns:a16="http://schemas.microsoft.com/office/drawing/2014/main" id="{3F9A29A5-1CFD-4617-BDCE-BF95AFC71C41}"/>
              </a:ext>
            </a:extLst>
          </p:cNvPr>
          <p:cNvSpPr/>
          <p:nvPr/>
        </p:nvSpPr>
        <p:spPr>
          <a:xfrm>
            <a:off x="2757487" y="3802018"/>
            <a:ext cx="38212" cy="122329"/>
          </a:xfrm>
          <a:custGeom>
            <a:avLst/>
            <a:gdLst>
              <a:gd name="connsiteX0" fmla="*/ 1 w 38212"/>
              <a:gd name="connsiteY0" fmla="*/ 45 h 122329"/>
              <a:gd name="connsiteX1" fmla="*/ 34926 w 38212"/>
              <a:gd name="connsiteY1" fmla="*/ 65132 h 122329"/>
              <a:gd name="connsiteX2" fmla="*/ 34926 w 38212"/>
              <a:gd name="connsiteY2" fmla="*/ 122282 h 122329"/>
              <a:gd name="connsiteX3" fmla="*/ 36513 w 38212"/>
              <a:gd name="connsiteY3" fmla="*/ 55607 h 122329"/>
              <a:gd name="connsiteX4" fmla="*/ 1 w 38212"/>
              <a:gd name="connsiteY4" fmla="*/ 45 h 12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12" h="122329">
                <a:moveTo>
                  <a:pt x="1" y="45"/>
                </a:moveTo>
                <a:cubicBezTo>
                  <a:pt x="-263" y="1632"/>
                  <a:pt x="29105" y="44759"/>
                  <a:pt x="34926" y="65132"/>
                </a:cubicBezTo>
                <a:cubicBezTo>
                  <a:pt x="40747" y="85505"/>
                  <a:pt x="34662" y="123869"/>
                  <a:pt x="34926" y="122282"/>
                </a:cubicBezTo>
                <a:cubicBezTo>
                  <a:pt x="35190" y="120695"/>
                  <a:pt x="41011" y="72540"/>
                  <a:pt x="36513" y="55607"/>
                </a:cubicBezTo>
                <a:cubicBezTo>
                  <a:pt x="32015" y="38674"/>
                  <a:pt x="265" y="-1542"/>
                  <a:pt x="1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: 図形 1048">
            <a:extLst>
              <a:ext uri="{FF2B5EF4-FFF2-40B4-BE49-F238E27FC236}">
                <a16:creationId xmlns:a16="http://schemas.microsoft.com/office/drawing/2014/main" id="{16D8C7F8-9E54-4A65-A944-E975E59C4C9B}"/>
              </a:ext>
            </a:extLst>
          </p:cNvPr>
          <p:cNvSpPr/>
          <p:nvPr/>
        </p:nvSpPr>
        <p:spPr>
          <a:xfrm>
            <a:off x="2968491" y="3124191"/>
            <a:ext cx="55546" cy="88914"/>
          </a:xfrm>
          <a:custGeom>
            <a:avLst/>
            <a:gdLst>
              <a:gd name="connsiteX0" fmla="*/ 134 w 55546"/>
              <a:gd name="connsiteY0" fmla="*/ 9 h 88914"/>
              <a:gd name="connsiteX1" fmla="*/ 36647 w 55546"/>
              <a:gd name="connsiteY1" fmla="*/ 36522 h 88914"/>
              <a:gd name="connsiteX2" fmla="*/ 54109 w 55546"/>
              <a:gd name="connsiteY2" fmla="*/ 88909 h 88914"/>
              <a:gd name="connsiteX3" fmla="*/ 50934 w 55546"/>
              <a:gd name="connsiteY3" fmla="*/ 39697 h 88914"/>
              <a:gd name="connsiteX4" fmla="*/ 134 w 55546"/>
              <a:gd name="connsiteY4" fmla="*/ 9 h 88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46" h="88914">
                <a:moveTo>
                  <a:pt x="134" y="9"/>
                </a:moveTo>
                <a:cubicBezTo>
                  <a:pt x="-2247" y="-520"/>
                  <a:pt x="27651" y="21705"/>
                  <a:pt x="36647" y="36522"/>
                </a:cubicBezTo>
                <a:cubicBezTo>
                  <a:pt x="45643" y="51339"/>
                  <a:pt x="51728" y="88380"/>
                  <a:pt x="54109" y="88909"/>
                </a:cubicBezTo>
                <a:cubicBezTo>
                  <a:pt x="56490" y="89438"/>
                  <a:pt x="56226" y="52132"/>
                  <a:pt x="50934" y="39697"/>
                </a:cubicBezTo>
                <a:cubicBezTo>
                  <a:pt x="45642" y="27262"/>
                  <a:pt x="2515" y="538"/>
                  <a:pt x="134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: 図形 1049">
            <a:extLst>
              <a:ext uri="{FF2B5EF4-FFF2-40B4-BE49-F238E27FC236}">
                <a16:creationId xmlns:a16="http://schemas.microsoft.com/office/drawing/2014/main" id="{9422B5A3-1707-4775-801A-ED8C5F761FCA}"/>
              </a:ext>
            </a:extLst>
          </p:cNvPr>
          <p:cNvSpPr/>
          <p:nvPr/>
        </p:nvSpPr>
        <p:spPr>
          <a:xfrm>
            <a:off x="3101817" y="3796882"/>
            <a:ext cx="58419" cy="156854"/>
          </a:xfrm>
          <a:custGeom>
            <a:avLst/>
            <a:gdLst>
              <a:gd name="connsiteX0" fmla="*/ 54133 w 58419"/>
              <a:gd name="connsiteY0" fmla="*/ 2006 h 156854"/>
              <a:gd name="connsiteX1" fmla="*/ 158 w 58419"/>
              <a:gd name="connsiteY1" fmla="*/ 149643 h 156854"/>
              <a:gd name="connsiteX2" fmla="*/ 38258 w 58419"/>
              <a:gd name="connsiteY2" fmla="*/ 133768 h 156854"/>
              <a:gd name="connsiteX3" fmla="*/ 57308 w 58419"/>
              <a:gd name="connsiteY3" fmla="*/ 132181 h 156854"/>
              <a:gd name="connsiteX4" fmla="*/ 6508 w 58419"/>
              <a:gd name="connsiteY4" fmla="*/ 149643 h 156854"/>
              <a:gd name="connsiteX5" fmla="*/ 28733 w 58419"/>
              <a:gd name="connsiteY5" fmla="*/ 121068 h 156854"/>
              <a:gd name="connsiteX6" fmla="*/ 46196 w 58419"/>
              <a:gd name="connsiteY6" fmla="*/ 67093 h 156854"/>
              <a:gd name="connsiteX7" fmla="*/ 54133 w 58419"/>
              <a:gd name="connsiteY7" fmla="*/ 2006 h 156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419" h="156854">
                <a:moveTo>
                  <a:pt x="54133" y="2006"/>
                </a:moveTo>
                <a:cubicBezTo>
                  <a:pt x="46460" y="15764"/>
                  <a:pt x="2804" y="127683"/>
                  <a:pt x="158" y="149643"/>
                </a:cubicBezTo>
                <a:cubicBezTo>
                  <a:pt x="-2488" y="171603"/>
                  <a:pt x="28733" y="136678"/>
                  <a:pt x="38258" y="133768"/>
                </a:cubicBezTo>
                <a:cubicBezTo>
                  <a:pt x="47783" y="130858"/>
                  <a:pt x="62600" y="129535"/>
                  <a:pt x="57308" y="132181"/>
                </a:cubicBezTo>
                <a:cubicBezTo>
                  <a:pt x="52016" y="134827"/>
                  <a:pt x="11270" y="151495"/>
                  <a:pt x="6508" y="149643"/>
                </a:cubicBezTo>
                <a:cubicBezTo>
                  <a:pt x="1746" y="147791"/>
                  <a:pt x="22118" y="134826"/>
                  <a:pt x="28733" y="121068"/>
                </a:cubicBezTo>
                <a:cubicBezTo>
                  <a:pt x="35348" y="107310"/>
                  <a:pt x="43550" y="85085"/>
                  <a:pt x="46196" y="67093"/>
                </a:cubicBezTo>
                <a:cubicBezTo>
                  <a:pt x="48842" y="49101"/>
                  <a:pt x="61806" y="-11752"/>
                  <a:pt x="54133" y="20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: 図形 1050">
            <a:extLst>
              <a:ext uri="{FF2B5EF4-FFF2-40B4-BE49-F238E27FC236}">
                <a16:creationId xmlns:a16="http://schemas.microsoft.com/office/drawing/2014/main" id="{7F3387C7-8F95-478C-A870-21DF64E7B6EF}"/>
              </a:ext>
            </a:extLst>
          </p:cNvPr>
          <p:cNvSpPr/>
          <p:nvPr/>
        </p:nvSpPr>
        <p:spPr>
          <a:xfrm>
            <a:off x="3098613" y="3871891"/>
            <a:ext cx="167310" cy="111147"/>
          </a:xfrm>
          <a:custGeom>
            <a:avLst/>
            <a:gdLst>
              <a:gd name="connsiteX0" fmla="*/ 166875 w 167310"/>
              <a:gd name="connsiteY0" fmla="*/ 22 h 111147"/>
              <a:gd name="connsiteX1" fmla="*/ 133537 w 167310"/>
              <a:gd name="connsiteY1" fmla="*/ 76222 h 111147"/>
              <a:gd name="connsiteX2" fmla="*/ 108137 w 167310"/>
              <a:gd name="connsiteY2" fmla="*/ 87334 h 111147"/>
              <a:gd name="connsiteX3" fmla="*/ 187 w 167310"/>
              <a:gd name="connsiteY3" fmla="*/ 111147 h 111147"/>
              <a:gd name="connsiteX4" fmla="*/ 82737 w 167310"/>
              <a:gd name="connsiteY4" fmla="*/ 87334 h 111147"/>
              <a:gd name="connsiteX5" fmla="*/ 108137 w 167310"/>
              <a:gd name="connsiteY5" fmla="*/ 68284 h 111147"/>
              <a:gd name="connsiteX6" fmla="*/ 166875 w 167310"/>
              <a:gd name="connsiteY6" fmla="*/ 22 h 111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310" h="111147">
                <a:moveTo>
                  <a:pt x="166875" y="22"/>
                </a:moveTo>
                <a:cubicBezTo>
                  <a:pt x="171108" y="1345"/>
                  <a:pt x="143327" y="61670"/>
                  <a:pt x="133537" y="76222"/>
                </a:cubicBezTo>
                <a:cubicBezTo>
                  <a:pt x="123747" y="90774"/>
                  <a:pt x="130362" y="81513"/>
                  <a:pt x="108137" y="87334"/>
                </a:cubicBezTo>
                <a:cubicBezTo>
                  <a:pt x="85912" y="93155"/>
                  <a:pt x="4420" y="111147"/>
                  <a:pt x="187" y="111147"/>
                </a:cubicBezTo>
                <a:cubicBezTo>
                  <a:pt x="-4046" y="111147"/>
                  <a:pt x="64745" y="94478"/>
                  <a:pt x="82737" y="87334"/>
                </a:cubicBezTo>
                <a:cubicBezTo>
                  <a:pt x="100729" y="80190"/>
                  <a:pt x="95702" y="80455"/>
                  <a:pt x="108137" y="68284"/>
                </a:cubicBezTo>
                <a:cubicBezTo>
                  <a:pt x="120572" y="56113"/>
                  <a:pt x="162642" y="-1301"/>
                  <a:pt x="166875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: 図形 1051">
            <a:extLst>
              <a:ext uri="{FF2B5EF4-FFF2-40B4-BE49-F238E27FC236}">
                <a16:creationId xmlns:a16="http://schemas.microsoft.com/office/drawing/2014/main" id="{C5FFF07C-E342-4444-894B-47C6D48B3199}"/>
              </a:ext>
            </a:extLst>
          </p:cNvPr>
          <p:cNvSpPr/>
          <p:nvPr/>
        </p:nvSpPr>
        <p:spPr>
          <a:xfrm>
            <a:off x="2696791" y="2457026"/>
            <a:ext cx="451428" cy="145507"/>
          </a:xfrm>
          <a:custGeom>
            <a:avLst/>
            <a:gdLst>
              <a:gd name="connsiteX0" fmla="*/ 372 w 451428"/>
              <a:gd name="connsiteY0" fmla="*/ 55987 h 145507"/>
              <a:gd name="connsiteX1" fmla="*/ 130547 w 451428"/>
              <a:gd name="connsiteY1" fmla="*/ 3599 h 145507"/>
              <a:gd name="connsiteX2" fmla="*/ 238497 w 451428"/>
              <a:gd name="connsiteY2" fmla="*/ 19474 h 145507"/>
              <a:gd name="connsiteX3" fmla="*/ 440109 w 451428"/>
              <a:gd name="connsiteY3" fmla="*/ 138537 h 145507"/>
              <a:gd name="connsiteX4" fmla="*/ 427409 w 451428"/>
              <a:gd name="connsiteY4" fmla="*/ 132187 h 145507"/>
              <a:gd name="connsiteX5" fmla="*/ 354384 w 451428"/>
              <a:gd name="connsiteY5" fmla="*/ 95674 h 145507"/>
              <a:gd name="connsiteX6" fmla="*/ 173409 w 451428"/>
              <a:gd name="connsiteY6" fmla="*/ 16299 h 145507"/>
              <a:gd name="connsiteX7" fmla="*/ 372 w 451428"/>
              <a:gd name="connsiteY7" fmla="*/ 55987 h 14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1428" h="145507">
                <a:moveTo>
                  <a:pt x="372" y="55987"/>
                </a:moveTo>
                <a:cubicBezTo>
                  <a:pt x="-6772" y="53870"/>
                  <a:pt x="90860" y="9684"/>
                  <a:pt x="130547" y="3599"/>
                </a:cubicBezTo>
                <a:cubicBezTo>
                  <a:pt x="170234" y="-2486"/>
                  <a:pt x="186903" y="-3016"/>
                  <a:pt x="238497" y="19474"/>
                </a:cubicBezTo>
                <a:cubicBezTo>
                  <a:pt x="290091" y="41964"/>
                  <a:pt x="440109" y="138537"/>
                  <a:pt x="440109" y="138537"/>
                </a:cubicBezTo>
                <a:cubicBezTo>
                  <a:pt x="471594" y="157323"/>
                  <a:pt x="427409" y="132187"/>
                  <a:pt x="427409" y="132187"/>
                </a:cubicBezTo>
                <a:cubicBezTo>
                  <a:pt x="413122" y="125043"/>
                  <a:pt x="396717" y="114989"/>
                  <a:pt x="354384" y="95674"/>
                </a:cubicBezTo>
                <a:cubicBezTo>
                  <a:pt x="312051" y="76359"/>
                  <a:pt x="228972" y="25030"/>
                  <a:pt x="173409" y="16299"/>
                </a:cubicBezTo>
                <a:cubicBezTo>
                  <a:pt x="117847" y="7568"/>
                  <a:pt x="7516" y="58104"/>
                  <a:pt x="372" y="559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: 図形 1052">
            <a:extLst>
              <a:ext uri="{FF2B5EF4-FFF2-40B4-BE49-F238E27FC236}">
                <a16:creationId xmlns:a16="http://schemas.microsoft.com/office/drawing/2014/main" id="{CC9FF673-A34E-4636-BD10-EC2C97FBA87B}"/>
              </a:ext>
            </a:extLst>
          </p:cNvPr>
          <p:cNvSpPr/>
          <p:nvPr/>
        </p:nvSpPr>
        <p:spPr>
          <a:xfrm>
            <a:off x="3138086" y="2612257"/>
            <a:ext cx="233532" cy="339857"/>
          </a:xfrm>
          <a:custGeom>
            <a:avLst/>
            <a:gdLst>
              <a:gd name="connsiteX0" fmla="*/ 402 w 233532"/>
              <a:gd name="connsiteY0" fmla="*/ 768 h 339857"/>
              <a:gd name="connsiteX1" fmla="*/ 135339 w 233532"/>
              <a:gd name="connsiteY1" fmla="*/ 142056 h 339857"/>
              <a:gd name="connsiteX2" fmla="*/ 230589 w 233532"/>
              <a:gd name="connsiteY2" fmla="*/ 334143 h 339857"/>
              <a:gd name="connsiteX3" fmla="*/ 206777 w 233532"/>
              <a:gd name="connsiteY3" fmla="*/ 281756 h 339857"/>
              <a:gd name="connsiteX4" fmla="*/ 181377 w 233532"/>
              <a:gd name="connsiteY4" fmla="*/ 203968 h 339857"/>
              <a:gd name="connsiteX5" fmla="*/ 402 w 233532"/>
              <a:gd name="connsiteY5" fmla="*/ 768 h 339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532" h="339857">
                <a:moveTo>
                  <a:pt x="402" y="768"/>
                </a:moveTo>
                <a:cubicBezTo>
                  <a:pt x="-7271" y="-9551"/>
                  <a:pt x="96975" y="86494"/>
                  <a:pt x="135339" y="142056"/>
                </a:cubicBezTo>
                <a:cubicBezTo>
                  <a:pt x="173703" y="197618"/>
                  <a:pt x="218683" y="310860"/>
                  <a:pt x="230589" y="334143"/>
                </a:cubicBezTo>
                <a:cubicBezTo>
                  <a:pt x="242495" y="357426"/>
                  <a:pt x="214979" y="303452"/>
                  <a:pt x="206777" y="281756"/>
                </a:cubicBezTo>
                <a:cubicBezTo>
                  <a:pt x="198575" y="260060"/>
                  <a:pt x="213127" y="249476"/>
                  <a:pt x="181377" y="203968"/>
                </a:cubicBezTo>
                <a:cubicBezTo>
                  <a:pt x="149627" y="158460"/>
                  <a:pt x="8075" y="11087"/>
                  <a:pt x="402" y="7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: 図形 1053">
            <a:extLst>
              <a:ext uri="{FF2B5EF4-FFF2-40B4-BE49-F238E27FC236}">
                <a16:creationId xmlns:a16="http://schemas.microsoft.com/office/drawing/2014/main" id="{C52106B2-02D2-4321-9D7F-ACE61BA65EDC}"/>
              </a:ext>
            </a:extLst>
          </p:cNvPr>
          <p:cNvSpPr/>
          <p:nvPr/>
        </p:nvSpPr>
        <p:spPr>
          <a:xfrm>
            <a:off x="3352800" y="2928257"/>
            <a:ext cx="118328" cy="464488"/>
          </a:xfrm>
          <a:custGeom>
            <a:avLst/>
            <a:gdLst>
              <a:gd name="connsiteX0" fmla="*/ 0 w 118328"/>
              <a:gd name="connsiteY0" fmla="*/ 681 h 464488"/>
              <a:gd name="connsiteX1" fmla="*/ 90488 w 118328"/>
              <a:gd name="connsiteY1" fmla="*/ 203881 h 464488"/>
              <a:gd name="connsiteX2" fmla="*/ 114300 w 118328"/>
              <a:gd name="connsiteY2" fmla="*/ 327706 h 464488"/>
              <a:gd name="connsiteX3" fmla="*/ 111125 w 118328"/>
              <a:gd name="connsiteY3" fmla="*/ 462643 h 464488"/>
              <a:gd name="connsiteX4" fmla="*/ 117475 w 118328"/>
              <a:gd name="connsiteY4" fmla="*/ 397556 h 464488"/>
              <a:gd name="connsiteX5" fmla="*/ 88900 w 118328"/>
              <a:gd name="connsiteY5" fmla="*/ 278493 h 464488"/>
              <a:gd name="connsiteX6" fmla="*/ 0 w 118328"/>
              <a:gd name="connsiteY6" fmla="*/ 681 h 46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28" h="464488">
                <a:moveTo>
                  <a:pt x="0" y="681"/>
                </a:moveTo>
                <a:cubicBezTo>
                  <a:pt x="265" y="-11754"/>
                  <a:pt x="71438" y="149377"/>
                  <a:pt x="90488" y="203881"/>
                </a:cubicBezTo>
                <a:cubicBezTo>
                  <a:pt x="109538" y="258385"/>
                  <a:pt x="110861" y="284579"/>
                  <a:pt x="114300" y="327706"/>
                </a:cubicBezTo>
                <a:cubicBezTo>
                  <a:pt x="117740" y="370833"/>
                  <a:pt x="110596" y="451001"/>
                  <a:pt x="111125" y="462643"/>
                </a:cubicBezTo>
                <a:cubicBezTo>
                  <a:pt x="111654" y="474285"/>
                  <a:pt x="121179" y="428248"/>
                  <a:pt x="117475" y="397556"/>
                </a:cubicBezTo>
                <a:cubicBezTo>
                  <a:pt x="113771" y="366864"/>
                  <a:pt x="105569" y="341464"/>
                  <a:pt x="88900" y="278493"/>
                </a:cubicBezTo>
                <a:cubicBezTo>
                  <a:pt x="72231" y="215522"/>
                  <a:pt x="-265" y="13116"/>
                  <a:pt x="0" y="6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: 図形 1054">
            <a:extLst>
              <a:ext uri="{FF2B5EF4-FFF2-40B4-BE49-F238E27FC236}">
                <a16:creationId xmlns:a16="http://schemas.microsoft.com/office/drawing/2014/main" id="{205D25A3-EE95-434E-96D9-EAE1DE60B2E7}"/>
              </a:ext>
            </a:extLst>
          </p:cNvPr>
          <p:cNvSpPr/>
          <p:nvPr/>
        </p:nvSpPr>
        <p:spPr>
          <a:xfrm>
            <a:off x="3202551" y="3403594"/>
            <a:ext cx="61115" cy="458314"/>
          </a:xfrm>
          <a:custGeom>
            <a:avLst/>
            <a:gdLst>
              <a:gd name="connsiteX0" fmla="*/ 1024 w 61115"/>
              <a:gd name="connsiteY0" fmla="*/ 6 h 458314"/>
              <a:gd name="connsiteX1" fmla="*/ 21662 w 61115"/>
              <a:gd name="connsiteY1" fmla="*/ 165106 h 458314"/>
              <a:gd name="connsiteX2" fmla="*/ 35949 w 61115"/>
              <a:gd name="connsiteY2" fmla="*/ 255594 h 458314"/>
              <a:gd name="connsiteX3" fmla="*/ 48649 w 61115"/>
              <a:gd name="connsiteY3" fmla="*/ 301631 h 458314"/>
              <a:gd name="connsiteX4" fmla="*/ 58174 w 61115"/>
              <a:gd name="connsiteY4" fmla="*/ 455619 h 458314"/>
              <a:gd name="connsiteX5" fmla="*/ 56587 w 61115"/>
              <a:gd name="connsiteY5" fmla="*/ 382594 h 458314"/>
              <a:gd name="connsiteX6" fmla="*/ 56587 w 61115"/>
              <a:gd name="connsiteY6" fmla="*/ 171456 h 458314"/>
              <a:gd name="connsiteX7" fmla="*/ 1024 w 61115"/>
              <a:gd name="connsiteY7" fmla="*/ 6 h 45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15" h="458314">
                <a:moveTo>
                  <a:pt x="1024" y="6"/>
                </a:moveTo>
                <a:cubicBezTo>
                  <a:pt x="-4797" y="-1052"/>
                  <a:pt x="15841" y="122508"/>
                  <a:pt x="21662" y="165106"/>
                </a:cubicBezTo>
                <a:cubicBezTo>
                  <a:pt x="27483" y="207704"/>
                  <a:pt x="31451" y="232840"/>
                  <a:pt x="35949" y="255594"/>
                </a:cubicBezTo>
                <a:cubicBezTo>
                  <a:pt x="40447" y="278348"/>
                  <a:pt x="44945" y="268293"/>
                  <a:pt x="48649" y="301631"/>
                </a:cubicBezTo>
                <a:cubicBezTo>
                  <a:pt x="52353" y="334969"/>
                  <a:pt x="56851" y="442125"/>
                  <a:pt x="58174" y="455619"/>
                </a:cubicBezTo>
                <a:cubicBezTo>
                  <a:pt x="59497" y="469113"/>
                  <a:pt x="56851" y="429954"/>
                  <a:pt x="56587" y="382594"/>
                </a:cubicBezTo>
                <a:cubicBezTo>
                  <a:pt x="56323" y="335234"/>
                  <a:pt x="66906" y="230193"/>
                  <a:pt x="56587" y="171456"/>
                </a:cubicBezTo>
                <a:cubicBezTo>
                  <a:pt x="46268" y="112719"/>
                  <a:pt x="6845" y="1064"/>
                  <a:pt x="1024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: 図形 1055">
            <a:extLst>
              <a:ext uri="{FF2B5EF4-FFF2-40B4-BE49-F238E27FC236}">
                <a16:creationId xmlns:a16="http://schemas.microsoft.com/office/drawing/2014/main" id="{CCB618DF-ABD8-4B07-84C8-A486F14A8D5E}"/>
              </a:ext>
            </a:extLst>
          </p:cNvPr>
          <p:cNvSpPr/>
          <p:nvPr/>
        </p:nvSpPr>
        <p:spPr>
          <a:xfrm>
            <a:off x="3420886" y="3417888"/>
            <a:ext cx="30375" cy="328654"/>
          </a:xfrm>
          <a:custGeom>
            <a:avLst/>
            <a:gdLst>
              <a:gd name="connsiteX0" fmla="*/ 30339 w 30375"/>
              <a:gd name="connsiteY0" fmla="*/ 0 h 328654"/>
              <a:gd name="connsiteX1" fmla="*/ 6527 w 30375"/>
              <a:gd name="connsiteY1" fmla="*/ 150812 h 328654"/>
              <a:gd name="connsiteX2" fmla="*/ 177 w 30375"/>
              <a:gd name="connsiteY2" fmla="*/ 247650 h 328654"/>
              <a:gd name="connsiteX3" fmla="*/ 1764 w 30375"/>
              <a:gd name="connsiteY3" fmla="*/ 328612 h 328654"/>
              <a:gd name="connsiteX4" fmla="*/ 1764 w 30375"/>
              <a:gd name="connsiteY4" fmla="*/ 257175 h 328654"/>
              <a:gd name="connsiteX5" fmla="*/ 11289 w 30375"/>
              <a:gd name="connsiteY5" fmla="*/ 150812 h 328654"/>
              <a:gd name="connsiteX6" fmla="*/ 30339 w 30375"/>
              <a:gd name="connsiteY6" fmla="*/ 0 h 328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375" h="328654">
                <a:moveTo>
                  <a:pt x="30339" y="0"/>
                </a:moveTo>
                <a:cubicBezTo>
                  <a:pt x="29545" y="0"/>
                  <a:pt x="11554" y="109537"/>
                  <a:pt x="6527" y="150812"/>
                </a:cubicBezTo>
                <a:cubicBezTo>
                  <a:pt x="1500" y="192087"/>
                  <a:pt x="971" y="218017"/>
                  <a:pt x="177" y="247650"/>
                </a:cubicBezTo>
                <a:cubicBezTo>
                  <a:pt x="-617" y="277283"/>
                  <a:pt x="1500" y="327025"/>
                  <a:pt x="1764" y="328612"/>
                </a:cubicBezTo>
                <a:cubicBezTo>
                  <a:pt x="2028" y="330199"/>
                  <a:pt x="177" y="286808"/>
                  <a:pt x="1764" y="257175"/>
                </a:cubicBezTo>
                <a:cubicBezTo>
                  <a:pt x="3351" y="227542"/>
                  <a:pt x="3616" y="194733"/>
                  <a:pt x="11289" y="150812"/>
                </a:cubicBezTo>
                <a:cubicBezTo>
                  <a:pt x="18962" y="106891"/>
                  <a:pt x="31133" y="0"/>
                  <a:pt x="3033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: 図形 1056">
            <a:extLst>
              <a:ext uri="{FF2B5EF4-FFF2-40B4-BE49-F238E27FC236}">
                <a16:creationId xmlns:a16="http://schemas.microsoft.com/office/drawing/2014/main" id="{3E114C5E-2196-4841-858D-93D60BFAE2B9}"/>
              </a:ext>
            </a:extLst>
          </p:cNvPr>
          <p:cNvSpPr/>
          <p:nvPr/>
        </p:nvSpPr>
        <p:spPr>
          <a:xfrm>
            <a:off x="3195663" y="3784516"/>
            <a:ext cx="221520" cy="389201"/>
          </a:xfrm>
          <a:custGeom>
            <a:avLst/>
            <a:gdLst>
              <a:gd name="connsiteX0" fmla="*/ 220637 w 221520"/>
              <a:gd name="connsiteY0" fmla="*/ 84 h 389201"/>
              <a:gd name="connsiteX1" fmla="*/ 169837 w 221520"/>
              <a:gd name="connsiteY1" fmla="*/ 169947 h 389201"/>
              <a:gd name="connsiteX2" fmla="*/ 136500 w 221520"/>
              <a:gd name="connsiteY2" fmla="*/ 220747 h 389201"/>
              <a:gd name="connsiteX3" fmla="*/ 4737 w 221520"/>
              <a:gd name="connsiteY3" fmla="*/ 382672 h 389201"/>
              <a:gd name="connsiteX4" fmla="*/ 38075 w 221520"/>
              <a:gd name="connsiteY4" fmla="*/ 341397 h 389201"/>
              <a:gd name="connsiteX5" fmla="*/ 123800 w 221520"/>
              <a:gd name="connsiteY5" fmla="*/ 193759 h 389201"/>
              <a:gd name="connsiteX6" fmla="*/ 220637 w 221520"/>
              <a:gd name="connsiteY6" fmla="*/ 84 h 38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520" h="389201">
                <a:moveTo>
                  <a:pt x="220637" y="84"/>
                </a:moveTo>
                <a:cubicBezTo>
                  <a:pt x="228310" y="-3885"/>
                  <a:pt x="183860" y="133170"/>
                  <a:pt x="169837" y="169947"/>
                </a:cubicBezTo>
                <a:cubicBezTo>
                  <a:pt x="155814" y="206724"/>
                  <a:pt x="164017" y="185293"/>
                  <a:pt x="136500" y="220747"/>
                </a:cubicBezTo>
                <a:cubicBezTo>
                  <a:pt x="108983" y="256201"/>
                  <a:pt x="21141" y="362564"/>
                  <a:pt x="4737" y="382672"/>
                </a:cubicBezTo>
                <a:cubicBezTo>
                  <a:pt x="-11667" y="402780"/>
                  <a:pt x="18231" y="372883"/>
                  <a:pt x="38075" y="341397"/>
                </a:cubicBezTo>
                <a:cubicBezTo>
                  <a:pt x="57919" y="309912"/>
                  <a:pt x="94167" y="245617"/>
                  <a:pt x="123800" y="193759"/>
                </a:cubicBezTo>
                <a:cubicBezTo>
                  <a:pt x="153433" y="141901"/>
                  <a:pt x="212964" y="4053"/>
                  <a:pt x="220637" y="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: 図形 1058">
            <a:extLst>
              <a:ext uri="{FF2B5EF4-FFF2-40B4-BE49-F238E27FC236}">
                <a16:creationId xmlns:a16="http://schemas.microsoft.com/office/drawing/2014/main" id="{51AFBDE0-2B61-404F-9233-F3C3AE868043}"/>
              </a:ext>
            </a:extLst>
          </p:cNvPr>
          <p:cNvSpPr/>
          <p:nvPr/>
        </p:nvSpPr>
        <p:spPr>
          <a:xfrm>
            <a:off x="1594082" y="2615946"/>
            <a:ext cx="400183" cy="622373"/>
          </a:xfrm>
          <a:custGeom>
            <a:avLst/>
            <a:gdLst>
              <a:gd name="connsiteX0" fmla="*/ 399818 w 400183"/>
              <a:gd name="connsiteY0" fmla="*/ 254 h 622373"/>
              <a:gd name="connsiteX1" fmla="*/ 213551 w 400183"/>
              <a:gd name="connsiteY1" fmla="*/ 163237 h 622373"/>
              <a:gd name="connsiteX2" fmla="*/ 8235 w 400183"/>
              <a:gd name="connsiteY2" fmla="*/ 603504 h 622373"/>
              <a:gd name="connsiteX3" fmla="*/ 48451 w 400183"/>
              <a:gd name="connsiteY3" fmla="*/ 514604 h 622373"/>
              <a:gd name="connsiteX4" fmla="*/ 122535 w 400183"/>
              <a:gd name="connsiteY4" fmla="*/ 266954 h 622373"/>
              <a:gd name="connsiteX5" fmla="*/ 164868 w 400183"/>
              <a:gd name="connsiteY5" fmla="*/ 192871 h 622373"/>
              <a:gd name="connsiteX6" fmla="*/ 399818 w 400183"/>
              <a:gd name="connsiteY6" fmla="*/ 254 h 62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0183" h="622373">
                <a:moveTo>
                  <a:pt x="399818" y="254"/>
                </a:moveTo>
                <a:cubicBezTo>
                  <a:pt x="407932" y="-4685"/>
                  <a:pt x="278815" y="62695"/>
                  <a:pt x="213551" y="163237"/>
                </a:cubicBezTo>
                <a:cubicBezTo>
                  <a:pt x="148287" y="263779"/>
                  <a:pt x="35752" y="544943"/>
                  <a:pt x="8235" y="603504"/>
                </a:cubicBezTo>
                <a:cubicBezTo>
                  <a:pt x="-19282" y="662065"/>
                  <a:pt x="29401" y="570696"/>
                  <a:pt x="48451" y="514604"/>
                </a:cubicBezTo>
                <a:cubicBezTo>
                  <a:pt x="67501" y="458512"/>
                  <a:pt x="103132" y="320576"/>
                  <a:pt x="122535" y="266954"/>
                </a:cubicBezTo>
                <a:cubicBezTo>
                  <a:pt x="141938" y="213332"/>
                  <a:pt x="117596" y="235910"/>
                  <a:pt x="164868" y="192871"/>
                </a:cubicBezTo>
                <a:cubicBezTo>
                  <a:pt x="212140" y="149832"/>
                  <a:pt x="391704" y="5193"/>
                  <a:pt x="399818" y="2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: 図形 1059">
            <a:extLst>
              <a:ext uri="{FF2B5EF4-FFF2-40B4-BE49-F238E27FC236}">
                <a16:creationId xmlns:a16="http://schemas.microsoft.com/office/drawing/2014/main" id="{9E540362-2741-4463-B659-1B0C80194695}"/>
              </a:ext>
            </a:extLst>
          </p:cNvPr>
          <p:cNvSpPr/>
          <p:nvPr/>
        </p:nvSpPr>
        <p:spPr>
          <a:xfrm>
            <a:off x="1587286" y="3325258"/>
            <a:ext cx="254634" cy="761041"/>
          </a:xfrm>
          <a:custGeom>
            <a:avLst/>
            <a:gdLst>
              <a:gd name="connsiteX0" fmla="*/ 25614 w 254634"/>
              <a:gd name="connsiteY0" fmla="*/ 25 h 761041"/>
              <a:gd name="connsiteX1" fmla="*/ 214 w 254634"/>
              <a:gd name="connsiteY1" fmla="*/ 228625 h 761041"/>
              <a:gd name="connsiteX2" fmla="*/ 27731 w 254634"/>
              <a:gd name="connsiteY2" fmla="*/ 338692 h 761041"/>
              <a:gd name="connsiteX3" fmla="*/ 199181 w 254634"/>
              <a:gd name="connsiteY3" fmla="*/ 656192 h 761041"/>
              <a:gd name="connsiteX4" fmla="*/ 254214 w 254634"/>
              <a:gd name="connsiteY4" fmla="*/ 759909 h 761041"/>
              <a:gd name="connsiteX5" fmla="*/ 222464 w 254634"/>
              <a:gd name="connsiteY5" fmla="*/ 700642 h 761041"/>
              <a:gd name="connsiteX6" fmla="*/ 184364 w 254634"/>
              <a:gd name="connsiteY6" fmla="*/ 539775 h 761041"/>
              <a:gd name="connsiteX7" fmla="*/ 12914 w 254634"/>
              <a:gd name="connsiteY7" fmla="*/ 243442 h 761041"/>
              <a:gd name="connsiteX8" fmla="*/ 25614 w 254634"/>
              <a:gd name="connsiteY8" fmla="*/ 25 h 76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4634" h="761041">
                <a:moveTo>
                  <a:pt x="25614" y="25"/>
                </a:moveTo>
                <a:cubicBezTo>
                  <a:pt x="23497" y="-2445"/>
                  <a:pt x="-139" y="172181"/>
                  <a:pt x="214" y="228625"/>
                </a:cubicBezTo>
                <a:cubicBezTo>
                  <a:pt x="567" y="285069"/>
                  <a:pt x="-5430" y="267431"/>
                  <a:pt x="27731" y="338692"/>
                </a:cubicBezTo>
                <a:cubicBezTo>
                  <a:pt x="60892" y="409953"/>
                  <a:pt x="161434" y="585989"/>
                  <a:pt x="199181" y="656192"/>
                </a:cubicBezTo>
                <a:cubicBezTo>
                  <a:pt x="236928" y="726395"/>
                  <a:pt x="250333" y="752501"/>
                  <a:pt x="254214" y="759909"/>
                </a:cubicBezTo>
                <a:cubicBezTo>
                  <a:pt x="258095" y="767317"/>
                  <a:pt x="234106" y="737331"/>
                  <a:pt x="222464" y="700642"/>
                </a:cubicBezTo>
                <a:cubicBezTo>
                  <a:pt x="210822" y="663953"/>
                  <a:pt x="219289" y="615975"/>
                  <a:pt x="184364" y="539775"/>
                </a:cubicBezTo>
                <a:cubicBezTo>
                  <a:pt x="149439" y="463575"/>
                  <a:pt x="40784" y="327756"/>
                  <a:pt x="12914" y="243442"/>
                </a:cubicBezTo>
                <a:cubicBezTo>
                  <a:pt x="-14956" y="159128"/>
                  <a:pt x="27731" y="2495"/>
                  <a:pt x="25614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: 図形 1060">
            <a:extLst>
              <a:ext uri="{FF2B5EF4-FFF2-40B4-BE49-F238E27FC236}">
                <a16:creationId xmlns:a16="http://schemas.microsoft.com/office/drawing/2014/main" id="{9733E410-A069-4AE8-B982-C7655762A7BE}"/>
              </a:ext>
            </a:extLst>
          </p:cNvPr>
          <p:cNvSpPr/>
          <p:nvPr/>
        </p:nvSpPr>
        <p:spPr>
          <a:xfrm>
            <a:off x="2085629" y="4140050"/>
            <a:ext cx="220295" cy="148970"/>
          </a:xfrm>
          <a:custGeom>
            <a:avLst/>
            <a:gdLst>
              <a:gd name="connsiteX0" fmla="*/ 1404 w 220295"/>
              <a:gd name="connsiteY0" fmla="*/ 150 h 148970"/>
              <a:gd name="connsiteX1" fmla="*/ 109354 w 220295"/>
              <a:gd name="connsiteY1" fmla="*/ 93283 h 148970"/>
              <a:gd name="connsiteX2" fmla="*/ 213071 w 220295"/>
              <a:gd name="connsiteY2" fmla="*/ 148317 h 148970"/>
              <a:gd name="connsiteX3" fmla="*/ 189788 w 220295"/>
              <a:gd name="connsiteY3" fmla="*/ 116567 h 148970"/>
              <a:gd name="connsiteX4" fmla="*/ 1404 w 220295"/>
              <a:gd name="connsiteY4" fmla="*/ 150 h 14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295" h="148970">
                <a:moveTo>
                  <a:pt x="1404" y="150"/>
                </a:moveTo>
                <a:cubicBezTo>
                  <a:pt x="-12002" y="-3731"/>
                  <a:pt x="74076" y="68589"/>
                  <a:pt x="109354" y="93283"/>
                </a:cubicBezTo>
                <a:cubicBezTo>
                  <a:pt x="144632" y="117977"/>
                  <a:pt x="199665" y="144436"/>
                  <a:pt x="213071" y="148317"/>
                </a:cubicBezTo>
                <a:cubicBezTo>
                  <a:pt x="226477" y="152198"/>
                  <a:pt x="222596" y="138439"/>
                  <a:pt x="189788" y="116567"/>
                </a:cubicBezTo>
                <a:cubicBezTo>
                  <a:pt x="156980" y="94695"/>
                  <a:pt x="14810" y="4031"/>
                  <a:pt x="1404" y="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: 図形 1061">
            <a:extLst>
              <a:ext uri="{FF2B5EF4-FFF2-40B4-BE49-F238E27FC236}">
                <a16:creationId xmlns:a16="http://schemas.microsoft.com/office/drawing/2014/main" id="{540FC8ED-5CC6-4BAD-A751-BA3FF20A8E9C}"/>
              </a:ext>
            </a:extLst>
          </p:cNvPr>
          <p:cNvSpPr/>
          <p:nvPr/>
        </p:nvSpPr>
        <p:spPr>
          <a:xfrm>
            <a:off x="1944481" y="3447984"/>
            <a:ext cx="47976" cy="308527"/>
          </a:xfrm>
          <a:custGeom>
            <a:avLst/>
            <a:gdLst>
              <a:gd name="connsiteX0" fmla="*/ 47832 w 47976"/>
              <a:gd name="connsiteY0" fmla="*/ 66 h 308527"/>
              <a:gd name="connsiteX1" fmla="*/ 4969 w 47976"/>
              <a:gd name="connsiteY1" fmla="*/ 135004 h 308527"/>
              <a:gd name="connsiteX2" fmla="*/ 4969 w 47976"/>
              <a:gd name="connsiteY2" fmla="*/ 165166 h 308527"/>
              <a:gd name="connsiteX3" fmla="*/ 41482 w 47976"/>
              <a:gd name="connsiteY3" fmla="*/ 306454 h 308527"/>
              <a:gd name="connsiteX4" fmla="*/ 25607 w 47976"/>
              <a:gd name="connsiteY4" fmla="*/ 242954 h 308527"/>
              <a:gd name="connsiteX5" fmla="*/ 19257 w 47976"/>
              <a:gd name="connsiteY5" fmla="*/ 154054 h 308527"/>
              <a:gd name="connsiteX6" fmla="*/ 47832 w 47976"/>
              <a:gd name="connsiteY6" fmla="*/ 66 h 308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976" h="308527">
                <a:moveTo>
                  <a:pt x="47832" y="66"/>
                </a:moveTo>
                <a:cubicBezTo>
                  <a:pt x="45451" y="-3109"/>
                  <a:pt x="12113" y="107487"/>
                  <a:pt x="4969" y="135004"/>
                </a:cubicBezTo>
                <a:cubicBezTo>
                  <a:pt x="-2175" y="162521"/>
                  <a:pt x="-1117" y="136591"/>
                  <a:pt x="4969" y="165166"/>
                </a:cubicBezTo>
                <a:cubicBezTo>
                  <a:pt x="11055" y="193741"/>
                  <a:pt x="38042" y="293489"/>
                  <a:pt x="41482" y="306454"/>
                </a:cubicBezTo>
                <a:cubicBezTo>
                  <a:pt x="44922" y="319419"/>
                  <a:pt x="29311" y="268354"/>
                  <a:pt x="25607" y="242954"/>
                </a:cubicBezTo>
                <a:cubicBezTo>
                  <a:pt x="21903" y="217554"/>
                  <a:pt x="16082" y="190566"/>
                  <a:pt x="19257" y="154054"/>
                </a:cubicBezTo>
                <a:cubicBezTo>
                  <a:pt x="22432" y="117542"/>
                  <a:pt x="50213" y="3241"/>
                  <a:pt x="47832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: 図形 1062">
            <a:extLst>
              <a:ext uri="{FF2B5EF4-FFF2-40B4-BE49-F238E27FC236}">
                <a16:creationId xmlns:a16="http://schemas.microsoft.com/office/drawing/2014/main" id="{F6DF8F13-623E-458B-BE79-9B679BD12E41}"/>
              </a:ext>
            </a:extLst>
          </p:cNvPr>
          <p:cNvSpPr/>
          <p:nvPr/>
        </p:nvSpPr>
        <p:spPr>
          <a:xfrm>
            <a:off x="2571750" y="4211420"/>
            <a:ext cx="297325" cy="136743"/>
          </a:xfrm>
          <a:custGeom>
            <a:avLst/>
            <a:gdLst>
              <a:gd name="connsiteX0" fmla="*/ 0 w 297325"/>
              <a:gd name="connsiteY0" fmla="*/ 136743 h 136743"/>
              <a:gd name="connsiteX1" fmla="*/ 125413 w 297325"/>
              <a:gd name="connsiteY1" fmla="*/ 78005 h 136743"/>
              <a:gd name="connsiteX2" fmla="*/ 293688 w 297325"/>
              <a:gd name="connsiteY2" fmla="*/ 1805 h 136743"/>
              <a:gd name="connsiteX3" fmla="*/ 234950 w 297325"/>
              <a:gd name="connsiteY3" fmla="*/ 25618 h 136743"/>
              <a:gd name="connsiteX4" fmla="*/ 163513 w 297325"/>
              <a:gd name="connsiteY4" fmla="*/ 44668 h 136743"/>
              <a:gd name="connsiteX5" fmla="*/ 0 w 297325"/>
              <a:gd name="connsiteY5" fmla="*/ 136743 h 13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325" h="136743">
                <a:moveTo>
                  <a:pt x="0" y="136743"/>
                </a:moveTo>
                <a:lnTo>
                  <a:pt x="125413" y="78005"/>
                </a:lnTo>
                <a:lnTo>
                  <a:pt x="293688" y="1805"/>
                </a:lnTo>
                <a:cubicBezTo>
                  <a:pt x="311944" y="-6926"/>
                  <a:pt x="256646" y="18474"/>
                  <a:pt x="234950" y="25618"/>
                </a:cubicBezTo>
                <a:cubicBezTo>
                  <a:pt x="213254" y="32762"/>
                  <a:pt x="197380" y="26941"/>
                  <a:pt x="163513" y="44668"/>
                </a:cubicBezTo>
                <a:cubicBezTo>
                  <a:pt x="129646" y="62395"/>
                  <a:pt x="80698" y="97187"/>
                  <a:pt x="0" y="1367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: 図形 1063">
            <a:extLst>
              <a:ext uri="{FF2B5EF4-FFF2-40B4-BE49-F238E27FC236}">
                <a16:creationId xmlns:a16="http://schemas.microsoft.com/office/drawing/2014/main" id="{468B62C8-1A78-4666-8405-AD8AC30DFCBF}"/>
              </a:ext>
            </a:extLst>
          </p:cNvPr>
          <p:cNvSpPr/>
          <p:nvPr/>
        </p:nvSpPr>
        <p:spPr>
          <a:xfrm>
            <a:off x="2373241" y="3222624"/>
            <a:ext cx="80123" cy="166753"/>
          </a:xfrm>
          <a:custGeom>
            <a:avLst/>
            <a:gdLst>
              <a:gd name="connsiteX0" fmla="*/ 72 w 80123"/>
              <a:gd name="connsiteY0" fmla="*/ 1 h 166753"/>
              <a:gd name="connsiteX1" fmla="*/ 47697 w 80123"/>
              <a:gd name="connsiteY1" fmla="*/ 52389 h 166753"/>
              <a:gd name="connsiteX2" fmla="*/ 30234 w 80123"/>
              <a:gd name="connsiteY2" fmla="*/ 95251 h 166753"/>
              <a:gd name="connsiteX3" fmla="*/ 11184 w 80123"/>
              <a:gd name="connsiteY3" fmla="*/ 141289 h 166753"/>
              <a:gd name="connsiteX4" fmla="*/ 8009 w 80123"/>
              <a:gd name="connsiteY4" fmla="*/ 166689 h 166753"/>
              <a:gd name="connsiteX5" fmla="*/ 20709 w 80123"/>
              <a:gd name="connsiteY5" fmla="*/ 147639 h 166753"/>
              <a:gd name="connsiteX6" fmla="*/ 54047 w 80123"/>
              <a:gd name="connsiteY6" fmla="*/ 119064 h 166753"/>
              <a:gd name="connsiteX7" fmla="*/ 77859 w 80123"/>
              <a:gd name="connsiteY7" fmla="*/ 79376 h 166753"/>
              <a:gd name="connsiteX8" fmla="*/ 76272 w 80123"/>
              <a:gd name="connsiteY8" fmla="*/ 52389 h 166753"/>
              <a:gd name="connsiteX9" fmla="*/ 52459 w 80123"/>
              <a:gd name="connsiteY9" fmla="*/ 31751 h 166753"/>
              <a:gd name="connsiteX10" fmla="*/ 60397 w 80123"/>
              <a:gd name="connsiteY10" fmla="*/ 50801 h 166753"/>
              <a:gd name="connsiteX11" fmla="*/ 72 w 80123"/>
              <a:gd name="connsiteY11" fmla="*/ 1 h 166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0123" h="166753">
                <a:moveTo>
                  <a:pt x="72" y="1"/>
                </a:moveTo>
                <a:cubicBezTo>
                  <a:pt x="-2045" y="266"/>
                  <a:pt x="42670" y="36514"/>
                  <a:pt x="47697" y="52389"/>
                </a:cubicBezTo>
                <a:cubicBezTo>
                  <a:pt x="52724" y="68264"/>
                  <a:pt x="36319" y="80434"/>
                  <a:pt x="30234" y="95251"/>
                </a:cubicBezTo>
                <a:cubicBezTo>
                  <a:pt x="24149" y="110068"/>
                  <a:pt x="14888" y="129383"/>
                  <a:pt x="11184" y="141289"/>
                </a:cubicBezTo>
                <a:cubicBezTo>
                  <a:pt x="7480" y="153195"/>
                  <a:pt x="6421" y="165631"/>
                  <a:pt x="8009" y="166689"/>
                </a:cubicBezTo>
                <a:cubicBezTo>
                  <a:pt x="9597" y="167747"/>
                  <a:pt x="13036" y="155577"/>
                  <a:pt x="20709" y="147639"/>
                </a:cubicBezTo>
                <a:cubicBezTo>
                  <a:pt x="28382" y="139702"/>
                  <a:pt x="44522" y="130441"/>
                  <a:pt x="54047" y="119064"/>
                </a:cubicBezTo>
                <a:cubicBezTo>
                  <a:pt x="63572" y="107687"/>
                  <a:pt x="74155" y="90488"/>
                  <a:pt x="77859" y="79376"/>
                </a:cubicBezTo>
                <a:cubicBezTo>
                  <a:pt x="81563" y="68264"/>
                  <a:pt x="80505" y="60326"/>
                  <a:pt x="76272" y="52389"/>
                </a:cubicBezTo>
                <a:cubicBezTo>
                  <a:pt x="72039" y="44452"/>
                  <a:pt x="55105" y="32016"/>
                  <a:pt x="52459" y="31751"/>
                </a:cubicBezTo>
                <a:cubicBezTo>
                  <a:pt x="49813" y="31486"/>
                  <a:pt x="66218" y="53976"/>
                  <a:pt x="60397" y="50801"/>
                </a:cubicBezTo>
                <a:cubicBezTo>
                  <a:pt x="54576" y="47626"/>
                  <a:pt x="2189" y="-264"/>
                  <a:pt x="72" y="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: 図形 1064">
            <a:extLst>
              <a:ext uri="{FF2B5EF4-FFF2-40B4-BE49-F238E27FC236}">
                <a16:creationId xmlns:a16="http://schemas.microsoft.com/office/drawing/2014/main" id="{AE972A1E-1480-40FC-81B6-CD6203A8D522}"/>
              </a:ext>
            </a:extLst>
          </p:cNvPr>
          <p:cNvSpPr/>
          <p:nvPr/>
        </p:nvSpPr>
        <p:spPr>
          <a:xfrm>
            <a:off x="2201402" y="3170621"/>
            <a:ext cx="161162" cy="38378"/>
          </a:xfrm>
          <a:custGeom>
            <a:avLst/>
            <a:gdLst>
              <a:gd name="connsiteX0" fmla="*/ 461 w 161162"/>
              <a:gd name="connsiteY0" fmla="*/ 1204 h 38378"/>
              <a:gd name="connsiteX1" fmla="*/ 97298 w 161162"/>
              <a:gd name="connsiteY1" fmla="*/ 7554 h 38378"/>
              <a:gd name="connsiteX2" fmla="*/ 157623 w 161162"/>
              <a:gd name="connsiteY2" fmla="*/ 37717 h 38378"/>
              <a:gd name="connsiteX3" fmla="*/ 140161 w 161162"/>
              <a:gd name="connsiteY3" fmla="*/ 26604 h 38378"/>
              <a:gd name="connsiteX4" fmla="*/ 461 w 161162"/>
              <a:gd name="connsiteY4" fmla="*/ 1204 h 3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162" h="38378">
                <a:moveTo>
                  <a:pt x="461" y="1204"/>
                </a:moveTo>
                <a:cubicBezTo>
                  <a:pt x="-6683" y="-1971"/>
                  <a:pt x="71104" y="1469"/>
                  <a:pt x="97298" y="7554"/>
                </a:cubicBezTo>
                <a:cubicBezTo>
                  <a:pt x="123492" y="13639"/>
                  <a:pt x="150479" y="34542"/>
                  <a:pt x="157623" y="37717"/>
                </a:cubicBezTo>
                <a:cubicBezTo>
                  <a:pt x="164767" y="40892"/>
                  <a:pt x="162121" y="31896"/>
                  <a:pt x="140161" y="26604"/>
                </a:cubicBezTo>
                <a:cubicBezTo>
                  <a:pt x="118201" y="21312"/>
                  <a:pt x="7605" y="4379"/>
                  <a:pt x="461" y="12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: 図形 1065">
            <a:extLst>
              <a:ext uri="{FF2B5EF4-FFF2-40B4-BE49-F238E27FC236}">
                <a16:creationId xmlns:a16="http://schemas.microsoft.com/office/drawing/2014/main" id="{57621E8F-9D1C-41A3-98FA-B358EA8B3C41}"/>
              </a:ext>
            </a:extLst>
          </p:cNvPr>
          <p:cNvSpPr/>
          <p:nvPr/>
        </p:nvSpPr>
        <p:spPr>
          <a:xfrm>
            <a:off x="2085387" y="3384188"/>
            <a:ext cx="227492" cy="29153"/>
          </a:xfrm>
          <a:custGeom>
            <a:avLst/>
            <a:gdLst>
              <a:gd name="connsiteX0" fmla="*/ 588 w 227492"/>
              <a:gd name="connsiteY0" fmla="*/ 27350 h 29153"/>
              <a:gd name="connsiteX1" fmla="*/ 75201 w 227492"/>
              <a:gd name="connsiteY1" fmla="*/ 28937 h 29153"/>
              <a:gd name="connsiteX2" fmla="*/ 132351 w 227492"/>
              <a:gd name="connsiteY2" fmla="*/ 22587 h 29153"/>
              <a:gd name="connsiteX3" fmla="*/ 226013 w 227492"/>
              <a:gd name="connsiteY3" fmla="*/ 362 h 29153"/>
              <a:gd name="connsiteX4" fmla="*/ 184738 w 227492"/>
              <a:gd name="connsiteY4" fmla="*/ 9887 h 29153"/>
              <a:gd name="connsiteX5" fmla="*/ 118063 w 227492"/>
              <a:gd name="connsiteY5" fmla="*/ 24175 h 29153"/>
              <a:gd name="connsiteX6" fmla="*/ 588 w 227492"/>
              <a:gd name="connsiteY6" fmla="*/ 27350 h 29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492" h="29153">
                <a:moveTo>
                  <a:pt x="588" y="27350"/>
                </a:moveTo>
                <a:cubicBezTo>
                  <a:pt x="-6556" y="28144"/>
                  <a:pt x="53241" y="29731"/>
                  <a:pt x="75201" y="28937"/>
                </a:cubicBezTo>
                <a:cubicBezTo>
                  <a:pt x="97161" y="28143"/>
                  <a:pt x="107216" y="27349"/>
                  <a:pt x="132351" y="22587"/>
                </a:cubicBezTo>
                <a:cubicBezTo>
                  <a:pt x="157486" y="17825"/>
                  <a:pt x="217282" y="2479"/>
                  <a:pt x="226013" y="362"/>
                </a:cubicBezTo>
                <a:cubicBezTo>
                  <a:pt x="234744" y="-1755"/>
                  <a:pt x="202730" y="5918"/>
                  <a:pt x="184738" y="9887"/>
                </a:cubicBezTo>
                <a:cubicBezTo>
                  <a:pt x="166746" y="13856"/>
                  <a:pt x="150871" y="21529"/>
                  <a:pt x="118063" y="24175"/>
                </a:cubicBezTo>
                <a:cubicBezTo>
                  <a:pt x="85255" y="26821"/>
                  <a:pt x="7732" y="26556"/>
                  <a:pt x="588" y="27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: 図形 1066">
            <a:extLst>
              <a:ext uri="{FF2B5EF4-FFF2-40B4-BE49-F238E27FC236}">
                <a16:creationId xmlns:a16="http://schemas.microsoft.com/office/drawing/2014/main" id="{F2CC15DD-0350-4E4E-AB85-E43BA61F427B}"/>
              </a:ext>
            </a:extLst>
          </p:cNvPr>
          <p:cNvSpPr/>
          <p:nvPr/>
        </p:nvSpPr>
        <p:spPr>
          <a:xfrm>
            <a:off x="2714558" y="3344139"/>
            <a:ext cx="116734" cy="44581"/>
          </a:xfrm>
          <a:custGeom>
            <a:avLst/>
            <a:gdLst>
              <a:gd name="connsiteX0" fmla="*/ 67 w 116734"/>
              <a:gd name="connsiteY0" fmla="*/ 3899 h 44581"/>
              <a:gd name="connsiteX1" fmla="*/ 54042 w 116734"/>
              <a:gd name="connsiteY1" fmla="*/ 40411 h 44581"/>
              <a:gd name="connsiteX2" fmla="*/ 115955 w 116734"/>
              <a:gd name="connsiteY2" fmla="*/ 41999 h 44581"/>
              <a:gd name="connsiteX3" fmla="*/ 87380 w 116734"/>
              <a:gd name="connsiteY3" fmla="*/ 24536 h 44581"/>
              <a:gd name="connsiteX4" fmla="*/ 65155 w 116734"/>
              <a:gd name="connsiteY4" fmla="*/ 3899 h 44581"/>
              <a:gd name="connsiteX5" fmla="*/ 67 w 116734"/>
              <a:gd name="connsiteY5" fmla="*/ 3899 h 44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734" h="44581">
                <a:moveTo>
                  <a:pt x="67" y="3899"/>
                </a:moveTo>
                <a:cubicBezTo>
                  <a:pt x="-1785" y="9984"/>
                  <a:pt x="34727" y="34061"/>
                  <a:pt x="54042" y="40411"/>
                </a:cubicBezTo>
                <a:cubicBezTo>
                  <a:pt x="73357" y="46761"/>
                  <a:pt x="110399" y="44645"/>
                  <a:pt x="115955" y="41999"/>
                </a:cubicBezTo>
                <a:cubicBezTo>
                  <a:pt x="121511" y="39353"/>
                  <a:pt x="95847" y="30886"/>
                  <a:pt x="87380" y="24536"/>
                </a:cubicBezTo>
                <a:cubicBezTo>
                  <a:pt x="78913" y="18186"/>
                  <a:pt x="77326" y="8132"/>
                  <a:pt x="65155" y="3899"/>
                </a:cubicBezTo>
                <a:cubicBezTo>
                  <a:pt x="52984" y="-334"/>
                  <a:pt x="1919" y="-2186"/>
                  <a:pt x="67" y="38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: 図形 1067">
            <a:extLst>
              <a:ext uri="{FF2B5EF4-FFF2-40B4-BE49-F238E27FC236}">
                <a16:creationId xmlns:a16="http://schemas.microsoft.com/office/drawing/2014/main" id="{609CC6CF-6EA3-4B97-8B42-78B8AF4020F2}"/>
              </a:ext>
            </a:extLst>
          </p:cNvPr>
          <p:cNvSpPr/>
          <p:nvPr/>
        </p:nvSpPr>
        <p:spPr>
          <a:xfrm>
            <a:off x="2042538" y="3198654"/>
            <a:ext cx="264170" cy="161356"/>
          </a:xfrm>
          <a:custGeom>
            <a:avLst/>
            <a:gdLst>
              <a:gd name="connsiteX0" fmla="*/ 575 w 264170"/>
              <a:gd name="connsiteY0" fmla="*/ 160496 h 161356"/>
              <a:gd name="connsiteX1" fmla="*/ 51375 w 264170"/>
              <a:gd name="connsiteY1" fmla="*/ 52546 h 161356"/>
              <a:gd name="connsiteX2" fmla="*/ 122812 w 264170"/>
              <a:gd name="connsiteY2" fmla="*/ 4921 h 161356"/>
              <a:gd name="connsiteX3" fmla="*/ 184725 w 264170"/>
              <a:gd name="connsiteY3" fmla="*/ 4921 h 161356"/>
              <a:gd name="connsiteX4" fmla="*/ 264100 w 264170"/>
              <a:gd name="connsiteY4" fmla="*/ 35084 h 161356"/>
              <a:gd name="connsiteX5" fmla="*/ 170437 w 264170"/>
              <a:gd name="connsiteY5" fmla="*/ 33496 h 161356"/>
              <a:gd name="connsiteX6" fmla="*/ 226000 w 264170"/>
              <a:gd name="connsiteY6" fmla="*/ 41434 h 161356"/>
              <a:gd name="connsiteX7" fmla="*/ 173612 w 264170"/>
              <a:gd name="connsiteY7" fmla="*/ 54134 h 161356"/>
              <a:gd name="connsiteX8" fmla="*/ 254575 w 264170"/>
              <a:gd name="connsiteY8" fmla="*/ 109696 h 161356"/>
              <a:gd name="connsiteX9" fmla="*/ 221237 w 264170"/>
              <a:gd name="connsiteY9" fmla="*/ 89059 h 161356"/>
              <a:gd name="connsiteX10" fmla="*/ 176787 w 264170"/>
              <a:gd name="connsiteY10" fmla="*/ 84296 h 161356"/>
              <a:gd name="connsiteX11" fmla="*/ 130750 w 264170"/>
              <a:gd name="connsiteY11" fmla="*/ 85884 h 161356"/>
              <a:gd name="connsiteX12" fmla="*/ 84712 w 264170"/>
              <a:gd name="connsiteY12" fmla="*/ 103346 h 161356"/>
              <a:gd name="connsiteX13" fmla="*/ 575 w 264170"/>
              <a:gd name="connsiteY13" fmla="*/ 160496 h 161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4170" h="161356">
                <a:moveTo>
                  <a:pt x="575" y="160496"/>
                </a:moveTo>
                <a:cubicBezTo>
                  <a:pt x="-4981" y="152029"/>
                  <a:pt x="31002" y="78475"/>
                  <a:pt x="51375" y="52546"/>
                </a:cubicBezTo>
                <a:cubicBezTo>
                  <a:pt x="71748" y="26617"/>
                  <a:pt x="100587" y="12858"/>
                  <a:pt x="122812" y="4921"/>
                </a:cubicBezTo>
                <a:cubicBezTo>
                  <a:pt x="145037" y="-3017"/>
                  <a:pt x="161177" y="-106"/>
                  <a:pt x="184725" y="4921"/>
                </a:cubicBezTo>
                <a:cubicBezTo>
                  <a:pt x="208273" y="9948"/>
                  <a:pt x="266481" y="30322"/>
                  <a:pt x="264100" y="35084"/>
                </a:cubicBezTo>
                <a:cubicBezTo>
                  <a:pt x="261719" y="39846"/>
                  <a:pt x="176787" y="32438"/>
                  <a:pt x="170437" y="33496"/>
                </a:cubicBezTo>
                <a:cubicBezTo>
                  <a:pt x="164087" y="34554"/>
                  <a:pt x="225471" y="37994"/>
                  <a:pt x="226000" y="41434"/>
                </a:cubicBezTo>
                <a:cubicBezTo>
                  <a:pt x="226529" y="44874"/>
                  <a:pt x="168850" y="42757"/>
                  <a:pt x="173612" y="54134"/>
                </a:cubicBezTo>
                <a:cubicBezTo>
                  <a:pt x="178374" y="65511"/>
                  <a:pt x="246638" y="103875"/>
                  <a:pt x="254575" y="109696"/>
                </a:cubicBezTo>
                <a:cubicBezTo>
                  <a:pt x="262512" y="115517"/>
                  <a:pt x="234202" y="93292"/>
                  <a:pt x="221237" y="89059"/>
                </a:cubicBezTo>
                <a:cubicBezTo>
                  <a:pt x="208272" y="84826"/>
                  <a:pt x="191868" y="84825"/>
                  <a:pt x="176787" y="84296"/>
                </a:cubicBezTo>
                <a:cubicBezTo>
                  <a:pt x="161706" y="83767"/>
                  <a:pt x="146096" y="82709"/>
                  <a:pt x="130750" y="85884"/>
                </a:cubicBezTo>
                <a:cubicBezTo>
                  <a:pt x="115404" y="89059"/>
                  <a:pt x="104027" y="94350"/>
                  <a:pt x="84712" y="103346"/>
                </a:cubicBezTo>
                <a:cubicBezTo>
                  <a:pt x="65397" y="112342"/>
                  <a:pt x="6131" y="168963"/>
                  <a:pt x="575" y="160496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: 図形 1068">
            <a:extLst>
              <a:ext uri="{FF2B5EF4-FFF2-40B4-BE49-F238E27FC236}">
                <a16:creationId xmlns:a16="http://schemas.microsoft.com/office/drawing/2014/main" id="{561568A2-9B9F-42F1-8DD6-5C3D4BEE6FCC}"/>
              </a:ext>
            </a:extLst>
          </p:cNvPr>
          <p:cNvSpPr/>
          <p:nvPr/>
        </p:nvSpPr>
        <p:spPr>
          <a:xfrm>
            <a:off x="2612213" y="3162296"/>
            <a:ext cx="392967" cy="196400"/>
          </a:xfrm>
          <a:custGeom>
            <a:avLst/>
            <a:gdLst>
              <a:gd name="connsiteX0" fmla="*/ 62725 w 392967"/>
              <a:gd name="connsiteY0" fmla="*/ 150817 h 196400"/>
              <a:gd name="connsiteX1" fmla="*/ 118287 w 392967"/>
              <a:gd name="connsiteY1" fmla="*/ 53979 h 196400"/>
              <a:gd name="connsiteX2" fmla="*/ 156387 w 392967"/>
              <a:gd name="connsiteY2" fmla="*/ 19054 h 196400"/>
              <a:gd name="connsiteX3" fmla="*/ 226237 w 392967"/>
              <a:gd name="connsiteY3" fmla="*/ 4 h 196400"/>
              <a:gd name="connsiteX4" fmla="*/ 294500 w 392967"/>
              <a:gd name="connsiteY4" fmla="*/ 20642 h 196400"/>
              <a:gd name="connsiteX5" fmla="*/ 340537 w 392967"/>
              <a:gd name="connsiteY5" fmla="*/ 65092 h 196400"/>
              <a:gd name="connsiteX6" fmla="*/ 392925 w 392967"/>
              <a:gd name="connsiteY6" fmla="*/ 155579 h 196400"/>
              <a:gd name="connsiteX7" fmla="*/ 346887 w 392967"/>
              <a:gd name="connsiteY7" fmla="*/ 128592 h 196400"/>
              <a:gd name="connsiteX8" fmla="*/ 223062 w 392967"/>
              <a:gd name="connsiteY8" fmla="*/ 98429 h 196400"/>
              <a:gd name="connsiteX9" fmla="*/ 151625 w 392967"/>
              <a:gd name="connsiteY9" fmla="*/ 112717 h 196400"/>
              <a:gd name="connsiteX10" fmla="*/ 2400 w 392967"/>
              <a:gd name="connsiteY10" fmla="*/ 195267 h 196400"/>
              <a:gd name="connsiteX11" fmla="*/ 62725 w 392967"/>
              <a:gd name="connsiteY11" fmla="*/ 150817 h 19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2967" h="196400">
                <a:moveTo>
                  <a:pt x="62725" y="150817"/>
                </a:moveTo>
                <a:cubicBezTo>
                  <a:pt x="82039" y="127269"/>
                  <a:pt x="102677" y="75939"/>
                  <a:pt x="118287" y="53979"/>
                </a:cubicBezTo>
                <a:cubicBezTo>
                  <a:pt x="133897" y="32019"/>
                  <a:pt x="138395" y="28050"/>
                  <a:pt x="156387" y="19054"/>
                </a:cubicBezTo>
                <a:cubicBezTo>
                  <a:pt x="174379" y="10058"/>
                  <a:pt x="203218" y="-261"/>
                  <a:pt x="226237" y="4"/>
                </a:cubicBezTo>
                <a:cubicBezTo>
                  <a:pt x="249256" y="269"/>
                  <a:pt x="275450" y="9794"/>
                  <a:pt x="294500" y="20642"/>
                </a:cubicBezTo>
                <a:cubicBezTo>
                  <a:pt x="313550" y="31490"/>
                  <a:pt x="324133" y="42602"/>
                  <a:pt x="340537" y="65092"/>
                </a:cubicBezTo>
                <a:cubicBezTo>
                  <a:pt x="356941" y="87582"/>
                  <a:pt x="391867" y="144996"/>
                  <a:pt x="392925" y="155579"/>
                </a:cubicBezTo>
                <a:cubicBezTo>
                  <a:pt x="393983" y="166162"/>
                  <a:pt x="375197" y="138117"/>
                  <a:pt x="346887" y="128592"/>
                </a:cubicBezTo>
                <a:cubicBezTo>
                  <a:pt x="318577" y="119067"/>
                  <a:pt x="255606" y="101075"/>
                  <a:pt x="223062" y="98429"/>
                </a:cubicBezTo>
                <a:cubicBezTo>
                  <a:pt x="190518" y="95783"/>
                  <a:pt x="188402" y="96577"/>
                  <a:pt x="151625" y="112717"/>
                </a:cubicBezTo>
                <a:cubicBezTo>
                  <a:pt x="114848" y="128857"/>
                  <a:pt x="16952" y="188123"/>
                  <a:pt x="2400" y="195267"/>
                </a:cubicBezTo>
                <a:cubicBezTo>
                  <a:pt x="-12152" y="202411"/>
                  <a:pt x="43411" y="174365"/>
                  <a:pt x="62725" y="150817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: 図形 1069">
            <a:extLst>
              <a:ext uri="{FF2B5EF4-FFF2-40B4-BE49-F238E27FC236}">
                <a16:creationId xmlns:a16="http://schemas.microsoft.com/office/drawing/2014/main" id="{FA4620A5-AE4A-4695-A18A-453C39EDEAE6}"/>
              </a:ext>
            </a:extLst>
          </p:cNvPr>
          <p:cNvSpPr/>
          <p:nvPr/>
        </p:nvSpPr>
        <p:spPr>
          <a:xfrm>
            <a:off x="2282675" y="3729091"/>
            <a:ext cx="485937" cy="201033"/>
          </a:xfrm>
          <a:custGeom>
            <a:avLst/>
            <a:gdLst>
              <a:gd name="connsiteX0" fmla="*/ 77938 w 485937"/>
              <a:gd name="connsiteY0" fmla="*/ 199972 h 201033"/>
              <a:gd name="connsiteX1" fmla="*/ 3325 w 485937"/>
              <a:gd name="connsiteY1" fmla="*/ 171397 h 201033"/>
              <a:gd name="connsiteX2" fmla="*/ 17613 w 485937"/>
              <a:gd name="connsiteY2" fmla="*/ 109484 h 201033"/>
              <a:gd name="connsiteX3" fmla="*/ 58888 w 485937"/>
              <a:gd name="connsiteY3" fmla="*/ 47572 h 201033"/>
              <a:gd name="connsiteX4" fmla="*/ 55713 w 485937"/>
              <a:gd name="connsiteY4" fmla="*/ 74559 h 201033"/>
              <a:gd name="connsiteX5" fmla="*/ 89050 w 485937"/>
              <a:gd name="connsiteY5" fmla="*/ 45984 h 201033"/>
              <a:gd name="connsiteX6" fmla="*/ 176363 w 485937"/>
              <a:gd name="connsiteY6" fmla="*/ 17409 h 201033"/>
              <a:gd name="connsiteX7" fmla="*/ 265263 w 485937"/>
              <a:gd name="connsiteY7" fmla="*/ 25347 h 201033"/>
              <a:gd name="connsiteX8" fmla="*/ 244625 w 485937"/>
              <a:gd name="connsiteY8" fmla="*/ 22172 h 201033"/>
              <a:gd name="connsiteX9" fmla="*/ 349400 w 485937"/>
              <a:gd name="connsiteY9" fmla="*/ 1534 h 201033"/>
              <a:gd name="connsiteX10" fmla="*/ 374800 w 485937"/>
              <a:gd name="connsiteY10" fmla="*/ 4709 h 201033"/>
              <a:gd name="connsiteX11" fmla="*/ 393850 w 485937"/>
              <a:gd name="connsiteY11" fmla="*/ 30109 h 201033"/>
              <a:gd name="connsiteX12" fmla="*/ 427188 w 485937"/>
              <a:gd name="connsiteY12" fmla="*/ 57097 h 201033"/>
              <a:gd name="connsiteX13" fmla="*/ 439888 w 485937"/>
              <a:gd name="connsiteY13" fmla="*/ 66622 h 201033"/>
              <a:gd name="connsiteX14" fmla="*/ 454175 w 485937"/>
              <a:gd name="connsiteY14" fmla="*/ 76147 h 201033"/>
              <a:gd name="connsiteX15" fmla="*/ 454175 w 485937"/>
              <a:gd name="connsiteY15" fmla="*/ 106309 h 201033"/>
              <a:gd name="connsiteX16" fmla="*/ 465288 w 485937"/>
              <a:gd name="connsiteY16" fmla="*/ 149172 h 201033"/>
              <a:gd name="connsiteX17" fmla="*/ 485925 w 485937"/>
              <a:gd name="connsiteY17" fmla="*/ 163459 h 201033"/>
              <a:gd name="connsiteX18" fmla="*/ 462113 w 485937"/>
              <a:gd name="connsiteY18" fmla="*/ 163459 h 201033"/>
              <a:gd name="connsiteX19" fmla="*/ 422425 w 485937"/>
              <a:gd name="connsiteY19" fmla="*/ 153934 h 201033"/>
              <a:gd name="connsiteX20" fmla="*/ 409725 w 485937"/>
              <a:gd name="connsiteY20" fmla="*/ 123772 h 201033"/>
              <a:gd name="connsiteX21" fmla="*/ 382738 w 485937"/>
              <a:gd name="connsiteY21" fmla="*/ 79322 h 201033"/>
              <a:gd name="connsiteX22" fmla="*/ 325588 w 485937"/>
              <a:gd name="connsiteY22" fmla="*/ 65034 h 201033"/>
              <a:gd name="connsiteX23" fmla="*/ 230338 w 485937"/>
              <a:gd name="connsiteY23" fmla="*/ 61859 h 201033"/>
              <a:gd name="connsiteX24" fmla="*/ 187475 w 485937"/>
              <a:gd name="connsiteY24" fmla="*/ 61859 h 201033"/>
              <a:gd name="connsiteX25" fmla="*/ 117625 w 485937"/>
              <a:gd name="connsiteY25" fmla="*/ 74559 h 201033"/>
              <a:gd name="connsiteX26" fmla="*/ 93813 w 485937"/>
              <a:gd name="connsiteY26" fmla="*/ 88847 h 201033"/>
              <a:gd name="connsiteX27" fmla="*/ 54125 w 485937"/>
              <a:gd name="connsiteY27" fmla="*/ 122184 h 201033"/>
              <a:gd name="connsiteX28" fmla="*/ 52538 w 485937"/>
              <a:gd name="connsiteY28" fmla="*/ 136472 h 201033"/>
              <a:gd name="connsiteX29" fmla="*/ 77938 w 485937"/>
              <a:gd name="connsiteY29" fmla="*/ 199972 h 201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85937" h="201033">
                <a:moveTo>
                  <a:pt x="77938" y="199972"/>
                </a:moveTo>
                <a:cubicBezTo>
                  <a:pt x="69736" y="205793"/>
                  <a:pt x="13379" y="186478"/>
                  <a:pt x="3325" y="171397"/>
                </a:cubicBezTo>
                <a:cubicBezTo>
                  <a:pt x="-6729" y="156316"/>
                  <a:pt x="8352" y="130121"/>
                  <a:pt x="17613" y="109484"/>
                </a:cubicBezTo>
                <a:cubicBezTo>
                  <a:pt x="26873" y="88846"/>
                  <a:pt x="52538" y="53393"/>
                  <a:pt x="58888" y="47572"/>
                </a:cubicBezTo>
                <a:cubicBezTo>
                  <a:pt x="65238" y="41751"/>
                  <a:pt x="50686" y="74824"/>
                  <a:pt x="55713" y="74559"/>
                </a:cubicBezTo>
                <a:cubicBezTo>
                  <a:pt x="60740" y="74294"/>
                  <a:pt x="68942" y="55509"/>
                  <a:pt x="89050" y="45984"/>
                </a:cubicBezTo>
                <a:cubicBezTo>
                  <a:pt x="109158" y="36459"/>
                  <a:pt x="146994" y="20849"/>
                  <a:pt x="176363" y="17409"/>
                </a:cubicBezTo>
                <a:cubicBezTo>
                  <a:pt x="205732" y="13969"/>
                  <a:pt x="253886" y="24553"/>
                  <a:pt x="265263" y="25347"/>
                </a:cubicBezTo>
                <a:cubicBezTo>
                  <a:pt x="276640" y="26141"/>
                  <a:pt x="230602" y="26141"/>
                  <a:pt x="244625" y="22172"/>
                </a:cubicBezTo>
                <a:cubicBezTo>
                  <a:pt x="258648" y="18203"/>
                  <a:pt x="327704" y="4444"/>
                  <a:pt x="349400" y="1534"/>
                </a:cubicBezTo>
                <a:cubicBezTo>
                  <a:pt x="371096" y="-1376"/>
                  <a:pt x="367392" y="-54"/>
                  <a:pt x="374800" y="4709"/>
                </a:cubicBezTo>
                <a:cubicBezTo>
                  <a:pt x="382208" y="9471"/>
                  <a:pt x="385119" y="21378"/>
                  <a:pt x="393850" y="30109"/>
                </a:cubicBezTo>
                <a:cubicBezTo>
                  <a:pt x="402581" y="38840"/>
                  <a:pt x="419515" y="51012"/>
                  <a:pt x="427188" y="57097"/>
                </a:cubicBezTo>
                <a:cubicBezTo>
                  <a:pt x="434861" y="63182"/>
                  <a:pt x="435390" y="63447"/>
                  <a:pt x="439888" y="66622"/>
                </a:cubicBezTo>
                <a:cubicBezTo>
                  <a:pt x="444386" y="69797"/>
                  <a:pt x="451794" y="69533"/>
                  <a:pt x="454175" y="76147"/>
                </a:cubicBezTo>
                <a:cubicBezTo>
                  <a:pt x="456556" y="82761"/>
                  <a:pt x="452323" y="94138"/>
                  <a:pt x="454175" y="106309"/>
                </a:cubicBezTo>
                <a:cubicBezTo>
                  <a:pt x="456027" y="118480"/>
                  <a:pt x="459996" y="139647"/>
                  <a:pt x="465288" y="149172"/>
                </a:cubicBezTo>
                <a:cubicBezTo>
                  <a:pt x="470580" y="158697"/>
                  <a:pt x="486454" y="161078"/>
                  <a:pt x="485925" y="163459"/>
                </a:cubicBezTo>
                <a:cubicBezTo>
                  <a:pt x="485396" y="165840"/>
                  <a:pt x="472696" y="165046"/>
                  <a:pt x="462113" y="163459"/>
                </a:cubicBezTo>
                <a:cubicBezTo>
                  <a:pt x="451530" y="161871"/>
                  <a:pt x="431156" y="160549"/>
                  <a:pt x="422425" y="153934"/>
                </a:cubicBezTo>
                <a:cubicBezTo>
                  <a:pt x="413694" y="147319"/>
                  <a:pt x="416339" y="136207"/>
                  <a:pt x="409725" y="123772"/>
                </a:cubicBezTo>
                <a:cubicBezTo>
                  <a:pt x="403111" y="111337"/>
                  <a:pt x="396761" y="89112"/>
                  <a:pt x="382738" y="79322"/>
                </a:cubicBezTo>
                <a:cubicBezTo>
                  <a:pt x="368715" y="69532"/>
                  <a:pt x="350988" y="67944"/>
                  <a:pt x="325588" y="65034"/>
                </a:cubicBezTo>
                <a:cubicBezTo>
                  <a:pt x="300188" y="62123"/>
                  <a:pt x="253357" y="62388"/>
                  <a:pt x="230338" y="61859"/>
                </a:cubicBezTo>
                <a:cubicBezTo>
                  <a:pt x="207319" y="61330"/>
                  <a:pt x="206260" y="59742"/>
                  <a:pt x="187475" y="61859"/>
                </a:cubicBezTo>
                <a:cubicBezTo>
                  <a:pt x="168690" y="63976"/>
                  <a:pt x="133235" y="70061"/>
                  <a:pt x="117625" y="74559"/>
                </a:cubicBezTo>
                <a:cubicBezTo>
                  <a:pt x="102015" y="79057"/>
                  <a:pt x="104396" y="80910"/>
                  <a:pt x="93813" y="88847"/>
                </a:cubicBezTo>
                <a:cubicBezTo>
                  <a:pt x="83230" y="96784"/>
                  <a:pt x="61004" y="114246"/>
                  <a:pt x="54125" y="122184"/>
                </a:cubicBezTo>
                <a:cubicBezTo>
                  <a:pt x="47246" y="130122"/>
                  <a:pt x="52273" y="128005"/>
                  <a:pt x="52538" y="136472"/>
                </a:cubicBezTo>
                <a:cubicBezTo>
                  <a:pt x="52803" y="144939"/>
                  <a:pt x="86140" y="194151"/>
                  <a:pt x="77938" y="199972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: 図形 1070">
            <a:extLst>
              <a:ext uri="{FF2B5EF4-FFF2-40B4-BE49-F238E27FC236}">
                <a16:creationId xmlns:a16="http://schemas.microsoft.com/office/drawing/2014/main" id="{A76B4F8F-273A-4B0F-8447-6E3D5BC7CF00}"/>
              </a:ext>
            </a:extLst>
          </p:cNvPr>
          <p:cNvSpPr/>
          <p:nvPr/>
        </p:nvSpPr>
        <p:spPr>
          <a:xfrm>
            <a:off x="2314796" y="3899781"/>
            <a:ext cx="438150" cy="182448"/>
          </a:xfrm>
          <a:custGeom>
            <a:avLst/>
            <a:gdLst>
              <a:gd name="connsiteX0" fmla="*/ 437929 w 438150"/>
              <a:gd name="connsiteY0" fmla="*/ 8644 h 182448"/>
              <a:gd name="connsiteX1" fmla="*/ 401417 w 438150"/>
              <a:gd name="connsiteY1" fmla="*/ 105482 h 182448"/>
              <a:gd name="connsiteX2" fmla="*/ 360142 w 438150"/>
              <a:gd name="connsiteY2" fmla="*/ 132469 h 182448"/>
              <a:gd name="connsiteX3" fmla="*/ 256954 w 438150"/>
              <a:gd name="connsiteY3" fmla="*/ 175332 h 182448"/>
              <a:gd name="connsiteX4" fmla="*/ 188692 w 438150"/>
              <a:gd name="connsiteY4" fmla="*/ 181682 h 182448"/>
              <a:gd name="connsiteX5" fmla="*/ 82329 w 438150"/>
              <a:gd name="connsiteY5" fmla="*/ 167394 h 182448"/>
              <a:gd name="connsiteX6" fmla="*/ 41054 w 438150"/>
              <a:gd name="connsiteY6" fmla="*/ 138819 h 182448"/>
              <a:gd name="connsiteX7" fmla="*/ 9304 w 438150"/>
              <a:gd name="connsiteY7" fmla="*/ 76907 h 182448"/>
              <a:gd name="connsiteX8" fmla="*/ 1367 w 438150"/>
              <a:gd name="connsiteY8" fmla="*/ 38807 h 182448"/>
              <a:gd name="connsiteX9" fmla="*/ 33117 w 438150"/>
              <a:gd name="connsiteY9" fmla="*/ 54682 h 182448"/>
              <a:gd name="connsiteX10" fmla="*/ 91854 w 438150"/>
              <a:gd name="connsiteY10" fmla="*/ 73732 h 182448"/>
              <a:gd name="connsiteX11" fmla="*/ 126779 w 438150"/>
              <a:gd name="connsiteY11" fmla="*/ 80082 h 182448"/>
              <a:gd name="connsiteX12" fmla="*/ 191867 w 438150"/>
              <a:gd name="connsiteY12" fmla="*/ 100719 h 182448"/>
              <a:gd name="connsiteX13" fmla="*/ 226792 w 438150"/>
              <a:gd name="connsiteY13" fmla="*/ 100719 h 182448"/>
              <a:gd name="connsiteX14" fmla="*/ 258542 w 438150"/>
              <a:gd name="connsiteY14" fmla="*/ 91194 h 182448"/>
              <a:gd name="connsiteX15" fmla="*/ 329979 w 438150"/>
              <a:gd name="connsiteY15" fmla="*/ 75319 h 182448"/>
              <a:gd name="connsiteX16" fmla="*/ 361729 w 438150"/>
              <a:gd name="connsiteY16" fmla="*/ 45157 h 182448"/>
              <a:gd name="connsiteX17" fmla="*/ 371254 w 438150"/>
              <a:gd name="connsiteY17" fmla="*/ 2294 h 182448"/>
              <a:gd name="connsiteX18" fmla="*/ 383954 w 438150"/>
              <a:gd name="connsiteY18" fmla="*/ 5469 h 182448"/>
              <a:gd name="connsiteX19" fmla="*/ 437929 w 438150"/>
              <a:gd name="connsiteY19" fmla="*/ 8644 h 182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8150" h="182448">
                <a:moveTo>
                  <a:pt x="437929" y="8644"/>
                </a:moveTo>
                <a:cubicBezTo>
                  <a:pt x="440839" y="25313"/>
                  <a:pt x="414381" y="84845"/>
                  <a:pt x="401417" y="105482"/>
                </a:cubicBezTo>
                <a:cubicBezTo>
                  <a:pt x="388453" y="126119"/>
                  <a:pt x="384219" y="120827"/>
                  <a:pt x="360142" y="132469"/>
                </a:cubicBezTo>
                <a:cubicBezTo>
                  <a:pt x="336065" y="144111"/>
                  <a:pt x="285529" y="167130"/>
                  <a:pt x="256954" y="175332"/>
                </a:cubicBezTo>
                <a:cubicBezTo>
                  <a:pt x="228379" y="183534"/>
                  <a:pt x="217796" y="183005"/>
                  <a:pt x="188692" y="181682"/>
                </a:cubicBezTo>
                <a:cubicBezTo>
                  <a:pt x="159588" y="180359"/>
                  <a:pt x="106935" y="174538"/>
                  <a:pt x="82329" y="167394"/>
                </a:cubicBezTo>
                <a:cubicBezTo>
                  <a:pt x="57723" y="160250"/>
                  <a:pt x="53225" y="153900"/>
                  <a:pt x="41054" y="138819"/>
                </a:cubicBezTo>
                <a:cubicBezTo>
                  <a:pt x="28883" y="123738"/>
                  <a:pt x="15918" y="93576"/>
                  <a:pt x="9304" y="76907"/>
                </a:cubicBezTo>
                <a:cubicBezTo>
                  <a:pt x="2690" y="60238"/>
                  <a:pt x="-2602" y="42511"/>
                  <a:pt x="1367" y="38807"/>
                </a:cubicBezTo>
                <a:cubicBezTo>
                  <a:pt x="5336" y="35103"/>
                  <a:pt x="18036" y="48861"/>
                  <a:pt x="33117" y="54682"/>
                </a:cubicBezTo>
                <a:cubicBezTo>
                  <a:pt x="48198" y="60503"/>
                  <a:pt x="76244" y="69499"/>
                  <a:pt x="91854" y="73732"/>
                </a:cubicBezTo>
                <a:cubicBezTo>
                  <a:pt x="107464" y="77965"/>
                  <a:pt x="110110" y="75584"/>
                  <a:pt x="126779" y="80082"/>
                </a:cubicBezTo>
                <a:cubicBezTo>
                  <a:pt x="143448" y="84580"/>
                  <a:pt x="175198" y="97280"/>
                  <a:pt x="191867" y="100719"/>
                </a:cubicBezTo>
                <a:cubicBezTo>
                  <a:pt x="208536" y="104158"/>
                  <a:pt x="215680" y="102306"/>
                  <a:pt x="226792" y="100719"/>
                </a:cubicBezTo>
                <a:cubicBezTo>
                  <a:pt x="237904" y="99132"/>
                  <a:pt x="241344" y="95427"/>
                  <a:pt x="258542" y="91194"/>
                </a:cubicBezTo>
                <a:cubicBezTo>
                  <a:pt x="275740" y="86961"/>
                  <a:pt x="312781" y="82992"/>
                  <a:pt x="329979" y="75319"/>
                </a:cubicBezTo>
                <a:cubicBezTo>
                  <a:pt x="347177" y="67646"/>
                  <a:pt x="354850" y="57328"/>
                  <a:pt x="361729" y="45157"/>
                </a:cubicBezTo>
                <a:cubicBezTo>
                  <a:pt x="368608" y="32986"/>
                  <a:pt x="367550" y="8909"/>
                  <a:pt x="371254" y="2294"/>
                </a:cubicBezTo>
                <a:cubicBezTo>
                  <a:pt x="374958" y="-4321"/>
                  <a:pt x="377869" y="5469"/>
                  <a:pt x="383954" y="5469"/>
                </a:cubicBezTo>
                <a:cubicBezTo>
                  <a:pt x="390039" y="5469"/>
                  <a:pt x="435019" y="-8025"/>
                  <a:pt x="437929" y="8644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: 図形 1071">
            <a:extLst>
              <a:ext uri="{FF2B5EF4-FFF2-40B4-BE49-F238E27FC236}">
                <a16:creationId xmlns:a16="http://schemas.microsoft.com/office/drawing/2014/main" id="{F2FD1603-FC17-4AEE-8A75-221C05512EC5}"/>
              </a:ext>
            </a:extLst>
          </p:cNvPr>
          <p:cNvSpPr/>
          <p:nvPr/>
        </p:nvSpPr>
        <p:spPr>
          <a:xfrm>
            <a:off x="1932228" y="3323243"/>
            <a:ext cx="283029" cy="850307"/>
          </a:xfrm>
          <a:custGeom>
            <a:avLst/>
            <a:gdLst>
              <a:gd name="connsiteX0" fmla="*/ 144222 w 283029"/>
              <a:gd name="connsiteY0" fmla="*/ 110520 h 850307"/>
              <a:gd name="connsiteX1" fmla="*/ 98185 w 283029"/>
              <a:gd name="connsiteY1" fmla="*/ 191482 h 850307"/>
              <a:gd name="connsiteX2" fmla="*/ 121997 w 283029"/>
              <a:gd name="connsiteY2" fmla="*/ 359757 h 850307"/>
              <a:gd name="connsiteX3" fmla="*/ 99772 w 283029"/>
              <a:gd name="connsiteY3" fmla="*/ 270857 h 850307"/>
              <a:gd name="connsiteX4" fmla="*/ 126760 w 283029"/>
              <a:gd name="connsiteY4" fmla="*/ 342295 h 850307"/>
              <a:gd name="connsiteX5" fmla="*/ 172797 w 283029"/>
              <a:gd name="connsiteY5" fmla="*/ 426432 h 850307"/>
              <a:gd name="connsiteX6" fmla="*/ 212485 w 283029"/>
              <a:gd name="connsiteY6" fmla="*/ 459770 h 850307"/>
              <a:gd name="connsiteX7" fmla="*/ 177560 w 283029"/>
              <a:gd name="connsiteY7" fmla="*/ 412145 h 850307"/>
              <a:gd name="connsiteX8" fmla="*/ 217247 w 283029"/>
              <a:gd name="connsiteY8" fmla="*/ 496282 h 850307"/>
              <a:gd name="connsiteX9" fmla="*/ 220422 w 283029"/>
              <a:gd name="connsiteY9" fmla="*/ 610582 h 850307"/>
              <a:gd name="connsiteX10" fmla="*/ 229947 w 283029"/>
              <a:gd name="connsiteY10" fmla="*/ 558195 h 850307"/>
              <a:gd name="connsiteX11" fmla="*/ 261697 w 283029"/>
              <a:gd name="connsiteY11" fmla="*/ 501045 h 850307"/>
              <a:gd name="connsiteX12" fmla="*/ 245822 w 283029"/>
              <a:gd name="connsiteY12" fmla="*/ 542320 h 850307"/>
              <a:gd name="connsiteX13" fmla="*/ 228360 w 283029"/>
              <a:gd name="connsiteY13" fmla="*/ 669320 h 850307"/>
              <a:gd name="connsiteX14" fmla="*/ 229947 w 283029"/>
              <a:gd name="connsiteY14" fmla="*/ 658207 h 850307"/>
              <a:gd name="connsiteX15" fmla="*/ 269635 w 283029"/>
              <a:gd name="connsiteY15" fmla="*/ 699482 h 850307"/>
              <a:gd name="connsiteX16" fmla="*/ 280747 w 283029"/>
              <a:gd name="connsiteY16" fmla="*/ 737582 h 850307"/>
              <a:gd name="connsiteX17" fmla="*/ 274397 w 283029"/>
              <a:gd name="connsiteY17" fmla="*/ 756632 h 850307"/>
              <a:gd name="connsiteX18" fmla="*/ 198197 w 283029"/>
              <a:gd name="connsiteY18" fmla="*/ 847120 h 850307"/>
              <a:gd name="connsiteX19" fmla="*/ 169622 w 283029"/>
              <a:gd name="connsiteY19" fmla="*/ 823307 h 850307"/>
              <a:gd name="connsiteX20" fmla="*/ 125172 w 283029"/>
              <a:gd name="connsiteY20" fmla="*/ 759807 h 850307"/>
              <a:gd name="connsiteX21" fmla="*/ 85485 w 283029"/>
              <a:gd name="connsiteY21" fmla="*/ 645507 h 850307"/>
              <a:gd name="connsiteX22" fmla="*/ 79135 w 283029"/>
              <a:gd name="connsiteY22" fmla="*/ 593120 h 850307"/>
              <a:gd name="connsiteX23" fmla="*/ 77547 w 283029"/>
              <a:gd name="connsiteY23" fmla="*/ 480407 h 850307"/>
              <a:gd name="connsiteX24" fmla="*/ 91835 w 283029"/>
              <a:gd name="connsiteY24" fmla="*/ 532795 h 850307"/>
              <a:gd name="connsiteX25" fmla="*/ 72785 w 283029"/>
              <a:gd name="connsiteY25" fmla="*/ 478820 h 850307"/>
              <a:gd name="connsiteX26" fmla="*/ 6110 w 283029"/>
              <a:gd name="connsiteY26" fmla="*/ 316895 h 850307"/>
              <a:gd name="connsiteX27" fmla="*/ 7697 w 283029"/>
              <a:gd name="connsiteY27" fmla="*/ 272445 h 850307"/>
              <a:gd name="connsiteX28" fmla="*/ 47385 w 283029"/>
              <a:gd name="connsiteY28" fmla="*/ 183545 h 850307"/>
              <a:gd name="connsiteX29" fmla="*/ 85485 w 283029"/>
              <a:gd name="connsiteY29" fmla="*/ 4157 h 850307"/>
              <a:gd name="connsiteX30" fmla="*/ 79135 w 283029"/>
              <a:gd name="connsiteY30" fmla="*/ 64482 h 850307"/>
              <a:gd name="connsiteX31" fmla="*/ 68022 w 283029"/>
              <a:gd name="connsiteY31" fmla="*/ 147032 h 850307"/>
              <a:gd name="connsiteX32" fmla="*/ 144222 w 283029"/>
              <a:gd name="connsiteY32" fmla="*/ 110520 h 85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83029" h="850307">
                <a:moveTo>
                  <a:pt x="144222" y="110520"/>
                </a:moveTo>
                <a:cubicBezTo>
                  <a:pt x="149249" y="117928"/>
                  <a:pt x="101889" y="149943"/>
                  <a:pt x="98185" y="191482"/>
                </a:cubicBezTo>
                <a:cubicBezTo>
                  <a:pt x="94481" y="233021"/>
                  <a:pt x="121732" y="346528"/>
                  <a:pt x="121997" y="359757"/>
                </a:cubicBezTo>
                <a:cubicBezTo>
                  <a:pt x="122261" y="372986"/>
                  <a:pt x="98978" y="273767"/>
                  <a:pt x="99772" y="270857"/>
                </a:cubicBezTo>
                <a:cubicBezTo>
                  <a:pt x="100566" y="267947"/>
                  <a:pt x="114589" y="316366"/>
                  <a:pt x="126760" y="342295"/>
                </a:cubicBezTo>
                <a:cubicBezTo>
                  <a:pt x="138931" y="368224"/>
                  <a:pt x="158510" y="406853"/>
                  <a:pt x="172797" y="426432"/>
                </a:cubicBezTo>
                <a:cubicBezTo>
                  <a:pt x="187084" y="446011"/>
                  <a:pt x="211691" y="462151"/>
                  <a:pt x="212485" y="459770"/>
                </a:cubicBezTo>
                <a:cubicBezTo>
                  <a:pt x="213279" y="457389"/>
                  <a:pt x="176766" y="406060"/>
                  <a:pt x="177560" y="412145"/>
                </a:cubicBezTo>
                <a:cubicBezTo>
                  <a:pt x="178354" y="418230"/>
                  <a:pt x="210103" y="463209"/>
                  <a:pt x="217247" y="496282"/>
                </a:cubicBezTo>
                <a:cubicBezTo>
                  <a:pt x="224391" y="529355"/>
                  <a:pt x="218305" y="600263"/>
                  <a:pt x="220422" y="610582"/>
                </a:cubicBezTo>
                <a:cubicBezTo>
                  <a:pt x="222539" y="620901"/>
                  <a:pt x="223068" y="576451"/>
                  <a:pt x="229947" y="558195"/>
                </a:cubicBezTo>
                <a:cubicBezTo>
                  <a:pt x="236826" y="539939"/>
                  <a:pt x="259051" y="503691"/>
                  <a:pt x="261697" y="501045"/>
                </a:cubicBezTo>
                <a:cubicBezTo>
                  <a:pt x="264343" y="498399"/>
                  <a:pt x="251378" y="514274"/>
                  <a:pt x="245822" y="542320"/>
                </a:cubicBezTo>
                <a:cubicBezTo>
                  <a:pt x="240266" y="570366"/>
                  <a:pt x="231006" y="650006"/>
                  <a:pt x="228360" y="669320"/>
                </a:cubicBezTo>
                <a:cubicBezTo>
                  <a:pt x="225714" y="688634"/>
                  <a:pt x="223068" y="653180"/>
                  <a:pt x="229947" y="658207"/>
                </a:cubicBezTo>
                <a:cubicBezTo>
                  <a:pt x="236826" y="663234"/>
                  <a:pt x="261168" y="686253"/>
                  <a:pt x="269635" y="699482"/>
                </a:cubicBezTo>
                <a:cubicBezTo>
                  <a:pt x="278102" y="712711"/>
                  <a:pt x="279953" y="728057"/>
                  <a:pt x="280747" y="737582"/>
                </a:cubicBezTo>
                <a:cubicBezTo>
                  <a:pt x="281541" y="747107"/>
                  <a:pt x="288155" y="738376"/>
                  <a:pt x="274397" y="756632"/>
                </a:cubicBezTo>
                <a:cubicBezTo>
                  <a:pt x="260639" y="774888"/>
                  <a:pt x="215659" y="836008"/>
                  <a:pt x="198197" y="847120"/>
                </a:cubicBezTo>
                <a:cubicBezTo>
                  <a:pt x="180735" y="858232"/>
                  <a:pt x="181793" y="837859"/>
                  <a:pt x="169622" y="823307"/>
                </a:cubicBezTo>
                <a:cubicBezTo>
                  <a:pt x="157451" y="808755"/>
                  <a:pt x="139195" y="789440"/>
                  <a:pt x="125172" y="759807"/>
                </a:cubicBezTo>
                <a:cubicBezTo>
                  <a:pt x="111149" y="730174"/>
                  <a:pt x="93158" y="673288"/>
                  <a:pt x="85485" y="645507"/>
                </a:cubicBezTo>
                <a:cubicBezTo>
                  <a:pt x="77812" y="617726"/>
                  <a:pt x="80458" y="620637"/>
                  <a:pt x="79135" y="593120"/>
                </a:cubicBezTo>
                <a:cubicBezTo>
                  <a:pt x="77812" y="565603"/>
                  <a:pt x="75430" y="490461"/>
                  <a:pt x="77547" y="480407"/>
                </a:cubicBezTo>
                <a:cubicBezTo>
                  <a:pt x="79664" y="470353"/>
                  <a:pt x="92629" y="533060"/>
                  <a:pt x="91835" y="532795"/>
                </a:cubicBezTo>
                <a:cubicBezTo>
                  <a:pt x="91041" y="532531"/>
                  <a:pt x="87072" y="514803"/>
                  <a:pt x="72785" y="478820"/>
                </a:cubicBezTo>
                <a:cubicBezTo>
                  <a:pt x="58498" y="442837"/>
                  <a:pt x="16958" y="351291"/>
                  <a:pt x="6110" y="316895"/>
                </a:cubicBezTo>
                <a:cubicBezTo>
                  <a:pt x="-4738" y="282499"/>
                  <a:pt x="818" y="294670"/>
                  <a:pt x="7697" y="272445"/>
                </a:cubicBezTo>
                <a:cubicBezTo>
                  <a:pt x="14576" y="250220"/>
                  <a:pt x="34420" y="228260"/>
                  <a:pt x="47385" y="183545"/>
                </a:cubicBezTo>
                <a:cubicBezTo>
                  <a:pt x="60350" y="138830"/>
                  <a:pt x="80193" y="24001"/>
                  <a:pt x="85485" y="4157"/>
                </a:cubicBezTo>
                <a:cubicBezTo>
                  <a:pt x="90777" y="-15687"/>
                  <a:pt x="82045" y="40670"/>
                  <a:pt x="79135" y="64482"/>
                </a:cubicBezTo>
                <a:cubicBezTo>
                  <a:pt x="76225" y="88294"/>
                  <a:pt x="60614" y="137242"/>
                  <a:pt x="68022" y="147032"/>
                </a:cubicBezTo>
                <a:cubicBezTo>
                  <a:pt x="75430" y="156822"/>
                  <a:pt x="139195" y="103112"/>
                  <a:pt x="144222" y="11052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: 図形 1072">
            <a:extLst>
              <a:ext uri="{FF2B5EF4-FFF2-40B4-BE49-F238E27FC236}">
                <a16:creationId xmlns:a16="http://schemas.microsoft.com/office/drawing/2014/main" id="{46AE2AAC-ACD8-4F9F-9B57-46DF75F8B0CD}"/>
              </a:ext>
            </a:extLst>
          </p:cNvPr>
          <p:cNvSpPr/>
          <p:nvPr/>
        </p:nvSpPr>
        <p:spPr>
          <a:xfrm>
            <a:off x="2119425" y="4029820"/>
            <a:ext cx="497696" cy="353814"/>
          </a:xfrm>
          <a:custGeom>
            <a:avLst/>
            <a:gdLst>
              <a:gd name="connsiteX0" fmla="*/ 103075 w 497696"/>
              <a:gd name="connsiteY0" fmla="*/ 843 h 353814"/>
              <a:gd name="connsiteX1" fmla="*/ 120538 w 497696"/>
              <a:gd name="connsiteY1" fmla="*/ 78630 h 353814"/>
              <a:gd name="connsiteX2" fmla="*/ 107838 w 497696"/>
              <a:gd name="connsiteY2" fmla="*/ 105618 h 353814"/>
              <a:gd name="connsiteX3" fmla="*/ 1475 w 497696"/>
              <a:gd name="connsiteY3" fmla="*/ 142130 h 353814"/>
              <a:gd name="connsiteX4" fmla="*/ 47513 w 497696"/>
              <a:gd name="connsiteY4" fmla="*/ 131018 h 353814"/>
              <a:gd name="connsiteX5" fmla="*/ 72913 w 497696"/>
              <a:gd name="connsiteY5" fmla="*/ 162768 h 353814"/>
              <a:gd name="connsiteX6" fmla="*/ 104663 w 497696"/>
              <a:gd name="connsiteY6" fmla="*/ 210393 h 353814"/>
              <a:gd name="connsiteX7" fmla="*/ 131650 w 497696"/>
              <a:gd name="connsiteY7" fmla="*/ 223093 h 353814"/>
              <a:gd name="connsiteX8" fmla="*/ 171338 w 497696"/>
              <a:gd name="connsiteY8" fmla="*/ 243730 h 353814"/>
              <a:gd name="connsiteX9" fmla="*/ 218963 w 497696"/>
              <a:gd name="connsiteY9" fmla="*/ 262780 h 353814"/>
              <a:gd name="connsiteX10" fmla="*/ 306275 w 497696"/>
              <a:gd name="connsiteY10" fmla="*/ 289768 h 353814"/>
              <a:gd name="connsiteX11" fmla="*/ 360250 w 497696"/>
              <a:gd name="connsiteY11" fmla="*/ 332630 h 353814"/>
              <a:gd name="connsiteX12" fmla="*/ 439625 w 497696"/>
              <a:gd name="connsiteY12" fmla="*/ 353268 h 353814"/>
              <a:gd name="connsiteX13" fmla="*/ 357075 w 497696"/>
              <a:gd name="connsiteY13" fmla="*/ 311993 h 353814"/>
              <a:gd name="connsiteX14" fmla="*/ 474550 w 497696"/>
              <a:gd name="connsiteY14" fmla="*/ 321518 h 353814"/>
              <a:gd name="connsiteX15" fmla="*/ 409463 w 497696"/>
              <a:gd name="connsiteY15" fmla="*/ 299293 h 353814"/>
              <a:gd name="connsiteX16" fmla="*/ 290400 w 497696"/>
              <a:gd name="connsiteY16" fmla="*/ 250080 h 353814"/>
              <a:gd name="connsiteX17" fmla="*/ 385650 w 497696"/>
              <a:gd name="connsiteY17" fmla="*/ 270718 h 353814"/>
              <a:gd name="connsiteX18" fmla="*/ 496775 w 497696"/>
              <a:gd name="connsiteY18" fmla="*/ 278655 h 353814"/>
              <a:gd name="connsiteX19" fmla="*/ 434863 w 497696"/>
              <a:gd name="connsiteY19" fmla="*/ 280243 h 353814"/>
              <a:gd name="connsiteX20" fmla="*/ 368188 w 497696"/>
              <a:gd name="connsiteY20" fmla="*/ 256430 h 353814"/>
              <a:gd name="connsiteX21" fmla="*/ 296750 w 497696"/>
              <a:gd name="connsiteY21" fmla="*/ 216743 h 353814"/>
              <a:gd name="connsiteX22" fmla="*/ 209438 w 497696"/>
              <a:gd name="connsiteY22" fmla="*/ 162768 h 353814"/>
              <a:gd name="connsiteX23" fmla="*/ 161813 w 497696"/>
              <a:gd name="connsiteY23" fmla="*/ 91330 h 353814"/>
              <a:gd name="connsiteX24" fmla="*/ 252300 w 497696"/>
              <a:gd name="connsiteY24" fmla="*/ 199280 h 353814"/>
              <a:gd name="connsiteX25" fmla="*/ 142763 w 497696"/>
              <a:gd name="connsiteY25" fmla="*/ 46880 h 353814"/>
              <a:gd name="connsiteX26" fmla="*/ 103075 w 497696"/>
              <a:gd name="connsiteY26" fmla="*/ 843 h 353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97696" h="353814">
                <a:moveTo>
                  <a:pt x="103075" y="843"/>
                </a:moveTo>
                <a:cubicBezTo>
                  <a:pt x="99371" y="6135"/>
                  <a:pt x="119744" y="61168"/>
                  <a:pt x="120538" y="78630"/>
                </a:cubicBezTo>
                <a:cubicBezTo>
                  <a:pt x="121332" y="96092"/>
                  <a:pt x="127682" y="95035"/>
                  <a:pt x="107838" y="105618"/>
                </a:cubicBezTo>
                <a:cubicBezTo>
                  <a:pt x="87994" y="116201"/>
                  <a:pt x="11529" y="137897"/>
                  <a:pt x="1475" y="142130"/>
                </a:cubicBezTo>
                <a:cubicBezTo>
                  <a:pt x="-8579" y="146363"/>
                  <a:pt x="35607" y="127578"/>
                  <a:pt x="47513" y="131018"/>
                </a:cubicBezTo>
                <a:cubicBezTo>
                  <a:pt x="59419" y="134458"/>
                  <a:pt x="63388" y="149539"/>
                  <a:pt x="72913" y="162768"/>
                </a:cubicBezTo>
                <a:cubicBezTo>
                  <a:pt x="82438" y="175997"/>
                  <a:pt x="94873" y="200339"/>
                  <a:pt x="104663" y="210393"/>
                </a:cubicBezTo>
                <a:cubicBezTo>
                  <a:pt x="114453" y="220447"/>
                  <a:pt x="120538" y="217537"/>
                  <a:pt x="131650" y="223093"/>
                </a:cubicBezTo>
                <a:cubicBezTo>
                  <a:pt x="142763" y="228649"/>
                  <a:pt x="156786" y="237116"/>
                  <a:pt x="171338" y="243730"/>
                </a:cubicBezTo>
                <a:cubicBezTo>
                  <a:pt x="185890" y="250344"/>
                  <a:pt x="196474" y="255107"/>
                  <a:pt x="218963" y="262780"/>
                </a:cubicBezTo>
                <a:cubicBezTo>
                  <a:pt x="241453" y="270453"/>
                  <a:pt x="282727" y="278126"/>
                  <a:pt x="306275" y="289768"/>
                </a:cubicBezTo>
                <a:cubicBezTo>
                  <a:pt x="329823" y="301410"/>
                  <a:pt x="338025" y="322047"/>
                  <a:pt x="360250" y="332630"/>
                </a:cubicBezTo>
                <a:cubicBezTo>
                  <a:pt x="382475" y="343213"/>
                  <a:pt x="440154" y="356707"/>
                  <a:pt x="439625" y="353268"/>
                </a:cubicBezTo>
                <a:cubicBezTo>
                  <a:pt x="439096" y="349829"/>
                  <a:pt x="351254" y="317285"/>
                  <a:pt x="357075" y="311993"/>
                </a:cubicBezTo>
                <a:cubicBezTo>
                  <a:pt x="362896" y="306701"/>
                  <a:pt x="465819" y="323635"/>
                  <a:pt x="474550" y="321518"/>
                </a:cubicBezTo>
                <a:cubicBezTo>
                  <a:pt x="483281" y="319401"/>
                  <a:pt x="440155" y="311199"/>
                  <a:pt x="409463" y="299293"/>
                </a:cubicBezTo>
                <a:cubicBezTo>
                  <a:pt x="378771" y="287387"/>
                  <a:pt x="294369" y="254842"/>
                  <a:pt x="290400" y="250080"/>
                </a:cubicBezTo>
                <a:cubicBezTo>
                  <a:pt x="286431" y="245318"/>
                  <a:pt x="351254" y="265956"/>
                  <a:pt x="385650" y="270718"/>
                </a:cubicBezTo>
                <a:cubicBezTo>
                  <a:pt x="420046" y="275480"/>
                  <a:pt x="488573" y="277067"/>
                  <a:pt x="496775" y="278655"/>
                </a:cubicBezTo>
                <a:cubicBezTo>
                  <a:pt x="504977" y="280243"/>
                  <a:pt x="456294" y="283947"/>
                  <a:pt x="434863" y="280243"/>
                </a:cubicBezTo>
                <a:cubicBezTo>
                  <a:pt x="413432" y="276539"/>
                  <a:pt x="391207" y="267013"/>
                  <a:pt x="368188" y="256430"/>
                </a:cubicBezTo>
                <a:cubicBezTo>
                  <a:pt x="345169" y="245847"/>
                  <a:pt x="323208" y="232353"/>
                  <a:pt x="296750" y="216743"/>
                </a:cubicBezTo>
                <a:cubicBezTo>
                  <a:pt x="270292" y="201133"/>
                  <a:pt x="231928" y="183670"/>
                  <a:pt x="209438" y="162768"/>
                </a:cubicBezTo>
                <a:cubicBezTo>
                  <a:pt x="186949" y="141866"/>
                  <a:pt x="154669" y="85245"/>
                  <a:pt x="161813" y="91330"/>
                </a:cubicBezTo>
                <a:cubicBezTo>
                  <a:pt x="168957" y="97415"/>
                  <a:pt x="255475" y="206688"/>
                  <a:pt x="252300" y="199280"/>
                </a:cubicBezTo>
                <a:cubicBezTo>
                  <a:pt x="249125" y="191872"/>
                  <a:pt x="162077" y="78101"/>
                  <a:pt x="142763" y="46880"/>
                </a:cubicBezTo>
                <a:cubicBezTo>
                  <a:pt x="123449" y="15659"/>
                  <a:pt x="106779" y="-4449"/>
                  <a:pt x="103075" y="84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: 図形 1073">
            <a:extLst>
              <a:ext uri="{FF2B5EF4-FFF2-40B4-BE49-F238E27FC236}">
                <a16:creationId xmlns:a16="http://schemas.microsoft.com/office/drawing/2014/main" id="{CCFEFC89-0E61-4EE7-9C18-E1A3AB4C1842}"/>
              </a:ext>
            </a:extLst>
          </p:cNvPr>
          <p:cNvSpPr/>
          <p:nvPr/>
        </p:nvSpPr>
        <p:spPr>
          <a:xfrm>
            <a:off x="2411125" y="4170960"/>
            <a:ext cx="509824" cy="243607"/>
          </a:xfrm>
          <a:custGeom>
            <a:avLst/>
            <a:gdLst>
              <a:gd name="connsiteX0" fmla="*/ 288 w 509824"/>
              <a:gd name="connsiteY0" fmla="*/ 131165 h 243607"/>
              <a:gd name="connsiteX1" fmla="*/ 184438 w 509824"/>
              <a:gd name="connsiteY1" fmla="*/ 124815 h 243607"/>
              <a:gd name="connsiteX2" fmla="*/ 279688 w 509824"/>
              <a:gd name="connsiteY2" fmla="*/ 102590 h 243607"/>
              <a:gd name="connsiteX3" fmla="*/ 495588 w 509824"/>
              <a:gd name="connsiteY3" fmla="*/ 990 h 243607"/>
              <a:gd name="connsiteX4" fmla="*/ 417800 w 509824"/>
              <a:gd name="connsiteY4" fmla="*/ 53378 h 243607"/>
              <a:gd name="connsiteX5" fmla="*/ 343188 w 509824"/>
              <a:gd name="connsiteY5" fmla="*/ 94653 h 243607"/>
              <a:gd name="connsiteX6" fmla="*/ 438438 w 509824"/>
              <a:gd name="connsiteY6" fmla="*/ 66078 h 243607"/>
              <a:gd name="connsiteX7" fmla="*/ 508288 w 509824"/>
              <a:gd name="connsiteY7" fmla="*/ 50203 h 243607"/>
              <a:gd name="connsiteX8" fmla="*/ 478125 w 509824"/>
              <a:gd name="connsiteY8" fmla="*/ 64490 h 243607"/>
              <a:gd name="connsiteX9" fmla="*/ 381288 w 509824"/>
              <a:gd name="connsiteY9" fmla="*/ 118465 h 243607"/>
              <a:gd name="connsiteX10" fmla="*/ 451138 w 509824"/>
              <a:gd name="connsiteY10" fmla="*/ 96240 h 243607"/>
              <a:gd name="connsiteX11" fmla="*/ 352713 w 509824"/>
              <a:gd name="connsiteY11" fmla="*/ 143865 h 243607"/>
              <a:gd name="connsiteX12" fmla="*/ 228888 w 509824"/>
              <a:gd name="connsiteY12" fmla="*/ 234353 h 243607"/>
              <a:gd name="connsiteX13" fmla="*/ 300325 w 509824"/>
              <a:gd name="connsiteY13" fmla="*/ 162915 h 243607"/>
              <a:gd name="connsiteX14" fmla="*/ 198725 w 509824"/>
              <a:gd name="connsiteY14" fmla="*/ 242290 h 243607"/>
              <a:gd name="connsiteX15" fmla="*/ 227300 w 509824"/>
              <a:gd name="connsiteY15" fmla="*/ 212128 h 243607"/>
              <a:gd name="connsiteX16" fmla="*/ 160625 w 509824"/>
              <a:gd name="connsiteY16" fmla="*/ 207365 h 243607"/>
              <a:gd name="connsiteX17" fmla="*/ 81250 w 509824"/>
              <a:gd name="connsiteY17" fmla="*/ 199428 h 243607"/>
              <a:gd name="connsiteX18" fmla="*/ 214600 w 509824"/>
              <a:gd name="connsiteY18" fmla="*/ 197840 h 243607"/>
              <a:gd name="connsiteX19" fmla="*/ 143163 w 509824"/>
              <a:gd name="connsiteY19" fmla="*/ 186728 h 243607"/>
              <a:gd name="connsiteX20" fmla="*/ 288 w 509824"/>
              <a:gd name="connsiteY20" fmla="*/ 131165 h 243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09824" h="243607">
                <a:moveTo>
                  <a:pt x="288" y="131165"/>
                </a:moveTo>
                <a:cubicBezTo>
                  <a:pt x="7167" y="120846"/>
                  <a:pt x="137871" y="129577"/>
                  <a:pt x="184438" y="124815"/>
                </a:cubicBezTo>
                <a:cubicBezTo>
                  <a:pt x="231005" y="120053"/>
                  <a:pt x="227830" y="123228"/>
                  <a:pt x="279688" y="102590"/>
                </a:cubicBezTo>
                <a:cubicBezTo>
                  <a:pt x="331546" y="81952"/>
                  <a:pt x="472569" y="9192"/>
                  <a:pt x="495588" y="990"/>
                </a:cubicBezTo>
                <a:cubicBezTo>
                  <a:pt x="518607" y="-7212"/>
                  <a:pt x="443200" y="37767"/>
                  <a:pt x="417800" y="53378"/>
                </a:cubicBezTo>
                <a:cubicBezTo>
                  <a:pt x="392400" y="68989"/>
                  <a:pt x="339748" y="92536"/>
                  <a:pt x="343188" y="94653"/>
                </a:cubicBezTo>
                <a:cubicBezTo>
                  <a:pt x="346628" y="96770"/>
                  <a:pt x="410921" y="73486"/>
                  <a:pt x="438438" y="66078"/>
                </a:cubicBezTo>
                <a:cubicBezTo>
                  <a:pt x="465955" y="58670"/>
                  <a:pt x="501674" y="50468"/>
                  <a:pt x="508288" y="50203"/>
                </a:cubicBezTo>
                <a:cubicBezTo>
                  <a:pt x="514903" y="49938"/>
                  <a:pt x="499292" y="53113"/>
                  <a:pt x="478125" y="64490"/>
                </a:cubicBezTo>
                <a:cubicBezTo>
                  <a:pt x="456958" y="75867"/>
                  <a:pt x="385786" y="113173"/>
                  <a:pt x="381288" y="118465"/>
                </a:cubicBezTo>
                <a:cubicBezTo>
                  <a:pt x="376790" y="123757"/>
                  <a:pt x="455900" y="92007"/>
                  <a:pt x="451138" y="96240"/>
                </a:cubicBezTo>
                <a:cubicBezTo>
                  <a:pt x="446376" y="100473"/>
                  <a:pt x="389755" y="120846"/>
                  <a:pt x="352713" y="143865"/>
                </a:cubicBezTo>
                <a:cubicBezTo>
                  <a:pt x="315671" y="166884"/>
                  <a:pt x="237619" y="231178"/>
                  <a:pt x="228888" y="234353"/>
                </a:cubicBezTo>
                <a:cubicBezTo>
                  <a:pt x="220157" y="237528"/>
                  <a:pt x="305352" y="161592"/>
                  <a:pt x="300325" y="162915"/>
                </a:cubicBezTo>
                <a:cubicBezTo>
                  <a:pt x="295298" y="164238"/>
                  <a:pt x="210896" y="234088"/>
                  <a:pt x="198725" y="242290"/>
                </a:cubicBezTo>
                <a:cubicBezTo>
                  <a:pt x="186554" y="250492"/>
                  <a:pt x="233650" y="217949"/>
                  <a:pt x="227300" y="212128"/>
                </a:cubicBezTo>
                <a:cubicBezTo>
                  <a:pt x="220950" y="206307"/>
                  <a:pt x="184967" y="209482"/>
                  <a:pt x="160625" y="207365"/>
                </a:cubicBezTo>
                <a:cubicBezTo>
                  <a:pt x="136283" y="205248"/>
                  <a:pt x="72254" y="201015"/>
                  <a:pt x="81250" y="199428"/>
                </a:cubicBezTo>
                <a:cubicBezTo>
                  <a:pt x="90246" y="197841"/>
                  <a:pt x="204281" y="199957"/>
                  <a:pt x="214600" y="197840"/>
                </a:cubicBezTo>
                <a:cubicBezTo>
                  <a:pt x="224919" y="195723"/>
                  <a:pt x="174648" y="196253"/>
                  <a:pt x="143163" y="186728"/>
                </a:cubicBezTo>
                <a:cubicBezTo>
                  <a:pt x="111678" y="177203"/>
                  <a:pt x="-6591" y="141484"/>
                  <a:pt x="288" y="13116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: 図形 1074">
            <a:extLst>
              <a:ext uri="{FF2B5EF4-FFF2-40B4-BE49-F238E27FC236}">
                <a16:creationId xmlns:a16="http://schemas.microsoft.com/office/drawing/2014/main" id="{7464AA68-E9BF-40B0-9D26-8B55A243E5E1}"/>
              </a:ext>
            </a:extLst>
          </p:cNvPr>
          <p:cNvSpPr/>
          <p:nvPr/>
        </p:nvSpPr>
        <p:spPr>
          <a:xfrm>
            <a:off x="2384202" y="3387269"/>
            <a:ext cx="81219" cy="189953"/>
          </a:xfrm>
          <a:custGeom>
            <a:avLst/>
            <a:gdLst>
              <a:gd name="connsiteX0" fmla="*/ 81186 w 81219"/>
              <a:gd name="connsiteY0" fmla="*/ 456 h 189953"/>
              <a:gd name="connsiteX1" fmla="*/ 52611 w 81219"/>
              <a:gd name="connsiteY1" fmla="*/ 98881 h 189953"/>
              <a:gd name="connsiteX2" fmla="*/ 47848 w 81219"/>
              <a:gd name="connsiteY2" fmla="*/ 144919 h 189953"/>
              <a:gd name="connsiteX3" fmla="*/ 30386 w 81219"/>
              <a:gd name="connsiteY3" fmla="*/ 168731 h 189953"/>
              <a:gd name="connsiteX4" fmla="*/ 27211 w 81219"/>
              <a:gd name="connsiteY4" fmla="*/ 189369 h 189953"/>
              <a:gd name="connsiteX5" fmla="*/ 27211 w 81219"/>
              <a:gd name="connsiteY5" fmla="*/ 179844 h 189953"/>
              <a:gd name="connsiteX6" fmla="*/ 223 w 81219"/>
              <a:gd name="connsiteY6" fmla="*/ 135394 h 189953"/>
              <a:gd name="connsiteX7" fmla="*/ 16098 w 81219"/>
              <a:gd name="connsiteY7" fmla="*/ 97294 h 189953"/>
              <a:gd name="connsiteX8" fmla="*/ 46261 w 81219"/>
              <a:gd name="connsiteY8" fmla="*/ 62369 h 189953"/>
              <a:gd name="connsiteX9" fmla="*/ 81186 w 81219"/>
              <a:gd name="connsiteY9" fmla="*/ 456 h 189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1219" h="189953">
                <a:moveTo>
                  <a:pt x="81186" y="456"/>
                </a:moveTo>
                <a:cubicBezTo>
                  <a:pt x="82244" y="6541"/>
                  <a:pt x="58167" y="74804"/>
                  <a:pt x="52611" y="98881"/>
                </a:cubicBezTo>
                <a:cubicBezTo>
                  <a:pt x="47055" y="122958"/>
                  <a:pt x="51552" y="133277"/>
                  <a:pt x="47848" y="144919"/>
                </a:cubicBezTo>
                <a:cubicBezTo>
                  <a:pt x="44144" y="156561"/>
                  <a:pt x="33825" y="161323"/>
                  <a:pt x="30386" y="168731"/>
                </a:cubicBezTo>
                <a:cubicBezTo>
                  <a:pt x="26946" y="176139"/>
                  <a:pt x="27740" y="187517"/>
                  <a:pt x="27211" y="189369"/>
                </a:cubicBezTo>
                <a:cubicBezTo>
                  <a:pt x="26682" y="191221"/>
                  <a:pt x="31709" y="188840"/>
                  <a:pt x="27211" y="179844"/>
                </a:cubicBezTo>
                <a:cubicBezTo>
                  <a:pt x="22713" y="170848"/>
                  <a:pt x="2075" y="149152"/>
                  <a:pt x="223" y="135394"/>
                </a:cubicBezTo>
                <a:cubicBezTo>
                  <a:pt x="-1629" y="121636"/>
                  <a:pt x="8425" y="109465"/>
                  <a:pt x="16098" y="97294"/>
                </a:cubicBezTo>
                <a:cubicBezTo>
                  <a:pt x="23771" y="85123"/>
                  <a:pt x="35678" y="73746"/>
                  <a:pt x="46261" y="62369"/>
                </a:cubicBezTo>
                <a:cubicBezTo>
                  <a:pt x="56844" y="50992"/>
                  <a:pt x="80128" y="-5629"/>
                  <a:pt x="81186" y="45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: 図形 1075">
            <a:extLst>
              <a:ext uri="{FF2B5EF4-FFF2-40B4-BE49-F238E27FC236}">
                <a16:creationId xmlns:a16="http://schemas.microsoft.com/office/drawing/2014/main" id="{9D747F16-BE47-441D-AA6F-EFABD285AAB6}"/>
              </a:ext>
            </a:extLst>
          </p:cNvPr>
          <p:cNvSpPr/>
          <p:nvPr/>
        </p:nvSpPr>
        <p:spPr>
          <a:xfrm>
            <a:off x="2385088" y="3274541"/>
            <a:ext cx="81765" cy="190989"/>
          </a:xfrm>
          <a:custGeom>
            <a:avLst/>
            <a:gdLst>
              <a:gd name="connsiteX0" fmla="*/ 80300 w 81765"/>
              <a:gd name="connsiteY0" fmla="*/ 472 h 190989"/>
              <a:gd name="connsiteX1" fmla="*/ 61250 w 81765"/>
              <a:gd name="connsiteY1" fmla="*/ 89372 h 190989"/>
              <a:gd name="connsiteX2" fmla="*/ 69187 w 81765"/>
              <a:gd name="connsiteY2" fmla="*/ 114772 h 190989"/>
              <a:gd name="connsiteX3" fmla="*/ 39025 w 81765"/>
              <a:gd name="connsiteY3" fmla="*/ 152872 h 190989"/>
              <a:gd name="connsiteX4" fmla="*/ 925 w 81765"/>
              <a:gd name="connsiteY4" fmla="*/ 190972 h 190989"/>
              <a:gd name="connsiteX5" fmla="*/ 12037 w 81765"/>
              <a:gd name="connsiteY5" fmla="*/ 148109 h 190989"/>
              <a:gd name="connsiteX6" fmla="*/ 15212 w 81765"/>
              <a:gd name="connsiteY6" fmla="*/ 57622 h 190989"/>
              <a:gd name="connsiteX7" fmla="*/ 80300 w 81765"/>
              <a:gd name="connsiteY7" fmla="*/ 472 h 19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765" h="190989">
                <a:moveTo>
                  <a:pt x="80300" y="472"/>
                </a:moveTo>
                <a:cubicBezTo>
                  <a:pt x="87973" y="5764"/>
                  <a:pt x="63102" y="70322"/>
                  <a:pt x="61250" y="89372"/>
                </a:cubicBezTo>
                <a:cubicBezTo>
                  <a:pt x="59398" y="108422"/>
                  <a:pt x="72891" y="104189"/>
                  <a:pt x="69187" y="114772"/>
                </a:cubicBezTo>
                <a:cubicBezTo>
                  <a:pt x="65483" y="125355"/>
                  <a:pt x="50402" y="140172"/>
                  <a:pt x="39025" y="152872"/>
                </a:cubicBezTo>
                <a:cubicBezTo>
                  <a:pt x="27648" y="165572"/>
                  <a:pt x="5423" y="191766"/>
                  <a:pt x="925" y="190972"/>
                </a:cubicBezTo>
                <a:cubicBezTo>
                  <a:pt x="-3573" y="190178"/>
                  <a:pt x="9656" y="170334"/>
                  <a:pt x="12037" y="148109"/>
                </a:cubicBezTo>
                <a:cubicBezTo>
                  <a:pt x="14418" y="125884"/>
                  <a:pt x="7804" y="79582"/>
                  <a:pt x="15212" y="57622"/>
                </a:cubicBezTo>
                <a:cubicBezTo>
                  <a:pt x="22620" y="35662"/>
                  <a:pt x="72627" y="-4820"/>
                  <a:pt x="80300" y="47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: 図形 1076">
            <a:extLst>
              <a:ext uri="{FF2B5EF4-FFF2-40B4-BE49-F238E27FC236}">
                <a16:creationId xmlns:a16="http://schemas.microsoft.com/office/drawing/2014/main" id="{76217FE2-3CDF-4D17-83DC-0EABDDBA4397}"/>
              </a:ext>
            </a:extLst>
          </p:cNvPr>
          <p:cNvSpPr/>
          <p:nvPr/>
        </p:nvSpPr>
        <p:spPr>
          <a:xfrm>
            <a:off x="1993054" y="2621516"/>
            <a:ext cx="845837" cy="604638"/>
          </a:xfrm>
          <a:custGeom>
            <a:avLst/>
            <a:gdLst>
              <a:gd name="connsiteX0" fmla="*/ 669184 w 845837"/>
              <a:gd name="connsiteY0" fmla="*/ 1034 h 604638"/>
              <a:gd name="connsiteX1" fmla="*/ 565996 w 845837"/>
              <a:gd name="connsiteY1" fmla="*/ 5797 h 604638"/>
              <a:gd name="connsiteX2" fmla="*/ 404071 w 845837"/>
              <a:gd name="connsiteY2" fmla="*/ 4209 h 604638"/>
              <a:gd name="connsiteX3" fmla="*/ 246909 w 845837"/>
              <a:gd name="connsiteY3" fmla="*/ 45484 h 604638"/>
              <a:gd name="connsiteX4" fmla="*/ 308821 w 845837"/>
              <a:gd name="connsiteY4" fmla="*/ 28022 h 604638"/>
              <a:gd name="connsiteX5" fmla="*/ 521546 w 845837"/>
              <a:gd name="connsiteY5" fmla="*/ 21672 h 604638"/>
              <a:gd name="connsiteX6" fmla="*/ 419946 w 845837"/>
              <a:gd name="connsiteY6" fmla="*/ 32784 h 604638"/>
              <a:gd name="connsiteX7" fmla="*/ 269134 w 845837"/>
              <a:gd name="connsiteY7" fmla="*/ 69297 h 604638"/>
              <a:gd name="connsiteX8" fmla="*/ 127846 w 845837"/>
              <a:gd name="connsiteY8" fmla="*/ 186772 h 604638"/>
              <a:gd name="connsiteX9" fmla="*/ 167534 w 845837"/>
              <a:gd name="connsiteY9" fmla="*/ 145497 h 604638"/>
              <a:gd name="connsiteX10" fmla="*/ 318346 w 845837"/>
              <a:gd name="connsiteY10" fmla="*/ 78822 h 604638"/>
              <a:gd name="connsiteX11" fmla="*/ 272309 w 845837"/>
              <a:gd name="connsiteY11" fmla="*/ 123272 h 604638"/>
              <a:gd name="connsiteX12" fmla="*/ 111971 w 845837"/>
              <a:gd name="connsiteY12" fmla="*/ 197884 h 604638"/>
              <a:gd name="connsiteX13" fmla="*/ 26246 w 845837"/>
              <a:gd name="connsiteY13" fmla="*/ 382034 h 604638"/>
              <a:gd name="connsiteX14" fmla="*/ 51646 w 845837"/>
              <a:gd name="connsiteY14" fmla="*/ 307422 h 604638"/>
              <a:gd name="connsiteX15" fmla="*/ 140546 w 845837"/>
              <a:gd name="connsiteY15" fmla="*/ 221697 h 604638"/>
              <a:gd name="connsiteX16" fmla="*/ 92921 w 845837"/>
              <a:gd name="connsiteY16" fmla="*/ 288372 h 604638"/>
              <a:gd name="connsiteX17" fmla="*/ 8784 w 845837"/>
              <a:gd name="connsiteY17" fmla="*/ 396322 h 604638"/>
              <a:gd name="connsiteX18" fmla="*/ 4021 w 845837"/>
              <a:gd name="connsiteY18" fmla="*/ 539197 h 604638"/>
              <a:gd name="connsiteX19" fmla="*/ 21484 w 845837"/>
              <a:gd name="connsiteY19" fmla="*/ 409022 h 604638"/>
              <a:gd name="connsiteX20" fmla="*/ 34184 w 845837"/>
              <a:gd name="connsiteY20" fmla="*/ 604284 h 604638"/>
              <a:gd name="connsiteX21" fmla="*/ 69109 w 845837"/>
              <a:gd name="connsiteY21" fmla="*/ 455059 h 604638"/>
              <a:gd name="connsiteX22" fmla="*/ 92921 w 845837"/>
              <a:gd name="connsiteY22" fmla="*/ 377272 h 604638"/>
              <a:gd name="connsiteX23" fmla="*/ 115146 w 845837"/>
              <a:gd name="connsiteY23" fmla="*/ 310597 h 604638"/>
              <a:gd name="connsiteX24" fmla="*/ 251671 w 845837"/>
              <a:gd name="connsiteY24" fmla="*/ 191534 h 604638"/>
              <a:gd name="connsiteX25" fmla="*/ 142134 w 845837"/>
              <a:gd name="connsiteY25" fmla="*/ 240747 h 604638"/>
              <a:gd name="connsiteX26" fmla="*/ 297709 w 845837"/>
              <a:gd name="connsiteY26" fmla="*/ 140734 h 604638"/>
              <a:gd name="connsiteX27" fmla="*/ 221509 w 845837"/>
              <a:gd name="connsiteY27" fmla="*/ 170897 h 604638"/>
              <a:gd name="connsiteX28" fmla="*/ 346921 w 845837"/>
              <a:gd name="connsiteY28" fmla="*/ 123272 h 604638"/>
              <a:gd name="connsiteX29" fmla="*/ 432646 w 845837"/>
              <a:gd name="connsiteY29" fmla="*/ 89934 h 604638"/>
              <a:gd name="connsiteX30" fmla="*/ 570759 w 845837"/>
              <a:gd name="connsiteY30" fmla="*/ 70884 h 604638"/>
              <a:gd name="connsiteX31" fmla="*/ 321521 w 845837"/>
              <a:gd name="connsiteY31" fmla="*/ 105809 h 604638"/>
              <a:gd name="connsiteX32" fmla="*/ 504084 w 845837"/>
              <a:gd name="connsiteY32" fmla="*/ 74059 h 604638"/>
              <a:gd name="connsiteX33" fmla="*/ 688234 w 845837"/>
              <a:gd name="connsiteY33" fmla="*/ 55009 h 604638"/>
              <a:gd name="connsiteX34" fmla="*/ 845396 w 845837"/>
              <a:gd name="connsiteY34" fmla="*/ 53422 h 604638"/>
              <a:gd name="connsiteX35" fmla="*/ 729509 w 845837"/>
              <a:gd name="connsiteY35" fmla="*/ 35959 h 604638"/>
              <a:gd name="connsiteX36" fmla="*/ 559646 w 845837"/>
              <a:gd name="connsiteY36" fmla="*/ 29609 h 604638"/>
              <a:gd name="connsiteX37" fmla="*/ 669184 w 845837"/>
              <a:gd name="connsiteY37" fmla="*/ 1034 h 60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45837" h="604638">
                <a:moveTo>
                  <a:pt x="669184" y="1034"/>
                </a:moveTo>
                <a:cubicBezTo>
                  <a:pt x="670242" y="-2935"/>
                  <a:pt x="565996" y="5797"/>
                  <a:pt x="565996" y="5797"/>
                </a:cubicBezTo>
                <a:cubicBezTo>
                  <a:pt x="521811" y="6326"/>
                  <a:pt x="457252" y="-2405"/>
                  <a:pt x="404071" y="4209"/>
                </a:cubicBezTo>
                <a:cubicBezTo>
                  <a:pt x="350890" y="10823"/>
                  <a:pt x="246909" y="45484"/>
                  <a:pt x="246909" y="45484"/>
                </a:cubicBezTo>
                <a:cubicBezTo>
                  <a:pt x="231034" y="49453"/>
                  <a:pt x="263048" y="31991"/>
                  <a:pt x="308821" y="28022"/>
                </a:cubicBezTo>
                <a:cubicBezTo>
                  <a:pt x="354594" y="24053"/>
                  <a:pt x="503025" y="20878"/>
                  <a:pt x="521546" y="21672"/>
                </a:cubicBezTo>
                <a:cubicBezTo>
                  <a:pt x="540067" y="22466"/>
                  <a:pt x="462015" y="24847"/>
                  <a:pt x="419946" y="32784"/>
                </a:cubicBezTo>
                <a:cubicBezTo>
                  <a:pt x="377877" y="40722"/>
                  <a:pt x="317817" y="43632"/>
                  <a:pt x="269134" y="69297"/>
                </a:cubicBezTo>
                <a:cubicBezTo>
                  <a:pt x="220451" y="94962"/>
                  <a:pt x="144779" y="174072"/>
                  <a:pt x="127846" y="186772"/>
                </a:cubicBezTo>
                <a:cubicBezTo>
                  <a:pt x="110913" y="199472"/>
                  <a:pt x="135784" y="163489"/>
                  <a:pt x="167534" y="145497"/>
                </a:cubicBezTo>
                <a:cubicBezTo>
                  <a:pt x="199284" y="127505"/>
                  <a:pt x="300884" y="82526"/>
                  <a:pt x="318346" y="78822"/>
                </a:cubicBezTo>
                <a:cubicBezTo>
                  <a:pt x="335808" y="75118"/>
                  <a:pt x="306705" y="103428"/>
                  <a:pt x="272309" y="123272"/>
                </a:cubicBezTo>
                <a:cubicBezTo>
                  <a:pt x="237913" y="143116"/>
                  <a:pt x="152981" y="154757"/>
                  <a:pt x="111971" y="197884"/>
                </a:cubicBezTo>
                <a:cubicBezTo>
                  <a:pt x="70961" y="241011"/>
                  <a:pt x="36300" y="363778"/>
                  <a:pt x="26246" y="382034"/>
                </a:cubicBezTo>
                <a:cubicBezTo>
                  <a:pt x="16192" y="400290"/>
                  <a:pt x="32596" y="334145"/>
                  <a:pt x="51646" y="307422"/>
                </a:cubicBezTo>
                <a:cubicBezTo>
                  <a:pt x="70696" y="280699"/>
                  <a:pt x="133667" y="224872"/>
                  <a:pt x="140546" y="221697"/>
                </a:cubicBezTo>
                <a:cubicBezTo>
                  <a:pt x="147425" y="218522"/>
                  <a:pt x="114881" y="259268"/>
                  <a:pt x="92921" y="288372"/>
                </a:cubicBezTo>
                <a:cubicBezTo>
                  <a:pt x="70961" y="317476"/>
                  <a:pt x="23601" y="354518"/>
                  <a:pt x="8784" y="396322"/>
                </a:cubicBezTo>
                <a:cubicBezTo>
                  <a:pt x="-6033" y="438126"/>
                  <a:pt x="1904" y="537080"/>
                  <a:pt x="4021" y="539197"/>
                </a:cubicBezTo>
                <a:cubicBezTo>
                  <a:pt x="6138" y="541314"/>
                  <a:pt x="16457" y="398174"/>
                  <a:pt x="21484" y="409022"/>
                </a:cubicBezTo>
                <a:cubicBezTo>
                  <a:pt x="26511" y="419870"/>
                  <a:pt x="26247" y="596611"/>
                  <a:pt x="34184" y="604284"/>
                </a:cubicBezTo>
                <a:cubicBezTo>
                  <a:pt x="42121" y="611957"/>
                  <a:pt x="59320" y="492894"/>
                  <a:pt x="69109" y="455059"/>
                </a:cubicBezTo>
                <a:cubicBezTo>
                  <a:pt x="78898" y="417224"/>
                  <a:pt x="85248" y="401349"/>
                  <a:pt x="92921" y="377272"/>
                </a:cubicBezTo>
                <a:cubicBezTo>
                  <a:pt x="100594" y="353195"/>
                  <a:pt x="88688" y="341553"/>
                  <a:pt x="115146" y="310597"/>
                </a:cubicBezTo>
                <a:cubicBezTo>
                  <a:pt x="141604" y="279641"/>
                  <a:pt x="247173" y="203176"/>
                  <a:pt x="251671" y="191534"/>
                </a:cubicBezTo>
                <a:cubicBezTo>
                  <a:pt x="256169" y="179892"/>
                  <a:pt x="134461" y="249214"/>
                  <a:pt x="142134" y="240747"/>
                </a:cubicBezTo>
                <a:cubicBezTo>
                  <a:pt x="149807" y="232280"/>
                  <a:pt x="284480" y="152376"/>
                  <a:pt x="297709" y="140734"/>
                </a:cubicBezTo>
                <a:cubicBezTo>
                  <a:pt x="310938" y="129092"/>
                  <a:pt x="213307" y="173807"/>
                  <a:pt x="221509" y="170897"/>
                </a:cubicBezTo>
                <a:cubicBezTo>
                  <a:pt x="229711" y="167987"/>
                  <a:pt x="311732" y="136766"/>
                  <a:pt x="346921" y="123272"/>
                </a:cubicBezTo>
                <a:cubicBezTo>
                  <a:pt x="382110" y="109778"/>
                  <a:pt x="395340" y="98665"/>
                  <a:pt x="432646" y="89934"/>
                </a:cubicBezTo>
                <a:cubicBezTo>
                  <a:pt x="469952" y="81203"/>
                  <a:pt x="570759" y="70884"/>
                  <a:pt x="570759" y="70884"/>
                </a:cubicBezTo>
                <a:lnTo>
                  <a:pt x="321521" y="105809"/>
                </a:lnTo>
                <a:cubicBezTo>
                  <a:pt x="310409" y="106338"/>
                  <a:pt x="442965" y="82526"/>
                  <a:pt x="504084" y="74059"/>
                </a:cubicBezTo>
                <a:cubicBezTo>
                  <a:pt x="565203" y="65592"/>
                  <a:pt x="631349" y="58449"/>
                  <a:pt x="688234" y="55009"/>
                </a:cubicBezTo>
                <a:cubicBezTo>
                  <a:pt x="745119" y="51570"/>
                  <a:pt x="838517" y="56597"/>
                  <a:pt x="845396" y="53422"/>
                </a:cubicBezTo>
                <a:cubicBezTo>
                  <a:pt x="852275" y="50247"/>
                  <a:pt x="777134" y="39928"/>
                  <a:pt x="729509" y="35959"/>
                </a:cubicBezTo>
                <a:cubicBezTo>
                  <a:pt x="681884" y="31990"/>
                  <a:pt x="573669" y="34107"/>
                  <a:pt x="559646" y="29609"/>
                </a:cubicBezTo>
                <a:cubicBezTo>
                  <a:pt x="545623" y="25111"/>
                  <a:pt x="668126" y="5003"/>
                  <a:pt x="669184" y="103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: 図形 1077">
            <a:extLst>
              <a:ext uri="{FF2B5EF4-FFF2-40B4-BE49-F238E27FC236}">
                <a16:creationId xmlns:a16="http://schemas.microsoft.com/office/drawing/2014/main" id="{DB1DD022-5FC5-42B6-B2A3-87815270A86A}"/>
              </a:ext>
            </a:extLst>
          </p:cNvPr>
          <p:cNvSpPr/>
          <p:nvPr/>
        </p:nvSpPr>
        <p:spPr>
          <a:xfrm>
            <a:off x="2176544" y="2660634"/>
            <a:ext cx="585450" cy="160367"/>
          </a:xfrm>
          <a:custGeom>
            <a:avLst/>
            <a:gdLst>
              <a:gd name="connsiteX0" fmla="*/ 134856 w 585450"/>
              <a:gd name="connsiteY0" fmla="*/ 160354 h 160367"/>
              <a:gd name="connsiteX1" fmla="*/ 266619 w 585450"/>
              <a:gd name="connsiteY1" fmla="*/ 77804 h 160367"/>
              <a:gd name="connsiteX2" fmla="*/ 577769 w 585450"/>
              <a:gd name="connsiteY2" fmla="*/ 34941 h 160367"/>
              <a:gd name="connsiteX3" fmla="*/ 471406 w 585450"/>
              <a:gd name="connsiteY3" fmla="*/ 27004 h 160367"/>
              <a:gd name="connsiteX4" fmla="*/ 260269 w 585450"/>
              <a:gd name="connsiteY4" fmla="*/ 55579 h 160367"/>
              <a:gd name="connsiteX5" fmla="*/ 371394 w 585450"/>
              <a:gd name="connsiteY5" fmla="*/ 16 h 160367"/>
              <a:gd name="connsiteX6" fmla="*/ 238044 w 585450"/>
              <a:gd name="connsiteY6" fmla="*/ 49229 h 160367"/>
              <a:gd name="connsiteX7" fmla="*/ 6269 w 585450"/>
              <a:gd name="connsiteY7" fmla="*/ 138129 h 160367"/>
              <a:gd name="connsiteX8" fmla="*/ 80881 w 585450"/>
              <a:gd name="connsiteY8" fmla="*/ 101616 h 160367"/>
              <a:gd name="connsiteX9" fmla="*/ 239631 w 585450"/>
              <a:gd name="connsiteY9" fmla="*/ 71454 h 160367"/>
              <a:gd name="connsiteX10" fmla="*/ 134856 w 585450"/>
              <a:gd name="connsiteY10" fmla="*/ 160354 h 160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450" h="160367">
                <a:moveTo>
                  <a:pt x="134856" y="160354"/>
                </a:moveTo>
                <a:cubicBezTo>
                  <a:pt x="139354" y="161412"/>
                  <a:pt x="192800" y="98706"/>
                  <a:pt x="266619" y="77804"/>
                </a:cubicBezTo>
                <a:cubicBezTo>
                  <a:pt x="340438" y="56902"/>
                  <a:pt x="543638" y="43408"/>
                  <a:pt x="577769" y="34941"/>
                </a:cubicBezTo>
                <a:cubicBezTo>
                  <a:pt x="611900" y="26474"/>
                  <a:pt x="524323" y="23564"/>
                  <a:pt x="471406" y="27004"/>
                </a:cubicBezTo>
                <a:cubicBezTo>
                  <a:pt x="418489" y="30444"/>
                  <a:pt x="276937" y="60077"/>
                  <a:pt x="260269" y="55579"/>
                </a:cubicBezTo>
                <a:cubicBezTo>
                  <a:pt x="243601" y="51081"/>
                  <a:pt x="375098" y="1074"/>
                  <a:pt x="371394" y="16"/>
                </a:cubicBezTo>
                <a:cubicBezTo>
                  <a:pt x="367690" y="-1042"/>
                  <a:pt x="238044" y="49229"/>
                  <a:pt x="238044" y="49229"/>
                </a:cubicBezTo>
                <a:lnTo>
                  <a:pt x="6269" y="138129"/>
                </a:lnTo>
                <a:cubicBezTo>
                  <a:pt x="-19925" y="146860"/>
                  <a:pt x="41987" y="112728"/>
                  <a:pt x="80881" y="101616"/>
                </a:cubicBezTo>
                <a:cubicBezTo>
                  <a:pt x="119775" y="90504"/>
                  <a:pt x="228783" y="69073"/>
                  <a:pt x="239631" y="71454"/>
                </a:cubicBezTo>
                <a:cubicBezTo>
                  <a:pt x="250479" y="73835"/>
                  <a:pt x="130358" y="159296"/>
                  <a:pt x="134856" y="16035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: 図形 1078">
            <a:extLst>
              <a:ext uri="{FF2B5EF4-FFF2-40B4-BE49-F238E27FC236}">
                <a16:creationId xmlns:a16="http://schemas.microsoft.com/office/drawing/2014/main" id="{B18E2057-A8D8-4264-90FE-8F52BBBE1C44}"/>
              </a:ext>
            </a:extLst>
          </p:cNvPr>
          <p:cNvSpPr/>
          <p:nvPr/>
        </p:nvSpPr>
        <p:spPr>
          <a:xfrm>
            <a:off x="2376488" y="2668120"/>
            <a:ext cx="458787" cy="36980"/>
          </a:xfrm>
          <a:custGeom>
            <a:avLst/>
            <a:gdLst>
              <a:gd name="connsiteX0" fmla="*/ 0 w 458787"/>
              <a:gd name="connsiteY0" fmla="*/ 36980 h 36980"/>
              <a:gd name="connsiteX1" fmla="*/ 230187 w 458787"/>
              <a:gd name="connsiteY1" fmla="*/ 2055 h 36980"/>
              <a:gd name="connsiteX2" fmla="*/ 458787 w 458787"/>
              <a:gd name="connsiteY2" fmla="*/ 5230 h 36980"/>
              <a:gd name="connsiteX3" fmla="*/ 355600 w 458787"/>
              <a:gd name="connsiteY3" fmla="*/ 14755 h 36980"/>
              <a:gd name="connsiteX4" fmla="*/ 266700 w 458787"/>
              <a:gd name="connsiteY4" fmla="*/ 25868 h 36980"/>
              <a:gd name="connsiteX5" fmla="*/ 0 w 458787"/>
              <a:gd name="connsiteY5" fmla="*/ 36980 h 36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787" h="36980">
                <a:moveTo>
                  <a:pt x="0" y="36980"/>
                </a:moveTo>
                <a:cubicBezTo>
                  <a:pt x="76861" y="22163"/>
                  <a:pt x="153723" y="7347"/>
                  <a:pt x="230187" y="2055"/>
                </a:cubicBezTo>
                <a:cubicBezTo>
                  <a:pt x="306652" y="-3237"/>
                  <a:pt x="437885" y="3113"/>
                  <a:pt x="458787" y="5230"/>
                </a:cubicBezTo>
                <a:lnTo>
                  <a:pt x="355600" y="14755"/>
                </a:lnTo>
                <a:cubicBezTo>
                  <a:pt x="323586" y="18195"/>
                  <a:pt x="266700" y="25868"/>
                  <a:pt x="266700" y="25868"/>
                </a:cubicBezTo>
                <a:lnTo>
                  <a:pt x="0" y="3698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: 図形 1079">
            <a:extLst>
              <a:ext uri="{FF2B5EF4-FFF2-40B4-BE49-F238E27FC236}">
                <a16:creationId xmlns:a16="http://schemas.microsoft.com/office/drawing/2014/main" id="{F180027C-9E96-4463-86F5-15B541EF2AD0}"/>
              </a:ext>
            </a:extLst>
          </p:cNvPr>
          <p:cNvSpPr/>
          <p:nvPr/>
        </p:nvSpPr>
        <p:spPr>
          <a:xfrm>
            <a:off x="2589098" y="2603017"/>
            <a:ext cx="524049" cy="393144"/>
          </a:xfrm>
          <a:custGeom>
            <a:avLst/>
            <a:gdLst>
              <a:gd name="connsiteX0" fmla="*/ 206490 w 524049"/>
              <a:gd name="connsiteY0" fmla="*/ 48108 h 393144"/>
              <a:gd name="connsiteX1" fmla="*/ 306502 w 524049"/>
              <a:gd name="connsiteY1" fmla="*/ 117958 h 393144"/>
              <a:gd name="connsiteX2" fmla="*/ 479540 w 524049"/>
              <a:gd name="connsiteY2" fmla="*/ 273533 h 393144"/>
              <a:gd name="connsiteX3" fmla="*/ 395402 w 524049"/>
              <a:gd name="connsiteY3" fmla="*/ 205271 h 393144"/>
              <a:gd name="connsiteX4" fmla="*/ 523990 w 524049"/>
              <a:gd name="connsiteY4" fmla="*/ 392596 h 393144"/>
              <a:gd name="connsiteX5" fmla="*/ 376352 w 524049"/>
              <a:gd name="connsiteY5" fmla="*/ 265596 h 393144"/>
              <a:gd name="connsiteX6" fmla="*/ 436677 w 524049"/>
              <a:gd name="connsiteY6" fmla="*/ 359258 h 393144"/>
              <a:gd name="connsiteX7" fmla="*/ 330315 w 524049"/>
              <a:gd name="connsiteY7" fmla="*/ 227496 h 393144"/>
              <a:gd name="connsiteX8" fmla="*/ 212840 w 524049"/>
              <a:gd name="connsiteY8" fmla="*/ 129071 h 393144"/>
              <a:gd name="connsiteX9" fmla="*/ 4877 w 524049"/>
              <a:gd name="connsiteY9" fmla="*/ 29058 h 393144"/>
              <a:gd name="connsiteX10" fmla="*/ 63615 w 524049"/>
              <a:gd name="connsiteY10" fmla="*/ 43346 h 393144"/>
              <a:gd name="connsiteX11" fmla="*/ 38215 w 524049"/>
              <a:gd name="connsiteY11" fmla="*/ 38583 h 393144"/>
              <a:gd name="connsiteX12" fmla="*/ 419215 w 524049"/>
              <a:gd name="connsiteY12" fmla="*/ 303696 h 393144"/>
              <a:gd name="connsiteX13" fmla="*/ 269990 w 524049"/>
              <a:gd name="connsiteY13" fmla="*/ 187808 h 393144"/>
              <a:gd name="connsiteX14" fmla="*/ 50915 w 524049"/>
              <a:gd name="connsiteY14" fmla="*/ 6833 h 393144"/>
              <a:gd name="connsiteX15" fmla="*/ 206490 w 524049"/>
              <a:gd name="connsiteY15" fmla="*/ 48108 h 39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24049" h="393144">
                <a:moveTo>
                  <a:pt x="206490" y="48108"/>
                </a:moveTo>
                <a:cubicBezTo>
                  <a:pt x="249088" y="66629"/>
                  <a:pt x="260994" y="80387"/>
                  <a:pt x="306502" y="117958"/>
                </a:cubicBezTo>
                <a:cubicBezTo>
                  <a:pt x="352010" y="155529"/>
                  <a:pt x="464723" y="258981"/>
                  <a:pt x="479540" y="273533"/>
                </a:cubicBezTo>
                <a:cubicBezTo>
                  <a:pt x="494357" y="288085"/>
                  <a:pt x="387994" y="185427"/>
                  <a:pt x="395402" y="205271"/>
                </a:cubicBezTo>
                <a:cubicBezTo>
                  <a:pt x="402810" y="225115"/>
                  <a:pt x="527165" y="382542"/>
                  <a:pt x="523990" y="392596"/>
                </a:cubicBezTo>
                <a:cubicBezTo>
                  <a:pt x="520815" y="402650"/>
                  <a:pt x="390904" y="271152"/>
                  <a:pt x="376352" y="265596"/>
                </a:cubicBezTo>
                <a:cubicBezTo>
                  <a:pt x="361800" y="260040"/>
                  <a:pt x="444350" y="365608"/>
                  <a:pt x="436677" y="359258"/>
                </a:cubicBezTo>
                <a:cubicBezTo>
                  <a:pt x="429004" y="352908"/>
                  <a:pt x="367621" y="265860"/>
                  <a:pt x="330315" y="227496"/>
                </a:cubicBezTo>
                <a:cubicBezTo>
                  <a:pt x="293009" y="189132"/>
                  <a:pt x="267080" y="162144"/>
                  <a:pt x="212840" y="129071"/>
                </a:cubicBezTo>
                <a:cubicBezTo>
                  <a:pt x="158600" y="95998"/>
                  <a:pt x="29748" y="43345"/>
                  <a:pt x="4877" y="29058"/>
                </a:cubicBezTo>
                <a:cubicBezTo>
                  <a:pt x="-19994" y="14770"/>
                  <a:pt x="58059" y="41759"/>
                  <a:pt x="63615" y="43346"/>
                </a:cubicBezTo>
                <a:cubicBezTo>
                  <a:pt x="69171" y="44933"/>
                  <a:pt x="-21052" y="-4809"/>
                  <a:pt x="38215" y="38583"/>
                </a:cubicBezTo>
                <a:cubicBezTo>
                  <a:pt x="97482" y="81975"/>
                  <a:pt x="380586" y="278825"/>
                  <a:pt x="419215" y="303696"/>
                </a:cubicBezTo>
                <a:cubicBezTo>
                  <a:pt x="457844" y="328567"/>
                  <a:pt x="331373" y="237285"/>
                  <a:pt x="269990" y="187808"/>
                </a:cubicBezTo>
                <a:cubicBezTo>
                  <a:pt x="208607" y="138331"/>
                  <a:pt x="63086" y="31175"/>
                  <a:pt x="50915" y="6833"/>
                </a:cubicBezTo>
                <a:cubicBezTo>
                  <a:pt x="38744" y="-17509"/>
                  <a:pt x="163892" y="29587"/>
                  <a:pt x="206490" y="4810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: 図形 1080">
            <a:extLst>
              <a:ext uri="{FF2B5EF4-FFF2-40B4-BE49-F238E27FC236}">
                <a16:creationId xmlns:a16="http://schemas.microsoft.com/office/drawing/2014/main" id="{A483EB6C-3248-443F-84CC-2854E64A4920}"/>
              </a:ext>
            </a:extLst>
          </p:cNvPr>
          <p:cNvSpPr/>
          <p:nvPr/>
        </p:nvSpPr>
        <p:spPr>
          <a:xfrm>
            <a:off x="3004463" y="2900298"/>
            <a:ext cx="220708" cy="489026"/>
          </a:xfrm>
          <a:custGeom>
            <a:avLst/>
            <a:gdLst>
              <a:gd name="connsiteX0" fmla="*/ 675 w 220708"/>
              <a:gd name="connsiteY0" fmla="*/ 42927 h 489026"/>
              <a:gd name="connsiteX1" fmla="*/ 72112 w 220708"/>
              <a:gd name="connsiteY1" fmla="*/ 154052 h 489026"/>
              <a:gd name="connsiteX2" fmla="*/ 91162 w 220708"/>
              <a:gd name="connsiteY2" fmla="*/ 247715 h 489026"/>
              <a:gd name="connsiteX3" fmla="*/ 129262 w 220708"/>
              <a:gd name="connsiteY3" fmla="*/ 489015 h 489026"/>
              <a:gd name="connsiteX4" fmla="*/ 116562 w 220708"/>
              <a:gd name="connsiteY4" fmla="*/ 258827 h 489026"/>
              <a:gd name="connsiteX5" fmla="*/ 159425 w 220708"/>
              <a:gd name="connsiteY5" fmla="*/ 455677 h 489026"/>
              <a:gd name="connsiteX6" fmla="*/ 156250 w 220708"/>
              <a:gd name="connsiteY6" fmla="*/ 273115 h 489026"/>
              <a:gd name="connsiteX7" fmla="*/ 219750 w 220708"/>
              <a:gd name="connsiteY7" fmla="*/ 460440 h 489026"/>
              <a:gd name="connsiteX8" fmla="*/ 188000 w 220708"/>
              <a:gd name="connsiteY8" fmla="*/ 282640 h 489026"/>
              <a:gd name="connsiteX9" fmla="*/ 102275 w 220708"/>
              <a:gd name="connsiteY9" fmla="*/ 65 h 489026"/>
              <a:gd name="connsiteX10" fmla="*/ 141962 w 220708"/>
              <a:gd name="connsiteY10" fmla="*/ 255652 h 489026"/>
              <a:gd name="connsiteX11" fmla="*/ 119737 w 220708"/>
              <a:gd name="connsiteY11" fmla="*/ 184215 h 489026"/>
              <a:gd name="connsiteX12" fmla="*/ 675 w 220708"/>
              <a:gd name="connsiteY12" fmla="*/ 42927 h 489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708" h="489026">
                <a:moveTo>
                  <a:pt x="675" y="42927"/>
                </a:moveTo>
                <a:cubicBezTo>
                  <a:pt x="-7262" y="37900"/>
                  <a:pt x="57031" y="119921"/>
                  <a:pt x="72112" y="154052"/>
                </a:cubicBezTo>
                <a:cubicBezTo>
                  <a:pt x="87193" y="188183"/>
                  <a:pt x="81637" y="191888"/>
                  <a:pt x="91162" y="247715"/>
                </a:cubicBezTo>
                <a:cubicBezTo>
                  <a:pt x="100687" y="303542"/>
                  <a:pt x="125029" y="487163"/>
                  <a:pt x="129262" y="489015"/>
                </a:cubicBezTo>
                <a:cubicBezTo>
                  <a:pt x="133495" y="490867"/>
                  <a:pt x="111535" y="264383"/>
                  <a:pt x="116562" y="258827"/>
                </a:cubicBezTo>
                <a:cubicBezTo>
                  <a:pt x="121589" y="253271"/>
                  <a:pt x="152810" y="453296"/>
                  <a:pt x="159425" y="455677"/>
                </a:cubicBezTo>
                <a:cubicBezTo>
                  <a:pt x="166040" y="458058"/>
                  <a:pt x="146196" y="272321"/>
                  <a:pt x="156250" y="273115"/>
                </a:cubicBezTo>
                <a:cubicBezTo>
                  <a:pt x="166304" y="273909"/>
                  <a:pt x="214458" y="458853"/>
                  <a:pt x="219750" y="460440"/>
                </a:cubicBezTo>
                <a:cubicBezTo>
                  <a:pt x="225042" y="462027"/>
                  <a:pt x="207579" y="359369"/>
                  <a:pt x="188000" y="282640"/>
                </a:cubicBezTo>
                <a:cubicBezTo>
                  <a:pt x="168421" y="205911"/>
                  <a:pt x="109948" y="4563"/>
                  <a:pt x="102275" y="65"/>
                </a:cubicBezTo>
                <a:cubicBezTo>
                  <a:pt x="94602" y="-4433"/>
                  <a:pt x="139052" y="224960"/>
                  <a:pt x="141962" y="255652"/>
                </a:cubicBezTo>
                <a:cubicBezTo>
                  <a:pt x="144872" y="286344"/>
                  <a:pt x="140110" y="216494"/>
                  <a:pt x="119737" y="184215"/>
                </a:cubicBezTo>
                <a:cubicBezTo>
                  <a:pt x="99364" y="151936"/>
                  <a:pt x="8612" y="47954"/>
                  <a:pt x="675" y="4292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: 図形 1081">
            <a:extLst>
              <a:ext uri="{FF2B5EF4-FFF2-40B4-BE49-F238E27FC236}">
                <a16:creationId xmlns:a16="http://schemas.microsoft.com/office/drawing/2014/main" id="{AF1B4C58-407E-406F-B325-DC9DF104C21E}"/>
              </a:ext>
            </a:extLst>
          </p:cNvPr>
          <p:cNvSpPr/>
          <p:nvPr/>
        </p:nvSpPr>
        <p:spPr>
          <a:xfrm>
            <a:off x="3070072" y="3092375"/>
            <a:ext cx="163671" cy="744530"/>
          </a:xfrm>
          <a:custGeom>
            <a:avLst/>
            <a:gdLst>
              <a:gd name="connsiteX0" fmla="*/ 117628 w 163671"/>
              <a:gd name="connsiteY0" fmla="*/ 54050 h 744530"/>
              <a:gd name="connsiteX1" fmla="*/ 158903 w 163671"/>
              <a:gd name="connsiteY1" fmla="*/ 284238 h 744530"/>
              <a:gd name="connsiteX2" fmla="*/ 127153 w 163671"/>
              <a:gd name="connsiteY2" fmla="*/ 150888 h 744530"/>
              <a:gd name="connsiteX3" fmla="*/ 163666 w 163671"/>
              <a:gd name="connsiteY3" fmla="*/ 484263 h 744530"/>
              <a:gd name="connsiteX4" fmla="*/ 123978 w 163671"/>
              <a:gd name="connsiteY4" fmla="*/ 247725 h 744530"/>
              <a:gd name="connsiteX5" fmla="*/ 138266 w 163671"/>
              <a:gd name="connsiteY5" fmla="*/ 527125 h 744530"/>
              <a:gd name="connsiteX6" fmla="*/ 55716 w 163671"/>
              <a:gd name="connsiteY6" fmla="*/ 739850 h 744530"/>
              <a:gd name="connsiteX7" fmla="*/ 85878 w 163671"/>
              <a:gd name="connsiteY7" fmla="*/ 654125 h 744530"/>
              <a:gd name="connsiteX8" fmla="*/ 71591 w 163671"/>
              <a:gd name="connsiteY8" fmla="*/ 425525 h 744530"/>
              <a:gd name="connsiteX9" fmla="*/ 92228 w 163671"/>
              <a:gd name="connsiteY9" fmla="*/ 517600 h 744530"/>
              <a:gd name="connsiteX10" fmla="*/ 52541 w 163671"/>
              <a:gd name="connsiteY10" fmla="*/ 274713 h 744530"/>
              <a:gd name="connsiteX11" fmla="*/ 92228 w 163671"/>
              <a:gd name="connsiteY11" fmla="*/ 352500 h 744530"/>
              <a:gd name="connsiteX12" fmla="*/ 50953 w 163671"/>
              <a:gd name="connsiteY12" fmla="*/ 149300 h 744530"/>
              <a:gd name="connsiteX13" fmla="*/ 89053 w 163671"/>
              <a:gd name="connsiteY13" fmla="*/ 174700 h 744530"/>
              <a:gd name="connsiteX14" fmla="*/ 153 w 163671"/>
              <a:gd name="connsiteY14" fmla="*/ 75 h 744530"/>
              <a:gd name="connsiteX15" fmla="*/ 114453 w 163671"/>
              <a:gd name="connsiteY15" fmla="*/ 198513 h 744530"/>
              <a:gd name="connsiteX16" fmla="*/ 117628 w 163671"/>
              <a:gd name="connsiteY16" fmla="*/ 54050 h 744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3671" h="744530">
                <a:moveTo>
                  <a:pt x="117628" y="54050"/>
                </a:moveTo>
                <a:cubicBezTo>
                  <a:pt x="125036" y="68337"/>
                  <a:pt x="157316" y="268098"/>
                  <a:pt x="158903" y="284238"/>
                </a:cubicBezTo>
                <a:cubicBezTo>
                  <a:pt x="160491" y="300378"/>
                  <a:pt x="126359" y="117551"/>
                  <a:pt x="127153" y="150888"/>
                </a:cubicBezTo>
                <a:cubicBezTo>
                  <a:pt x="127947" y="184225"/>
                  <a:pt x="164195" y="468124"/>
                  <a:pt x="163666" y="484263"/>
                </a:cubicBezTo>
                <a:cubicBezTo>
                  <a:pt x="163137" y="500402"/>
                  <a:pt x="128211" y="240581"/>
                  <a:pt x="123978" y="247725"/>
                </a:cubicBezTo>
                <a:cubicBezTo>
                  <a:pt x="119745" y="254869"/>
                  <a:pt x="149643" y="445104"/>
                  <a:pt x="138266" y="527125"/>
                </a:cubicBezTo>
                <a:cubicBezTo>
                  <a:pt x="126889" y="609146"/>
                  <a:pt x="64447" y="718683"/>
                  <a:pt x="55716" y="739850"/>
                </a:cubicBezTo>
                <a:cubicBezTo>
                  <a:pt x="46985" y="761017"/>
                  <a:pt x="83232" y="706513"/>
                  <a:pt x="85878" y="654125"/>
                </a:cubicBezTo>
                <a:cubicBezTo>
                  <a:pt x="88524" y="601738"/>
                  <a:pt x="70533" y="448279"/>
                  <a:pt x="71591" y="425525"/>
                </a:cubicBezTo>
                <a:cubicBezTo>
                  <a:pt x="72649" y="402771"/>
                  <a:pt x="95403" y="542735"/>
                  <a:pt x="92228" y="517600"/>
                </a:cubicBezTo>
                <a:cubicBezTo>
                  <a:pt x="89053" y="492465"/>
                  <a:pt x="52541" y="302230"/>
                  <a:pt x="52541" y="274713"/>
                </a:cubicBezTo>
                <a:cubicBezTo>
                  <a:pt x="52541" y="247196"/>
                  <a:pt x="92493" y="373402"/>
                  <a:pt x="92228" y="352500"/>
                </a:cubicBezTo>
                <a:cubicBezTo>
                  <a:pt x="91963" y="331598"/>
                  <a:pt x="51482" y="178933"/>
                  <a:pt x="50953" y="149300"/>
                </a:cubicBezTo>
                <a:cubicBezTo>
                  <a:pt x="50424" y="119667"/>
                  <a:pt x="97520" y="199571"/>
                  <a:pt x="89053" y="174700"/>
                </a:cubicBezTo>
                <a:cubicBezTo>
                  <a:pt x="80586" y="149829"/>
                  <a:pt x="-4080" y="-3894"/>
                  <a:pt x="153" y="75"/>
                </a:cubicBezTo>
                <a:cubicBezTo>
                  <a:pt x="4386" y="4044"/>
                  <a:pt x="96990" y="185813"/>
                  <a:pt x="114453" y="198513"/>
                </a:cubicBezTo>
                <a:cubicBezTo>
                  <a:pt x="131916" y="211213"/>
                  <a:pt x="110220" y="39763"/>
                  <a:pt x="117628" y="5405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: 図形 1082">
            <a:extLst>
              <a:ext uri="{FF2B5EF4-FFF2-40B4-BE49-F238E27FC236}">
                <a16:creationId xmlns:a16="http://schemas.microsoft.com/office/drawing/2014/main" id="{D1143BAB-A86E-4F68-885E-5D2A6F5BE394}"/>
              </a:ext>
            </a:extLst>
          </p:cNvPr>
          <p:cNvSpPr/>
          <p:nvPr/>
        </p:nvSpPr>
        <p:spPr>
          <a:xfrm>
            <a:off x="2813368" y="3389161"/>
            <a:ext cx="175457" cy="16512"/>
          </a:xfrm>
          <a:custGeom>
            <a:avLst/>
            <a:gdLst>
              <a:gd name="connsiteX0" fmla="*/ 1270 w 175457"/>
              <a:gd name="connsiteY0" fmla="*/ 152 h 16512"/>
              <a:gd name="connsiteX1" fmla="*/ 61595 w 175457"/>
              <a:gd name="connsiteY1" fmla="*/ 8089 h 16512"/>
              <a:gd name="connsiteX2" fmla="*/ 172720 w 175457"/>
              <a:gd name="connsiteY2" fmla="*/ 9677 h 16512"/>
              <a:gd name="connsiteX3" fmla="*/ 139382 w 175457"/>
              <a:gd name="connsiteY3" fmla="*/ 12852 h 16512"/>
              <a:gd name="connsiteX4" fmla="*/ 115570 w 175457"/>
              <a:gd name="connsiteY4" fmla="*/ 16027 h 16512"/>
              <a:gd name="connsiteX5" fmla="*/ 1270 w 175457"/>
              <a:gd name="connsiteY5" fmla="*/ 152 h 1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457" h="16512">
                <a:moveTo>
                  <a:pt x="1270" y="152"/>
                </a:moveTo>
                <a:cubicBezTo>
                  <a:pt x="-7726" y="-1171"/>
                  <a:pt x="33020" y="6502"/>
                  <a:pt x="61595" y="8089"/>
                </a:cubicBezTo>
                <a:cubicBezTo>
                  <a:pt x="90170" y="9677"/>
                  <a:pt x="159756" y="8883"/>
                  <a:pt x="172720" y="9677"/>
                </a:cubicBezTo>
                <a:cubicBezTo>
                  <a:pt x="185684" y="10471"/>
                  <a:pt x="148907" y="11794"/>
                  <a:pt x="139382" y="12852"/>
                </a:cubicBezTo>
                <a:cubicBezTo>
                  <a:pt x="129857" y="13910"/>
                  <a:pt x="134884" y="17879"/>
                  <a:pt x="115570" y="16027"/>
                </a:cubicBezTo>
                <a:cubicBezTo>
                  <a:pt x="96256" y="14175"/>
                  <a:pt x="10266" y="1475"/>
                  <a:pt x="1270" y="1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: 図形 1084">
            <a:extLst>
              <a:ext uri="{FF2B5EF4-FFF2-40B4-BE49-F238E27FC236}">
                <a16:creationId xmlns:a16="http://schemas.microsoft.com/office/drawing/2014/main" id="{4FA7BA1C-CEC2-4307-A231-F792D4DC917E}"/>
              </a:ext>
            </a:extLst>
          </p:cNvPr>
          <p:cNvSpPr/>
          <p:nvPr/>
        </p:nvSpPr>
        <p:spPr>
          <a:xfrm>
            <a:off x="2072810" y="3376611"/>
            <a:ext cx="154402" cy="35018"/>
          </a:xfrm>
          <a:custGeom>
            <a:avLst/>
            <a:gdLst>
              <a:gd name="connsiteX0" fmla="*/ 465 w 154402"/>
              <a:gd name="connsiteY0" fmla="*/ 20639 h 35018"/>
              <a:gd name="connsiteX1" fmla="*/ 65553 w 154402"/>
              <a:gd name="connsiteY1" fmla="*/ 22227 h 35018"/>
              <a:gd name="connsiteX2" fmla="*/ 151278 w 154402"/>
              <a:gd name="connsiteY2" fmla="*/ 2 h 35018"/>
              <a:gd name="connsiteX3" fmla="*/ 132228 w 154402"/>
              <a:gd name="connsiteY3" fmla="*/ 23814 h 35018"/>
              <a:gd name="connsiteX4" fmla="*/ 98890 w 154402"/>
              <a:gd name="connsiteY4" fmla="*/ 34927 h 35018"/>
              <a:gd name="connsiteX5" fmla="*/ 465 w 154402"/>
              <a:gd name="connsiteY5" fmla="*/ 20639 h 3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402" h="35018">
                <a:moveTo>
                  <a:pt x="465" y="20639"/>
                </a:moveTo>
                <a:cubicBezTo>
                  <a:pt x="-5091" y="18522"/>
                  <a:pt x="40418" y="25667"/>
                  <a:pt x="65553" y="22227"/>
                </a:cubicBezTo>
                <a:cubicBezTo>
                  <a:pt x="90689" y="18787"/>
                  <a:pt x="140166" y="-262"/>
                  <a:pt x="151278" y="2"/>
                </a:cubicBezTo>
                <a:cubicBezTo>
                  <a:pt x="162390" y="266"/>
                  <a:pt x="140959" y="17993"/>
                  <a:pt x="132228" y="23814"/>
                </a:cubicBezTo>
                <a:cubicBezTo>
                  <a:pt x="123497" y="29635"/>
                  <a:pt x="119528" y="33604"/>
                  <a:pt x="98890" y="34927"/>
                </a:cubicBezTo>
                <a:cubicBezTo>
                  <a:pt x="78253" y="36250"/>
                  <a:pt x="6021" y="22756"/>
                  <a:pt x="465" y="206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: 図形 1085">
            <a:extLst>
              <a:ext uri="{FF2B5EF4-FFF2-40B4-BE49-F238E27FC236}">
                <a16:creationId xmlns:a16="http://schemas.microsoft.com/office/drawing/2014/main" id="{FF0F03EF-ED54-4C5C-ADB8-6DE1001C65B3}"/>
              </a:ext>
            </a:extLst>
          </p:cNvPr>
          <p:cNvSpPr/>
          <p:nvPr/>
        </p:nvSpPr>
        <p:spPr>
          <a:xfrm>
            <a:off x="2732088" y="3344796"/>
            <a:ext cx="273178" cy="49342"/>
          </a:xfrm>
          <a:custGeom>
            <a:avLst/>
            <a:gdLst>
              <a:gd name="connsiteX0" fmla="*/ 0 w 273178"/>
              <a:gd name="connsiteY0" fmla="*/ 19117 h 49342"/>
              <a:gd name="connsiteX1" fmla="*/ 100012 w 273178"/>
              <a:gd name="connsiteY1" fmla="*/ 31817 h 49342"/>
              <a:gd name="connsiteX2" fmla="*/ 179387 w 273178"/>
              <a:gd name="connsiteY2" fmla="*/ 15942 h 49342"/>
              <a:gd name="connsiteX3" fmla="*/ 234950 w 273178"/>
              <a:gd name="connsiteY3" fmla="*/ 67 h 49342"/>
              <a:gd name="connsiteX4" fmla="*/ 273050 w 273178"/>
              <a:gd name="connsiteY4" fmla="*/ 22292 h 49342"/>
              <a:gd name="connsiteX5" fmla="*/ 222250 w 273178"/>
              <a:gd name="connsiteY5" fmla="*/ 14354 h 49342"/>
              <a:gd name="connsiteX6" fmla="*/ 173037 w 273178"/>
              <a:gd name="connsiteY6" fmla="*/ 28642 h 49342"/>
              <a:gd name="connsiteX7" fmla="*/ 134937 w 273178"/>
              <a:gd name="connsiteY7" fmla="*/ 36579 h 49342"/>
              <a:gd name="connsiteX8" fmla="*/ 100012 w 273178"/>
              <a:gd name="connsiteY8" fmla="*/ 49279 h 49342"/>
              <a:gd name="connsiteX9" fmla="*/ 0 w 273178"/>
              <a:gd name="connsiteY9" fmla="*/ 19117 h 49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3178" h="49342">
                <a:moveTo>
                  <a:pt x="0" y="19117"/>
                </a:moveTo>
                <a:cubicBezTo>
                  <a:pt x="0" y="16207"/>
                  <a:pt x="70114" y="32346"/>
                  <a:pt x="100012" y="31817"/>
                </a:cubicBezTo>
                <a:cubicBezTo>
                  <a:pt x="129910" y="31288"/>
                  <a:pt x="156897" y="21234"/>
                  <a:pt x="179387" y="15942"/>
                </a:cubicBezTo>
                <a:cubicBezTo>
                  <a:pt x="201877" y="10650"/>
                  <a:pt x="219340" y="-991"/>
                  <a:pt x="234950" y="67"/>
                </a:cubicBezTo>
                <a:cubicBezTo>
                  <a:pt x="250560" y="1125"/>
                  <a:pt x="275167" y="19911"/>
                  <a:pt x="273050" y="22292"/>
                </a:cubicBezTo>
                <a:cubicBezTo>
                  <a:pt x="270933" y="24673"/>
                  <a:pt x="238919" y="13296"/>
                  <a:pt x="222250" y="14354"/>
                </a:cubicBezTo>
                <a:cubicBezTo>
                  <a:pt x="205581" y="15412"/>
                  <a:pt x="187589" y="24938"/>
                  <a:pt x="173037" y="28642"/>
                </a:cubicBezTo>
                <a:cubicBezTo>
                  <a:pt x="158485" y="32346"/>
                  <a:pt x="147108" y="33140"/>
                  <a:pt x="134937" y="36579"/>
                </a:cubicBezTo>
                <a:cubicBezTo>
                  <a:pt x="122766" y="40019"/>
                  <a:pt x="116152" y="47692"/>
                  <a:pt x="100012" y="49279"/>
                </a:cubicBezTo>
                <a:cubicBezTo>
                  <a:pt x="83873" y="50867"/>
                  <a:pt x="0" y="22027"/>
                  <a:pt x="0" y="19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: 図形 1086">
            <a:extLst>
              <a:ext uri="{FF2B5EF4-FFF2-40B4-BE49-F238E27FC236}">
                <a16:creationId xmlns:a16="http://schemas.microsoft.com/office/drawing/2014/main" id="{5550A5EF-1340-481B-AD31-C83C355A594B}"/>
              </a:ext>
            </a:extLst>
          </p:cNvPr>
          <p:cNvSpPr/>
          <p:nvPr/>
        </p:nvSpPr>
        <p:spPr>
          <a:xfrm>
            <a:off x="2577751" y="3041067"/>
            <a:ext cx="92484" cy="75441"/>
          </a:xfrm>
          <a:custGeom>
            <a:avLst/>
            <a:gdLst>
              <a:gd name="connsiteX0" fmla="*/ 92424 w 92484"/>
              <a:gd name="connsiteY0" fmla="*/ 583 h 75441"/>
              <a:gd name="connsiteX1" fmla="*/ 16224 w 92484"/>
              <a:gd name="connsiteY1" fmla="*/ 52971 h 75441"/>
              <a:gd name="connsiteX2" fmla="*/ 349 w 92484"/>
              <a:gd name="connsiteY2" fmla="*/ 75196 h 75441"/>
              <a:gd name="connsiteX3" fmla="*/ 24162 w 92484"/>
              <a:gd name="connsiteY3" fmla="*/ 40271 h 75441"/>
              <a:gd name="connsiteX4" fmla="*/ 28924 w 92484"/>
              <a:gd name="connsiteY4" fmla="*/ 25983 h 75441"/>
              <a:gd name="connsiteX5" fmla="*/ 92424 w 92484"/>
              <a:gd name="connsiteY5" fmla="*/ 583 h 75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84" h="75441">
                <a:moveTo>
                  <a:pt x="92424" y="583"/>
                </a:moveTo>
                <a:cubicBezTo>
                  <a:pt x="90307" y="5081"/>
                  <a:pt x="31570" y="40536"/>
                  <a:pt x="16224" y="52971"/>
                </a:cubicBezTo>
                <a:cubicBezTo>
                  <a:pt x="878" y="65406"/>
                  <a:pt x="-974" y="77313"/>
                  <a:pt x="349" y="75196"/>
                </a:cubicBezTo>
                <a:cubicBezTo>
                  <a:pt x="1672" y="73079"/>
                  <a:pt x="19399" y="48473"/>
                  <a:pt x="24162" y="40271"/>
                </a:cubicBezTo>
                <a:cubicBezTo>
                  <a:pt x="28924" y="32069"/>
                  <a:pt x="17547" y="33127"/>
                  <a:pt x="28924" y="25983"/>
                </a:cubicBezTo>
                <a:cubicBezTo>
                  <a:pt x="40301" y="18839"/>
                  <a:pt x="94541" y="-3915"/>
                  <a:pt x="92424" y="5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: 図形 1087">
            <a:extLst>
              <a:ext uri="{FF2B5EF4-FFF2-40B4-BE49-F238E27FC236}">
                <a16:creationId xmlns:a16="http://schemas.microsoft.com/office/drawing/2014/main" id="{6F41B9C7-8638-48FD-8718-33180D5D3BF5}"/>
              </a:ext>
            </a:extLst>
          </p:cNvPr>
          <p:cNvSpPr/>
          <p:nvPr/>
        </p:nvSpPr>
        <p:spPr>
          <a:xfrm>
            <a:off x="2379538" y="3056603"/>
            <a:ext cx="62351" cy="66486"/>
          </a:xfrm>
          <a:custGeom>
            <a:avLst/>
            <a:gdLst>
              <a:gd name="connsiteX0" fmla="*/ 125 w 62351"/>
              <a:gd name="connsiteY0" fmla="*/ 922 h 66486"/>
              <a:gd name="connsiteX1" fmla="*/ 60450 w 62351"/>
              <a:gd name="connsiteY1" fmla="*/ 66010 h 66486"/>
              <a:gd name="connsiteX2" fmla="*/ 44575 w 62351"/>
              <a:gd name="connsiteY2" fmla="*/ 29497 h 66486"/>
              <a:gd name="connsiteX3" fmla="*/ 125 w 62351"/>
              <a:gd name="connsiteY3" fmla="*/ 922 h 6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351" h="66486">
                <a:moveTo>
                  <a:pt x="125" y="922"/>
                </a:moveTo>
                <a:cubicBezTo>
                  <a:pt x="2771" y="7007"/>
                  <a:pt x="53042" y="61248"/>
                  <a:pt x="60450" y="66010"/>
                </a:cubicBezTo>
                <a:cubicBezTo>
                  <a:pt x="67858" y="70773"/>
                  <a:pt x="51719" y="38493"/>
                  <a:pt x="44575" y="29497"/>
                </a:cubicBezTo>
                <a:cubicBezTo>
                  <a:pt x="37431" y="20501"/>
                  <a:pt x="-2521" y="-5163"/>
                  <a:pt x="125" y="9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: 図形 1088">
            <a:extLst>
              <a:ext uri="{FF2B5EF4-FFF2-40B4-BE49-F238E27FC236}">
                <a16:creationId xmlns:a16="http://schemas.microsoft.com/office/drawing/2014/main" id="{9D21F8E7-2A32-46D5-9917-5F695F314E33}"/>
              </a:ext>
            </a:extLst>
          </p:cNvPr>
          <p:cNvSpPr/>
          <p:nvPr/>
        </p:nvSpPr>
        <p:spPr>
          <a:xfrm>
            <a:off x="3051960" y="3483731"/>
            <a:ext cx="266887" cy="539921"/>
          </a:xfrm>
          <a:custGeom>
            <a:avLst/>
            <a:gdLst>
              <a:gd name="connsiteX0" fmla="*/ 197653 w 266887"/>
              <a:gd name="connsiteY0" fmla="*/ 135769 h 539921"/>
              <a:gd name="connsiteX1" fmla="*/ 127803 w 266887"/>
              <a:gd name="connsiteY1" fmla="*/ 284994 h 539921"/>
              <a:gd name="connsiteX2" fmla="*/ 89703 w 266887"/>
              <a:gd name="connsiteY2" fmla="*/ 340557 h 539921"/>
              <a:gd name="connsiteX3" fmla="*/ 43665 w 266887"/>
              <a:gd name="connsiteY3" fmla="*/ 538994 h 539921"/>
              <a:gd name="connsiteX4" fmla="*/ 53190 w 266887"/>
              <a:gd name="connsiteY4" fmla="*/ 411994 h 539921"/>
              <a:gd name="connsiteX5" fmla="*/ 59540 w 266887"/>
              <a:gd name="connsiteY5" fmla="*/ 342144 h 539921"/>
              <a:gd name="connsiteX6" fmla="*/ 803 w 266887"/>
              <a:gd name="connsiteY6" fmla="*/ 499307 h 539921"/>
              <a:gd name="connsiteX7" fmla="*/ 26203 w 266887"/>
              <a:gd name="connsiteY7" fmla="*/ 321507 h 539921"/>
              <a:gd name="connsiteX8" fmla="*/ 37315 w 266887"/>
              <a:gd name="connsiteY8" fmla="*/ 181807 h 539921"/>
              <a:gd name="connsiteX9" fmla="*/ 50015 w 266887"/>
              <a:gd name="connsiteY9" fmla="*/ 313569 h 539921"/>
              <a:gd name="connsiteX10" fmla="*/ 77003 w 266887"/>
              <a:gd name="connsiteY10" fmla="*/ 132594 h 539921"/>
              <a:gd name="connsiteX11" fmla="*/ 92878 w 266887"/>
              <a:gd name="connsiteY11" fmla="*/ 165932 h 539921"/>
              <a:gd name="connsiteX12" fmla="*/ 116690 w 266887"/>
              <a:gd name="connsiteY12" fmla="*/ 121482 h 539921"/>
              <a:gd name="connsiteX13" fmla="*/ 261153 w 266887"/>
              <a:gd name="connsiteY13" fmla="*/ 7182 h 539921"/>
              <a:gd name="connsiteX14" fmla="*/ 227815 w 266887"/>
              <a:gd name="connsiteY14" fmla="*/ 32582 h 539921"/>
              <a:gd name="connsiteX15" fmla="*/ 132565 w 266887"/>
              <a:gd name="connsiteY15" fmla="*/ 200857 h 539921"/>
              <a:gd name="connsiteX16" fmla="*/ 197653 w 266887"/>
              <a:gd name="connsiteY16" fmla="*/ 135769 h 539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6887" h="539921">
                <a:moveTo>
                  <a:pt x="197653" y="135769"/>
                </a:moveTo>
                <a:cubicBezTo>
                  <a:pt x="196859" y="149792"/>
                  <a:pt x="145795" y="250863"/>
                  <a:pt x="127803" y="284994"/>
                </a:cubicBezTo>
                <a:cubicBezTo>
                  <a:pt x="109811" y="319125"/>
                  <a:pt x="103726" y="298224"/>
                  <a:pt x="89703" y="340557"/>
                </a:cubicBezTo>
                <a:cubicBezTo>
                  <a:pt x="75680" y="382890"/>
                  <a:pt x="49750" y="527088"/>
                  <a:pt x="43665" y="538994"/>
                </a:cubicBezTo>
                <a:cubicBezTo>
                  <a:pt x="37580" y="550900"/>
                  <a:pt x="50544" y="444802"/>
                  <a:pt x="53190" y="411994"/>
                </a:cubicBezTo>
                <a:cubicBezTo>
                  <a:pt x="55836" y="379186"/>
                  <a:pt x="68271" y="327592"/>
                  <a:pt x="59540" y="342144"/>
                </a:cubicBezTo>
                <a:cubicBezTo>
                  <a:pt x="50809" y="356696"/>
                  <a:pt x="6359" y="502746"/>
                  <a:pt x="803" y="499307"/>
                </a:cubicBezTo>
                <a:cubicBezTo>
                  <a:pt x="-4753" y="495868"/>
                  <a:pt x="20118" y="374424"/>
                  <a:pt x="26203" y="321507"/>
                </a:cubicBezTo>
                <a:cubicBezTo>
                  <a:pt x="32288" y="268590"/>
                  <a:pt x="33346" y="183130"/>
                  <a:pt x="37315" y="181807"/>
                </a:cubicBezTo>
                <a:cubicBezTo>
                  <a:pt x="41284" y="180484"/>
                  <a:pt x="43400" y="321771"/>
                  <a:pt x="50015" y="313569"/>
                </a:cubicBezTo>
                <a:cubicBezTo>
                  <a:pt x="56630" y="305367"/>
                  <a:pt x="69859" y="157200"/>
                  <a:pt x="77003" y="132594"/>
                </a:cubicBezTo>
                <a:cubicBezTo>
                  <a:pt x="84147" y="107988"/>
                  <a:pt x="86263" y="167784"/>
                  <a:pt x="92878" y="165932"/>
                </a:cubicBezTo>
                <a:cubicBezTo>
                  <a:pt x="99492" y="164080"/>
                  <a:pt x="88644" y="147940"/>
                  <a:pt x="116690" y="121482"/>
                </a:cubicBezTo>
                <a:cubicBezTo>
                  <a:pt x="144736" y="95024"/>
                  <a:pt x="242632" y="21999"/>
                  <a:pt x="261153" y="7182"/>
                </a:cubicBezTo>
                <a:cubicBezTo>
                  <a:pt x="279674" y="-7635"/>
                  <a:pt x="249246" y="303"/>
                  <a:pt x="227815" y="32582"/>
                </a:cubicBezTo>
                <a:cubicBezTo>
                  <a:pt x="206384" y="64861"/>
                  <a:pt x="142619" y="179955"/>
                  <a:pt x="132565" y="200857"/>
                </a:cubicBezTo>
                <a:cubicBezTo>
                  <a:pt x="122511" y="221759"/>
                  <a:pt x="198447" y="121746"/>
                  <a:pt x="197653" y="13576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: 図形 1089">
            <a:extLst>
              <a:ext uri="{FF2B5EF4-FFF2-40B4-BE49-F238E27FC236}">
                <a16:creationId xmlns:a16="http://schemas.microsoft.com/office/drawing/2014/main" id="{7E3160F3-5A5F-45CB-8115-0851E50DA965}"/>
              </a:ext>
            </a:extLst>
          </p:cNvPr>
          <p:cNvSpPr/>
          <p:nvPr/>
        </p:nvSpPr>
        <p:spPr>
          <a:xfrm>
            <a:off x="2754621" y="3739926"/>
            <a:ext cx="415566" cy="533894"/>
          </a:xfrm>
          <a:custGeom>
            <a:avLst/>
            <a:gdLst>
              <a:gd name="connsiteX0" fmla="*/ 350529 w 415566"/>
              <a:gd name="connsiteY0" fmla="*/ 212949 h 533894"/>
              <a:gd name="connsiteX1" fmla="*/ 315604 w 415566"/>
              <a:gd name="connsiteY1" fmla="*/ 289149 h 533894"/>
              <a:gd name="connsiteX2" fmla="*/ 307667 w 415566"/>
              <a:gd name="connsiteY2" fmla="*/ 327249 h 533894"/>
              <a:gd name="connsiteX3" fmla="*/ 179079 w 415566"/>
              <a:gd name="connsiteY3" fmla="*/ 455837 h 533894"/>
              <a:gd name="connsiteX4" fmla="*/ 253692 w 415566"/>
              <a:gd name="connsiteY4" fmla="*/ 385987 h 533894"/>
              <a:gd name="connsiteX5" fmla="*/ 1279 w 415566"/>
              <a:gd name="connsiteY5" fmla="*/ 533624 h 533894"/>
              <a:gd name="connsiteX6" fmla="*/ 160029 w 415566"/>
              <a:gd name="connsiteY6" fmla="*/ 417737 h 533894"/>
              <a:gd name="connsiteX7" fmla="*/ 258454 w 415566"/>
              <a:gd name="connsiteY7" fmla="*/ 247874 h 533894"/>
              <a:gd name="connsiteX8" fmla="*/ 252104 w 415566"/>
              <a:gd name="connsiteY8" fmla="*/ 289149 h 533894"/>
              <a:gd name="connsiteX9" fmla="*/ 337829 w 415566"/>
              <a:gd name="connsiteY9" fmla="*/ 111349 h 533894"/>
              <a:gd name="connsiteX10" fmla="*/ 315604 w 415566"/>
              <a:gd name="connsiteY10" fmla="*/ 166912 h 533894"/>
              <a:gd name="connsiteX11" fmla="*/ 412442 w 415566"/>
              <a:gd name="connsiteY11" fmla="*/ 3399 h 533894"/>
              <a:gd name="connsiteX12" fmla="*/ 391804 w 415566"/>
              <a:gd name="connsiteY12" fmla="*/ 63724 h 533894"/>
              <a:gd name="connsiteX13" fmla="*/ 391804 w 415566"/>
              <a:gd name="connsiteY13" fmla="*/ 154212 h 533894"/>
              <a:gd name="connsiteX14" fmla="*/ 350529 w 415566"/>
              <a:gd name="connsiteY14" fmla="*/ 212949 h 533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5566" h="533894">
                <a:moveTo>
                  <a:pt x="350529" y="212949"/>
                </a:moveTo>
                <a:cubicBezTo>
                  <a:pt x="337829" y="235438"/>
                  <a:pt x="322748" y="270099"/>
                  <a:pt x="315604" y="289149"/>
                </a:cubicBezTo>
                <a:cubicBezTo>
                  <a:pt x="308460" y="308199"/>
                  <a:pt x="330421" y="299468"/>
                  <a:pt x="307667" y="327249"/>
                </a:cubicBezTo>
                <a:cubicBezTo>
                  <a:pt x="284913" y="355030"/>
                  <a:pt x="188075" y="446047"/>
                  <a:pt x="179079" y="455837"/>
                </a:cubicBezTo>
                <a:cubicBezTo>
                  <a:pt x="170083" y="465627"/>
                  <a:pt x="283325" y="373023"/>
                  <a:pt x="253692" y="385987"/>
                </a:cubicBezTo>
                <a:cubicBezTo>
                  <a:pt x="224059" y="398952"/>
                  <a:pt x="16889" y="528332"/>
                  <a:pt x="1279" y="533624"/>
                </a:cubicBezTo>
                <a:cubicBezTo>
                  <a:pt x="-14331" y="538916"/>
                  <a:pt x="117167" y="465362"/>
                  <a:pt x="160029" y="417737"/>
                </a:cubicBezTo>
                <a:cubicBezTo>
                  <a:pt x="202891" y="370112"/>
                  <a:pt x="243108" y="269305"/>
                  <a:pt x="258454" y="247874"/>
                </a:cubicBezTo>
                <a:cubicBezTo>
                  <a:pt x="273800" y="226443"/>
                  <a:pt x="238875" y="311903"/>
                  <a:pt x="252104" y="289149"/>
                </a:cubicBezTo>
                <a:cubicBezTo>
                  <a:pt x="265333" y="266395"/>
                  <a:pt x="327246" y="131722"/>
                  <a:pt x="337829" y="111349"/>
                </a:cubicBezTo>
                <a:cubicBezTo>
                  <a:pt x="348412" y="90976"/>
                  <a:pt x="303168" y="184904"/>
                  <a:pt x="315604" y="166912"/>
                </a:cubicBezTo>
                <a:cubicBezTo>
                  <a:pt x="328039" y="148920"/>
                  <a:pt x="399742" y="20597"/>
                  <a:pt x="412442" y="3399"/>
                </a:cubicBezTo>
                <a:cubicBezTo>
                  <a:pt x="425142" y="-13799"/>
                  <a:pt x="395244" y="38589"/>
                  <a:pt x="391804" y="63724"/>
                </a:cubicBezTo>
                <a:cubicBezTo>
                  <a:pt x="388364" y="88859"/>
                  <a:pt x="395508" y="129606"/>
                  <a:pt x="391804" y="154212"/>
                </a:cubicBezTo>
                <a:cubicBezTo>
                  <a:pt x="388100" y="178818"/>
                  <a:pt x="363229" y="190460"/>
                  <a:pt x="350529" y="21294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: 図形 1090">
            <a:extLst>
              <a:ext uri="{FF2B5EF4-FFF2-40B4-BE49-F238E27FC236}">
                <a16:creationId xmlns:a16="http://schemas.microsoft.com/office/drawing/2014/main" id="{3F19AAA8-EC41-443A-A1D4-9F56AE584DE6}"/>
              </a:ext>
            </a:extLst>
          </p:cNvPr>
          <p:cNvSpPr/>
          <p:nvPr/>
        </p:nvSpPr>
        <p:spPr>
          <a:xfrm>
            <a:off x="2609827" y="3238448"/>
            <a:ext cx="60353" cy="93721"/>
          </a:xfrm>
          <a:custGeom>
            <a:avLst/>
            <a:gdLst>
              <a:gd name="connsiteX0" fmla="*/ 60348 w 60353"/>
              <a:gd name="connsiteY0" fmla="*/ 52 h 93721"/>
              <a:gd name="connsiteX1" fmla="*/ 12723 w 60353"/>
              <a:gd name="connsiteY1" fmla="*/ 47677 h 93721"/>
              <a:gd name="connsiteX2" fmla="*/ 23 w 60353"/>
              <a:gd name="connsiteY2" fmla="*/ 93715 h 93721"/>
              <a:gd name="connsiteX3" fmla="*/ 9548 w 60353"/>
              <a:gd name="connsiteY3" fmla="*/ 50852 h 93721"/>
              <a:gd name="connsiteX4" fmla="*/ 9548 w 60353"/>
              <a:gd name="connsiteY4" fmla="*/ 38152 h 93721"/>
              <a:gd name="connsiteX5" fmla="*/ 60348 w 60353"/>
              <a:gd name="connsiteY5" fmla="*/ 52 h 93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353" h="93721">
                <a:moveTo>
                  <a:pt x="60348" y="52"/>
                </a:moveTo>
                <a:cubicBezTo>
                  <a:pt x="60877" y="1639"/>
                  <a:pt x="22777" y="32067"/>
                  <a:pt x="12723" y="47677"/>
                </a:cubicBezTo>
                <a:cubicBezTo>
                  <a:pt x="2669" y="63287"/>
                  <a:pt x="552" y="93186"/>
                  <a:pt x="23" y="93715"/>
                </a:cubicBezTo>
                <a:cubicBezTo>
                  <a:pt x="-506" y="94244"/>
                  <a:pt x="7960" y="60113"/>
                  <a:pt x="9548" y="50852"/>
                </a:cubicBezTo>
                <a:cubicBezTo>
                  <a:pt x="11135" y="41592"/>
                  <a:pt x="1875" y="42914"/>
                  <a:pt x="9548" y="38152"/>
                </a:cubicBezTo>
                <a:cubicBezTo>
                  <a:pt x="17221" y="33390"/>
                  <a:pt x="59819" y="-1535"/>
                  <a:pt x="60348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: 図形 1091">
            <a:extLst>
              <a:ext uri="{FF2B5EF4-FFF2-40B4-BE49-F238E27FC236}">
                <a16:creationId xmlns:a16="http://schemas.microsoft.com/office/drawing/2014/main" id="{A634D314-097D-4AF3-B595-62E9B95D7414}"/>
              </a:ext>
            </a:extLst>
          </p:cNvPr>
          <p:cNvSpPr/>
          <p:nvPr/>
        </p:nvSpPr>
        <p:spPr>
          <a:xfrm>
            <a:off x="2299454" y="3370263"/>
            <a:ext cx="123118" cy="119794"/>
          </a:xfrm>
          <a:custGeom>
            <a:avLst/>
            <a:gdLst>
              <a:gd name="connsiteX0" fmla="*/ 123071 w 123118"/>
              <a:gd name="connsiteY0" fmla="*/ 0 h 119794"/>
              <a:gd name="connsiteX1" fmla="*/ 51634 w 123118"/>
              <a:gd name="connsiteY1" fmla="*/ 47625 h 119794"/>
              <a:gd name="connsiteX2" fmla="*/ 834 w 123118"/>
              <a:gd name="connsiteY2" fmla="*/ 119062 h 119794"/>
              <a:gd name="connsiteX3" fmla="*/ 21471 w 123118"/>
              <a:gd name="connsiteY3" fmla="*/ 82550 h 119794"/>
              <a:gd name="connsiteX4" fmla="*/ 40521 w 123118"/>
              <a:gd name="connsiteY4" fmla="*/ 47625 h 119794"/>
              <a:gd name="connsiteX5" fmla="*/ 123071 w 123118"/>
              <a:gd name="connsiteY5" fmla="*/ 0 h 1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118" h="119794">
                <a:moveTo>
                  <a:pt x="123071" y="0"/>
                </a:moveTo>
                <a:cubicBezTo>
                  <a:pt x="124923" y="0"/>
                  <a:pt x="72007" y="27781"/>
                  <a:pt x="51634" y="47625"/>
                </a:cubicBezTo>
                <a:cubicBezTo>
                  <a:pt x="31261" y="67469"/>
                  <a:pt x="5861" y="113241"/>
                  <a:pt x="834" y="119062"/>
                </a:cubicBezTo>
                <a:cubicBezTo>
                  <a:pt x="-4193" y="124883"/>
                  <a:pt x="14856" y="94456"/>
                  <a:pt x="21471" y="82550"/>
                </a:cubicBezTo>
                <a:cubicBezTo>
                  <a:pt x="28085" y="70644"/>
                  <a:pt x="22529" y="60325"/>
                  <a:pt x="40521" y="47625"/>
                </a:cubicBezTo>
                <a:cubicBezTo>
                  <a:pt x="58513" y="34925"/>
                  <a:pt x="121219" y="0"/>
                  <a:pt x="12307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: 図形 1092">
            <a:extLst>
              <a:ext uri="{FF2B5EF4-FFF2-40B4-BE49-F238E27FC236}">
                <a16:creationId xmlns:a16="http://schemas.microsoft.com/office/drawing/2014/main" id="{2894B64B-C224-40AB-8AF2-28C196C8230B}"/>
              </a:ext>
            </a:extLst>
          </p:cNvPr>
          <p:cNvSpPr/>
          <p:nvPr/>
        </p:nvSpPr>
        <p:spPr>
          <a:xfrm>
            <a:off x="2114376" y="2500896"/>
            <a:ext cx="573362" cy="171080"/>
          </a:xfrm>
          <a:custGeom>
            <a:avLst/>
            <a:gdLst>
              <a:gd name="connsiteX0" fmla="*/ 573262 w 573362"/>
              <a:gd name="connsiteY0" fmla="*/ 170867 h 171080"/>
              <a:gd name="connsiteX1" fmla="*/ 424037 w 573362"/>
              <a:gd name="connsiteY1" fmla="*/ 1004 h 171080"/>
              <a:gd name="connsiteX2" fmla="*/ 22399 w 573362"/>
              <a:gd name="connsiteY2" fmla="*/ 99429 h 171080"/>
              <a:gd name="connsiteX3" fmla="*/ 89074 w 573362"/>
              <a:gd name="connsiteY3" fmla="*/ 77204 h 171080"/>
              <a:gd name="connsiteX4" fmla="*/ 406574 w 573362"/>
              <a:gd name="connsiteY4" fmla="*/ 37517 h 171080"/>
              <a:gd name="connsiteX5" fmla="*/ 573262 w 573362"/>
              <a:gd name="connsiteY5" fmla="*/ 170867 h 171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3362" h="171080">
                <a:moveTo>
                  <a:pt x="573262" y="170867"/>
                </a:moveTo>
                <a:cubicBezTo>
                  <a:pt x="576172" y="164782"/>
                  <a:pt x="515847" y="12910"/>
                  <a:pt x="424037" y="1004"/>
                </a:cubicBezTo>
                <a:cubicBezTo>
                  <a:pt x="332227" y="-10902"/>
                  <a:pt x="78226" y="86729"/>
                  <a:pt x="22399" y="99429"/>
                </a:cubicBezTo>
                <a:cubicBezTo>
                  <a:pt x="-33428" y="112129"/>
                  <a:pt x="25045" y="87523"/>
                  <a:pt x="89074" y="77204"/>
                </a:cubicBezTo>
                <a:cubicBezTo>
                  <a:pt x="153103" y="66885"/>
                  <a:pt x="328787" y="24288"/>
                  <a:pt x="406574" y="37517"/>
                </a:cubicBezTo>
                <a:cubicBezTo>
                  <a:pt x="484361" y="50746"/>
                  <a:pt x="570352" y="176952"/>
                  <a:pt x="573262" y="1708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: 図形 1093">
            <a:extLst>
              <a:ext uri="{FF2B5EF4-FFF2-40B4-BE49-F238E27FC236}">
                <a16:creationId xmlns:a16="http://schemas.microsoft.com/office/drawing/2014/main" id="{F3CAE3CF-5D62-4198-A8E8-BACAF02DABD3}"/>
              </a:ext>
            </a:extLst>
          </p:cNvPr>
          <p:cNvSpPr/>
          <p:nvPr/>
        </p:nvSpPr>
        <p:spPr>
          <a:xfrm>
            <a:off x="2158049" y="2597529"/>
            <a:ext cx="484952" cy="254312"/>
          </a:xfrm>
          <a:custGeom>
            <a:avLst/>
            <a:gdLst>
              <a:gd name="connsiteX0" fmla="*/ 480376 w 484952"/>
              <a:gd name="connsiteY0" fmla="*/ 67884 h 254312"/>
              <a:gd name="connsiteX1" fmla="*/ 204151 w 484952"/>
              <a:gd name="connsiteY1" fmla="*/ 26609 h 254312"/>
              <a:gd name="connsiteX2" fmla="*/ 5714 w 484952"/>
              <a:gd name="connsiteY2" fmla="*/ 247271 h 254312"/>
              <a:gd name="connsiteX3" fmla="*/ 61276 w 484952"/>
              <a:gd name="connsiteY3" fmla="*/ 183771 h 254312"/>
              <a:gd name="connsiteX4" fmla="*/ 140651 w 484952"/>
              <a:gd name="connsiteY4" fmla="*/ 25021 h 254312"/>
              <a:gd name="connsiteX5" fmla="*/ 359726 w 484952"/>
              <a:gd name="connsiteY5" fmla="*/ 4384 h 254312"/>
              <a:gd name="connsiteX6" fmla="*/ 480376 w 484952"/>
              <a:gd name="connsiteY6" fmla="*/ 67884 h 25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4952" h="254312">
                <a:moveTo>
                  <a:pt x="480376" y="67884"/>
                </a:moveTo>
                <a:cubicBezTo>
                  <a:pt x="454447" y="71588"/>
                  <a:pt x="283261" y="-3289"/>
                  <a:pt x="204151" y="26609"/>
                </a:cubicBezTo>
                <a:cubicBezTo>
                  <a:pt x="125041" y="56507"/>
                  <a:pt x="29526" y="221077"/>
                  <a:pt x="5714" y="247271"/>
                </a:cubicBezTo>
                <a:cubicBezTo>
                  <a:pt x="-18098" y="273465"/>
                  <a:pt x="38786" y="220813"/>
                  <a:pt x="61276" y="183771"/>
                </a:cubicBezTo>
                <a:cubicBezTo>
                  <a:pt x="83765" y="146729"/>
                  <a:pt x="90909" y="54919"/>
                  <a:pt x="140651" y="25021"/>
                </a:cubicBezTo>
                <a:cubicBezTo>
                  <a:pt x="190393" y="-4877"/>
                  <a:pt x="303370" y="-2495"/>
                  <a:pt x="359726" y="4384"/>
                </a:cubicBezTo>
                <a:cubicBezTo>
                  <a:pt x="416082" y="11263"/>
                  <a:pt x="506305" y="64180"/>
                  <a:pt x="480376" y="678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: 図形 1094">
            <a:extLst>
              <a:ext uri="{FF2B5EF4-FFF2-40B4-BE49-F238E27FC236}">
                <a16:creationId xmlns:a16="http://schemas.microsoft.com/office/drawing/2014/main" id="{89F9966A-6B58-4271-8777-52D2EFBE6AD0}"/>
              </a:ext>
            </a:extLst>
          </p:cNvPr>
          <p:cNvSpPr/>
          <p:nvPr/>
        </p:nvSpPr>
        <p:spPr>
          <a:xfrm>
            <a:off x="1916486" y="2687446"/>
            <a:ext cx="313177" cy="583672"/>
          </a:xfrm>
          <a:custGeom>
            <a:avLst/>
            <a:gdLst>
              <a:gd name="connsiteX0" fmla="*/ 312364 w 313177"/>
              <a:gd name="connsiteY0" fmla="*/ 1779 h 583672"/>
              <a:gd name="connsiteX1" fmla="*/ 134564 w 313177"/>
              <a:gd name="connsiteY1" fmla="*/ 151004 h 583672"/>
              <a:gd name="connsiteX2" fmla="*/ 5977 w 313177"/>
              <a:gd name="connsiteY2" fmla="*/ 557404 h 583672"/>
              <a:gd name="connsiteX3" fmla="*/ 25027 w 313177"/>
              <a:gd name="connsiteY3" fmla="*/ 509779 h 583672"/>
              <a:gd name="connsiteX4" fmla="*/ 58364 w 313177"/>
              <a:gd name="connsiteY4" fmla="*/ 235142 h 583672"/>
              <a:gd name="connsiteX5" fmla="*/ 312364 w 313177"/>
              <a:gd name="connsiteY5" fmla="*/ 1779 h 583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3177" h="583672">
                <a:moveTo>
                  <a:pt x="312364" y="1779"/>
                </a:moveTo>
                <a:cubicBezTo>
                  <a:pt x="325064" y="-12244"/>
                  <a:pt x="185628" y="58400"/>
                  <a:pt x="134564" y="151004"/>
                </a:cubicBezTo>
                <a:cubicBezTo>
                  <a:pt x="83500" y="243608"/>
                  <a:pt x="24233" y="497608"/>
                  <a:pt x="5977" y="557404"/>
                </a:cubicBezTo>
                <a:cubicBezTo>
                  <a:pt x="-12279" y="617200"/>
                  <a:pt x="16296" y="563489"/>
                  <a:pt x="25027" y="509779"/>
                </a:cubicBezTo>
                <a:cubicBezTo>
                  <a:pt x="33758" y="456069"/>
                  <a:pt x="11004" y="319544"/>
                  <a:pt x="58364" y="235142"/>
                </a:cubicBezTo>
                <a:cubicBezTo>
                  <a:pt x="105724" y="150740"/>
                  <a:pt x="299664" y="15802"/>
                  <a:pt x="312364" y="17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: 図形 1095">
            <a:extLst>
              <a:ext uri="{FF2B5EF4-FFF2-40B4-BE49-F238E27FC236}">
                <a16:creationId xmlns:a16="http://schemas.microsoft.com/office/drawing/2014/main" id="{C0F377DB-5689-405F-825D-4A5B37E77DE6}"/>
              </a:ext>
            </a:extLst>
          </p:cNvPr>
          <p:cNvSpPr/>
          <p:nvPr/>
        </p:nvSpPr>
        <p:spPr>
          <a:xfrm>
            <a:off x="1688618" y="2735008"/>
            <a:ext cx="246562" cy="618820"/>
          </a:xfrm>
          <a:custGeom>
            <a:avLst/>
            <a:gdLst>
              <a:gd name="connsiteX0" fmla="*/ 246545 w 246562"/>
              <a:gd name="connsiteY0" fmla="*/ 255 h 618820"/>
              <a:gd name="connsiteX1" fmla="*/ 100495 w 246562"/>
              <a:gd name="connsiteY1" fmla="*/ 193930 h 618820"/>
              <a:gd name="connsiteX2" fmla="*/ 3657 w 246562"/>
              <a:gd name="connsiteY2" fmla="*/ 597155 h 618820"/>
              <a:gd name="connsiteX3" fmla="*/ 22707 w 246562"/>
              <a:gd name="connsiteY3" fmla="*/ 536830 h 618820"/>
              <a:gd name="connsiteX4" fmla="*/ 44932 w 246562"/>
              <a:gd name="connsiteY4" fmla="*/ 303467 h 618820"/>
              <a:gd name="connsiteX5" fmla="*/ 90970 w 246562"/>
              <a:gd name="connsiteY5" fmla="*/ 155830 h 618820"/>
              <a:gd name="connsiteX6" fmla="*/ 246545 w 246562"/>
              <a:gd name="connsiteY6" fmla="*/ 255 h 618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6562" h="618820">
                <a:moveTo>
                  <a:pt x="246545" y="255"/>
                </a:moveTo>
                <a:cubicBezTo>
                  <a:pt x="248133" y="6605"/>
                  <a:pt x="140976" y="94447"/>
                  <a:pt x="100495" y="193930"/>
                </a:cubicBezTo>
                <a:cubicBezTo>
                  <a:pt x="60014" y="293413"/>
                  <a:pt x="16622" y="540005"/>
                  <a:pt x="3657" y="597155"/>
                </a:cubicBezTo>
                <a:cubicBezTo>
                  <a:pt x="-9308" y="654305"/>
                  <a:pt x="15828" y="585778"/>
                  <a:pt x="22707" y="536830"/>
                </a:cubicBezTo>
                <a:cubicBezTo>
                  <a:pt x="29586" y="487882"/>
                  <a:pt x="33555" y="366967"/>
                  <a:pt x="44932" y="303467"/>
                </a:cubicBezTo>
                <a:cubicBezTo>
                  <a:pt x="56309" y="239967"/>
                  <a:pt x="56310" y="204249"/>
                  <a:pt x="90970" y="155830"/>
                </a:cubicBezTo>
                <a:cubicBezTo>
                  <a:pt x="125630" y="107411"/>
                  <a:pt x="244957" y="-6095"/>
                  <a:pt x="246545" y="2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: 図形 1096">
            <a:extLst>
              <a:ext uri="{FF2B5EF4-FFF2-40B4-BE49-F238E27FC236}">
                <a16:creationId xmlns:a16="http://schemas.microsoft.com/office/drawing/2014/main" id="{162DE45D-9DF5-41A5-85F0-40D10B7C9113}"/>
              </a:ext>
            </a:extLst>
          </p:cNvPr>
          <p:cNvSpPr/>
          <p:nvPr/>
        </p:nvSpPr>
        <p:spPr>
          <a:xfrm>
            <a:off x="1757276" y="3051944"/>
            <a:ext cx="155997" cy="717477"/>
          </a:xfrm>
          <a:custGeom>
            <a:avLst/>
            <a:gdLst>
              <a:gd name="connsiteX0" fmla="*/ 155662 w 155997"/>
              <a:gd name="connsiteY0" fmla="*/ 819 h 717477"/>
              <a:gd name="connsiteX1" fmla="*/ 44537 w 155997"/>
              <a:gd name="connsiteY1" fmla="*/ 246881 h 717477"/>
              <a:gd name="connsiteX2" fmla="*/ 54062 w 155997"/>
              <a:gd name="connsiteY2" fmla="*/ 694556 h 717477"/>
              <a:gd name="connsiteX3" fmla="*/ 55649 w 155997"/>
              <a:gd name="connsiteY3" fmla="*/ 618356 h 717477"/>
              <a:gd name="connsiteX4" fmla="*/ 3262 w 155997"/>
              <a:gd name="connsiteY4" fmla="*/ 324669 h 717477"/>
              <a:gd name="connsiteX5" fmla="*/ 155662 w 155997"/>
              <a:gd name="connsiteY5" fmla="*/ 819 h 717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997" h="717477">
                <a:moveTo>
                  <a:pt x="155662" y="819"/>
                </a:moveTo>
                <a:cubicBezTo>
                  <a:pt x="162541" y="-12146"/>
                  <a:pt x="61470" y="131258"/>
                  <a:pt x="44537" y="246881"/>
                </a:cubicBezTo>
                <a:cubicBezTo>
                  <a:pt x="27604" y="362504"/>
                  <a:pt x="52210" y="632644"/>
                  <a:pt x="54062" y="694556"/>
                </a:cubicBezTo>
                <a:cubicBezTo>
                  <a:pt x="55914" y="756468"/>
                  <a:pt x="64116" y="680004"/>
                  <a:pt x="55649" y="618356"/>
                </a:cubicBezTo>
                <a:cubicBezTo>
                  <a:pt x="47182" y="556708"/>
                  <a:pt x="-14730" y="423623"/>
                  <a:pt x="3262" y="324669"/>
                </a:cubicBezTo>
                <a:cubicBezTo>
                  <a:pt x="21254" y="225715"/>
                  <a:pt x="148783" y="13784"/>
                  <a:pt x="155662" y="8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: 図形 1097">
            <a:extLst>
              <a:ext uri="{FF2B5EF4-FFF2-40B4-BE49-F238E27FC236}">
                <a16:creationId xmlns:a16="http://schemas.microsoft.com/office/drawing/2014/main" id="{7AFA7D41-CCCE-4958-B156-D0AFE1903315}"/>
              </a:ext>
            </a:extLst>
          </p:cNvPr>
          <p:cNvSpPr/>
          <p:nvPr/>
        </p:nvSpPr>
        <p:spPr>
          <a:xfrm>
            <a:off x="1865515" y="3273390"/>
            <a:ext cx="136552" cy="556469"/>
          </a:xfrm>
          <a:custGeom>
            <a:avLst/>
            <a:gdLst>
              <a:gd name="connsiteX0" fmla="*/ 136323 w 136552"/>
              <a:gd name="connsiteY0" fmla="*/ 35 h 556469"/>
              <a:gd name="connsiteX1" fmla="*/ 34723 w 136552"/>
              <a:gd name="connsiteY1" fmla="*/ 241335 h 556469"/>
              <a:gd name="connsiteX2" fmla="*/ 75998 w 136552"/>
              <a:gd name="connsiteY2" fmla="*/ 546135 h 556469"/>
              <a:gd name="connsiteX3" fmla="*/ 61710 w 136552"/>
              <a:gd name="connsiteY3" fmla="*/ 490573 h 556469"/>
              <a:gd name="connsiteX4" fmla="*/ 1385 w 136552"/>
              <a:gd name="connsiteY4" fmla="*/ 225460 h 556469"/>
              <a:gd name="connsiteX5" fmla="*/ 136323 w 136552"/>
              <a:gd name="connsiteY5" fmla="*/ 35 h 55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552" h="556469">
                <a:moveTo>
                  <a:pt x="136323" y="35"/>
                </a:moveTo>
                <a:cubicBezTo>
                  <a:pt x="141879" y="2681"/>
                  <a:pt x="44777" y="150318"/>
                  <a:pt x="34723" y="241335"/>
                </a:cubicBezTo>
                <a:cubicBezTo>
                  <a:pt x="24669" y="332352"/>
                  <a:pt x="71500" y="504595"/>
                  <a:pt x="75998" y="546135"/>
                </a:cubicBezTo>
                <a:cubicBezTo>
                  <a:pt x="80496" y="587675"/>
                  <a:pt x="61710" y="490573"/>
                  <a:pt x="61710" y="490573"/>
                </a:cubicBezTo>
                <a:cubicBezTo>
                  <a:pt x="49275" y="437127"/>
                  <a:pt x="-9728" y="305893"/>
                  <a:pt x="1385" y="225460"/>
                </a:cubicBezTo>
                <a:cubicBezTo>
                  <a:pt x="12498" y="145027"/>
                  <a:pt x="130767" y="-2611"/>
                  <a:pt x="136323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: 図形 1098">
            <a:extLst>
              <a:ext uri="{FF2B5EF4-FFF2-40B4-BE49-F238E27FC236}">
                <a16:creationId xmlns:a16="http://schemas.microsoft.com/office/drawing/2014/main" id="{8117956E-1284-4ADF-9250-378B8BDCC236}"/>
              </a:ext>
            </a:extLst>
          </p:cNvPr>
          <p:cNvSpPr/>
          <p:nvPr/>
        </p:nvSpPr>
        <p:spPr>
          <a:xfrm>
            <a:off x="1645960" y="3373349"/>
            <a:ext cx="146050" cy="433314"/>
          </a:xfrm>
          <a:custGeom>
            <a:avLst/>
            <a:gdLst>
              <a:gd name="connsiteX0" fmla="*/ 78065 w 146050"/>
              <a:gd name="connsiteY0" fmla="*/ 89 h 433314"/>
              <a:gd name="connsiteX1" fmla="*/ 24090 w 146050"/>
              <a:gd name="connsiteY1" fmla="*/ 149314 h 433314"/>
              <a:gd name="connsiteX2" fmla="*/ 139978 w 146050"/>
              <a:gd name="connsiteY2" fmla="*/ 422364 h 433314"/>
              <a:gd name="connsiteX3" fmla="*/ 116165 w 146050"/>
              <a:gd name="connsiteY3" fmla="*/ 358864 h 433314"/>
              <a:gd name="connsiteX4" fmla="*/ 278 w 146050"/>
              <a:gd name="connsiteY4" fmla="*/ 168364 h 433314"/>
              <a:gd name="connsiteX5" fmla="*/ 78065 w 146050"/>
              <a:gd name="connsiteY5" fmla="*/ 89 h 43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050" h="433314">
                <a:moveTo>
                  <a:pt x="78065" y="89"/>
                </a:moveTo>
                <a:cubicBezTo>
                  <a:pt x="82034" y="-3086"/>
                  <a:pt x="13771" y="78935"/>
                  <a:pt x="24090" y="149314"/>
                </a:cubicBezTo>
                <a:cubicBezTo>
                  <a:pt x="34409" y="219693"/>
                  <a:pt x="124632" y="387439"/>
                  <a:pt x="139978" y="422364"/>
                </a:cubicBezTo>
                <a:cubicBezTo>
                  <a:pt x="155324" y="457289"/>
                  <a:pt x="139448" y="401197"/>
                  <a:pt x="116165" y="358864"/>
                </a:cubicBezTo>
                <a:cubicBezTo>
                  <a:pt x="92882" y="316531"/>
                  <a:pt x="5834" y="226043"/>
                  <a:pt x="278" y="168364"/>
                </a:cubicBezTo>
                <a:cubicBezTo>
                  <a:pt x="-5278" y="110685"/>
                  <a:pt x="74096" y="3264"/>
                  <a:pt x="78065" y="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: 図形 1099">
            <a:extLst>
              <a:ext uri="{FF2B5EF4-FFF2-40B4-BE49-F238E27FC236}">
                <a16:creationId xmlns:a16="http://schemas.microsoft.com/office/drawing/2014/main" id="{6E93D4B3-4D91-4DC1-8103-22C2BDA22B03}"/>
              </a:ext>
            </a:extLst>
          </p:cNvPr>
          <p:cNvSpPr/>
          <p:nvPr/>
        </p:nvSpPr>
        <p:spPr>
          <a:xfrm>
            <a:off x="1847517" y="3862069"/>
            <a:ext cx="286631" cy="388541"/>
          </a:xfrm>
          <a:custGeom>
            <a:avLst/>
            <a:gdLst>
              <a:gd name="connsiteX0" fmla="*/ 5096 w 286631"/>
              <a:gd name="connsiteY0" fmla="*/ 319 h 388541"/>
              <a:gd name="connsiteX1" fmla="*/ 11446 w 286631"/>
              <a:gd name="connsiteY1" fmla="*/ 149544 h 388541"/>
              <a:gd name="connsiteX2" fmla="*/ 40021 w 286631"/>
              <a:gd name="connsiteY2" fmla="*/ 198756 h 388541"/>
              <a:gd name="connsiteX3" fmla="*/ 276558 w 286631"/>
              <a:gd name="connsiteY3" fmla="*/ 379731 h 388541"/>
              <a:gd name="connsiteX4" fmla="*/ 227346 w 286631"/>
              <a:gd name="connsiteY4" fmla="*/ 343219 h 388541"/>
              <a:gd name="connsiteX5" fmla="*/ 84471 w 286631"/>
              <a:gd name="connsiteY5" fmla="*/ 193994 h 388541"/>
              <a:gd name="connsiteX6" fmla="*/ 5096 w 286631"/>
              <a:gd name="connsiteY6" fmla="*/ 319 h 388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631" h="388541">
                <a:moveTo>
                  <a:pt x="5096" y="319"/>
                </a:moveTo>
                <a:cubicBezTo>
                  <a:pt x="-7075" y="-7089"/>
                  <a:pt x="5625" y="116471"/>
                  <a:pt x="11446" y="149544"/>
                </a:cubicBezTo>
                <a:cubicBezTo>
                  <a:pt x="17267" y="182617"/>
                  <a:pt x="-4164" y="160392"/>
                  <a:pt x="40021" y="198756"/>
                </a:cubicBezTo>
                <a:cubicBezTo>
                  <a:pt x="84206" y="237120"/>
                  <a:pt x="245337" y="355654"/>
                  <a:pt x="276558" y="379731"/>
                </a:cubicBezTo>
                <a:cubicBezTo>
                  <a:pt x="307779" y="403808"/>
                  <a:pt x="259361" y="374175"/>
                  <a:pt x="227346" y="343219"/>
                </a:cubicBezTo>
                <a:cubicBezTo>
                  <a:pt x="195332" y="312263"/>
                  <a:pt x="119661" y="246911"/>
                  <a:pt x="84471" y="193994"/>
                </a:cubicBezTo>
                <a:cubicBezTo>
                  <a:pt x="49281" y="141077"/>
                  <a:pt x="17267" y="7727"/>
                  <a:pt x="5096" y="3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: 図形 1100">
            <a:extLst>
              <a:ext uri="{FF2B5EF4-FFF2-40B4-BE49-F238E27FC236}">
                <a16:creationId xmlns:a16="http://schemas.microsoft.com/office/drawing/2014/main" id="{344493D6-2481-42FE-B6A1-14C81FB13C47}"/>
              </a:ext>
            </a:extLst>
          </p:cNvPr>
          <p:cNvSpPr/>
          <p:nvPr/>
        </p:nvSpPr>
        <p:spPr>
          <a:xfrm>
            <a:off x="1632912" y="3040889"/>
            <a:ext cx="85368" cy="367005"/>
          </a:xfrm>
          <a:custGeom>
            <a:avLst/>
            <a:gdLst>
              <a:gd name="connsiteX0" fmla="*/ 84763 w 85368"/>
              <a:gd name="connsiteY0" fmla="*/ 761 h 367005"/>
              <a:gd name="connsiteX1" fmla="*/ 38726 w 85368"/>
              <a:gd name="connsiteY1" fmla="*/ 124586 h 367005"/>
              <a:gd name="connsiteX2" fmla="*/ 21263 w 85368"/>
              <a:gd name="connsiteY2" fmla="*/ 362711 h 367005"/>
              <a:gd name="connsiteX3" fmla="*/ 21263 w 85368"/>
              <a:gd name="connsiteY3" fmla="*/ 270636 h 367005"/>
              <a:gd name="connsiteX4" fmla="*/ 2213 w 85368"/>
              <a:gd name="connsiteY4" fmla="*/ 178561 h 367005"/>
              <a:gd name="connsiteX5" fmla="*/ 84763 w 85368"/>
              <a:gd name="connsiteY5" fmla="*/ 761 h 367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368" h="367005">
                <a:moveTo>
                  <a:pt x="84763" y="761"/>
                </a:moveTo>
                <a:cubicBezTo>
                  <a:pt x="90848" y="-8235"/>
                  <a:pt x="49309" y="64261"/>
                  <a:pt x="38726" y="124586"/>
                </a:cubicBezTo>
                <a:cubicBezTo>
                  <a:pt x="28143" y="184911"/>
                  <a:pt x="24173" y="338369"/>
                  <a:pt x="21263" y="362711"/>
                </a:cubicBezTo>
                <a:cubicBezTo>
                  <a:pt x="18353" y="387053"/>
                  <a:pt x="24438" y="301328"/>
                  <a:pt x="21263" y="270636"/>
                </a:cubicBezTo>
                <a:cubicBezTo>
                  <a:pt x="18088" y="239944"/>
                  <a:pt x="-7577" y="219571"/>
                  <a:pt x="2213" y="178561"/>
                </a:cubicBezTo>
                <a:cubicBezTo>
                  <a:pt x="12003" y="137551"/>
                  <a:pt x="78678" y="9757"/>
                  <a:pt x="84763" y="7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: 図形 1101">
            <a:extLst>
              <a:ext uri="{FF2B5EF4-FFF2-40B4-BE49-F238E27FC236}">
                <a16:creationId xmlns:a16="http://schemas.microsoft.com/office/drawing/2014/main" id="{E2648CD1-3B77-4275-B7E9-3F4A7A0D94D0}"/>
              </a:ext>
            </a:extLst>
          </p:cNvPr>
          <p:cNvSpPr/>
          <p:nvPr/>
        </p:nvSpPr>
        <p:spPr>
          <a:xfrm>
            <a:off x="1911286" y="2654232"/>
            <a:ext cx="308357" cy="349624"/>
          </a:xfrm>
          <a:custGeom>
            <a:avLst/>
            <a:gdLst>
              <a:gd name="connsiteX0" fmla="*/ 308039 w 308357"/>
              <a:gd name="connsiteY0" fmla="*/ 68 h 349624"/>
              <a:gd name="connsiteX1" fmla="*/ 104839 w 308357"/>
              <a:gd name="connsiteY1" fmla="*/ 112781 h 349624"/>
              <a:gd name="connsiteX2" fmla="*/ 3239 w 308357"/>
              <a:gd name="connsiteY2" fmla="*/ 344556 h 349624"/>
              <a:gd name="connsiteX3" fmla="*/ 36577 w 308357"/>
              <a:gd name="connsiteY3" fmla="*/ 258831 h 349624"/>
              <a:gd name="connsiteX4" fmla="*/ 149289 w 308357"/>
              <a:gd name="connsiteY4" fmla="*/ 98493 h 349624"/>
              <a:gd name="connsiteX5" fmla="*/ 308039 w 308357"/>
              <a:gd name="connsiteY5" fmla="*/ 68 h 34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357" h="349624">
                <a:moveTo>
                  <a:pt x="308039" y="68"/>
                </a:moveTo>
                <a:cubicBezTo>
                  <a:pt x="300631" y="2449"/>
                  <a:pt x="155639" y="55366"/>
                  <a:pt x="104839" y="112781"/>
                </a:cubicBezTo>
                <a:cubicBezTo>
                  <a:pt x="54039" y="170196"/>
                  <a:pt x="14616" y="320214"/>
                  <a:pt x="3239" y="344556"/>
                </a:cubicBezTo>
                <a:cubicBezTo>
                  <a:pt x="-8138" y="368898"/>
                  <a:pt x="12235" y="299841"/>
                  <a:pt x="36577" y="258831"/>
                </a:cubicBezTo>
                <a:cubicBezTo>
                  <a:pt x="60919" y="217821"/>
                  <a:pt x="106956" y="139239"/>
                  <a:pt x="149289" y="98493"/>
                </a:cubicBezTo>
                <a:cubicBezTo>
                  <a:pt x="191622" y="57747"/>
                  <a:pt x="315447" y="-2313"/>
                  <a:pt x="308039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: 図形 1102">
            <a:extLst>
              <a:ext uri="{FF2B5EF4-FFF2-40B4-BE49-F238E27FC236}">
                <a16:creationId xmlns:a16="http://schemas.microsoft.com/office/drawing/2014/main" id="{CB1EA522-A903-4A27-91B5-6054EDAB4B1D}"/>
              </a:ext>
            </a:extLst>
          </p:cNvPr>
          <p:cNvSpPr/>
          <p:nvPr/>
        </p:nvSpPr>
        <p:spPr>
          <a:xfrm>
            <a:off x="2041071" y="2367048"/>
            <a:ext cx="641855" cy="202890"/>
          </a:xfrm>
          <a:custGeom>
            <a:avLst/>
            <a:gdLst>
              <a:gd name="connsiteX0" fmla="*/ 641804 w 641855"/>
              <a:gd name="connsiteY0" fmla="*/ 176127 h 202890"/>
              <a:gd name="connsiteX1" fmla="*/ 546554 w 641855"/>
              <a:gd name="connsiteY1" fmla="*/ 20552 h 202890"/>
              <a:gd name="connsiteX2" fmla="*/ 349704 w 641855"/>
              <a:gd name="connsiteY2" fmla="*/ 20552 h 202890"/>
              <a:gd name="connsiteX3" fmla="*/ 24267 w 641855"/>
              <a:gd name="connsiteY3" fmla="*/ 193590 h 202890"/>
              <a:gd name="connsiteX4" fmla="*/ 54429 w 641855"/>
              <a:gd name="connsiteY4" fmla="*/ 166602 h 202890"/>
              <a:gd name="connsiteX5" fmla="*/ 298904 w 641855"/>
              <a:gd name="connsiteY5" fmla="*/ 57065 h 202890"/>
              <a:gd name="connsiteX6" fmla="*/ 454479 w 641855"/>
              <a:gd name="connsiteY6" fmla="*/ 39602 h 202890"/>
              <a:gd name="connsiteX7" fmla="*/ 535442 w 641855"/>
              <a:gd name="connsiteY7" fmla="*/ 60240 h 202890"/>
              <a:gd name="connsiteX8" fmla="*/ 641804 w 641855"/>
              <a:gd name="connsiteY8" fmla="*/ 176127 h 202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1855" h="202890">
                <a:moveTo>
                  <a:pt x="641804" y="176127"/>
                </a:moveTo>
                <a:cubicBezTo>
                  <a:pt x="643656" y="169512"/>
                  <a:pt x="595237" y="46481"/>
                  <a:pt x="546554" y="20552"/>
                </a:cubicBezTo>
                <a:cubicBezTo>
                  <a:pt x="497871" y="-5377"/>
                  <a:pt x="436752" y="-8288"/>
                  <a:pt x="349704" y="20552"/>
                </a:cubicBezTo>
                <a:cubicBezTo>
                  <a:pt x="262656" y="49392"/>
                  <a:pt x="73479" y="169248"/>
                  <a:pt x="24267" y="193590"/>
                </a:cubicBezTo>
                <a:cubicBezTo>
                  <a:pt x="-24945" y="217932"/>
                  <a:pt x="8656" y="189356"/>
                  <a:pt x="54429" y="166602"/>
                </a:cubicBezTo>
                <a:cubicBezTo>
                  <a:pt x="100202" y="143848"/>
                  <a:pt x="232229" y="78232"/>
                  <a:pt x="298904" y="57065"/>
                </a:cubicBezTo>
                <a:cubicBezTo>
                  <a:pt x="365579" y="35898"/>
                  <a:pt x="415056" y="39073"/>
                  <a:pt x="454479" y="39602"/>
                </a:cubicBezTo>
                <a:cubicBezTo>
                  <a:pt x="493902" y="40131"/>
                  <a:pt x="505544" y="40661"/>
                  <a:pt x="535442" y="60240"/>
                </a:cubicBezTo>
                <a:cubicBezTo>
                  <a:pt x="565340" y="79819"/>
                  <a:pt x="639952" y="182742"/>
                  <a:pt x="641804" y="176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: 図形 1103">
            <a:extLst>
              <a:ext uri="{FF2B5EF4-FFF2-40B4-BE49-F238E27FC236}">
                <a16:creationId xmlns:a16="http://schemas.microsoft.com/office/drawing/2014/main" id="{7617509C-CC7F-4215-9A91-AE7610962561}"/>
              </a:ext>
            </a:extLst>
          </p:cNvPr>
          <p:cNvSpPr/>
          <p:nvPr/>
        </p:nvSpPr>
        <p:spPr>
          <a:xfrm>
            <a:off x="1903807" y="2551003"/>
            <a:ext cx="260034" cy="339043"/>
          </a:xfrm>
          <a:custGeom>
            <a:avLst/>
            <a:gdLst>
              <a:gd name="connsiteX0" fmla="*/ 259956 w 260034"/>
              <a:gd name="connsiteY0" fmla="*/ 1697 h 339043"/>
              <a:gd name="connsiteX1" fmla="*/ 96443 w 260034"/>
              <a:gd name="connsiteY1" fmla="*/ 155685 h 339043"/>
              <a:gd name="connsiteX2" fmla="*/ 2781 w 260034"/>
              <a:gd name="connsiteY2" fmla="*/ 336660 h 339043"/>
              <a:gd name="connsiteX3" fmla="*/ 32943 w 260034"/>
              <a:gd name="connsiteY3" fmla="*/ 247760 h 339043"/>
              <a:gd name="connsiteX4" fmla="*/ 117081 w 260034"/>
              <a:gd name="connsiteY4" fmla="*/ 84247 h 339043"/>
              <a:gd name="connsiteX5" fmla="*/ 259956 w 260034"/>
              <a:gd name="connsiteY5" fmla="*/ 1697 h 33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034" h="339043">
                <a:moveTo>
                  <a:pt x="259956" y="1697"/>
                </a:moveTo>
                <a:cubicBezTo>
                  <a:pt x="256516" y="13603"/>
                  <a:pt x="139306" y="99858"/>
                  <a:pt x="96443" y="155685"/>
                </a:cubicBezTo>
                <a:cubicBezTo>
                  <a:pt x="53580" y="211512"/>
                  <a:pt x="13364" y="321314"/>
                  <a:pt x="2781" y="336660"/>
                </a:cubicBezTo>
                <a:cubicBezTo>
                  <a:pt x="-7802" y="352006"/>
                  <a:pt x="13893" y="289829"/>
                  <a:pt x="32943" y="247760"/>
                </a:cubicBezTo>
                <a:cubicBezTo>
                  <a:pt x="51993" y="205691"/>
                  <a:pt x="81362" y="125522"/>
                  <a:pt x="117081" y="84247"/>
                </a:cubicBezTo>
                <a:cubicBezTo>
                  <a:pt x="152800" y="42972"/>
                  <a:pt x="263396" y="-10209"/>
                  <a:pt x="259956" y="16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: 図形 1104">
            <a:extLst>
              <a:ext uri="{FF2B5EF4-FFF2-40B4-BE49-F238E27FC236}">
                <a16:creationId xmlns:a16="http://schemas.microsoft.com/office/drawing/2014/main" id="{60DECA0D-C3CF-453F-972F-EAAEB933F631}"/>
              </a:ext>
            </a:extLst>
          </p:cNvPr>
          <p:cNvSpPr/>
          <p:nvPr/>
        </p:nvSpPr>
        <p:spPr>
          <a:xfrm>
            <a:off x="1788587" y="2928845"/>
            <a:ext cx="121475" cy="317610"/>
          </a:xfrm>
          <a:custGeom>
            <a:avLst/>
            <a:gdLst>
              <a:gd name="connsiteX0" fmla="*/ 121176 w 121475"/>
              <a:gd name="connsiteY0" fmla="*/ 93 h 317610"/>
              <a:gd name="connsiteX1" fmla="*/ 40213 w 121475"/>
              <a:gd name="connsiteY1" fmla="*/ 100105 h 317610"/>
              <a:gd name="connsiteX2" fmla="*/ 2113 w 121475"/>
              <a:gd name="connsiteY2" fmla="*/ 309655 h 317610"/>
              <a:gd name="connsiteX3" fmla="*/ 5288 w 121475"/>
              <a:gd name="connsiteY3" fmla="*/ 255680 h 317610"/>
              <a:gd name="connsiteX4" fmla="*/ 8463 w 121475"/>
              <a:gd name="connsiteY4" fmla="*/ 85818 h 317610"/>
              <a:gd name="connsiteX5" fmla="*/ 121176 w 121475"/>
              <a:gd name="connsiteY5" fmla="*/ 93 h 31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475" h="317610">
                <a:moveTo>
                  <a:pt x="121176" y="93"/>
                </a:moveTo>
                <a:cubicBezTo>
                  <a:pt x="126468" y="2474"/>
                  <a:pt x="60057" y="48511"/>
                  <a:pt x="40213" y="100105"/>
                </a:cubicBezTo>
                <a:cubicBezTo>
                  <a:pt x="20369" y="151699"/>
                  <a:pt x="7934" y="283726"/>
                  <a:pt x="2113" y="309655"/>
                </a:cubicBezTo>
                <a:cubicBezTo>
                  <a:pt x="-3708" y="335584"/>
                  <a:pt x="4230" y="292986"/>
                  <a:pt x="5288" y="255680"/>
                </a:cubicBezTo>
                <a:cubicBezTo>
                  <a:pt x="6346" y="218374"/>
                  <a:pt x="-7677" y="130533"/>
                  <a:pt x="8463" y="85818"/>
                </a:cubicBezTo>
                <a:cubicBezTo>
                  <a:pt x="24603" y="41104"/>
                  <a:pt x="115884" y="-2288"/>
                  <a:pt x="121176" y="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: 図形 1105">
            <a:extLst>
              <a:ext uri="{FF2B5EF4-FFF2-40B4-BE49-F238E27FC236}">
                <a16:creationId xmlns:a16="http://schemas.microsoft.com/office/drawing/2014/main" id="{1653E1EC-F7A2-4D63-A046-02D33BCCAC59}"/>
              </a:ext>
            </a:extLst>
          </p:cNvPr>
          <p:cNvSpPr/>
          <p:nvPr/>
        </p:nvSpPr>
        <p:spPr>
          <a:xfrm>
            <a:off x="2186579" y="2446292"/>
            <a:ext cx="464683" cy="92392"/>
          </a:xfrm>
          <a:custGeom>
            <a:avLst/>
            <a:gdLst>
              <a:gd name="connsiteX0" fmla="*/ 464546 w 464683"/>
              <a:gd name="connsiteY0" fmla="*/ 92121 h 92392"/>
              <a:gd name="connsiteX1" fmla="*/ 345484 w 464683"/>
              <a:gd name="connsiteY1" fmla="*/ 46 h 92392"/>
              <a:gd name="connsiteX2" fmla="*/ 8934 w 464683"/>
              <a:gd name="connsiteY2" fmla="*/ 79421 h 92392"/>
              <a:gd name="connsiteX3" fmla="*/ 89896 w 464683"/>
              <a:gd name="connsiteY3" fmla="*/ 65133 h 92392"/>
              <a:gd name="connsiteX4" fmla="*/ 362946 w 464683"/>
              <a:gd name="connsiteY4" fmla="*/ 30208 h 92392"/>
              <a:gd name="connsiteX5" fmla="*/ 464546 w 464683"/>
              <a:gd name="connsiteY5" fmla="*/ 92121 h 92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683" h="92392">
                <a:moveTo>
                  <a:pt x="464546" y="92121"/>
                </a:moveTo>
                <a:cubicBezTo>
                  <a:pt x="461636" y="87094"/>
                  <a:pt x="421419" y="2163"/>
                  <a:pt x="345484" y="46"/>
                </a:cubicBezTo>
                <a:cubicBezTo>
                  <a:pt x="269549" y="-2071"/>
                  <a:pt x="51532" y="68573"/>
                  <a:pt x="8934" y="79421"/>
                </a:cubicBezTo>
                <a:cubicBezTo>
                  <a:pt x="-33664" y="90269"/>
                  <a:pt x="89896" y="65133"/>
                  <a:pt x="89896" y="65133"/>
                </a:cubicBezTo>
                <a:cubicBezTo>
                  <a:pt x="148898" y="56931"/>
                  <a:pt x="302092" y="29679"/>
                  <a:pt x="362946" y="30208"/>
                </a:cubicBezTo>
                <a:cubicBezTo>
                  <a:pt x="423800" y="30737"/>
                  <a:pt x="467456" y="97148"/>
                  <a:pt x="464546" y="92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: 図形 1106">
            <a:extLst>
              <a:ext uri="{FF2B5EF4-FFF2-40B4-BE49-F238E27FC236}">
                <a16:creationId xmlns:a16="http://schemas.microsoft.com/office/drawing/2014/main" id="{1D76810A-5F74-4B9D-A9E0-E87C349DE5EB}"/>
              </a:ext>
            </a:extLst>
          </p:cNvPr>
          <p:cNvSpPr/>
          <p:nvPr/>
        </p:nvSpPr>
        <p:spPr>
          <a:xfrm>
            <a:off x="2619368" y="2516958"/>
            <a:ext cx="562750" cy="143968"/>
          </a:xfrm>
          <a:custGeom>
            <a:avLst/>
            <a:gdLst>
              <a:gd name="connsiteX0" fmla="*/ 7 w 562750"/>
              <a:gd name="connsiteY0" fmla="*/ 77017 h 143968"/>
              <a:gd name="connsiteX1" fmla="*/ 252420 w 562750"/>
              <a:gd name="connsiteY1" fmla="*/ 817 h 143968"/>
              <a:gd name="connsiteX2" fmla="*/ 542932 w 562750"/>
              <a:gd name="connsiteY2" fmla="*/ 135755 h 143968"/>
              <a:gd name="connsiteX3" fmla="*/ 506420 w 562750"/>
              <a:gd name="connsiteY3" fmla="*/ 118292 h 143968"/>
              <a:gd name="connsiteX4" fmla="*/ 260357 w 562750"/>
              <a:gd name="connsiteY4" fmla="*/ 29392 h 143968"/>
              <a:gd name="connsiteX5" fmla="*/ 7 w 562750"/>
              <a:gd name="connsiteY5" fmla="*/ 77017 h 143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2750" h="143968">
                <a:moveTo>
                  <a:pt x="7" y="77017"/>
                </a:moveTo>
                <a:cubicBezTo>
                  <a:pt x="-1316" y="72255"/>
                  <a:pt x="161933" y="-8973"/>
                  <a:pt x="252420" y="817"/>
                </a:cubicBezTo>
                <a:cubicBezTo>
                  <a:pt x="342907" y="10607"/>
                  <a:pt x="500599" y="116176"/>
                  <a:pt x="542932" y="135755"/>
                </a:cubicBezTo>
                <a:cubicBezTo>
                  <a:pt x="585265" y="155334"/>
                  <a:pt x="553516" y="136019"/>
                  <a:pt x="506420" y="118292"/>
                </a:cubicBezTo>
                <a:cubicBezTo>
                  <a:pt x="459324" y="100565"/>
                  <a:pt x="339467" y="37859"/>
                  <a:pt x="260357" y="29392"/>
                </a:cubicBezTo>
                <a:cubicBezTo>
                  <a:pt x="181247" y="20925"/>
                  <a:pt x="1330" y="81779"/>
                  <a:pt x="7" y="770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: 図形 1107">
            <a:extLst>
              <a:ext uri="{FF2B5EF4-FFF2-40B4-BE49-F238E27FC236}">
                <a16:creationId xmlns:a16="http://schemas.microsoft.com/office/drawing/2014/main" id="{166AC379-4BDA-4407-98E0-3092B4A690FF}"/>
              </a:ext>
            </a:extLst>
          </p:cNvPr>
          <p:cNvSpPr/>
          <p:nvPr/>
        </p:nvSpPr>
        <p:spPr>
          <a:xfrm>
            <a:off x="2722549" y="2627246"/>
            <a:ext cx="648982" cy="363244"/>
          </a:xfrm>
          <a:custGeom>
            <a:avLst/>
            <a:gdLst>
              <a:gd name="connsiteX0" fmla="*/ 14 w 648982"/>
              <a:gd name="connsiteY0" fmla="*/ 67 h 363244"/>
              <a:gd name="connsiteX1" fmla="*/ 333389 w 648982"/>
              <a:gd name="connsiteY1" fmla="*/ 65154 h 363244"/>
              <a:gd name="connsiteX2" fmla="*/ 631839 w 648982"/>
              <a:gd name="connsiteY2" fmla="*/ 346142 h 363244"/>
              <a:gd name="connsiteX3" fmla="*/ 604851 w 648982"/>
              <a:gd name="connsiteY3" fmla="*/ 319154 h 363244"/>
              <a:gd name="connsiteX4" fmla="*/ 539764 w 648982"/>
              <a:gd name="connsiteY4" fmla="*/ 211204 h 363244"/>
              <a:gd name="connsiteX5" fmla="*/ 427051 w 648982"/>
              <a:gd name="connsiteY5" fmla="*/ 106429 h 363244"/>
              <a:gd name="connsiteX6" fmla="*/ 346089 w 648982"/>
              <a:gd name="connsiteY6" fmla="*/ 54042 h 363244"/>
              <a:gd name="connsiteX7" fmla="*/ 14 w 648982"/>
              <a:gd name="connsiteY7" fmla="*/ 67 h 36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8982" h="363244">
                <a:moveTo>
                  <a:pt x="14" y="67"/>
                </a:moveTo>
                <a:cubicBezTo>
                  <a:pt x="-2103" y="1919"/>
                  <a:pt x="228085" y="7475"/>
                  <a:pt x="333389" y="65154"/>
                </a:cubicBezTo>
                <a:cubicBezTo>
                  <a:pt x="438693" y="122833"/>
                  <a:pt x="586595" y="303809"/>
                  <a:pt x="631839" y="346142"/>
                </a:cubicBezTo>
                <a:cubicBezTo>
                  <a:pt x="677083" y="388475"/>
                  <a:pt x="620197" y="341644"/>
                  <a:pt x="604851" y="319154"/>
                </a:cubicBezTo>
                <a:cubicBezTo>
                  <a:pt x="589505" y="296664"/>
                  <a:pt x="569397" y="246658"/>
                  <a:pt x="539764" y="211204"/>
                </a:cubicBezTo>
                <a:cubicBezTo>
                  <a:pt x="510131" y="175750"/>
                  <a:pt x="459330" y="132623"/>
                  <a:pt x="427051" y="106429"/>
                </a:cubicBezTo>
                <a:cubicBezTo>
                  <a:pt x="394772" y="80235"/>
                  <a:pt x="416203" y="73356"/>
                  <a:pt x="346089" y="54042"/>
                </a:cubicBezTo>
                <a:cubicBezTo>
                  <a:pt x="275975" y="34728"/>
                  <a:pt x="2131" y="-1785"/>
                  <a:pt x="14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: 図形 1108">
            <a:extLst>
              <a:ext uri="{FF2B5EF4-FFF2-40B4-BE49-F238E27FC236}">
                <a16:creationId xmlns:a16="http://schemas.microsoft.com/office/drawing/2014/main" id="{4D4229AE-D354-442F-8543-3800104004CB}"/>
              </a:ext>
            </a:extLst>
          </p:cNvPr>
          <p:cNvSpPr/>
          <p:nvPr/>
        </p:nvSpPr>
        <p:spPr>
          <a:xfrm>
            <a:off x="2651125" y="2590762"/>
            <a:ext cx="445871" cy="48466"/>
          </a:xfrm>
          <a:custGeom>
            <a:avLst/>
            <a:gdLst>
              <a:gd name="connsiteX0" fmla="*/ 0 w 445871"/>
              <a:gd name="connsiteY0" fmla="*/ 41313 h 48466"/>
              <a:gd name="connsiteX1" fmla="*/ 180975 w 445871"/>
              <a:gd name="connsiteY1" fmla="*/ 38 h 48466"/>
              <a:gd name="connsiteX2" fmla="*/ 433388 w 445871"/>
              <a:gd name="connsiteY2" fmla="*/ 47663 h 48466"/>
              <a:gd name="connsiteX3" fmla="*/ 374650 w 445871"/>
              <a:gd name="connsiteY3" fmla="*/ 30201 h 48466"/>
              <a:gd name="connsiteX4" fmla="*/ 92075 w 445871"/>
              <a:gd name="connsiteY4" fmla="*/ 33376 h 48466"/>
              <a:gd name="connsiteX5" fmla="*/ 0 w 445871"/>
              <a:gd name="connsiteY5" fmla="*/ 41313 h 4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871" h="48466">
                <a:moveTo>
                  <a:pt x="0" y="41313"/>
                </a:moveTo>
                <a:cubicBezTo>
                  <a:pt x="54372" y="20146"/>
                  <a:pt x="108744" y="-1020"/>
                  <a:pt x="180975" y="38"/>
                </a:cubicBezTo>
                <a:cubicBezTo>
                  <a:pt x="253206" y="1096"/>
                  <a:pt x="401109" y="42636"/>
                  <a:pt x="433388" y="47663"/>
                </a:cubicBezTo>
                <a:cubicBezTo>
                  <a:pt x="465667" y="52690"/>
                  <a:pt x="431535" y="32582"/>
                  <a:pt x="374650" y="30201"/>
                </a:cubicBezTo>
                <a:cubicBezTo>
                  <a:pt x="317765" y="27820"/>
                  <a:pt x="92075" y="33376"/>
                  <a:pt x="92075" y="33376"/>
                </a:cubicBezTo>
                <a:lnTo>
                  <a:pt x="0" y="4131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: 図形 1109">
            <a:extLst>
              <a:ext uri="{FF2B5EF4-FFF2-40B4-BE49-F238E27FC236}">
                <a16:creationId xmlns:a16="http://schemas.microsoft.com/office/drawing/2014/main" id="{3C816822-9AB5-4F05-84B2-199DA7AA73FA}"/>
              </a:ext>
            </a:extLst>
          </p:cNvPr>
          <p:cNvSpPr/>
          <p:nvPr/>
        </p:nvSpPr>
        <p:spPr>
          <a:xfrm>
            <a:off x="2808179" y="2691323"/>
            <a:ext cx="422952" cy="271492"/>
          </a:xfrm>
          <a:custGeom>
            <a:avLst/>
            <a:gdLst>
              <a:gd name="connsiteX0" fmla="*/ 109 w 422952"/>
              <a:gd name="connsiteY0" fmla="*/ 1077 h 271492"/>
              <a:gd name="connsiteX1" fmla="*/ 319196 w 422952"/>
              <a:gd name="connsiteY1" fmla="*/ 107440 h 271492"/>
              <a:gd name="connsiteX2" fmla="*/ 422384 w 422952"/>
              <a:gd name="connsiteY2" fmla="*/ 270952 h 271492"/>
              <a:gd name="connsiteX3" fmla="*/ 357296 w 422952"/>
              <a:gd name="connsiteY3" fmla="*/ 156652 h 271492"/>
              <a:gd name="connsiteX4" fmla="*/ 284271 w 422952"/>
              <a:gd name="connsiteY4" fmla="*/ 59815 h 271492"/>
              <a:gd name="connsiteX5" fmla="*/ 109 w 422952"/>
              <a:gd name="connsiteY5" fmla="*/ 1077 h 271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2952" h="271492">
                <a:moveTo>
                  <a:pt x="109" y="1077"/>
                </a:moveTo>
                <a:cubicBezTo>
                  <a:pt x="5930" y="9014"/>
                  <a:pt x="248817" y="62461"/>
                  <a:pt x="319196" y="107440"/>
                </a:cubicBezTo>
                <a:cubicBezTo>
                  <a:pt x="389575" y="152419"/>
                  <a:pt x="416034" y="262750"/>
                  <a:pt x="422384" y="270952"/>
                </a:cubicBezTo>
                <a:cubicBezTo>
                  <a:pt x="428734" y="279154"/>
                  <a:pt x="380315" y="191841"/>
                  <a:pt x="357296" y="156652"/>
                </a:cubicBezTo>
                <a:cubicBezTo>
                  <a:pt x="334277" y="121463"/>
                  <a:pt x="346184" y="88919"/>
                  <a:pt x="284271" y="59815"/>
                </a:cubicBezTo>
                <a:cubicBezTo>
                  <a:pt x="222359" y="30711"/>
                  <a:pt x="-5712" y="-6860"/>
                  <a:pt x="109" y="10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: 図形 1110">
            <a:extLst>
              <a:ext uri="{FF2B5EF4-FFF2-40B4-BE49-F238E27FC236}">
                <a16:creationId xmlns:a16="http://schemas.microsoft.com/office/drawing/2014/main" id="{07422394-7A72-4F68-BFC3-8F4684F8880E}"/>
              </a:ext>
            </a:extLst>
          </p:cNvPr>
          <p:cNvSpPr/>
          <p:nvPr/>
        </p:nvSpPr>
        <p:spPr>
          <a:xfrm>
            <a:off x="2957626" y="2779616"/>
            <a:ext cx="220862" cy="390101"/>
          </a:xfrm>
          <a:custGeom>
            <a:avLst/>
            <a:gdLst>
              <a:gd name="connsiteX0" fmla="*/ 1474 w 220862"/>
              <a:gd name="connsiteY0" fmla="*/ 5917 h 390101"/>
              <a:gd name="connsiteX1" fmla="*/ 105191 w 220862"/>
              <a:gd name="connsiteY1" fmla="*/ 69417 h 390101"/>
              <a:gd name="connsiteX2" fmla="*/ 215257 w 220862"/>
              <a:gd name="connsiteY2" fmla="*/ 389034 h 390101"/>
              <a:gd name="connsiteX3" fmla="*/ 185624 w 220862"/>
              <a:gd name="connsiteY3" fmla="*/ 166784 h 390101"/>
              <a:gd name="connsiteX4" fmla="*/ 1474 w 220862"/>
              <a:gd name="connsiteY4" fmla="*/ 5917 h 39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862" h="390101">
                <a:moveTo>
                  <a:pt x="1474" y="5917"/>
                </a:moveTo>
                <a:cubicBezTo>
                  <a:pt x="-11931" y="-10311"/>
                  <a:pt x="69561" y="5564"/>
                  <a:pt x="105191" y="69417"/>
                </a:cubicBezTo>
                <a:cubicBezTo>
                  <a:pt x="140822" y="133270"/>
                  <a:pt x="201852" y="372806"/>
                  <a:pt x="215257" y="389034"/>
                </a:cubicBezTo>
                <a:cubicBezTo>
                  <a:pt x="228662" y="405262"/>
                  <a:pt x="217727" y="232048"/>
                  <a:pt x="185624" y="166784"/>
                </a:cubicBezTo>
                <a:cubicBezTo>
                  <a:pt x="153521" y="101520"/>
                  <a:pt x="14879" y="22145"/>
                  <a:pt x="1474" y="59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: 図形 1111">
            <a:extLst>
              <a:ext uri="{FF2B5EF4-FFF2-40B4-BE49-F238E27FC236}">
                <a16:creationId xmlns:a16="http://schemas.microsoft.com/office/drawing/2014/main" id="{4823DA27-6C9B-40BD-9507-17CC591F52BE}"/>
              </a:ext>
            </a:extLst>
          </p:cNvPr>
          <p:cNvSpPr/>
          <p:nvPr/>
        </p:nvSpPr>
        <p:spPr>
          <a:xfrm>
            <a:off x="3269648" y="2920761"/>
            <a:ext cx="132459" cy="684856"/>
          </a:xfrm>
          <a:custGeom>
            <a:avLst/>
            <a:gdLst>
              <a:gd name="connsiteX0" fmla="*/ 602 w 132459"/>
              <a:gd name="connsiteY0" fmla="*/ 239 h 684856"/>
              <a:gd name="connsiteX1" fmla="*/ 125485 w 132459"/>
              <a:gd name="connsiteY1" fmla="*/ 296572 h 684856"/>
              <a:gd name="connsiteX2" fmla="*/ 117019 w 132459"/>
              <a:gd name="connsiteY2" fmla="*/ 671222 h 684856"/>
              <a:gd name="connsiteX3" fmla="*/ 121252 w 132459"/>
              <a:gd name="connsiteY3" fmla="*/ 569622 h 684856"/>
              <a:gd name="connsiteX4" fmla="*/ 78919 w 132459"/>
              <a:gd name="connsiteY4" fmla="*/ 252122 h 684856"/>
              <a:gd name="connsiteX5" fmla="*/ 602 w 132459"/>
              <a:gd name="connsiteY5" fmla="*/ 239 h 684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459" h="684856">
                <a:moveTo>
                  <a:pt x="602" y="239"/>
                </a:moveTo>
                <a:cubicBezTo>
                  <a:pt x="8363" y="7647"/>
                  <a:pt x="106082" y="184742"/>
                  <a:pt x="125485" y="296572"/>
                </a:cubicBezTo>
                <a:cubicBezTo>
                  <a:pt x="144888" y="408402"/>
                  <a:pt x="117725" y="625714"/>
                  <a:pt x="117019" y="671222"/>
                </a:cubicBezTo>
                <a:cubicBezTo>
                  <a:pt x="116314" y="716730"/>
                  <a:pt x="127602" y="639472"/>
                  <a:pt x="121252" y="569622"/>
                </a:cubicBezTo>
                <a:cubicBezTo>
                  <a:pt x="114902" y="499772"/>
                  <a:pt x="95499" y="344902"/>
                  <a:pt x="78919" y="252122"/>
                </a:cubicBezTo>
                <a:cubicBezTo>
                  <a:pt x="62339" y="159342"/>
                  <a:pt x="-7159" y="-7169"/>
                  <a:pt x="602" y="2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: 図形 1112">
            <a:extLst>
              <a:ext uri="{FF2B5EF4-FFF2-40B4-BE49-F238E27FC236}">
                <a16:creationId xmlns:a16="http://schemas.microsoft.com/office/drawing/2014/main" id="{8CE83F41-952C-4DF5-B88E-B9C9293718AC}"/>
              </a:ext>
            </a:extLst>
          </p:cNvPr>
          <p:cNvSpPr/>
          <p:nvPr/>
        </p:nvSpPr>
        <p:spPr>
          <a:xfrm>
            <a:off x="3210594" y="2977356"/>
            <a:ext cx="94598" cy="445233"/>
          </a:xfrm>
          <a:custGeom>
            <a:avLst/>
            <a:gdLst>
              <a:gd name="connsiteX0" fmla="*/ 389 w 94598"/>
              <a:gd name="connsiteY0" fmla="*/ 794 h 445233"/>
              <a:gd name="connsiteX1" fmla="*/ 59656 w 94598"/>
              <a:gd name="connsiteY1" fmla="*/ 203994 h 445233"/>
              <a:gd name="connsiteX2" fmla="*/ 44839 w 94598"/>
              <a:gd name="connsiteY2" fmla="*/ 441061 h 445233"/>
              <a:gd name="connsiteX3" fmla="*/ 53306 w 94598"/>
              <a:gd name="connsiteY3" fmla="*/ 339461 h 445233"/>
              <a:gd name="connsiteX4" fmla="*/ 93523 w 94598"/>
              <a:gd name="connsiteY4" fmla="*/ 140494 h 445233"/>
              <a:gd name="connsiteX5" fmla="*/ 389 w 94598"/>
              <a:gd name="connsiteY5" fmla="*/ 794 h 44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598" h="445233">
                <a:moveTo>
                  <a:pt x="389" y="794"/>
                </a:moveTo>
                <a:cubicBezTo>
                  <a:pt x="-5255" y="11377"/>
                  <a:pt x="52248" y="130616"/>
                  <a:pt x="59656" y="203994"/>
                </a:cubicBezTo>
                <a:cubicBezTo>
                  <a:pt x="67064" y="277372"/>
                  <a:pt x="45897" y="418483"/>
                  <a:pt x="44839" y="441061"/>
                </a:cubicBezTo>
                <a:cubicBezTo>
                  <a:pt x="43781" y="463639"/>
                  <a:pt x="45192" y="389555"/>
                  <a:pt x="53306" y="339461"/>
                </a:cubicBezTo>
                <a:cubicBezTo>
                  <a:pt x="61420" y="289367"/>
                  <a:pt x="101637" y="193058"/>
                  <a:pt x="93523" y="140494"/>
                </a:cubicBezTo>
                <a:cubicBezTo>
                  <a:pt x="85409" y="87930"/>
                  <a:pt x="6033" y="-9789"/>
                  <a:pt x="389" y="7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: 図形 1113">
            <a:extLst>
              <a:ext uri="{FF2B5EF4-FFF2-40B4-BE49-F238E27FC236}">
                <a16:creationId xmlns:a16="http://schemas.microsoft.com/office/drawing/2014/main" id="{FFDD28BB-CFA0-4DE5-8EEC-7BEADA79617A}"/>
              </a:ext>
            </a:extLst>
          </p:cNvPr>
          <p:cNvSpPr/>
          <p:nvPr/>
        </p:nvSpPr>
        <p:spPr>
          <a:xfrm>
            <a:off x="3151170" y="2896990"/>
            <a:ext cx="81001" cy="429893"/>
          </a:xfrm>
          <a:custGeom>
            <a:avLst/>
            <a:gdLst>
              <a:gd name="connsiteX0" fmla="*/ 18 w 81001"/>
              <a:gd name="connsiteY0" fmla="*/ 198 h 429893"/>
              <a:gd name="connsiteX1" fmla="*/ 71455 w 81001"/>
              <a:gd name="connsiteY1" fmla="*/ 231973 h 429893"/>
              <a:gd name="connsiteX2" fmla="*/ 20655 w 81001"/>
              <a:gd name="connsiteY2" fmla="*/ 427235 h 429893"/>
              <a:gd name="connsiteX3" fmla="*/ 50818 w 81001"/>
              <a:gd name="connsiteY3" fmla="*/ 335160 h 429893"/>
              <a:gd name="connsiteX4" fmla="*/ 79393 w 81001"/>
              <a:gd name="connsiteY4" fmla="*/ 193873 h 429893"/>
              <a:gd name="connsiteX5" fmla="*/ 18 w 81001"/>
              <a:gd name="connsiteY5" fmla="*/ 198 h 429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01" h="429893">
                <a:moveTo>
                  <a:pt x="18" y="198"/>
                </a:moveTo>
                <a:cubicBezTo>
                  <a:pt x="-1305" y="6548"/>
                  <a:pt x="68016" y="160800"/>
                  <a:pt x="71455" y="231973"/>
                </a:cubicBezTo>
                <a:cubicBezTo>
                  <a:pt x="74895" y="303146"/>
                  <a:pt x="24094" y="410037"/>
                  <a:pt x="20655" y="427235"/>
                </a:cubicBezTo>
                <a:cubicBezTo>
                  <a:pt x="17216" y="444433"/>
                  <a:pt x="41028" y="374054"/>
                  <a:pt x="50818" y="335160"/>
                </a:cubicBezTo>
                <a:cubicBezTo>
                  <a:pt x="60608" y="296266"/>
                  <a:pt x="87860" y="246260"/>
                  <a:pt x="79393" y="193873"/>
                </a:cubicBezTo>
                <a:cubicBezTo>
                  <a:pt x="70926" y="141486"/>
                  <a:pt x="1341" y="-6152"/>
                  <a:pt x="18" y="1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: 図形 1114">
            <a:extLst>
              <a:ext uri="{FF2B5EF4-FFF2-40B4-BE49-F238E27FC236}">
                <a16:creationId xmlns:a16="http://schemas.microsoft.com/office/drawing/2014/main" id="{BA6DD0A4-BCF1-45ED-9ED2-D6C675FDBF79}"/>
              </a:ext>
            </a:extLst>
          </p:cNvPr>
          <p:cNvSpPr/>
          <p:nvPr/>
        </p:nvSpPr>
        <p:spPr>
          <a:xfrm>
            <a:off x="3276268" y="3225153"/>
            <a:ext cx="60314" cy="425682"/>
          </a:xfrm>
          <a:custGeom>
            <a:avLst/>
            <a:gdLst>
              <a:gd name="connsiteX0" fmla="*/ 59070 w 60314"/>
              <a:gd name="connsiteY0" fmla="*/ 647 h 425682"/>
              <a:gd name="connsiteX1" fmla="*/ 1920 w 60314"/>
              <a:gd name="connsiteY1" fmla="*/ 160985 h 425682"/>
              <a:gd name="connsiteX2" fmla="*/ 13032 w 60314"/>
              <a:gd name="connsiteY2" fmla="*/ 418160 h 425682"/>
              <a:gd name="connsiteX3" fmla="*/ 8270 w 60314"/>
              <a:gd name="connsiteY3" fmla="*/ 341960 h 425682"/>
              <a:gd name="connsiteX4" fmla="*/ 11445 w 60314"/>
              <a:gd name="connsiteY4" fmla="*/ 186385 h 425682"/>
              <a:gd name="connsiteX5" fmla="*/ 38432 w 60314"/>
              <a:gd name="connsiteY5" fmla="*/ 107010 h 425682"/>
              <a:gd name="connsiteX6" fmla="*/ 59070 w 60314"/>
              <a:gd name="connsiteY6" fmla="*/ 647 h 425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314" h="425682">
                <a:moveTo>
                  <a:pt x="59070" y="647"/>
                </a:moveTo>
                <a:cubicBezTo>
                  <a:pt x="52985" y="9643"/>
                  <a:pt x="9593" y="91400"/>
                  <a:pt x="1920" y="160985"/>
                </a:cubicBezTo>
                <a:cubicBezTo>
                  <a:pt x="-5753" y="230570"/>
                  <a:pt x="11974" y="387998"/>
                  <a:pt x="13032" y="418160"/>
                </a:cubicBezTo>
                <a:cubicBezTo>
                  <a:pt x="14090" y="448322"/>
                  <a:pt x="8534" y="380589"/>
                  <a:pt x="8270" y="341960"/>
                </a:cubicBezTo>
                <a:cubicBezTo>
                  <a:pt x="8006" y="303331"/>
                  <a:pt x="6418" y="225543"/>
                  <a:pt x="11445" y="186385"/>
                </a:cubicBezTo>
                <a:cubicBezTo>
                  <a:pt x="16472" y="147227"/>
                  <a:pt x="29436" y="135056"/>
                  <a:pt x="38432" y="107010"/>
                </a:cubicBezTo>
                <a:cubicBezTo>
                  <a:pt x="47428" y="78964"/>
                  <a:pt x="65155" y="-8349"/>
                  <a:pt x="59070" y="6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: 図形 1115">
            <a:extLst>
              <a:ext uri="{FF2B5EF4-FFF2-40B4-BE49-F238E27FC236}">
                <a16:creationId xmlns:a16="http://schemas.microsoft.com/office/drawing/2014/main" id="{F7645F30-E88A-4252-8EF9-876D9F487DFD}"/>
              </a:ext>
            </a:extLst>
          </p:cNvPr>
          <p:cNvSpPr/>
          <p:nvPr/>
        </p:nvSpPr>
        <p:spPr>
          <a:xfrm>
            <a:off x="3285010" y="3357225"/>
            <a:ext cx="69698" cy="451129"/>
          </a:xfrm>
          <a:custGeom>
            <a:avLst/>
            <a:gdLst>
              <a:gd name="connsiteX0" fmla="*/ 66203 w 69698"/>
              <a:gd name="connsiteY0" fmla="*/ 338 h 451129"/>
              <a:gd name="connsiteX1" fmla="*/ 63028 w 69698"/>
              <a:gd name="connsiteY1" fmla="*/ 208300 h 451129"/>
              <a:gd name="connsiteX2" fmla="*/ 1115 w 69698"/>
              <a:gd name="connsiteY2" fmla="*/ 446425 h 451129"/>
              <a:gd name="connsiteX3" fmla="*/ 24928 w 69698"/>
              <a:gd name="connsiteY3" fmla="*/ 351175 h 451129"/>
              <a:gd name="connsiteX4" fmla="*/ 47153 w 69698"/>
              <a:gd name="connsiteY4" fmla="*/ 163850 h 451129"/>
              <a:gd name="connsiteX5" fmla="*/ 66203 w 69698"/>
              <a:gd name="connsiteY5" fmla="*/ 338 h 451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698" h="451129">
                <a:moveTo>
                  <a:pt x="66203" y="338"/>
                </a:moveTo>
                <a:cubicBezTo>
                  <a:pt x="68849" y="7746"/>
                  <a:pt x="73876" y="133952"/>
                  <a:pt x="63028" y="208300"/>
                </a:cubicBezTo>
                <a:cubicBezTo>
                  <a:pt x="52180" y="282648"/>
                  <a:pt x="7465" y="422613"/>
                  <a:pt x="1115" y="446425"/>
                </a:cubicBezTo>
                <a:cubicBezTo>
                  <a:pt x="-5235" y="470237"/>
                  <a:pt x="17255" y="398271"/>
                  <a:pt x="24928" y="351175"/>
                </a:cubicBezTo>
                <a:cubicBezTo>
                  <a:pt x="32601" y="304079"/>
                  <a:pt x="38951" y="218619"/>
                  <a:pt x="47153" y="163850"/>
                </a:cubicBezTo>
                <a:cubicBezTo>
                  <a:pt x="55355" y="109081"/>
                  <a:pt x="63557" y="-7070"/>
                  <a:pt x="66203" y="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: 図形 1116">
            <a:extLst>
              <a:ext uri="{FF2B5EF4-FFF2-40B4-BE49-F238E27FC236}">
                <a16:creationId xmlns:a16="http://schemas.microsoft.com/office/drawing/2014/main" id="{ED3070CA-758D-47C8-A239-6AD24104A723}"/>
              </a:ext>
            </a:extLst>
          </p:cNvPr>
          <p:cNvSpPr/>
          <p:nvPr/>
        </p:nvSpPr>
        <p:spPr>
          <a:xfrm>
            <a:off x="3293373" y="3513066"/>
            <a:ext cx="124519" cy="391132"/>
          </a:xfrm>
          <a:custGeom>
            <a:avLst/>
            <a:gdLst>
              <a:gd name="connsiteX0" fmla="*/ 124515 w 124519"/>
              <a:gd name="connsiteY0" fmla="*/ 72 h 391132"/>
              <a:gd name="connsiteX1" fmla="*/ 94352 w 124519"/>
              <a:gd name="connsiteY1" fmla="*/ 188984 h 391132"/>
              <a:gd name="connsiteX2" fmla="*/ 3865 w 124519"/>
              <a:gd name="connsiteY2" fmla="*/ 384247 h 391132"/>
              <a:gd name="connsiteX3" fmla="*/ 24502 w 124519"/>
              <a:gd name="connsiteY3" fmla="*/ 330272 h 391132"/>
              <a:gd name="connsiteX4" fmla="*/ 95940 w 124519"/>
              <a:gd name="connsiteY4" fmla="*/ 168347 h 391132"/>
              <a:gd name="connsiteX5" fmla="*/ 124515 w 124519"/>
              <a:gd name="connsiteY5" fmla="*/ 72 h 39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519" h="391132">
                <a:moveTo>
                  <a:pt x="124515" y="72"/>
                </a:moveTo>
                <a:cubicBezTo>
                  <a:pt x="124250" y="3511"/>
                  <a:pt x="114460" y="124955"/>
                  <a:pt x="94352" y="188984"/>
                </a:cubicBezTo>
                <a:cubicBezTo>
                  <a:pt x="74244" y="253013"/>
                  <a:pt x="15507" y="360699"/>
                  <a:pt x="3865" y="384247"/>
                </a:cubicBezTo>
                <a:cubicBezTo>
                  <a:pt x="-7777" y="407795"/>
                  <a:pt x="9156" y="366255"/>
                  <a:pt x="24502" y="330272"/>
                </a:cubicBezTo>
                <a:cubicBezTo>
                  <a:pt x="39848" y="294289"/>
                  <a:pt x="79007" y="219676"/>
                  <a:pt x="95940" y="168347"/>
                </a:cubicBezTo>
                <a:cubicBezTo>
                  <a:pt x="112873" y="117018"/>
                  <a:pt x="124780" y="-3367"/>
                  <a:pt x="124515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: 図形 1117">
            <a:extLst>
              <a:ext uri="{FF2B5EF4-FFF2-40B4-BE49-F238E27FC236}">
                <a16:creationId xmlns:a16="http://schemas.microsoft.com/office/drawing/2014/main" id="{4A2FAED7-4EFA-44D1-A8E1-675A2AE36231}"/>
              </a:ext>
            </a:extLst>
          </p:cNvPr>
          <p:cNvSpPr/>
          <p:nvPr/>
        </p:nvSpPr>
        <p:spPr>
          <a:xfrm>
            <a:off x="2143721" y="4279897"/>
            <a:ext cx="96344" cy="412679"/>
          </a:xfrm>
          <a:custGeom>
            <a:avLst/>
            <a:gdLst>
              <a:gd name="connsiteX0" fmla="*/ 93067 w 96344"/>
              <a:gd name="connsiteY0" fmla="*/ 3 h 412679"/>
              <a:gd name="connsiteX1" fmla="*/ 69254 w 96344"/>
              <a:gd name="connsiteY1" fmla="*/ 222253 h 412679"/>
              <a:gd name="connsiteX2" fmla="*/ 992 w 96344"/>
              <a:gd name="connsiteY2" fmla="*/ 407991 h 412679"/>
              <a:gd name="connsiteX3" fmla="*/ 32742 w 96344"/>
              <a:gd name="connsiteY3" fmla="*/ 346078 h 412679"/>
              <a:gd name="connsiteX4" fmla="*/ 88304 w 96344"/>
              <a:gd name="connsiteY4" fmla="*/ 227016 h 412679"/>
              <a:gd name="connsiteX5" fmla="*/ 93067 w 96344"/>
              <a:gd name="connsiteY5" fmla="*/ 3 h 412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344" h="412679">
                <a:moveTo>
                  <a:pt x="93067" y="3"/>
                </a:moveTo>
                <a:cubicBezTo>
                  <a:pt x="89892" y="-791"/>
                  <a:pt x="84600" y="154255"/>
                  <a:pt x="69254" y="222253"/>
                </a:cubicBezTo>
                <a:cubicBezTo>
                  <a:pt x="53908" y="290251"/>
                  <a:pt x="7077" y="387354"/>
                  <a:pt x="992" y="407991"/>
                </a:cubicBezTo>
                <a:cubicBezTo>
                  <a:pt x="-5093" y="428628"/>
                  <a:pt x="18190" y="376240"/>
                  <a:pt x="32742" y="346078"/>
                </a:cubicBezTo>
                <a:cubicBezTo>
                  <a:pt x="47294" y="315916"/>
                  <a:pt x="76398" y="282843"/>
                  <a:pt x="88304" y="227016"/>
                </a:cubicBezTo>
                <a:cubicBezTo>
                  <a:pt x="100210" y="171189"/>
                  <a:pt x="96242" y="797"/>
                  <a:pt x="93067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: 図形 1118">
            <a:extLst>
              <a:ext uri="{FF2B5EF4-FFF2-40B4-BE49-F238E27FC236}">
                <a16:creationId xmlns:a16="http://schemas.microsoft.com/office/drawing/2014/main" id="{D47D81E2-FDA6-49DB-BB1A-432E87B87123}"/>
              </a:ext>
            </a:extLst>
          </p:cNvPr>
          <p:cNvSpPr/>
          <p:nvPr/>
        </p:nvSpPr>
        <p:spPr>
          <a:xfrm>
            <a:off x="2872575" y="4171944"/>
            <a:ext cx="183897" cy="334595"/>
          </a:xfrm>
          <a:custGeom>
            <a:avLst/>
            <a:gdLst>
              <a:gd name="connsiteX0" fmla="*/ 42075 w 183897"/>
              <a:gd name="connsiteY0" fmla="*/ 6 h 334595"/>
              <a:gd name="connsiteX1" fmla="*/ 23025 w 183897"/>
              <a:gd name="connsiteY1" fmla="*/ 182569 h 334595"/>
              <a:gd name="connsiteX2" fmla="*/ 173838 w 183897"/>
              <a:gd name="connsiteY2" fmla="*/ 323856 h 334595"/>
              <a:gd name="connsiteX3" fmla="*/ 151613 w 183897"/>
              <a:gd name="connsiteY3" fmla="*/ 309569 h 334595"/>
              <a:gd name="connsiteX4" fmla="*/ 3975 w 183897"/>
              <a:gd name="connsiteY4" fmla="*/ 188919 h 334595"/>
              <a:gd name="connsiteX5" fmla="*/ 42075 w 183897"/>
              <a:gd name="connsiteY5" fmla="*/ 6 h 334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897" h="334595">
                <a:moveTo>
                  <a:pt x="42075" y="6"/>
                </a:moveTo>
                <a:cubicBezTo>
                  <a:pt x="45250" y="-1052"/>
                  <a:pt x="1064" y="128594"/>
                  <a:pt x="23025" y="182569"/>
                </a:cubicBezTo>
                <a:cubicBezTo>
                  <a:pt x="44986" y="236544"/>
                  <a:pt x="152407" y="302689"/>
                  <a:pt x="173838" y="323856"/>
                </a:cubicBezTo>
                <a:cubicBezTo>
                  <a:pt x="195269" y="345023"/>
                  <a:pt x="179923" y="332058"/>
                  <a:pt x="151613" y="309569"/>
                </a:cubicBezTo>
                <a:cubicBezTo>
                  <a:pt x="123303" y="287080"/>
                  <a:pt x="22760" y="236280"/>
                  <a:pt x="3975" y="188919"/>
                </a:cubicBezTo>
                <a:cubicBezTo>
                  <a:pt x="-14811" y="141559"/>
                  <a:pt x="38900" y="1064"/>
                  <a:pt x="42075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: 図形 1119">
            <a:extLst>
              <a:ext uri="{FF2B5EF4-FFF2-40B4-BE49-F238E27FC236}">
                <a16:creationId xmlns:a16="http://schemas.microsoft.com/office/drawing/2014/main" id="{308E1EC5-0C5A-49B9-B85B-C4E759F54929}"/>
              </a:ext>
            </a:extLst>
          </p:cNvPr>
          <p:cNvSpPr/>
          <p:nvPr/>
        </p:nvSpPr>
        <p:spPr>
          <a:xfrm>
            <a:off x="3019001" y="4517758"/>
            <a:ext cx="96867" cy="478610"/>
          </a:xfrm>
          <a:custGeom>
            <a:avLst/>
            <a:gdLst>
              <a:gd name="connsiteX0" fmla="*/ 40112 w 96867"/>
              <a:gd name="connsiteY0" fmla="*/ 267 h 478610"/>
              <a:gd name="connsiteX1" fmla="*/ 94087 w 96867"/>
              <a:gd name="connsiteY1" fmla="*/ 130442 h 478610"/>
              <a:gd name="connsiteX2" fmla="*/ 86149 w 96867"/>
              <a:gd name="connsiteY2" fmla="*/ 222517 h 478610"/>
              <a:gd name="connsiteX3" fmla="*/ 60749 w 96867"/>
              <a:gd name="connsiteY3" fmla="*/ 295542 h 478610"/>
              <a:gd name="connsiteX4" fmla="*/ 82974 w 96867"/>
              <a:gd name="connsiteY4" fmla="*/ 347930 h 478610"/>
              <a:gd name="connsiteX5" fmla="*/ 28999 w 96867"/>
              <a:gd name="connsiteY5" fmla="*/ 387617 h 478610"/>
              <a:gd name="connsiteX6" fmla="*/ 424 w 96867"/>
              <a:gd name="connsiteY6" fmla="*/ 417780 h 478610"/>
              <a:gd name="connsiteX7" fmla="*/ 11537 w 96867"/>
              <a:gd name="connsiteY7" fmla="*/ 478105 h 478610"/>
              <a:gd name="connsiteX8" fmla="*/ 6774 w 96867"/>
              <a:gd name="connsiteY8" fmla="*/ 443180 h 478610"/>
              <a:gd name="connsiteX9" fmla="*/ 21062 w 96867"/>
              <a:gd name="connsiteY9" fmla="*/ 382855 h 478610"/>
              <a:gd name="connsiteX10" fmla="*/ 82974 w 96867"/>
              <a:gd name="connsiteY10" fmla="*/ 341580 h 478610"/>
              <a:gd name="connsiteX11" fmla="*/ 75037 w 96867"/>
              <a:gd name="connsiteY11" fmla="*/ 252680 h 478610"/>
              <a:gd name="connsiteX12" fmla="*/ 86149 w 96867"/>
              <a:gd name="connsiteY12" fmla="*/ 166955 h 478610"/>
              <a:gd name="connsiteX13" fmla="*/ 40112 w 96867"/>
              <a:gd name="connsiteY13" fmla="*/ 267 h 478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6867" h="478610">
                <a:moveTo>
                  <a:pt x="40112" y="267"/>
                </a:moveTo>
                <a:cubicBezTo>
                  <a:pt x="41435" y="-5818"/>
                  <a:pt x="86414" y="93400"/>
                  <a:pt x="94087" y="130442"/>
                </a:cubicBezTo>
                <a:cubicBezTo>
                  <a:pt x="101760" y="167484"/>
                  <a:pt x="91705" y="195000"/>
                  <a:pt x="86149" y="222517"/>
                </a:cubicBezTo>
                <a:cubicBezTo>
                  <a:pt x="80593" y="250034"/>
                  <a:pt x="61278" y="274640"/>
                  <a:pt x="60749" y="295542"/>
                </a:cubicBezTo>
                <a:cubicBezTo>
                  <a:pt x="60220" y="316444"/>
                  <a:pt x="88266" y="332584"/>
                  <a:pt x="82974" y="347930"/>
                </a:cubicBezTo>
                <a:cubicBezTo>
                  <a:pt x="77682" y="363276"/>
                  <a:pt x="42757" y="375975"/>
                  <a:pt x="28999" y="387617"/>
                </a:cubicBezTo>
                <a:cubicBezTo>
                  <a:pt x="15241" y="399259"/>
                  <a:pt x="3334" y="402699"/>
                  <a:pt x="424" y="417780"/>
                </a:cubicBezTo>
                <a:cubicBezTo>
                  <a:pt x="-2486" y="432861"/>
                  <a:pt x="10479" y="473872"/>
                  <a:pt x="11537" y="478105"/>
                </a:cubicBezTo>
                <a:cubicBezTo>
                  <a:pt x="12595" y="482338"/>
                  <a:pt x="5186" y="459055"/>
                  <a:pt x="6774" y="443180"/>
                </a:cubicBezTo>
                <a:cubicBezTo>
                  <a:pt x="8361" y="427305"/>
                  <a:pt x="8362" y="399788"/>
                  <a:pt x="21062" y="382855"/>
                </a:cubicBezTo>
                <a:cubicBezTo>
                  <a:pt x="33762" y="365922"/>
                  <a:pt x="73978" y="363276"/>
                  <a:pt x="82974" y="341580"/>
                </a:cubicBezTo>
                <a:cubicBezTo>
                  <a:pt x="91970" y="319884"/>
                  <a:pt x="74508" y="281784"/>
                  <a:pt x="75037" y="252680"/>
                </a:cubicBezTo>
                <a:cubicBezTo>
                  <a:pt x="75566" y="223576"/>
                  <a:pt x="91441" y="210082"/>
                  <a:pt x="86149" y="166955"/>
                </a:cubicBezTo>
                <a:cubicBezTo>
                  <a:pt x="80857" y="123828"/>
                  <a:pt x="38789" y="6352"/>
                  <a:pt x="40112" y="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: 図形 1120">
            <a:extLst>
              <a:ext uri="{FF2B5EF4-FFF2-40B4-BE49-F238E27FC236}">
                <a16:creationId xmlns:a16="http://schemas.microsoft.com/office/drawing/2014/main" id="{3D9BB804-84D9-44FA-A112-C7CBB8B74DD7}"/>
              </a:ext>
            </a:extLst>
          </p:cNvPr>
          <p:cNvSpPr/>
          <p:nvPr/>
        </p:nvSpPr>
        <p:spPr>
          <a:xfrm>
            <a:off x="2087868" y="4450160"/>
            <a:ext cx="92468" cy="423967"/>
          </a:xfrm>
          <a:custGeom>
            <a:avLst/>
            <a:gdLst>
              <a:gd name="connsiteX0" fmla="*/ 60020 w 92468"/>
              <a:gd name="connsiteY0" fmla="*/ 1190 h 423967"/>
              <a:gd name="connsiteX1" fmla="*/ 25095 w 92468"/>
              <a:gd name="connsiteY1" fmla="*/ 83740 h 423967"/>
              <a:gd name="connsiteX2" fmla="*/ 21920 w 92468"/>
              <a:gd name="connsiteY2" fmla="*/ 164703 h 423967"/>
              <a:gd name="connsiteX3" fmla="*/ 37795 w 92468"/>
              <a:gd name="connsiteY3" fmla="*/ 204390 h 423967"/>
              <a:gd name="connsiteX4" fmla="*/ 47320 w 92468"/>
              <a:gd name="connsiteY4" fmla="*/ 250428 h 423967"/>
              <a:gd name="connsiteX5" fmla="*/ 48907 w 92468"/>
              <a:gd name="connsiteY5" fmla="*/ 299640 h 423967"/>
              <a:gd name="connsiteX6" fmla="*/ 69545 w 92468"/>
              <a:gd name="connsiteY6" fmla="*/ 326628 h 423967"/>
              <a:gd name="connsiteX7" fmla="*/ 69545 w 92468"/>
              <a:gd name="connsiteY7" fmla="*/ 348853 h 423967"/>
              <a:gd name="connsiteX8" fmla="*/ 79070 w 92468"/>
              <a:gd name="connsiteY8" fmla="*/ 391715 h 423967"/>
              <a:gd name="connsiteX9" fmla="*/ 90182 w 92468"/>
              <a:gd name="connsiteY9" fmla="*/ 423465 h 423967"/>
              <a:gd name="connsiteX10" fmla="*/ 85420 w 92468"/>
              <a:gd name="connsiteY10" fmla="*/ 366315 h 423967"/>
              <a:gd name="connsiteX11" fmla="*/ 21920 w 92468"/>
              <a:gd name="connsiteY11" fmla="*/ 232965 h 423967"/>
              <a:gd name="connsiteX12" fmla="*/ 1282 w 92468"/>
              <a:gd name="connsiteY12" fmla="*/ 148828 h 423967"/>
              <a:gd name="connsiteX13" fmla="*/ 60020 w 92468"/>
              <a:gd name="connsiteY13" fmla="*/ 1190 h 423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2468" h="423967">
                <a:moveTo>
                  <a:pt x="60020" y="1190"/>
                </a:moveTo>
                <a:cubicBezTo>
                  <a:pt x="63989" y="-9658"/>
                  <a:pt x="31445" y="56488"/>
                  <a:pt x="25095" y="83740"/>
                </a:cubicBezTo>
                <a:cubicBezTo>
                  <a:pt x="18745" y="110992"/>
                  <a:pt x="19803" y="144595"/>
                  <a:pt x="21920" y="164703"/>
                </a:cubicBezTo>
                <a:cubicBezTo>
                  <a:pt x="24037" y="184811"/>
                  <a:pt x="33562" y="190103"/>
                  <a:pt x="37795" y="204390"/>
                </a:cubicBezTo>
                <a:cubicBezTo>
                  <a:pt x="42028" y="218677"/>
                  <a:pt x="45468" y="234553"/>
                  <a:pt x="47320" y="250428"/>
                </a:cubicBezTo>
                <a:cubicBezTo>
                  <a:pt x="49172" y="266303"/>
                  <a:pt x="45203" y="286940"/>
                  <a:pt x="48907" y="299640"/>
                </a:cubicBezTo>
                <a:cubicBezTo>
                  <a:pt x="52611" y="312340"/>
                  <a:pt x="66105" y="318426"/>
                  <a:pt x="69545" y="326628"/>
                </a:cubicBezTo>
                <a:cubicBezTo>
                  <a:pt x="72985" y="334830"/>
                  <a:pt x="67958" y="338005"/>
                  <a:pt x="69545" y="348853"/>
                </a:cubicBezTo>
                <a:cubicBezTo>
                  <a:pt x="71132" y="359701"/>
                  <a:pt x="75631" y="379280"/>
                  <a:pt x="79070" y="391715"/>
                </a:cubicBezTo>
                <a:cubicBezTo>
                  <a:pt x="82510" y="404150"/>
                  <a:pt x="89124" y="427698"/>
                  <a:pt x="90182" y="423465"/>
                </a:cubicBezTo>
                <a:cubicBezTo>
                  <a:pt x="91240" y="419232"/>
                  <a:pt x="96797" y="398065"/>
                  <a:pt x="85420" y="366315"/>
                </a:cubicBezTo>
                <a:cubicBezTo>
                  <a:pt x="74043" y="334565"/>
                  <a:pt x="35943" y="269213"/>
                  <a:pt x="21920" y="232965"/>
                </a:cubicBezTo>
                <a:cubicBezTo>
                  <a:pt x="7897" y="196717"/>
                  <a:pt x="-4010" y="184282"/>
                  <a:pt x="1282" y="148828"/>
                </a:cubicBezTo>
                <a:cubicBezTo>
                  <a:pt x="6574" y="113374"/>
                  <a:pt x="56051" y="12038"/>
                  <a:pt x="60020" y="1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: 図形 1121">
            <a:extLst>
              <a:ext uri="{FF2B5EF4-FFF2-40B4-BE49-F238E27FC236}">
                <a16:creationId xmlns:a16="http://schemas.microsoft.com/office/drawing/2014/main" id="{5911C387-AE0F-4482-B985-6D4054DECDCB}"/>
              </a:ext>
            </a:extLst>
          </p:cNvPr>
          <p:cNvSpPr/>
          <p:nvPr/>
        </p:nvSpPr>
        <p:spPr>
          <a:xfrm>
            <a:off x="2184397" y="4889369"/>
            <a:ext cx="495753" cy="195055"/>
          </a:xfrm>
          <a:custGeom>
            <a:avLst/>
            <a:gdLst>
              <a:gd name="connsiteX0" fmla="*/ 3 w 495753"/>
              <a:gd name="connsiteY0" fmla="*/ 131 h 195055"/>
              <a:gd name="connsiteX1" fmla="*/ 103191 w 495753"/>
              <a:gd name="connsiteY1" fmla="*/ 84269 h 195055"/>
              <a:gd name="connsiteX2" fmla="*/ 206378 w 495753"/>
              <a:gd name="connsiteY2" fmla="*/ 135069 h 195055"/>
              <a:gd name="connsiteX3" fmla="*/ 482603 w 495753"/>
              <a:gd name="connsiteY3" fmla="*/ 189044 h 195055"/>
              <a:gd name="connsiteX4" fmla="*/ 415928 w 495753"/>
              <a:gd name="connsiteY4" fmla="*/ 184281 h 195055"/>
              <a:gd name="connsiteX5" fmla="*/ 106366 w 495753"/>
              <a:gd name="connsiteY5" fmla="*/ 104906 h 195055"/>
              <a:gd name="connsiteX6" fmla="*/ 3 w 495753"/>
              <a:gd name="connsiteY6" fmla="*/ 131 h 195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753" h="195055">
                <a:moveTo>
                  <a:pt x="3" y="131"/>
                </a:moveTo>
                <a:cubicBezTo>
                  <a:pt x="-526" y="-3308"/>
                  <a:pt x="68795" y="61779"/>
                  <a:pt x="103191" y="84269"/>
                </a:cubicBezTo>
                <a:cubicBezTo>
                  <a:pt x="137587" y="106759"/>
                  <a:pt x="143143" y="117607"/>
                  <a:pt x="206378" y="135069"/>
                </a:cubicBezTo>
                <a:cubicBezTo>
                  <a:pt x="269613" y="152531"/>
                  <a:pt x="447678" y="180842"/>
                  <a:pt x="482603" y="189044"/>
                </a:cubicBezTo>
                <a:cubicBezTo>
                  <a:pt x="517528" y="197246"/>
                  <a:pt x="478634" y="198304"/>
                  <a:pt x="415928" y="184281"/>
                </a:cubicBezTo>
                <a:cubicBezTo>
                  <a:pt x="353222" y="170258"/>
                  <a:pt x="173835" y="133216"/>
                  <a:pt x="106366" y="104906"/>
                </a:cubicBezTo>
                <a:cubicBezTo>
                  <a:pt x="38897" y="76596"/>
                  <a:pt x="532" y="3570"/>
                  <a:pt x="3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: 図形 1122">
            <a:extLst>
              <a:ext uri="{FF2B5EF4-FFF2-40B4-BE49-F238E27FC236}">
                <a16:creationId xmlns:a16="http://schemas.microsoft.com/office/drawing/2014/main" id="{9224B9C6-320A-4298-BD0D-8F16EDF18D84}"/>
              </a:ext>
            </a:extLst>
          </p:cNvPr>
          <p:cNvSpPr/>
          <p:nvPr/>
        </p:nvSpPr>
        <p:spPr>
          <a:xfrm>
            <a:off x="2661999" y="5003556"/>
            <a:ext cx="425700" cy="68572"/>
          </a:xfrm>
          <a:custGeom>
            <a:avLst/>
            <a:gdLst>
              <a:gd name="connsiteX0" fmla="*/ 425689 w 425700"/>
              <a:gd name="connsiteY0" fmla="*/ 244 h 68572"/>
              <a:gd name="connsiteX1" fmla="*/ 292339 w 425700"/>
              <a:gd name="connsiteY1" fmla="*/ 41519 h 68572"/>
              <a:gd name="connsiteX2" fmla="*/ 120889 w 425700"/>
              <a:gd name="connsiteY2" fmla="*/ 65332 h 68572"/>
              <a:gd name="connsiteX3" fmla="*/ 239 w 425700"/>
              <a:gd name="connsiteY3" fmla="*/ 68507 h 68572"/>
              <a:gd name="connsiteX4" fmla="*/ 87551 w 425700"/>
              <a:gd name="connsiteY4" fmla="*/ 66919 h 68572"/>
              <a:gd name="connsiteX5" fmla="*/ 298689 w 425700"/>
              <a:gd name="connsiteY5" fmla="*/ 62157 h 68572"/>
              <a:gd name="connsiteX6" fmla="*/ 425689 w 425700"/>
              <a:gd name="connsiteY6" fmla="*/ 244 h 6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5700" h="68572">
                <a:moveTo>
                  <a:pt x="425689" y="244"/>
                </a:moveTo>
                <a:cubicBezTo>
                  <a:pt x="424631" y="-3195"/>
                  <a:pt x="343139" y="30671"/>
                  <a:pt x="292339" y="41519"/>
                </a:cubicBezTo>
                <a:cubicBezTo>
                  <a:pt x="241539" y="52367"/>
                  <a:pt x="169572" y="60834"/>
                  <a:pt x="120889" y="65332"/>
                </a:cubicBezTo>
                <a:cubicBezTo>
                  <a:pt x="72206" y="69830"/>
                  <a:pt x="5795" y="68243"/>
                  <a:pt x="239" y="68507"/>
                </a:cubicBezTo>
                <a:cubicBezTo>
                  <a:pt x="-5317" y="68772"/>
                  <a:pt x="87551" y="66919"/>
                  <a:pt x="87551" y="66919"/>
                </a:cubicBezTo>
                <a:cubicBezTo>
                  <a:pt x="137293" y="65861"/>
                  <a:pt x="240745" y="73269"/>
                  <a:pt x="298689" y="62157"/>
                </a:cubicBezTo>
                <a:cubicBezTo>
                  <a:pt x="356633" y="51045"/>
                  <a:pt x="426747" y="3683"/>
                  <a:pt x="425689" y="2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: 図形 1123">
            <a:extLst>
              <a:ext uri="{FF2B5EF4-FFF2-40B4-BE49-F238E27FC236}">
                <a16:creationId xmlns:a16="http://schemas.microsoft.com/office/drawing/2014/main" id="{A32D2AC1-D347-43C1-BFAC-5C97ADA1F523}"/>
              </a:ext>
            </a:extLst>
          </p:cNvPr>
          <p:cNvSpPr/>
          <p:nvPr/>
        </p:nvSpPr>
        <p:spPr>
          <a:xfrm>
            <a:off x="2180739" y="4142386"/>
            <a:ext cx="803416" cy="520204"/>
          </a:xfrm>
          <a:custGeom>
            <a:avLst/>
            <a:gdLst>
              <a:gd name="connsiteX0" fmla="*/ 714861 w 803416"/>
              <a:gd name="connsiteY0" fmla="*/ 81952 h 520204"/>
              <a:gd name="connsiteX1" fmla="*/ 592624 w 803416"/>
              <a:gd name="connsiteY1" fmla="*/ 174027 h 520204"/>
              <a:gd name="connsiteX2" fmla="*/ 451336 w 803416"/>
              <a:gd name="connsiteY2" fmla="*/ 242289 h 520204"/>
              <a:gd name="connsiteX3" fmla="*/ 308461 w 803416"/>
              <a:gd name="connsiteY3" fmla="*/ 342302 h 520204"/>
              <a:gd name="connsiteX4" fmla="*/ 402124 w 803416"/>
              <a:gd name="connsiteY4" fmla="*/ 270864 h 520204"/>
              <a:gd name="connsiteX5" fmla="*/ 295761 w 803416"/>
              <a:gd name="connsiteY5" fmla="*/ 324839 h 520204"/>
              <a:gd name="connsiteX6" fmla="*/ 179874 w 803416"/>
              <a:gd name="connsiteY6" fmla="*/ 374052 h 520204"/>
              <a:gd name="connsiteX7" fmla="*/ 83036 w 803416"/>
              <a:gd name="connsiteY7" fmla="*/ 413739 h 520204"/>
              <a:gd name="connsiteX8" fmla="*/ 364024 w 803416"/>
              <a:gd name="connsiteY8" fmla="*/ 281977 h 520204"/>
              <a:gd name="connsiteX9" fmla="*/ 160824 w 803416"/>
              <a:gd name="connsiteY9" fmla="*/ 385164 h 520204"/>
              <a:gd name="connsiteX10" fmla="*/ 65574 w 803416"/>
              <a:gd name="connsiteY10" fmla="*/ 440727 h 520204"/>
              <a:gd name="connsiteX11" fmla="*/ 8424 w 803416"/>
              <a:gd name="connsiteY11" fmla="*/ 520102 h 520204"/>
              <a:gd name="connsiteX12" fmla="*/ 57636 w 803416"/>
              <a:gd name="connsiteY12" fmla="*/ 423264 h 520204"/>
              <a:gd name="connsiteX13" fmla="*/ 29061 w 803416"/>
              <a:gd name="connsiteY13" fmla="*/ 478827 h 520204"/>
              <a:gd name="connsiteX14" fmla="*/ 30649 w 803416"/>
              <a:gd name="connsiteY14" fmla="*/ 426439 h 520204"/>
              <a:gd name="connsiteX15" fmla="*/ 29061 w 803416"/>
              <a:gd name="connsiteY15" fmla="*/ 226414 h 520204"/>
              <a:gd name="connsiteX16" fmla="*/ 486 w 803416"/>
              <a:gd name="connsiteY16" fmla="*/ 104177 h 520204"/>
              <a:gd name="connsiteX17" fmla="*/ 56049 w 803416"/>
              <a:gd name="connsiteY17" fmla="*/ 240702 h 520204"/>
              <a:gd name="connsiteX18" fmla="*/ 29061 w 803416"/>
              <a:gd name="connsiteY18" fmla="*/ 13689 h 520204"/>
              <a:gd name="connsiteX19" fmla="*/ 84624 w 803416"/>
              <a:gd name="connsiteY19" fmla="*/ 120052 h 520204"/>
              <a:gd name="connsiteX20" fmla="*/ 303699 w 803416"/>
              <a:gd name="connsiteY20" fmla="*/ 193077 h 520204"/>
              <a:gd name="connsiteX21" fmla="*/ 125899 w 803416"/>
              <a:gd name="connsiteY21" fmla="*/ 123227 h 520204"/>
              <a:gd name="connsiteX22" fmla="*/ 376724 w 803416"/>
              <a:gd name="connsiteY22" fmla="*/ 166089 h 520204"/>
              <a:gd name="connsiteX23" fmla="*/ 465624 w 803416"/>
              <a:gd name="connsiteY23" fmla="*/ 172439 h 520204"/>
              <a:gd name="connsiteX24" fmla="*/ 356086 w 803416"/>
              <a:gd name="connsiteY24" fmla="*/ 204189 h 520204"/>
              <a:gd name="connsiteX25" fmla="*/ 557699 w 803416"/>
              <a:gd name="connsiteY25" fmla="*/ 131164 h 520204"/>
              <a:gd name="connsiteX26" fmla="*/ 798999 w 803416"/>
              <a:gd name="connsiteY26" fmla="*/ 989 h 520204"/>
              <a:gd name="connsiteX27" fmla="*/ 714861 w 803416"/>
              <a:gd name="connsiteY27" fmla="*/ 81952 h 520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03416" h="520204">
                <a:moveTo>
                  <a:pt x="714861" y="81952"/>
                </a:moveTo>
                <a:cubicBezTo>
                  <a:pt x="680465" y="110792"/>
                  <a:pt x="636545" y="147304"/>
                  <a:pt x="592624" y="174027"/>
                </a:cubicBezTo>
                <a:cubicBezTo>
                  <a:pt x="548703" y="200750"/>
                  <a:pt x="498696" y="214243"/>
                  <a:pt x="451336" y="242289"/>
                </a:cubicBezTo>
                <a:cubicBezTo>
                  <a:pt x="403976" y="270335"/>
                  <a:pt x="316663" y="337540"/>
                  <a:pt x="308461" y="342302"/>
                </a:cubicBezTo>
                <a:cubicBezTo>
                  <a:pt x="300259" y="347064"/>
                  <a:pt x="404241" y="273774"/>
                  <a:pt x="402124" y="270864"/>
                </a:cubicBezTo>
                <a:cubicBezTo>
                  <a:pt x="400007" y="267954"/>
                  <a:pt x="332803" y="307641"/>
                  <a:pt x="295761" y="324839"/>
                </a:cubicBezTo>
                <a:cubicBezTo>
                  <a:pt x="258719" y="342037"/>
                  <a:pt x="179874" y="374052"/>
                  <a:pt x="179874" y="374052"/>
                </a:cubicBezTo>
                <a:cubicBezTo>
                  <a:pt x="144420" y="388869"/>
                  <a:pt x="52344" y="429085"/>
                  <a:pt x="83036" y="413739"/>
                </a:cubicBezTo>
                <a:cubicBezTo>
                  <a:pt x="113728" y="398393"/>
                  <a:pt x="351059" y="286740"/>
                  <a:pt x="364024" y="281977"/>
                </a:cubicBezTo>
                <a:cubicBezTo>
                  <a:pt x="376989" y="277215"/>
                  <a:pt x="210566" y="358706"/>
                  <a:pt x="160824" y="385164"/>
                </a:cubicBezTo>
                <a:cubicBezTo>
                  <a:pt x="111082" y="411622"/>
                  <a:pt x="90974" y="418237"/>
                  <a:pt x="65574" y="440727"/>
                </a:cubicBezTo>
                <a:cubicBezTo>
                  <a:pt x="40174" y="463217"/>
                  <a:pt x="9747" y="523012"/>
                  <a:pt x="8424" y="520102"/>
                </a:cubicBezTo>
                <a:cubicBezTo>
                  <a:pt x="7101" y="517192"/>
                  <a:pt x="54197" y="430143"/>
                  <a:pt x="57636" y="423264"/>
                </a:cubicBezTo>
                <a:cubicBezTo>
                  <a:pt x="61075" y="416385"/>
                  <a:pt x="33559" y="478298"/>
                  <a:pt x="29061" y="478827"/>
                </a:cubicBezTo>
                <a:cubicBezTo>
                  <a:pt x="24563" y="479356"/>
                  <a:pt x="30649" y="468508"/>
                  <a:pt x="30649" y="426439"/>
                </a:cubicBezTo>
                <a:cubicBezTo>
                  <a:pt x="30649" y="384370"/>
                  <a:pt x="34088" y="280124"/>
                  <a:pt x="29061" y="226414"/>
                </a:cubicBezTo>
                <a:cubicBezTo>
                  <a:pt x="24034" y="172704"/>
                  <a:pt x="-4012" y="101796"/>
                  <a:pt x="486" y="104177"/>
                </a:cubicBezTo>
                <a:cubicBezTo>
                  <a:pt x="4984" y="106558"/>
                  <a:pt x="51286" y="255783"/>
                  <a:pt x="56049" y="240702"/>
                </a:cubicBezTo>
                <a:cubicBezTo>
                  <a:pt x="60811" y="225621"/>
                  <a:pt x="24299" y="33797"/>
                  <a:pt x="29061" y="13689"/>
                </a:cubicBezTo>
                <a:cubicBezTo>
                  <a:pt x="33823" y="-6419"/>
                  <a:pt x="38851" y="90154"/>
                  <a:pt x="84624" y="120052"/>
                </a:cubicBezTo>
                <a:cubicBezTo>
                  <a:pt x="130397" y="149950"/>
                  <a:pt x="296820" y="192548"/>
                  <a:pt x="303699" y="193077"/>
                </a:cubicBezTo>
                <a:cubicBezTo>
                  <a:pt x="310578" y="193606"/>
                  <a:pt x="113728" y="127725"/>
                  <a:pt x="125899" y="123227"/>
                </a:cubicBezTo>
                <a:cubicBezTo>
                  <a:pt x="138070" y="118729"/>
                  <a:pt x="320103" y="157887"/>
                  <a:pt x="376724" y="166089"/>
                </a:cubicBezTo>
                <a:cubicBezTo>
                  <a:pt x="433345" y="174291"/>
                  <a:pt x="469064" y="166089"/>
                  <a:pt x="465624" y="172439"/>
                </a:cubicBezTo>
                <a:cubicBezTo>
                  <a:pt x="462184" y="178789"/>
                  <a:pt x="340740" y="211068"/>
                  <a:pt x="356086" y="204189"/>
                </a:cubicBezTo>
                <a:cubicBezTo>
                  <a:pt x="371432" y="197310"/>
                  <a:pt x="483880" y="165031"/>
                  <a:pt x="557699" y="131164"/>
                </a:cubicBezTo>
                <a:cubicBezTo>
                  <a:pt x="631518" y="97297"/>
                  <a:pt x="775980" y="10514"/>
                  <a:pt x="798999" y="989"/>
                </a:cubicBezTo>
                <a:cubicBezTo>
                  <a:pt x="822018" y="-8536"/>
                  <a:pt x="749257" y="53112"/>
                  <a:pt x="714861" y="8195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: 図形 1124">
            <a:extLst>
              <a:ext uri="{FF2B5EF4-FFF2-40B4-BE49-F238E27FC236}">
                <a16:creationId xmlns:a16="http://schemas.microsoft.com/office/drawing/2014/main" id="{A7C99F43-45EB-44EB-ABBE-0AE500B8C5A7}"/>
              </a:ext>
            </a:extLst>
          </p:cNvPr>
          <p:cNvSpPr/>
          <p:nvPr/>
        </p:nvSpPr>
        <p:spPr>
          <a:xfrm>
            <a:off x="2212969" y="4392610"/>
            <a:ext cx="101606" cy="500330"/>
          </a:xfrm>
          <a:custGeom>
            <a:avLst/>
            <a:gdLst>
              <a:gd name="connsiteX0" fmla="*/ 101606 w 101606"/>
              <a:gd name="connsiteY0" fmla="*/ 120653 h 500330"/>
              <a:gd name="connsiteX1" fmla="*/ 53981 w 101606"/>
              <a:gd name="connsiteY1" fmla="*/ 206378 h 500330"/>
              <a:gd name="connsiteX2" fmla="*/ 6356 w 101606"/>
              <a:gd name="connsiteY2" fmla="*/ 438153 h 500330"/>
              <a:gd name="connsiteX3" fmla="*/ 31756 w 101606"/>
              <a:gd name="connsiteY3" fmla="*/ 206378 h 500330"/>
              <a:gd name="connsiteX4" fmla="*/ 6 w 101606"/>
              <a:gd name="connsiteY4" fmla="*/ 500065 h 500330"/>
              <a:gd name="connsiteX5" fmla="*/ 34931 w 101606"/>
              <a:gd name="connsiteY5" fmla="*/ 144465 h 500330"/>
              <a:gd name="connsiteX6" fmla="*/ 93669 w 101606"/>
              <a:gd name="connsiteY6" fmla="*/ 3 h 500330"/>
              <a:gd name="connsiteX7" fmla="*/ 53981 w 101606"/>
              <a:gd name="connsiteY7" fmla="*/ 147640 h 500330"/>
              <a:gd name="connsiteX8" fmla="*/ 101606 w 101606"/>
              <a:gd name="connsiteY8" fmla="*/ 120653 h 50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606" h="500330">
                <a:moveTo>
                  <a:pt x="101606" y="120653"/>
                </a:moveTo>
                <a:cubicBezTo>
                  <a:pt x="101606" y="130443"/>
                  <a:pt x="69856" y="153461"/>
                  <a:pt x="53981" y="206378"/>
                </a:cubicBezTo>
                <a:cubicBezTo>
                  <a:pt x="38106" y="259295"/>
                  <a:pt x="10060" y="438153"/>
                  <a:pt x="6356" y="438153"/>
                </a:cubicBezTo>
                <a:cubicBezTo>
                  <a:pt x="2652" y="438153"/>
                  <a:pt x="32814" y="196059"/>
                  <a:pt x="31756" y="206378"/>
                </a:cubicBezTo>
                <a:cubicBezTo>
                  <a:pt x="30698" y="216697"/>
                  <a:pt x="-523" y="510384"/>
                  <a:pt x="6" y="500065"/>
                </a:cubicBezTo>
                <a:cubicBezTo>
                  <a:pt x="535" y="489746"/>
                  <a:pt x="19321" y="227809"/>
                  <a:pt x="34931" y="144465"/>
                </a:cubicBezTo>
                <a:cubicBezTo>
                  <a:pt x="50541" y="61121"/>
                  <a:pt x="90494" y="-526"/>
                  <a:pt x="93669" y="3"/>
                </a:cubicBezTo>
                <a:cubicBezTo>
                  <a:pt x="96844" y="532"/>
                  <a:pt x="55039" y="126473"/>
                  <a:pt x="53981" y="147640"/>
                </a:cubicBezTo>
                <a:cubicBezTo>
                  <a:pt x="52923" y="168807"/>
                  <a:pt x="101606" y="110863"/>
                  <a:pt x="101606" y="12065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: 図形 1125">
            <a:extLst>
              <a:ext uri="{FF2B5EF4-FFF2-40B4-BE49-F238E27FC236}">
                <a16:creationId xmlns:a16="http://schemas.microsoft.com/office/drawing/2014/main" id="{761C22E3-B1E2-4609-B746-44A2100F489A}"/>
              </a:ext>
            </a:extLst>
          </p:cNvPr>
          <p:cNvSpPr/>
          <p:nvPr/>
        </p:nvSpPr>
        <p:spPr>
          <a:xfrm>
            <a:off x="1809621" y="4499371"/>
            <a:ext cx="257343" cy="212496"/>
          </a:xfrm>
          <a:custGeom>
            <a:avLst/>
            <a:gdLst>
              <a:gd name="connsiteX0" fmla="*/ 257304 w 257343"/>
              <a:gd name="connsiteY0" fmla="*/ 1192 h 212496"/>
              <a:gd name="connsiteX1" fmla="*/ 196979 w 257343"/>
              <a:gd name="connsiteY1" fmla="*/ 64692 h 212496"/>
              <a:gd name="connsiteX2" fmla="*/ 166817 w 257343"/>
              <a:gd name="connsiteY2" fmla="*/ 104379 h 212496"/>
              <a:gd name="connsiteX3" fmla="*/ 114429 w 257343"/>
              <a:gd name="connsiteY3" fmla="*/ 155179 h 212496"/>
              <a:gd name="connsiteX4" fmla="*/ 129 w 257343"/>
              <a:gd name="connsiteY4" fmla="*/ 212329 h 212496"/>
              <a:gd name="connsiteX5" fmla="*/ 93792 w 257343"/>
              <a:gd name="connsiteY5" fmla="*/ 171054 h 212496"/>
              <a:gd name="connsiteX6" fmla="*/ 187454 w 257343"/>
              <a:gd name="connsiteY6" fmla="*/ 125017 h 212496"/>
              <a:gd name="connsiteX7" fmla="*/ 257304 w 257343"/>
              <a:gd name="connsiteY7" fmla="*/ 1192 h 212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343" h="212496">
                <a:moveTo>
                  <a:pt x="257304" y="1192"/>
                </a:moveTo>
                <a:cubicBezTo>
                  <a:pt x="258891" y="-8862"/>
                  <a:pt x="212060" y="47494"/>
                  <a:pt x="196979" y="64692"/>
                </a:cubicBezTo>
                <a:cubicBezTo>
                  <a:pt x="181898" y="81890"/>
                  <a:pt x="180575" y="89298"/>
                  <a:pt x="166817" y="104379"/>
                </a:cubicBezTo>
                <a:cubicBezTo>
                  <a:pt x="153059" y="119460"/>
                  <a:pt x="142210" y="137187"/>
                  <a:pt x="114429" y="155179"/>
                </a:cubicBezTo>
                <a:cubicBezTo>
                  <a:pt x="86648" y="173171"/>
                  <a:pt x="3569" y="209683"/>
                  <a:pt x="129" y="212329"/>
                </a:cubicBezTo>
                <a:cubicBezTo>
                  <a:pt x="-3311" y="214975"/>
                  <a:pt x="62571" y="185606"/>
                  <a:pt x="93792" y="171054"/>
                </a:cubicBezTo>
                <a:cubicBezTo>
                  <a:pt x="125013" y="156502"/>
                  <a:pt x="161525" y="151740"/>
                  <a:pt x="187454" y="125017"/>
                </a:cubicBezTo>
                <a:cubicBezTo>
                  <a:pt x="213383" y="98294"/>
                  <a:pt x="255717" y="11246"/>
                  <a:pt x="257304" y="11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: 図形 1126">
            <a:extLst>
              <a:ext uri="{FF2B5EF4-FFF2-40B4-BE49-F238E27FC236}">
                <a16:creationId xmlns:a16="http://schemas.microsoft.com/office/drawing/2014/main" id="{CDEBDA97-6913-497E-A78D-29FB4D9C2A0A}"/>
              </a:ext>
            </a:extLst>
          </p:cNvPr>
          <p:cNvSpPr/>
          <p:nvPr/>
        </p:nvSpPr>
        <p:spPr>
          <a:xfrm>
            <a:off x="1349357" y="4744666"/>
            <a:ext cx="469643" cy="124697"/>
          </a:xfrm>
          <a:custGeom>
            <a:avLst/>
            <a:gdLst>
              <a:gd name="connsiteX0" fmla="*/ 18 w 469643"/>
              <a:gd name="connsiteY0" fmla="*/ 124197 h 124697"/>
              <a:gd name="connsiteX1" fmla="*/ 177818 w 469643"/>
              <a:gd name="connsiteY1" fmla="*/ 71809 h 124697"/>
              <a:gd name="connsiteX2" fmla="*/ 309581 w 469643"/>
              <a:gd name="connsiteY2" fmla="*/ 38472 h 124697"/>
              <a:gd name="connsiteX3" fmla="*/ 468331 w 469643"/>
              <a:gd name="connsiteY3" fmla="*/ 372 h 124697"/>
              <a:gd name="connsiteX4" fmla="*/ 379431 w 469643"/>
              <a:gd name="connsiteY4" fmla="*/ 21009 h 124697"/>
              <a:gd name="connsiteX5" fmla="*/ 277831 w 469643"/>
              <a:gd name="connsiteY5" fmla="*/ 52759 h 124697"/>
              <a:gd name="connsiteX6" fmla="*/ 204806 w 469643"/>
              <a:gd name="connsiteY6" fmla="*/ 73397 h 124697"/>
              <a:gd name="connsiteX7" fmla="*/ 166706 w 469643"/>
              <a:gd name="connsiteY7" fmla="*/ 97209 h 124697"/>
              <a:gd name="connsiteX8" fmla="*/ 18 w 469643"/>
              <a:gd name="connsiteY8" fmla="*/ 124197 h 124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9643" h="124697">
                <a:moveTo>
                  <a:pt x="18" y="124197"/>
                </a:moveTo>
                <a:cubicBezTo>
                  <a:pt x="1870" y="119964"/>
                  <a:pt x="126224" y="86096"/>
                  <a:pt x="177818" y="71809"/>
                </a:cubicBezTo>
                <a:cubicBezTo>
                  <a:pt x="229412" y="57522"/>
                  <a:pt x="309581" y="38472"/>
                  <a:pt x="309581" y="38472"/>
                </a:cubicBezTo>
                <a:lnTo>
                  <a:pt x="468331" y="372"/>
                </a:lnTo>
                <a:cubicBezTo>
                  <a:pt x="479973" y="-2538"/>
                  <a:pt x="411181" y="12278"/>
                  <a:pt x="379431" y="21009"/>
                </a:cubicBezTo>
                <a:cubicBezTo>
                  <a:pt x="347681" y="29740"/>
                  <a:pt x="306935" y="44028"/>
                  <a:pt x="277831" y="52759"/>
                </a:cubicBezTo>
                <a:cubicBezTo>
                  <a:pt x="248727" y="61490"/>
                  <a:pt x="223327" y="65989"/>
                  <a:pt x="204806" y="73397"/>
                </a:cubicBezTo>
                <a:cubicBezTo>
                  <a:pt x="186285" y="80805"/>
                  <a:pt x="199514" y="89801"/>
                  <a:pt x="166706" y="97209"/>
                </a:cubicBezTo>
                <a:cubicBezTo>
                  <a:pt x="133898" y="104617"/>
                  <a:pt x="-1834" y="128430"/>
                  <a:pt x="18" y="124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: 図形 1127">
            <a:extLst>
              <a:ext uri="{FF2B5EF4-FFF2-40B4-BE49-F238E27FC236}">
                <a16:creationId xmlns:a16="http://schemas.microsoft.com/office/drawing/2014/main" id="{9212F5C5-1820-4F9D-B3C2-4AC5CD7C4638}"/>
              </a:ext>
            </a:extLst>
          </p:cNvPr>
          <p:cNvSpPr/>
          <p:nvPr/>
        </p:nvSpPr>
        <p:spPr>
          <a:xfrm>
            <a:off x="1021751" y="4905705"/>
            <a:ext cx="309641" cy="488135"/>
          </a:xfrm>
          <a:custGeom>
            <a:avLst/>
            <a:gdLst>
              <a:gd name="connsiteX0" fmla="*/ 309632 w 309641"/>
              <a:gd name="connsiteY0" fmla="*/ 728 h 488135"/>
              <a:gd name="connsiteX1" fmla="*/ 176282 w 309641"/>
              <a:gd name="connsiteY1" fmla="*/ 184878 h 488135"/>
              <a:gd name="connsiteX2" fmla="*/ 40816 w 309641"/>
              <a:gd name="connsiteY2" fmla="*/ 390195 h 488135"/>
              <a:gd name="connsiteX3" fmla="*/ 2716 w 309641"/>
              <a:gd name="connsiteY3" fmla="*/ 487562 h 488135"/>
              <a:gd name="connsiteX4" fmla="*/ 21766 w 309641"/>
              <a:gd name="connsiteY4" fmla="*/ 421945 h 488135"/>
              <a:gd name="connsiteX5" fmla="*/ 169932 w 309641"/>
              <a:gd name="connsiteY5" fmla="*/ 254728 h 488135"/>
              <a:gd name="connsiteX6" fmla="*/ 309632 w 309641"/>
              <a:gd name="connsiteY6" fmla="*/ 728 h 488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641" h="488135">
                <a:moveTo>
                  <a:pt x="309632" y="728"/>
                </a:moveTo>
                <a:cubicBezTo>
                  <a:pt x="310690" y="-10914"/>
                  <a:pt x="221085" y="119967"/>
                  <a:pt x="176282" y="184878"/>
                </a:cubicBezTo>
                <a:cubicBezTo>
                  <a:pt x="131479" y="249789"/>
                  <a:pt x="69744" y="339748"/>
                  <a:pt x="40816" y="390195"/>
                </a:cubicBezTo>
                <a:cubicBezTo>
                  <a:pt x="11888" y="440642"/>
                  <a:pt x="5891" y="482270"/>
                  <a:pt x="2716" y="487562"/>
                </a:cubicBezTo>
                <a:cubicBezTo>
                  <a:pt x="-459" y="492854"/>
                  <a:pt x="-6103" y="460751"/>
                  <a:pt x="21766" y="421945"/>
                </a:cubicBezTo>
                <a:cubicBezTo>
                  <a:pt x="49635" y="383139"/>
                  <a:pt x="117721" y="330222"/>
                  <a:pt x="169932" y="254728"/>
                </a:cubicBezTo>
                <a:cubicBezTo>
                  <a:pt x="222143" y="179234"/>
                  <a:pt x="308574" y="12370"/>
                  <a:pt x="309632" y="7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: 図形 1128">
            <a:extLst>
              <a:ext uri="{FF2B5EF4-FFF2-40B4-BE49-F238E27FC236}">
                <a16:creationId xmlns:a16="http://schemas.microsoft.com/office/drawing/2014/main" id="{2F79EEA1-A02A-4738-B5B7-E980ADF14F5C}"/>
              </a:ext>
            </a:extLst>
          </p:cNvPr>
          <p:cNvSpPr/>
          <p:nvPr/>
        </p:nvSpPr>
        <p:spPr>
          <a:xfrm>
            <a:off x="1027749" y="5456082"/>
            <a:ext cx="190266" cy="437714"/>
          </a:xfrm>
          <a:custGeom>
            <a:avLst/>
            <a:gdLst>
              <a:gd name="connsiteX0" fmla="*/ 9418 w 190266"/>
              <a:gd name="connsiteY0" fmla="*/ 685 h 437714"/>
              <a:gd name="connsiteX1" fmla="*/ 951 w 190266"/>
              <a:gd name="connsiteY1" fmla="*/ 210235 h 437714"/>
              <a:gd name="connsiteX2" fmla="*/ 30584 w 190266"/>
              <a:gd name="connsiteY2" fmla="*/ 286435 h 437714"/>
              <a:gd name="connsiteX3" fmla="*/ 189334 w 190266"/>
              <a:gd name="connsiteY3" fmla="*/ 436718 h 437714"/>
              <a:gd name="connsiteX4" fmla="*/ 94084 w 190266"/>
              <a:gd name="connsiteY4" fmla="*/ 347818 h 437714"/>
              <a:gd name="connsiteX5" fmla="*/ 49634 w 190266"/>
              <a:gd name="connsiteY5" fmla="*/ 269501 h 437714"/>
              <a:gd name="connsiteX6" fmla="*/ 30584 w 190266"/>
              <a:gd name="connsiteY6" fmla="*/ 148851 h 437714"/>
              <a:gd name="connsiteX7" fmla="*/ 9418 w 190266"/>
              <a:gd name="connsiteY7" fmla="*/ 685 h 43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266" h="437714">
                <a:moveTo>
                  <a:pt x="9418" y="685"/>
                </a:moveTo>
                <a:cubicBezTo>
                  <a:pt x="4479" y="10916"/>
                  <a:pt x="-2577" y="162610"/>
                  <a:pt x="951" y="210235"/>
                </a:cubicBezTo>
                <a:cubicBezTo>
                  <a:pt x="4479" y="257860"/>
                  <a:pt x="-813" y="248688"/>
                  <a:pt x="30584" y="286435"/>
                </a:cubicBezTo>
                <a:cubicBezTo>
                  <a:pt x="61981" y="324182"/>
                  <a:pt x="178751" y="426488"/>
                  <a:pt x="189334" y="436718"/>
                </a:cubicBezTo>
                <a:cubicBezTo>
                  <a:pt x="199917" y="446949"/>
                  <a:pt x="117367" y="375687"/>
                  <a:pt x="94084" y="347818"/>
                </a:cubicBezTo>
                <a:cubicBezTo>
                  <a:pt x="70801" y="319949"/>
                  <a:pt x="60217" y="302662"/>
                  <a:pt x="49634" y="269501"/>
                </a:cubicBezTo>
                <a:cubicBezTo>
                  <a:pt x="39051" y="236340"/>
                  <a:pt x="37287" y="200357"/>
                  <a:pt x="30584" y="148851"/>
                </a:cubicBezTo>
                <a:cubicBezTo>
                  <a:pt x="23881" y="97346"/>
                  <a:pt x="14357" y="-9546"/>
                  <a:pt x="9418" y="6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: 図形 1129">
            <a:extLst>
              <a:ext uri="{FF2B5EF4-FFF2-40B4-BE49-F238E27FC236}">
                <a16:creationId xmlns:a16="http://schemas.microsoft.com/office/drawing/2014/main" id="{1D393D3E-B12F-4AB5-8B0C-9AF66F3E0CF3}"/>
              </a:ext>
            </a:extLst>
          </p:cNvPr>
          <p:cNvSpPr/>
          <p:nvPr/>
        </p:nvSpPr>
        <p:spPr>
          <a:xfrm>
            <a:off x="1239405" y="5922343"/>
            <a:ext cx="108932" cy="442013"/>
          </a:xfrm>
          <a:custGeom>
            <a:avLst/>
            <a:gdLst>
              <a:gd name="connsiteX0" fmla="*/ 962 w 108932"/>
              <a:gd name="connsiteY0" fmla="*/ 90 h 442013"/>
              <a:gd name="connsiteX1" fmla="*/ 26362 w 108932"/>
              <a:gd name="connsiteY1" fmla="*/ 144024 h 442013"/>
              <a:gd name="connsiteX2" fmla="*/ 106795 w 108932"/>
              <a:gd name="connsiteY2" fmla="*/ 434007 h 442013"/>
              <a:gd name="connsiteX3" fmla="*/ 81395 w 108932"/>
              <a:gd name="connsiteY3" fmla="*/ 342990 h 442013"/>
              <a:gd name="connsiteX4" fmla="*/ 34828 w 108932"/>
              <a:gd name="connsiteY4" fmla="*/ 154607 h 442013"/>
              <a:gd name="connsiteX5" fmla="*/ 53878 w 108932"/>
              <a:gd name="connsiteY5" fmla="*/ 122857 h 442013"/>
              <a:gd name="connsiteX6" fmla="*/ 962 w 108932"/>
              <a:gd name="connsiteY6" fmla="*/ 90 h 442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932" h="442013">
                <a:moveTo>
                  <a:pt x="962" y="90"/>
                </a:moveTo>
                <a:cubicBezTo>
                  <a:pt x="-3624" y="3618"/>
                  <a:pt x="8723" y="71705"/>
                  <a:pt x="26362" y="144024"/>
                </a:cubicBezTo>
                <a:cubicBezTo>
                  <a:pt x="44001" y="216343"/>
                  <a:pt x="97623" y="400846"/>
                  <a:pt x="106795" y="434007"/>
                </a:cubicBezTo>
                <a:cubicBezTo>
                  <a:pt x="115967" y="467168"/>
                  <a:pt x="93390" y="389557"/>
                  <a:pt x="81395" y="342990"/>
                </a:cubicBezTo>
                <a:cubicBezTo>
                  <a:pt x="69400" y="296423"/>
                  <a:pt x="39414" y="191296"/>
                  <a:pt x="34828" y="154607"/>
                </a:cubicBezTo>
                <a:cubicBezTo>
                  <a:pt x="30242" y="117918"/>
                  <a:pt x="59875" y="148610"/>
                  <a:pt x="53878" y="122857"/>
                </a:cubicBezTo>
                <a:cubicBezTo>
                  <a:pt x="47881" y="97104"/>
                  <a:pt x="5548" y="-3438"/>
                  <a:pt x="962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: 図形 1130">
            <a:extLst>
              <a:ext uri="{FF2B5EF4-FFF2-40B4-BE49-F238E27FC236}">
                <a16:creationId xmlns:a16="http://schemas.microsoft.com/office/drawing/2014/main" id="{0C827A24-ED5B-4F23-B71D-3D5B83398A90}"/>
              </a:ext>
            </a:extLst>
          </p:cNvPr>
          <p:cNvSpPr/>
          <p:nvPr/>
        </p:nvSpPr>
        <p:spPr>
          <a:xfrm>
            <a:off x="1344727" y="6125482"/>
            <a:ext cx="582512" cy="270330"/>
          </a:xfrm>
          <a:custGeom>
            <a:avLst/>
            <a:gdLst>
              <a:gd name="connsiteX0" fmla="*/ 3590 w 582512"/>
              <a:gd name="connsiteY0" fmla="*/ 268968 h 270330"/>
              <a:gd name="connsiteX1" fmla="*/ 113656 w 582512"/>
              <a:gd name="connsiteY1" fmla="*/ 133501 h 270330"/>
              <a:gd name="connsiteX2" fmla="*/ 261823 w 582512"/>
              <a:gd name="connsiteY2" fmla="*/ 59418 h 270330"/>
              <a:gd name="connsiteX3" fmla="*/ 361306 w 582512"/>
              <a:gd name="connsiteY3" fmla="*/ 34018 h 270330"/>
              <a:gd name="connsiteX4" fmla="*/ 494656 w 582512"/>
              <a:gd name="connsiteY4" fmla="*/ 44601 h 270330"/>
              <a:gd name="connsiteX5" fmla="*/ 581440 w 582512"/>
              <a:gd name="connsiteY5" fmla="*/ 72118 h 270330"/>
              <a:gd name="connsiteX6" fmla="*/ 532756 w 582512"/>
              <a:gd name="connsiteY6" fmla="*/ 48835 h 270330"/>
              <a:gd name="connsiteX7" fmla="*/ 386706 w 582512"/>
              <a:gd name="connsiteY7" fmla="*/ 151 h 270330"/>
              <a:gd name="connsiteX8" fmla="*/ 249123 w 582512"/>
              <a:gd name="connsiteY8" fmla="*/ 42485 h 270330"/>
              <a:gd name="connsiteX9" fmla="*/ 3590 w 582512"/>
              <a:gd name="connsiteY9" fmla="*/ 268968 h 27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512" h="270330">
                <a:moveTo>
                  <a:pt x="3590" y="268968"/>
                </a:moveTo>
                <a:cubicBezTo>
                  <a:pt x="-18988" y="284137"/>
                  <a:pt x="70617" y="168426"/>
                  <a:pt x="113656" y="133501"/>
                </a:cubicBezTo>
                <a:cubicBezTo>
                  <a:pt x="156695" y="98576"/>
                  <a:pt x="220548" y="75998"/>
                  <a:pt x="261823" y="59418"/>
                </a:cubicBezTo>
                <a:cubicBezTo>
                  <a:pt x="303098" y="42837"/>
                  <a:pt x="322501" y="36487"/>
                  <a:pt x="361306" y="34018"/>
                </a:cubicBezTo>
                <a:cubicBezTo>
                  <a:pt x="400111" y="31549"/>
                  <a:pt x="457967" y="38251"/>
                  <a:pt x="494656" y="44601"/>
                </a:cubicBezTo>
                <a:cubicBezTo>
                  <a:pt x="531345" y="50951"/>
                  <a:pt x="575090" y="71412"/>
                  <a:pt x="581440" y="72118"/>
                </a:cubicBezTo>
                <a:cubicBezTo>
                  <a:pt x="587790" y="72824"/>
                  <a:pt x="565212" y="60829"/>
                  <a:pt x="532756" y="48835"/>
                </a:cubicBezTo>
                <a:cubicBezTo>
                  <a:pt x="500300" y="36840"/>
                  <a:pt x="433978" y="1209"/>
                  <a:pt x="386706" y="151"/>
                </a:cubicBezTo>
                <a:cubicBezTo>
                  <a:pt x="339434" y="-907"/>
                  <a:pt x="312270" y="2621"/>
                  <a:pt x="249123" y="42485"/>
                </a:cubicBezTo>
                <a:cubicBezTo>
                  <a:pt x="185976" y="82349"/>
                  <a:pt x="26168" y="253799"/>
                  <a:pt x="3590" y="2689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: 図形 1131">
            <a:extLst>
              <a:ext uri="{FF2B5EF4-FFF2-40B4-BE49-F238E27FC236}">
                <a16:creationId xmlns:a16="http://schemas.microsoft.com/office/drawing/2014/main" id="{4AE3CF69-310A-4F71-A8C9-A8EAB0B72B9D}"/>
              </a:ext>
            </a:extLst>
          </p:cNvPr>
          <p:cNvSpPr/>
          <p:nvPr/>
        </p:nvSpPr>
        <p:spPr>
          <a:xfrm>
            <a:off x="1370611" y="5280385"/>
            <a:ext cx="315825" cy="291758"/>
          </a:xfrm>
          <a:custGeom>
            <a:avLst/>
            <a:gdLst>
              <a:gd name="connsiteX0" fmla="*/ 4164 w 315825"/>
              <a:gd name="connsiteY0" fmla="*/ 1228 h 291758"/>
              <a:gd name="connsiteX1" fmla="*/ 180377 w 315825"/>
              <a:gd name="connsiteY1" fmla="*/ 131403 h 291758"/>
              <a:gd name="connsiteX2" fmla="*/ 251814 w 315825"/>
              <a:gd name="connsiteY2" fmla="*/ 206015 h 291758"/>
              <a:gd name="connsiteX3" fmla="*/ 315314 w 315825"/>
              <a:gd name="connsiteY3" fmla="*/ 291740 h 291758"/>
              <a:gd name="connsiteX4" fmla="*/ 269277 w 315825"/>
              <a:gd name="connsiteY4" fmla="*/ 212365 h 291758"/>
              <a:gd name="connsiteX5" fmla="*/ 74014 w 315825"/>
              <a:gd name="connsiteY5" fmla="*/ 74253 h 291758"/>
              <a:gd name="connsiteX6" fmla="*/ 4164 w 315825"/>
              <a:gd name="connsiteY6" fmla="*/ 1228 h 291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825" h="291758">
                <a:moveTo>
                  <a:pt x="4164" y="1228"/>
                </a:moveTo>
                <a:cubicBezTo>
                  <a:pt x="21891" y="10753"/>
                  <a:pt x="139102" y="97272"/>
                  <a:pt x="180377" y="131403"/>
                </a:cubicBezTo>
                <a:cubicBezTo>
                  <a:pt x="221652" y="165534"/>
                  <a:pt x="229325" y="179292"/>
                  <a:pt x="251814" y="206015"/>
                </a:cubicBezTo>
                <a:cubicBezTo>
                  <a:pt x="274304" y="232738"/>
                  <a:pt x="312404" y="290682"/>
                  <a:pt x="315314" y="291740"/>
                </a:cubicBezTo>
                <a:cubicBezTo>
                  <a:pt x="318224" y="292798"/>
                  <a:pt x="309494" y="248613"/>
                  <a:pt x="269277" y="212365"/>
                </a:cubicBezTo>
                <a:cubicBezTo>
                  <a:pt x="229060" y="176117"/>
                  <a:pt x="119787" y="108913"/>
                  <a:pt x="74014" y="74253"/>
                </a:cubicBezTo>
                <a:cubicBezTo>
                  <a:pt x="28241" y="39593"/>
                  <a:pt x="-13563" y="-8297"/>
                  <a:pt x="4164" y="12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: 図形 1132">
            <a:extLst>
              <a:ext uri="{FF2B5EF4-FFF2-40B4-BE49-F238E27FC236}">
                <a16:creationId xmlns:a16="http://schemas.microsoft.com/office/drawing/2014/main" id="{A1EEC57C-D6E2-4EE3-B6E2-2E919EC18371}"/>
              </a:ext>
            </a:extLst>
          </p:cNvPr>
          <p:cNvSpPr/>
          <p:nvPr/>
        </p:nvSpPr>
        <p:spPr>
          <a:xfrm>
            <a:off x="1619245" y="5587999"/>
            <a:ext cx="119151" cy="187589"/>
          </a:xfrm>
          <a:custGeom>
            <a:avLst/>
            <a:gdLst>
              <a:gd name="connsiteX0" fmla="*/ 5 w 119151"/>
              <a:gd name="connsiteY0" fmla="*/ 1 h 187589"/>
              <a:gd name="connsiteX1" fmla="*/ 104780 w 119151"/>
              <a:gd name="connsiteY1" fmla="*/ 66676 h 187589"/>
              <a:gd name="connsiteX2" fmla="*/ 96843 w 119151"/>
              <a:gd name="connsiteY2" fmla="*/ 112714 h 187589"/>
              <a:gd name="connsiteX3" fmla="*/ 119068 w 119151"/>
              <a:gd name="connsiteY3" fmla="*/ 187326 h 187589"/>
              <a:gd name="connsiteX4" fmla="*/ 87318 w 119151"/>
              <a:gd name="connsiteY4" fmla="*/ 134939 h 187589"/>
              <a:gd name="connsiteX5" fmla="*/ 109543 w 119151"/>
              <a:gd name="connsiteY5" fmla="*/ 68264 h 187589"/>
              <a:gd name="connsiteX6" fmla="*/ 5 w 119151"/>
              <a:gd name="connsiteY6" fmla="*/ 1 h 187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151" h="187589">
                <a:moveTo>
                  <a:pt x="5" y="1"/>
                </a:moveTo>
                <a:cubicBezTo>
                  <a:pt x="-789" y="-264"/>
                  <a:pt x="88640" y="47891"/>
                  <a:pt x="104780" y="66676"/>
                </a:cubicBezTo>
                <a:cubicBezTo>
                  <a:pt x="120920" y="85461"/>
                  <a:pt x="94462" y="92606"/>
                  <a:pt x="96843" y="112714"/>
                </a:cubicBezTo>
                <a:cubicBezTo>
                  <a:pt x="99224" y="132822"/>
                  <a:pt x="120655" y="183622"/>
                  <a:pt x="119068" y="187326"/>
                </a:cubicBezTo>
                <a:cubicBezTo>
                  <a:pt x="117481" y="191030"/>
                  <a:pt x="88906" y="154783"/>
                  <a:pt x="87318" y="134939"/>
                </a:cubicBezTo>
                <a:cubicBezTo>
                  <a:pt x="85731" y="115095"/>
                  <a:pt x="120391" y="87579"/>
                  <a:pt x="109543" y="68264"/>
                </a:cubicBezTo>
                <a:cubicBezTo>
                  <a:pt x="98695" y="48949"/>
                  <a:pt x="799" y="266"/>
                  <a:pt x="5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: 図形 1133">
            <a:extLst>
              <a:ext uri="{FF2B5EF4-FFF2-40B4-BE49-F238E27FC236}">
                <a16:creationId xmlns:a16="http://schemas.microsoft.com/office/drawing/2014/main" id="{64EFE539-6D10-45A1-AEEE-85FCDE909D10}"/>
              </a:ext>
            </a:extLst>
          </p:cNvPr>
          <p:cNvSpPr/>
          <p:nvPr/>
        </p:nvSpPr>
        <p:spPr>
          <a:xfrm>
            <a:off x="1755184" y="5822880"/>
            <a:ext cx="44268" cy="141967"/>
          </a:xfrm>
          <a:custGeom>
            <a:avLst/>
            <a:gdLst>
              <a:gd name="connsiteX0" fmla="*/ 16466 w 44268"/>
              <a:gd name="connsiteY0" fmla="*/ 70 h 141967"/>
              <a:gd name="connsiteX1" fmla="*/ 16466 w 44268"/>
              <a:gd name="connsiteY1" fmla="*/ 79445 h 141967"/>
              <a:gd name="connsiteX2" fmla="*/ 43454 w 44268"/>
              <a:gd name="connsiteY2" fmla="*/ 139770 h 141967"/>
              <a:gd name="connsiteX3" fmla="*/ 33929 w 44268"/>
              <a:gd name="connsiteY3" fmla="*/ 125483 h 141967"/>
              <a:gd name="connsiteX4" fmla="*/ 591 w 44268"/>
              <a:gd name="connsiteY4" fmla="*/ 93733 h 141967"/>
              <a:gd name="connsiteX5" fmla="*/ 16466 w 44268"/>
              <a:gd name="connsiteY5" fmla="*/ 70 h 141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68" h="141967">
                <a:moveTo>
                  <a:pt x="16466" y="70"/>
                </a:moveTo>
                <a:cubicBezTo>
                  <a:pt x="19112" y="-2311"/>
                  <a:pt x="11968" y="56162"/>
                  <a:pt x="16466" y="79445"/>
                </a:cubicBezTo>
                <a:cubicBezTo>
                  <a:pt x="20964" y="102728"/>
                  <a:pt x="40544" y="132097"/>
                  <a:pt x="43454" y="139770"/>
                </a:cubicBezTo>
                <a:cubicBezTo>
                  <a:pt x="46364" y="147443"/>
                  <a:pt x="41073" y="133156"/>
                  <a:pt x="33929" y="125483"/>
                </a:cubicBezTo>
                <a:cubicBezTo>
                  <a:pt x="26785" y="117810"/>
                  <a:pt x="4560" y="110931"/>
                  <a:pt x="591" y="93733"/>
                </a:cubicBezTo>
                <a:cubicBezTo>
                  <a:pt x="-3378" y="76535"/>
                  <a:pt x="13820" y="2451"/>
                  <a:pt x="16466" y="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: 図形 1134">
            <a:extLst>
              <a:ext uri="{FF2B5EF4-FFF2-40B4-BE49-F238E27FC236}">
                <a16:creationId xmlns:a16="http://schemas.microsoft.com/office/drawing/2014/main" id="{48B41569-8280-4948-9A61-D4A29375F9B2}"/>
              </a:ext>
            </a:extLst>
          </p:cNvPr>
          <p:cNvSpPr/>
          <p:nvPr/>
        </p:nvSpPr>
        <p:spPr>
          <a:xfrm>
            <a:off x="1801596" y="5972163"/>
            <a:ext cx="122671" cy="232183"/>
          </a:xfrm>
          <a:custGeom>
            <a:avLst/>
            <a:gdLst>
              <a:gd name="connsiteX0" fmla="*/ 217 w 122671"/>
              <a:gd name="connsiteY0" fmla="*/ 12 h 232183"/>
              <a:gd name="connsiteX1" fmla="*/ 68479 w 122671"/>
              <a:gd name="connsiteY1" fmla="*/ 142887 h 232183"/>
              <a:gd name="connsiteX2" fmla="*/ 122454 w 122671"/>
              <a:gd name="connsiteY2" fmla="*/ 228612 h 232183"/>
              <a:gd name="connsiteX3" fmla="*/ 85942 w 122671"/>
              <a:gd name="connsiteY3" fmla="*/ 209562 h 232183"/>
              <a:gd name="connsiteX4" fmla="*/ 47842 w 122671"/>
              <a:gd name="connsiteY4" fmla="*/ 150825 h 232183"/>
              <a:gd name="connsiteX5" fmla="*/ 217 w 122671"/>
              <a:gd name="connsiteY5" fmla="*/ 12 h 23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671" h="232183">
                <a:moveTo>
                  <a:pt x="217" y="12"/>
                </a:moveTo>
                <a:cubicBezTo>
                  <a:pt x="3656" y="-1311"/>
                  <a:pt x="48106" y="104787"/>
                  <a:pt x="68479" y="142887"/>
                </a:cubicBezTo>
                <a:cubicBezTo>
                  <a:pt x="88852" y="180987"/>
                  <a:pt x="119544" y="217500"/>
                  <a:pt x="122454" y="228612"/>
                </a:cubicBezTo>
                <a:cubicBezTo>
                  <a:pt x="125364" y="239724"/>
                  <a:pt x="98377" y="222526"/>
                  <a:pt x="85942" y="209562"/>
                </a:cubicBezTo>
                <a:cubicBezTo>
                  <a:pt x="73507" y="196598"/>
                  <a:pt x="60542" y="182046"/>
                  <a:pt x="47842" y="150825"/>
                </a:cubicBezTo>
                <a:cubicBezTo>
                  <a:pt x="35142" y="119604"/>
                  <a:pt x="-3222" y="1335"/>
                  <a:pt x="217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: 図形 1135">
            <a:extLst>
              <a:ext uri="{FF2B5EF4-FFF2-40B4-BE49-F238E27FC236}">
                <a16:creationId xmlns:a16="http://schemas.microsoft.com/office/drawing/2014/main" id="{2722E002-8975-401C-9D3E-CCDC818D5450}"/>
              </a:ext>
            </a:extLst>
          </p:cNvPr>
          <p:cNvSpPr/>
          <p:nvPr/>
        </p:nvSpPr>
        <p:spPr>
          <a:xfrm>
            <a:off x="1325594" y="4897218"/>
            <a:ext cx="339306" cy="388946"/>
          </a:xfrm>
          <a:custGeom>
            <a:avLst/>
            <a:gdLst>
              <a:gd name="connsiteX0" fmla="*/ 4731 w 339306"/>
              <a:gd name="connsiteY0" fmla="*/ 8157 h 388946"/>
              <a:gd name="connsiteX1" fmla="*/ 126969 w 339306"/>
              <a:gd name="connsiteY1" fmla="*/ 36732 h 388946"/>
              <a:gd name="connsiteX2" fmla="*/ 182531 w 339306"/>
              <a:gd name="connsiteY2" fmla="*/ 92295 h 388946"/>
              <a:gd name="connsiteX3" fmla="*/ 247619 w 339306"/>
              <a:gd name="connsiteY3" fmla="*/ 157382 h 388946"/>
              <a:gd name="connsiteX4" fmla="*/ 292069 w 339306"/>
              <a:gd name="connsiteY4" fmla="*/ 206595 h 388946"/>
              <a:gd name="connsiteX5" fmla="*/ 317469 w 339306"/>
              <a:gd name="connsiteY5" fmla="*/ 258982 h 388946"/>
              <a:gd name="connsiteX6" fmla="*/ 311119 w 339306"/>
              <a:gd name="connsiteY6" fmla="*/ 357407 h 388946"/>
              <a:gd name="connsiteX7" fmla="*/ 301594 w 339306"/>
              <a:gd name="connsiteY7" fmla="*/ 387570 h 388946"/>
              <a:gd name="connsiteX8" fmla="*/ 330169 w 339306"/>
              <a:gd name="connsiteY8" fmla="*/ 320895 h 388946"/>
              <a:gd name="connsiteX9" fmla="*/ 331756 w 339306"/>
              <a:gd name="connsiteY9" fmla="*/ 244695 h 388946"/>
              <a:gd name="connsiteX10" fmla="*/ 307944 w 339306"/>
              <a:gd name="connsiteY10" fmla="*/ 187545 h 388946"/>
              <a:gd name="connsiteX11" fmla="*/ 4731 w 339306"/>
              <a:gd name="connsiteY11" fmla="*/ 8157 h 388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9306" h="388946">
                <a:moveTo>
                  <a:pt x="4731" y="8157"/>
                </a:moveTo>
                <a:cubicBezTo>
                  <a:pt x="-25431" y="-16978"/>
                  <a:pt x="97336" y="22709"/>
                  <a:pt x="126969" y="36732"/>
                </a:cubicBezTo>
                <a:cubicBezTo>
                  <a:pt x="156602" y="50755"/>
                  <a:pt x="182531" y="92295"/>
                  <a:pt x="182531" y="92295"/>
                </a:cubicBezTo>
                <a:cubicBezTo>
                  <a:pt x="202639" y="112403"/>
                  <a:pt x="229363" y="138332"/>
                  <a:pt x="247619" y="157382"/>
                </a:cubicBezTo>
                <a:cubicBezTo>
                  <a:pt x="265875" y="176432"/>
                  <a:pt x="280427" y="189662"/>
                  <a:pt x="292069" y="206595"/>
                </a:cubicBezTo>
                <a:cubicBezTo>
                  <a:pt x="303711" y="223528"/>
                  <a:pt x="314294" y="233847"/>
                  <a:pt x="317469" y="258982"/>
                </a:cubicBezTo>
                <a:cubicBezTo>
                  <a:pt x="320644" y="284117"/>
                  <a:pt x="313765" y="335976"/>
                  <a:pt x="311119" y="357407"/>
                </a:cubicBezTo>
                <a:cubicBezTo>
                  <a:pt x="308473" y="378838"/>
                  <a:pt x="298419" y="393655"/>
                  <a:pt x="301594" y="387570"/>
                </a:cubicBezTo>
                <a:cubicBezTo>
                  <a:pt x="304769" y="381485"/>
                  <a:pt x="325142" y="344707"/>
                  <a:pt x="330169" y="320895"/>
                </a:cubicBezTo>
                <a:cubicBezTo>
                  <a:pt x="335196" y="297083"/>
                  <a:pt x="335460" y="266920"/>
                  <a:pt x="331756" y="244695"/>
                </a:cubicBezTo>
                <a:cubicBezTo>
                  <a:pt x="328052" y="222470"/>
                  <a:pt x="362977" y="229349"/>
                  <a:pt x="307944" y="187545"/>
                </a:cubicBezTo>
                <a:cubicBezTo>
                  <a:pt x="252911" y="145741"/>
                  <a:pt x="34893" y="33292"/>
                  <a:pt x="4731" y="8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: 図形 1136">
            <a:extLst>
              <a:ext uri="{FF2B5EF4-FFF2-40B4-BE49-F238E27FC236}">
                <a16:creationId xmlns:a16="http://schemas.microsoft.com/office/drawing/2014/main" id="{54654C52-87FF-475F-A5CB-4621CF4DD504}"/>
              </a:ext>
            </a:extLst>
          </p:cNvPr>
          <p:cNvSpPr/>
          <p:nvPr/>
        </p:nvSpPr>
        <p:spPr>
          <a:xfrm>
            <a:off x="1487406" y="4841747"/>
            <a:ext cx="244278" cy="488938"/>
          </a:xfrm>
          <a:custGeom>
            <a:avLst/>
            <a:gdLst>
              <a:gd name="connsiteX0" fmla="*/ 15957 w 244278"/>
              <a:gd name="connsiteY0" fmla="*/ 128 h 488938"/>
              <a:gd name="connsiteX1" fmla="*/ 12782 w 244278"/>
              <a:gd name="connsiteY1" fmla="*/ 65216 h 488938"/>
              <a:gd name="connsiteX2" fmla="*/ 100094 w 244278"/>
              <a:gd name="connsiteY2" fmla="*/ 125541 h 488938"/>
              <a:gd name="connsiteX3" fmla="*/ 149307 w 244278"/>
              <a:gd name="connsiteY3" fmla="*/ 176341 h 488938"/>
              <a:gd name="connsiteX4" fmla="*/ 196932 w 244278"/>
              <a:gd name="connsiteY4" fmla="*/ 239841 h 488938"/>
              <a:gd name="connsiteX5" fmla="*/ 225507 w 244278"/>
              <a:gd name="connsiteY5" fmla="*/ 301753 h 488938"/>
              <a:gd name="connsiteX6" fmla="*/ 200107 w 244278"/>
              <a:gd name="connsiteY6" fmla="*/ 482728 h 488938"/>
              <a:gd name="connsiteX7" fmla="*/ 219157 w 244278"/>
              <a:gd name="connsiteY7" fmla="*/ 430341 h 488938"/>
              <a:gd name="connsiteX8" fmla="*/ 239794 w 244278"/>
              <a:gd name="connsiteY8" fmla="*/ 268416 h 488938"/>
              <a:gd name="connsiteX9" fmla="*/ 125494 w 244278"/>
              <a:gd name="connsiteY9" fmla="*/ 190628 h 488938"/>
              <a:gd name="connsiteX10" fmla="*/ 25482 w 244278"/>
              <a:gd name="connsiteY10" fmla="*/ 109666 h 488938"/>
              <a:gd name="connsiteX11" fmla="*/ 82 w 244278"/>
              <a:gd name="connsiteY11" fmla="*/ 82678 h 488938"/>
              <a:gd name="connsiteX12" fmla="*/ 15957 w 244278"/>
              <a:gd name="connsiteY12" fmla="*/ 128 h 488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4278" h="488938">
                <a:moveTo>
                  <a:pt x="15957" y="128"/>
                </a:moveTo>
                <a:cubicBezTo>
                  <a:pt x="18074" y="-2782"/>
                  <a:pt x="-1241" y="44314"/>
                  <a:pt x="12782" y="65216"/>
                </a:cubicBezTo>
                <a:cubicBezTo>
                  <a:pt x="26805" y="86118"/>
                  <a:pt x="77340" y="107020"/>
                  <a:pt x="100094" y="125541"/>
                </a:cubicBezTo>
                <a:cubicBezTo>
                  <a:pt x="122848" y="144062"/>
                  <a:pt x="133167" y="157291"/>
                  <a:pt x="149307" y="176341"/>
                </a:cubicBezTo>
                <a:cubicBezTo>
                  <a:pt x="165447" y="195391"/>
                  <a:pt x="184232" y="218939"/>
                  <a:pt x="196932" y="239841"/>
                </a:cubicBezTo>
                <a:cubicBezTo>
                  <a:pt x="209632" y="260743"/>
                  <a:pt x="224978" y="261272"/>
                  <a:pt x="225507" y="301753"/>
                </a:cubicBezTo>
                <a:cubicBezTo>
                  <a:pt x="226036" y="342234"/>
                  <a:pt x="201165" y="461297"/>
                  <a:pt x="200107" y="482728"/>
                </a:cubicBezTo>
                <a:cubicBezTo>
                  <a:pt x="199049" y="504159"/>
                  <a:pt x="212542" y="466060"/>
                  <a:pt x="219157" y="430341"/>
                </a:cubicBezTo>
                <a:cubicBezTo>
                  <a:pt x="225772" y="394622"/>
                  <a:pt x="255405" y="308368"/>
                  <a:pt x="239794" y="268416"/>
                </a:cubicBezTo>
                <a:cubicBezTo>
                  <a:pt x="224183" y="228464"/>
                  <a:pt x="161213" y="217086"/>
                  <a:pt x="125494" y="190628"/>
                </a:cubicBezTo>
                <a:cubicBezTo>
                  <a:pt x="89775" y="164170"/>
                  <a:pt x="46384" y="127658"/>
                  <a:pt x="25482" y="109666"/>
                </a:cubicBezTo>
                <a:cubicBezTo>
                  <a:pt x="4580" y="91674"/>
                  <a:pt x="1405" y="101199"/>
                  <a:pt x="82" y="82678"/>
                </a:cubicBezTo>
                <a:cubicBezTo>
                  <a:pt x="-1241" y="64157"/>
                  <a:pt x="13840" y="3038"/>
                  <a:pt x="15957" y="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: 図形 1137">
            <a:extLst>
              <a:ext uri="{FF2B5EF4-FFF2-40B4-BE49-F238E27FC236}">
                <a16:creationId xmlns:a16="http://schemas.microsoft.com/office/drawing/2014/main" id="{3A3C14C5-6AB2-4A6D-A93C-F658310A6B2D}"/>
              </a:ext>
            </a:extLst>
          </p:cNvPr>
          <p:cNvSpPr/>
          <p:nvPr/>
        </p:nvSpPr>
        <p:spPr>
          <a:xfrm>
            <a:off x="1681120" y="5436707"/>
            <a:ext cx="135264" cy="277679"/>
          </a:xfrm>
          <a:custGeom>
            <a:avLst/>
            <a:gdLst>
              <a:gd name="connsiteX0" fmla="*/ 43 w 135264"/>
              <a:gd name="connsiteY0" fmla="*/ 481 h 277679"/>
              <a:gd name="connsiteX1" fmla="*/ 77830 w 135264"/>
              <a:gd name="connsiteY1" fmla="*/ 152881 h 277679"/>
              <a:gd name="connsiteX2" fmla="*/ 133393 w 135264"/>
              <a:gd name="connsiteY2" fmla="*/ 276706 h 277679"/>
              <a:gd name="connsiteX3" fmla="*/ 119105 w 135264"/>
              <a:gd name="connsiteY3" fmla="*/ 205268 h 277679"/>
              <a:gd name="connsiteX4" fmla="*/ 88943 w 135264"/>
              <a:gd name="connsiteY4" fmla="*/ 108431 h 277679"/>
              <a:gd name="connsiteX5" fmla="*/ 43 w 135264"/>
              <a:gd name="connsiteY5" fmla="*/ 481 h 277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264" h="277679">
                <a:moveTo>
                  <a:pt x="43" y="481"/>
                </a:moveTo>
                <a:cubicBezTo>
                  <a:pt x="-1809" y="7889"/>
                  <a:pt x="55605" y="106844"/>
                  <a:pt x="77830" y="152881"/>
                </a:cubicBezTo>
                <a:cubicBezTo>
                  <a:pt x="100055" y="198918"/>
                  <a:pt x="126514" y="267975"/>
                  <a:pt x="133393" y="276706"/>
                </a:cubicBezTo>
                <a:cubicBezTo>
                  <a:pt x="140272" y="285437"/>
                  <a:pt x="126513" y="233314"/>
                  <a:pt x="119105" y="205268"/>
                </a:cubicBezTo>
                <a:cubicBezTo>
                  <a:pt x="111697" y="177222"/>
                  <a:pt x="113020" y="143885"/>
                  <a:pt x="88943" y="108431"/>
                </a:cubicBezTo>
                <a:cubicBezTo>
                  <a:pt x="64866" y="72977"/>
                  <a:pt x="1895" y="-6927"/>
                  <a:pt x="43" y="4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: 図形 1138">
            <a:extLst>
              <a:ext uri="{FF2B5EF4-FFF2-40B4-BE49-F238E27FC236}">
                <a16:creationId xmlns:a16="http://schemas.microsoft.com/office/drawing/2014/main" id="{E3F3FC0F-9B4C-4AE3-A11F-6C00303C4A40}"/>
              </a:ext>
            </a:extLst>
          </p:cNvPr>
          <p:cNvSpPr/>
          <p:nvPr/>
        </p:nvSpPr>
        <p:spPr>
          <a:xfrm>
            <a:off x="2229026" y="6234311"/>
            <a:ext cx="217474" cy="221929"/>
          </a:xfrm>
          <a:custGeom>
            <a:avLst/>
            <a:gdLst>
              <a:gd name="connsiteX0" fmla="*/ 217312 w 217474"/>
              <a:gd name="connsiteY0" fmla="*/ 1389 h 221929"/>
              <a:gd name="connsiteX1" fmla="*/ 88724 w 217474"/>
              <a:gd name="connsiteY1" fmla="*/ 118864 h 221929"/>
              <a:gd name="connsiteX2" fmla="*/ 2999 w 217474"/>
              <a:gd name="connsiteY2" fmla="*/ 218877 h 221929"/>
              <a:gd name="connsiteX3" fmla="*/ 28399 w 217474"/>
              <a:gd name="connsiteY3" fmla="*/ 183952 h 221929"/>
              <a:gd name="connsiteX4" fmla="*/ 114124 w 217474"/>
              <a:gd name="connsiteY4" fmla="*/ 61714 h 221929"/>
              <a:gd name="connsiteX5" fmla="*/ 217312 w 217474"/>
              <a:gd name="connsiteY5" fmla="*/ 1389 h 221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474" h="221929">
                <a:moveTo>
                  <a:pt x="217312" y="1389"/>
                </a:moveTo>
                <a:cubicBezTo>
                  <a:pt x="213079" y="10914"/>
                  <a:pt x="124443" y="82616"/>
                  <a:pt x="88724" y="118864"/>
                </a:cubicBezTo>
                <a:cubicBezTo>
                  <a:pt x="53005" y="155112"/>
                  <a:pt x="13053" y="208029"/>
                  <a:pt x="2999" y="218877"/>
                </a:cubicBezTo>
                <a:cubicBezTo>
                  <a:pt x="-7055" y="229725"/>
                  <a:pt x="9878" y="210146"/>
                  <a:pt x="28399" y="183952"/>
                </a:cubicBezTo>
                <a:cubicBezTo>
                  <a:pt x="46920" y="157758"/>
                  <a:pt x="86343" y="90025"/>
                  <a:pt x="114124" y="61714"/>
                </a:cubicBezTo>
                <a:cubicBezTo>
                  <a:pt x="141905" y="33403"/>
                  <a:pt x="221545" y="-8136"/>
                  <a:pt x="217312" y="13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: 図形 1139">
            <a:extLst>
              <a:ext uri="{FF2B5EF4-FFF2-40B4-BE49-F238E27FC236}">
                <a16:creationId xmlns:a16="http://schemas.microsoft.com/office/drawing/2014/main" id="{7D4E1E37-6B00-4125-B897-0B78F2B01261}"/>
              </a:ext>
            </a:extLst>
          </p:cNvPr>
          <p:cNvSpPr/>
          <p:nvPr/>
        </p:nvSpPr>
        <p:spPr>
          <a:xfrm>
            <a:off x="1890713" y="5808359"/>
            <a:ext cx="177987" cy="249711"/>
          </a:xfrm>
          <a:custGeom>
            <a:avLst/>
            <a:gdLst>
              <a:gd name="connsiteX0" fmla="*/ 0 w 177987"/>
              <a:gd name="connsiteY0" fmla="*/ 304 h 249711"/>
              <a:gd name="connsiteX1" fmla="*/ 112712 w 177987"/>
              <a:gd name="connsiteY1" fmla="*/ 113016 h 249711"/>
              <a:gd name="connsiteX2" fmla="*/ 177800 w 177987"/>
              <a:gd name="connsiteY2" fmla="*/ 249541 h 249711"/>
              <a:gd name="connsiteX3" fmla="*/ 131762 w 177987"/>
              <a:gd name="connsiteY3" fmla="*/ 140004 h 249711"/>
              <a:gd name="connsiteX4" fmla="*/ 111125 w 177987"/>
              <a:gd name="connsiteY4" fmla="*/ 81266 h 249711"/>
              <a:gd name="connsiteX5" fmla="*/ 0 w 177987"/>
              <a:gd name="connsiteY5" fmla="*/ 304 h 249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987" h="249711">
                <a:moveTo>
                  <a:pt x="0" y="304"/>
                </a:moveTo>
                <a:cubicBezTo>
                  <a:pt x="264" y="5596"/>
                  <a:pt x="83079" y="71477"/>
                  <a:pt x="112712" y="113016"/>
                </a:cubicBezTo>
                <a:cubicBezTo>
                  <a:pt x="142345" y="154555"/>
                  <a:pt x="174625" y="245043"/>
                  <a:pt x="177800" y="249541"/>
                </a:cubicBezTo>
                <a:cubicBezTo>
                  <a:pt x="180975" y="254039"/>
                  <a:pt x="142875" y="168050"/>
                  <a:pt x="131762" y="140004"/>
                </a:cubicBezTo>
                <a:cubicBezTo>
                  <a:pt x="120650" y="111958"/>
                  <a:pt x="131233" y="102433"/>
                  <a:pt x="111125" y="81266"/>
                </a:cubicBezTo>
                <a:cubicBezTo>
                  <a:pt x="91017" y="60099"/>
                  <a:pt x="-264" y="-4988"/>
                  <a:pt x="0" y="3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: 図形 1140">
            <a:extLst>
              <a:ext uri="{FF2B5EF4-FFF2-40B4-BE49-F238E27FC236}">
                <a16:creationId xmlns:a16="http://schemas.microsoft.com/office/drawing/2014/main" id="{4BEAD6D4-397F-410F-A2E3-A844A4B1D0E3}"/>
              </a:ext>
            </a:extLst>
          </p:cNvPr>
          <p:cNvSpPr/>
          <p:nvPr/>
        </p:nvSpPr>
        <p:spPr>
          <a:xfrm>
            <a:off x="1927877" y="5971317"/>
            <a:ext cx="129932" cy="300049"/>
          </a:xfrm>
          <a:custGeom>
            <a:avLst/>
            <a:gdLst>
              <a:gd name="connsiteX0" fmla="*/ 10461 w 129932"/>
              <a:gd name="connsiteY0" fmla="*/ 858 h 300049"/>
              <a:gd name="connsiteX1" fmla="*/ 42211 w 129932"/>
              <a:gd name="connsiteY1" fmla="*/ 146908 h 300049"/>
              <a:gd name="connsiteX2" fmla="*/ 129523 w 129932"/>
              <a:gd name="connsiteY2" fmla="*/ 299308 h 300049"/>
              <a:gd name="connsiteX3" fmla="*/ 77136 w 129932"/>
              <a:gd name="connsiteY3" fmla="*/ 208821 h 300049"/>
              <a:gd name="connsiteX4" fmla="*/ 8873 w 129932"/>
              <a:gd name="connsiteY4" fmla="*/ 91346 h 300049"/>
              <a:gd name="connsiteX5" fmla="*/ 10461 w 129932"/>
              <a:gd name="connsiteY5" fmla="*/ 858 h 30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932" h="300049">
                <a:moveTo>
                  <a:pt x="10461" y="858"/>
                </a:moveTo>
                <a:cubicBezTo>
                  <a:pt x="16017" y="10118"/>
                  <a:pt x="22367" y="97166"/>
                  <a:pt x="42211" y="146908"/>
                </a:cubicBezTo>
                <a:cubicBezTo>
                  <a:pt x="62055" y="196650"/>
                  <a:pt x="123702" y="288989"/>
                  <a:pt x="129523" y="299308"/>
                </a:cubicBezTo>
                <a:cubicBezTo>
                  <a:pt x="135344" y="309627"/>
                  <a:pt x="77136" y="208821"/>
                  <a:pt x="77136" y="208821"/>
                </a:cubicBezTo>
                <a:cubicBezTo>
                  <a:pt x="57028" y="174161"/>
                  <a:pt x="26865" y="123096"/>
                  <a:pt x="8873" y="91346"/>
                </a:cubicBezTo>
                <a:cubicBezTo>
                  <a:pt x="-9119" y="59596"/>
                  <a:pt x="4905" y="-8402"/>
                  <a:pt x="10461" y="8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: 図形 1141">
            <a:extLst>
              <a:ext uri="{FF2B5EF4-FFF2-40B4-BE49-F238E27FC236}">
                <a16:creationId xmlns:a16="http://schemas.microsoft.com/office/drawing/2014/main" id="{4356300D-B1A2-4120-A834-D209721A2EB9}"/>
              </a:ext>
            </a:extLst>
          </p:cNvPr>
          <p:cNvSpPr/>
          <p:nvPr/>
        </p:nvSpPr>
        <p:spPr>
          <a:xfrm>
            <a:off x="1904868" y="6211859"/>
            <a:ext cx="210048" cy="375112"/>
          </a:xfrm>
          <a:custGeom>
            <a:avLst/>
            <a:gdLst>
              <a:gd name="connsiteX0" fmla="*/ 132 w 210048"/>
              <a:gd name="connsiteY0" fmla="*/ 29 h 375112"/>
              <a:gd name="connsiteX1" fmla="*/ 81095 w 210048"/>
              <a:gd name="connsiteY1" fmla="*/ 98454 h 375112"/>
              <a:gd name="connsiteX2" fmla="*/ 120782 w 210048"/>
              <a:gd name="connsiteY2" fmla="*/ 179416 h 375112"/>
              <a:gd name="connsiteX3" fmla="*/ 208095 w 210048"/>
              <a:gd name="connsiteY3" fmla="*/ 371504 h 375112"/>
              <a:gd name="connsiteX4" fmla="*/ 177932 w 210048"/>
              <a:gd name="connsiteY4" fmla="*/ 293716 h 375112"/>
              <a:gd name="connsiteX5" fmla="*/ 136657 w 210048"/>
              <a:gd name="connsiteY5" fmla="*/ 155604 h 375112"/>
              <a:gd name="connsiteX6" fmla="*/ 101732 w 210048"/>
              <a:gd name="connsiteY6" fmla="*/ 88929 h 375112"/>
              <a:gd name="connsiteX7" fmla="*/ 132 w 210048"/>
              <a:gd name="connsiteY7" fmla="*/ 29 h 37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0048" h="375112">
                <a:moveTo>
                  <a:pt x="132" y="29"/>
                </a:moveTo>
                <a:cubicBezTo>
                  <a:pt x="-3307" y="1616"/>
                  <a:pt x="60987" y="68556"/>
                  <a:pt x="81095" y="98454"/>
                </a:cubicBezTo>
                <a:cubicBezTo>
                  <a:pt x="101203" y="128352"/>
                  <a:pt x="99615" y="133908"/>
                  <a:pt x="120782" y="179416"/>
                </a:cubicBezTo>
                <a:cubicBezTo>
                  <a:pt x="141949" y="224924"/>
                  <a:pt x="198570" y="352454"/>
                  <a:pt x="208095" y="371504"/>
                </a:cubicBezTo>
                <a:cubicBezTo>
                  <a:pt x="217620" y="390554"/>
                  <a:pt x="189838" y="329699"/>
                  <a:pt x="177932" y="293716"/>
                </a:cubicBezTo>
                <a:cubicBezTo>
                  <a:pt x="166026" y="257733"/>
                  <a:pt x="149357" y="189735"/>
                  <a:pt x="136657" y="155604"/>
                </a:cubicBezTo>
                <a:cubicBezTo>
                  <a:pt x="123957" y="121473"/>
                  <a:pt x="131630" y="115916"/>
                  <a:pt x="101732" y="88929"/>
                </a:cubicBezTo>
                <a:cubicBezTo>
                  <a:pt x="71834" y="61942"/>
                  <a:pt x="3571" y="-1558"/>
                  <a:pt x="132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: 図形 1142">
            <a:extLst>
              <a:ext uri="{FF2B5EF4-FFF2-40B4-BE49-F238E27FC236}">
                <a16:creationId xmlns:a16="http://schemas.microsoft.com/office/drawing/2014/main" id="{43B223EA-0D58-48E4-9B84-B8DA079EAAEE}"/>
              </a:ext>
            </a:extLst>
          </p:cNvPr>
          <p:cNvSpPr/>
          <p:nvPr/>
        </p:nvSpPr>
        <p:spPr>
          <a:xfrm>
            <a:off x="1362208" y="6385622"/>
            <a:ext cx="147974" cy="403395"/>
          </a:xfrm>
          <a:custGeom>
            <a:avLst/>
            <a:gdLst>
              <a:gd name="connsiteX0" fmla="*/ 1455 w 147974"/>
              <a:gd name="connsiteY0" fmla="*/ 891 h 403395"/>
              <a:gd name="connsiteX1" fmla="*/ 30030 w 147974"/>
              <a:gd name="connsiteY1" fmla="*/ 123128 h 403395"/>
              <a:gd name="connsiteX2" fmla="*/ 71305 w 147974"/>
              <a:gd name="connsiteY2" fmla="*/ 226316 h 403395"/>
              <a:gd name="connsiteX3" fmla="*/ 145917 w 147974"/>
              <a:gd name="connsiteY3" fmla="*/ 400941 h 403395"/>
              <a:gd name="connsiteX4" fmla="*/ 125280 w 147974"/>
              <a:gd name="connsiteY4" fmla="*/ 324741 h 403395"/>
              <a:gd name="connsiteX5" fmla="*/ 106230 w 147974"/>
              <a:gd name="connsiteY5" fmla="*/ 267591 h 403395"/>
              <a:gd name="connsiteX6" fmla="*/ 76067 w 147974"/>
              <a:gd name="connsiteY6" fmla="*/ 189803 h 403395"/>
              <a:gd name="connsiteX7" fmla="*/ 1455 w 147974"/>
              <a:gd name="connsiteY7" fmla="*/ 891 h 403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7974" h="403395">
                <a:moveTo>
                  <a:pt x="1455" y="891"/>
                </a:moveTo>
                <a:cubicBezTo>
                  <a:pt x="-6218" y="-10221"/>
                  <a:pt x="18388" y="85557"/>
                  <a:pt x="30030" y="123128"/>
                </a:cubicBezTo>
                <a:cubicBezTo>
                  <a:pt x="41672" y="160699"/>
                  <a:pt x="51991" y="180014"/>
                  <a:pt x="71305" y="226316"/>
                </a:cubicBezTo>
                <a:cubicBezTo>
                  <a:pt x="90620" y="272618"/>
                  <a:pt x="136921" y="384537"/>
                  <a:pt x="145917" y="400941"/>
                </a:cubicBezTo>
                <a:cubicBezTo>
                  <a:pt x="154913" y="417345"/>
                  <a:pt x="131894" y="346966"/>
                  <a:pt x="125280" y="324741"/>
                </a:cubicBezTo>
                <a:cubicBezTo>
                  <a:pt x="118666" y="302516"/>
                  <a:pt x="114432" y="290081"/>
                  <a:pt x="106230" y="267591"/>
                </a:cubicBezTo>
                <a:cubicBezTo>
                  <a:pt x="98028" y="245101"/>
                  <a:pt x="94059" y="231872"/>
                  <a:pt x="76067" y="189803"/>
                </a:cubicBezTo>
                <a:cubicBezTo>
                  <a:pt x="58075" y="147734"/>
                  <a:pt x="9128" y="12003"/>
                  <a:pt x="1455" y="8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: 図形 1143">
            <a:extLst>
              <a:ext uri="{FF2B5EF4-FFF2-40B4-BE49-F238E27FC236}">
                <a16:creationId xmlns:a16="http://schemas.microsoft.com/office/drawing/2014/main" id="{70324FFB-E773-4A2D-8AD0-624FD339965D}"/>
              </a:ext>
            </a:extLst>
          </p:cNvPr>
          <p:cNvSpPr/>
          <p:nvPr/>
        </p:nvSpPr>
        <p:spPr>
          <a:xfrm>
            <a:off x="1530308" y="6801807"/>
            <a:ext cx="260485" cy="385422"/>
          </a:xfrm>
          <a:custGeom>
            <a:avLst/>
            <a:gdLst>
              <a:gd name="connsiteX0" fmla="*/ 1630 w 260485"/>
              <a:gd name="connsiteY0" fmla="*/ 631 h 385422"/>
              <a:gd name="connsiteX1" fmla="*/ 54017 w 260485"/>
              <a:gd name="connsiteY1" fmla="*/ 95881 h 385422"/>
              <a:gd name="connsiteX2" fmla="*/ 168317 w 260485"/>
              <a:gd name="connsiteY2" fmla="*/ 233993 h 385422"/>
              <a:gd name="connsiteX3" fmla="*/ 260392 w 260485"/>
              <a:gd name="connsiteY3" fmla="*/ 384806 h 385422"/>
              <a:gd name="connsiteX4" fmla="*/ 184192 w 260485"/>
              <a:gd name="connsiteY4" fmla="*/ 281618 h 385422"/>
              <a:gd name="connsiteX5" fmla="*/ 111167 w 260485"/>
              <a:gd name="connsiteY5" fmla="*/ 141918 h 385422"/>
              <a:gd name="connsiteX6" fmla="*/ 1630 w 260485"/>
              <a:gd name="connsiteY6" fmla="*/ 631 h 38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0485" h="385422">
                <a:moveTo>
                  <a:pt x="1630" y="631"/>
                </a:moveTo>
                <a:cubicBezTo>
                  <a:pt x="-7895" y="-7042"/>
                  <a:pt x="26236" y="56987"/>
                  <a:pt x="54017" y="95881"/>
                </a:cubicBezTo>
                <a:cubicBezTo>
                  <a:pt x="81798" y="134775"/>
                  <a:pt x="133921" y="185839"/>
                  <a:pt x="168317" y="233993"/>
                </a:cubicBezTo>
                <a:cubicBezTo>
                  <a:pt x="202713" y="282147"/>
                  <a:pt x="257746" y="376869"/>
                  <a:pt x="260392" y="384806"/>
                </a:cubicBezTo>
                <a:cubicBezTo>
                  <a:pt x="263038" y="392743"/>
                  <a:pt x="209063" y="322099"/>
                  <a:pt x="184192" y="281618"/>
                </a:cubicBezTo>
                <a:cubicBezTo>
                  <a:pt x="159321" y="241137"/>
                  <a:pt x="143446" y="190337"/>
                  <a:pt x="111167" y="141918"/>
                </a:cubicBezTo>
                <a:cubicBezTo>
                  <a:pt x="78888" y="93499"/>
                  <a:pt x="11155" y="8304"/>
                  <a:pt x="1630" y="6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: 図形 1144">
            <a:extLst>
              <a:ext uri="{FF2B5EF4-FFF2-40B4-BE49-F238E27FC236}">
                <a16:creationId xmlns:a16="http://schemas.microsoft.com/office/drawing/2014/main" id="{E8572566-8884-4729-BDEF-091784850DBF}"/>
              </a:ext>
            </a:extLst>
          </p:cNvPr>
          <p:cNvSpPr/>
          <p:nvPr/>
        </p:nvSpPr>
        <p:spPr>
          <a:xfrm>
            <a:off x="1917661" y="7046701"/>
            <a:ext cx="103371" cy="366748"/>
          </a:xfrm>
          <a:custGeom>
            <a:avLst/>
            <a:gdLst>
              <a:gd name="connsiteX0" fmla="*/ 85764 w 103371"/>
              <a:gd name="connsiteY0" fmla="*/ 212 h 366748"/>
              <a:gd name="connsiteX1" fmla="*/ 27027 w 103371"/>
              <a:gd name="connsiteY1" fmla="*/ 108162 h 366748"/>
              <a:gd name="connsiteX2" fmla="*/ 101639 w 103371"/>
              <a:gd name="connsiteY2" fmla="*/ 358987 h 366748"/>
              <a:gd name="connsiteX3" fmla="*/ 73064 w 103371"/>
              <a:gd name="connsiteY3" fmla="*/ 287549 h 366748"/>
              <a:gd name="connsiteX4" fmla="*/ 39 w 103371"/>
              <a:gd name="connsiteY4" fmla="*/ 131974 h 366748"/>
              <a:gd name="connsiteX5" fmla="*/ 85764 w 103371"/>
              <a:gd name="connsiteY5" fmla="*/ 212 h 366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371" h="366748">
                <a:moveTo>
                  <a:pt x="85764" y="212"/>
                </a:moveTo>
                <a:cubicBezTo>
                  <a:pt x="90262" y="-3757"/>
                  <a:pt x="24381" y="48366"/>
                  <a:pt x="27027" y="108162"/>
                </a:cubicBezTo>
                <a:cubicBezTo>
                  <a:pt x="29673" y="167958"/>
                  <a:pt x="93966" y="329089"/>
                  <a:pt x="101639" y="358987"/>
                </a:cubicBezTo>
                <a:cubicBezTo>
                  <a:pt x="109312" y="388885"/>
                  <a:pt x="89997" y="325384"/>
                  <a:pt x="73064" y="287549"/>
                </a:cubicBezTo>
                <a:cubicBezTo>
                  <a:pt x="56131" y="249714"/>
                  <a:pt x="2156" y="179070"/>
                  <a:pt x="39" y="131974"/>
                </a:cubicBezTo>
                <a:cubicBezTo>
                  <a:pt x="-2078" y="84878"/>
                  <a:pt x="81266" y="4181"/>
                  <a:pt x="85764" y="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: 図形 1145">
            <a:extLst>
              <a:ext uri="{FF2B5EF4-FFF2-40B4-BE49-F238E27FC236}">
                <a16:creationId xmlns:a16="http://schemas.microsoft.com/office/drawing/2014/main" id="{8FCDDDC6-7EA6-4FFE-91DD-7A8A99B94CAA}"/>
              </a:ext>
            </a:extLst>
          </p:cNvPr>
          <p:cNvSpPr/>
          <p:nvPr/>
        </p:nvSpPr>
        <p:spPr>
          <a:xfrm>
            <a:off x="2058826" y="7187625"/>
            <a:ext cx="511890" cy="343069"/>
          </a:xfrm>
          <a:custGeom>
            <a:avLst/>
            <a:gdLst>
              <a:gd name="connsiteX0" fmla="*/ 449424 w 511890"/>
              <a:gd name="connsiteY0" fmla="*/ 48200 h 343069"/>
              <a:gd name="connsiteX1" fmla="*/ 309724 w 511890"/>
              <a:gd name="connsiteY1" fmla="*/ 181550 h 343069"/>
              <a:gd name="connsiteX2" fmla="*/ 204949 w 511890"/>
              <a:gd name="connsiteY2" fmla="*/ 332363 h 343069"/>
              <a:gd name="connsiteX3" fmla="*/ 192249 w 511890"/>
              <a:gd name="connsiteY3" fmla="*/ 327600 h 343069"/>
              <a:gd name="connsiteX4" fmla="*/ 138274 w 511890"/>
              <a:gd name="connsiteY4" fmla="*/ 302200 h 343069"/>
              <a:gd name="connsiteX5" fmla="*/ 162 w 511890"/>
              <a:gd name="connsiteY5" fmla="*/ 245050 h 343069"/>
              <a:gd name="connsiteX6" fmla="*/ 108112 w 511890"/>
              <a:gd name="connsiteY6" fmla="*/ 272038 h 343069"/>
              <a:gd name="connsiteX7" fmla="*/ 184312 w 511890"/>
              <a:gd name="connsiteY7" fmla="*/ 286325 h 343069"/>
              <a:gd name="connsiteX8" fmla="*/ 225587 w 511890"/>
              <a:gd name="connsiteY8" fmla="*/ 241875 h 343069"/>
              <a:gd name="connsiteX9" fmla="*/ 500224 w 511890"/>
              <a:gd name="connsiteY9" fmla="*/ 11688 h 343069"/>
              <a:gd name="connsiteX10" fmla="*/ 449424 w 511890"/>
              <a:gd name="connsiteY10" fmla="*/ 48200 h 343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1890" h="343069">
                <a:moveTo>
                  <a:pt x="449424" y="48200"/>
                </a:moveTo>
                <a:cubicBezTo>
                  <a:pt x="417674" y="76510"/>
                  <a:pt x="350470" y="134190"/>
                  <a:pt x="309724" y="181550"/>
                </a:cubicBezTo>
                <a:cubicBezTo>
                  <a:pt x="268978" y="228910"/>
                  <a:pt x="204949" y="332363"/>
                  <a:pt x="204949" y="332363"/>
                </a:cubicBezTo>
                <a:cubicBezTo>
                  <a:pt x="185370" y="356705"/>
                  <a:pt x="203361" y="332627"/>
                  <a:pt x="192249" y="327600"/>
                </a:cubicBezTo>
                <a:cubicBezTo>
                  <a:pt x="181137" y="322573"/>
                  <a:pt x="170288" y="315958"/>
                  <a:pt x="138274" y="302200"/>
                </a:cubicBezTo>
                <a:cubicBezTo>
                  <a:pt x="106260" y="288442"/>
                  <a:pt x="5189" y="250077"/>
                  <a:pt x="162" y="245050"/>
                </a:cubicBezTo>
                <a:cubicBezTo>
                  <a:pt x="-4865" y="240023"/>
                  <a:pt x="108112" y="272038"/>
                  <a:pt x="108112" y="272038"/>
                </a:cubicBezTo>
                <a:cubicBezTo>
                  <a:pt x="138804" y="278917"/>
                  <a:pt x="164733" y="291352"/>
                  <a:pt x="184312" y="286325"/>
                </a:cubicBezTo>
                <a:cubicBezTo>
                  <a:pt x="203891" y="281298"/>
                  <a:pt x="172935" y="287648"/>
                  <a:pt x="225587" y="241875"/>
                </a:cubicBezTo>
                <a:cubicBezTo>
                  <a:pt x="278239" y="196102"/>
                  <a:pt x="464505" y="43438"/>
                  <a:pt x="500224" y="11688"/>
                </a:cubicBezTo>
                <a:cubicBezTo>
                  <a:pt x="535943" y="-20062"/>
                  <a:pt x="481174" y="19890"/>
                  <a:pt x="449424" y="48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: 図形 1146">
            <a:extLst>
              <a:ext uri="{FF2B5EF4-FFF2-40B4-BE49-F238E27FC236}">
                <a16:creationId xmlns:a16="http://schemas.microsoft.com/office/drawing/2014/main" id="{8615106A-F9C3-4ACC-8C1D-8E280E96A855}"/>
              </a:ext>
            </a:extLst>
          </p:cNvPr>
          <p:cNvSpPr/>
          <p:nvPr/>
        </p:nvSpPr>
        <p:spPr>
          <a:xfrm>
            <a:off x="2020901" y="6227250"/>
            <a:ext cx="596887" cy="543914"/>
          </a:xfrm>
          <a:custGeom>
            <a:avLst/>
            <a:gdLst>
              <a:gd name="connsiteX0" fmla="*/ 596887 w 596887"/>
              <a:gd name="connsiteY0" fmla="*/ 513 h 543914"/>
              <a:gd name="connsiteX1" fmla="*/ 436549 w 596887"/>
              <a:gd name="connsiteY1" fmla="*/ 122750 h 543914"/>
              <a:gd name="connsiteX2" fmla="*/ 185724 w 596887"/>
              <a:gd name="connsiteY2" fmla="*/ 364050 h 543914"/>
              <a:gd name="connsiteX3" fmla="*/ 6337 w 596887"/>
              <a:gd name="connsiteY3" fmla="*/ 537088 h 543914"/>
              <a:gd name="connsiteX4" fmla="*/ 52374 w 596887"/>
              <a:gd name="connsiteY4" fmla="*/ 497400 h 543914"/>
              <a:gd name="connsiteX5" fmla="*/ 168262 w 596887"/>
              <a:gd name="connsiteY5" fmla="*/ 387863 h 543914"/>
              <a:gd name="connsiteX6" fmla="*/ 434962 w 596887"/>
              <a:gd name="connsiteY6" fmla="*/ 165613 h 543914"/>
              <a:gd name="connsiteX7" fmla="*/ 596887 w 596887"/>
              <a:gd name="connsiteY7" fmla="*/ 513 h 543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6887" h="543914">
                <a:moveTo>
                  <a:pt x="596887" y="513"/>
                </a:moveTo>
                <a:cubicBezTo>
                  <a:pt x="597151" y="-6631"/>
                  <a:pt x="505076" y="62160"/>
                  <a:pt x="436549" y="122750"/>
                </a:cubicBezTo>
                <a:cubicBezTo>
                  <a:pt x="368022" y="183340"/>
                  <a:pt x="185724" y="364050"/>
                  <a:pt x="185724" y="364050"/>
                </a:cubicBezTo>
                <a:lnTo>
                  <a:pt x="6337" y="537088"/>
                </a:lnTo>
                <a:cubicBezTo>
                  <a:pt x="-15888" y="559313"/>
                  <a:pt x="25387" y="522271"/>
                  <a:pt x="52374" y="497400"/>
                </a:cubicBezTo>
                <a:cubicBezTo>
                  <a:pt x="79361" y="472529"/>
                  <a:pt x="104497" y="443161"/>
                  <a:pt x="168262" y="387863"/>
                </a:cubicBezTo>
                <a:cubicBezTo>
                  <a:pt x="232027" y="332565"/>
                  <a:pt x="366435" y="227525"/>
                  <a:pt x="434962" y="165613"/>
                </a:cubicBezTo>
                <a:cubicBezTo>
                  <a:pt x="503489" y="103701"/>
                  <a:pt x="596623" y="7657"/>
                  <a:pt x="596887" y="5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: 図形 1147">
            <a:extLst>
              <a:ext uri="{FF2B5EF4-FFF2-40B4-BE49-F238E27FC236}">
                <a16:creationId xmlns:a16="http://schemas.microsoft.com/office/drawing/2014/main" id="{D314275E-B548-4E26-A6A6-C661E54E8554}"/>
              </a:ext>
            </a:extLst>
          </p:cNvPr>
          <p:cNvSpPr/>
          <p:nvPr/>
        </p:nvSpPr>
        <p:spPr>
          <a:xfrm>
            <a:off x="2593580" y="6655166"/>
            <a:ext cx="378676" cy="480477"/>
          </a:xfrm>
          <a:custGeom>
            <a:avLst/>
            <a:gdLst>
              <a:gd name="connsiteX0" fmla="*/ 376633 w 378676"/>
              <a:gd name="connsiteY0" fmla="*/ 1222 h 480477"/>
              <a:gd name="connsiteX1" fmla="*/ 246458 w 378676"/>
              <a:gd name="connsiteY1" fmla="*/ 202834 h 480477"/>
              <a:gd name="connsiteX2" fmla="*/ 121045 w 378676"/>
              <a:gd name="connsiteY2" fmla="*/ 361584 h 480477"/>
              <a:gd name="connsiteX3" fmla="*/ 3570 w 378676"/>
              <a:gd name="connsiteY3" fmla="*/ 479059 h 480477"/>
              <a:gd name="connsiteX4" fmla="*/ 40083 w 378676"/>
              <a:gd name="connsiteY4" fmla="*/ 418734 h 480477"/>
              <a:gd name="connsiteX5" fmla="*/ 138508 w 378676"/>
              <a:gd name="connsiteY5" fmla="*/ 302847 h 480477"/>
              <a:gd name="connsiteX6" fmla="*/ 376633 w 378676"/>
              <a:gd name="connsiteY6" fmla="*/ 1222 h 480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8676" h="480477">
                <a:moveTo>
                  <a:pt x="376633" y="1222"/>
                </a:moveTo>
                <a:cubicBezTo>
                  <a:pt x="394625" y="-15447"/>
                  <a:pt x="289056" y="142774"/>
                  <a:pt x="246458" y="202834"/>
                </a:cubicBezTo>
                <a:cubicBezTo>
                  <a:pt x="203860" y="262894"/>
                  <a:pt x="161526" y="315547"/>
                  <a:pt x="121045" y="361584"/>
                </a:cubicBezTo>
                <a:cubicBezTo>
                  <a:pt x="80564" y="407621"/>
                  <a:pt x="17064" y="469534"/>
                  <a:pt x="3570" y="479059"/>
                </a:cubicBezTo>
                <a:cubicBezTo>
                  <a:pt x="-9924" y="488584"/>
                  <a:pt x="17593" y="448103"/>
                  <a:pt x="40083" y="418734"/>
                </a:cubicBezTo>
                <a:cubicBezTo>
                  <a:pt x="62573" y="389365"/>
                  <a:pt x="84533" y="368464"/>
                  <a:pt x="138508" y="302847"/>
                </a:cubicBezTo>
                <a:cubicBezTo>
                  <a:pt x="192483" y="237230"/>
                  <a:pt x="358641" y="17891"/>
                  <a:pt x="376633" y="12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: 図形 1148">
            <a:extLst>
              <a:ext uri="{FF2B5EF4-FFF2-40B4-BE49-F238E27FC236}">
                <a16:creationId xmlns:a16="http://schemas.microsoft.com/office/drawing/2014/main" id="{CED9FC85-FAA2-4533-AE43-C6294752F2AD}"/>
              </a:ext>
            </a:extLst>
          </p:cNvPr>
          <p:cNvSpPr/>
          <p:nvPr/>
        </p:nvSpPr>
        <p:spPr>
          <a:xfrm>
            <a:off x="2603018" y="5535613"/>
            <a:ext cx="602145" cy="691616"/>
          </a:xfrm>
          <a:custGeom>
            <a:avLst/>
            <a:gdLst>
              <a:gd name="connsiteX0" fmla="*/ 602145 w 602145"/>
              <a:gd name="connsiteY0" fmla="*/ 0 h 691616"/>
              <a:gd name="connsiteX1" fmla="*/ 446570 w 602145"/>
              <a:gd name="connsiteY1" fmla="*/ 195262 h 691616"/>
              <a:gd name="connsiteX2" fmla="*/ 362432 w 602145"/>
              <a:gd name="connsiteY2" fmla="*/ 301625 h 691616"/>
              <a:gd name="connsiteX3" fmla="*/ 235432 w 602145"/>
              <a:gd name="connsiteY3" fmla="*/ 458787 h 691616"/>
              <a:gd name="connsiteX4" fmla="*/ 8420 w 602145"/>
              <a:gd name="connsiteY4" fmla="*/ 682625 h 691616"/>
              <a:gd name="connsiteX5" fmla="*/ 44932 w 602145"/>
              <a:gd name="connsiteY5" fmla="*/ 650875 h 691616"/>
              <a:gd name="connsiteX6" fmla="*/ 168757 w 602145"/>
              <a:gd name="connsiteY6" fmla="*/ 546100 h 691616"/>
              <a:gd name="connsiteX7" fmla="*/ 373545 w 602145"/>
              <a:gd name="connsiteY7" fmla="*/ 307975 h 691616"/>
              <a:gd name="connsiteX8" fmla="*/ 602145 w 602145"/>
              <a:gd name="connsiteY8" fmla="*/ 0 h 691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2145" h="691616">
                <a:moveTo>
                  <a:pt x="602145" y="0"/>
                </a:moveTo>
                <a:lnTo>
                  <a:pt x="446570" y="195262"/>
                </a:lnTo>
                <a:lnTo>
                  <a:pt x="362432" y="301625"/>
                </a:lnTo>
                <a:cubicBezTo>
                  <a:pt x="327242" y="345546"/>
                  <a:pt x="294434" y="395287"/>
                  <a:pt x="235432" y="458787"/>
                </a:cubicBezTo>
                <a:cubicBezTo>
                  <a:pt x="176430" y="522287"/>
                  <a:pt x="40170" y="650610"/>
                  <a:pt x="8420" y="682625"/>
                </a:cubicBezTo>
                <a:cubicBezTo>
                  <a:pt x="-23330" y="714640"/>
                  <a:pt x="44932" y="650875"/>
                  <a:pt x="44932" y="650875"/>
                </a:cubicBezTo>
                <a:cubicBezTo>
                  <a:pt x="71655" y="628121"/>
                  <a:pt x="113988" y="603250"/>
                  <a:pt x="168757" y="546100"/>
                </a:cubicBezTo>
                <a:cubicBezTo>
                  <a:pt x="223526" y="488950"/>
                  <a:pt x="302901" y="395817"/>
                  <a:pt x="373545" y="307975"/>
                </a:cubicBezTo>
                <a:cubicBezTo>
                  <a:pt x="444189" y="220133"/>
                  <a:pt x="518404" y="119591"/>
                  <a:pt x="60214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: 図形 1149">
            <a:extLst>
              <a:ext uri="{FF2B5EF4-FFF2-40B4-BE49-F238E27FC236}">
                <a16:creationId xmlns:a16="http://schemas.microsoft.com/office/drawing/2014/main" id="{05CD983D-72CF-4A29-8FC7-E32CF41A0D6F}"/>
              </a:ext>
            </a:extLst>
          </p:cNvPr>
          <p:cNvSpPr/>
          <p:nvPr/>
        </p:nvSpPr>
        <p:spPr>
          <a:xfrm>
            <a:off x="2985470" y="6008667"/>
            <a:ext cx="411873" cy="623726"/>
          </a:xfrm>
          <a:custGeom>
            <a:avLst/>
            <a:gdLst>
              <a:gd name="connsiteX0" fmla="*/ 411780 w 411873"/>
              <a:gd name="connsiteY0" fmla="*/ 21 h 623726"/>
              <a:gd name="connsiteX1" fmla="*/ 226043 w 411873"/>
              <a:gd name="connsiteY1" fmla="*/ 252433 h 623726"/>
              <a:gd name="connsiteX2" fmla="*/ 13318 w 411873"/>
              <a:gd name="connsiteY2" fmla="*/ 601683 h 623726"/>
              <a:gd name="connsiteX3" fmla="*/ 41893 w 411873"/>
              <a:gd name="connsiteY3" fmla="*/ 552471 h 623726"/>
              <a:gd name="connsiteX4" fmla="*/ 202230 w 411873"/>
              <a:gd name="connsiteY4" fmla="*/ 265133 h 623726"/>
              <a:gd name="connsiteX5" fmla="*/ 411780 w 411873"/>
              <a:gd name="connsiteY5" fmla="*/ 21 h 623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873" h="623726">
                <a:moveTo>
                  <a:pt x="411780" y="21"/>
                </a:moveTo>
                <a:cubicBezTo>
                  <a:pt x="415749" y="-2096"/>
                  <a:pt x="292453" y="152156"/>
                  <a:pt x="226043" y="252433"/>
                </a:cubicBezTo>
                <a:cubicBezTo>
                  <a:pt x="159633" y="352710"/>
                  <a:pt x="44010" y="551677"/>
                  <a:pt x="13318" y="601683"/>
                </a:cubicBezTo>
                <a:cubicBezTo>
                  <a:pt x="-17374" y="651689"/>
                  <a:pt x="10408" y="608563"/>
                  <a:pt x="41893" y="552471"/>
                </a:cubicBezTo>
                <a:cubicBezTo>
                  <a:pt x="73378" y="496379"/>
                  <a:pt x="139524" y="355885"/>
                  <a:pt x="202230" y="265133"/>
                </a:cubicBezTo>
                <a:cubicBezTo>
                  <a:pt x="264936" y="174381"/>
                  <a:pt x="407811" y="2138"/>
                  <a:pt x="411780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: 図形 1150">
            <a:extLst>
              <a:ext uri="{FF2B5EF4-FFF2-40B4-BE49-F238E27FC236}">
                <a16:creationId xmlns:a16="http://schemas.microsoft.com/office/drawing/2014/main" id="{5880E98A-3C2B-4B8C-B6DD-5FD310572BFE}"/>
              </a:ext>
            </a:extLst>
          </p:cNvPr>
          <p:cNvSpPr/>
          <p:nvPr/>
        </p:nvSpPr>
        <p:spPr>
          <a:xfrm>
            <a:off x="3206748" y="5239030"/>
            <a:ext cx="233436" cy="292098"/>
          </a:xfrm>
          <a:custGeom>
            <a:avLst/>
            <a:gdLst>
              <a:gd name="connsiteX0" fmla="*/ 233365 w 233436"/>
              <a:gd name="connsiteY0" fmla="*/ 1308 h 292098"/>
              <a:gd name="connsiteX1" fmla="*/ 174627 w 233436"/>
              <a:gd name="connsiteY1" fmla="*/ 87033 h 292098"/>
              <a:gd name="connsiteX2" fmla="*/ 139702 w 233436"/>
              <a:gd name="connsiteY2" fmla="*/ 131483 h 292098"/>
              <a:gd name="connsiteX3" fmla="*/ 46040 w 233436"/>
              <a:gd name="connsiteY3" fmla="*/ 223558 h 292098"/>
              <a:gd name="connsiteX4" fmla="*/ 2 w 233436"/>
              <a:gd name="connsiteY4" fmla="*/ 291820 h 292098"/>
              <a:gd name="connsiteX5" fmla="*/ 44452 w 233436"/>
              <a:gd name="connsiteY5" fmla="*/ 244195 h 292098"/>
              <a:gd name="connsiteX6" fmla="*/ 161927 w 233436"/>
              <a:gd name="connsiteY6" fmla="*/ 160058 h 292098"/>
              <a:gd name="connsiteX7" fmla="*/ 233365 w 233436"/>
              <a:gd name="connsiteY7" fmla="*/ 1308 h 29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3436" h="292098">
                <a:moveTo>
                  <a:pt x="233365" y="1308"/>
                </a:moveTo>
                <a:cubicBezTo>
                  <a:pt x="235482" y="-10863"/>
                  <a:pt x="190237" y="65337"/>
                  <a:pt x="174627" y="87033"/>
                </a:cubicBezTo>
                <a:cubicBezTo>
                  <a:pt x="159016" y="108729"/>
                  <a:pt x="161133" y="108729"/>
                  <a:pt x="139702" y="131483"/>
                </a:cubicBezTo>
                <a:cubicBezTo>
                  <a:pt x="118271" y="154237"/>
                  <a:pt x="69323" y="196835"/>
                  <a:pt x="46040" y="223558"/>
                </a:cubicBezTo>
                <a:cubicBezTo>
                  <a:pt x="22757" y="250281"/>
                  <a:pt x="267" y="288381"/>
                  <a:pt x="2" y="291820"/>
                </a:cubicBezTo>
                <a:cubicBezTo>
                  <a:pt x="-263" y="295259"/>
                  <a:pt x="17465" y="266155"/>
                  <a:pt x="44452" y="244195"/>
                </a:cubicBezTo>
                <a:cubicBezTo>
                  <a:pt x="71439" y="222235"/>
                  <a:pt x="131500" y="198687"/>
                  <a:pt x="161927" y="160058"/>
                </a:cubicBezTo>
                <a:cubicBezTo>
                  <a:pt x="192354" y="121429"/>
                  <a:pt x="231248" y="13479"/>
                  <a:pt x="233365" y="13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: 図形 1151">
            <a:extLst>
              <a:ext uri="{FF2B5EF4-FFF2-40B4-BE49-F238E27FC236}">
                <a16:creationId xmlns:a16="http://schemas.microsoft.com/office/drawing/2014/main" id="{21CB868D-9878-4AAF-9796-ABA4B68802BA}"/>
              </a:ext>
            </a:extLst>
          </p:cNvPr>
          <p:cNvSpPr/>
          <p:nvPr/>
        </p:nvSpPr>
        <p:spPr>
          <a:xfrm>
            <a:off x="3403883" y="5635580"/>
            <a:ext cx="271219" cy="319794"/>
          </a:xfrm>
          <a:custGeom>
            <a:avLst/>
            <a:gdLst>
              <a:gd name="connsiteX0" fmla="*/ 271180 w 271219"/>
              <a:gd name="connsiteY0" fmla="*/ 45 h 319794"/>
              <a:gd name="connsiteX1" fmla="*/ 121955 w 271219"/>
              <a:gd name="connsiteY1" fmla="*/ 123870 h 319794"/>
              <a:gd name="connsiteX2" fmla="*/ 2892 w 271219"/>
              <a:gd name="connsiteY2" fmla="*/ 314370 h 319794"/>
              <a:gd name="connsiteX3" fmla="*/ 42580 w 271219"/>
              <a:gd name="connsiteY3" fmla="*/ 254045 h 319794"/>
              <a:gd name="connsiteX4" fmla="*/ 107667 w 271219"/>
              <a:gd name="connsiteY4" fmla="*/ 111170 h 319794"/>
              <a:gd name="connsiteX5" fmla="*/ 271180 w 271219"/>
              <a:gd name="connsiteY5" fmla="*/ 45 h 3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219" h="319794">
                <a:moveTo>
                  <a:pt x="271180" y="45"/>
                </a:moveTo>
                <a:cubicBezTo>
                  <a:pt x="273561" y="2162"/>
                  <a:pt x="166670" y="71483"/>
                  <a:pt x="121955" y="123870"/>
                </a:cubicBezTo>
                <a:cubicBezTo>
                  <a:pt x="77240" y="176258"/>
                  <a:pt x="16121" y="292674"/>
                  <a:pt x="2892" y="314370"/>
                </a:cubicBezTo>
                <a:cubicBezTo>
                  <a:pt x="-10337" y="336066"/>
                  <a:pt x="25117" y="287912"/>
                  <a:pt x="42580" y="254045"/>
                </a:cubicBezTo>
                <a:cubicBezTo>
                  <a:pt x="60042" y="220178"/>
                  <a:pt x="72477" y="152445"/>
                  <a:pt x="107667" y="111170"/>
                </a:cubicBezTo>
                <a:cubicBezTo>
                  <a:pt x="142857" y="69895"/>
                  <a:pt x="268799" y="-2072"/>
                  <a:pt x="271180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: 図形 1152">
            <a:extLst>
              <a:ext uri="{FF2B5EF4-FFF2-40B4-BE49-F238E27FC236}">
                <a16:creationId xmlns:a16="http://schemas.microsoft.com/office/drawing/2014/main" id="{F8A5B058-A53A-4263-A998-9AC33CC77E53}"/>
              </a:ext>
            </a:extLst>
          </p:cNvPr>
          <p:cNvSpPr/>
          <p:nvPr/>
        </p:nvSpPr>
        <p:spPr>
          <a:xfrm>
            <a:off x="3446183" y="4889290"/>
            <a:ext cx="169223" cy="302076"/>
          </a:xfrm>
          <a:custGeom>
            <a:avLst/>
            <a:gdLst>
              <a:gd name="connsiteX0" fmla="*/ 166967 w 169223"/>
              <a:gd name="connsiteY0" fmla="*/ 210 h 302076"/>
              <a:gd name="connsiteX1" fmla="*/ 103467 w 169223"/>
              <a:gd name="connsiteY1" fmla="*/ 128798 h 302076"/>
              <a:gd name="connsiteX2" fmla="*/ 44730 w 169223"/>
              <a:gd name="connsiteY2" fmla="*/ 224048 h 302076"/>
              <a:gd name="connsiteX3" fmla="*/ 280 w 169223"/>
              <a:gd name="connsiteY3" fmla="*/ 301835 h 302076"/>
              <a:gd name="connsiteX4" fmla="*/ 32030 w 169223"/>
              <a:gd name="connsiteY4" fmla="*/ 243098 h 302076"/>
              <a:gd name="connsiteX5" fmla="*/ 144742 w 169223"/>
              <a:gd name="connsiteY5" fmla="*/ 101810 h 302076"/>
              <a:gd name="connsiteX6" fmla="*/ 166967 w 169223"/>
              <a:gd name="connsiteY6" fmla="*/ 210 h 302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223" h="302076">
                <a:moveTo>
                  <a:pt x="166967" y="210"/>
                </a:moveTo>
                <a:cubicBezTo>
                  <a:pt x="160088" y="4708"/>
                  <a:pt x="123840" y="91492"/>
                  <a:pt x="103467" y="128798"/>
                </a:cubicBezTo>
                <a:cubicBezTo>
                  <a:pt x="83094" y="166104"/>
                  <a:pt x="61928" y="195209"/>
                  <a:pt x="44730" y="224048"/>
                </a:cubicBezTo>
                <a:cubicBezTo>
                  <a:pt x="27532" y="252888"/>
                  <a:pt x="2397" y="298660"/>
                  <a:pt x="280" y="301835"/>
                </a:cubicBezTo>
                <a:cubicBezTo>
                  <a:pt x="-1837" y="305010"/>
                  <a:pt x="7953" y="276436"/>
                  <a:pt x="32030" y="243098"/>
                </a:cubicBezTo>
                <a:cubicBezTo>
                  <a:pt x="56107" y="209760"/>
                  <a:pt x="124898" y="139381"/>
                  <a:pt x="144742" y="101810"/>
                </a:cubicBezTo>
                <a:cubicBezTo>
                  <a:pt x="164586" y="64239"/>
                  <a:pt x="173846" y="-4288"/>
                  <a:pt x="166967" y="2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: 図形 1153">
            <a:extLst>
              <a:ext uri="{FF2B5EF4-FFF2-40B4-BE49-F238E27FC236}">
                <a16:creationId xmlns:a16="http://schemas.microsoft.com/office/drawing/2014/main" id="{27D78EFE-DDAA-4714-BC37-1C39710538EE}"/>
              </a:ext>
            </a:extLst>
          </p:cNvPr>
          <p:cNvSpPr/>
          <p:nvPr/>
        </p:nvSpPr>
        <p:spPr>
          <a:xfrm>
            <a:off x="3732092" y="5242408"/>
            <a:ext cx="353484" cy="334557"/>
          </a:xfrm>
          <a:custGeom>
            <a:avLst/>
            <a:gdLst>
              <a:gd name="connsiteX0" fmla="*/ 350958 w 353484"/>
              <a:gd name="connsiteY0" fmla="*/ 1105 h 334557"/>
              <a:gd name="connsiteX1" fmla="*/ 274758 w 353484"/>
              <a:gd name="connsiteY1" fmla="*/ 105880 h 334557"/>
              <a:gd name="connsiteX2" fmla="*/ 150933 w 353484"/>
              <a:gd name="connsiteY2" fmla="*/ 221767 h 334557"/>
              <a:gd name="connsiteX3" fmla="*/ 76321 w 353484"/>
              <a:gd name="connsiteY3" fmla="*/ 269392 h 334557"/>
              <a:gd name="connsiteX4" fmla="*/ 121 w 353484"/>
              <a:gd name="connsiteY4" fmla="*/ 334480 h 334557"/>
              <a:gd name="connsiteX5" fmla="*/ 57271 w 353484"/>
              <a:gd name="connsiteY5" fmla="*/ 283680 h 334557"/>
              <a:gd name="connsiteX6" fmla="*/ 182683 w 353484"/>
              <a:gd name="connsiteY6" fmla="*/ 174142 h 334557"/>
              <a:gd name="connsiteX7" fmla="*/ 350958 w 353484"/>
              <a:gd name="connsiteY7" fmla="*/ 1105 h 334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484" h="334557">
                <a:moveTo>
                  <a:pt x="350958" y="1105"/>
                </a:moveTo>
                <a:cubicBezTo>
                  <a:pt x="366304" y="-10272"/>
                  <a:pt x="308095" y="69103"/>
                  <a:pt x="274758" y="105880"/>
                </a:cubicBezTo>
                <a:cubicBezTo>
                  <a:pt x="241421" y="142657"/>
                  <a:pt x="184006" y="194515"/>
                  <a:pt x="150933" y="221767"/>
                </a:cubicBezTo>
                <a:cubicBezTo>
                  <a:pt x="117860" y="249019"/>
                  <a:pt x="101456" y="250607"/>
                  <a:pt x="76321" y="269392"/>
                </a:cubicBezTo>
                <a:cubicBezTo>
                  <a:pt x="51186" y="288178"/>
                  <a:pt x="3296" y="332099"/>
                  <a:pt x="121" y="334480"/>
                </a:cubicBezTo>
                <a:cubicBezTo>
                  <a:pt x="-3054" y="336861"/>
                  <a:pt x="57271" y="283680"/>
                  <a:pt x="57271" y="283680"/>
                </a:cubicBezTo>
                <a:cubicBezTo>
                  <a:pt x="87698" y="256957"/>
                  <a:pt x="131883" y="220709"/>
                  <a:pt x="182683" y="174142"/>
                </a:cubicBezTo>
                <a:cubicBezTo>
                  <a:pt x="233483" y="127575"/>
                  <a:pt x="335612" y="12482"/>
                  <a:pt x="350958" y="1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: 図形 1154">
            <a:extLst>
              <a:ext uri="{FF2B5EF4-FFF2-40B4-BE49-F238E27FC236}">
                <a16:creationId xmlns:a16="http://schemas.microsoft.com/office/drawing/2014/main" id="{7A80D720-2D6F-4DFB-9E53-535B378EB433}"/>
              </a:ext>
            </a:extLst>
          </p:cNvPr>
          <p:cNvSpPr/>
          <p:nvPr/>
        </p:nvSpPr>
        <p:spPr>
          <a:xfrm>
            <a:off x="3608386" y="4560115"/>
            <a:ext cx="322801" cy="343735"/>
          </a:xfrm>
          <a:custGeom>
            <a:avLst/>
            <a:gdLst>
              <a:gd name="connsiteX0" fmla="*/ 2 w 322801"/>
              <a:gd name="connsiteY0" fmla="*/ 343673 h 343735"/>
              <a:gd name="connsiteX1" fmla="*/ 33339 w 322801"/>
              <a:gd name="connsiteY1" fmla="*/ 245248 h 343735"/>
              <a:gd name="connsiteX2" fmla="*/ 92077 w 322801"/>
              <a:gd name="connsiteY2" fmla="*/ 186510 h 343735"/>
              <a:gd name="connsiteX3" fmla="*/ 220664 w 322801"/>
              <a:gd name="connsiteY3" fmla="*/ 89673 h 343735"/>
              <a:gd name="connsiteX4" fmla="*/ 315914 w 322801"/>
              <a:gd name="connsiteY4" fmla="*/ 2360 h 343735"/>
              <a:gd name="connsiteX5" fmla="*/ 303214 w 322801"/>
              <a:gd name="connsiteY5" fmla="*/ 32523 h 343735"/>
              <a:gd name="connsiteX6" fmla="*/ 206377 w 322801"/>
              <a:gd name="connsiteY6" fmla="*/ 113485 h 343735"/>
              <a:gd name="connsiteX7" fmla="*/ 73027 w 322801"/>
              <a:gd name="connsiteY7" fmla="*/ 230960 h 343735"/>
              <a:gd name="connsiteX8" fmla="*/ 31752 w 322801"/>
              <a:gd name="connsiteY8" fmla="*/ 259535 h 343735"/>
              <a:gd name="connsiteX9" fmla="*/ 2 w 322801"/>
              <a:gd name="connsiteY9" fmla="*/ 343673 h 343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2801" h="343735">
                <a:moveTo>
                  <a:pt x="2" y="343673"/>
                </a:moveTo>
                <a:cubicBezTo>
                  <a:pt x="266" y="341292"/>
                  <a:pt x="17993" y="271442"/>
                  <a:pt x="33339" y="245248"/>
                </a:cubicBezTo>
                <a:cubicBezTo>
                  <a:pt x="48685" y="219054"/>
                  <a:pt x="60856" y="212439"/>
                  <a:pt x="92077" y="186510"/>
                </a:cubicBezTo>
                <a:cubicBezTo>
                  <a:pt x="123298" y="160581"/>
                  <a:pt x="183358" y="120365"/>
                  <a:pt x="220664" y="89673"/>
                </a:cubicBezTo>
                <a:cubicBezTo>
                  <a:pt x="257970" y="58981"/>
                  <a:pt x="302156" y="11885"/>
                  <a:pt x="315914" y="2360"/>
                </a:cubicBezTo>
                <a:cubicBezTo>
                  <a:pt x="329672" y="-7165"/>
                  <a:pt x="321470" y="14002"/>
                  <a:pt x="303214" y="32523"/>
                </a:cubicBezTo>
                <a:cubicBezTo>
                  <a:pt x="284958" y="51044"/>
                  <a:pt x="244741" y="80412"/>
                  <a:pt x="206377" y="113485"/>
                </a:cubicBezTo>
                <a:cubicBezTo>
                  <a:pt x="168013" y="146558"/>
                  <a:pt x="102131" y="206618"/>
                  <a:pt x="73027" y="230960"/>
                </a:cubicBezTo>
                <a:cubicBezTo>
                  <a:pt x="43923" y="255302"/>
                  <a:pt x="41012" y="239427"/>
                  <a:pt x="31752" y="259535"/>
                </a:cubicBezTo>
                <a:cubicBezTo>
                  <a:pt x="22492" y="279643"/>
                  <a:pt x="-262" y="346054"/>
                  <a:pt x="2" y="3436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: 図形 1155">
            <a:extLst>
              <a:ext uri="{FF2B5EF4-FFF2-40B4-BE49-F238E27FC236}">
                <a16:creationId xmlns:a16="http://schemas.microsoft.com/office/drawing/2014/main" id="{B740F9D0-A53F-4FB8-939B-F08630A39151}"/>
              </a:ext>
            </a:extLst>
          </p:cNvPr>
          <p:cNvSpPr/>
          <p:nvPr/>
        </p:nvSpPr>
        <p:spPr>
          <a:xfrm>
            <a:off x="3649257" y="4764024"/>
            <a:ext cx="121162" cy="141379"/>
          </a:xfrm>
          <a:custGeom>
            <a:avLst/>
            <a:gdLst>
              <a:gd name="connsiteX0" fmla="*/ 121056 w 121162"/>
              <a:gd name="connsiteY0" fmla="*/ 64 h 141379"/>
              <a:gd name="connsiteX1" fmla="*/ 27393 w 121162"/>
              <a:gd name="connsiteY1" fmla="*/ 76264 h 141379"/>
              <a:gd name="connsiteX2" fmla="*/ 25806 w 121162"/>
              <a:gd name="connsiteY2" fmla="*/ 103251 h 141379"/>
              <a:gd name="connsiteX3" fmla="*/ 406 w 121162"/>
              <a:gd name="connsiteY3" fmla="*/ 141351 h 141379"/>
              <a:gd name="connsiteX4" fmla="*/ 9931 w 121162"/>
              <a:gd name="connsiteY4" fmla="*/ 96901 h 141379"/>
              <a:gd name="connsiteX5" fmla="*/ 6756 w 121162"/>
              <a:gd name="connsiteY5" fmla="*/ 63564 h 141379"/>
              <a:gd name="connsiteX6" fmla="*/ 121056 w 121162"/>
              <a:gd name="connsiteY6" fmla="*/ 64 h 141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162" h="141379">
                <a:moveTo>
                  <a:pt x="121056" y="64"/>
                </a:moveTo>
                <a:cubicBezTo>
                  <a:pt x="124496" y="2181"/>
                  <a:pt x="43268" y="59066"/>
                  <a:pt x="27393" y="76264"/>
                </a:cubicBezTo>
                <a:cubicBezTo>
                  <a:pt x="11518" y="93462"/>
                  <a:pt x="30304" y="92403"/>
                  <a:pt x="25806" y="103251"/>
                </a:cubicBezTo>
                <a:cubicBezTo>
                  <a:pt x="21308" y="114099"/>
                  <a:pt x="3052" y="142409"/>
                  <a:pt x="406" y="141351"/>
                </a:cubicBezTo>
                <a:cubicBezTo>
                  <a:pt x="-2240" y="140293"/>
                  <a:pt x="8873" y="109865"/>
                  <a:pt x="9931" y="96901"/>
                </a:cubicBezTo>
                <a:cubicBezTo>
                  <a:pt x="10989" y="83937"/>
                  <a:pt x="-5150" y="78645"/>
                  <a:pt x="6756" y="63564"/>
                </a:cubicBezTo>
                <a:cubicBezTo>
                  <a:pt x="18662" y="48483"/>
                  <a:pt x="117616" y="-2053"/>
                  <a:pt x="121056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: 図形 1156">
            <a:extLst>
              <a:ext uri="{FF2B5EF4-FFF2-40B4-BE49-F238E27FC236}">
                <a16:creationId xmlns:a16="http://schemas.microsoft.com/office/drawing/2014/main" id="{03401D67-4341-4346-8A39-B1A2476161DD}"/>
              </a:ext>
            </a:extLst>
          </p:cNvPr>
          <p:cNvSpPr/>
          <p:nvPr/>
        </p:nvSpPr>
        <p:spPr>
          <a:xfrm>
            <a:off x="3923694" y="4558585"/>
            <a:ext cx="127116" cy="124793"/>
          </a:xfrm>
          <a:custGeom>
            <a:avLst/>
            <a:gdLst>
              <a:gd name="connsiteX0" fmla="*/ 606 w 127116"/>
              <a:gd name="connsiteY0" fmla="*/ 5478 h 124793"/>
              <a:gd name="connsiteX1" fmla="*/ 67281 w 127116"/>
              <a:gd name="connsiteY1" fmla="*/ 5478 h 124793"/>
              <a:gd name="connsiteX2" fmla="*/ 121256 w 127116"/>
              <a:gd name="connsiteY2" fmla="*/ 54690 h 124793"/>
              <a:gd name="connsiteX3" fmla="*/ 126019 w 127116"/>
              <a:gd name="connsiteY3" fmla="*/ 124540 h 124793"/>
              <a:gd name="connsiteX4" fmla="*/ 124431 w 127116"/>
              <a:gd name="connsiteY4" fmla="*/ 76915 h 124793"/>
              <a:gd name="connsiteX5" fmla="*/ 108556 w 127116"/>
              <a:gd name="connsiteY5" fmla="*/ 43578 h 124793"/>
              <a:gd name="connsiteX6" fmla="*/ 606 w 127116"/>
              <a:gd name="connsiteY6" fmla="*/ 5478 h 124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16" h="124793">
                <a:moveTo>
                  <a:pt x="606" y="5478"/>
                </a:moveTo>
                <a:cubicBezTo>
                  <a:pt x="-6273" y="-872"/>
                  <a:pt x="47173" y="-2724"/>
                  <a:pt x="67281" y="5478"/>
                </a:cubicBezTo>
                <a:cubicBezTo>
                  <a:pt x="87389" y="13680"/>
                  <a:pt x="111466" y="34846"/>
                  <a:pt x="121256" y="54690"/>
                </a:cubicBezTo>
                <a:cubicBezTo>
                  <a:pt x="131046" y="74534"/>
                  <a:pt x="125490" y="120836"/>
                  <a:pt x="126019" y="124540"/>
                </a:cubicBezTo>
                <a:cubicBezTo>
                  <a:pt x="126548" y="128244"/>
                  <a:pt x="127341" y="90409"/>
                  <a:pt x="124431" y="76915"/>
                </a:cubicBezTo>
                <a:cubicBezTo>
                  <a:pt x="121521" y="63421"/>
                  <a:pt x="125754" y="54955"/>
                  <a:pt x="108556" y="43578"/>
                </a:cubicBezTo>
                <a:cubicBezTo>
                  <a:pt x="91358" y="32201"/>
                  <a:pt x="7485" y="11828"/>
                  <a:pt x="606" y="54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: 図形 1157">
            <a:extLst>
              <a:ext uri="{FF2B5EF4-FFF2-40B4-BE49-F238E27FC236}">
                <a16:creationId xmlns:a16="http://schemas.microsoft.com/office/drawing/2014/main" id="{891B135D-4CB6-4888-A59D-4FE44F286AE4}"/>
              </a:ext>
            </a:extLst>
          </p:cNvPr>
          <p:cNvSpPr/>
          <p:nvPr/>
        </p:nvSpPr>
        <p:spPr>
          <a:xfrm>
            <a:off x="3800317" y="4673336"/>
            <a:ext cx="244064" cy="157527"/>
          </a:xfrm>
          <a:custGeom>
            <a:avLst/>
            <a:gdLst>
              <a:gd name="connsiteX0" fmla="*/ 243046 w 244064"/>
              <a:gd name="connsiteY0" fmla="*/ 264 h 157527"/>
              <a:gd name="connsiteX1" fmla="*/ 66833 w 244064"/>
              <a:gd name="connsiteY1" fmla="*/ 111389 h 157527"/>
              <a:gd name="connsiteX2" fmla="*/ 158 w 244064"/>
              <a:gd name="connsiteY2" fmla="*/ 157427 h 157527"/>
              <a:gd name="connsiteX3" fmla="*/ 50958 w 244064"/>
              <a:gd name="connsiteY3" fmla="*/ 122502 h 157527"/>
              <a:gd name="connsiteX4" fmla="*/ 135096 w 244064"/>
              <a:gd name="connsiteY4" fmla="*/ 81227 h 157527"/>
              <a:gd name="connsiteX5" fmla="*/ 243046 w 244064"/>
              <a:gd name="connsiteY5" fmla="*/ 264 h 157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064" h="157527">
                <a:moveTo>
                  <a:pt x="243046" y="264"/>
                </a:moveTo>
                <a:cubicBezTo>
                  <a:pt x="231669" y="5291"/>
                  <a:pt x="107314" y="85195"/>
                  <a:pt x="66833" y="111389"/>
                </a:cubicBezTo>
                <a:cubicBezTo>
                  <a:pt x="26352" y="137583"/>
                  <a:pt x="2804" y="155575"/>
                  <a:pt x="158" y="157427"/>
                </a:cubicBezTo>
                <a:cubicBezTo>
                  <a:pt x="-2488" y="159279"/>
                  <a:pt x="28468" y="135202"/>
                  <a:pt x="50958" y="122502"/>
                </a:cubicBezTo>
                <a:cubicBezTo>
                  <a:pt x="73448" y="109802"/>
                  <a:pt x="102817" y="99219"/>
                  <a:pt x="135096" y="81227"/>
                </a:cubicBezTo>
                <a:cubicBezTo>
                  <a:pt x="167375" y="63235"/>
                  <a:pt x="254423" y="-4763"/>
                  <a:pt x="243046" y="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: 図形 1158">
            <a:extLst>
              <a:ext uri="{FF2B5EF4-FFF2-40B4-BE49-F238E27FC236}">
                <a16:creationId xmlns:a16="http://schemas.microsoft.com/office/drawing/2014/main" id="{4B1A4971-B073-4B46-9643-A430CDF01802}"/>
              </a:ext>
            </a:extLst>
          </p:cNvPr>
          <p:cNvSpPr/>
          <p:nvPr/>
        </p:nvSpPr>
        <p:spPr>
          <a:xfrm>
            <a:off x="3698854" y="4776776"/>
            <a:ext cx="266773" cy="237203"/>
          </a:xfrm>
          <a:custGeom>
            <a:avLst/>
            <a:gdLst>
              <a:gd name="connsiteX0" fmla="*/ 266721 w 266773"/>
              <a:gd name="connsiteY0" fmla="*/ 12 h 237203"/>
              <a:gd name="connsiteX1" fmla="*/ 98446 w 266773"/>
              <a:gd name="connsiteY1" fmla="*/ 85737 h 237203"/>
              <a:gd name="connsiteX2" fmla="*/ 80984 w 266773"/>
              <a:gd name="connsiteY2" fmla="*/ 114312 h 237203"/>
              <a:gd name="connsiteX3" fmla="*/ 22246 w 266773"/>
              <a:gd name="connsiteY3" fmla="*/ 222262 h 237203"/>
              <a:gd name="connsiteX4" fmla="*/ 21 w 266773"/>
              <a:gd name="connsiteY4" fmla="*/ 231787 h 237203"/>
              <a:gd name="connsiteX5" fmla="*/ 25421 w 266773"/>
              <a:gd name="connsiteY5" fmla="*/ 179399 h 237203"/>
              <a:gd name="connsiteX6" fmla="*/ 79396 w 266773"/>
              <a:gd name="connsiteY6" fmla="*/ 92087 h 237203"/>
              <a:gd name="connsiteX7" fmla="*/ 266721 w 266773"/>
              <a:gd name="connsiteY7" fmla="*/ 12 h 237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73" h="237203">
                <a:moveTo>
                  <a:pt x="266721" y="12"/>
                </a:moveTo>
                <a:cubicBezTo>
                  <a:pt x="269896" y="-1046"/>
                  <a:pt x="129402" y="66687"/>
                  <a:pt x="98446" y="85737"/>
                </a:cubicBezTo>
                <a:cubicBezTo>
                  <a:pt x="67490" y="104787"/>
                  <a:pt x="93684" y="91558"/>
                  <a:pt x="80984" y="114312"/>
                </a:cubicBezTo>
                <a:cubicBezTo>
                  <a:pt x="68284" y="137066"/>
                  <a:pt x="35740" y="202683"/>
                  <a:pt x="22246" y="222262"/>
                </a:cubicBezTo>
                <a:cubicBezTo>
                  <a:pt x="8752" y="241841"/>
                  <a:pt x="-508" y="238931"/>
                  <a:pt x="21" y="231787"/>
                </a:cubicBezTo>
                <a:cubicBezTo>
                  <a:pt x="550" y="224643"/>
                  <a:pt x="12192" y="202682"/>
                  <a:pt x="25421" y="179399"/>
                </a:cubicBezTo>
                <a:cubicBezTo>
                  <a:pt x="38650" y="156116"/>
                  <a:pt x="41031" y="122514"/>
                  <a:pt x="79396" y="92087"/>
                </a:cubicBezTo>
                <a:cubicBezTo>
                  <a:pt x="117761" y="61660"/>
                  <a:pt x="263546" y="1070"/>
                  <a:pt x="266721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: 図形 1159">
            <a:extLst>
              <a:ext uri="{FF2B5EF4-FFF2-40B4-BE49-F238E27FC236}">
                <a16:creationId xmlns:a16="http://schemas.microsoft.com/office/drawing/2014/main" id="{144BE6FD-634D-4740-882A-AF3106A17FB1}"/>
              </a:ext>
            </a:extLst>
          </p:cNvPr>
          <p:cNvSpPr/>
          <p:nvPr/>
        </p:nvSpPr>
        <p:spPr>
          <a:xfrm>
            <a:off x="4035122" y="4665657"/>
            <a:ext cx="151481" cy="105302"/>
          </a:xfrm>
          <a:custGeom>
            <a:avLst/>
            <a:gdLst>
              <a:gd name="connsiteX0" fmla="*/ 303 w 151481"/>
              <a:gd name="connsiteY0" fmla="*/ 12706 h 105302"/>
              <a:gd name="connsiteX1" fmla="*/ 79678 w 151481"/>
              <a:gd name="connsiteY1" fmla="*/ 6 h 105302"/>
              <a:gd name="connsiteX2" fmla="*/ 116191 w 151481"/>
              <a:gd name="connsiteY2" fmla="*/ 14293 h 105302"/>
              <a:gd name="connsiteX3" fmla="*/ 143178 w 151481"/>
              <a:gd name="connsiteY3" fmla="*/ 52393 h 105302"/>
              <a:gd name="connsiteX4" fmla="*/ 149528 w 151481"/>
              <a:gd name="connsiteY4" fmla="*/ 104781 h 105302"/>
              <a:gd name="connsiteX5" fmla="*/ 147941 w 151481"/>
              <a:gd name="connsiteY5" fmla="*/ 76206 h 105302"/>
              <a:gd name="connsiteX6" fmla="*/ 111428 w 151481"/>
              <a:gd name="connsiteY6" fmla="*/ 26993 h 105302"/>
              <a:gd name="connsiteX7" fmla="*/ 303 w 151481"/>
              <a:gd name="connsiteY7" fmla="*/ 12706 h 10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1481" h="105302">
                <a:moveTo>
                  <a:pt x="303" y="12706"/>
                </a:moveTo>
                <a:cubicBezTo>
                  <a:pt x="-4989" y="8208"/>
                  <a:pt x="60363" y="-259"/>
                  <a:pt x="79678" y="6"/>
                </a:cubicBezTo>
                <a:cubicBezTo>
                  <a:pt x="98993" y="270"/>
                  <a:pt x="105608" y="5562"/>
                  <a:pt x="116191" y="14293"/>
                </a:cubicBezTo>
                <a:cubicBezTo>
                  <a:pt x="126774" y="23024"/>
                  <a:pt x="137622" y="37312"/>
                  <a:pt x="143178" y="52393"/>
                </a:cubicBezTo>
                <a:cubicBezTo>
                  <a:pt x="148734" y="67474"/>
                  <a:pt x="148734" y="100812"/>
                  <a:pt x="149528" y="104781"/>
                </a:cubicBezTo>
                <a:cubicBezTo>
                  <a:pt x="150322" y="108750"/>
                  <a:pt x="154291" y="89171"/>
                  <a:pt x="147941" y="76206"/>
                </a:cubicBezTo>
                <a:cubicBezTo>
                  <a:pt x="141591" y="63241"/>
                  <a:pt x="129949" y="37576"/>
                  <a:pt x="111428" y="26993"/>
                </a:cubicBezTo>
                <a:cubicBezTo>
                  <a:pt x="92907" y="16410"/>
                  <a:pt x="5595" y="17204"/>
                  <a:pt x="303" y="127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: 図形 1160">
            <a:extLst>
              <a:ext uri="{FF2B5EF4-FFF2-40B4-BE49-F238E27FC236}">
                <a16:creationId xmlns:a16="http://schemas.microsoft.com/office/drawing/2014/main" id="{726097BC-786D-4F30-ACB0-70E1F09E398E}"/>
              </a:ext>
            </a:extLst>
          </p:cNvPr>
          <p:cNvSpPr/>
          <p:nvPr/>
        </p:nvSpPr>
        <p:spPr>
          <a:xfrm>
            <a:off x="3938236" y="4768820"/>
            <a:ext cx="243270" cy="206930"/>
          </a:xfrm>
          <a:custGeom>
            <a:avLst/>
            <a:gdLst>
              <a:gd name="connsiteX0" fmla="*/ 243239 w 243270"/>
              <a:gd name="connsiteY0" fmla="*/ 30 h 206930"/>
              <a:gd name="connsiteX1" fmla="*/ 127352 w 243270"/>
              <a:gd name="connsiteY1" fmla="*/ 57180 h 206930"/>
              <a:gd name="connsiteX2" fmla="*/ 79727 w 243270"/>
              <a:gd name="connsiteY2" fmla="*/ 96868 h 206930"/>
              <a:gd name="connsiteX3" fmla="*/ 352 w 243270"/>
              <a:gd name="connsiteY3" fmla="*/ 206405 h 206930"/>
              <a:gd name="connsiteX4" fmla="*/ 52739 w 243270"/>
              <a:gd name="connsiteY4" fmla="*/ 136555 h 206930"/>
              <a:gd name="connsiteX5" fmla="*/ 103539 w 243270"/>
              <a:gd name="connsiteY5" fmla="*/ 93693 h 206930"/>
              <a:gd name="connsiteX6" fmla="*/ 138464 w 243270"/>
              <a:gd name="connsiteY6" fmla="*/ 65118 h 206930"/>
              <a:gd name="connsiteX7" fmla="*/ 243239 w 243270"/>
              <a:gd name="connsiteY7" fmla="*/ 30 h 206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270" h="206930">
                <a:moveTo>
                  <a:pt x="243239" y="30"/>
                </a:moveTo>
                <a:cubicBezTo>
                  <a:pt x="241387" y="-1293"/>
                  <a:pt x="154604" y="41040"/>
                  <a:pt x="127352" y="57180"/>
                </a:cubicBezTo>
                <a:cubicBezTo>
                  <a:pt x="100100" y="73320"/>
                  <a:pt x="100894" y="71997"/>
                  <a:pt x="79727" y="96868"/>
                </a:cubicBezTo>
                <a:cubicBezTo>
                  <a:pt x="58560" y="121739"/>
                  <a:pt x="4850" y="199791"/>
                  <a:pt x="352" y="206405"/>
                </a:cubicBezTo>
                <a:cubicBezTo>
                  <a:pt x="-4146" y="213019"/>
                  <a:pt x="35541" y="155340"/>
                  <a:pt x="52739" y="136555"/>
                </a:cubicBezTo>
                <a:cubicBezTo>
                  <a:pt x="69937" y="117770"/>
                  <a:pt x="89252" y="105599"/>
                  <a:pt x="103539" y="93693"/>
                </a:cubicBezTo>
                <a:cubicBezTo>
                  <a:pt x="117826" y="81787"/>
                  <a:pt x="113328" y="79406"/>
                  <a:pt x="138464" y="65118"/>
                </a:cubicBezTo>
                <a:cubicBezTo>
                  <a:pt x="163599" y="50831"/>
                  <a:pt x="245091" y="1353"/>
                  <a:pt x="243239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: 図形 1161">
            <a:extLst>
              <a:ext uri="{FF2B5EF4-FFF2-40B4-BE49-F238E27FC236}">
                <a16:creationId xmlns:a16="http://schemas.microsoft.com/office/drawing/2014/main" id="{1E9E1B8C-2234-4F5D-B154-75C1A905AD71}"/>
              </a:ext>
            </a:extLst>
          </p:cNvPr>
          <p:cNvSpPr/>
          <p:nvPr/>
        </p:nvSpPr>
        <p:spPr>
          <a:xfrm>
            <a:off x="3727215" y="4934423"/>
            <a:ext cx="88415" cy="194622"/>
          </a:xfrm>
          <a:custGeom>
            <a:avLst/>
            <a:gdLst>
              <a:gd name="connsiteX0" fmla="*/ 87548 w 88415"/>
              <a:gd name="connsiteY0" fmla="*/ 1115 h 194622"/>
              <a:gd name="connsiteX1" fmla="*/ 54210 w 88415"/>
              <a:gd name="connsiteY1" fmla="*/ 77315 h 194622"/>
              <a:gd name="connsiteX2" fmla="*/ 1823 w 88415"/>
              <a:gd name="connsiteY2" fmla="*/ 193202 h 194622"/>
              <a:gd name="connsiteX3" fmla="*/ 19285 w 88415"/>
              <a:gd name="connsiteY3" fmla="*/ 134465 h 194622"/>
              <a:gd name="connsiteX4" fmla="*/ 87548 w 88415"/>
              <a:gd name="connsiteY4" fmla="*/ 1115 h 194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415" h="194622">
                <a:moveTo>
                  <a:pt x="87548" y="1115"/>
                </a:moveTo>
                <a:cubicBezTo>
                  <a:pt x="93369" y="-8410"/>
                  <a:pt x="68497" y="45301"/>
                  <a:pt x="54210" y="77315"/>
                </a:cubicBezTo>
                <a:cubicBezTo>
                  <a:pt x="39923" y="109329"/>
                  <a:pt x="7644" y="183677"/>
                  <a:pt x="1823" y="193202"/>
                </a:cubicBezTo>
                <a:cubicBezTo>
                  <a:pt x="-3998" y="202727"/>
                  <a:pt x="4733" y="162246"/>
                  <a:pt x="19285" y="134465"/>
                </a:cubicBezTo>
                <a:cubicBezTo>
                  <a:pt x="33837" y="106684"/>
                  <a:pt x="81727" y="10640"/>
                  <a:pt x="87548" y="1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: 図形 1162">
            <a:extLst>
              <a:ext uri="{FF2B5EF4-FFF2-40B4-BE49-F238E27FC236}">
                <a16:creationId xmlns:a16="http://schemas.microsoft.com/office/drawing/2014/main" id="{C57A8922-1C9B-441B-A986-83FC94A9E2F2}"/>
              </a:ext>
            </a:extLst>
          </p:cNvPr>
          <p:cNvSpPr/>
          <p:nvPr/>
        </p:nvSpPr>
        <p:spPr>
          <a:xfrm>
            <a:off x="3847855" y="4894238"/>
            <a:ext cx="81374" cy="99077"/>
          </a:xfrm>
          <a:custGeom>
            <a:avLst/>
            <a:gdLst>
              <a:gd name="connsiteX0" fmla="*/ 81208 w 81374"/>
              <a:gd name="connsiteY0" fmla="*/ 25 h 99077"/>
              <a:gd name="connsiteX1" fmla="*/ 24058 w 81374"/>
              <a:gd name="connsiteY1" fmla="*/ 47650 h 99077"/>
              <a:gd name="connsiteX2" fmla="*/ 22470 w 81374"/>
              <a:gd name="connsiteY2" fmla="*/ 98450 h 99077"/>
              <a:gd name="connsiteX3" fmla="*/ 6595 w 81374"/>
              <a:gd name="connsiteY3" fmla="*/ 74637 h 99077"/>
              <a:gd name="connsiteX4" fmla="*/ 3420 w 81374"/>
              <a:gd name="connsiteY4" fmla="*/ 54000 h 99077"/>
              <a:gd name="connsiteX5" fmla="*/ 81208 w 81374"/>
              <a:gd name="connsiteY5" fmla="*/ 25 h 99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74" h="99077">
                <a:moveTo>
                  <a:pt x="81208" y="25"/>
                </a:moveTo>
                <a:cubicBezTo>
                  <a:pt x="84647" y="-1033"/>
                  <a:pt x="33848" y="31246"/>
                  <a:pt x="24058" y="47650"/>
                </a:cubicBezTo>
                <a:cubicBezTo>
                  <a:pt x="14268" y="64054"/>
                  <a:pt x="25380" y="93952"/>
                  <a:pt x="22470" y="98450"/>
                </a:cubicBezTo>
                <a:cubicBezTo>
                  <a:pt x="19559" y="102948"/>
                  <a:pt x="9770" y="82045"/>
                  <a:pt x="6595" y="74637"/>
                </a:cubicBezTo>
                <a:cubicBezTo>
                  <a:pt x="3420" y="67229"/>
                  <a:pt x="-4517" y="65906"/>
                  <a:pt x="3420" y="54000"/>
                </a:cubicBezTo>
                <a:cubicBezTo>
                  <a:pt x="11357" y="42094"/>
                  <a:pt x="77769" y="1083"/>
                  <a:pt x="81208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: 図形 1163">
            <a:extLst>
              <a:ext uri="{FF2B5EF4-FFF2-40B4-BE49-F238E27FC236}">
                <a16:creationId xmlns:a16="http://schemas.microsoft.com/office/drawing/2014/main" id="{7E3A0951-6D2A-4066-B35C-6EA640761EF2}"/>
              </a:ext>
            </a:extLst>
          </p:cNvPr>
          <p:cNvSpPr/>
          <p:nvPr/>
        </p:nvSpPr>
        <p:spPr>
          <a:xfrm>
            <a:off x="4167163" y="4768045"/>
            <a:ext cx="92360" cy="162739"/>
          </a:xfrm>
          <a:custGeom>
            <a:avLst/>
            <a:gdLst>
              <a:gd name="connsiteX0" fmla="*/ 87337 w 92360"/>
              <a:gd name="connsiteY0" fmla="*/ 162730 h 162739"/>
              <a:gd name="connsiteX1" fmla="*/ 90512 w 92360"/>
              <a:gd name="connsiteY1" fmla="*/ 45255 h 162739"/>
              <a:gd name="connsiteX2" fmla="*/ 60350 w 92360"/>
              <a:gd name="connsiteY2" fmla="*/ 8743 h 162739"/>
              <a:gd name="connsiteX3" fmla="*/ 41300 w 92360"/>
              <a:gd name="connsiteY3" fmla="*/ 805 h 162739"/>
              <a:gd name="connsiteX4" fmla="*/ 25 w 92360"/>
              <a:gd name="connsiteY4" fmla="*/ 805 h 162739"/>
              <a:gd name="connsiteX5" fmla="*/ 47650 w 92360"/>
              <a:gd name="connsiteY5" fmla="*/ 5568 h 162739"/>
              <a:gd name="connsiteX6" fmla="*/ 73050 w 92360"/>
              <a:gd name="connsiteY6" fmla="*/ 51605 h 162739"/>
              <a:gd name="connsiteX7" fmla="*/ 87337 w 92360"/>
              <a:gd name="connsiteY7" fmla="*/ 162730 h 162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360" h="162739">
                <a:moveTo>
                  <a:pt x="87337" y="162730"/>
                </a:moveTo>
                <a:cubicBezTo>
                  <a:pt x="90247" y="161672"/>
                  <a:pt x="95010" y="70919"/>
                  <a:pt x="90512" y="45255"/>
                </a:cubicBezTo>
                <a:cubicBezTo>
                  <a:pt x="86014" y="19591"/>
                  <a:pt x="68552" y="16151"/>
                  <a:pt x="60350" y="8743"/>
                </a:cubicBezTo>
                <a:cubicBezTo>
                  <a:pt x="52148" y="1335"/>
                  <a:pt x="51354" y="2128"/>
                  <a:pt x="41300" y="805"/>
                </a:cubicBezTo>
                <a:cubicBezTo>
                  <a:pt x="31246" y="-518"/>
                  <a:pt x="-1033" y="11"/>
                  <a:pt x="25" y="805"/>
                </a:cubicBezTo>
                <a:cubicBezTo>
                  <a:pt x="1083" y="1599"/>
                  <a:pt x="35479" y="-2899"/>
                  <a:pt x="47650" y="5568"/>
                </a:cubicBezTo>
                <a:cubicBezTo>
                  <a:pt x="59821" y="14035"/>
                  <a:pt x="67229" y="28322"/>
                  <a:pt x="73050" y="51605"/>
                </a:cubicBezTo>
                <a:cubicBezTo>
                  <a:pt x="78871" y="74888"/>
                  <a:pt x="84427" y="163788"/>
                  <a:pt x="87337" y="1627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: 図形 1164">
            <a:extLst>
              <a:ext uri="{FF2B5EF4-FFF2-40B4-BE49-F238E27FC236}">
                <a16:creationId xmlns:a16="http://schemas.microsoft.com/office/drawing/2014/main" id="{775B09C4-9554-46DE-9C0D-E9688E44336F}"/>
              </a:ext>
            </a:extLst>
          </p:cNvPr>
          <p:cNvSpPr/>
          <p:nvPr/>
        </p:nvSpPr>
        <p:spPr>
          <a:xfrm>
            <a:off x="4092517" y="5124318"/>
            <a:ext cx="92452" cy="138326"/>
          </a:xfrm>
          <a:custGeom>
            <a:avLst/>
            <a:gdLst>
              <a:gd name="connsiteX0" fmla="*/ 58 w 92452"/>
              <a:gd name="connsiteY0" fmla="*/ 138245 h 138326"/>
              <a:gd name="connsiteX1" fmla="*/ 34983 w 92452"/>
              <a:gd name="connsiteY1" fmla="*/ 60457 h 138326"/>
              <a:gd name="connsiteX2" fmla="*/ 52446 w 92452"/>
              <a:gd name="connsiteY2" fmla="*/ 31882 h 138326"/>
              <a:gd name="connsiteX3" fmla="*/ 92133 w 92452"/>
              <a:gd name="connsiteY3" fmla="*/ 132 h 138326"/>
              <a:gd name="connsiteX4" fmla="*/ 28633 w 92452"/>
              <a:gd name="connsiteY4" fmla="*/ 44582 h 138326"/>
              <a:gd name="connsiteX5" fmla="*/ 58 w 92452"/>
              <a:gd name="connsiteY5" fmla="*/ 138245 h 138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52" h="138326">
                <a:moveTo>
                  <a:pt x="58" y="138245"/>
                </a:moveTo>
                <a:cubicBezTo>
                  <a:pt x="1116" y="140891"/>
                  <a:pt x="26252" y="78184"/>
                  <a:pt x="34983" y="60457"/>
                </a:cubicBezTo>
                <a:cubicBezTo>
                  <a:pt x="43714" y="42730"/>
                  <a:pt x="42921" y="41936"/>
                  <a:pt x="52446" y="31882"/>
                </a:cubicBezTo>
                <a:cubicBezTo>
                  <a:pt x="61971" y="21828"/>
                  <a:pt x="96102" y="-1985"/>
                  <a:pt x="92133" y="132"/>
                </a:cubicBezTo>
                <a:cubicBezTo>
                  <a:pt x="88164" y="2249"/>
                  <a:pt x="44773" y="22621"/>
                  <a:pt x="28633" y="44582"/>
                </a:cubicBezTo>
                <a:cubicBezTo>
                  <a:pt x="12493" y="66543"/>
                  <a:pt x="-1000" y="135599"/>
                  <a:pt x="58" y="138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: 図形 1165">
            <a:extLst>
              <a:ext uri="{FF2B5EF4-FFF2-40B4-BE49-F238E27FC236}">
                <a16:creationId xmlns:a16="http://schemas.microsoft.com/office/drawing/2014/main" id="{4DD4542C-BB50-4CCA-BF05-40A814403B2C}"/>
              </a:ext>
            </a:extLst>
          </p:cNvPr>
          <p:cNvSpPr/>
          <p:nvPr/>
        </p:nvSpPr>
        <p:spPr>
          <a:xfrm>
            <a:off x="4195462" y="4914578"/>
            <a:ext cx="96326" cy="188314"/>
          </a:xfrm>
          <a:custGeom>
            <a:avLst/>
            <a:gdLst>
              <a:gd name="connsiteX0" fmla="*/ 36813 w 96326"/>
              <a:gd name="connsiteY0" fmla="*/ 322 h 188314"/>
              <a:gd name="connsiteX1" fmla="*/ 90788 w 96326"/>
              <a:gd name="connsiteY1" fmla="*/ 62235 h 188314"/>
              <a:gd name="connsiteX2" fmla="*/ 93963 w 96326"/>
              <a:gd name="connsiteY2" fmla="*/ 105097 h 188314"/>
              <a:gd name="connsiteX3" fmla="*/ 92376 w 96326"/>
              <a:gd name="connsiteY3" fmla="*/ 128910 h 188314"/>
              <a:gd name="connsiteX4" fmla="*/ 47926 w 96326"/>
              <a:gd name="connsiteY4" fmla="*/ 160660 h 188314"/>
              <a:gd name="connsiteX5" fmla="*/ 301 w 96326"/>
              <a:gd name="connsiteY5" fmla="*/ 187647 h 188314"/>
              <a:gd name="connsiteX6" fmla="*/ 71738 w 96326"/>
              <a:gd name="connsiteY6" fmla="*/ 132085 h 188314"/>
              <a:gd name="connsiteX7" fmla="*/ 93963 w 96326"/>
              <a:gd name="connsiteY7" fmla="*/ 90810 h 188314"/>
              <a:gd name="connsiteX8" fmla="*/ 36813 w 96326"/>
              <a:gd name="connsiteY8" fmla="*/ 322 h 18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326" h="188314">
                <a:moveTo>
                  <a:pt x="36813" y="322"/>
                </a:moveTo>
                <a:cubicBezTo>
                  <a:pt x="36284" y="-4441"/>
                  <a:pt x="81263" y="44773"/>
                  <a:pt x="90788" y="62235"/>
                </a:cubicBezTo>
                <a:cubicBezTo>
                  <a:pt x="100313" y="79698"/>
                  <a:pt x="93698" y="93985"/>
                  <a:pt x="93963" y="105097"/>
                </a:cubicBezTo>
                <a:cubicBezTo>
                  <a:pt x="94228" y="116209"/>
                  <a:pt x="100049" y="119650"/>
                  <a:pt x="92376" y="128910"/>
                </a:cubicBezTo>
                <a:cubicBezTo>
                  <a:pt x="84703" y="138170"/>
                  <a:pt x="63272" y="150871"/>
                  <a:pt x="47926" y="160660"/>
                </a:cubicBezTo>
                <a:cubicBezTo>
                  <a:pt x="32580" y="170449"/>
                  <a:pt x="-3668" y="192409"/>
                  <a:pt x="301" y="187647"/>
                </a:cubicBezTo>
                <a:cubicBezTo>
                  <a:pt x="4270" y="182885"/>
                  <a:pt x="56128" y="148224"/>
                  <a:pt x="71738" y="132085"/>
                </a:cubicBezTo>
                <a:cubicBezTo>
                  <a:pt x="87348" y="115946"/>
                  <a:pt x="100313" y="111712"/>
                  <a:pt x="93963" y="90810"/>
                </a:cubicBezTo>
                <a:cubicBezTo>
                  <a:pt x="87613" y="69908"/>
                  <a:pt x="37342" y="5085"/>
                  <a:pt x="36813" y="3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: 図形 1166">
            <a:extLst>
              <a:ext uri="{FF2B5EF4-FFF2-40B4-BE49-F238E27FC236}">
                <a16:creationId xmlns:a16="http://schemas.microsoft.com/office/drawing/2014/main" id="{0F4276C4-BF87-4416-B8E5-A77602567528}"/>
              </a:ext>
            </a:extLst>
          </p:cNvPr>
          <p:cNvSpPr/>
          <p:nvPr/>
        </p:nvSpPr>
        <p:spPr>
          <a:xfrm>
            <a:off x="4117945" y="4912854"/>
            <a:ext cx="109760" cy="105393"/>
          </a:xfrm>
          <a:custGeom>
            <a:avLst/>
            <a:gdLst>
              <a:gd name="connsiteX0" fmla="*/ 109568 w 109760"/>
              <a:gd name="connsiteY0" fmla="*/ 8396 h 105393"/>
              <a:gd name="connsiteX1" fmla="*/ 19080 w 109760"/>
              <a:gd name="connsiteY1" fmla="*/ 60784 h 105393"/>
              <a:gd name="connsiteX2" fmla="*/ 30 w 109760"/>
              <a:gd name="connsiteY2" fmla="*/ 105234 h 105393"/>
              <a:gd name="connsiteX3" fmla="*/ 20668 w 109760"/>
              <a:gd name="connsiteY3" fmla="*/ 44909 h 105393"/>
              <a:gd name="connsiteX4" fmla="*/ 42893 w 109760"/>
              <a:gd name="connsiteY4" fmla="*/ 5221 h 105393"/>
              <a:gd name="connsiteX5" fmla="*/ 109568 w 109760"/>
              <a:gd name="connsiteY5" fmla="*/ 8396 h 105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60" h="105393">
                <a:moveTo>
                  <a:pt x="109568" y="8396"/>
                </a:moveTo>
                <a:cubicBezTo>
                  <a:pt x="105599" y="17656"/>
                  <a:pt x="37336" y="44644"/>
                  <a:pt x="19080" y="60784"/>
                </a:cubicBezTo>
                <a:cubicBezTo>
                  <a:pt x="824" y="76924"/>
                  <a:pt x="-235" y="107880"/>
                  <a:pt x="30" y="105234"/>
                </a:cubicBezTo>
                <a:cubicBezTo>
                  <a:pt x="295" y="102588"/>
                  <a:pt x="13524" y="61578"/>
                  <a:pt x="20668" y="44909"/>
                </a:cubicBezTo>
                <a:cubicBezTo>
                  <a:pt x="27812" y="28240"/>
                  <a:pt x="30987" y="13688"/>
                  <a:pt x="42893" y="5221"/>
                </a:cubicBezTo>
                <a:cubicBezTo>
                  <a:pt x="54799" y="-3246"/>
                  <a:pt x="113537" y="-864"/>
                  <a:pt x="109568" y="83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: 図形 1167">
            <a:extLst>
              <a:ext uri="{FF2B5EF4-FFF2-40B4-BE49-F238E27FC236}">
                <a16:creationId xmlns:a16="http://schemas.microsoft.com/office/drawing/2014/main" id="{D3749DFC-52B2-4E09-98E7-BC852B12320A}"/>
              </a:ext>
            </a:extLst>
          </p:cNvPr>
          <p:cNvSpPr/>
          <p:nvPr/>
        </p:nvSpPr>
        <p:spPr>
          <a:xfrm>
            <a:off x="2095243" y="3071262"/>
            <a:ext cx="289237" cy="88798"/>
          </a:xfrm>
          <a:custGeom>
            <a:avLst/>
            <a:gdLst>
              <a:gd name="connsiteX0" fmla="*/ 289182 w 289237"/>
              <a:gd name="connsiteY0" fmla="*/ 83101 h 88798"/>
              <a:gd name="connsiteX1" fmla="*/ 228857 w 289237"/>
              <a:gd name="connsiteY1" fmla="*/ 11663 h 88798"/>
              <a:gd name="connsiteX2" fmla="*/ 185995 w 289237"/>
              <a:gd name="connsiteY2" fmla="*/ 551 h 88798"/>
              <a:gd name="connsiteX3" fmla="*/ 133607 w 289237"/>
              <a:gd name="connsiteY3" fmla="*/ 16426 h 88798"/>
              <a:gd name="connsiteX4" fmla="*/ 32007 w 289237"/>
              <a:gd name="connsiteY4" fmla="*/ 18013 h 88798"/>
              <a:gd name="connsiteX5" fmla="*/ 147895 w 289237"/>
              <a:gd name="connsiteY5" fmla="*/ 10076 h 88798"/>
              <a:gd name="connsiteX6" fmla="*/ 9782 w 289237"/>
              <a:gd name="connsiteY6" fmla="*/ 46588 h 88798"/>
              <a:gd name="connsiteX7" fmla="*/ 68520 w 289237"/>
              <a:gd name="connsiteY7" fmla="*/ 41826 h 88798"/>
              <a:gd name="connsiteX8" fmla="*/ 257 w 289237"/>
              <a:gd name="connsiteY8" fmla="*/ 87863 h 88798"/>
              <a:gd name="connsiteX9" fmla="*/ 49470 w 289237"/>
              <a:gd name="connsiteY9" fmla="*/ 71988 h 88798"/>
              <a:gd name="connsiteX10" fmla="*/ 154245 w 289237"/>
              <a:gd name="connsiteY10" fmla="*/ 62463 h 88798"/>
              <a:gd name="connsiteX11" fmla="*/ 217745 w 289237"/>
              <a:gd name="connsiteY11" fmla="*/ 67226 h 88798"/>
              <a:gd name="connsiteX12" fmla="*/ 289182 w 289237"/>
              <a:gd name="connsiteY12" fmla="*/ 83101 h 88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9237" h="88798">
                <a:moveTo>
                  <a:pt x="289182" y="83101"/>
                </a:moveTo>
                <a:cubicBezTo>
                  <a:pt x="291034" y="73841"/>
                  <a:pt x="246055" y="25421"/>
                  <a:pt x="228857" y="11663"/>
                </a:cubicBezTo>
                <a:cubicBezTo>
                  <a:pt x="211659" y="-2095"/>
                  <a:pt x="201870" y="-243"/>
                  <a:pt x="185995" y="551"/>
                </a:cubicBezTo>
                <a:cubicBezTo>
                  <a:pt x="170120" y="1345"/>
                  <a:pt x="159272" y="13516"/>
                  <a:pt x="133607" y="16426"/>
                </a:cubicBezTo>
                <a:cubicBezTo>
                  <a:pt x="107942" y="19336"/>
                  <a:pt x="29626" y="19071"/>
                  <a:pt x="32007" y="18013"/>
                </a:cubicBezTo>
                <a:cubicBezTo>
                  <a:pt x="34388" y="16955"/>
                  <a:pt x="151599" y="5314"/>
                  <a:pt x="147895" y="10076"/>
                </a:cubicBezTo>
                <a:cubicBezTo>
                  <a:pt x="144191" y="14838"/>
                  <a:pt x="23011" y="41296"/>
                  <a:pt x="9782" y="46588"/>
                </a:cubicBezTo>
                <a:cubicBezTo>
                  <a:pt x="-3447" y="51880"/>
                  <a:pt x="70107" y="34947"/>
                  <a:pt x="68520" y="41826"/>
                </a:cubicBezTo>
                <a:cubicBezTo>
                  <a:pt x="66933" y="48705"/>
                  <a:pt x="3432" y="82836"/>
                  <a:pt x="257" y="87863"/>
                </a:cubicBezTo>
                <a:cubicBezTo>
                  <a:pt x="-2918" y="92890"/>
                  <a:pt x="23805" y="76221"/>
                  <a:pt x="49470" y="71988"/>
                </a:cubicBezTo>
                <a:cubicBezTo>
                  <a:pt x="75135" y="67755"/>
                  <a:pt x="126199" y="63257"/>
                  <a:pt x="154245" y="62463"/>
                </a:cubicBezTo>
                <a:cubicBezTo>
                  <a:pt x="182291" y="61669"/>
                  <a:pt x="197637" y="64316"/>
                  <a:pt x="217745" y="67226"/>
                </a:cubicBezTo>
                <a:cubicBezTo>
                  <a:pt x="237853" y="70136"/>
                  <a:pt x="287330" y="92361"/>
                  <a:pt x="289182" y="83101"/>
                </a:cubicBezTo>
                <a:close/>
              </a:path>
            </a:pathLst>
          </a:custGeom>
          <a:solidFill>
            <a:srgbClr val="FFFF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: 図形 1168">
            <a:extLst>
              <a:ext uri="{FF2B5EF4-FFF2-40B4-BE49-F238E27FC236}">
                <a16:creationId xmlns:a16="http://schemas.microsoft.com/office/drawing/2014/main" id="{8AB2BF9B-DD39-4860-A0CD-0B67752C3673}"/>
              </a:ext>
            </a:extLst>
          </p:cNvPr>
          <p:cNvSpPr/>
          <p:nvPr/>
        </p:nvSpPr>
        <p:spPr>
          <a:xfrm>
            <a:off x="2031198" y="3087571"/>
            <a:ext cx="299652" cy="118059"/>
          </a:xfrm>
          <a:custGeom>
            <a:avLst/>
            <a:gdLst>
              <a:gd name="connsiteX0" fmla="*/ 164315 w 299652"/>
              <a:gd name="connsiteY0" fmla="*/ 117 h 118059"/>
              <a:gd name="connsiteX1" fmla="*/ 77002 w 299652"/>
              <a:gd name="connsiteY1" fmla="*/ 19167 h 118059"/>
              <a:gd name="connsiteX2" fmla="*/ 2390 w 299652"/>
              <a:gd name="connsiteY2" fmla="*/ 62029 h 118059"/>
              <a:gd name="connsiteX3" fmla="*/ 18265 w 299652"/>
              <a:gd name="connsiteY3" fmla="*/ 73142 h 118059"/>
              <a:gd name="connsiteX4" fmla="*/ 16677 w 299652"/>
              <a:gd name="connsiteY4" fmla="*/ 117592 h 118059"/>
              <a:gd name="connsiteX5" fmla="*/ 35727 w 299652"/>
              <a:gd name="connsiteY5" fmla="*/ 92192 h 118059"/>
              <a:gd name="connsiteX6" fmla="*/ 289727 w 299652"/>
              <a:gd name="connsiteY6" fmla="*/ 27104 h 118059"/>
              <a:gd name="connsiteX7" fmla="*/ 240515 w 299652"/>
              <a:gd name="connsiteY7" fmla="*/ 27104 h 118059"/>
              <a:gd name="connsiteX8" fmla="*/ 164315 w 299652"/>
              <a:gd name="connsiteY8" fmla="*/ 117 h 118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9652" h="118059">
                <a:moveTo>
                  <a:pt x="164315" y="117"/>
                </a:moveTo>
                <a:cubicBezTo>
                  <a:pt x="137063" y="-1206"/>
                  <a:pt x="103990" y="8848"/>
                  <a:pt x="77002" y="19167"/>
                </a:cubicBezTo>
                <a:cubicBezTo>
                  <a:pt x="50014" y="29486"/>
                  <a:pt x="12179" y="53033"/>
                  <a:pt x="2390" y="62029"/>
                </a:cubicBezTo>
                <a:cubicBezTo>
                  <a:pt x="-7399" y="71025"/>
                  <a:pt x="15884" y="63882"/>
                  <a:pt x="18265" y="73142"/>
                </a:cubicBezTo>
                <a:cubicBezTo>
                  <a:pt x="20646" y="82403"/>
                  <a:pt x="13767" y="114417"/>
                  <a:pt x="16677" y="117592"/>
                </a:cubicBezTo>
                <a:cubicBezTo>
                  <a:pt x="19587" y="120767"/>
                  <a:pt x="-9781" y="107273"/>
                  <a:pt x="35727" y="92192"/>
                </a:cubicBezTo>
                <a:cubicBezTo>
                  <a:pt x="81235" y="77111"/>
                  <a:pt x="255596" y="37952"/>
                  <a:pt x="289727" y="27104"/>
                </a:cubicBezTo>
                <a:cubicBezTo>
                  <a:pt x="323858" y="16256"/>
                  <a:pt x="260623" y="29485"/>
                  <a:pt x="240515" y="27104"/>
                </a:cubicBezTo>
                <a:cubicBezTo>
                  <a:pt x="220407" y="24723"/>
                  <a:pt x="191567" y="1440"/>
                  <a:pt x="164315" y="117"/>
                </a:cubicBezTo>
                <a:close/>
              </a:path>
            </a:pathLst>
          </a:custGeom>
          <a:solidFill>
            <a:srgbClr val="FFFF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: 図形 1169">
            <a:extLst>
              <a:ext uri="{FF2B5EF4-FFF2-40B4-BE49-F238E27FC236}">
                <a16:creationId xmlns:a16="http://schemas.microsoft.com/office/drawing/2014/main" id="{ACB1A55D-8C0A-4F30-9512-A0B4011A8D15}"/>
              </a:ext>
            </a:extLst>
          </p:cNvPr>
          <p:cNvSpPr/>
          <p:nvPr/>
        </p:nvSpPr>
        <p:spPr>
          <a:xfrm>
            <a:off x="2663316" y="3053929"/>
            <a:ext cx="295816" cy="49638"/>
          </a:xfrm>
          <a:custGeom>
            <a:avLst/>
            <a:gdLst>
              <a:gd name="connsiteX0" fmla="*/ 509 w 295816"/>
              <a:gd name="connsiteY0" fmla="*/ 36934 h 49638"/>
              <a:gd name="connsiteX1" fmla="*/ 59247 w 295816"/>
              <a:gd name="connsiteY1" fmla="*/ 3596 h 49638"/>
              <a:gd name="connsiteX2" fmla="*/ 162434 w 295816"/>
              <a:gd name="connsiteY2" fmla="*/ 3596 h 49638"/>
              <a:gd name="connsiteX3" fmla="*/ 294197 w 295816"/>
              <a:gd name="connsiteY3" fmla="*/ 27409 h 49638"/>
              <a:gd name="connsiteX4" fmla="*/ 233872 w 295816"/>
              <a:gd name="connsiteY4" fmla="*/ 30584 h 49638"/>
              <a:gd name="connsiteX5" fmla="*/ 203709 w 295816"/>
              <a:gd name="connsiteY5" fmla="*/ 44871 h 49638"/>
              <a:gd name="connsiteX6" fmla="*/ 289434 w 295816"/>
              <a:gd name="connsiteY6" fmla="*/ 32171 h 49638"/>
              <a:gd name="connsiteX7" fmla="*/ 184659 w 295816"/>
              <a:gd name="connsiteY7" fmla="*/ 49634 h 49638"/>
              <a:gd name="connsiteX8" fmla="*/ 130684 w 295816"/>
              <a:gd name="connsiteY8" fmla="*/ 33759 h 49638"/>
              <a:gd name="connsiteX9" fmla="*/ 90997 w 295816"/>
              <a:gd name="connsiteY9" fmla="*/ 25821 h 49638"/>
              <a:gd name="connsiteX10" fmla="*/ 509 w 295816"/>
              <a:gd name="connsiteY10" fmla="*/ 36934 h 49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816" h="49638">
                <a:moveTo>
                  <a:pt x="509" y="36934"/>
                </a:moveTo>
                <a:cubicBezTo>
                  <a:pt x="-4783" y="33230"/>
                  <a:pt x="32260" y="9152"/>
                  <a:pt x="59247" y="3596"/>
                </a:cubicBezTo>
                <a:cubicBezTo>
                  <a:pt x="86234" y="-1960"/>
                  <a:pt x="123276" y="-373"/>
                  <a:pt x="162434" y="3596"/>
                </a:cubicBezTo>
                <a:cubicBezTo>
                  <a:pt x="201592" y="7565"/>
                  <a:pt x="282291" y="22911"/>
                  <a:pt x="294197" y="27409"/>
                </a:cubicBezTo>
                <a:cubicBezTo>
                  <a:pt x="306103" y="31907"/>
                  <a:pt x="248953" y="27674"/>
                  <a:pt x="233872" y="30584"/>
                </a:cubicBezTo>
                <a:cubicBezTo>
                  <a:pt x="218791" y="33494"/>
                  <a:pt x="194449" y="44607"/>
                  <a:pt x="203709" y="44871"/>
                </a:cubicBezTo>
                <a:cubicBezTo>
                  <a:pt x="212969" y="45136"/>
                  <a:pt x="292609" y="31377"/>
                  <a:pt x="289434" y="32171"/>
                </a:cubicBezTo>
                <a:cubicBezTo>
                  <a:pt x="286259" y="32965"/>
                  <a:pt x="211117" y="49369"/>
                  <a:pt x="184659" y="49634"/>
                </a:cubicBezTo>
                <a:cubicBezTo>
                  <a:pt x="158201" y="49899"/>
                  <a:pt x="146294" y="37728"/>
                  <a:pt x="130684" y="33759"/>
                </a:cubicBezTo>
                <a:cubicBezTo>
                  <a:pt x="115074" y="29790"/>
                  <a:pt x="112164" y="21852"/>
                  <a:pt x="90997" y="25821"/>
                </a:cubicBezTo>
                <a:cubicBezTo>
                  <a:pt x="69830" y="29790"/>
                  <a:pt x="5801" y="40638"/>
                  <a:pt x="509" y="36934"/>
                </a:cubicBezTo>
                <a:close/>
              </a:path>
            </a:pathLst>
          </a:custGeom>
          <a:solidFill>
            <a:srgbClr val="FFFF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: 図形 1170">
            <a:extLst>
              <a:ext uri="{FF2B5EF4-FFF2-40B4-BE49-F238E27FC236}">
                <a16:creationId xmlns:a16="http://schemas.microsoft.com/office/drawing/2014/main" id="{2C078818-66E5-4A35-B78D-622E99563883}"/>
              </a:ext>
            </a:extLst>
          </p:cNvPr>
          <p:cNvSpPr/>
          <p:nvPr/>
        </p:nvSpPr>
        <p:spPr>
          <a:xfrm>
            <a:off x="2809876" y="3066926"/>
            <a:ext cx="221258" cy="151283"/>
          </a:xfrm>
          <a:custGeom>
            <a:avLst/>
            <a:gdLst>
              <a:gd name="connsiteX0" fmla="*/ 123824 w 221258"/>
              <a:gd name="connsiteY0" fmla="*/ 1712 h 151283"/>
              <a:gd name="connsiteX1" fmla="*/ 200024 w 221258"/>
              <a:gd name="connsiteY1" fmla="*/ 55687 h 151283"/>
              <a:gd name="connsiteX2" fmla="*/ 214312 w 221258"/>
              <a:gd name="connsiteY2" fmla="*/ 79499 h 151283"/>
              <a:gd name="connsiteX3" fmla="*/ 220662 w 221258"/>
              <a:gd name="connsiteY3" fmla="*/ 150937 h 151283"/>
              <a:gd name="connsiteX4" fmla="*/ 200024 w 221258"/>
              <a:gd name="connsiteY4" fmla="*/ 104899 h 151283"/>
              <a:gd name="connsiteX5" fmla="*/ 173037 w 221258"/>
              <a:gd name="connsiteY5" fmla="*/ 63624 h 151283"/>
              <a:gd name="connsiteX6" fmla="*/ 28574 w 221258"/>
              <a:gd name="connsiteY6" fmla="*/ 19174 h 151283"/>
              <a:gd name="connsiteX7" fmla="*/ 7937 w 221258"/>
              <a:gd name="connsiteY7" fmla="*/ 12824 h 151283"/>
              <a:gd name="connsiteX8" fmla="*/ 123824 w 221258"/>
              <a:gd name="connsiteY8" fmla="*/ 1712 h 151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1258" h="151283">
                <a:moveTo>
                  <a:pt x="123824" y="1712"/>
                </a:moveTo>
                <a:cubicBezTo>
                  <a:pt x="155839" y="8856"/>
                  <a:pt x="184943" y="42722"/>
                  <a:pt x="200024" y="55687"/>
                </a:cubicBezTo>
                <a:cubicBezTo>
                  <a:pt x="215105" y="68652"/>
                  <a:pt x="210872" y="63624"/>
                  <a:pt x="214312" y="79499"/>
                </a:cubicBezTo>
                <a:cubicBezTo>
                  <a:pt x="217752" y="95374"/>
                  <a:pt x="223043" y="146704"/>
                  <a:pt x="220662" y="150937"/>
                </a:cubicBezTo>
                <a:cubicBezTo>
                  <a:pt x="218281" y="155170"/>
                  <a:pt x="207962" y="119451"/>
                  <a:pt x="200024" y="104899"/>
                </a:cubicBezTo>
                <a:cubicBezTo>
                  <a:pt x="192086" y="90347"/>
                  <a:pt x="201612" y="77911"/>
                  <a:pt x="173037" y="63624"/>
                </a:cubicBezTo>
                <a:cubicBezTo>
                  <a:pt x="144462" y="49337"/>
                  <a:pt x="56091" y="27641"/>
                  <a:pt x="28574" y="19174"/>
                </a:cubicBezTo>
                <a:cubicBezTo>
                  <a:pt x="1057" y="10707"/>
                  <a:pt x="-8203" y="13618"/>
                  <a:pt x="7937" y="12824"/>
                </a:cubicBezTo>
                <a:cubicBezTo>
                  <a:pt x="24077" y="12030"/>
                  <a:pt x="91809" y="-5432"/>
                  <a:pt x="123824" y="1712"/>
                </a:cubicBezTo>
                <a:close/>
              </a:path>
            </a:pathLst>
          </a:custGeom>
          <a:solidFill>
            <a:srgbClr val="FFFF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: 図形 1171">
            <a:extLst>
              <a:ext uri="{FF2B5EF4-FFF2-40B4-BE49-F238E27FC236}">
                <a16:creationId xmlns:a16="http://schemas.microsoft.com/office/drawing/2014/main" id="{561672C5-5041-4933-A532-48560DD631FE}"/>
              </a:ext>
            </a:extLst>
          </p:cNvPr>
          <p:cNvSpPr/>
          <p:nvPr/>
        </p:nvSpPr>
        <p:spPr>
          <a:xfrm>
            <a:off x="1862824" y="2845680"/>
            <a:ext cx="318564" cy="766314"/>
          </a:xfrm>
          <a:custGeom>
            <a:avLst/>
            <a:gdLst>
              <a:gd name="connsiteX0" fmla="*/ 248551 w 318564"/>
              <a:gd name="connsiteY0" fmla="*/ 108658 h 766314"/>
              <a:gd name="connsiteX1" fmla="*/ 199339 w 318564"/>
              <a:gd name="connsiteY1" fmla="*/ 205495 h 766314"/>
              <a:gd name="connsiteX2" fmla="*/ 173939 w 318564"/>
              <a:gd name="connsiteY2" fmla="*/ 315033 h 766314"/>
              <a:gd name="connsiteX3" fmla="*/ 181876 w 318564"/>
              <a:gd name="connsiteY3" fmla="*/ 475370 h 766314"/>
              <a:gd name="connsiteX4" fmla="*/ 189814 w 318564"/>
              <a:gd name="connsiteY4" fmla="*/ 367420 h 766314"/>
              <a:gd name="connsiteX5" fmla="*/ 126314 w 318564"/>
              <a:gd name="connsiteY5" fmla="*/ 549983 h 766314"/>
              <a:gd name="connsiteX6" fmla="*/ 86626 w 318564"/>
              <a:gd name="connsiteY6" fmla="*/ 765883 h 766314"/>
              <a:gd name="connsiteX7" fmla="*/ 126314 w 318564"/>
              <a:gd name="connsiteY7" fmla="*/ 491245 h 766314"/>
              <a:gd name="connsiteX8" fmla="*/ 2489 w 318564"/>
              <a:gd name="connsiteY8" fmla="*/ 691270 h 766314"/>
              <a:gd name="connsiteX9" fmla="*/ 45351 w 318564"/>
              <a:gd name="connsiteY9" fmla="*/ 500770 h 766314"/>
              <a:gd name="connsiteX10" fmla="*/ 69164 w 318564"/>
              <a:gd name="connsiteY10" fmla="*/ 272170 h 766314"/>
              <a:gd name="connsiteX11" fmla="*/ 137426 w 318564"/>
              <a:gd name="connsiteY11" fmla="*/ 78495 h 766314"/>
              <a:gd name="connsiteX12" fmla="*/ 318401 w 318564"/>
              <a:gd name="connsiteY12" fmla="*/ 2295 h 766314"/>
              <a:gd name="connsiteX13" fmla="*/ 170764 w 318564"/>
              <a:gd name="connsiteY13" fmla="*/ 156283 h 766314"/>
              <a:gd name="connsiteX14" fmla="*/ 248551 w 318564"/>
              <a:gd name="connsiteY14" fmla="*/ 108658 h 766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8564" h="766314">
                <a:moveTo>
                  <a:pt x="248551" y="108658"/>
                </a:moveTo>
                <a:cubicBezTo>
                  <a:pt x="253313" y="116860"/>
                  <a:pt x="211774" y="171099"/>
                  <a:pt x="199339" y="205495"/>
                </a:cubicBezTo>
                <a:cubicBezTo>
                  <a:pt x="186904" y="239891"/>
                  <a:pt x="176849" y="270054"/>
                  <a:pt x="173939" y="315033"/>
                </a:cubicBezTo>
                <a:cubicBezTo>
                  <a:pt x="171028" y="360012"/>
                  <a:pt x="179230" y="466639"/>
                  <a:pt x="181876" y="475370"/>
                </a:cubicBezTo>
                <a:cubicBezTo>
                  <a:pt x="184522" y="484101"/>
                  <a:pt x="199074" y="354985"/>
                  <a:pt x="189814" y="367420"/>
                </a:cubicBezTo>
                <a:cubicBezTo>
                  <a:pt x="180554" y="379855"/>
                  <a:pt x="143512" y="483573"/>
                  <a:pt x="126314" y="549983"/>
                </a:cubicBezTo>
                <a:cubicBezTo>
                  <a:pt x="109116" y="616393"/>
                  <a:pt x="86626" y="775673"/>
                  <a:pt x="86626" y="765883"/>
                </a:cubicBezTo>
                <a:cubicBezTo>
                  <a:pt x="86626" y="756093"/>
                  <a:pt x="140337" y="503680"/>
                  <a:pt x="126314" y="491245"/>
                </a:cubicBezTo>
                <a:cubicBezTo>
                  <a:pt x="112291" y="478810"/>
                  <a:pt x="15983" y="689683"/>
                  <a:pt x="2489" y="691270"/>
                </a:cubicBezTo>
                <a:cubicBezTo>
                  <a:pt x="-11005" y="692857"/>
                  <a:pt x="34239" y="570620"/>
                  <a:pt x="45351" y="500770"/>
                </a:cubicBezTo>
                <a:cubicBezTo>
                  <a:pt x="56463" y="430920"/>
                  <a:pt x="53818" y="342549"/>
                  <a:pt x="69164" y="272170"/>
                </a:cubicBezTo>
                <a:cubicBezTo>
                  <a:pt x="84510" y="201791"/>
                  <a:pt x="95886" y="123474"/>
                  <a:pt x="137426" y="78495"/>
                </a:cubicBezTo>
                <a:cubicBezTo>
                  <a:pt x="178966" y="33516"/>
                  <a:pt x="312845" y="-10670"/>
                  <a:pt x="318401" y="2295"/>
                </a:cubicBezTo>
                <a:cubicBezTo>
                  <a:pt x="323957" y="15260"/>
                  <a:pt x="186374" y="138027"/>
                  <a:pt x="170764" y="156283"/>
                </a:cubicBezTo>
                <a:cubicBezTo>
                  <a:pt x="155154" y="174539"/>
                  <a:pt x="243789" y="100456"/>
                  <a:pt x="248551" y="108658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: 図形 1172">
            <a:extLst>
              <a:ext uri="{FF2B5EF4-FFF2-40B4-BE49-F238E27FC236}">
                <a16:creationId xmlns:a16="http://schemas.microsoft.com/office/drawing/2014/main" id="{ABDFBF7D-06C9-4EA6-B8D3-7423B8635D1F}"/>
              </a:ext>
            </a:extLst>
          </p:cNvPr>
          <p:cNvSpPr/>
          <p:nvPr/>
        </p:nvSpPr>
        <p:spPr>
          <a:xfrm>
            <a:off x="2749490" y="3121002"/>
            <a:ext cx="176623" cy="33400"/>
          </a:xfrm>
          <a:custGeom>
            <a:avLst/>
            <a:gdLst>
              <a:gd name="connsiteX0" fmla="*/ 60 w 176623"/>
              <a:gd name="connsiteY0" fmla="*/ 1611 h 33400"/>
              <a:gd name="connsiteX1" fmla="*/ 98485 w 176623"/>
              <a:gd name="connsiteY1" fmla="*/ 17486 h 33400"/>
              <a:gd name="connsiteX2" fmla="*/ 176273 w 176623"/>
              <a:gd name="connsiteY2" fmla="*/ 33361 h 33400"/>
              <a:gd name="connsiteX3" fmla="*/ 125473 w 176623"/>
              <a:gd name="connsiteY3" fmla="*/ 12723 h 33400"/>
              <a:gd name="connsiteX4" fmla="*/ 84198 w 176623"/>
              <a:gd name="connsiteY4" fmla="*/ 1611 h 33400"/>
              <a:gd name="connsiteX5" fmla="*/ 60 w 176623"/>
              <a:gd name="connsiteY5" fmla="*/ 1611 h 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623" h="33400">
                <a:moveTo>
                  <a:pt x="60" y="1611"/>
                </a:moveTo>
                <a:cubicBezTo>
                  <a:pt x="2441" y="4257"/>
                  <a:pt x="69116" y="12194"/>
                  <a:pt x="98485" y="17486"/>
                </a:cubicBezTo>
                <a:cubicBezTo>
                  <a:pt x="127854" y="22778"/>
                  <a:pt x="171775" y="34155"/>
                  <a:pt x="176273" y="33361"/>
                </a:cubicBezTo>
                <a:cubicBezTo>
                  <a:pt x="180771" y="32567"/>
                  <a:pt x="140819" y="18015"/>
                  <a:pt x="125473" y="12723"/>
                </a:cubicBezTo>
                <a:cubicBezTo>
                  <a:pt x="110127" y="7431"/>
                  <a:pt x="102190" y="3199"/>
                  <a:pt x="84198" y="1611"/>
                </a:cubicBezTo>
                <a:cubicBezTo>
                  <a:pt x="66206" y="23"/>
                  <a:pt x="-2321" y="-1035"/>
                  <a:pt x="60" y="1611"/>
                </a:cubicBezTo>
                <a:close/>
              </a:path>
            </a:pathLst>
          </a:cu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: 図形 1173">
            <a:extLst>
              <a:ext uri="{FF2B5EF4-FFF2-40B4-BE49-F238E27FC236}">
                <a16:creationId xmlns:a16="http://schemas.microsoft.com/office/drawing/2014/main" id="{26452AC0-F4C6-4A03-9E87-E6B5441D152A}"/>
              </a:ext>
            </a:extLst>
          </p:cNvPr>
          <p:cNvSpPr/>
          <p:nvPr/>
        </p:nvSpPr>
        <p:spPr>
          <a:xfrm>
            <a:off x="3972302" y="5106277"/>
            <a:ext cx="85348" cy="45405"/>
          </a:xfrm>
          <a:custGeom>
            <a:avLst/>
            <a:gdLst>
              <a:gd name="connsiteX0" fmla="*/ 85348 w 85348"/>
              <a:gd name="connsiteY0" fmla="*/ 711 h 45405"/>
              <a:gd name="connsiteX1" fmla="*/ 9148 w 85348"/>
              <a:gd name="connsiteY1" fmla="*/ 24523 h 45405"/>
              <a:gd name="connsiteX2" fmla="*/ 1211 w 85348"/>
              <a:gd name="connsiteY2" fmla="*/ 45161 h 45405"/>
              <a:gd name="connsiteX3" fmla="*/ 7561 w 85348"/>
              <a:gd name="connsiteY3" fmla="*/ 10236 h 45405"/>
              <a:gd name="connsiteX4" fmla="*/ 85348 w 85348"/>
              <a:gd name="connsiteY4" fmla="*/ 711 h 45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348" h="45405">
                <a:moveTo>
                  <a:pt x="85348" y="711"/>
                </a:moveTo>
                <a:cubicBezTo>
                  <a:pt x="85612" y="3092"/>
                  <a:pt x="23171" y="17115"/>
                  <a:pt x="9148" y="24523"/>
                </a:cubicBezTo>
                <a:cubicBezTo>
                  <a:pt x="-4875" y="31931"/>
                  <a:pt x="1475" y="47542"/>
                  <a:pt x="1211" y="45161"/>
                </a:cubicBezTo>
                <a:cubicBezTo>
                  <a:pt x="947" y="42780"/>
                  <a:pt x="-3816" y="18438"/>
                  <a:pt x="7561" y="10236"/>
                </a:cubicBezTo>
                <a:cubicBezTo>
                  <a:pt x="18938" y="2034"/>
                  <a:pt x="85084" y="-1670"/>
                  <a:pt x="85348" y="71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: 図形 1174">
            <a:extLst>
              <a:ext uri="{FF2B5EF4-FFF2-40B4-BE49-F238E27FC236}">
                <a16:creationId xmlns:a16="http://schemas.microsoft.com/office/drawing/2014/main" id="{2E3B58DF-9FCF-47E5-8110-7323D77C525B}"/>
              </a:ext>
            </a:extLst>
          </p:cNvPr>
          <p:cNvSpPr/>
          <p:nvPr/>
        </p:nvSpPr>
        <p:spPr>
          <a:xfrm>
            <a:off x="3692436" y="5160929"/>
            <a:ext cx="117715" cy="123094"/>
          </a:xfrm>
          <a:custGeom>
            <a:avLst/>
            <a:gdLst>
              <a:gd name="connsiteX0" fmla="*/ 117564 w 117715"/>
              <a:gd name="connsiteY0" fmla="*/ 34 h 123094"/>
              <a:gd name="connsiteX1" fmla="*/ 36602 w 117715"/>
              <a:gd name="connsiteY1" fmla="*/ 42896 h 123094"/>
              <a:gd name="connsiteX2" fmla="*/ 1677 w 117715"/>
              <a:gd name="connsiteY2" fmla="*/ 120684 h 123094"/>
              <a:gd name="connsiteX3" fmla="*/ 6439 w 117715"/>
              <a:gd name="connsiteY3" fmla="*/ 98459 h 123094"/>
              <a:gd name="connsiteX4" fmla="*/ 14377 w 117715"/>
              <a:gd name="connsiteY4" fmla="*/ 49246 h 123094"/>
              <a:gd name="connsiteX5" fmla="*/ 117564 w 117715"/>
              <a:gd name="connsiteY5" fmla="*/ 34 h 123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715" h="123094">
                <a:moveTo>
                  <a:pt x="117564" y="34"/>
                </a:moveTo>
                <a:cubicBezTo>
                  <a:pt x="121268" y="-1024"/>
                  <a:pt x="55916" y="22788"/>
                  <a:pt x="36602" y="42896"/>
                </a:cubicBezTo>
                <a:cubicBezTo>
                  <a:pt x="17288" y="63004"/>
                  <a:pt x="6704" y="111424"/>
                  <a:pt x="1677" y="120684"/>
                </a:cubicBezTo>
                <a:cubicBezTo>
                  <a:pt x="-3350" y="129945"/>
                  <a:pt x="4322" y="110365"/>
                  <a:pt x="6439" y="98459"/>
                </a:cubicBezTo>
                <a:cubicBezTo>
                  <a:pt x="8556" y="86553"/>
                  <a:pt x="-2556" y="65386"/>
                  <a:pt x="14377" y="49246"/>
                </a:cubicBezTo>
                <a:cubicBezTo>
                  <a:pt x="31310" y="33106"/>
                  <a:pt x="113860" y="1092"/>
                  <a:pt x="117564" y="3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: 図形 1175">
            <a:extLst>
              <a:ext uri="{FF2B5EF4-FFF2-40B4-BE49-F238E27FC236}">
                <a16:creationId xmlns:a16="http://schemas.microsoft.com/office/drawing/2014/main" id="{065DE388-819F-4E7A-9B14-4B7CFB8EE1B8}"/>
              </a:ext>
            </a:extLst>
          </p:cNvPr>
          <p:cNvSpPr/>
          <p:nvPr/>
        </p:nvSpPr>
        <p:spPr>
          <a:xfrm>
            <a:off x="3374419" y="5483225"/>
            <a:ext cx="106535" cy="203713"/>
          </a:xfrm>
          <a:custGeom>
            <a:avLst/>
            <a:gdLst>
              <a:gd name="connsiteX0" fmla="*/ 84744 w 106535"/>
              <a:gd name="connsiteY0" fmla="*/ 0 h 203713"/>
              <a:gd name="connsiteX1" fmla="*/ 84744 w 106535"/>
              <a:gd name="connsiteY1" fmla="*/ 114300 h 203713"/>
              <a:gd name="connsiteX2" fmla="*/ 606 w 106535"/>
              <a:gd name="connsiteY2" fmla="*/ 203200 h 203713"/>
              <a:gd name="connsiteX3" fmla="*/ 49819 w 106535"/>
              <a:gd name="connsiteY3" fmla="*/ 149225 h 203713"/>
              <a:gd name="connsiteX4" fmla="*/ 105381 w 106535"/>
              <a:gd name="connsiteY4" fmla="*/ 115888 h 203713"/>
              <a:gd name="connsiteX5" fmla="*/ 84744 w 106535"/>
              <a:gd name="connsiteY5" fmla="*/ 0 h 203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535" h="203713">
                <a:moveTo>
                  <a:pt x="84744" y="0"/>
                </a:moveTo>
                <a:cubicBezTo>
                  <a:pt x="81305" y="-265"/>
                  <a:pt x="98767" y="80433"/>
                  <a:pt x="84744" y="114300"/>
                </a:cubicBezTo>
                <a:cubicBezTo>
                  <a:pt x="70721" y="148167"/>
                  <a:pt x="6427" y="197379"/>
                  <a:pt x="606" y="203200"/>
                </a:cubicBezTo>
                <a:cubicBezTo>
                  <a:pt x="-5215" y="209021"/>
                  <a:pt x="32356" y="163777"/>
                  <a:pt x="49819" y="149225"/>
                </a:cubicBezTo>
                <a:cubicBezTo>
                  <a:pt x="67282" y="134673"/>
                  <a:pt x="98767" y="135996"/>
                  <a:pt x="105381" y="115888"/>
                </a:cubicBezTo>
                <a:cubicBezTo>
                  <a:pt x="111996" y="95780"/>
                  <a:pt x="88183" y="265"/>
                  <a:pt x="8474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: 図形 1176">
            <a:extLst>
              <a:ext uri="{FF2B5EF4-FFF2-40B4-BE49-F238E27FC236}">
                <a16:creationId xmlns:a16="http://schemas.microsoft.com/office/drawing/2014/main" id="{AED20727-14CE-41F1-AB65-F2B562196C35}"/>
              </a:ext>
            </a:extLst>
          </p:cNvPr>
          <p:cNvSpPr/>
          <p:nvPr/>
        </p:nvSpPr>
        <p:spPr>
          <a:xfrm>
            <a:off x="3073142" y="4499880"/>
            <a:ext cx="610094" cy="261064"/>
          </a:xfrm>
          <a:custGeom>
            <a:avLst/>
            <a:gdLst>
              <a:gd name="connsiteX0" fmla="*/ 1846 w 610094"/>
              <a:gd name="connsiteY0" fmla="*/ 683 h 261064"/>
              <a:gd name="connsiteX1" fmla="*/ 133608 w 610094"/>
              <a:gd name="connsiteY1" fmla="*/ 70533 h 261064"/>
              <a:gd name="connsiteX2" fmla="*/ 166946 w 610094"/>
              <a:gd name="connsiteY2" fmla="*/ 86408 h 261064"/>
              <a:gd name="connsiteX3" fmla="*/ 193933 w 610094"/>
              <a:gd name="connsiteY3" fmla="*/ 70533 h 261064"/>
              <a:gd name="connsiteX4" fmla="*/ 281246 w 610094"/>
              <a:gd name="connsiteY4" fmla="*/ 156258 h 261064"/>
              <a:gd name="connsiteX5" fmla="*/ 395546 w 610094"/>
              <a:gd name="connsiteY5" fmla="*/ 229283 h 261064"/>
              <a:gd name="connsiteX6" fmla="*/ 509846 w 610094"/>
              <a:gd name="connsiteY6" fmla="*/ 243570 h 261064"/>
              <a:gd name="connsiteX7" fmla="*/ 582871 w 610094"/>
              <a:gd name="connsiteY7" fmla="*/ 249920 h 261064"/>
              <a:gd name="connsiteX8" fmla="*/ 601921 w 610094"/>
              <a:gd name="connsiteY8" fmla="*/ 261033 h 261064"/>
              <a:gd name="connsiteX9" fmla="*/ 455871 w 610094"/>
              <a:gd name="connsiteY9" fmla="*/ 253095 h 261064"/>
              <a:gd name="connsiteX10" fmla="*/ 311408 w 610094"/>
              <a:gd name="connsiteY10" fmla="*/ 248333 h 261064"/>
              <a:gd name="connsiteX11" fmla="*/ 243146 w 610094"/>
              <a:gd name="connsiteY11" fmla="*/ 118158 h 261064"/>
              <a:gd name="connsiteX12" fmla="*/ 1846 w 610094"/>
              <a:gd name="connsiteY12" fmla="*/ 683 h 261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0094" h="261064">
                <a:moveTo>
                  <a:pt x="1846" y="683"/>
                </a:moveTo>
                <a:cubicBezTo>
                  <a:pt x="-16410" y="-7254"/>
                  <a:pt x="106091" y="56246"/>
                  <a:pt x="133608" y="70533"/>
                </a:cubicBezTo>
                <a:cubicBezTo>
                  <a:pt x="161125" y="84821"/>
                  <a:pt x="156892" y="86408"/>
                  <a:pt x="166946" y="86408"/>
                </a:cubicBezTo>
                <a:cubicBezTo>
                  <a:pt x="177000" y="86408"/>
                  <a:pt x="174883" y="58891"/>
                  <a:pt x="193933" y="70533"/>
                </a:cubicBezTo>
                <a:cubicBezTo>
                  <a:pt x="212983" y="82175"/>
                  <a:pt x="247644" y="129800"/>
                  <a:pt x="281246" y="156258"/>
                </a:cubicBezTo>
                <a:cubicBezTo>
                  <a:pt x="314848" y="182716"/>
                  <a:pt x="357446" y="214731"/>
                  <a:pt x="395546" y="229283"/>
                </a:cubicBezTo>
                <a:cubicBezTo>
                  <a:pt x="433646" y="243835"/>
                  <a:pt x="478625" y="240131"/>
                  <a:pt x="509846" y="243570"/>
                </a:cubicBezTo>
                <a:cubicBezTo>
                  <a:pt x="541067" y="247010"/>
                  <a:pt x="567525" y="247010"/>
                  <a:pt x="582871" y="249920"/>
                </a:cubicBezTo>
                <a:cubicBezTo>
                  <a:pt x="598217" y="252831"/>
                  <a:pt x="623088" y="260504"/>
                  <a:pt x="601921" y="261033"/>
                </a:cubicBezTo>
                <a:cubicBezTo>
                  <a:pt x="580754" y="261562"/>
                  <a:pt x="504290" y="255212"/>
                  <a:pt x="455871" y="253095"/>
                </a:cubicBezTo>
                <a:cubicBezTo>
                  <a:pt x="407452" y="250978"/>
                  <a:pt x="346862" y="270822"/>
                  <a:pt x="311408" y="248333"/>
                </a:cubicBezTo>
                <a:cubicBezTo>
                  <a:pt x="275954" y="225844"/>
                  <a:pt x="295798" y="162608"/>
                  <a:pt x="243146" y="118158"/>
                </a:cubicBezTo>
                <a:cubicBezTo>
                  <a:pt x="190494" y="73708"/>
                  <a:pt x="20102" y="8620"/>
                  <a:pt x="1846" y="68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: 図形 1177">
            <a:extLst>
              <a:ext uri="{FF2B5EF4-FFF2-40B4-BE49-F238E27FC236}">
                <a16:creationId xmlns:a16="http://schemas.microsoft.com/office/drawing/2014/main" id="{6BB03CEC-27A8-4A88-A55F-E517C5644C01}"/>
              </a:ext>
            </a:extLst>
          </p:cNvPr>
          <p:cNvSpPr/>
          <p:nvPr/>
        </p:nvSpPr>
        <p:spPr>
          <a:xfrm>
            <a:off x="4325896" y="5090784"/>
            <a:ext cx="343051" cy="632155"/>
          </a:xfrm>
          <a:custGeom>
            <a:avLst/>
            <a:gdLst>
              <a:gd name="connsiteX0" fmla="*/ 42 w 343051"/>
              <a:gd name="connsiteY0" fmla="*/ 329 h 632155"/>
              <a:gd name="connsiteX1" fmla="*/ 109579 w 343051"/>
              <a:gd name="connsiteY1" fmla="*/ 157491 h 632155"/>
              <a:gd name="connsiteX2" fmla="*/ 209592 w 343051"/>
              <a:gd name="connsiteY2" fmla="*/ 370216 h 632155"/>
              <a:gd name="connsiteX3" fmla="*/ 228642 w 343051"/>
              <a:gd name="connsiteY3" fmla="*/ 352754 h 632155"/>
              <a:gd name="connsiteX4" fmla="*/ 273092 w 343051"/>
              <a:gd name="connsiteY4" fmla="*/ 465466 h 632155"/>
              <a:gd name="connsiteX5" fmla="*/ 342942 w 343051"/>
              <a:gd name="connsiteY5" fmla="*/ 632154 h 632155"/>
              <a:gd name="connsiteX6" fmla="*/ 285792 w 343051"/>
              <a:gd name="connsiteY6" fmla="*/ 468641 h 632155"/>
              <a:gd name="connsiteX7" fmla="*/ 160379 w 343051"/>
              <a:gd name="connsiteY7" fmla="*/ 276554 h 632155"/>
              <a:gd name="connsiteX8" fmla="*/ 122279 w 343051"/>
              <a:gd name="connsiteY8" fmla="*/ 198766 h 632155"/>
              <a:gd name="connsiteX9" fmla="*/ 42 w 343051"/>
              <a:gd name="connsiteY9" fmla="*/ 329 h 632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3051" h="632155">
                <a:moveTo>
                  <a:pt x="42" y="329"/>
                </a:moveTo>
                <a:cubicBezTo>
                  <a:pt x="-2075" y="-6550"/>
                  <a:pt x="74654" y="95843"/>
                  <a:pt x="109579" y="157491"/>
                </a:cubicBezTo>
                <a:cubicBezTo>
                  <a:pt x="144504" y="219139"/>
                  <a:pt x="189748" y="337672"/>
                  <a:pt x="209592" y="370216"/>
                </a:cubicBezTo>
                <a:cubicBezTo>
                  <a:pt x="229436" y="402760"/>
                  <a:pt x="218059" y="336879"/>
                  <a:pt x="228642" y="352754"/>
                </a:cubicBezTo>
                <a:cubicBezTo>
                  <a:pt x="239225" y="368629"/>
                  <a:pt x="254042" y="418899"/>
                  <a:pt x="273092" y="465466"/>
                </a:cubicBezTo>
                <a:cubicBezTo>
                  <a:pt x="292142" y="512033"/>
                  <a:pt x="340825" y="631625"/>
                  <a:pt x="342942" y="632154"/>
                </a:cubicBezTo>
                <a:cubicBezTo>
                  <a:pt x="345059" y="632683"/>
                  <a:pt x="316219" y="527908"/>
                  <a:pt x="285792" y="468641"/>
                </a:cubicBezTo>
                <a:cubicBezTo>
                  <a:pt x="255365" y="409374"/>
                  <a:pt x="187631" y="321533"/>
                  <a:pt x="160379" y="276554"/>
                </a:cubicBezTo>
                <a:cubicBezTo>
                  <a:pt x="133127" y="231575"/>
                  <a:pt x="149267" y="248508"/>
                  <a:pt x="122279" y="198766"/>
                </a:cubicBezTo>
                <a:cubicBezTo>
                  <a:pt x="95291" y="149024"/>
                  <a:pt x="2159" y="7208"/>
                  <a:pt x="42" y="32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: 図形 1178">
            <a:extLst>
              <a:ext uri="{FF2B5EF4-FFF2-40B4-BE49-F238E27FC236}">
                <a16:creationId xmlns:a16="http://schemas.microsoft.com/office/drawing/2014/main" id="{7F8665F4-84FA-4280-AC52-5A76C7D1F512}"/>
              </a:ext>
            </a:extLst>
          </p:cNvPr>
          <p:cNvSpPr/>
          <p:nvPr/>
        </p:nvSpPr>
        <p:spPr>
          <a:xfrm>
            <a:off x="4678563" y="5760936"/>
            <a:ext cx="182449" cy="341535"/>
          </a:xfrm>
          <a:custGeom>
            <a:avLst/>
            <a:gdLst>
              <a:gd name="connsiteX0" fmla="*/ 1387 w 182449"/>
              <a:gd name="connsiteY0" fmla="*/ 102 h 341535"/>
              <a:gd name="connsiteX1" fmla="*/ 66475 w 182449"/>
              <a:gd name="connsiteY1" fmla="*/ 133452 h 341535"/>
              <a:gd name="connsiteX2" fmla="*/ 144262 w 182449"/>
              <a:gd name="connsiteY2" fmla="*/ 249339 h 341535"/>
              <a:gd name="connsiteX3" fmla="*/ 182362 w 182449"/>
              <a:gd name="connsiteY3" fmla="*/ 341414 h 341535"/>
              <a:gd name="connsiteX4" fmla="*/ 134737 w 182449"/>
              <a:gd name="connsiteY4" fmla="*/ 265214 h 341535"/>
              <a:gd name="connsiteX5" fmla="*/ 31550 w 182449"/>
              <a:gd name="connsiteY5" fmla="*/ 114402 h 341535"/>
              <a:gd name="connsiteX6" fmla="*/ 1387 w 182449"/>
              <a:gd name="connsiteY6" fmla="*/ 102 h 341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449" h="341535">
                <a:moveTo>
                  <a:pt x="1387" y="102"/>
                </a:moveTo>
                <a:cubicBezTo>
                  <a:pt x="7208" y="3277"/>
                  <a:pt x="42663" y="91913"/>
                  <a:pt x="66475" y="133452"/>
                </a:cubicBezTo>
                <a:cubicBezTo>
                  <a:pt x="90287" y="174991"/>
                  <a:pt x="124948" y="214679"/>
                  <a:pt x="144262" y="249339"/>
                </a:cubicBezTo>
                <a:cubicBezTo>
                  <a:pt x="163576" y="283999"/>
                  <a:pt x="183950" y="338768"/>
                  <a:pt x="182362" y="341414"/>
                </a:cubicBezTo>
                <a:cubicBezTo>
                  <a:pt x="180775" y="344060"/>
                  <a:pt x="159872" y="303049"/>
                  <a:pt x="134737" y="265214"/>
                </a:cubicBezTo>
                <a:cubicBezTo>
                  <a:pt x="109602" y="227379"/>
                  <a:pt x="54569" y="160439"/>
                  <a:pt x="31550" y="114402"/>
                </a:cubicBezTo>
                <a:cubicBezTo>
                  <a:pt x="8531" y="68365"/>
                  <a:pt x="-4434" y="-3073"/>
                  <a:pt x="1387" y="10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: 図形 1179">
            <a:extLst>
              <a:ext uri="{FF2B5EF4-FFF2-40B4-BE49-F238E27FC236}">
                <a16:creationId xmlns:a16="http://schemas.microsoft.com/office/drawing/2014/main" id="{8C3E3F96-324E-40D6-AED5-2268B8C24B52}"/>
              </a:ext>
            </a:extLst>
          </p:cNvPr>
          <p:cNvSpPr/>
          <p:nvPr/>
        </p:nvSpPr>
        <p:spPr>
          <a:xfrm>
            <a:off x="4753946" y="6128933"/>
            <a:ext cx="218598" cy="278332"/>
          </a:xfrm>
          <a:custGeom>
            <a:avLst/>
            <a:gdLst>
              <a:gd name="connsiteX0" fmla="*/ 122854 w 218598"/>
              <a:gd name="connsiteY0" fmla="*/ 405 h 278332"/>
              <a:gd name="connsiteX1" fmla="*/ 206992 w 218598"/>
              <a:gd name="connsiteY1" fmla="*/ 79780 h 278332"/>
              <a:gd name="connsiteX2" fmla="*/ 213342 w 218598"/>
              <a:gd name="connsiteY2" fmla="*/ 128992 h 278332"/>
              <a:gd name="connsiteX3" fmla="*/ 164129 w 218598"/>
              <a:gd name="connsiteY3" fmla="*/ 176617 h 278332"/>
              <a:gd name="connsiteX4" fmla="*/ 3792 w 218598"/>
              <a:gd name="connsiteY4" fmla="*/ 276630 h 278332"/>
              <a:gd name="connsiteX5" fmla="*/ 62529 w 218598"/>
              <a:gd name="connsiteY5" fmla="*/ 230592 h 278332"/>
              <a:gd name="connsiteX6" fmla="*/ 197467 w 218598"/>
              <a:gd name="connsiteY6" fmla="*/ 116292 h 278332"/>
              <a:gd name="connsiteX7" fmla="*/ 122854 w 218598"/>
              <a:gd name="connsiteY7" fmla="*/ 405 h 27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8598" h="278332">
                <a:moveTo>
                  <a:pt x="122854" y="405"/>
                </a:moveTo>
                <a:cubicBezTo>
                  <a:pt x="124441" y="-5680"/>
                  <a:pt x="191911" y="58349"/>
                  <a:pt x="206992" y="79780"/>
                </a:cubicBezTo>
                <a:cubicBezTo>
                  <a:pt x="222073" y="101211"/>
                  <a:pt x="220486" y="112853"/>
                  <a:pt x="213342" y="128992"/>
                </a:cubicBezTo>
                <a:cubicBezTo>
                  <a:pt x="206198" y="145132"/>
                  <a:pt x="199054" y="152011"/>
                  <a:pt x="164129" y="176617"/>
                </a:cubicBezTo>
                <a:cubicBezTo>
                  <a:pt x="129204" y="201223"/>
                  <a:pt x="20725" y="267634"/>
                  <a:pt x="3792" y="276630"/>
                </a:cubicBezTo>
                <a:cubicBezTo>
                  <a:pt x="-13141" y="285626"/>
                  <a:pt x="30250" y="257315"/>
                  <a:pt x="62529" y="230592"/>
                </a:cubicBezTo>
                <a:cubicBezTo>
                  <a:pt x="94808" y="203869"/>
                  <a:pt x="188736" y="154921"/>
                  <a:pt x="197467" y="116292"/>
                </a:cubicBezTo>
                <a:cubicBezTo>
                  <a:pt x="206198" y="77663"/>
                  <a:pt x="121267" y="6490"/>
                  <a:pt x="122854" y="40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: 図形 1180">
            <a:extLst>
              <a:ext uri="{FF2B5EF4-FFF2-40B4-BE49-F238E27FC236}">
                <a16:creationId xmlns:a16="http://schemas.microsoft.com/office/drawing/2014/main" id="{401DFD20-8307-417A-BFE6-FA9514409749}"/>
              </a:ext>
            </a:extLst>
          </p:cNvPr>
          <p:cNvSpPr/>
          <p:nvPr/>
        </p:nvSpPr>
        <p:spPr>
          <a:xfrm>
            <a:off x="4196567" y="6424980"/>
            <a:ext cx="587226" cy="323674"/>
          </a:xfrm>
          <a:custGeom>
            <a:avLst/>
            <a:gdLst>
              <a:gd name="connsiteX0" fmla="*/ 580221 w 587226"/>
              <a:gd name="connsiteY0" fmla="*/ 2808 h 323674"/>
              <a:gd name="connsiteX1" fmla="*/ 437346 w 587226"/>
              <a:gd name="connsiteY1" fmla="*/ 75833 h 323674"/>
              <a:gd name="connsiteX2" fmla="*/ 246846 w 587226"/>
              <a:gd name="connsiteY2" fmla="*/ 182195 h 323674"/>
              <a:gd name="connsiteX3" fmla="*/ 88096 w 587226"/>
              <a:gd name="connsiteY3" fmla="*/ 245695 h 323674"/>
              <a:gd name="connsiteX4" fmla="*/ 783 w 587226"/>
              <a:gd name="connsiteY4" fmla="*/ 323483 h 323674"/>
              <a:gd name="connsiteX5" fmla="*/ 54758 w 587226"/>
              <a:gd name="connsiteY5" fmla="*/ 264745 h 323674"/>
              <a:gd name="connsiteX6" fmla="*/ 210333 w 587226"/>
              <a:gd name="connsiteY6" fmla="*/ 174258 h 323674"/>
              <a:gd name="connsiteX7" fmla="*/ 580221 w 587226"/>
              <a:gd name="connsiteY7" fmla="*/ 2808 h 32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7226" h="323674">
                <a:moveTo>
                  <a:pt x="580221" y="2808"/>
                </a:moveTo>
                <a:cubicBezTo>
                  <a:pt x="618057" y="-13596"/>
                  <a:pt x="492908" y="45935"/>
                  <a:pt x="437346" y="75833"/>
                </a:cubicBezTo>
                <a:cubicBezTo>
                  <a:pt x="381784" y="105731"/>
                  <a:pt x="305054" y="153885"/>
                  <a:pt x="246846" y="182195"/>
                </a:cubicBezTo>
                <a:cubicBezTo>
                  <a:pt x="188638" y="210505"/>
                  <a:pt x="129106" y="222147"/>
                  <a:pt x="88096" y="245695"/>
                </a:cubicBezTo>
                <a:cubicBezTo>
                  <a:pt x="47086" y="269243"/>
                  <a:pt x="6339" y="320308"/>
                  <a:pt x="783" y="323483"/>
                </a:cubicBezTo>
                <a:cubicBezTo>
                  <a:pt x="-4773" y="326658"/>
                  <a:pt x="19833" y="289616"/>
                  <a:pt x="54758" y="264745"/>
                </a:cubicBezTo>
                <a:cubicBezTo>
                  <a:pt x="89683" y="239874"/>
                  <a:pt x="125931" y="220031"/>
                  <a:pt x="210333" y="174258"/>
                </a:cubicBezTo>
                <a:cubicBezTo>
                  <a:pt x="294735" y="128485"/>
                  <a:pt x="542385" y="19212"/>
                  <a:pt x="580221" y="280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: 図形 1181">
            <a:extLst>
              <a:ext uri="{FF2B5EF4-FFF2-40B4-BE49-F238E27FC236}">
                <a16:creationId xmlns:a16="http://schemas.microsoft.com/office/drawing/2014/main" id="{C077AD57-6473-4F74-88EC-BA794B8DDCD0}"/>
              </a:ext>
            </a:extLst>
          </p:cNvPr>
          <p:cNvSpPr/>
          <p:nvPr/>
        </p:nvSpPr>
        <p:spPr>
          <a:xfrm>
            <a:off x="2643186" y="3073391"/>
            <a:ext cx="231190" cy="30240"/>
          </a:xfrm>
          <a:custGeom>
            <a:avLst/>
            <a:gdLst>
              <a:gd name="connsiteX0" fmla="*/ 2 w 231190"/>
              <a:gd name="connsiteY0" fmla="*/ 25409 h 30240"/>
              <a:gd name="connsiteX1" fmla="*/ 123827 w 231190"/>
              <a:gd name="connsiteY1" fmla="*/ 9 h 30240"/>
              <a:gd name="connsiteX2" fmla="*/ 228602 w 231190"/>
              <a:gd name="connsiteY2" fmla="*/ 28584 h 30240"/>
              <a:gd name="connsiteX3" fmla="*/ 201614 w 231190"/>
              <a:gd name="connsiteY3" fmla="*/ 26997 h 30240"/>
              <a:gd name="connsiteX4" fmla="*/ 120652 w 231190"/>
              <a:gd name="connsiteY4" fmla="*/ 22234 h 30240"/>
              <a:gd name="connsiteX5" fmla="*/ 2 w 231190"/>
              <a:gd name="connsiteY5" fmla="*/ 25409 h 3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1190" h="30240">
                <a:moveTo>
                  <a:pt x="2" y="25409"/>
                </a:moveTo>
                <a:cubicBezTo>
                  <a:pt x="531" y="21705"/>
                  <a:pt x="85727" y="-520"/>
                  <a:pt x="123827" y="9"/>
                </a:cubicBezTo>
                <a:cubicBezTo>
                  <a:pt x="161927" y="538"/>
                  <a:pt x="215638" y="24086"/>
                  <a:pt x="228602" y="28584"/>
                </a:cubicBezTo>
                <a:cubicBezTo>
                  <a:pt x="241566" y="33082"/>
                  <a:pt x="201614" y="26997"/>
                  <a:pt x="201614" y="26997"/>
                </a:cubicBezTo>
                <a:cubicBezTo>
                  <a:pt x="183623" y="25939"/>
                  <a:pt x="147904" y="23028"/>
                  <a:pt x="120652" y="22234"/>
                </a:cubicBezTo>
                <a:cubicBezTo>
                  <a:pt x="93400" y="21440"/>
                  <a:pt x="-527" y="29113"/>
                  <a:pt x="2" y="25409"/>
                </a:cubicBezTo>
                <a:close/>
              </a:path>
            </a:pathLst>
          </a:custGeom>
          <a:solidFill>
            <a:srgbClr val="FFFF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: 図形 1188">
            <a:extLst>
              <a:ext uri="{FF2B5EF4-FFF2-40B4-BE49-F238E27FC236}">
                <a16:creationId xmlns:a16="http://schemas.microsoft.com/office/drawing/2014/main" id="{6978EDA8-1608-4E1B-BFFB-646E388492CD}"/>
              </a:ext>
            </a:extLst>
          </p:cNvPr>
          <p:cNvSpPr/>
          <p:nvPr/>
        </p:nvSpPr>
        <p:spPr>
          <a:xfrm>
            <a:off x="2917825" y="3182714"/>
            <a:ext cx="56953" cy="73545"/>
          </a:xfrm>
          <a:custGeom>
            <a:avLst/>
            <a:gdLst>
              <a:gd name="connsiteX0" fmla="*/ 0 w 56953"/>
              <a:gd name="connsiteY0" fmla="*/ 224 h 73545"/>
              <a:gd name="connsiteX1" fmla="*/ 50800 w 56953"/>
              <a:gd name="connsiteY1" fmla="*/ 71661 h 73545"/>
              <a:gd name="connsiteX2" fmla="*/ 50800 w 56953"/>
              <a:gd name="connsiteY2" fmla="*/ 49436 h 73545"/>
              <a:gd name="connsiteX3" fmla="*/ 0 w 56953"/>
              <a:gd name="connsiteY3" fmla="*/ 224 h 7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953" h="73545">
                <a:moveTo>
                  <a:pt x="0" y="224"/>
                </a:moveTo>
                <a:cubicBezTo>
                  <a:pt x="0" y="3928"/>
                  <a:pt x="42333" y="63459"/>
                  <a:pt x="50800" y="71661"/>
                </a:cubicBezTo>
                <a:cubicBezTo>
                  <a:pt x="59267" y="79863"/>
                  <a:pt x="58737" y="59225"/>
                  <a:pt x="50800" y="49436"/>
                </a:cubicBezTo>
                <a:cubicBezTo>
                  <a:pt x="42863" y="39647"/>
                  <a:pt x="0" y="-3480"/>
                  <a:pt x="0" y="22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68352F54-3323-4802-A6B4-7763F774FF6F}"/>
              </a:ext>
            </a:extLst>
          </p:cNvPr>
          <p:cNvSpPr/>
          <p:nvPr/>
        </p:nvSpPr>
        <p:spPr>
          <a:xfrm>
            <a:off x="4482055" y="6647987"/>
            <a:ext cx="313044" cy="390941"/>
          </a:xfrm>
          <a:custGeom>
            <a:avLst/>
            <a:gdLst>
              <a:gd name="connsiteX0" fmla="*/ 1045 w 313044"/>
              <a:gd name="connsiteY0" fmla="*/ 2051 h 390941"/>
              <a:gd name="connsiteX1" fmla="*/ 304258 w 313044"/>
              <a:gd name="connsiteY1" fmla="*/ 383051 h 390941"/>
              <a:gd name="connsiteX2" fmla="*/ 209008 w 313044"/>
              <a:gd name="connsiteY2" fmla="*/ 238588 h 390941"/>
              <a:gd name="connsiteX3" fmla="*/ 1045 w 313044"/>
              <a:gd name="connsiteY3" fmla="*/ 2051 h 390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3044" h="390941">
                <a:moveTo>
                  <a:pt x="1045" y="2051"/>
                </a:moveTo>
                <a:cubicBezTo>
                  <a:pt x="16920" y="26128"/>
                  <a:pt x="269598" y="343628"/>
                  <a:pt x="304258" y="383051"/>
                </a:cubicBezTo>
                <a:cubicBezTo>
                  <a:pt x="338918" y="422474"/>
                  <a:pt x="263512" y="304734"/>
                  <a:pt x="209008" y="238588"/>
                </a:cubicBezTo>
                <a:cubicBezTo>
                  <a:pt x="154504" y="172442"/>
                  <a:pt x="-14830" y="-22026"/>
                  <a:pt x="1045" y="205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75AC3E4D-6EE8-4ED4-90EE-DD228011D39D}"/>
              </a:ext>
            </a:extLst>
          </p:cNvPr>
          <p:cNvSpPr/>
          <p:nvPr/>
        </p:nvSpPr>
        <p:spPr>
          <a:xfrm>
            <a:off x="4829117" y="7087165"/>
            <a:ext cx="388403" cy="397360"/>
          </a:xfrm>
          <a:custGeom>
            <a:avLst/>
            <a:gdLst>
              <a:gd name="connsiteX0" fmla="*/ 58 w 388403"/>
              <a:gd name="connsiteY0" fmla="*/ 1023 h 397360"/>
              <a:gd name="connsiteX1" fmla="*/ 252471 w 388403"/>
              <a:gd name="connsiteY1" fmla="*/ 232798 h 397360"/>
              <a:gd name="connsiteX2" fmla="*/ 308033 w 388403"/>
              <a:gd name="connsiteY2" fmla="*/ 340748 h 397360"/>
              <a:gd name="connsiteX3" fmla="*/ 387408 w 388403"/>
              <a:gd name="connsiteY3" fmla="*/ 396310 h 397360"/>
              <a:gd name="connsiteX4" fmla="*/ 344546 w 388403"/>
              <a:gd name="connsiteY4" fmla="*/ 294710 h 397360"/>
              <a:gd name="connsiteX5" fmla="*/ 230246 w 388403"/>
              <a:gd name="connsiteY5" fmla="*/ 155010 h 397360"/>
              <a:gd name="connsiteX6" fmla="*/ 58 w 388403"/>
              <a:gd name="connsiteY6" fmla="*/ 1023 h 39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8403" h="397360">
                <a:moveTo>
                  <a:pt x="58" y="1023"/>
                </a:moveTo>
                <a:cubicBezTo>
                  <a:pt x="3762" y="13988"/>
                  <a:pt x="201142" y="176177"/>
                  <a:pt x="252471" y="232798"/>
                </a:cubicBezTo>
                <a:cubicBezTo>
                  <a:pt x="303800" y="289419"/>
                  <a:pt x="285544" y="313496"/>
                  <a:pt x="308033" y="340748"/>
                </a:cubicBezTo>
                <a:cubicBezTo>
                  <a:pt x="330522" y="368000"/>
                  <a:pt x="381323" y="403983"/>
                  <a:pt x="387408" y="396310"/>
                </a:cubicBezTo>
                <a:cubicBezTo>
                  <a:pt x="393493" y="388637"/>
                  <a:pt x="370740" y="334927"/>
                  <a:pt x="344546" y="294710"/>
                </a:cubicBezTo>
                <a:cubicBezTo>
                  <a:pt x="318352" y="254493"/>
                  <a:pt x="292158" y="208456"/>
                  <a:pt x="230246" y="155010"/>
                </a:cubicBezTo>
                <a:cubicBezTo>
                  <a:pt x="168334" y="101564"/>
                  <a:pt x="-3646" y="-11942"/>
                  <a:pt x="58" y="102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5E2C538D-B170-4B48-82BC-0D878B0389C4}"/>
              </a:ext>
            </a:extLst>
          </p:cNvPr>
          <p:cNvSpPr/>
          <p:nvPr/>
        </p:nvSpPr>
        <p:spPr>
          <a:xfrm>
            <a:off x="5186803" y="7531095"/>
            <a:ext cx="330079" cy="114037"/>
          </a:xfrm>
          <a:custGeom>
            <a:avLst/>
            <a:gdLst>
              <a:gd name="connsiteX0" fmla="*/ 1147 w 330079"/>
              <a:gd name="connsiteY0" fmla="*/ 5 h 114037"/>
              <a:gd name="connsiteX1" fmla="*/ 110685 w 330079"/>
              <a:gd name="connsiteY1" fmla="*/ 38105 h 114037"/>
              <a:gd name="connsiteX2" fmla="*/ 318647 w 330079"/>
              <a:gd name="connsiteY2" fmla="*/ 112718 h 114037"/>
              <a:gd name="connsiteX3" fmla="*/ 291660 w 330079"/>
              <a:gd name="connsiteY3" fmla="*/ 82555 h 114037"/>
              <a:gd name="connsiteX4" fmla="*/ 196410 w 330079"/>
              <a:gd name="connsiteY4" fmla="*/ 41280 h 114037"/>
              <a:gd name="connsiteX5" fmla="*/ 1147 w 330079"/>
              <a:gd name="connsiteY5" fmla="*/ 5 h 114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0079" h="114037">
                <a:moveTo>
                  <a:pt x="1147" y="5"/>
                </a:moveTo>
                <a:cubicBezTo>
                  <a:pt x="-13141" y="-524"/>
                  <a:pt x="110685" y="38105"/>
                  <a:pt x="110685" y="38105"/>
                </a:cubicBezTo>
                <a:cubicBezTo>
                  <a:pt x="163602" y="56891"/>
                  <a:pt x="288485" y="105310"/>
                  <a:pt x="318647" y="112718"/>
                </a:cubicBezTo>
                <a:cubicBezTo>
                  <a:pt x="348809" y="120126"/>
                  <a:pt x="312033" y="94461"/>
                  <a:pt x="291660" y="82555"/>
                </a:cubicBezTo>
                <a:cubicBezTo>
                  <a:pt x="271287" y="70649"/>
                  <a:pt x="243241" y="53715"/>
                  <a:pt x="196410" y="41280"/>
                </a:cubicBezTo>
                <a:cubicBezTo>
                  <a:pt x="149579" y="28845"/>
                  <a:pt x="15435" y="534"/>
                  <a:pt x="1147" y="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CC22AD5D-B435-46AD-B58E-FB4568E7A751}"/>
              </a:ext>
            </a:extLst>
          </p:cNvPr>
          <p:cNvSpPr/>
          <p:nvPr/>
        </p:nvSpPr>
        <p:spPr>
          <a:xfrm>
            <a:off x="4972044" y="6302684"/>
            <a:ext cx="331663" cy="539184"/>
          </a:xfrm>
          <a:custGeom>
            <a:avLst/>
            <a:gdLst>
              <a:gd name="connsiteX0" fmla="*/ 1594 w 331663"/>
              <a:gd name="connsiteY0" fmla="*/ 1279 h 539184"/>
              <a:gd name="connsiteX1" fmla="*/ 112719 w 331663"/>
              <a:gd name="connsiteY1" fmla="*/ 142566 h 539184"/>
              <a:gd name="connsiteX2" fmla="*/ 222256 w 331663"/>
              <a:gd name="connsiteY2" fmla="*/ 304491 h 539184"/>
              <a:gd name="connsiteX3" fmla="*/ 328619 w 331663"/>
              <a:gd name="connsiteY3" fmla="*/ 534679 h 539184"/>
              <a:gd name="connsiteX4" fmla="*/ 293694 w 331663"/>
              <a:gd name="connsiteY4" fmla="*/ 439429 h 539184"/>
              <a:gd name="connsiteX5" fmla="*/ 200031 w 331663"/>
              <a:gd name="connsiteY5" fmla="*/ 226704 h 539184"/>
              <a:gd name="connsiteX6" fmla="*/ 1594 w 331663"/>
              <a:gd name="connsiteY6" fmla="*/ 1279 h 539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1663" h="539184">
                <a:moveTo>
                  <a:pt x="1594" y="1279"/>
                </a:moveTo>
                <a:cubicBezTo>
                  <a:pt x="-12958" y="-12744"/>
                  <a:pt x="75942" y="92031"/>
                  <a:pt x="112719" y="142566"/>
                </a:cubicBezTo>
                <a:cubicBezTo>
                  <a:pt x="149496" y="193101"/>
                  <a:pt x="186273" y="239139"/>
                  <a:pt x="222256" y="304491"/>
                </a:cubicBezTo>
                <a:cubicBezTo>
                  <a:pt x="258239" y="369843"/>
                  <a:pt x="316713" y="512189"/>
                  <a:pt x="328619" y="534679"/>
                </a:cubicBezTo>
                <a:cubicBezTo>
                  <a:pt x="340525" y="557169"/>
                  <a:pt x="315125" y="490758"/>
                  <a:pt x="293694" y="439429"/>
                </a:cubicBezTo>
                <a:cubicBezTo>
                  <a:pt x="272263" y="388100"/>
                  <a:pt x="249508" y="301317"/>
                  <a:pt x="200031" y="226704"/>
                </a:cubicBezTo>
                <a:cubicBezTo>
                  <a:pt x="150554" y="152091"/>
                  <a:pt x="16146" y="15302"/>
                  <a:pt x="1594" y="127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59CAE191-F3F8-4386-A3BB-9A71601D89D3}"/>
              </a:ext>
            </a:extLst>
          </p:cNvPr>
          <p:cNvSpPr/>
          <p:nvPr/>
        </p:nvSpPr>
        <p:spPr>
          <a:xfrm>
            <a:off x="5326467" y="6900854"/>
            <a:ext cx="154813" cy="203379"/>
          </a:xfrm>
          <a:custGeom>
            <a:avLst/>
            <a:gdLst>
              <a:gd name="connsiteX0" fmla="*/ 4358 w 154813"/>
              <a:gd name="connsiteY0" fmla="*/ 9 h 203379"/>
              <a:gd name="connsiteX1" fmla="*/ 66271 w 154813"/>
              <a:gd name="connsiteY1" fmla="*/ 120659 h 203379"/>
              <a:gd name="connsiteX2" fmla="*/ 153583 w 154813"/>
              <a:gd name="connsiteY2" fmla="*/ 201621 h 203379"/>
              <a:gd name="connsiteX3" fmla="*/ 110721 w 154813"/>
              <a:gd name="connsiteY3" fmla="*/ 171459 h 203379"/>
              <a:gd name="connsiteX4" fmla="*/ 17058 w 154813"/>
              <a:gd name="connsiteY4" fmla="*/ 114309 h 203379"/>
              <a:gd name="connsiteX5" fmla="*/ 4358 w 154813"/>
              <a:gd name="connsiteY5" fmla="*/ 9 h 203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813" h="203379">
                <a:moveTo>
                  <a:pt x="4358" y="9"/>
                </a:moveTo>
                <a:cubicBezTo>
                  <a:pt x="12560" y="1067"/>
                  <a:pt x="41400" y="87057"/>
                  <a:pt x="66271" y="120659"/>
                </a:cubicBezTo>
                <a:cubicBezTo>
                  <a:pt x="91142" y="154261"/>
                  <a:pt x="146175" y="193154"/>
                  <a:pt x="153583" y="201621"/>
                </a:cubicBezTo>
                <a:cubicBezTo>
                  <a:pt x="160991" y="210088"/>
                  <a:pt x="133475" y="186011"/>
                  <a:pt x="110721" y="171459"/>
                </a:cubicBezTo>
                <a:cubicBezTo>
                  <a:pt x="87967" y="156907"/>
                  <a:pt x="35050" y="139974"/>
                  <a:pt x="17058" y="114309"/>
                </a:cubicBezTo>
                <a:cubicBezTo>
                  <a:pt x="-934" y="88644"/>
                  <a:pt x="-3844" y="-1049"/>
                  <a:pt x="4358" y="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BF0F5CAC-DB7C-4881-8C33-856EB57CAF1B}"/>
              </a:ext>
            </a:extLst>
          </p:cNvPr>
          <p:cNvSpPr/>
          <p:nvPr/>
        </p:nvSpPr>
        <p:spPr>
          <a:xfrm>
            <a:off x="5387980" y="7140507"/>
            <a:ext cx="232154" cy="110092"/>
          </a:xfrm>
          <a:custGeom>
            <a:avLst/>
            <a:gdLst>
              <a:gd name="connsiteX0" fmla="*/ 231770 w 232154"/>
              <a:gd name="connsiteY0" fmla="*/ 17531 h 110092"/>
              <a:gd name="connsiteX1" fmla="*/ 76195 w 232154"/>
              <a:gd name="connsiteY1" fmla="*/ 4831 h 110092"/>
              <a:gd name="connsiteX2" fmla="*/ 1583 w 232154"/>
              <a:gd name="connsiteY2" fmla="*/ 109606 h 110092"/>
              <a:gd name="connsiteX3" fmla="*/ 25395 w 232154"/>
              <a:gd name="connsiteY3" fmla="*/ 42931 h 110092"/>
              <a:gd name="connsiteX4" fmla="*/ 26983 w 232154"/>
              <a:gd name="connsiteY4" fmla="*/ 17531 h 110092"/>
              <a:gd name="connsiteX5" fmla="*/ 231770 w 232154"/>
              <a:gd name="connsiteY5" fmla="*/ 17531 h 11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154" h="110092">
                <a:moveTo>
                  <a:pt x="231770" y="17531"/>
                </a:moveTo>
                <a:cubicBezTo>
                  <a:pt x="239972" y="15414"/>
                  <a:pt x="114559" y="-10515"/>
                  <a:pt x="76195" y="4831"/>
                </a:cubicBezTo>
                <a:cubicBezTo>
                  <a:pt x="37831" y="20177"/>
                  <a:pt x="10050" y="103256"/>
                  <a:pt x="1583" y="109606"/>
                </a:cubicBezTo>
                <a:cubicBezTo>
                  <a:pt x="-6884" y="115956"/>
                  <a:pt x="21162" y="58277"/>
                  <a:pt x="25395" y="42931"/>
                </a:cubicBezTo>
                <a:cubicBezTo>
                  <a:pt x="29628" y="27585"/>
                  <a:pt x="-7678" y="24939"/>
                  <a:pt x="26983" y="17531"/>
                </a:cubicBezTo>
                <a:cubicBezTo>
                  <a:pt x="61643" y="10123"/>
                  <a:pt x="223568" y="19648"/>
                  <a:pt x="231770" y="1753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965445CC-1085-441A-B0C9-C70119CACA28}"/>
              </a:ext>
            </a:extLst>
          </p:cNvPr>
          <p:cNvSpPr/>
          <p:nvPr/>
        </p:nvSpPr>
        <p:spPr>
          <a:xfrm>
            <a:off x="5592704" y="7127552"/>
            <a:ext cx="585584" cy="180630"/>
          </a:xfrm>
          <a:custGeom>
            <a:avLst/>
            <a:gdLst>
              <a:gd name="connsiteX0" fmla="*/ 59 w 585584"/>
              <a:gd name="connsiteY0" fmla="*/ 323 h 180630"/>
              <a:gd name="connsiteX1" fmla="*/ 254059 w 585584"/>
              <a:gd name="connsiteY1" fmla="*/ 59061 h 180630"/>
              <a:gd name="connsiteX2" fmla="*/ 576321 w 585584"/>
              <a:gd name="connsiteY2" fmla="*/ 176536 h 180630"/>
              <a:gd name="connsiteX3" fmla="*/ 504884 w 585584"/>
              <a:gd name="connsiteY3" fmla="*/ 155898 h 180630"/>
              <a:gd name="connsiteX4" fmla="*/ 233421 w 585584"/>
              <a:gd name="connsiteY4" fmla="*/ 82873 h 180630"/>
              <a:gd name="connsiteX5" fmla="*/ 59 w 585584"/>
              <a:gd name="connsiteY5" fmla="*/ 323 h 18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5584" h="180630">
                <a:moveTo>
                  <a:pt x="59" y="323"/>
                </a:moveTo>
                <a:cubicBezTo>
                  <a:pt x="3499" y="-3646"/>
                  <a:pt x="158015" y="29692"/>
                  <a:pt x="254059" y="59061"/>
                </a:cubicBezTo>
                <a:cubicBezTo>
                  <a:pt x="350103" y="88430"/>
                  <a:pt x="534517" y="160397"/>
                  <a:pt x="576321" y="176536"/>
                </a:cubicBezTo>
                <a:cubicBezTo>
                  <a:pt x="618125" y="192675"/>
                  <a:pt x="504884" y="155898"/>
                  <a:pt x="504884" y="155898"/>
                </a:cubicBezTo>
                <a:cubicBezTo>
                  <a:pt x="447734" y="140288"/>
                  <a:pt x="323909" y="109861"/>
                  <a:pt x="233421" y="82873"/>
                </a:cubicBezTo>
                <a:cubicBezTo>
                  <a:pt x="142934" y="55886"/>
                  <a:pt x="-3381" y="4292"/>
                  <a:pt x="59" y="32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8FF0395D-4B70-4B2F-AC3B-800F003018BF}"/>
              </a:ext>
            </a:extLst>
          </p:cNvPr>
          <p:cNvSpPr/>
          <p:nvPr/>
        </p:nvSpPr>
        <p:spPr>
          <a:xfrm>
            <a:off x="6221413" y="7832725"/>
            <a:ext cx="622602" cy="42036"/>
          </a:xfrm>
          <a:custGeom>
            <a:avLst/>
            <a:gdLst>
              <a:gd name="connsiteX0" fmla="*/ 0 w 622602"/>
              <a:gd name="connsiteY0" fmla="*/ 0 h 42036"/>
              <a:gd name="connsiteX1" fmla="*/ 595312 w 622602"/>
              <a:gd name="connsiteY1" fmla="*/ 41275 h 42036"/>
              <a:gd name="connsiteX2" fmla="*/ 496887 w 622602"/>
              <a:gd name="connsiteY2" fmla="*/ 25400 h 42036"/>
              <a:gd name="connsiteX3" fmla="*/ 269875 w 622602"/>
              <a:gd name="connsiteY3" fmla="*/ 7938 h 42036"/>
              <a:gd name="connsiteX4" fmla="*/ 0 w 622602"/>
              <a:gd name="connsiteY4" fmla="*/ 0 h 42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602" h="42036">
                <a:moveTo>
                  <a:pt x="0" y="0"/>
                </a:moveTo>
                <a:lnTo>
                  <a:pt x="595312" y="41275"/>
                </a:lnTo>
                <a:cubicBezTo>
                  <a:pt x="678126" y="45508"/>
                  <a:pt x="551126" y="30956"/>
                  <a:pt x="496887" y="25400"/>
                </a:cubicBezTo>
                <a:cubicBezTo>
                  <a:pt x="442648" y="19844"/>
                  <a:pt x="269875" y="7938"/>
                  <a:pt x="269875" y="7938"/>
                </a:cubicBez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: 図形 1023">
            <a:extLst>
              <a:ext uri="{FF2B5EF4-FFF2-40B4-BE49-F238E27FC236}">
                <a16:creationId xmlns:a16="http://schemas.microsoft.com/office/drawing/2014/main" id="{C9A5AD3A-0D68-4E62-9639-FA9F42EACB7D}"/>
              </a:ext>
            </a:extLst>
          </p:cNvPr>
          <p:cNvSpPr/>
          <p:nvPr/>
        </p:nvSpPr>
        <p:spPr>
          <a:xfrm>
            <a:off x="6746982" y="7542208"/>
            <a:ext cx="157972" cy="54228"/>
          </a:xfrm>
          <a:custGeom>
            <a:avLst/>
            <a:gdLst>
              <a:gd name="connsiteX0" fmla="*/ 3068 w 157972"/>
              <a:gd name="connsiteY0" fmla="*/ 5 h 54228"/>
              <a:gd name="connsiteX1" fmla="*/ 157056 w 157972"/>
              <a:gd name="connsiteY1" fmla="*/ 47630 h 54228"/>
              <a:gd name="connsiteX2" fmla="*/ 63393 w 157972"/>
              <a:gd name="connsiteY2" fmla="*/ 50805 h 54228"/>
              <a:gd name="connsiteX3" fmla="*/ 3068 w 157972"/>
              <a:gd name="connsiteY3" fmla="*/ 5 h 54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972" h="54228">
                <a:moveTo>
                  <a:pt x="3068" y="5"/>
                </a:moveTo>
                <a:cubicBezTo>
                  <a:pt x="18679" y="-524"/>
                  <a:pt x="147002" y="39163"/>
                  <a:pt x="157056" y="47630"/>
                </a:cubicBezTo>
                <a:cubicBezTo>
                  <a:pt x="167110" y="56097"/>
                  <a:pt x="91703" y="55567"/>
                  <a:pt x="63393" y="50805"/>
                </a:cubicBezTo>
                <a:cubicBezTo>
                  <a:pt x="35083" y="46043"/>
                  <a:pt x="-12543" y="534"/>
                  <a:pt x="3068" y="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6" name="フリーフォーム: 図形 1025">
            <a:extLst>
              <a:ext uri="{FF2B5EF4-FFF2-40B4-BE49-F238E27FC236}">
                <a16:creationId xmlns:a16="http://schemas.microsoft.com/office/drawing/2014/main" id="{368FAEF9-5032-47FA-86DE-49FC12C05FDC}"/>
              </a:ext>
            </a:extLst>
          </p:cNvPr>
          <p:cNvSpPr/>
          <p:nvPr/>
        </p:nvSpPr>
        <p:spPr>
          <a:xfrm>
            <a:off x="6913058" y="7500928"/>
            <a:ext cx="228458" cy="55697"/>
          </a:xfrm>
          <a:custGeom>
            <a:avLst/>
            <a:gdLst>
              <a:gd name="connsiteX0" fmla="*/ 216405 w 228458"/>
              <a:gd name="connsiteY0" fmla="*/ 10 h 55697"/>
              <a:gd name="connsiteX1" fmla="*/ 3680 w 228458"/>
              <a:gd name="connsiteY1" fmla="*/ 53985 h 55697"/>
              <a:gd name="connsiteX2" fmla="*/ 89405 w 228458"/>
              <a:gd name="connsiteY2" fmla="*/ 42872 h 55697"/>
              <a:gd name="connsiteX3" fmla="*/ 191005 w 228458"/>
              <a:gd name="connsiteY3" fmla="*/ 49222 h 55697"/>
              <a:gd name="connsiteX4" fmla="*/ 216405 w 228458"/>
              <a:gd name="connsiteY4" fmla="*/ 10 h 5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458" h="55697">
                <a:moveTo>
                  <a:pt x="216405" y="10"/>
                </a:moveTo>
                <a:cubicBezTo>
                  <a:pt x="185184" y="804"/>
                  <a:pt x="24847" y="46841"/>
                  <a:pt x="3680" y="53985"/>
                </a:cubicBezTo>
                <a:cubicBezTo>
                  <a:pt x="-17487" y="61129"/>
                  <a:pt x="58184" y="43666"/>
                  <a:pt x="89405" y="42872"/>
                </a:cubicBezTo>
                <a:cubicBezTo>
                  <a:pt x="120626" y="42078"/>
                  <a:pt x="171426" y="53191"/>
                  <a:pt x="191005" y="49222"/>
                </a:cubicBezTo>
                <a:cubicBezTo>
                  <a:pt x="210584" y="45253"/>
                  <a:pt x="247626" y="-784"/>
                  <a:pt x="216405" y="1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: 図形 1036">
            <a:extLst>
              <a:ext uri="{FF2B5EF4-FFF2-40B4-BE49-F238E27FC236}">
                <a16:creationId xmlns:a16="http://schemas.microsoft.com/office/drawing/2014/main" id="{332F6F3E-36B5-4304-A55E-47B851E661BA}"/>
              </a:ext>
            </a:extLst>
          </p:cNvPr>
          <p:cNvSpPr/>
          <p:nvPr/>
        </p:nvSpPr>
        <p:spPr>
          <a:xfrm>
            <a:off x="6847791" y="7578617"/>
            <a:ext cx="89692" cy="312847"/>
          </a:xfrm>
          <a:custGeom>
            <a:avLst/>
            <a:gdLst>
              <a:gd name="connsiteX0" fmla="*/ 89584 w 89692"/>
              <a:gd name="connsiteY0" fmla="*/ 108 h 312847"/>
              <a:gd name="connsiteX1" fmla="*/ 7034 w 89692"/>
              <a:gd name="connsiteY1" fmla="*/ 103296 h 312847"/>
              <a:gd name="connsiteX2" fmla="*/ 8622 w 89692"/>
              <a:gd name="connsiteY2" fmla="*/ 235058 h 312847"/>
              <a:gd name="connsiteX3" fmla="*/ 43547 w 89692"/>
              <a:gd name="connsiteY3" fmla="*/ 312846 h 312847"/>
              <a:gd name="connsiteX4" fmla="*/ 18147 w 89692"/>
              <a:gd name="connsiteY4" fmla="*/ 236646 h 312847"/>
              <a:gd name="connsiteX5" fmla="*/ 24497 w 89692"/>
              <a:gd name="connsiteY5" fmla="*/ 122346 h 312847"/>
              <a:gd name="connsiteX6" fmla="*/ 89584 w 89692"/>
              <a:gd name="connsiteY6" fmla="*/ 108 h 31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692" h="312847">
                <a:moveTo>
                  <a:pt x="89584" y="108"/>
                </a:moveTo>
                <a:cubicBezTo>
                  <a:pt x="86673" y="-3067"/>
                  <a:pt x="20528" y="64138"/>
                  <a:pt x="7034" y="103296"/>
                </a:cubicBezTo>
                <a:cubicBezTo>
                  <a:pt x="-6460" y="142454"/>
                  <a:pt x="2537" y="200133"/>
                  <a:pt x="8622" y="235058"/>
                </a:cubicBezTo>
                <a:cubicBezTo>
                  <a:pt x="14707" y="269983"/>
                  <a:pt x="41959" y="312581"/>
                  <a:pt x="43547" y="312846"/>
                </a:cubicBezTo>
                <a:cubicBezTo>
                  <a:pt x="45134" y="313111"/>
                  <a:pt x="21322" y="268396"/>
                  <a:pt x="18147" y="236646"/>
                </a:cubicBezTo>
                <a:cubicBezTo>
                  <a:pt x="14972" y="204896"/>
                  <a:pt x="13120" y="159123"/>
                  <a:pt x="24497" y="122346"/>
                </a:cubicBezTo>
                <a:cubicBezTo>
                  <a:pt x="35874" y="85569"/>
                  <a:pt x="92495" y="3283"/>
                  <a:pt x="89584" y="10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: 図形 1057">
            <a:extLst>
              <a:ext uri="{FF2B5EF4-FFF2-40B4-BE49-F238E27FC236}">
                <a16:creationId xmlns:a16="http://schemas.microsoft.com/office/drawing/2014/main" id="{09D77DF1-A456-4EF7-88C7-D7270DC38C27}"/>
              </a:ext>
            </a:extLst>
          </p:cNvPr>
          <p:cNvSpPr/>
          <p:nvPr/>
        </p:nvSpPr>
        <p:spPr>
          <a:xfrm>
            <a:off x="7292192" y="7605636"/>
            <a:ext cx="271139" cy="254469"/>
          </a:xfrm>
          <a:custGeom>
            <a:avLst/>
            <a:gdLst>
              <a:gd name="connsiteX0" fmla="*/ 270658 w 271139"/>
              <a:gd name="connsiteY0" fmla="*/ 77 h 254469"/>
              <a:gd name="connsiteX1" fmla="*/ 229383 w 271139"/>
              <a:gd name="connsiteY1" fmla="*/ 144539 h 254469"/>
              <a:gd name="connsiteX2" fmla="*/ 172233 w 271139"/>
              <a:gd name="connsiteY2" fmla="*/ 212802 h 254469"/>
              <a:gd name="connsiteX3" fmla="*/ 65871 w 271139"/>
              <a:gd name="connsiteY3" fmla="*/ 246139 h 254469"/>
              <a:gd name="connsiteX4" fmla="*/ 3958 w 271139"/>
              <a:gd name="connsiteY4" fmla="*/ 252489 h 254469"/>
              <a:gd name="connsiteX5" fmla="*/ 178583 w 271139"/>
              <a:gd name="connsiteY5" fmla="*/ 217564 h 254469"/>
              <a:gd name="connsiteX6" fmla="*/ 246846 w 271139"/>
              <a:gd name="connsiteY6" fmla="*/ 165177 h 254469"/>
              <a:gd name="connsiteX7" fmla="*/ 270658 w 271139"/>
              <a:gd name="connsiteY7" fmla="*/ 77 h 254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1139" h="254469">
                <a:moveTo>
                  <a:pt x="270658" y="77"/>
                </a:moveTo>
                <a:cubicBezTo>
                  <a:pt x="267747" y="-3363"/>
                  <a:pt x="245787" y="109085"/>
                  <a:pt x="229383" y="144539"/>
                </a:cubicBezTo>
                <a:cubicBezTo>
                  <a:pt x="212979" y="179993"/>
                  <a:pt x="199485" y="195869"/>
                  <a:pt x="172233" y="212802"/>
                </a:cubicBezTo>
                <a:cubicBezTo>
                  <a:pt x="144981" y="229735"/>
                  <a:pt x="93917" y="239525"/>
                  <a:pt x="65871" y="246139"/>
                </a:cubicBezTo>
                <a:cubicBezTo>
                  <a:pt x="37825" y="252753"/>
                  <a:pt x="-14827" y="257251"/>
                  <a:pt x="3958" y="252489"/>
                </a:cubicBezTo>
                <a:cubicBezTo>
                  <a:pt x="22743" y="247727"/>
                  <a:pt x="138102" y="232116"/>
                  <a:pt x="178583" y="217564"/>
                </a:cubicBezTo>
                <a:cubicBezTo>
                  <a:pt x="219064" y="203012"/>
                  <a:pt x="230706" y="198514"/>
                  <a:pt x="246846" y="165177"/>
                </a:cubicBezTo>
                <a:cubicBezTo>
                  <a:pt x="262986" y="131840"/>
                  <a:pt x="273569" y="3517"/>
                  <a:pt x="270658" y="7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: 図形 1083">
            <a:extLst>
              <a:ext uri="{FF2B5EF4-FFF2-40B4-BE49-F238E27FC236}">
                <a16:creationId xmlns:a16="http://schemas.microsoft.com/office/drawing/2014/main" id="{CA64D20C-E162-4C12-8BD8-AD12DC76116C}"/>
              </a:ext>
            </a:extLst>
          </p:cNvPr>
          <p:cNvSpPr/>
          <p:nvPr/>
        </p:nvSpPr>
        <p:spPr>
          <a:xfrm>
            <a:off x="7120595" y="7634225"/>
            <a:ext cx="182504" cy="225869"/>
          </a:xfrm>
          <a:custGeom>
            <a:avLst/>
            <a:gdLst>
              <a:gd name="connsiteX0" fmla="*/ 35855 w 182504"/>
              <a:gd name="connsiteY0" fmla="*/ 63 h 225869"/>
              <a:gd name="connsiteX1" fmla="*/ 19980 w 182504"/>
              <a:gd name="connsiteY1" fmla="*/ 68325 h 225869"/>
              <a:gd name="connsiteX2" fmla="*/ 45380 w 182504"/>
              <a:gd name="connsiteY2" fmla="*/ 112775 h 225869"/>
              <a:gd name="connsiteX3" fmla="*/ 181905 w 182504"/>
              <a:gd name="connsiteY3" fmla="*/ 223900 h 225869"/>
              <a:gd name="connsiteX4" fmla="*/ 91418 w 182504"/>
              <a:gd name="connsiteY4" fmla="*/ 176275 h 225869"/>
              <a:gd name="connsiteX5" fmla="*/ 930 w 182504"/>
              <a:gd name="connsiteY5" fmla="*/ 81025 h 225869"/>
              <a:gd name="connsiteX6" fmla="*/ 35855 w 182504"/>
              <a:gd name="connsiteY6" fmla="*/ 63 h 225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504" h="225869">
                <a:moveTo>
                  <a:pt x="35855" y="63"/>
                </a:moveTo>
                <a:cubicBezTo>
                  <a:pt x="39030" y="-2054"/>
                  <a:pt x="18393" y="49540"/>
                  <a:pt x="19980" y="68325"/>
                </a:cubicBezTo>
                <a:cubicBezTo>
                  <a:pt x="21567" y="87110"/>
                  <a:pt x="18393" y="86846"/>
                  <a:pt x="45380" y="112775"/>
                </a:cubicBezTo>
                <a:cubicBezTo>
                  <a:pt x="72367" y="138704"/>
                  <a:pt x="174232" y="213317"/>
                  <a:pt x="181905" y="223900"/>
                </a:cubicBezTo>
                <a:cubicBezTo>
                  <a:pt x="189578" y="234483"/>
                  <a:pt x="121580" y="200087"/>
                  <a:pt x="91418" y="176275"/>
                </a:cubicBezTo>
                <a:cubicBezTo>
                  <a:pt x="61256" y="152463"/>
                  <a:pt x="8338" y="113833"/>
                  <a:pt x="930" y="81025"/>
                </a:cubicBezTo>
                <a:cubicBezTo>
                  <a:pt x="-6478" y="48217"/>
                  <a:pt x="32680" y="2180"/>
                  <a:pt x="35855" y="6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: 図形 1182">
            <a:extLst>
              <a:ext uri="{FF2B5EF4-FFF2-40B4-BE49-F238E27FC236}">
                <a16:creationId xmlns:a16="http://schemas.microsoft.com/office/drawing/2014/main" id="{D7F193C8-6C97-424E-A965-7581A9449DAC}"/>
              </a:ext>
            </a:extLst>
          </p:cNvPr>
          <p:cNvSpPr/>
          <p:nvPr/>
        </p:nvSpPr>
        <p:spPr>
          <a:xfrm>
            <a:off x="7394559" y="7624763"/>
            <a:ext cx="228336" cy="468555"/>
          </a:xfrm>
          <a:custGeom>
            <a:avLst/>
            <a:gdLst>
              <a:gd name="connsiteX0" fmla="*/ 184166 w 228336"/>
              <a:gd name="connsiteY0" fmla="*/ 0 h 468555"/>
              <a:gd name="connsiteX1" fmla="*/ 198454 w 228336"/>
              <a:gd name="connsiteY1" fmla="*/ 146050 h 468555"/>
              <a:gd name="connsiteX2" fmla="*/ 92091 w 228336"/>
              <a:gd name="connsiteY2" fmla="*/ 333375 h 468555"/>
              <a:gd name="connsiteX3" fmla="*/ 16 w 228336"/>
              <a:gd name="connsiteY3" fmla="*/ 468312 h 468555"/>
              <a:gd name="connsiteX4" fmla="*/ 85741 w 228336"/>
              <a:gd name="connsiteY4" fmla="*/ 360362 h 468555"/>
              <a:gd name="connsiteX5" fmla="*/ 225441 w 228336"/>
              <a:gd name="connsiteY5" fmla="*/ 146050 h 468555"/>
              <a:gd name="connsiteX6" fmla="*/ 184166 w 228336"/>
              <a:gd name="connsiteY6" fmla="*/ 0 h 468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336" h="468555">
                <a:moveTo>
                  <a:pt x="184166" y="0"/>
                </a:moveTo>
                <a:cubicBezTo>
                  <a:pt x="179668" y="0"/>
                  <a:pt x="213800" y="90488"/>
                  <a:pt x="198454" y="146050"/>
                </a:cubicBezTo>
                <a:cubicBezTo>
                  <a:pt x="183108" y="201612"/>
                  <a:pt x="125164" y="279665"/>
                  <a:pt x="92091" y="333375"/>
                </a:cubicBezTo>
                <a:cubicBezTo>
                  <a:pt x="59018" y="387085"/>
                  <a:pt x="1074" y="463814"/>
                  <a:pt x="16" y="468312"/>
                </a:cubicBezTo>
                <a:cubicBezTo>
                  <a:pt x="-1042" y="472810"/>
                  <a:pt x="48170" y="414072"/>
                  <a:pt x="85741" y="360362"/>
                </a:cubicBezTo>
                <a:cubicBezTo>
                  <a:pt x="123312" y="306652"/>
                  <a:pt x="209831" y="202935"/>
                  <a:pt x="225441" y="146050"/>
                </a:cubicBezTo>
                <a:cubicBezTo>
                  <a:pt x="241051" y="89165"/>
                  <a:pt x="188664" y="0"/>
                  <a:pt x="184166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: 図形 1183">
            <a:extLst>
              <a:ext uri="{FF2B5EF4-FFF2-40B4-BE49-F238E27FC236}">
                <a16:creationId xmlns:a16="http://schemas.microsoft.com/office/drawing/2014/main" id="{A8BC8C19-4381-4F5E-A4EF-5947F8334957}"/>
              </a:ext>
            </a:extLst>
          </p:cNvPr>
          <p:cNvSpPr/>
          <p:nvPr/>
        </p:nvSpPr>
        <p:spPr>
          <a:xfrm>
            <a:off x="6924553" y="7931008"/>
            <a:ext cx="479957" cy="178140"/>
          </a:xfrm>
          <a:custGeom>
            <a:avLst/>
            <a:gdLst>
              <a:gd name="connsiteX0" fmla="*/ 1710 w 479957"/>
              <a:gd name="connsiteY0" fmla="*/ 142 h 178140"/>
              <a:gd name="connsiteX1" fmla="*/ 93785 w 479957"/>
              <a:gd name="connsiteY1" fmla="*/ 69992 h 178140"/>
              <a:gd name="connsiteX2" fmla="*/ 182685 w 479957"/>
              <a:gd name="connsiteY2" fmla="*/ 133492 h 178140"/>
              <a:gd name="connsiteX3" fmla="*/ 262060 w 479957"/>
              <a:gd name="connsiteY3" fmla="*/ 174767 h 178140"/>
              <a:gd name="connsiteX4" fmla="*/ 479547 w 479957"/>
              <a:gd name="connsiteY4" fmla="*/ 174767 h 178140"/>
              <a:gd name="connsiteX5" fmla="*/ 312860 w 479957"/>
              <a:gd name="connsiteY5" fmla="*/ 166830 h 178140"/>
              <a:gd name="connsiteX6" fmla="*/ 177922 w 479957"/>
              <a:gd name="connsiteY6" fmla="*/ 89042 h 178140"/>
              <a:gd name="connsiteX7" fmla="*/ 1710 w 479957"/>
              <a:gd name="connsiteY7" fmla="*/ 142 h 17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957" h="178140">
                <a:moveTo>
                  <a:pt x="1710" y="142"/>
                </a:moveTo>
                <a:cubicBezTo>
                  <a:pt x="-12313" y="-3033"/>
                  <a:pt x="63623" y="47767"/>
                  <a:pt x="93785" y="69992"/>
                </a:cubicBezTo>
                <a:cubicBezTo>
                  <a:pt x="123947" y="92217"/>
                  <a:pt x="154639" y="116030"/>
                  <a:pt x="182685" y="133492"/>
                </a:cubicBezTo>
                <a:cubicBezTo>
                  <a:pt x="210731" y="150955"/>
                  <a:pt x="212583" y="167888"/>
                  <a:pt x="262060" y="174767"/>
                </a:cubicBezTo>
                <a:cubicBezTo>
                  <a:pt x="311537" y="181646"/>
                  <a:pt x="471080" y="176090"/>
                  <a:pt x="479547" y="174767"/>
                </a:cubicBezTo>
                <a:cubicBezTo>
                  <a:pt x="488014" y="173444"/>
                  <a:pt x="363131" y="181117"/>
                  <a:pt x="312860" y="166830"/>
                </a:cubicBezTo>
                <a:cubicBezTo>
                  <a:pt x="262589" y="152543"/>
                  <a:pt x="228987" y="115236"/>
                  <a:pt x="177922" y="89042"/>
                </a:cubicBezTo>
                <a:cubicBezTo>
                  <a:pt x="126857" y="62848"/>
                  <a:pt x="15733" y="3317"/>
                  <a:pt x="1710" y="14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: 図形 1184">
            <a:extLst>
              <a:ext uri="{FF2B5EF4-FFF2-40B4-BE49-F238E27FC236}">
                <a16:creationId xmlns:a16="http://schemas.microsoft.com/office/drawing/2014/main" id="{826E6D5B-4AF1-48EE-B34A-93B8C3D0FFEC}"/>
              </a:ext>
            </a:extLst>
          </p:cNvPr>
          <p:cNvSpPr/>
          <p:nvPr/>
        </p:nvSpPr>
        <p:spPr>
          <a:xfrm>
            <a:off x="7202109" y="7777113"/>
            <a:ext cx="390140" cy="141969"/>
          </a:xfrm>
          <a:custGeom>
            <a:avLst/>
            <a:gdLst>
              <a:gd name="connsiteX0" fmla="*/ 389316 w 390140"/>
              <a:gd name="connsiteY0" fmla="*/ 50 h 141969"/>
              <a:gd name="connsiteX1" fmla="*/ 248029 w 390140"/>
              <a:gd name="connsiteY1" fmla="*/ 115937 h 141969"/>
              <a:gd name="connsiteX2" fmla="*/ 144841 w 390140"/>
              <a:gd name="connsiteY2" fmla="*/ 131812 h 141969"/>
              <a:gd name="connsiteX3" fmla="*/ 379 w 390140"/>
              <a:gd name="connsiteY3" fmla="*/ 73075 h 141969"/>
              <a:gd name="connsiteX4" fmla="*/ 190879 w 390140"/>
              <a:gd name="connsiteY4" fmla="*/ 141337 h 141969"/>
              <a:gd name="connsiteX5" fmla="*/ 302004 w 390140"/>
              <a:gd name="connsiteY5" fmla="*/ 101650 h 141969"/>
              <a:gd name="connsiteX6" fmla="*/ 389316 w 390140"/>
              <a:gd name="connsiteY6" fmla="*/ 50 h 14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0140" h="141969">
                <a:moveTo>
                  <a:pt x="389316" y="50"/>
                </a:moveTo>
                <a:cubicBezTo>
                  <a:pt x="380320" y="2431"/>
                  <a:pt x="288775" y="93977"/>
                  <a:pt x="248029" y="115937"/>
                </a:cubicBezTo>
                <a:cubicBezTo>
                  <a:pt x="207283" y="137897"/>
                  <a:pt x="186116" y="138956"/>
                  <a:pt x="144841" y="131812"/>
                </a:cubicBezTo>
                <a:cubicBezTo>
                  <a:pt x="103566" y="124668"/>
                  <a:pt x="-7294" y="71488"/>
                  <a:pt x="379" y="73075"/>
                </a:cubicBezTo>
                <a:cubicBezTo>
                  <a:pt x="8052" y="74662"/>
                  <a:pt x="140608" y="136575"/>
                  <a:pt x="190879" y="141337"/>
                </a:cubicBezTo>
                <a:cubicBezTo>
                  <a:pt x="241150" y="146099"/>
                  <a:pt x="272635" y="123081"/>
                  <a:pt x="302004" y="101650"/>
                </a:cubicBezTo>
                <a:cubicBezTo>
                  <a:pt x="331373" y="80219"/>
                  <a:pt x="398312" y="-2331"/>
                  <a:pt x="389316" y="5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: 図形 1185">
            <a:extLst>
              <a:ext uri="{FF2B5EF4-FFF2-40B4-BE49-F238E27FC236}">
                <a16:creationId xmlns:a16="http://schemas.microsoft.com/office/drawing/2014/main" id="{F85FE591-F806-4D51-A6B1-11A5DC4A339D}"/>
              </a:ext>
            </a:extLst>
          </p:cNvPr>
          <p:cNvSpPr/>
          <p:nvPr/>
        </p:nvSpPr>
        <p:spPr>
          <a:xfrm>
            <a:off x="7435850" y="6854825"/>
            <a:ext cx="227769" cy="100551"/>
          </a:xfrm>
          <a:custGeom>
            <a:avLst/>
            <a:gdLst>
              <a:gd name="connsiteX0" fmla="*/ 0 w 227769"/>
              <a:gd name="connsiteY0" fmla="*/ 0 h 100551"/>
              <a:gd name="connsiteX1" fmla="*/ 130175 w 227769"/>
              <a:gd name="connsiteY1" fmla="*/ 52388 h 100551"/>
              <a:gd name="connsiteX2" fmla="*/ 227013 w 227769"/>
              <a:gd name="connsiteY2" fmla="*/ 100013 h 100551"/>
              <a:gd name="connsiteX3" fmla="*/ 177800 w 227769"/>
              <a:gd name="connsiteY3" fmla="*/ 79375 h 100551"/>
              <a:gd name="connsiteX4" fmla="*/ 0 w 227769"/>
              <a:gd name="connsiteY4" fmla="*/ 0 h 100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769" h="100551">
                <a:moveTo>
                  <a:pt x="0" y="0"/>
                </a:moveTo>
                <a:cubicBezTo>
                  <a:pt x="46170" y="17859"/>
                  <a:pt x="92340" y="35719"/>
                  <a:pt x="130175" y="52388"/>
                </a:cubicBezTo>
                <a:cubicBezTo>
                  <a:pt x="168010" y="69057"/>
                  <a:pt x="219076" y="95515"/>
                  <a:pt x="227013" y="100013"/>
                </a:cubicBezTo>
                <a:cubicBezTo>
                  <a:pt x="234950" y="104511"/>
                  <a:pt x="177800" y="79375"/>
                  <a:pt x="177800" y="7937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: 図形 1186">
            <a:extLst>
              <a:ext uri="{FF2B5EF4-FFF2-40B4-BE49-F238E27FC236}">
                <a16:creationId xmlns:a16="http://schemas.microsoft.com/office/drawing/2014/main" id="{A4755A87-F9A4-435C-B833-2FF1C7192E5B}"/>
              </a:ext>
            </a:extLst>
          </p:cNvPr>
          <p:cNvSpPr/>
          <p:nvPr/>
        </p:nvSpPr>
        <p:spPr>
          <a:xfrm>
            <a:off x="7660670" y="6977271"/>
            <a:ext cx="54283" cy="250618"/>
          </a:xfrm>
          <a:custGeom>
            <a:avLst/>
            <a:gdLst>
              <a:gd name="connsiteX0" fmla="*/ 27593 w 54283"/>
              <a:gd name="connsiteY0" fmla="*/ 1379 h 250618"/>
              <a:gd name="connsiteX1" fmla="*/ 51405 w 54283"/>
              <a:gd name="connsiteY1" fmla="*/ 50592 h 250618"/>
              <a:gd name="connsiteX2" fmla="*/ 52993 w 54283"/>
              <a:gd name="connsiteY2" fmla="*/ 99804 h 250618"/>
              <a:gd name="connsiteX3" fmla="*/ 43468 w 54283"/>
              <a:gd name="connsiteY3" fmla="*/ 141079 h 250618"/>
              <a:gd name="connsiteX4" fmla="*/ 19655 w 54283"/>
              <a:gd name="connsiteY4" fmla="*/ 185529 h 250618"/>
              <a:gd name="connsiteX5" fmla="*/ 2193 w 54283"/>
              <a:gd name="connsiteY5" fmla="*/ 250617 h 250618"/>
              <a:gd name="connsiteX6" fmla="*/ 5368 w 54283"/>
              <a:gd name="connsiteY6" fmla="*/ 183942 h 250618"/>
              <a:gd name="connsiteX7" fmla="*/ 48230 w 54283"/>
              <a:gd name="connsiteY7" fmla="*/ 107742 h 250618"/>
              <a:gd name="connsiteX8" fmla="*/ 27593 w 54283"/>
              <a:gd name="connsiteY8" fmla="*/ 1379 h 250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83" h="250618">
                <a:moveTo>
                  <a:pt x="27593" y="1379"/>
                </a:moveTo>
                <a:cubicBezTo>
                  <a:pt x="28122" y="-8146"/>
                  <a:pt x="47172" y="34188"/>
                  <a:pt x="51405" y="50592"/>
                </a:cubicBezTo>
                <a:cubicBezTo>
                  <a:pt x="55638" y="66996"/>
                  <a:pt x="54316" y="84723"/>
                  <a:pt x="52993" y="99804"/>
                </a:cubicBezTo>
                <a:cubicBezTo>
                  <a:pt x="51670" y="114885"/>
                  <a:pt x="49024" y="126791"/>
                  <a:pt x="43468" y="141079"/>
                </a:cubicBezTo>
                <a:cubicBezTo>
                  <a:pt x="37912" y="155367"/>
                  <a:pt x="26534" y="167273"/>
                  <a:pt x="19655" y="185529"/>
                </a:cubicBezTo>
                <a:cubicBezTo>
                  <a:pt x="12776" y="203785"/>
                  <a:pt x="4574" y="250881"/>
                  <a:pt x="2193" y="250617"/>
                </a:cubicBezTo>
                <a:cubicBezTo>
                  <a:pt x="-188" y="250353"/>
                  <a:pt x="-2305" y="207754"/>
                  <a:pt x="5368" y="183942"/>
                </a:cubicBezTo>
                <a:cubicBezTo>
                  <a:pt x="13041" y="160130"/>
                  <a:pt x="43732" y="138434"/>
                  <a:pt x="48230" y="107742"/>
                </a:cubicBezTo>
                <a:cubicBezTo>
                  <a:pt x="52728" y="77050"/>
                  <a:pt x="27064" y="10904"/>
                  <a:pt x="27593" y="137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: 図形 1187">
            <a:extLst>
              <a:ext uri="{FF2B5EF4-FFF2-40B4-BE49-F238E27FC236}">
                <a16:creationId xmlns:a16="http://schemas.microsoft.com/office/drawing/2014/main" id="{E5522D99-2ED2-4748-A08D-98D5AC086399}"/>
              </a:ext>
            </a:extLst>
          </p:cNvPr>
          <p:cNvSpPr/>
          <p:nvPr/>
        </p:nvSpPr>
        <p:spPr>
          <a:xfrm>
            <a:off x="7548562" y="7286372"/>
            <a:ext cx="119433" cy="336916"/>
          </a:xfrm>
          <a:custGeom>
            <a:avLst/>
            <a:gdLst>
              <a:gd name="connsiteX0" fmla="*/ 117476 w 119433"/>
              <a:gd name="connsiteY0" fmla="*/ 1841 h 336916"/>
              <a:gd name="connsiteX1" fmla="*/ 88901 w 119433"/>
              <a:gd name="connsiteY1" fmla="*/ 82803 h 336916"/>
              <a:gd name="connsiteX2" fmla="*/ 55563 w 119433"/>
              <a:gd name="connsiteY2" fmla="*/ 152653 h 336916"/>
              <a:gd name="connsiteX3" fmla="*/ 30163 w 119433"/>
              <a:gd name="connsiteY3" fmla="*/ 209803 h 336916"/>
              <a:gd name="connsiteX4" fmla="*/ 9526 w 119433"/>
              <a:gd name="connsiteY4" fmla="*/ 251078 h 336916"/>
              <a:gd name="connsiteX5" fmla="*/ 4763 w 119433"/>
              <a:gd name="connsiteY5" fmla="*/ 336803 h 336916"/>
              <a:gd name="connsiteX6" fmla="*/ 1588 w 119433"/>
              <a:gd name="connsiteY6" fmla="*/ 266953 h 336916"/>
              <a:gd name="connsiteX7" fmla="*/ 31751 w 119433"/>
              <a:gd name="connsiteY7" fmla="*/ 166941 h 336916"/>
              <a:gd name="connsiteX8" fmla="*/ 117476 w 119433"/>
              <a:gd name="connsiteY8" fmla="*/ 1841 h 336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33" h="336916">
                <a:moveTo>
                  <a:pt x="117476" y="1841"/>
                </a:moveTo>
                <a:cubicBezTo>
                  <a:pt x="127001" y="-12182"/>
                  <a:pt x="99220" y="57668"/>
                  <a:pt x="88901" y="82803"/>
                </a:cubicBezTo>
                <a:cubicBezTo>
                  <a:pt x="78582" y="107938"/>
                  <a:pt x="65353" y="131486"/>
                  <a:pt x="55563" y="152653"/>
                </a:cubicBezTo>
                <a:cubicBezTo>
                  <a:pt x="45773" y="173820"/>
                  <a:pt x="37836" y="193399"/>
                  <a:pt x="30163" y="209803"/>
                </a:cubicBezTo>
                <a:cubicBezTo>
                  <a:pt x="22490" y="226207"/>
                  <a:pt x="13759" y="229911"/>
                  <a:pt x="9526" y="251078"/>
                </a:cubicBezTo>
                <a:cubicBezTo>
                  <a:pt x="5293" y="272245"/>
                  <a:pt x="6086" y="334157"/>
                  <a:pt x="4763" y="336803"/>
                </a:cubicBezTo>
                <a:cubicBezTo>
                  <a:pt x="3440" y="339449"/>
                  <a:pt x="-2910" y="295263"/>
                  <a:pt x="1588" y="266953"/>
                </a:cubicBezTo>
                <a:cubicBezTo>
                  <a:pt x="6086" y="238643"/>
                  <a:pt x="13495" y="211920"/>
                  <a:pt x="31751" y="166941"/>
                </a:cubicBezTo>
                <a:cubicBezTo>
                  <a:pt x="50007" y="121962"/>
                  <a:pt x="107951" y="15864"/>
                  <a:pt x="117476" y="184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: 図形 1189">
            <a:extLst>
              <a:ext uri="{FF2B5EF4-FFF2-40B4-BE49-F238E27FC236}">
                <a16:creationId xmlns:a16="http://schemas.microsoft.com/office/drawing/2014/main" id="{1A28EC01-66A1-454F-987C-66E06C7A02EB}"/>
              </a:ext>
            </a:extLst>
          </p:cNvPr>
          <p:cNvSpPr/>
          <p:nvPr/>
        </p:nvSpPr>
        <p:spPr>
          <a:xfrm>
            <a:off x="7324101" y="6937231"/>
            <a:ext cx="279209" cy="122285"/>
          </a:xfrm>
          <a:custGeom>
            <a:avLst/>
            <a:gdLst>
              <a:gd name="connsiteX0" fmla="*/ 624 w 279209"/>
              <a:gd name="connsiteY0" fmla="*/ 1732 h 122285"/>
              <a:gd name="connsiteX1" fmla="*/ 105399 w 279209"/>
              <a:gd name="connsiteY1" fmla="*/ 35069 h 122285"/>
              <a:gd name="connsiteX2" fmla="*/ 253037 w 279209"/>
              <a:gd name="connsiteY2" fmla="*/ 112857 h 122285"/>
              <a:gd name="connsiteX3" fmla="*/ 276849 w 279209"/>
              <a:gd name="connsiteY3" fmla="*/ 117619 h 122285"/>
              <a:gd name="connsiteX4" fmla="*/ 224462 w 279209"/>
              <a:gd name="connsiteY4" fmla="*/ 82694 h 122285"/>
              <a:gd name="connsiteX5" fmla="*/ 135562 w 279209"/>
              <a:gd name="connsiteY5" fmla="*/ 35069 h 122285"/>
              <a:gd name="connsiteX6" fmla="*/ 64124 w 279209"/>
              <a:gd name="connsiteY6" fmla="*/ 8082 h 122285"/>
              <a:gd name="connsiteX7" fmla="*/ 624 w 279209"/>
              <a:gd name="connsiteY7" fmla="*/ 1732 h 12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9209" h="122285">
                <a:moveTo>
                  <a:pt x="624" y="1732"/>
                </a:moveTo>
                <a:cubicBezTo>
                  <a:pt x="7503" y="6230"/>
                  <a:pt x="63330" y="16548"/>
                  <a:pt x="105399" y="35069"/>
                </a:cubicBezTo>
                <a:cubicBezTo>
                  <a:pt x="147468" y="53590"/>
                  <a:pt x="224462" y="99099"/>
                  <a:pt x="253037" y="112857"/>
                </a:cubicBezTo>
                <a:cubicBezTo>
                  <a:pt x="281612" y="126615"/>
                  <a:pt x="281611" y="122646"/>
                  <a:pt x="276849" y="117619"/>
                </a:cubicBezTo>
                <a:cubicBezTo>
                  <a:pt x="272087" y="112592"/>
                  <a:pt x="248010" y="96452"/>
                  <a:pt x="224462" y="82694"/>
                </a:cubicBezTo>
                <a:cubicBezTo>
                  <a:pt x="200914" y="68936"/>
                  <a:pt x="162285" y="47504"/>
                  <a:pt x="135562" y="35069"/>
                </a:cubicBezTo>
                <a:cubicBezTo>
                  <a:pt x="108839" y="22634"/>
                  <a:pt x="82645" y="13903"/>
                  <a:pt x="64124" y="8082"/>
                </a:cubicBezTo>
                <a:cubicBezTo>
                  <a:pt x="45603" y="2261"/>
                  <a:pt x="-6255" y="-2766"/>
                  <a:pt x="624" y="173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: 図形 1190">
            <a:extLst>
              <a:ext uri="{FF2B5EF4-FFF2-40B4-BE49-F238E27FC236}">
                <a16:creationId xmlns:a16="http://schemas.microsoft.com/office/drawing/2014/main" id="{95F2C130-3013-48E6-9237-B6AEA5139FE1}"/>
              </a:ext>
            </a:extLst>
          </p:cNvPr>
          <p:cNvSpPr/>
          <p:nvPr/>
        </p:nvSpPr>
        <p:spPr>
          <a:xfrm>
            <a:off x="7306627" y="6857994"/>
            <a:ext cx="137309" cy="39977"/>
          </a:xfrm>
          <a:custGeom>
            <a:avLst/>
            <a:gdLst>
              <a:gd name="connsiteX0" fmla="*/ 137161 w 137309"/>
              <a:gd name="connsiteY0" fmla="*/ 6 h 39977"/>
              <a:gd name="connsiteX1" fmla="*/ 32386 w 137309"/>
              <a:gd name="connsiteY1" fmla="*/ 36519 h 39977"/>
              <a:gd name="connsiteX2" fmla="*/ 636 w 137309"/>
              <a:gd name="connsiteY2" fmla="*/ 38106 h 39977"/>
              <a:gd name="connsiteX3" fmla="*/ 54611 w 137309"/>
              <a:gd name="connsiteY3" fmla="*/ 33344 h 39977"/>
              <a:gd name="connsiteX4" fmla="*/ 137161 w 137309"/>
              <a:gd name="connsiteY4" fmla="*/ 6 h 39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309" h="39977">
                <a:moveTo>
                  <a:pt x="137161" y="6"/>
                </a:moveTo>
                <a:cubicBezTo>
                  <a:pt x="133457" y="535"/>
                  <a:pt x="55140" y="30169"/>
                  <a:pt x="32386" y="36519"/>
                </a:cubicBezTo>
                <a:cubicBezTo>
                  <a:pt x="9632" y="42869"/>
                  <a:pt x="-3068" y="38635"/>
                  <a:pt x="636" y="38106"/>
                </a:cubicBezTo>
                <a:cubicBezTo>
                  <a:pt x="4340" y="37577"/>
                  <a:pt x="34767" y="34138"/>
                  <a:pt x="54611" y="33344"/>
                </a:cubicBezTo>
                <a:cubicBezTo>
                  <a:pt x="74455" y="32550"/>
                  <a:pt x="140865" y="-523"/>
                  <a:pt x="137161" y="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: 図形 1191">
            <a:extLst>
              <a:ext uri="{FF2B5EF4-FFF2-40B4-BE49-F238E27FC236}">
                <a16:creationId xmlns:a16="http://schemas.microsoft.com/office/drawing/2014/main" id="{D90B9FBC-C516-4451-9EC0-6D9201CF0E4D}"/>
              </a:ext>
            </a:extLst>
          </p:cNvPr>
          <p:cNvSpPr/>
          <p:nvPr/>
        </p:nvSpPr>
        <p:spPr>
          <a:xfrm>
            <a:off x="7294563" y="6842092"/>
            <a:ext cx="174626" cy="26021"/>
          </a:xfrm>
          <a:custGeom>
            <a:avLst/>
            <a:gdLst>
              <a:gd name="connsiteX0" fmla="*/ 174625 w 174626"/>
              <a:gd name="connsiteY0" fmla="*/ 15908 h 26021"/>
              <a:gd name="connsiteX1" fmla="*/ 109537 w 174626"/>
              <a:gd name="connsiteY1" fmla="*/ 33 h 26021"/>
              <a:gd name="connsiteX2" fmla="*/ 61912 w 174626"/>
              <a:gd name="connsiteY2" fmla="*/ 20671 h 26021"/>
              <a:gd name="connsiteX3" fmla="*/ 17462 w 174626"/>
              <a:gd name="connsiteY3" fmla="*/ 25433 h 26021"/>
              <a:gd name="connsiteX4" fmla="*/ 0 w 174626"/>
              <a:gd name="connsiteY4" fmla="*/ 25433 h 26021"/>
              <a:gd name="connsiteX5" fmla="*/ 63500 w 174626"/>
              <a:gd name="connsiteY5" fmla="*/ 25433 h 26021"/>
              <a:gd name="connsiteX6" fmla="*/ 107950 w 174626"/>
              <a:gd name="connsiteY6" fmla="*/ 17496 h 26021"/>
              <a:gd name="connsiteX7" fmla="*/ 174625 w 174626"/>
              <a:gd name="connsiteY7" fmla="*/ 15908 h 2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626" h="26021">
                <a:moveTo>
                  <a:pt x="174625" y="15908"/>
                </a:moveTo>
                <a:cubicBezTo>
                  <a:pt x="174889" y="12998"/>
                  <a:pt x="128322" y="-761"/>
                  <a:pt x="109537" y="33"/>
                </a:cubicBezTo>
                <a:cubicBezTo>
                  <a:pt x="90752" y="827"/>
                  <a:pt x="77258" y="16438"/>
                  <a:pt x="61912" y="20671"/>
                </a:cubicBezTo>
                <a:cubicBezTo>
                  <a:pt x="46566" y="24904"/>
                  <a:pt x="27781" y="24639"/>
                  <a:pt x="17462" y="25433"/>
                </a:cubicBezTo>
                <a:cubicBezTo>
                  <a:pt x="7143" y="26227"/>
                  <a:pt x="0" y="25433"/>
                  <a:pt x="0" y="25433"/>
                </a:cubicBezTo>
                <a:cubicBezTo>
                  <a:pt x="7673" y="25433"/>
                  <a:pt x="45508" y="26756"/>
                  <a:pt x="63500" y="25433"/>
                </a:cubicBezTo>
                <a:cubicBezTo>
                  <a:pt x="81492" y="24110"/>
                  <a:pt x="95779" y="18819"/>
                  <a:pt x="107950" y="17496"/>
                </a:cubicBezTo>
                <a:cubicBezTo>
                  <a:pt x="120121" y="16173"/>
                  <a:pt x="174361" y="18818"/>
                  <a:pt x="174625" y="1590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: 図形 1192">
            <a:extLst>
              <a:ext uri="{FF2B5EF4-FFF2-40B4-BE49-F238E27FC236}">
                <a16:creationId xmlns:a16="http://schemas.microsoft.com/office/drawing/2014/main" id="{50187D29-5F60-4CD6-9FCA-DEF379C1EBDC}"/>
              </a:ext>
            </a:extLst>
          </p:cNvPr>
          <p:cNvSpPr/>
          <p:nvPr/>
        </p:nvSpPr>
        <p:spPr>
          <a:xfrm>
            <a:off x="7322712" y="6878528"/>
            <a:ext cx="34091" cy="70994"/>
          </a:xfrm>
          <a:custGeom>
            <a:avLst/>
            <a:gdLst>
              <a:gd name="connsiteX0" fmla="*/ 426 w 34091"/>
              <a:gd name="connsiteY0" fmla="*/ 110 h 70994"/>
              <a:gd name="connsiteX1" fmla="*/ 33763 w 34091"/>
              <a:gd name="connsiteY1" fmla="*/ 68372 h 70994"/>
              <a:gd name="connsiteX2" fmla="*/ 16301 w 34091"/>
              <a:gd name="connsiteY2" fmla="*/ 52497 h 70994"/>
              <a:gd name="connsiteX3" fmla="*/ 426 w 34091"/>
              <a:gd name="connsiteY3" fmla="*/ 110 h 7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91" h="70994">
                <a:moveTo>
                  <a:pt x="426" y="110"/>
                </a:moveTo>
                <a:cubicBezTo>
                  <a:pt x="3336" y="2756"/>
                  <a:pt x="31117" y="59641"/>
                  <a:pt x="33763" y="68372"/>
                </a:cubicBezTo>
                <a:cubicBezTo>
                  <a:pt x="36409" y="77103"/>
                  <a:pt x="22386" y="62022"/>
                  <a:pt x="16301" y="52497"/>
                </a:cubicBezTo>
                <a:cubicBezTo>
                  <a:pt x="10216" y="42972"/>
                  <a:pt x="-2484" y="-2536"/>
                  <a:pt x="426" y="11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: 図形 1193">
            <a:extLst>
              <a:ext uri="{FF2B5EF4-FFF2-40B4-BE49-F238E27FC236}">
                <a16:creationId xmlns:a16="http://schemas.microsoft.com/office/drawing/2014/main" id="{3950C06C-0C7B-476A-92EA-AF3C14B332BC}"/>
              </a:ext>
            </a:extLst>
          </p:cNvPr>
          <p:cNvSpPr/>
          <p:nvPr/>
        </p:nvSpPr>
        <p:spPr>
          <a:xfrm>
            <a:off x="7541089" y="7065900"/>
            <a:ext cx="63160" cy="175757"/>
          </a:xfrm>
          <a:custGeom>
            <a:avLst/>
            <a:gdLst>
              <a:gd name="connsiteX0" fmla="*/ 63036 w 63160"/>
              <a:gd name="connsiteY0" fmla="*/ 63 h 175757"/>
              <a:gd name="connsiteX1" fmla="*/ 18586 w 63160"/>
              <a:gd name="connsiteY1" fmla="*/ 55625 h 175757"/>
              <a:gd name="connsiteX2" fmla="*/ 23349 w 63160"/>
              <a:gd name="connsiteY2" fmla="*/ 173100 h 175757"/>
              <a:gd name="connsiteX3" fmla="*/ 10649 w 63160"/>
              <a:gd name="connsiteY3" fmla="*/ 131825 h 175757"/>
              <a:gd name="connsiteX4" fmla="*/ 2711 w 63160"/>
              <a:gd name="connsiteY4" fmla="*/ 65150 h 175757"/>
              <a:gd name="connsiteX5" fmla="*/ 63036 w 63160"/>
              <a:gd name="connsiteY5" fmla="*/ 63 h 175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160" h="175757">
                <a:moveTo>
                  <a:pt x="63036" y="63"/>
                </a:moveTo>
                <a:cubicBezTo>
                  <a:pt x="65682" y="-1525"/>
                  <a:pt x="25200" y="26786"/>
                  <a:pt x="18586" y="55625"/>
                </a:cubicBezTo>
                <a:cubicBezTo>
                  <a:pt x="11972" y="84464"/>
                  <a:pt x="24672" y="160400"/>
                  <a:pt x="23349" y="173100"/>
                </a:cubicBezTo>
                <a:cubicBezTo>
                  <a:pt x="22026" y="185800"/>
                  <a:pt x="14089" y="149817"/>
                  <a:pt x="10649" y="131825"/>
                </a:cubicBezTo>
                <a:cubicBezTo>
                  <a:pt x="7209" y="113833"/>
                  <a:pt x="-5491" y="87375"/>
                  <a:pt x="2711" y="65150"/>
                </a:cubicBezTo>
                <a:cubicBezTo>
                  <a:pt x="10913" y="42925"/>
                  <a:pt x="60390" y="1651"/>
                  <a:pt x="63036" y="6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: 図形 1194">
            <a:extLst>
              <a:ext uri="{FF2B5EF4-FFF2-40B4-BE49-F238E27FC236}">
                <a16:creationId xmlns:a16="http://schemas.microsoft.com/office/drawing/2014/main" id="{379EBF21-AED7-42F8-8454-A056F94803D8}"/>
              </a:ext>
            </a:extLst>
          </p:cNvPr>
          <p:cNvSpPr/>
          <p:nvPr/>
        </p:nvSpPr>
        <p:spPr>
          <a:xfrm>
            <a:off x="7613620" y="7074540"/>
            <a:ext cx="9733" cy="118434"/>
          </a:xfrm>
          <a:custGeom>
            <a:avLst/>
            <a:gdLst>
              <a:gd name="connsiteX0" fmla="*/ 9555 w 9733"/>
              <a:gd name="connsiteY0" fmla="*/ 948 h 118434"/>
              <a:gd name="connsiteX1" fmla="*/ 30 w 9733"/>
              <a:gd name="connsiteY1" fmla="*/ 116835 h 118434"/>
              <a:gd name="connsiteX2" fmla="*/ 6380 w 9733"/>
              <a:gd name="connsiteY2" fmla="*/ 64448 h 118434"/>
              <a:gd name="connsiteX3" fmla="*/ 9555 w 9733"/>
              <a:gd name="connsiteY3" fmla="*/ 948 h 118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3" h="118434">
                <a:moveTo>
                  <a:pt x="9555" y="948"/>
                </a:moveTo>
                <a:cubicBezTo>
                  <a:pt x="8497" y="9679"/>
                  <a:pt x="559" y="106252"/>
                  <a:pt x="30" y="116835"/>
                </a:cubicBezTo>
                <a:cubicBezTo>
                  <a:pt x="-499" y="127418"/>
                  <a:pt x="6115" y="82704"/>
                  <a:pt x="6380" y="64448"/>
                </a:cubicBezTo>
                <a:cubicBezTo>
                  <a:pt x="6645" y="46192"/>
                  <a:pt x="10613" y="-7783"/>
                  <a:pt x="9555" y="94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: 図形 1196">
            <a:extLst>
              <a:ext uri="{FF2B5EF4-FFF2-40B4-BE49-F238E27FC236}">
                <a16:creationId xmlns:a16="http://schemas.microsoft.com/office/drawing/2014/main" id="{3AC1298D-00F0-418A-9631-E5E7509513FF}"/>
              </a:ext>
            </a:extLst>
          </p:cNvPr>
          <p:cNvSpPr/>
          <p:nvPr/>
        </p:nvSpPr>
        <p:spPr>
          <a:xfrm>
            <a:off x="7594842" y="7024281"/>
            <a:ext cx="103756" cy="42089"/>
          </a:xfrm>
          <a:custGeom>
            <a:avLst/>
            <a:gdLst>
              <a:gd name="connsiteX0" fmla="*/ 102946 w 103756"/>
              <a:gd name="connsiteY0" fmla="*/ 407 h 42089"/>
              <a:gd name="connsiteX1" fmla="*/ 1346 w 103756"/>
              <a:gd name="connsiteY1" fmla="*/ 41682 h 42089"/>
              <a:gd name="connsiteX2" fmla="*/ 47383 w 103756"/>
              <a:gd name="connsiteY2" fmla="*/ 21044 h 42089"/>
              <a:gd name="connsiteX3" fmla="*/ 102946 w 103756"/>
              <a:gd name="connsiteY3" fmla="*/ 407 h 42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756" h="42089">
                <a:moveTo>
                  <a:pt x="102946" y="407"/>
                </a:moveTo>
                <a:cubicBezTo>
                  <a:pt x="95273" y="3847"/>
                  <a:pt x="10606" y="38243"/>
                  <a:pt x="1346" y="41682"/>
                </a:cubicBezTo>
                <a:cubicBezTo>
                  <a:pt x="-7914" y="45121"/>
                  <a:pt x="33095" y="25807"/>
                  <a:pt x="47383" y="21044"/>
                </a:cubicBezTo>
                <a:cubicBezTo>
                  <a:pt x="61671" y="16281"/>
                  <a:pt x="110619" y="-3033"/>
                  <a:pt x="102946" y="40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: 図形 1197">
            <a:extLst>
              <a:ext uri="{FF2B5EF4-FFF2-40B4-BE49-F238E27FC236}">
                <a16:creationId xmlns:a16="http://schemas.microsoft.com/office/drawing/2014/main" id="{3DAF142E-8D08-4E13-80CC-423F1196E3E5}"/>
              </a:ext>
            </a:extLst>
          </p:cNvPr>
          <p:cNvSpPr/>
          <p:nvPr/>
        </p:nvSpPr>
        <p:spPr>
          <a:xfrm>
            <a:off x="7332329" y="6989762"/>
            <a:ext cx="189544" cy="194440"/>
          </a:xfrm>
          <a:custGeom>
            <a:avLst/>
            <a:gdLst>
              <a:gd name="connsiteX0" fmla="*/ 334 w 189544"/>
              <a:gd name="connsiteY0" fmla="*/ 1 h 194440"/>
              <a:gd name="connsiteX1" fmla="*/ 120984 w 189544"/>
              <a:gd name="connsiteY1" fmla="*/ 69851 h 194440"/>
              <a:gd name="connsiteX2" fmla="*/ 187659 w 189544"/>
              <a:gd name="connsiteY2" fmla="*/ 192088 h 194440"/>
              <a:gd name="connsiteX3" fmla="*/ 163846 w 189544"/>
              <a:gd name="connsiteY3" fmla="*/ 144463 h 194440"/>
              <a:gd name="connsiteX4" fmla="*/ 87646 w 189544"/>
              <a:gd name="connsiteY4" fmla="*/ 71438 h 194440"/>
              <a:gd name="connsiteX5" fmla="*/ 334 w 189544"/>
              <a:gd name="connsiteY5" fmla="*/ 1 h 19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544" h="194440">
                <a:moveTo>
                  <a:pt x="334" y="1"/>
                </a:moveTo>
                <a:cubicBezTo>
                  <a:pt x="5890" y="-264"/>
                  <a:pt x="89763" y="37837"/>
                  <a:pt x="120984" y="69851"/>
                </a:cubicBezTo>
                <a:cubicBezTo>
                  <a:pt x="152205" y="101866"/>
                  <a:pt x="180515" y="179653"/>
                  <a:pt x="187659" y="192088"/>
                </a:cubicBezTo>
                <a:cubicBezTo>
                  <a:pt x="194803" y="204523"/>
                  <a:pt x="180515" y="164571"/>
                  <a:pt x="163846" y="144463"/>
                </a:cubicBezTo>
                <a:cubicBezTo>
                  <a:pt x="147177" y="124355"/>
                  <a:pt x="115427" y="93927"/>
                  <a:pt x="87646" y="71438"/>
                </a:cubicBezTo>
                <a:cubicBezTo>
                  <a:pt x="59865" y="48949"/>
                  <a:pt x="-5222" y="266"/>
                  <a:pt x="334" y="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: 図形 1198">
            <a:extLst>
              <a:ext uri="{FF2B5EF4-FFF2-40B4-BE49-F238E27FC236}">
                <a16:creationId xmlns:a16="http://schemas.microsoft.com/office/drawing/2014/main" id="{DFD3FD2F-D8F6-4D02-89CA-CE4B10DA4350}"/>
              </a:ext>
            </a:extLst>
          </p:cNvPr>
          <p:cNvSpPr/>
          <p:nvPr/>
        </p:nvSpPr>
        <p:spPr>
          <a:xfrm>
            <a:off x="7288206" y="7067524"/>
            <a:ext cx="100129" cy="149322"/>
          </a:xfrm>
          <a:custGeom>
            <a:avLst/>
            <a:gdLst>
              <a:gd name="connsiteX0" fmla="*/ 7 w 100129"/>
              <a:gd name="connsiteY0" fmla="*/ 26 h 149322"/>
              <a:gd name="connsiteX1" fmla="*/ 80969 w 100129"/>
              <a:gd name="connsiteY1" fmla="*/ 93689 h 149322"/>
              <a:gd name="connsiteX2" fmla="*/ 100019 w 100129"/>
              <a:gd name="connsiteY2" fmla="*/ 149251 h 149322"/>
              <a:gd name="connsiteX3" fmla="*/ 76207 w 100129"/>
              <a:gd name="connsiteY3" fmla="*/ 103214 h 149322"/>
              <a:gd name="connsiteX4" fmla="*/ 7 w 100129"/>
              <a:gd name="connsiteY4" fmla="*/ 26 h 149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29" h="149322">
                <a:moveTo>
                  <a:pt x="7" y="26"/>
                </a:moveTo>
                <a:cubicBezTo>
                  <a:pt x="801" y="-1562"/>
                  <a:pt x="64300" y="68818"/>
                  <a:pt x="80969" y="93689"/>
                </a:cubicBezTo>
                <a:cubicBezTo>
                  <a:pt x="97638" y="118560"/>
                  <a:pt x="100813" y="147664"/>
                  <a:pt x="100019" y="149251"/>
                </a:cubicBezTo>
                <a:cubicBezTo>
                  <a:pt x="99225" y="150839"/>
                  <a:pt x="92346" y="125703"/>
                  <a:pt x="76207" y="103214"/>
                </a:cubicBezTo>
                <a:cubicBezTo>
                  <a:pt x="60068" y="80725"/>
                  <a:pt x="-787" y="1614"/>
                  <a:pt x="7" y="2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: 図形 1199">
            <a:extLst>
              <a:ext uri="{FF2B5EF4-FFF2-40B4-BE49-F238E27FC236}">
                <a16:creationId xmlns:a16="http://schemas.microsoft.com/office/drawing/2014/main" id="{751A2749-17E3-4758-A709-C993E454B23B}"/>
              </a:ext>
            </a:extLst>
          </p:cNvPr>
          <p:cNvSpPr/>
          <p:nvPr/>
        </p:nvSpPr>
        <p:spPr>
          <a:xfrm>
            <a:off x="7248464" y="6990979"/>
            <a:ext cx="111186" cy="121253"/>
          </a:xfrm>
          <a:custGeom>
            <a:avLst/>
            <a:gdLst>
              <a:gd name="connsiteX0" fmla="*/ 111186 w 111186"/>
              <a:gd name="connsiteY0" fmla="*/ 371 h 121253"/>
              <a:gd name="connsiteX1" fmla="*/ 20699 w 111186"/>
              <a:gd name="connsiteY1" fmla="*/ 22596 h 121253"/>
              <a:gd name="connsiteX2" fmla="*/ 61 w 111186"/>
              <a:gd name="connsiteY2" fmla="*/ 44821 h 121253"/>
              <a:gd name="connsiteX3" fmla="*/ 14349 w 111186"/>
              <a:gd name="connsiteY3" fmla="*/ 121021 h 121253"/>
              <a:gd name="connsiteX4" fmla="*/ 14349 w 111186"/>
              <a:gd name="connsiteY4" fmla="*/ 70221 h 121253"/>
              <a:gd name="connsiteX5" fmla="*/ 19111 w 111186"/>
              <a:gd name="connsiteY5" fmla="*/ 41646 h 121253"/>
              <a:gd name="connsiteX6" fmla="*/ 111186 w 111186"/>
              <a:gd name="connsiteY6" fmla="*/ 371 h 121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186" h="121253">
                <a:moveTo>
                  <a:pt x="111186" y="371"/>
                </a:moveTo>
                <a:cubicBezTo>
                  <a:pt x="111451" y="-2804"/>
                  <a:pt x="39220" y="15188"/>
                  <a:pt x="20699" y="22596"/>
                </a:cubicBezTo>
                <a:cubicBezTo>
                  <a:pt x="2178" y="30004"/>
                  <a:pt x="1119" y="28417"/>
                  <a:pt x="61" y="44821"/>
                </a:cubicBezTo>
                <a:cubicBezTo>
                  <a:pt x="-997" y="61225"/>
                  <a:pt x="11968" y="116788"/>
                  <a:pt x="14349" y="121021"/>
                </a:cubicBezTo>
                <a:cubicBezTo>
                  <a:pt x="16730" y="125254"/>
                  <a:pt x="14349" y="70221"/>
                  <a:pt x="14349" y="70221"/>
                </a:cubicBezTo>
                <a:cubicBezTo>
                  <a:pt x="15143" y="56992"/>
                  <a:pt x="9586" y="53023"/>
                  <a:pt x="19111" y="41646"/>
                </a:cubicBezTo>
                <a:cubicBezTo>
                  <a:pt x="28636" y="30269"/>
                  <a:pt x="110921" y="3546"/>
                  <a:pt x="111186" y="37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: 図形 1200">
            <a:extLst>
              <a:ext uri="{FF2B5EF4-FFF2-40B4-BE49-F238E27FC236}">
                <a16:creationId xmlns:a16="http://schemas.microsoft.com/office/drawing/2014/main" id="{6E3CD321-9C8A-40C8-A52A-8B98A3C61774}"/>
              </a:ext>
            </a:extLst>
          </p:cNvPr>
          <p:cNvSpPr/>
          <p:nvPr/>
        </p:nvSpPr>
        <p:spPr>
          <a:xfrm>
            <a:off x="7392954" y="7258900"/>
            <a:ext cx="3403" cy="168313"/>
          </a:xfrm>
          <a:custGeom>
            <a:avLst/>
            <a:gdLst>
              <a:gd name="connsiteX0" fmla="*/ 1621 w 3403"/>
              <a:gd name="connsiteY0" fmla="*/ 738 h 168313"/>
              <a:gd name="connsiteX1" fmla="*/ 34 w 3403"/>
              <a:gd name="connsiteY1" fmla="*/ 164250 h 168313"/>
              <a:gd name="connsiteX2" fmla="*/ 3209 w 3403"/>
              <a:gd name="connsiteY2" fmla="*/ 107100 h 168313"/>
              <a:gd name="connsiteX3" fmla="*/ 1621 w 3403"/>
              <a:gd name="connsiteY3" fmla="*/ 738 h 168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3" h="168313">
                <a:moveTo>
                  <a:pt x="1621" y="738"/>
                </a:moveTo>
                <a:cubicBezTo>
                  <a:pt x="1092" y="10263"/>
                  <a:pt x="-231" y="146523"/>
                  <a:pt x="34" y="164250"/>
                </a:cubicBezTo>
                <a:cubicBezTo>
                  <a:pt x="299" y="181977"/>
                  <a:pt x="2415" y="137792"/>
                  <a:pt x="3209" y="107100"/>
                </a:cubicBezTo>
                <a:cubicBezTo>
                  <a:pt x="4003" y="76408"/>
                  <a:pt x="2150" y="-8787"/>
                  <a:pt x="1621" y="73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: 図形 1201">
            <a:extLst>
              <a:ext uri="{FF2B5EF4-FFF2-40B4-BE49-F238E27FC236}">
                <a16:creationId xmlns:a16="http://schemas.microsoft.com/office/drawing/2014/main" id="{8B4AE26D-7C7A-4244-8B1F-7EBB08F861A0}"/>
              </a:ext>
            </a:extLst>
          </p:cNvPr>
          <p:cNvSpPr/>
          <p:nvPr/>
        </p:nvSpPr>
        <p:spPr>
          <a:xfrm>
            <a:off x="7418317" y="7181840"/>
            <a:ext cx="89367" cy="57795"/>
          </a:xfrm>
          <a:custGeom>
            <a:avLst/>
            <a:gdLst>
              <a:gd name="connsiteX0" fmla="*/ 88971 w 89367"/>
              <a:gd name="connsiteY0" fmla="*/ 10 h 57795"/>
              <a:gd name="connsiteX1" fmla="*/ 69921 w 89367"/>
              <a:gd name="connsiteY1" fmla="*/ 52398 h 57795"/>
              <a:gd name="connsiteX2" fmla="*/ 71 w 89367"/>
              <a:gd name="connsiteY2" fmla="*/ 55573 h 57795"/>
              <a:gd name="connsiteX3" fmla="*/ 57221 w 89367"/>
              <a:gd name="connsiteY3" fmla="*/ 47635 h 57795"/>
              <a:gd name="connsiteX4" fmla="*/ 88971 w 89367"/>
              <a:gd name="connsiteY4" fmla="*/ 10 h 57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367" h="57795">
                <a:moveTo>
                  <a:pt x="88971" y="10"/>
                </a:moveTo>
                <a:cubicBezTo>
                  <a:pt x="91088" y="804"/>
                  <a:pt x="84738" y="43138"/>
                  <a:pt x="69921" y="52398"/>
                </a:cubicBezTo>
                <a:cubicBezTo>
                  <a:pt x="55104" y="61658"/>
                  <a:pt x="2188" y="56367"/>
                  <a:pt x="71" y="55573"/>
                </a:cubicBezTo>
                <a:cubicBezTo>
                  <a:pt x="-2046" y="54779"/>
                  <a:pt x="43198" y="53456"/>
                  <a:pt x="57221" y="47635"/>
                </a:cubicBezTo>
                <a:cubicBezTo>
                  <a:pt x="71244" y="41814"/>
                  <a:pt x="86854" y="-784"/>
                  <a:pt x="88971" y="1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: 図形 1202">
            <a:extLst>
              <a:ext uri="{FF2B5EF4-FFF2-40B4-BE49-F238E27FC236}">
                <a16:creationId xmlns:a16="http://schemas.microsoft.com/office/drawing/2014/main" id="{A2A1BCD4-C451-461B-B636-B5FBBED9FEF4}"/>
              </a:ext>
            </a:extLst>
          </p:cNvPr>
          <p:cNvSpPr/>
          <p:nvPr/>
        </p:nvSpPr>
        <p:spPr>
          <a:xfrm>
            <a:off x="7292975" y="7112000"/>
            <a:ext cx="46262" cy="73042"/>
          </a:xfrm>
          <a:custGeom>
            <a:avLst/>
            <a:gdLst>
              <a:gd name="connsiteX0" fmla="*/ 0 w 46262"/>
              <a:gd name="connsiteY0" fmla="*/ 0 h 73042"/>
              <a:gd name="connsiteX1" fmla="*/ 46038 w 46262"/>
              <a:gd name="connsiteY1" fmla="*/ 73025 h 73042"/>
              <a:gd name="connsiteX2" fmla="*/ 0 w 46262"/>
              <a:gd name="connsiteY2" fmla="*/ 0 h 73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262" h="73042">
                <a:moveTo>
                  <a:pt x="0" y="0"/>
                </a:moveTo>
                <a:cubicBezTo>
                  <a:pt x="0" y="0"/>
                  <a:pt x="42069" y="71702"/>
                  <a:pt x="46038" y="73025"/>
                </a:cubicBezTo>
                <a:cubicBezTo>
                  <a:pt x="50007" y="74348"/>
                  <a:pt x="0" y="0"/>
                  <a:pt x="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: 図形 1203">
            <a:extLst>
              <a:ext uri="{FF2B5EF4-FFF2-40B4-BE49-F238E27FC236}">
                <a16:creationId xmlns:a16="http://schemas.microsoft.com/office/drawing/2014/main" id="{D0107ED0-1BD9-44E7-8A55-57214CCB74C8}"/>
              </a:ext>
            </a:extLst>
          </p:cNvPr>
          <p:cNvSpPr/>
          <p:nvPr/>
        </p:nvSpPr>
        <p:spPr>
          <a:xfrm>
            <a:off x="7286458" y="7121458"/>
            <a:ext cx="76367" cy="101817"/>
          </a:xfrm>
          <a:custGeom>
            <a:avLst/>
            <a:gdLst>
              <a:gd name="connsiteX0" fmla="*/ 167 w 76367"/>
              <a:gd name="connsiteY0" fmla="*/ 67 h 101817"/>
              <a:gd name="connsiteX1" fmla="*/ 47792 w 76367"/>
              <a:gd name="connsiteY1" fmla="*/ 87380 h 101817"/>
              <a:gd name="connsiteX2" fmla="*/ 76367 w 76367"/>
              <a:gd name="connsiteY2" fmla="*/ 101667 h 101817"/>
              <a:gd name="connsiteX3" fmla="*/ 33505 w 76367"/>
              <a:gd name="connsiteY3" fmla="*/ 73092 h 101817"/>
              <a:gd name="connsiteX4" fmla="*/ 167 w 76367"/>
              <a:gd name="connsiteY4" fmla="*/ 67 h 101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367" h="101817">
                <a:moveTo>
                  <a:pt x="167" y="67"/>
                </a:moveTo>
                <a:cubicBezTo>
                  <a:pt x="2548" y="2448"/>
                  <a:pt x="35092" y="70447"/>
                  <a:pt x="47792" y="87380"/>
                </a:cubicBezTo>
                <a:cubicBezTo>
                  <a:pt x="60492" y="104313"/>
                  <a:pt x="76367" y="101667"/>
                  <a:pt x="76367" y="101667"/>
                </a:cubicBezTo>
                <a:cubicBezTo>
                  <a:pt x="73986" y="99286"/>
                  <a:pt x="45676" y="86850"/>
                  <a:pt x="33505" y="73092"/>
                </a:cubicBezTo>
                <a:cubicBezTo>
                  <a:pt x="21334" y="59334"/>
                  <a:pt x="-2214" y="-2314"/>
                  <a:pt x="167" y="6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: 図形 1204">
            <a:extLst>
              <a:ext uri="{FF2B5EF4-FFF2-40B4-BE49-F238E27FC236}">
                <a16:creationId xmlns:a16="http://schemas.microsoft.com/office/drawing/2014/main" id="{D9BE4E5C-93A7-4BB2-A63E-52C6619BF23A}"/>
              </a:ext>
            </a:extLst>
          </p:cNvPr>
          <p:cNvSpPr/>
          <p:nvPr/>
        </p:nvSpPr>
        <p:spPr>
          <a:xfrm>
            <a:off x="7245315" y="7240463"/>
            <a:ext cx="174436" cy="200525"/>
          </a:xfrm>
          <a:custGeom>
            <a:avLst/>
            <a:gdLst>
              <a:gd name="connsiteX0" fmla="*/ 35 w 174436"/>
              <a:gd name="connsiteY0" fmla="*/ 125 h 200525"/>
              <a:gd name="connsiteX1" fmla="*/ 27023 w 174436"/>
              <a:gd name="connsiteY1" fmla="*/ 68387 h 200525"/>
              <a:gd name="connsiteX2" fmla="*/ 160373 w 174436"/>
              <a:gd name="connsiteY2" fmla="*/ 187450 h 200525"/>
              <a:gd name="connsiteX3" fmla="*/ 155610 w 174436"/>
              <a:gd name="connsiteY3" fmla="*/ 185862 h 200525"/>
              <a:gd name="connsiteX4" fmla="*/ 28610 w 174436"/>
              <a:gd name="connsiteY4" fmla="*/ 84262 h 200525"/>
              <a:gd name="connsiteX5" fmla="*/ 35 w 174436"/>
              <a:gd name="connsiteY5" fmla="*/ 125 h 20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436" h="200525">
                <a:moveTo>
                  <a:pt x="35" y="125"/>
                </a:moveTo>
                <a:cubicBezTo>
                  <a:pt x="-229" y="-2521"/>
                  <a:pt x="300" y="37166"/>
                  <a:pt x="27023" y="68387"/>
                </a:cubicBezTo>
                <a:cubicBezTo>
                  <a:pt x="53746" y="99608"/>
                  <a:pt x="160373" y="187450"/>
                  <a:pt x="160373" y="187450"/>
                </a:cubicBezTo>
                <a:cubicBezTo>
                  <a:pt x="181804" y="207029"/>
                  <a:pt x="177570" y="203060"/>
                  <a:pt x="155610" y="185862"/>
                </a:cubicBezTo>
                <a:cubicBezTo>
                  <a:pt x="133650" y="168664"/>
                  <a:pt x="55068" y="112572"/>
                  <a:pt x="28610" y="84262"/>
                </a:cubicBezTo>
                <a:cubicBezTo>
                  <a:pt x="2152" y="55952"/>
                  <a:pt x="299" y="2771"/>
                  <a:pt x="35" y="12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: 図形 1205">
            <a:extLst>
              <a:ext uri="{FF2B5EF4-FFF2-40B4-BE49-F238E27FC236}">
                <a16:creationId xmlns:a16="http://schemas.microsoft.com/office/drawing/2014/main" id="{3460056A-79FE-49E0-91B2-B514FDE2779E}"/>
              </a:ext>
            </a:extLst>
          </p:cNvPr>
          <p:cNvSpPr/>
          <p:nvPr/>
        </p:nvSpPr>
        <p:spPr>
          <a:xfrm>
            <a:off x="7035793" y="7059168"/>
            <a:ext cx="198925" cy="172339"/>
          </a:xfrm>
          <a:custGeom>
            <a:avLst/>
            <a:gdLst>
              <a:gd name="connsiteX0" fmla="*/ 7 w 198925"/>
              <a:gd name="connsiteY0" fmla="*/ 445 h 172339"/>
              <a:gd name="connsiteX1" fmla="*/ 87320 w 198925"/>
              <a:gd name="connsiteY1" fmla="*/ 63945 h 172339"/>
              <a:gd name="connsiteX2" fmla="*/ 104782 w 198925"/>
              <a:gd name="connsiteY2" fmla="*/ 92520 h 172339"/>
              <a:gd name="connsiteX3" fmla="*/ 196857 w 198925"/>
              <a:gd name="connsiteY3" fmla="*/ 170307 h 172339"/>
              <a:gd name="connsiteX4" fmla="*/ 161932 w 198925"/>
              <a:gd name="connsiteY4" fmla="*/ 140145 h 172339"/>
              <a:gd name="connsiteX5" fmla="*/ 82557 w 198925"/>
              <a:gd name="connsiteY5" fmla="*/ 40132 h 172339"/>
              <a:gd name="connsiteX6" fmla="*/ 7 w 198925"/>
              <a:gd name="connsiteY6" fmla="*/ 445 h 17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925" h="172339">
                <a:moveTo>
                  <a:pt x="7" y="445"/>
                </a:moveTo>
                <a:cubicBezTo>
                  <a:pt x="801" y="4414"/>
                  <a:pt x="69858" y="48599"/>
                  <a:pt x="87320" y="63945"/>
                </a:cubicBezTo>
                <a:cubicBezTo>
                  <a:pt x="104782" y="79291"/>
                  <a:pt x="86526" y="74793"/>
                  <a:pt x="104782" y="92520"/>
                </a:cubicBezTo>
                <a:cubicBezTo>
                  <a:pt x="123038" y="110247"/>
                  <a:pt x="187332" y="162370"/>
                  <a:pt x="196857" y="170307"/>
                </a:cubicBezTo>
                <a:cubicBezTo>
                  <a:pt x="206382" y="178244"/>
                  <a:pt x="180982" y="161841"/>
                  <a:pt x="161932" y="140145"/>
                </a:cubicBezTo>
                <a:cubicBezTo>
                  <a:pt x="142882" y="118449"/>
                  <a:pt x="106899" y="60505"/>
                  <a:pt x="82557" y="40132"/>
                </a:cubicBezTo>
                <a:cubicBezTo>
                  <a:pt x="58215" y="19759"/>
                  <a:pt x="-787" y="-3524"/>
                  <a:pt x="7" y="44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: 図形 1206">
            <a:extLst>
              <a:ext uri="{FF2B5EF4-FFF2-40B4-BE49-F238E27FC236}">
                <a16:creationId xmlns:a16="http://schemas.microsoft.com/office/drawing/2014/main" id="{2023A41D-1058-4A43-B539-DADCF6B16A70}"/>
              </a:ext>
            </a:extLst>
          </p:cNvPr>
          <p:cNvSpPr/>
          <p:nvPr/>
        </p:nvSpPr>
        <p:spPr>
          <a:xfrm>
            <a:off x="6932552" y="7110396"/>
            <a:ext cx="116672" cy="96912"/>
          </a:xfrm>
          <a:custGeom>
            <a:avLst/>
            <a:gdLst>
              <a:gd name="connsiteX0" fmla="*/ 61 w 116672"/>
              <a:gd name="connsiteY0" fmla="*/ 17 h 96912"/>
              <a:gd name="connsiteX1" fmla="*/ 84198 w 116672"/>
              <a:gd name="connsiteY1" fmla="*/ 68279 h 96912"/>
              <a:gd name="connsiteX2" fmla="*/ 115948 w 116672"/>
              <a:gd name="connsiteY2" fmla="*/ 96854 h 96912"/>
              <a:gd name="connsiteX3" fmla="*/ 98486 w 116672"/>
              <a:gd name="connsiteY3" fmla="*/ 61929 h 96912"/>
              <a:gd name="connsiteX4" fmla="*/ 61 w 116672"/>
              <a:gd name="connsiteY4" fmla="*/ 17 h 9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672" h="96912">
                <a:moveTo>
                  <a:pt x="61" y="17"/>
                </a:moveTo>
                <a:cubicBezTo>
                  <a:pt x="-2320" y="1075"/>
                  <a:pt x="64884" y="52140"/>
                  <a:pt x="84198" y="68279"/>
                </a:cubicBezTo>
                <a:cubicBezTo>
                  <a:pt x="103512" y="84418"/>
                  <a:pt x="113567" y="97912"/>
                  <a:pt x="115948" y="96854"/>
                </a:cubicBezTo>
                <a:cubicBezTo>
                  <a:pt x="118329" y="95796"/>
                  <a:pt x="115419" y="77275"/>
                  <a:pt x="98486" y="61929"/>
                </a:cubicBezTo>
                <a:cubicBezTo>
                  <a:pt x="81553" y="46583"/>
                  <a:pt x="2442" y="-1041"/>
                  <a:pt x="61" y="1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: 図形 1207">
            <a:extLst>
              <a:ext uri="{FF2B5EF4-FFF2-40B4-BE49-F238E27FC236}">
                <a16:creationId xmlns:a16="http://schemas.microsoft.com/office/drawing/2014/main" id="{49AE92B4-6FF5-4332-BFAD-CC4A58D4FA57}"/>
              </a:ext>
            </a:extLst>
          </p:cNvPr>
          <p:cNvSpPr/>
          <p:nvPr/>
        </p:nvSpPr>
        <p:spPr>
          <a:xfrm>
            <a:off x="7045292" y="7226282"/>
            <a:ext cx="125927" cy="135035"/>
          </a:xfrm>
          <a:custGeom>
            <a:avLst/>
            <a:gdLst>
              <a:gd name="connsiteX0" fmla="*/ 33 w 125927"/>
              <a:gd name="connsiteY0" fmla="*/ 18 h 135035"/>
              <a:gd name="connsiteX1" fmla="*/ 95283 w 125927"/>
              <a:gd name="connsiteY1" fmla="*/ 98443 h 135035"/>
              <a:gd name="connsiteX2" fmla="*/ 125446 w 125927"/>
              <a:gd name="connsiteY2" fmla="*/ 134956 h 135035"/>
              <a:gd name="connsiteX3" fmla="*/ 106396 w 125927"/>
              <a:gd name="connsiteY3" fmla="*/ 90506 h 135035"/>
              <a:gd name="connsiteX4" fmla="*/ 33 w 125927"/>
              <a:gd name="connsiteY4" fmla="*/ 18 h 135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27" h="135035">
                <a:moveTo>
                  <a:pt x="33" y="18"/>
                </a:moveTo>
                <a:cubicBezTo>
                  <a:pt x="-1819" y="1341"/>
                  <a:pt x="74381" y="75953"/>
                  <a:pt x="95283" y="98443"/>
                </a:cubicBezTo>
                <a:cubicBezTo>
                  <a:pt x="116185" y="120933"/>
                  <a:pt x="123594" y="136279"/>
                  <a:pt x="125446" y="134956"/>
                </a:cubicBezTo>
                <a:cubicBezTo>
                  <a:pt x="127298" y="133633"/>
                  <a:pt x="124388" y="111673"/>
                  <a:pt x="106396" y="90506"/>
                </a:cubicBezTo>
                <a:cubicBezTo>
                  <a:pt x="88404" y="69339"/>
                  <a:pt x="1885" y="-1305"/>
                  <a:pt x="33" y="1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: 図形 1208">
            <a:extLst>
              <a:ext uri="{FF2B5EF4-FFF2-40B4-BE49-F238E27FC236}">
                <a16:creationId xmlns:a16="http://schemas.microsoft.com/office/drawing/2014/main" id="{1D72AA9F-B4F3-4C98-AB61-2CB216D1B5AA}"/>
              </a:ext>
            </a:extLst>
          </p:cNvPr>
          <p:cNvSpPr/>
          <p:nvPr/>
        </p:nvSpPr>
        <p:spPr>
          <a:xfrm>
            <a:off x="7040159" y="7134225"/>
            <a:ext cx="76604" cy="36534"/>
          </a:xfrm>
          <a:custGeom>
            <a:avLst/>
            <a:gdLst>
              <a:gd name="connsiteX0" fmla="*/ 76604 w 76604"/>
              <a:gd name="connsiteY0" fmla="*/ 0 h 36534"/>
              <a:gd name="connsiteX1" fmla="*/ 404 w 76604"/>
              <a:gd name="connsiteY1" fmla="*/ 36513 h 36534"/>
              <a:gd name="connsiteX2" fmla="*/ 76604 w 76604"/>
              <a:gd name="connsiteY2" fmla="*/ 0 h 36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604" h="36534">
                <a:moveTo>
                  <a:pt x="76604" y="0"/>
                </a:moveTo>
                <a:cubicBezTo>
                  <a:pt x="76604" y="0"/>
                  <a:pt x="7283" y="35455"/>
                  <a:pt x="404" y="36513"/>
                </a:cubicBezTo>
                <a:cubicBezTo>
                  <a:pt x="-6475" y="37571"/>
                  <a:pt x="76604" y="0"/>
                  <a:pt x="7660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: 図形 1209">
            <a:extLst>
              <a:ext uri="{FF2B5EF4-FFF2-40B4-BE49-F238E27FC236}">
                <a16:creationId xmlns:a16="http://schemas.microsoft.com/office/drawing/2014/main" id="{CCB88386-437F-4F80-B80C-8834224CB8BD}"/>
              </a:ext>
            </a:extLst>
          </p:cNvPr>
          <p:cNvSpPr/>
          <p:nvPr/>
        </p:nvSpPr>
        <p:spPr>
          <a:xfrm>
            <a:off x="6906716" y="7037272"/>
            <a:ext cx="111639" cy="71709"/>
          </a:xfrm>
          <a:custGeom>
            <a:avLst/>
            <a:gdLst>
              <a:gd name="connsiteX0" fmla="*/ 111622 w 111639"/>
              <a:gd name="connsiteY0" fmla="*/ 14403 h 71709"/>
              <a:gd name="connsiteX1" fmla="*/ 43359 w 111639"/>
              <a:gd name="connsiteY1" fmla="*/ 116 h 71709"/>
              <a:gd name="connsiteX2" fmla="*/ 6847 w 111639"/>
              <a:gd name="connsiteY2" fmla="*/ 23928 h 71709"/>
              <a:gd name="connsiteX3" fmla="*/ 3672 w 111639"/>
              <a:gd name="connsiteY3" fmla="*/ 39803 h 71709"/>
              <a:gd name="connsiteX4" fmla="*/ 16372 w 111639"/>
              <a:gd name="connsiteY4" fmla="*/ 71553 h 71709"/>
              <a:gd name="connsiteX5" fmla="*/ 2084 w 111639"/>
              <a:gd name="connsiteY5" fmla="*/ 50916 h 71709"/>
              <a:gd name="connsiteX6" fmla="*/ 5259 w 111639"/>
              <a:gd name="connsiteY6" fmla="*/ 27103 h 71709"/>
              <a:gd name="connsiteX7" fmla="*/ 49709 w 111639"/>
              <a:gd name="connsiteY7" fmla="*/ 4878 h 71709"/>
              <a:gd name="connsiteX8" fmla="*/ 111622 w 111639"/>
              <a:gd name="connsiteY8" fmla="*/ 14403 h 71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639" h="71709">
                <a:moveTo>
                  <a:pt x="111622" y="14403"/>
                </a:moveTo>
                <a:cubicBezTo>
                  <a:pt x="110564" y="13609"/>
                  <a:pt x="60821" y="-1471"/>
                  <a:pt x="43359" y="116"/>
                </a:cubicBezTo>
                <a:cubicBezTo>
                  <a:pt x="25897" y="1703"/>
                  <a:pt x="13461" y="17314"/>
                  <a:pt x="6847" y="23928"/>
                </a:cubicBezTo>
                <a:cubicBezTo>
                  <a:pt x="233" y="30542"/>
                  <a:pt x="2084" y="31865"/>
                  <a:pt x="3672" y="39803"/>
                </a:cubicBezTo>
                <a:cubicBezTo>
                  <a:pt x="5260" y="47741"/>
                  <a:pt x="16637" y="69701"/>
                  <a:pt x="16372" y="71553"/>
                </a:cubicBezTo>
                <a:cubicBezTo>
                  <a:pt x="16107" y="73405"/>
                  <a:pt x="3936" y="58324"/>
                  <a:pt x="2084" y="50916"/>
                </a:cubicBezTo>
                <a:cubicBezTo>
                  <a:pt x="232" y="43508"/>
                  <a:pt x="-2679" y="34776"/>
                  <a:pt x="5259" y="27103"/>
                </a:cubicBezTo>
                <a:cubicBezTo>
                  <a:pt x="13196" y="19430"/>
                  <a:pt x="34099" y="7259"/>
                  <a:pt x="49709" y="4878"/>
                </a:cubicBezTo>
                <a:cubicBezTo>
                  <a:pt x="65319" y="2497"/>
                  <a:pt x="112680" y="15197"/>
                  <a:pt x="111622" y="1440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: 図形 1210">
            <a:extLst>
              <a:ext uri="{FF2B5EF4-FFF2-40B4-BE49-F238E27FC236}">
                <a16:creationId xmlns:a16="http://schemas.microsoft.com/office/drawing/2014/main" id="{A43581C0-0962-4513-86D6-66849339C8BB}"/>
              </a:ext>
            </a:extLst>
          </p:cNvPr>
          <p:cNvSpPr/>
          <p:nvPr/>
        </p:nvSpPr>
        <p:spPr>
          <a:xfrm>
            <a:off x="6968376" y="7057495"/>
            <a:ext cx="61135" cy="75146"/>
          </a:xfrm>
          <a:custGeom>
            <a:avLst/>
            <a:gdLst>
              <a:gd name="connsiteX0" fmla="*/ 11862 w 61135"/>
              <a:gd name="connsiteY0" fmla="*/ 75143 h 75146"/>
              <a:gd name="connsiteX1" fmla="*/ 2337 w 61135"/>
              <a:gd name="connsiteY1" fmla="*/ 10055 h 75146"/>
              <a:gd name="connsiteX2" fmla="*/ 61074 w 61135"/>
              <a:gd name="connsiteY2" fmla="*/ 530 h 75146"/>
              <a:gd name="connsiteX3" fmla="*/ 13449 w 61135"/>
              <a:gd name="connsiteY3" fmla="*/ 13230 h 75146"/>
              <a:gd name="connsiteX4" fmla="*/ 11862 w 61135"/>
              <a:gd name="connsiteY4" fmla="*/ 75143 h 75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35" h="75146">
                <a:moveTo>
                  <a:pt x="11862" y="75143"/>
                </a:moveTo>
                <a:cubicBezTo>
                  <a:pt x="10010" y="74614"/>
                  <a:pt x="-5865" y="22490"/>
                  <a:pt x="2337" y="10055"/>
                </a:cubicBezTo>
                <a:cubicBezTo>
                  <a:pt x="10539" y="-2381"/>
                  <a:pt x="59222" y="1"/>
                  <a:pt x="61074" y="530"/>
                </a:cubicBezTo>
                <a:cubicBezTo>
                  <a:pt x="62926" y="1059"/>
                  <a:pt x="22180" y="3705"/>
                  <a:pt x="13449" y="13230"/>
                </a:cubicBezTo>
                <a:cubicBezTo>
                  <a:pt x="4718" y="22755"/>
                  <a:pt x="13714" y="75672"/>
                  <a:pt x="11862" y="7514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: 図形 1211">
            <a:extLst>
              <a:ext uri="{FF2B5EF4-FFF2-40B4-BE49-F238E27FC236}">
                <a16:creationId xmlns:a16="http://schemas.microsoft.com/office/drawing/2014/main" id="{B286520D-CA54-462C-92E9-00D046A55A40}"/>
              </a:ext>
            </a:extLst>
          </p:cNvPr>
          <p:cNvSpPr/>
          <p:nvPr/>
        </p:nvSpPr>
        <p:spPr>
          <a:xfrm>
            <a:off x="6926232" y="7070304"/>
            <a:ext cx="57038" cy="60039"/>
          </a:xfrm>
          <a:custGeom>
            <a:avLst/>
            <a:gdLst>
              <a:gd name="connsiteX0" fmla="*/ 31 w 57038"/>
              <a:gd name="connsiteY0" fmla="*/ 421 h 60039"/>
              <a:gd name="connsiteX1" fmla="*/ 54006 w 57038"/>
              <a:gd name="connsiteY1" fmla="*/ 59159 h 60039"/>
              <a:gd name="connsiteX2" fmla="*/ 46068 w 57038"/>
              <a:gd name="connsiteY2" fmla="*/ 33759 h 60039"/>
              <a:gd name="connsiteX3" fmla="*/ 31 w 57038"/>
              <a:gd name="connsiteY3" fmla="*/ 421 h 60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038" h="60039">
                <a:moveTo>
                  <a:pt x="31" y="421"/>
                </a:moveTo>
                <a:cubicBezTo>
                  <a:pt x="1354" y="4654"/>
                  <a:pt x="46333" y="53603"/>
                  <a:pt x="54006" y="59159"/>
                </a:cubicBezTo>
                <a:cubicBezTo>
                  <a:pt x="61679" y="64715"/>
                  <a:pt x="53212" y="42490"/>
                  <a:pt x="46068" y="33759"/>
                </a:cubicBezTo>
                <a:cubicBezTo>
                  <a:pt x="38924" y="25028"/>
                  <a:pt x="-1292" y="-3812"/>
                  <a:pt x="31" y="42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: 図形 1212">
            <a:extLst>
              <a:ext uri="{FF2B5EF4-FFF2-40B4-BE49-F238E27FC236}">
                <a16:creationId xmlns:a16="http://schemas.microsoft.com/office/drawing/2014/main" id="{48B3E166-0AFF-420E-B314-CFA6A2CEDC92}"/>
              </a:ext>
            </a:extLst>
          </p:cNvPr>
          <p:cNvSpPr/>
          <p:nvPr/>
        </p:nvSpPr>
        <p:spPr>
          <a:xfrm>
            <a:off x="7224213" y="7399327"/>
            <a:ext cx="91534" cy="101035"/>
          </a:xfrm>
          <a:custGeom>
            <a:avLst/>
            <a:gdLst>
              <a:gd name="connsiteX0" fmla="*/ 500 w 91534"/>
              <a:gd name="connsiteY0" fmla="*/ 11 h 101035"/>
              <a:gd name="connsiteX1" fmla="*/ 68762 w 91534"/>
              <a:gd name="connsiteY1" fmla="*/ 85736 h 101035"/>
              <a:gd name="connsiteX2" fmla="*/ 67175 w 91534"/>
              <a:gd name="connsiteY2" fmla="*/ 100023 h 101035"/>
              <a:gd name="connsiteX3" fmla="*/ 90987 w 91534"/>
              <a:gd name="connsiteY3" fmla="*/ 73036 h 101035"/>
              <a:gd name="connsiteX4" fmla="*/ 40187 w 91534"/>
              <a:gd name="connsiteY4" fmla="*/ 79386 h 101035"/>
              <a:gd name="connsiteX5" fmla="*/ 500 w 91534"/>
              <a:gd name="connsiteY5" fmla="*/ 11 h 101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34" h="101035">
                <a:moveTo>
                  <a:pt x="500" y="11"/>
                </a:moveTo>
                <a:cubicBezTo>
                  <a:pt x="5262" y="1069"/>
                  <a:pt x="57650" y="69067"/>
                  <a:pt x="68762" y="85736"/>
                </a:cubicBezTo>
                <a:cubicBezTo>
                  <a:pt x="79874" y="102405"/>
                  <a:pt x="63471" y="102140"/>
                  <a:pt x="67175" y="100023"/>
                </a:cubicBezTo>
                <a:cubicBezTo>
                  <a:pt x="70879" y="97906"/>
                  <a:pt x="95485" y="76475"/>
                  <a:pt x="90987" y="73036"/>
                </a:cubicBezTo>
                <a:cubicBezTo>
                  <a:pt x="86489" y="69597"/>
                  <a:pt x="54210" y="89176"/>
                  <a:pt x="40187" y="79386"/>
                </a:cubicBezTo>
                <a:cubicBezTo>
                  <a:pt x="26164" y="69596"/>
                  <a:pt x="-4262" y="-1047"/>
                  <a:pt x="500" y="1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: 図形 1213">
            <a:extLst>
              <a:ext uri="{FF2B5EF4-FFF2-40B4-BE49-F238E27FC236}">
                <a16:creationId xmlns:a16="http://schemas.microsoft.com/office/drawing/2014/main" id="{80F28608-65C7-431B-A282-75AF28162308}"/>
              </a:ext>
            </a:extLst>
          </p:cNvPr>
          <p:cNvSpPr/>
          <p:nvPr/>
        </p:nvSpPr>
        <p:spPr>
          <a:xfrm>
            <a:off x="7090716" y="7373329"/>
            <a:ext cx="95938" cy="113341"/>
          </a:xfrm>
          <a:custGeom>
            <a:avLst/>
            <a:gdLst>
              <a:gd name="connsiteX0" fmla="*/ 95897 w 95938"/>
              <a:gd name="connsiteY0" fmla="*/ 609 h 113341"/>
              <a:gd name="connsiteX1" fmla="*/ 22872 w 95938"/>
              <a:gd name="connsiteY1" fmla="*/ 6959 h 113341"/>
              <a:gd name="connsiteX2" fmla="*/ 13347 w 95938"/>
              <a:gd name="connsiteY2" fmla="*/ 29184 h 113341"/>
              <a:gd name="connsiteX3" fmla="*/ 37159 w 95938"/>
              <a:gd name="connsiteY3" fmla="*/ 113321 h 113341"/>
              <a:gd name="connsiteX4" fmla="*/ 2234 w 95938"/>
              <a:gd name="connsiteY4" fmla="*/ 37121 h 113341"/>
              <a:gd name="connsiteX5" fmla="*/ 11759 w 95938"/>
              <a:gd name="connsiteY5" fmla="*/ 19659 h 113341"/>
              <a:gd name="connsiteX6" fmla="*/ 95897 w 95938"/>
              <a:gd name="connsiteY6" fmla="*/ 609 h 113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938" h="113341">
                <a:moveTo>
                  <a:pt x="95897" y="609"/>
                </a:moveTo>
                <a:cubicBezTo>
                  <a:pt x="97749" y="-1508"/>
                  <a:pt x="36630" y="2197"/>
                  <a:pt x="22872" y="6959"/>
                </a:cubicBezTo>
                <a:cubicBezTo>
                  <a:pt x="9114" y="11721"/>
                  <a:pt x="10966" y="11457"/>
                  <a:pt x="13347" y="29184"/>
                </a:cubicBezTo>
                <a:cubicBezTo>
                  <a:pt x="15728" y="46911"/>
                  <a:pt x="39011" y="111998"/>
                  <a:pt x="37159" y="113321"/>
                </a:cubicBezTo>
                <a:cubicBezTo>
                  <a:pt x="35307" y="114644"/>
                  <a:pt x="6467" y="52731"/>
                  <a:pt x="2234" y="37121"/>
                </a:cubicBezTo>
                <a:cubicBezTo>
                  <a:pt x="-1999" y="21511"/>
                  <a:pt x="-941" y="24422"/>
                  <a:pt x="11759" y="19659"/>
                </a:cubicBezTo>
                <a:cubicBezTo>
                  <a:pt x="24459" y="14896"/>
                  <a:pt x="94045" y="2726"/>
                  <a:pt x="95897" y="60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: 図形 1214">
            <a:extLst>
              <a:ext uri="{FF2B5EF4-FFF2-40B4-BE49-F238E27FC236}">
                <a16:creationId xmlns:a16="http://schemas.microsoft.com/office/drawing/2014/main" id="{2B7F9F8D-6313-4422-A187-CD427856AAB4}"/>
              </a:ext>
            </a:extLst>
          </p:cNvPr>
          <p:cNvSpPr/>
          <p:nvPr/>
        </p:nvSpPr>
        <p:spPr>
          <a:xfrm>
            <a:off x="7180007" y="7573742"/>
            <a:ext cx="65229" cy="117774"/>
          </a:xfrm>
          <a:custGeom>
            <a:avLst/>
            <a:gdLst>
              <a:gd name="connsiteX0" fmla="*/ 256 w 65229"/>
              <a:gd name="connsiteY0" fmla="*/ 221 h 117774"/>
              <a:gd name="connsiteX1" fmla="*/ 41531 w 65229"/>
              <a:gd name="connsiteY1" fmla="*/ 47846 h 117774"/>
              <a:gd name="connsiteX2" fmla="*/ 44706 w 65229"/>
              <a:gd name="connsiteY2" fmla="*/ 117696 h 117774"/>
              <a:gd name="connsiteX3" fmla="*/ 63756 w 65229"/>
              <a:gd name="connsiteY3" fmla="*/ 33558 h 117774"/>
              <a:gd name="connsiteX4" fmla="*/ 256 w 65229"/>
              <a:gd name="connsiteY4" fmla="*/ 221 h 117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229" h="117774">
                <a:moveTo>
                  <a:pt x="256" y="221"/>
                </a:moveTo>
                <a:cubicBezTo>
                  <a:pt x="-3448" y="2602"/>
                  <a:pt x="34123" y="28267"/>
                  <a:pt x="41531" y="47846"/>
                </a:cubicBezTo>
                <a:cubicBezTo>
                  <a:pt x="48939" y="67425"/>
                  <a:pt x="41002" y="120077"/>
                  <a:pt x="44706" y="117696"/>
                </a:cubicBezTo>
                <a:cubicBezTo>
                  <a:pt x="48410" y="115315"/>
                  <a:pt x="71164" y="52079"/>
                  <a:pt x="63756" y="33558"/>
                </a:cubicBezTo>
                <a:cubicBezTo>
                  <a:pt x="56348" y="15037"/>
                  <a:pt x="3960" y="-2160"/>
                  <a:pt x="256" y="22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: 図形 1215">
            <a:extLst>
              <a:ext uri="{FF2B5EF4-FFF2-40B4-BE49-F238E27FC236}">
                <a16:creationId xmlns:a16="http://schemas.microsoft.com/office/drawing/2014/main" id="{9F717D6D-ACCD-4F23-9373-805AF5844926}"/>
              </a:ext>
            </a:extLst>
          </p:cNvPr>
          <p:cNvSpPr/>
          <p:nvPr/>
        </p:nvSpPr>
        <p:spPr>
          <a:xfrm>
            <a:off x="7495989" y="7259622"/>
            <a:ext cx="60290" cy="171505"/>
          </a:xfrm>
          <a:custGeom>
            <a:avLst/>
            <a:gdLst>
              <a:gd name="connsiteX0" fmla="*/ 41461 w 60290"/>
              <a:gd name="connsiteY0" fmla="*/ 16 h 171505"/>
              <a:gd name="connsiteX1" fmla="*/ 58924 w 60290"/>
              <a:gd name="connsiteY1" fmla="*/ 106378 h 171505"/>
              <a:gd name="connsiteX2" fmla="*/ 186 w 60290"/>
              <a:gd name="connsiteY2" fmla="*/ 171466 h 171505"/>
              <a:gd name="connsiteX3" fmla="*/ 39874 w 60290"/>
              <a:gd name="connsiteY3" fmla="*/ 114316 h 171505"/>
              <a:gd name="connsiteX4" fmla="*/ 41461 w 60290"/>
              <a:gd name="connsiteY4" fmla="*/ 16 h 171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90" h="171505">
                <a:moveTo>
                  <a:pt x="41461" y="16"/>
                </a:moveTo>
                <a:cubicBezTo>
                  <a:pt x="44636" y="-1307"/>
                  <a:pt x="65803" y="77803"/>
                  <a:pt x="58924" y="106378"/>
                </a:cubicBezTo>
                <a:cubicBezTo>
                  <a:pt x="52045" y="134953"/>
                  <a:pt x="3361" y="170143"/>
                  <a:pt x="186" y="171466"/>
                </a:cubicBezTo>
                <a:cubicBezTo>
                  <a:pt x="-2989" y="172789"/>
                  <a:pt x="35376" y="140774"/>
                  <a:pt x="39874" y="114316"/>
                </a:cubicBezTo>
                <a:cubicBezTo>
                  <a:pt x="44372" y="87858"/>
                  <a:pt x="38286" y="1339"/>
                  <a:pt x="41461" y="1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: 図形 1216">
            <a:extLst>
              <a:ext uri="{FF2B5EF4-FFF2-40B4-BE49-F238E27FC236}">
                <a16:creationId xmlns:a16="http://schemas.microsoft.com/office/drawing/2014/main" id="{A6762D4D-7A51-49D7-BBF2-9E9E09A31095}"/>
              </a:ext>
            </a:extLst>
          </p:cNvPr>
          <p:cNvSpPr/>
          <p:nvPr/>
        </p:nvSpPr>
        <p:spPr>
          <a:xfrm>
            <a:off x="7423071" y="7551657"/>
            <a:ext cx="52965" cy="127235"/>
          </a:xfrm>
          <a:custGeom>
            <a:avLst/>
            <a:gdLst>
              <a:gd name="connsiteX0" fmla="*/ 4842 w 52965"/>
              <a:gd name="connsiteY0" fmla="*/ 81 h 127235"/>
              <a:gd name="connsiteX1" fmla="*/ 39767 w 52965"/>
              <a:gd name="connsiteY1" fmla="*/ 82631 h 127235"/>
              <a:gd name="connsiteX2" fmla="*/ 79 w 52965"/>
              <a:gd name="connsiteY2" fmla="*/ 127081 h 127235"/>
              <a:gd name="connsiteX3" fmla="*/ 52467 w 52965"/>
              <a:gd name="connsiteY3" fmla="*/ 68343 h 127235"/>
              <a:gd name="connsiteX4" fmla="*/ 4842 w 52965"/>
              <a:gd name="connsiteY4" fmla="*/ 81 h 12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65" h="127235">
                <a:moveTo>
                  <a:pt x="4842" y="81"/>
                </a:moveTo>
                <a:cubicBezTo>
                  <a:pt x="2725" y="2462"/>
                  <a:pt x="40561" y="61464"/>
                  <a:pt x="39767" y="82631"/>
                </a:cubicBezTo>
                <a:cubicBezTo>
                  <a:pt x="38973" y="103798"/>
                  <a:pt x="-2038" y="129462"/>
                  <a:pt x="79" y="127081"/>
                </a:cubicBezTo>
                <a:cubicBezTo>
                  <a:pt x="2196" y="124700"/>
                  <a:pt x="46382" y="88451"/>
                  <a:pt x="52467" y="68343"/>
                </a:cubicBezTo>
                <a:cubicBezTo>
                  <a:pt x="58552" y="48235"/>
                  <a:pt x="6959" y="-2300"/>
                  <a:pt x="4842" y="8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: 図形 1217">
            <a:extLst>
              <a:ext uri="{FF2B5EF4-FFF2-40B4-BE49-F238E27FC236}">
                <a16:creationId xmlns:a16="http://schemas.microsoft.com/office/drawing/2014/main" id="{2A3EC859-B72D-4393-8B61-32CA89920FC4}"/>
              </a:ext>
            </a:extLst>
          </p:cNvPr>
          <p:cNvSpPr/>
          <p:nvPr/>
        </p:nvSpPr>
        <p:spPr>
          <a:xfrm>
            <a:off x="7335409" y="7632700"/>
            <a:ext cx="102648" cy="46038"/>
          </a:xfrm>
          <a:custGeom>
            <a:avLst/>
            <a:gdLst>
              <a:gd name="connsiteX0" fmla="*/ 102029 w 102648"/>
              <a:gd name="connsiteY0" fmla="*/ 0 h 46038"/>
              <a:gd name="connsiteX1" fmla="*/ 68691 w 102648"/>
              <a:gd name="connsiteY1" fmla="*/ 38100 h 46038"/>
              <a:gd name="connsiteX2" fmla="*/ 429 w 102648"/>
              <a:gd name="connsiteY2" fmla="*/ 46038 h 46038"/>
              <a:gd name="connsiteX3" fmla="*/ 41704 w 102648"/>
              <a:gd name="connsiteY3" fmla="*/ 38100 h 46038"/>
              <a:gd name="connsiteX4" fmla="*/ 102029 w 102648"/>
              <a:gd name="connsiteY4" fmla="*/ 0 h 4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648" h="46038">
                <a:moveTo>
                  <a:pt x="102029" y="0"/>
                </a:moveTo>
                <a:cubicBezTo>
                  <a:pt x="106527" y="0"/>
                  <a:pt x="85624" y="30427"/>
                  <a:pt x="68691" y="38100"/>
                </a:cubicBezTo>
                <a:cubicBezTo>
                  <a:pt x="51758" y="45773"/>
                  <a:pt x="4927" y="46038"/>
                  <a:pt x="429" y="46038"/>
                </a:cubicBezTo>
                <a:cubicBezTo>
                  <a:pt x="-4069" y="46038"/>
                  <a:pt x="27946" y="43392"/>
                  <a:pt x="41704" y="38100"/>
                </a:cubicBezTo>
                <a:cubicBezTo>
                  <a:pt x="55462" y="32808"/>
                  <a:pt x="97531" y="0"/>
                  <a:pt x="102029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: 図形 1218">
            <a:extLst>
              <a:ext uri="{FF2B5EF4-FFF2-40B4-BE49-F238E27FC236}">
                <a16:creationId xmlns:a16="http://schemas.microsoft.com/office/drawing/2014/main" id="{AB295753-9276-4487-B339-0509F51065FC}"/>
              </a:ext>
            </a:extLst>
          </p:cNvPr>
          <p:cNvSpPr/>
          <p:nvPr/>
        </p:nvSpPr>
        <p:spPr>
          <a:xfrm>
            <a:off x="7222233" y="7703743"/>
            <a:ext cx="115821" cy="38647"/>
          </a:xfrm>
          <a:custGeom>
            <a:avLst/>
            <a:gdLst>
              <a:gd name="connsiteX0" fmla="*/ 115192 w 115821"/>
              <a:gd name="connsiteY0" fmla="*/ 5157 h 38647"/>
              <a:gd name="connsiteX1" fmla="*/ 35817 w 115821"/>
              <a:gd name="connsiteY1" fmla="*/ 17857 h 38647"/>
              <a:gd name="connsiteX2" fmla="*/ 892 w 115821"/>
              <a:gd name="connsiteY2" fmla="*/ 395 h 38647"/>
              <a:gd name="connsiteX3" fmla="*/ 69155 w 115821"/>
              <a:gd name="connsiteY3" fmla="*/ 38495 h 38647"/>
              <a:gd name="connsiteX4" fmla="*/ 115192 w 115821"/>
              <a:gd name="connsiteY4" fmla="*/ 5157 h 3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21" h="38647">
                <a:moveTo>
                  <a:pt x="115192" y="5157"/>
                </a:moveTo>
                <a:cubicBezTo>
                  <a:pt x="109636" y="1717"/>
                  <a:pt x="54867" y="18651"/>
                  <a:pt x="35817" y="17857"/>
                </a:cubicBezTo>
                <a:cubicBezTo>
                  <a:pt x="16767" y="17063"/>
                  <a:pt x="-4664" y="-3045"/>
                  <a:pt x="892" y="395"/>
                </a:cubicBezTo>
                <a:cubicBezTo>
                  <a:pt x="6448" y="3835"/>
                  <a:pt x="50105" y="35849"/>
                  <a:pt x="69155" y="38495"/>
                </a:cubicBezTo>
                <a:cubicBezTo>
                  <a:pt x="88205" y="41141"/>
                  <a:pt x="120748" y="8597"/>
                  <a:pt x="115192" y="515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: 図形 1219">
            <a:extLst>
              <a:ext uri="{FF2B5EF4-FFF2-40B4-BE49-F238E27FC236}">
                <a16:creationId xmlns:a16="http://schemas.microsoft.com/office/drawing/2014/main" id="{B8E0819C-7EBE-471C-9589-78ECC903CD42}"/>
              </a:ext>
            </a:extLst>
          </p:cNvPr>
          <p:cNvSpPr/>
          <p:nvPr/>
        </p:nvSpPr>
        <p:spPr>
          <a:xfrm>
            <a:off x="7453307" y="7621408"/>
            <a:ext cx="76220" cy="147011"/>
          </a:xfrm>
          <a:custGeom>
            <a:avLst/>
            <a:gdLst>
              <a:gd name="connsiteX0" fmla="*/ 76206 w 76220"/>
              <a:gd name="connsiteY0" fmla="*/ 180 h 147011"/>
              <a:gd name="connsiteX1" fmla="*/ 46043 w 76220"/>
              <a:gd name="connsiteY1" fmla="*/ 112892 h 147011"/>
              <a:gd name="connsiteX2" fmla="*/ 6 w 76220"/>
              <a:gd name="connsiteY2" fmla="*/ 146230 h 147011"/>
              <a:gd name="connsiteX3" fmla="*/ 49218 w 76220"/>
              <a:gd name="connsiteY3" fmla="*/ 87492 h 147011"/>
              <a:gd name="connsiteX4" fmla="*/ 76206 w 76220"/>
              <a:gd name="connsiteY4" fmla="*/ 180 h 147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20" h="147011">
                <a:moveTo>
                  <a:pt x="76206" y="180"/>
                </a:moveTo>
                <a:cubicBezTo>
                  <a:pt x="75677" y="4413"/>
                  <a:pt x="58743" y="88550"/>
                  <a:pt x="46043" y="112892"/>
                </a:cubicBezTo>
                <a:cubicBezTo>
                  <a:pt x="33343" y="137234"/>
                  <a:pt x="-523" y="150463"/>
                  <a:pt x="6" y="146230"/>
                </a:cubicBezTo>
                <a:cubicBezTo>
                  <a:pt x="535" y="141997"/>
                  <a:pt x="35989" y="107600"/>
                  <a:pt x="49218" y="87492"/>
                </a:cubicBezTo>
                <a:cubicBezTo>
                  <a:pt x="62447" y="67384"/>
                  <a:pt x="76735" y="-4053"/>
                  <a:pt x="76206" y="18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: 図形 1220">
            <a:extLst>
              <a:ext uri="{FF2B5EF4-FFF2-40B4-BE49-F238E27FC236}">
                <a16:creationId xmlns:a16="http://schemas.microsoft.com/office/drawing/2014/main" id="{A517A1AD-5826-4218-83F6-C7D037A70E3C}"/>
              </a:ext>
            </a:extLst>
          </p:cNvPr>
          <p:cNvSpPr/>
          <p:nvPr/>
        </p:nvSpPr>
        <p:spPr>
          <a:xfrm>
            <a:off x="7278478" y="6846055"/>
            <a:ext cx="189585" cy="56399"/>
          </a:xfrm>
          <a:custGeom>
            <a:avLst/>
            <a:gdLst>
              <a:gd name="connsiteX0" fmla="*/ 1797 w 189585"/>
              <a:gd name="connsiteY0" fmla="*/ 21470 h 56399"/>
              <a:gd name="connsiteX1" fmla="*/ 139910 w 189585"/>
              <a:gd name="connsiteY1" fmla="*/ 833 h 56399"/>
              <a:gd name="connsiteX2" fmla="*/ 189122 w 189585"/>
              <a:gd name="connsiteY2" fmla="*/ 7183 h 56399"/>
              <a:gd name="connsiteX3" fmla="*/ 116097 w 189585"/>
              <a:gd name="connsiteY3" fmla="*/ 35758 h 56399"/>
              <a:gd name="connsiteX4" fmla="*/ 63710 w 189585"/>
              <a:gd name="connsiteY4" fmla="*/ 56395 h 56399"/>
              <a:gd name="connsiteX5" fmla="*/ 1797 w 189585"/>
              <a:gd name="connsiteY5" fmla="*/ 21470 h 5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585" h="56399">
                <a:moveTo>
                  <a:pt x="1797" y="21470"/>
                </a:moveTo>
                <a:cubicBezTo>
                  <a:pt x="14497" y="12210"/>
                  <a:pt x="108689" y="3214"/>
                  <a:pt x="139910" y="833"/>
                </a:cubicBezTo>
                <a:cubicBezTo>
                  <a:pt x="171131" y="-1548"/>
                  <a:pt x="193091" y="1362"/>
                  <a:pt x="189122" y="7183"/>
                </a:cubicBezTo>
                <a:cubicBezTo>
                  <a:pt x="185153" y="13004"/>
                  <a:pt x="116097" y="35758"/>
                  <a:pt x="116097" y="35758"/>
                </a:cubicBezTo>
                <a:cubicBezTo>
                  <a:pt x="95195" y="43960"/>
                  <a:pt x="80114" y="56660"/>
                  <a:pt x="63710" y="56395"/>
                </a:cubicBezTo>
                <a:cubicBezTo>
                  <a:pt x="47306" y="56130"/>
                  <a:pt x="-10903" y="30730"/>
                  <a:pt x="1797" y="21470"/>
                </a:cubicBezTo>
                <a:close/>
              </a:path>
            </a:pathLst>
          </a:cu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: 図形 1221">
            <a:extLst>
              <a:ext uri="{FF2B5EF4-FFF2-40B4-BE49-F238E27FC236}">
                <a16:creationId xmlns:a16="http://schemas.microsoft.com/office/drawing/2014/main" id="{EF738D00-EF86-4F71-827A-B62536ED16CB}"/>
              </a:ext>
            </a:extLst>
          </p:cNvPr>
          <p:cNvSpPr/>
          <p:nvPr/>
        </p:nvSpPr>
        <p:spPr>
          <a:xfrm>
            <a:off x="6912804" y="7038147"/>
            <a:ext cx="143645" cy="72266"/>
          </a:xfrm>
          <a:custGeom>
            <a:avLst/>
            <a:gdLst>
              <a:gd name="connsiteX0" fmla="*/ 143634 w 143645"/>
              <a:gd name="connsiteY0" fmla="*/ 35753 h 72266"/>
              <a:gd name="connsiteX1" fmla="*/ 59496 w 143645"/>
              <a:gd name="connsiteY1" fmla="*/ 828 h 72266"/>
              <a:gd name="connsiteX2" fmla="*/ 759 w 143645"/>
              <a:gd name="connsiteY2" fmla="*/ 13528 h 72266"/>
              <a:gd name="connsiteX3" fmla="*/ 27746 w 143645"/>
              <a:gd name="connsiteY3" fmla="*/ 42103 h 72266"/>
              <a:gd name="connsiteX4" fmla="*/ 51559 w 143645"/>
              <a:gd name="connsiteY4" fmla="*/ 72266 h 72266"/>
              <a:gd name="connsiteX5" fmla="*/ 65846 w 143645"/>
              <a:gd name="connsiteY5" fmla="*/ 42103 h 72266"/>
              <a:gd name="connsiteX6" fmla="*/ 143634 w 143645"/>
              <a:gd name="connsiteY6" fmla="*/ 35753 h 72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645" h="72266">
                <a:moveTo>
                  <a:pt x="143634" y="35753"/>
                </a:moveTo>
                <a:cubicBezTo>
                  <a:pt x="142576" y="28874"/>
                  <a:pt x="83308" y="4532"/>
                  <a:pt x="59496" y="828"/>
                </a:cubicBezTo>
                <a:cubicBezTo>
                  <a:pt x="35683" y="-2876"/>
                  <a:pt x="6051" y="6649"/>
                  <a:pt x="759" y="13528"/>
                </a:cubicBezTo>
                <a:cubicBezTo>
                  <a:pt x="-4533" y="20407"/>
                  <a:pt x="19279" y="32313"/>
                  <a:pt x="27746" y="42103"/>
                </a:cubicBezTo>
                <a:cubicBezTo>
                  <a:pt x="36213" y="51893"/>
                  <a:pt x="45209" y="72266"/>
                  <a:pt x="51559" y="72266"/>
                </a:cubicBezTo>
                <a:cubicBezTo>
                  <a:pt x="57909" y="72266"/>
                  <a:pt x="58438" y="50041"/>
                  <a:pt x="65846" y="42103"/>
                </a:cubicBezTo>
                <a:cubicBezTo>
                  <a:pt x="73254" y="34165"/>
                  <a:pt x="144692" y="42632"/>
                  <a:pt x="143634" y="35753"/>
                </a:cubicBezTo>
                <a:close/>
              </a:path>
            </a:pathLst>
          </a:cu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: 図形 1222">
            <a:extLst>
              <a:ext uri="{FF2B5EF4-FFF2-40B4-BE49-F238E27FC236}">
                <a16:creationId xmlns:a16="http://schemas.microsoft.com/office/drawing/2014/main" id="{11500AC8-F136-417E-ADAA-DECE7D363A3F}"/>
              </a:ext>
            </a:extLst>
          </p:cNvPr>
          <p:cNvSpPr/>
          <p:nvPr/>
        </p:nvSpPr>
        <p:spPr>
          <a:xfrm>
            <a:off x="4222536" y="7734081"/>
            <a:ext cx="105812" cy="422621"/>
          </a:xfrm>
          <a:custGeom>
            <a:avLst/>
            <a:gdLst>
              <a:gd name="connsiteX0" fmla="*/ 47839 w 105812"/>
              <a:gd name="connsiteY0" fmla="*/ 3394 h 422621"/>
              <a:gd name="connsiteX1" fmla="*/ 63714 w 105812"/>
              <a:gd name="connsiteY1" fmla="*/ 305019 h 422621"/>
              <a:gd name="connsiteX2" fmla="*/ 214 w 105812"/>
              <a:gd name="connsiteY2" fmla="*/ 422494 h 422621"/>
              <a:gd name="connsiteX3" fmla="*/ 89114 w 105812"/>
              <a:gd name="connsiteY3" fmla="*/ 324069 h 422621"/>
              <a:gd name="connsiteX4" fmla="*/ 101814 w 105812"/>
              <a:gd name="connsiteY4" fmla="*/ 152619 h 422621"/>
              <a:gd name="connsiteX5" fmla="*/ 47839 w 105812"/>
              <a:gd name="connsiteY5" fmla="*/ 3394 h 422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812" h="422621">
                <a:moveTo>
                  <a:pt x="47839" y="3394"/>
                </a:moveTo>
                <a:cubicBezTo>
                  <a:pt x="41489" y="28794"/>
                  <a:pt x="71651" y="235169"/>
                  <a:pt x="63714" y="305019"/>
                </a:cubicBezTo>
                <a:cubicBezTo>
                  <a:pt x="55777" y="374869"/>
                  <a:pt x="-4019" y="419319"/>
                  <a:pt x="214" y="422494"/>
                </a:cubicBezTo>
                <a:cubicBezTo>
                  <a:pt x="4447" y="425669"/>
                  <a:pt x="72181" y="369048"/>
                  <a:pt x="89114" y="324069"/>
                </a:cubicBezTo>
                <a:cubicBezTo>
                  <a:pt x="106047" y="279090"/>
                  <a:pt x="109752" y="203419"/>
                  <a:pt x="101814" y="152619"/>
                </a:cubicBezTo>
                <a:cubicBezTo>
                  <a:pt x="93876" y="101819"/>
                  <a:pt x="54189" y="-22006"/>
                  <a:pt x="47839" y="339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: 図形 1223">
            <a:extLst>
              <a:ext uri="{FF2B5EF4-FFF2-40B4-BE49-F238E27FC236}">
                <a16:creationId xmlns:a16="http://schemas.microsoft.com/office/drawing/2014/main" id="{DCE84DD7-64F9-4E16-9422-91D122AA36AD}"/>
              </a:ext>
            </a:extLst>
          </p:cNvPr>
          <p:cNvSpPr/>
          <p:nvPr/>
        </p:nvSpPr>
        <p:spPr>
          <a:xfrm>
            <a:off x="1398788" y="6942618"/>
            <a:ext cx="163954" cy="1186948"/>
          </a:xfrm>
          <a:custGeom>
            <a:avLst/>
            <a:gdLst>
              <a:gd name="connsiteX0" fmla="*/ 163312 w 163954"/>
              <a:gd name="connsiteY0" fmla="*/ 49 h 1186948"/>
              <a:gd name="connsiteX1" fmla="*/ 108279 w 163954"/>
              <a:gd name="connsiteY1" fmla="*/ 448782 h 1186948"/>
              <a:gd name="connsiteX2" fmla="*/ 49012 w 163954"/>
              <a:gd name="connsiteY2" fmla="*/ 651982 h 1186948"/>
              <a:gd name="connsiteX3" fmla="*/ 6679 w 163954"/>
              <a:gd name="connsiteY3" fmla="*/ 1172682 h 1186948"/>
              <a:gd name="connsiteX4" fmla="*/ 6679 w 163954"/>
              <a:gd name="connsiteY4" fmla="*/ 986415 h 1186948"/>
              <a:gd name="connsiteX5" fmla="*/ 70179 w 163954"/>
              <a:gd name="connsiteY5" fmla="*/ 423382 h 1186948"/>
              <a:gd name="connsiteX6" fmla="*/ 163312 w 163954"/>
              <a:gd name="connsiteY6" fmla="*/ 49 h 1186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954" h="1186948">
                <a:moveTo>
                  <a:pt x="163312" y="49"/>
                </a:moveTo>
                <a:cubicBezTo>
                  <a:pt x="169662" y="4282"/>
                  <a:pt x="127329" y="340126"/>
                  <a:pt x="108279" y="448782"/>
                </a:cubicBezTo>
                <a:cubicBezTo>
                  <a:pt x="89229" y="557438"/>
                  <a:pt x="65945" y="531332"/>
                  <a:pt x="49012" y="651982"/>
                </a:cubicBezTo>
                <a:cubicBezTo>
                  <a:pt x="32079" y="772632"/>
                  <a:pt x="13734" y="1116943"/>
                  <a:pt x="6679" y="1172682"/>
                </a:cubicBezTo>
                <a:cubicBezTo>
                  <a:pt x="-376" y="1228421"/>
                  <a:pt x="-3904" y="1111298"/>
                  <a:pt x="6679" y="986415"/>
                </a:cubicBezTo>
                <a:cubicBezTo>
                  <a:pt x="17262" y="861532"/>
                  <a:pt x="44074" y="584249"/>
                  <a:pt x="70179" y="423382"/>
                </a:cubicBezTo>
                <a:cubicBezTo>
                  <a:pt x="96284" y="262515"/>
                  <a:pt x="156962" y="-4184"/>
                  <a:pt x="163312" y="4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: 図形 1224">
            <a:extLst>
              <a:ext uri="{FF2B5EF4-FFF2-40B4-BE49-F238E27FC236}">
                <a16:creationId xmlns:a16="http://schemas.microsoft.com/office/drawing/2014/main" id="{6A35C13F-F7F1-428F-8B12-DA80CE301DC4}"/>
              </a:ext>
            </a:extLst>
          </p:cNvPr>
          <p:cNvSpPr/>
          <p:nvPr/>
        </p:nvSpPr>
        <p:spPr>
          <a:xfrm>
            <a:off x="1521123" y="7543912"/>
            <a:ext cx="430446" cy="474339"/>
          </a:xfrm>
          <a:custGeom>
            <a:avLst/>
            <a:gdLst>
              <a:gd name="connsiteX0" fmla="*/ 430444 w 430446"/>
              <a:gd name="connsiteY0" fmla="*/ 4121 h 474339"/>
              <a:gd name="connsiteX1" fmla="*/ 214544 w 430446"/>
              <a:gd name="connsiteY1" fmla="*/ 236955 h 474339"/>
              <a:gd name="connsiteX2" fmla="*/ 2877 w 430446"/>
              <a:gd name="connsiteY2" fmla="*/ 474021 h 474339"/>
              <a:gd name="connsiteX3" fmla="*/ 100244 w 430446"/>
              <a:gd name="connsiteY3" fmla="*/ 283521 h 474339"/>
              <a:gd name="connsiteX4" fmla="*/ 218777 w 430446"/>
              <a:gd name="connsiteY4" fmla="*/ 101488 h 474339"/>
              <a:gd name="connsiteX5" fmla="*/ 430444 w 430446"/>
              <a:gd name="connsiteY5" fmla="*/ 4121 h 474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446" h="474339">
                <a:moveTo>
                  <a:pt x="430444" y="4121"/>
                </a:moveTo>
                <a:cubicBezTo>
                  <a:pt x="429739" y="26699"/>
                  <a:pt x="285805" y="158638"/>
                  <a:pt x="214544" y="236955"/>
                </a:cubicBezTo>
                <a:cubicBezTo>
                  <a:pt x="143283" y="315272"/>
                  <a:pt x="21927" y="466260"/>
                  <a:pt x="2877" y="474021"/>
                </a:cubicBezTo>
                <a:cubicBezTo>
                  <a:pt x="-16173" y="481782"/>
                  <a:pt x="64261" y="345610"/>
                  <a:pt x="100244" y="283521"/>
                </a:cubicBezTo>
                <a:cubicBezTo>
                  <a:pt x="136227" y="221432"/>
                  <a:pt x="166566" y="145938"/>
                  <a:pt x="218777" y="101488"/>
                </a:cubicBezTo>
                <a:cubicBezTo>
                  <a:pt x="270988" y="57038"/>
                  <a:pt x="431149" y="-18457"/>
                  <a:pt x="430444" y="412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: 図形 1225">
            <a:extLst>
              <a:ext uri="{FF2B5EF4-FFF2-40B4-BE49-F238E27FC236}">
                <a16:creationId xmlns:a16="http://schemas.microsoft.com/office/drawing/2014/main" id="{06438E66-A274-44B9-831C-FD05CADC275E}"/>
              </a:ext>
            </a:extLst>
          </p:cNvPr>
          <p:cNvSpPr/>
          <p:nvPr/>
        </p:nvSpPr>
        <p:spPr>
          <a:xfrm>
            <a:off x="2114326" y="7606205"/>
            <a:ext cx="274162" cy="431069"/>
          </a:xfrm>
          <a:custGeom>
            <a:avLst/>
            <a:gdLst>
              <a:gd name="connsiteX0" fmla="*/ 15041 w 274162"/>
              <a:gd name="connsiteY0" fmla="*/ 1095 h 431069"/>
              <a:gd name="connsiteX1" fmla="*/ 91241 w 274162"/>
              <a:gd name="connsiteY1" fmla="*/ 195828 h 431069"/>
              <a:gd name="connsiteX2" fmla="*/ 264807 w 274162"/>
              <a:gd name="connsiteY2" fmla="*/ 424428 h 431069"/>
              <a:gd name="connsiteX3" fmla="*/ 226707 w 274162"/>
              <a:gd name="connsiteY3" fmla="*/ 348228 h 431069"/>
              <a:gd name="connsiteX4" fmla="*/ 23507 w 274162"/>
              <a:gd name="connsiteY4" fmla="*/ 128095 h 431069"/>
              <a:gd name="connsiteX5" fmla="*/ 15041 w 274162"/>
              <a:gd name="connsiteY5" fmla="*/ 1095 h 431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162" h="431069">
                <a:moveTo>
                  <a:pt x="15041" y="1095"/>
                </a:moveTo>
                <a:cubicBezTo>
                  <a:pt x="26330" y="12384"/>
                  <a:pt x="49613" y="125273"/>
                  <a:pt x="91241" y="195828"/>
                </a:cubicBezTo>
                <a:cubicBezTo>
                  <a:pt x="132869" y="266384"/>
                  <a:pt x="242229" y="399028"/>
                  <a:pt x="264807" y="424428"/>
                </a:cubicBezTo>
                <a:cubicBezTo>
                  <a:pt x="287385" y="449828"/>
                  <a:pt x="266924" y="397617"/>
                  <a:pt x="226707" y="348228"/>
                </a:cubicBezTo>
                <a:cubicBezTo>
                  <a:pt x="186490" y="298839"/>
                  <a:pt x="63018" y="188067"/>
                  <a:pt x="23507" y="128095"/>
                </a:cubicBezTo>
                <a:cubicBezTo>
                  <a:pt x="-16004" y="68123"/>
                  <a:pt x="3752" y="-10194"/>
                  <a:pt x="15041" y="109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: 図形 1226">
            <a:extLst>
              <a:ext uri="{FF2B5EF4-FFF2-40B4-BE49-F238E27FC236}">
                <a16:creationId xmlns:a16="http://schemas.microsoft.com/office/drawing/2014/main" id="{2592AE3A-364B-480B-8468-98133E8A2278}"/>
              </a:ext>
            </a:extLst>
          </p:cNvPr>
          <p:cNvSpPr/>
          <p:nvPr/>
        </p:nvSpPr>
        <p:spPr>
          <a:xfrm>
            <a:off x="2110482" y="6085601"/>
            <a:ext cx="112157" cy="259967"/>
          </a:xfrm>
          <a:custGeom>
            <a:avLst/>
            <a:gdLst>
              <a:gd name="connsiteX0" fmla="*/ 6185 w 112157"/>
              <a:gd name="connsiteY0" fmla="*/ 1932 h 259967"/>
              <a:gd name="connsiteX1" fmla="*/ 112018 w 112157"/>
              <a:gd name="connsiteY1" fmla="*/ 255932 h 259967"/>
              <a:gd name="connsiteX2" fmla="*/ 27351 w 112157"/>
              <a:gd name="connsiteY2" fmla="*/ 145866 h 259967"/>
              <a:gd name="connsiteX3" fmla="*/ 6185 w 112157"/>
              <a:gd name="connsiteY3" fmla="*/ 1932 h 259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57" h="259967">
                <a:moveTo>
                  <a:pt x="6185" y="1932"/>
                </a:moveTo>
                <a:cubicBezTo>
                  <a:pt x="20296" y="20276"/>
                  <a:pt x="108490" y="231943"/>
                  <a:pt x="112018" y="255932"/>
                </a:cubicBezTo>
                <a:cubicBezTo>
                  <a:pt x="115546" y="279921"/>
                  <a:pt x="51340" y="191022"/>
                  <a:pt x="27351" y="145866"/>
                </a:cubicBezTo>
                <a:cubicBezTo>
                  <a:pt x="3362" y="100711"/>
                  <a:pt x="-7926" y="-16412"/>
                  <a:pt x="6185" y="193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: 図形 1227">
            <a:extLst>
              <a:ext uri="{FF2B5EF4-FFF2-40B4-BE49-F238E27FC236}">
                <a16:creationId xmlns:a16="http://schemas.microsoft.com/office/drawing/2014/main" id="{2CEAFC7D-553B-4D27-836C-4CE62477229B}"/>
              </a:ext>
            </a:extLst>
          </p:cNvPr>
          <p:cNvSpPr/>
          <p:nvPr/>
        </p:nvSpPr>
        <p:spPr>
          <a:xfrm>
            <a:off x="2647055" y="7232317"/>
            <a:ext cx="274378" cy="532740"/>
          </a:xfrm>
          <a:custGeom>
            <a:avLst/>
            <a:gdLst>
              <a:gd name="connsiteX0" fmla="*/ 58045 w 274378"/>
              <a:gd name="connsiteY0" fmla="*/ 61716 h 532740"/>
              <a:gd name="connsiteX1" fmla="*/ 74978 w 274378"/>
              <a:gd name="connsiteY1" fmla="*/ 256450 h 532740"/>
              <a:gd name="connsiteX2" fmla="*/ 265478 w 274378"/>
              <a:gd name="connsiteY2" fmla="*/ 523150 h 532740"/>
              <a:gd name="connsiteX3" fmla="*/ 218912 w 274378"/>
              <a:gd name="connsiteY3" fmla="*/ 451183 h 532740"/>
              <a:gd name="connsiteX4" fmla="*/ 7245 w 274378"/>
              <a:gd name="connsiteY4" fmla="*/ 235283 h 532740"/>
              <a:gd name="connsiteX5" fmla="*/ 49578 w 274378"/>
              <a:gd name="connsiteY5" fmla="*/ 10916 h 532740"/>
              <a:gd name="connsiteX6" fmla="*/ 58045 w 274378"/>
              <a:gd name="connsiteY6" fmla="*/ 61716 h 532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378" h="532740">
                <a:moveTo>
                  <a:pt x="58045" y="61716"/>
                </a:moveTo>
                <a:cubicBezTo>
                  <a:pt x="62278" y="102638"/>
                  <a:pt x="40406" y="179544"/>
                  <a:pt x="74978" y="256450"/>
                </a:cubicBezTo>
                <a:cubicBezTo>
                  <a:pt x="109550" y="333356"/>
                  <a:pt x="241489" y="490695"/>
                  <a:pt x="265478" y="523150"/>
                </a:cubicBezTo>
                <a:cubicBezTo>
                  <a:pt x="289467" y="555605"/>
                  <a:pt x="261951" y="499161"/>
                  <a:pt x="218912" y="451183"/>
                </a:cubicBezTo>
                <a:cubicBezTo>
                  <a:pt x="175873" y="403205"/>
                  <a:pt x="35467" y="308661"/>
                  <a:pt x="7245" y="235283"/>
                </a:cubicBezTo>
                <a:cubicBezTo>
                  <a:pt x="-20977" y="161905"/>
                  <a:pt x="41817" y="41960"/>
                  <a:pt x="49578" y="10916"/>
                </a:cubicBezTo>
                <a:cubicBezTo>
                  <a:pt x="57339" y="-20128"/>
                  <a:pt x="53812" y="20794"/>
                  <a:pt x="58045" y="6171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: 図形 1228">
            <a:extLst>
              <a:ext uri="{FF2B5EF4-FFF2-40B4-BE49-F238E27FC236}">
                <a16:creationId xmlns:a16="http://schemas.microsoft.com/office/drawing/2014/main" id="{EA1C7B75-7C10-4ACE-9E5C-C82C1D5AC46D}"/>
              </a:ext>
            </a:extLst>
          </p:cNvPr>
          <p:cNvSpPr/>
          <p:nvPr/>
        </p:nvSpPr>
        <p:spPr>
          <a:xfrm>
            <a:off x="3195947" y="6876658"/>
            <a:ext cx="403866" cy="358155"/>
          </a:xfrm>
          <a:custGeom>
            <a:avLst/>
            <a:gdLst>
              <a:gd name="connsiteX0" fmla="*/ 8686 w 403866"/>
              <a:gd name="connsiteY0" fmla="*/ 2509 h 358155"/>
              <a:gd name="connsiteX1" fmla="*/ 245753 w 403866"/>
              <a:gd name="connsiteY1" fmla="*/ 286142 h 358155"/>
              <a:gd name="connsiteX2" fmla="*/ 398153 w 403866"/>
              <a:gd name="connsiteY2" fmla="*/ 358109 h 358155"/>
              <a:gd name="connsiteX3" fmla="*/ 343120 w 403866"/>
              <a:gd name="connsiteY3" fmla="*/ 294609 h 358155"/>
              <a:gd name="connsiteX4" fmla="*/ 80653 w 403866"/>
              <a:gd name="connsiteY4" fmla="*/ 154909 h 358155"/>
              <a:gd name="connsiteX5" fmla="*/ 8686 w 403866"/>
              <a:gd name="connsiteY5" fmla="*/ 2509 h 358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3866" h="358155">
                <a:moveTo>
                  <a:pt x="8686" y="2509"/>
                </a:moveTo>
                <a:cubicBezTo>
                  <a:pt x="36203" y="24381"/>
                  <a:pt x="180842" y="226875"/>
                  <a:pt x="245753" y="286142"/>
                </a:cubicBezTo>
                <a:cubicBezTo>
                  <a:pt x="310664" y="345409"/>
                  <a:pt x="381925" y="356698"/>
                  <a:pt x="398153" y="358109"/>
                </a:cubicBezTo>
                <a:cubicBezTo>
                  <a:pt x="414381" y="359520"/>
                  <a:pt x="396037" y="328476"/>
                  <a:pt x="343120" y="294609"/>
                </a:cubicBezTo>
                <a:cubicBezTo>
                  <a:pt x="290203" y="260742"/>
                  <a:pt x="138509" y="202181"/>
                  <a:pt x="80653" y="154909"/>
                </a:cubicBezTo>
                <a:cubicBezTo>
                  <a:pt x="22797" y="107637"/>
                  <a:pt x="-18831" y="-19363"/>
                  <a:pt x="8686" y="250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: 図形 1229">
            <a:extLst>
              <a:ext uri="{FF2B5EF4-FFF2-40B4-BE49-F238E27FC236}">
                <a16:creationId xmlns:a16="http://schemas.microsoft.com/office/drawing/2014/main" id="{23B484B4-5874-419E-9B4A-5CF741B82900}"/>
              </a:ext>
            </a:extLst>
          </p:cNvPr>
          <p:cNvSpPr/>
          <p:nvPr/>
        </p:nvSpPr>
        <p:spPr>
          <a:xfrm>
            <a:off x="3128420" y="6187829"/>
            <a:ext cx="694371" cy="492373"/>
          </a:xfrm>
          <a:custGeom>
            <a:avLst/>
            <a:gdLst>
              <a:gd name="connsiteX0" fmla="*/ 694280 w 694371"/>
              <a:gd name="connsiteY0" fmla="*/ 1304 h 492373"/>
              <a:gd name="connsiteX1" fmla="*/ 546113 w 694371"/>
              <a:gd name="connsiteY1" fmla="*/ 268004 h 492373"/>
              <a:gd name="connsiteX2" fmla="*/ 13 w 694371"/>
              <a:gd name="connsiteY2" fmla="*/ 492371 h 492373"/>
              <a:gd name="connsiteX3" fmla="*/ 529180 w 694371"/>
              <a:gd name="connsiteY3" fmla="*/ 272238 h 492373"/>
              <a:gd name="connsiteX4" fmla="*/ 567280 w 694371"/>
              <a:gd name="connsiteY4" fmla="*/ 170638 h 492373"/>
              <a:gd name="connsiteX5" fmla="*/ 694280 w 694371"/>
              <a:gd name="connsiteY5" fmla="*/ 1304 h 49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4371" h="492373">
                <a:moveTo>
                  <a:pt x="694280" y="1304"/>
                </a:moveTo>
                <a:cubicBezTo>
                  <a:pt x="690752" y="17532"/>
                  <a:pt x="661824" y="186160"/>
                  <a:pt x="546113" y="268004"/>
                </a:cubicBezTo>
                <a:cubicBezTo>
                  <a:pt x="430402" y="349848"/>
                  <a:pt x="2835" y="491665"/>
                  <a:pt x="13" y="492371"/>
                </a:cubicBezTo>
                <a:cubicBezTo>
                  <a:pt x="-2809" y="493077"/>
                  <a:pt x="434635" y="325860"/>
                  <a:pt x="529180" y="272238"/>
                </a:cubicBezTo>
                <a:cubicBezTo>
                  <a:pt x="623724" y="218616"/>
                  <a:pt x="536236" y="216499"/>
                  <a:pt x="567280" y="170638"/>
                </a:cubicBezTo>
                <a:cubicBezTo>
                  <a:pt x="598324" y="124777"/>
                  <a:pt x="697808" y="-14924"/>
                  <a:pt x="694280" y="130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: 図形 1230">
            <a:extLst>
              <a:ext uri="{FF2B5EF4-FFF2-40B4-BE49-F238E27FC236}">
                <a16:creationId xmlns:a16="http://schemas.microsoft.com/office/drawing/2014/main" id="{87B0D400-165D-4FE3-81D9-125AA7D0BCA6}"/>
              </a:ext>
            </a:extLst>
          </p:cNvPr>
          <p:cNvSpPr/>
          <p:nvPr/>
        </p:nvSpPr>
        <p:spPr>
          <a:xfrm>
            <a:off x="3072844" y="7073055"/>
            <a:ext cx="438221" cy="305645"/>
          </a:xfrm>
          <a:custGeom>
            <a:avLst/>
            <a:gdLst>
              <a:gd name="connsiteX0" fmla="*/ 556 w 438221"/>
              <a:gd name="connsiteY0" fmla="*/ 845 h 305645"/>
              <a:gd name="connsiteX1" fmla="*/ 148723 w 438221"/>
              <a:gd name="connsiteY1" fmla="*/ 199812 h 305645"/>
              <a:gd name="connsiteX2" fmla="*/ 432356 w 438221"/>
              <a:gd name="connsiteY2" fmla="*/ 280245 h 305645"/>
              <a:gd name="connsiteX3" fmla="*/ 322289 w 438221"/>
              <a:gd name="connsiteY3" fmla="*/ 284478 h 305645"/>
              <a:gd name="connsiteX4" fmla="*/ 106389 w 438221"/>
              <a:gd name="connsiteY4" fmla="*/ 284478 h 305645"/>
              <a:gd name="connsiteX5" fmla="*/ 556 w 438221"/>
              <a:gd name="connsiteY5" fmla="*/ 845 h 305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8221" h="305645">
                <a:moveTo>
                  <a:pt x="556" y="845"/>
                </a:moveTo>
                <a:cubicBezTo>
                  <a:pt x="7612" y="-13266"/>
                  <a:pt x="76756" y="153245"/>
                  <a:pt x="148723" y="199812"/>
                </a:cubicBezTo>
                <a:cubicBezTo>
                  <a:pt x="220690" y="246379"/>
                  <a:pt x="403428" y="266134"/>
                  <a:pt x="432356" y="280245"/>
                </a:cubicBezTo>
                <a:cubicBezTo>
                  <a:pt x="461284" y="294356"/>
                  <a:pt x="376617" y="283773"/>
                  <a:pt x="322289" y="284478"/>
                </a:cubicBezTo>
                <a:cubicBezTo>
                  <a:pt x="267961" y="285183"/>
                  <a:pt x="157895" y="331750"/>
                  <a:pt x="106389" y="284478"/>
                </a:cubicBezTo>
                <a:cubicBezTo>
                  <a:pt x="54883" y="237206"/>
                  <a:pt x="-6500" y="14956"/>
                  <a:pt x="556" y="84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: 図形 1231">
            <a:extLst>
              <a:ext uri="{FF2B5EF4-FFF2-40B4-BE49-F238E27FC236}">
                <a16:creationId xmlns:a16="http://schemas.microsoft.com/office/drawing/2014/main" id="{AA08F6BE-CE0B-4003-A9D3-17FEAA41BC52}"/>
              </a:ext>
            </a:extLst>
          </p:cNvPr>
          <p:cNvSpPr/>
          <p:nvPr/>
        </p:nvSpPr>
        <p:spPr>
          <a:xfrm>
            <a:off x="4139956" y="5219683"/>
            <a:ext cx="214824" cy="578056"/>
          </a:xfrm>
          <a:custGeom>
            <a:avLst/>
            <a:gdLst>
              <a:gd name="connsiteX0" fmla="*/ 211911 w 214824"/>
              <a:gd name="connsiteY0" fmla="*/ 17 h 578056"/>
              <a:gd name="connsiteX1" fmla="*/ 127244 w 214824"/>
              <a:gd name="connsiteY1" fmla="*/ 279417 h 578056"/>
              <a:gd name="connsiteX2" fmla="*/ 244 w 214824"/>
              <a:gd name="connsiteY2" fmla="*/ 575750 h 578056"/>
              <a:gd name="connsiteX3" fmla="*/ 97611 w 214824"/>
              <a:gd name="connsiteY3" fmla="*/ 410650 h 578056"/>
              <a:gd name="connsiteX4" fmla="*/ 186511 w 214824"/>
              <a:gd name="connsiteY4" fmla="*/ 292117 h 578056"/>
              <a:gd name="connsiteX5" fmla="*/ 211911 w 214824"/>
              <a:gd name="connsiteY5" fmla="*/ 17 h 578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824" h="578056">
                <a:moveTo>
                  <a:pt x="211911" y="17"/>
                </a:moveTo>
                <a:cubicBezTo>
                  <a:pt x="202033" y="-2100"/>
                  <a:pt x="162522" y="183462"/>
                  <a:pt x="127244" y="279417"/>
                </a:cubicBezTo>
                <a:cubicBezTo>
                  <a:pt x="91966" y="375373"/>
                  <a:pt x="5183" y="553878"/>
                  <a:pt x="244" y="575750"/>
                </a:cubicBezTo>
                <a:cubicBezTo>
                  <a:pt x="-4695" y="597622"/>
                  <a:pt x="66567" y="457922"/>
                  <a:pt x="97611" y="410650"/>
                </a:cubicBezTo>
                <a:cubicBezTo>
                  <a:pt x="128655" y="363378"/>
                  <a:pt x="168167" y="362673"/>
                  <a:pt x="186511" y="292117"/>
                </a:cubicBezTo>
                <a:cubicBezTo>
                  <a:pt x="204855" y="221562"/>
                  <a:pt x="221789" y="2134"/>
                  <a:pt x="211911" y="1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: 図形 1232">
            <a:extLst>
              <a:ext uri="{FF2B5EF4-FFF2-40B4-BE49-F238E27FC236}">
                <a16:creationId xmlns:a16="http://schemas.microsoft.com/office/drawing/2014/main" id="{9CB279DE-754C-4831-82C9-1C4B28A7CF90}"/>
              </a:ext>
            </a:extLst>
          </p:cNvPr>
          <p:cNvSpPr/>
          <p:nvPr/>
        </p:nvSpPr>
        <p:spPr>
          <a:xfrm>
            <a:off x="4541123" y="5591072"/>
            <a:ext cx="327849" cy="670827"/>
          </a:xfrm>
          <a:custGeom>
            <a:avLst/>
            <a:gdLst>
              <a:gd name="connsiteX0" fmla="*/ 13944 w 327849"/>
              <a:gd name="connsiteY0" fmla="*/ 1161 h 670827"/>
              <a:gd name="connsiteX1" fmla="*/ 77444 w 327849"/>
              <a:gd name="connsiteY1" fmla="*/ 373695 h 670827"/>
              <a:gd name="connsiteX2" fmla="*/ 5477 w 327849"/>
              <a:gd name="connsiteY2" fmla="*/ 559961 h 670827"/>
              <a:gd name="connsiteX3" fmla="*/ 255244 w 327849"/>
              <a:gd name="connsiteY3" fmla="*/ 640395 h 670827"/>
              <a:gd name="connsiteX4" fmla="*/ 318744 w 327849"/>
              <a:gd name="connsiteY4" fmla="*/ 661561 h 670827"/>
              <a:gd name="connsiteX5" fmla="*/ 90144 w 327849"/>
              <a:gd name="connsiteY5" fmla="*/ 496461 h 670827"/>
              <a:gd name="connsiteX6" fmla="*/ 98610 w 327849"/>
              <a:gd name="connsiteY6" fmla="*/ 263628 h 670827"/>
              <a:gd name="connsiteX7" fmla="*/ 13944 w 327849"/>
              <a:gd name="connsiteY7" fmla="*/ 1161 h 670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849" h="670827">
                <a:moveTo>
                  <a:pt x="13944" y="1161"/>
                </a:moveTo>
                <a:cubicBezTo>
                  <a:pt x="10416" y="19505"/>
                  <a:pt x="78855" y="280562"/>
                  <a:pt x="77444" y="373695"/>
                </a:cubicBezTo>
                <a:cubicBezTo>
                  <a:pt x="76033" y="466828"/>
                  <a:pt x="-24156" y="515511"/>
                  <a:pt x="5477" y="559961"/>
                </a:cubicBezTo>
                <a:cubicBezTo>
                  <a:pt x="35110" y="604411"/>
                  <a:pt x="203033" y="623462"/>
                  <a:pt x="255244" y="640395"/>
                </a:cubicBezTo>
                <a:cubicBezTo>
                  <a:pt x="307455" y="657328"/>
                  <a:pt x="346261" y="685550"/>
                  <a:pt x="318744" y="661561"/>
                </a:cubicBezTo>
                <a:cubicBezTo>
                  <a:pt x="291227" y="637572"/>
                  <a:pt x="126833" y="562783"/>
                  <a:pt x="90144" y="496461"/>
                </a:cubicBezTo>
                <a:cubicBezTo>
                  <a:pt x="53455" y="430139"/>
                  <a:pt x="114132" y="340533"/>
                  <a:pt x="98610" y="263628"/>
                </a:cubicBezTo>
                <a:cubicBezTo>
                  <a:pt x="83088" y="186723"/>
                  <a:pt x="17472" y="-17183"/>
                  <a:pt x="13944" y="116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: 図形 1233">
            <a:extLst>
              <a:ext uri="{FF2B5EF4-FFF2-40B4-BE49-F238E27FC236}">
                <a16:creationId xmlns:a16="http://schemas.microsoft.com/office/drawing/2014/main" id="{5DF20ECE-C4EA-40D6-9086-BC8DF0294F6B}"/>
              </a:ext>
            </a:extLst>
          </p:cNvPr>
          <p:cNvSpPr/>
          <p:nvPr/>
        </p:nvSpPr>
        <p:spPr>
          <a:xfrm>
            <a:off x="4242741" y="5557083"/>
            <a:ext cx="200767" cy="692278"/>
          </a:xfrm>
          <a:custGeom>
            <a:avLst/>
            <a:gdLst>
              <a:gd name="connsiteX0" fmla="*/ 189559 w 200767"/>
              <a:gd name="connsiteY0" fmla="*/ 5517 h 692278"/>
              <a:gd name="connsiteX1" fmla="*/ 45626 w 200767"/>
              <a:gd name="connsiteY1" fmla="*/ 411917 h 692278"/>
              <a:gd name="connsiteX2" fmla="*/ 15992 w 200767"/>
              <a:gd name="connsiteY2" fmla="*/ 691317 h 692278"/>
              <a:gd name="connsiteX3" fmla="*/ 11759 w 200767"/>
              <a:gd name="connsiteY3" fmla="*/ 492350 h 692278"/>
              <a:gd name="connsiteX4" fmla="*/ 172626 w 200767"/>
              <a:gd name="connsiteY4" fmla="*/ 196017 h 692278"/>
              <a:gd name="connsiteX5" fmla="*/ 189559 w 200767"/>
              <a:gd name="connsiteY5" fmla="*/ 5517 h 692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767" h="692278">
                <a:moveTo>
                  <a:pt x="189559" y="5517"/>
                </a:moveTo>
                <a:cubicBezTo>
                  <a:pt x="168392" y="41500"/>
                  <a:pt x="74554" y="297617"/>
                  <a:pt x="45626" y="411917"/>
                </a:cubicBezTo>
                <a:cubicBezTo>
                  <a:pt x="16698" y="526217"/>
                  <a:pt x="21636" y="677912"/>
                  <a:pt x="15992" y="691317"/>
                </a:cubicBezTo>
                <a:cubicBezTo>
                  <a:pt x="10348" y="704722"/>
                  <a:pt x="-14347" y="574900"/>
                  <a:pt x="11759" y="492350"/>
                </a:cubicBezTo>
                <a:cubicBezTo>
                  <a:pt x="37865" y="409800"/>
                  <a:pt x="145109" y="273628"/>
                  <a:pt x="172626" y="196017"/>
                </a:cubicBezTo>
                <a:cubicBezTo>
                  <a:pt x="200143" y="118406"/>
                  <a:pt x="210726" y="-30466"/>
                  <a:pt x="189559" y="551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: 図形 1234">
            <a:extLst>
              <a:ext uri="{FF2B5EF4-FFF2-40B4-BE49-F238E27FC236}">
                <a16:creationId xmlns:a16="http://schemas.microsoft.com/office/drawing/2014/main" id="{74480FB8-4056-48AE-956F-30811DB2AD2A}"/>
              </a:ext>
            </a:extLst>
          </p:cNvPr>
          <p:cNvSpPr/>
          <p:nvPr/>
        </p:nvSpPr>
        <p:spPr>
          <a:xfrm>
            <a:off x="2035999" y="5838580"/>
            <a:ext cx="303514" cy="253766"/>
          </a:xfrm>
          <a:custGeom>
            <a:avLst/>
            <a:gdLst>
              <a:gd name="connsiteX0" fmla="*/ 234 w 303514"/>
              <a:gd name="connsiteY0" fmla="*/ 3420 h 253766"/>
              <a:gd name="connsiteX1" fmla="*/ 271168 w 303514"/>
              <a:gd name="connsiteY1" fmla="*/ 147353 h 253766"/>
              <a:gd name="connsiteX2" fmla="*/ 300801 w 303514"/>
              <a:gd name="connsiteY2" fmla="*/ 253187 h 253766"/>
              <a:gd name="connsiteX3" fmla="*/ 292334 w 303514"/>
              <a:gd name="connsiteY3" fmla="*/ 100787 h 253766"/>
              <a:gd name="connsiteX4" fmla="*/ 224601 w 303514"/>
              <a:gd name="connsiteY4" fmla="*/ 49987 h 253766"/>
              <a:gd name="connsiteX5" fmla="*/ 234 w 303514"/>
              <a:gd name="connsiteY5" fmla="*/ 3420 h 253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514" h="253766">
                <a:moveTo>
                  <a:pt x="234" y="3420"/>
                </a:moveTo>
                <a:cubicBezTo>
                  <a:pt x="7995" y="19648"/>
                  <a:pt x="221073" y="105725"/>
                  <a:pt x="271168" y="147353"/>
                </a:cubicBezTo>
                <a:cubicBezTo>
                  <a:pt x="321263" y="188981"/>
                  <a:pt x="297273" y="260948"/>
                  <a:pt x="300801" y="253187"/>
                </a:cubicBezTo>
                <a:cubicBezTo>
                  <a:pt x="304329" y="245426"/>
                  <a:pt x="305034" y="134654"/>
                  <a:pt x="292334" y="100787"/>
                </a:cubicBezTo>
                <a:cubicBezTo>
                  <a:pt x="279634" y="66920"/>
                  <a:pt x="269756" y="66920"/>
                  <a:pt x="224601" y="49987"/>
                </a:cubicBezTo>
                <a:cubicBezTo>
                  <a:pt x="179446" y="33054"/>
                  <a:pt x="-7527" y="-12808"/>
                  <a:pt x="234" y="342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: 図形 1235">
            <a:extLst>
              <a:ext uri="{FF2B5EF4-FFF2-40B4-BE49-F238E27FC236}">
                <a16:creationId xmlns:a16="http://schemas.microsoft.com/office/drawing/2014/main" id="{71796E66-67F1-453B-A229-DF6672A875B1}"/>
              </a:ext>
            </a:extLst>
          </p:cNvPr>
          <p:cNvSpPr/>
          <p:nvPr/>
        </p:nvSpPr>
        <p:spPr>
          <a:xfrm>
            <a:off x="2776804" y="4610001"/>
            <a:ext cx="470696" cy="579301"/>
          </a:xfrm>
          <a:custGeom>
            <a:avLst/>
            <a:gdLst>
              <a:gd name="connsiteX0" fmla="*/ 470163 w 470696"/>
              <a:gd name="connsiteY0" fmla="*/ 99 h 579301"/>
              <a:gd name="connsiteX1" fmla="*/ 404546 w 470696"/>
              <a:gd name="connsiteY1" fmla="*/ 264682 h 579301"/>
              <a:gd name="connsiteX2" fmla="*/ 362213 w 470696"/>
              <a:gd name="connsiteY2" fmla="*/ 370516 h 579301"/>
              <a:gd name="connsiteX3" fmla="*/ 8729 w 470696"/>
              <a:gd name="connsiteY3" fmla="*/ 573716 h 579301"/>
              <a:gd name="connsiteX4" fmla="*/ 133613 w 470696"/>
              <a:gd name="connsiteY4" fmla="*/ 510216 h 579301"/>
              <a:gd name="connsiteX5" fmla="*/ 417246 w 470696"/>
              <a:gd name="connsiteY5" fmla="*/ 383216 h 579301"/>
              <a:gd name="connsiteX6" fmla="*/ 434179 w 470696"/>
              <a:gd name="connsiteY6" fmla="*/ 296432 h 579301"/>
              <a:gd name="connsiteX7" fmla="*/ 470163 w 470696"/>
              <a:gd name="connsiteY7" fmla="*/ 99 h 579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0696" h="579301">
                <a:moveTo>
                  <a:pt x="470163" y="99"/>
                </a:moveTo>
                <a:cubicBezTo>
                  <a:pt x="465224" y="-5193"/>
                  <a:pt x="422538" y="202946"/>
                  <a:pt x="404546" y="264682"/>
                </a:cubicBezTo>
                <a:cubicBezTo>
                  <a:pt x="386554" y="326418"/>
                  <a:pt x="428182" y="319010"/>
                  <a:pt x="362213" y="370516"/>
                </a:cubicBezTo>
                <a:cubicBezTo>
                  <a:pt x="296244" y="422022"/>
                  <a:pt x="46829" y="550433"/>
                  <a:pt x="8729" y="573716"/>
                </a:cubicBezTo>
                <a:cubicBezTo>
                  <a:pt x="-29371" y="596999"/>
                  <a:pt x="65527" y="541966"/>
                  <a:pt x="133613" y="510216"/>
                </a:cubicBezTo>
                <a:cubicBezTo>
                  <a:pt x="201699" y="478466"/>
                  <a:pt x="367152" y="418847"/>
                  <a:pt x="417246" y="383216"/>
                </a:cubicBezTo>
                <a:cubicBezTo>
                  <a:pt x="467340" y="347585"/>
                  <a:pt x="423949" y="361343"/>
                  <a:pt x="434179" y="296432"/>
                </a:cubicBezTo>
                <a:cubicBezTo>
                  <a:pt x="444409" y="231521"/>
                  <a:pt x="475102" y="5391"/>
                  <a:pt x="470163" y="9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: 図形 1236">
            <a:extLst>
              <a:ext uri="{FF2B5EF4-FFF2-40B4-BE49-F238E27FC236}">
                <a16:creationId xmlns:a16="http://schemas.microsoft.com/office/drawing/2014/main" id="{CBEC440E-2DB4-4098-B305-1911850D470B}"/>
              </a:ext>
            </a:extLst>
          </p:cNvPr>
          <p:cNvSpPr/>
          <p:nvPr/>
        </p:nvSpPr>
        <p:spPr>
          <a:xfrm>
            <a:off x="1994728" y="4605565"/>
            <a:ext cx="443425" cy="523985"/>
          </a:xfrm>
          <a:custGeom>
            <a:avLst/>
            <a:gdLst>
              <a:gd name="connsiteX0" fmla="*/ 18222 w 443425"/>
              <a:gd name="connsiteY0" fmla="*/ 44752 h 523985"/>
              <a:gd name="connsiteX1" fmla="*/ 30922 w 443425"/>
              <a:gd name="connsiteY1" fmla="*/ 245835 h 523985"/>
              <a:gd name="connsiteX2" fmla="*/ 81722 w 443425"/>
              <a:gd name="connsiteY2" fmla="*/ 338968 h 523985"/>
              <a:gd name="connsiteX3" fmla="*/ 426739 w 443425"/>
              <a:gd name="connsiteY3" fmla="*/ 516768 h 523985"/>
              <a:gd name="connsiteX4" fmla="*/ 350539 w 443425"/>
              <a:gd name="connsiteY4" fmla="*/ 472318 h 523985"/>
              <a:gd name="connsiteX5" fmla="*/ 13989 w 443425"/>
              <a:gd name="connsiteY5" fmla="*/ 315685 h 523985"/>
              <a:gd name="connsiteX6" fmla="*/ 62672 w 443425"/>
              <a:gd name="connsiteY6" fmla="*/ 21468 h 523985"/>
              <a:gd name="connsiteX7" fmla="*/ 18222 w 443425"/>
              <a:gd name="connsiteY7" fmla="*/ 44752 h 523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3425" h="523985">
                <a:moveTo>
                  <a:pt x="18222" y="44752"/>
                </a:moveTo>
                <a:cubicBezTo>
                  <a:pt x="12930" y="82147"/>
                  <a:pt x="20339" y="196799"/>
                  <a:pt x="30922" y="245835"/>
                </a:cubicBezTo>
                <a:cubicBezTo>
                  <a:pt x="41505" y="294871"/>
                  <a:pt x="15753" y="293813"/>
                  <a:pt x="81722" y="338968"/>
                </a:cubicBezTo>
                <a:cubicBezTo>
                  <a:pt x="147691" y="384123"/>
                  <a:pt x="381936" y="494543"/>
                  <a:pt x="426739" y="516768"/>
                </a:cubicBezTo>
                <a:cubicBezTo>
                  <a:pt x="471542" y="538993"/>
                  <a:pt x="419331" y="505832"/>
                  <a:pt x="350539" y="472318"/>
                </a:cubicBezTo>
                <a:cubicBezTo>
                  <a:pt x="281747" y="438804"/>
                  <a:pt x="61967" y="390827"/>
                  <a:pt x="13989" y="315685"/>
                </a:cubicBezTo>
                <a:cubicBezTo>
                  <a:pt x="-33989" y="240543"/>
                  <a:pt x="56322" y="64507"/>
                  <a:pt x="62672" y="21468"/>
                </a:cubicBezTo>
                <a:cubicBezTo>
                  <a:pt x="69022" y="-21571"/>
                  <a:pt x="23514" y="7357"/>
                  <a:pt x="18222" y="4475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: 図形 1237">
            <a:extLst>
              <a:ext uri="{FF2B5EF4-FFF2-40B4-BE49-F238E27FC236}">
                <a16:creationId xmlns:a16="http://schemas.microsoft.com/office/drawing/2014/main" id="{F1CDDA55-40F7-4BAB-B046-F46C6322F54B}"/>
              </a:ext>
            </a:extLst>
          </p:cNvPr>
          <p:cNvSpPr/>
          <p:nvPr/>
        </p:nvSpPr>
        <p:spPr>
          <a:xfrm>
            <a:off x="2379871" y="5125942"/>
            <a:ext cx="517890" cy="58029"/>
          </a:xfrm>
          <a:custGeom>
            <a:avLst/>
            <a:gdLst>
              <a:gd name="connsiteX0" fmla="*/ 3496 w 517890"/>
              <a:gd name="connsiteY0" fmla="*/ 625 h 58029"/>
              <a:gd name="connsiteX1" fmla="*/ 213046 w 517890"/>
              <a:gd name="connsiteY1" fmla="*/ 57775 h 58029"/>
              <a:gd name="connsiteX2" fmla="*/ 511496 w 517890"/>
              <a:gd name="connsiteY2" fmla="*/ 21791 h 58029"/>
              <a:gd name="connsiteX3" fmla="*/ 384496 w 517890"/>
              <a:gd name="connsiteY3" fmla="*/ 26025 h 58029"/>
              <a:gd name="connsiteX4" fmla="*/ 3496 w 517890"/>
              <a:gd name="connsiteY4" fmla="*/ 625 h 5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7890" h="58029">
                <a:moveTo>
                  <a:pt x="3496" y="625"/>
                </a:moveTo>
                <a:cubicBezTo>
                  <a:pt x="-25079" y="5917"/>
                  <a:pt x="128380" y="54247"/>
                  <a:pt x="213046" y="57775"/>
                </a:cubicBezTo>
                <a:cubicBezTo>
                  <a:pt x="297712" y="61303"/>
                  <a:pt x="482921" y="27083"/>
                  <a:pt x="511496" y="21791"/>
                </a:cubicBezTo>
                <a:cubicBezTo>
                  <a:pt x="540071" y="16499"/>
                  <a:pt x="468457" y="26731"/>
                  <a:pt x="384496" y="26025"/>
                </a:cubicBezTo>
                <a:cubicBezTo>
                  <a:pt x="300535" y="25320"/>
                  <a:pt x="32071" y="-4667"/>
                  <a:pt x="3496" y="62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: 図形 1238">
            <a:extLst>
              <a:ext uri="{FF2B5EF4-FFF2-40B4-BE49-F238E27FC236}">
                <a16:creationId xmlns:a16="http://schemas.microsoft.com/office/drawing/2014/main" id="{2F9C7513-C415-4C86-BF90-ECC576DA9BED}"/>
              </a:ext>
            </a:extLst>
          </p:cNvPr>
          <p:cNvSpPr/>
          <p:nvPr/>
        </p:nvSpPr>
        <p:spPr>
          <a:xfrm>
            <a:off x="4354607" y="8774681"/>
            <a:ext cx="68812" cy="203034"/>
          </a:xfrm>
          <a:custGeom>
            <a:avLst/>
            <a:gdLst>
              <a:gd name="connsiteX0" fmla="*/ 12076 w 68812"/>
              <a:gd name="connsiteY0" fmla="*/ 1019 h 203034"/>
              <a:gd name="connsiteX1" fmla="*/ 67110 w 68812"/>
              <a:gd name="connsiteY1" fmla="*/ 195752 h 203034"/>
              <a:gd name="connsiteX2" fmla="*/ 50176 w 68812"/>
              <a:gd name="connsiteY2" fmla="*/ 157652 h 203034"/>
              <a:gd name="connsiteX3" fmla="*/ 3610 w 68812"/>
              <a:gd name="connsiteY3" fmla="*/ 119552 h 203034"/>
              <a:gd name="connsiteX4" fmla="*/ 12076 w 68812"/>
              <a:gd name="connsiteY4" fmla="*/ 1019 h 203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12" h="203034">
                <a:moveTo>
                  <a:pt x="12076" y="1019"/>
                </a:moveTo>
                <a:cubicBezTo>
                  <a:pt x="22659" y="13719"/>
                  <a:pt x="60760" y="169647"/>
                  <a:pt x="67110" y="195752"/>
                </a:cubicBezTo>
                <a:cubicBezTo>
                  <a:pt x="73460" y="221857"/>
                  <a:pt x="60759" y="170352"/>
                  <a:pt x="50176" y="157652"/>
                </a:cubicBezTo>
                <a:cubicBezTo>
                  <a:pt x="39593" y="144952"/>
                  <a:pt x="11371" y="141071"/>
                  <a:pt x="3610" y="119552"/>
                </a:cubicBezTo>
                <a:cubicBezTo>
                  <a:pt x="-4151" y="98033"/>
                  <a:pt x="1493" y="-11681"/>
                  <a:pt x="12076" y="101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: 図形 1239">
            <a:extLst>
              <a:ext uri="{FF2B5EF4-FFF2-40B4-BE49-F238E27FC236}">
                <a16:creationId xmlns:a16="http://schemas.microsoft.com/office/drawing/2014/main" id="{396E4952-B206-4263-A17C-4ECCA6A14DDD}"/>
              </a:ext>
            </a:extLst>
          </p:cNvPr>
          <p:cNvSpPr/>
          <p:nvPr/>
        </p:nvSpPr>
        <p:spPr>
          <a:xfrm>
            <a:off x="4010317" y="8928013"/>
            <a:ext cx="383414" cy="106424"/>
          </a:xfrm>
          <a:custGeom>
            <a:avLst/>
            <a:gdLst>
              <a:gd name="connsiteX0" fmla="*/ 766 w 383414"/>
              <a:gd name="connsiteY0" fmla="*/ 105920 h 106424"/>
              <a:gd name="connsiteX1" fmla="*/ 369066 w 383414"/>
              <a:gd name="connsiteY1" fmla="*/ 2204 h 106424"/>
              <a:gd name="connsiteX2" fmla="*/ 275933 w 383414"/>
              <a:gd name="connsiteY2" fmla="*/ 40304 h 106424"/>
              <a:gd name="connsiteX3" fmla="*/ 766 w 383414"/>
              <a:gd name="connsiteY3" fmla="*/ 105920 h 106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414" h="106424">
                <a:moveTo>
                  <a:pt x="766" y="105920"/>
                </a:moveTo>
                <a:cubicBezTo>
                  <a:pt x="16288" y="99570"/>
                  <a:pt x="323205" y="13140"/>
                  <a:pt x="369066" y="2204"/>
                </a:cubicBezTo>
                <a:cubicBezTo>
                  <a:pt x="414927" y="-8732"/>
                  <a:pt x="341902" y="23723"/>
                  <a:pt x="275933" y="40304"/>
                </a:cubicBezTo>
                <a:cubicBezTo>
                  <a:pt x="209964" y="56884"/>
                  <a:pt x="-14756" y="112270"/>
                  <a:pt x="766" y="10592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: 図形 1240">
            <a:extLst>
              <a:ext uri="{FF2B5EF4-FFF2-40B4-BE49-F238E27FC236}">
                <a16:creationId xmlns:a16="http://schemas.microsoft.com/office/drawing/2014/main" id="{2C943EA6-CB1C-4F52-9D5E-651AD12C4191}"/>
              </a:ext>
            </a:extLst>
          </p:cNvPr>
          <p:cNvSpPr/>
          <p:nvPr/>
        </p:nvSpPr>
        <p:spPr>
          <a:xfrm>
            <a:off x="3965831" y="8967498"/>
            <a:ext cx="491903" cy="126071"/>
          </a:xfrm>
          <a:custGeom>
            <a:avLst/>
            <a:gdLst>
              <a:gd name="connsiteX0" fmla="*/ 802 w 491903"/>
              <a:gd name="connsiteY0" fmla="*/ 125702 h 126071"/>
              <a:gd name="connsiteX1" fmla="*/ 284436 w 491903"/>
              <a:gd name="connsiteY1" fmla="*/ 43152 h 126071"/>
              <a:gd name="connsiteX2" fmla="*/ 392386 w 491903"/>
              <a:gd name="connsiteY2" fmla="*/ 7169 h 126071"/>
              <a:gd name="connsiteX3" fmla="*/ 491869 w 491903"/>
              <a:gd name="connsiteY3" fmla="*/ 9285 h 126071"/>
              <a:gd name="connsiteX4" fmla="*/ 381802 w 491903"/>
              <a:gd name="connsiteY4" fmla="*/ 7169 h 126071"/>
              <a:gd name="connsiteX5" fmla="*/ 802 w 491903"/>
              <a:gd name="connsiteY5" fmla="*/ 125702 h 12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1903" h="126071">
                <a:moveTo>
                  <a:pt x="802" y="125702"/>
                </a:moveTo>
                <a:cubicBezTo>
                  <a:pt x="-15426" y="131699"/>
                  <a:pt x="219172" y="62907"/>
                  <a:pt x="284436" y="43152"/>
                </a:cubicBezTo>
                <a:cubicBezTo>
                  <a:pt x="349700" y="23396"/>
                  <a:pt x="357814" y="12813"/>
                  <a:pt x="392386" y="7169"/>
                </a:cubicBezTo>
                <a:cubicBezTo>
                  <a:pt x="426958" y="1524"/>
                  <a:pt x="493633" y="9285"/>
                  <a:pt x="491869" y="9285"/>
                </a:cubicBezTo>
                <a:cubicBezTo>
                  <a:pt x="490105" y="9285"/>
                  <a:pt x="460119" y="-10117"/>
                  <a:pt x="381802" y="7169"/>
                </a:cubicBezTo>
                <a:cubicBezTo>
                  <a:pt x="303485" y="24455"/>
                  <a:pt x="17030" y="119705"/>
                  <a:pt x="802" y="12570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: 図形 1241">
            <a:extLst>
              <a:ext uri="{FF2B5EF4-FFF2-40B4-BE49-F238E27FC236}">
                <a16:creationId xmlns:a16="http://schemas.microsoft.com/office/drawing/2014/main" id="{5E16B736-B721-42DC-9ADD-E7FD6138CD09}"/>
              </a:ext>
            </a:extLst>
          </p:cNvPr>
          <p:cNvSpPr/>
          <p:nvPr/>
        </p:nvSpPr>
        <p:spPr>
          <a:xfrm>
            <a:off x="4373930" y="8998618"/>
            <a:ext cx="87234" cy="276631"/>
          </a:xfrm>
          <a:custGeom>
            <a:avLst/>
            <a:gdLst>
              <a:gd name="connsiteX0" fmla="*/ 13920 w 87234"/>
              <a:gd name="connsiteY0" fmla="*/ 1449 h 276631"/>
              <a:gd name="connsiteX1" fmla="*/ 73187 w 87234"/>
              <a:gd name="connsiteY1" fmla="*/ 191949 h 276631"/>
              <a:gd name="connsiteX2" fmla="*/ 85887 w 87234"/>
              <a:gd name="connsiteY2" fmla="*/ 276615 h 276631"/>
              <a:gd name="connsiteX3" fmla="*/ 49903 w 87234"/>
              <a:gd name="connsiteY3" fmla="*/ 198299 h 276631"/>
              <a:gd name="connsiteX4" fmla="*/ 3337 w 87234"/>
              <a:gd name="connsiteY4" fmla="*/ 109399 h 276631"/>
              <a:gd name="connsiteX5" fmla="*/ 13920 w 87234"/>
              <a:gd name="connsiteY5" fmla="*/ 1449 h 27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234" h="276631">
                <a:moveTo>
                  <a:pt x="13920" y="1449"/>
                </a:moveTo>
                <a:cubicBezTo>
                  <a:pt x="25562" y="15207"/>
                  <a:pt x="61193" y="146088"/>
                  <a:pt x="73187" y="191949"/>
                </a:cubicBezTo>
                <a:cubicBezTo>
                  <a:pt x="85181" y="237810"/>
                  <a:pt x="89768" y="275557"/>
                  <a:pt x="85887" y="276615"/>
                </a:cubicBezTo>
                <a:cubicBezTo>
                  <a:pt x="82006" y="277673"/>
                  <a:pt x="63661" y="226168"/>
                  <a:pt x="49903" y="198299"/>
                </a:cubicBezTo>
                <a:cubicBezTo>
                  <a:pt x="36145" y="170430"/>
                  <a:pt x="11098" y="143266"/>
                  <a:pt x="3337" y="109399"/>
                </a:cubicBezTo>
                <a:cubicBezTo>
                  <a:pt x="-4424" y="75532"/>
                  <a:pt x="2278" y="-12309"/>
                  <a:pt x="13920" y="144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: 図形 1242">
            <a:extLst>
              <a:ext uri="{FF2B5EF4-FFF2-40B4-BE49-F238E27FC236}">
                <a16:creationId xmlns:a16="http://schemas.microsoft.com/office/drawing/2014/main" id="{53E14703-63CA-4199-AC67-71A7BC40B6D7}"/>
              </a:ext>
            </a:extLst>
          </p:cNvPr>
          <p:cNvSpPr/>
          <p:nvPr/>
        </p:nvSpPr>
        <p:spPr>
          <a:xfrm>
            <a:off x="4076564" y="9491446"/>
            <a:ext cx="495834" cy="541819"/>
          </a:xfrm>
          <a:custGeom>
            <a:avLst/>
            <a:gdLst>
              <a:gd name="connsiteX0" fmla="*/ 434053 w 495834"/>
              <a:gd name="connsiteY0" fmla="*/ 3921 h 541819"/>
              <a:gd name="connsiteX1" fmla="*/ 395953 w 495834"/>
              <a:gd name="connsiteY1" fmla="*/ 75887 h 541819"/>
              <a:gd name="connsiteX2" fmla="*/ 391719 w 495834"/>
              <a:gd name="connsiteY2" fmla="*/ 209237 h 541819"/>
              <a:gd name="connsiteX3" fmla="*/ 480619 w 495834"/>
              <a:gd name="connsiteY3" fmla="*/ 488637 h 541819"/>
              <a:gd name="connsiteX4" fmla="*/ 444636 w 495834"/>
              <a:gd name="connsiteY4" fmla="*/ 484404 h 541819"/>
              <a:gd name="connsiteX5" fmla="*/ 2253 w 495834"/>
              <a:gd name="connsiteY5" fmla="*/ 541554 h 541819"/>
              <a:gd name="connsiteX6" fmla="*/ 279536 w 495834"/>
              <a:gd name="connsiteY6" fmla="*/ 503454 h 541819"/>
              <a:gd name="connsiteX7" fmla="*/ 438286 w 495834"/>
              <a:gd name="connsiteY7" fmla="*/ 450537 h 541819"/>
              <a:gd name="connsiteX8" fmla="*/ 434053 w 495834"/>
              <a:gd name="connsiteY8" fmla="*/ 351054 h 541819"/>
              <a:gd name="connsiteX9" fmla="*/ 370553 w 495834"/>
              <a:gd name="connsiteY9" fmla="*/ 192304 h 541819"/>
              <a:gd name="connsiteX10" fmla="*/ 434053 w 495834"/>
              <a:gd name="connsiteY10" fmla="*/ 3921 h 541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5834" h="541819">
                <a:moveTo>
                  <a:pt x="434053" y="3921"/>
                </a:moveTo>
                <a:cubicBezTo>
                  <a:pt x="438286" y="-15482"/>
                  <a:pt x="403009" y="41668"/>
                  <a:pt x="395953" y="75887"/>
                </a:cubicBezTo>
                <a:cubicBezTo>
                  <a:pt x="388897" y="110106"/>
                  <a:pt x="377608" y="140445"/>
                  <a:pt x="391719" y="209237"/>
                </a:cubicBezTo>
                <a:cubicBezTo>
                  <a:pt x="405830" y="278029"/>
                  <a:pt x="471799" y="442776"/>
                  <a:pt x="480619" y="488637"/>
                </a:cubicBezTo>
                <a:cubicBezTo>
                  <a:pt x="489439" y="534498"/>
                  <a:pt x="524364" y="475585"/>
                  <a:pt x="444636" y="484404"/>
                </a:cubicBezTo>
                <a:cubicBezTo>
                  <a:pt x="364908" y="493223"/>
                  <a:pt x="29770" y="538379"/>
                  <a:pt x="2253" y="541554"/>
                </a:cubicBezTo>
                <a:cubicBezTo>
                  <a:pt x="-25264" y="544729"/>
                  <a:pt x="206864" y="518623"/>
                  <a:pt x="279536" y="503454"/>
                </a:cubicBezTo>
                <a:cubicBezTo>
                  <a:pt x="352208" y="488285"/>
                  <a:pt x="412533" y="475937"/>
                  <a:pt x="438286" y="450537"/>
                </a:cubicBezTo>
                <a:cubicBezTo>
                  <a:pt x="464039" y="425137"/>
                  <a:pt x="445342" y="394093"/>
                  <a:pt x="434053" y="351054"/>
                </a:cubicBezTo>
                <a:cubicBezTo>
                  <a:pt x="422764" y="308015"/>
                  <a:pt x="375139" y="248749"/>
                  <a:pt x="370553" y="192304"/>
                </a:cubicBezTo>
                <a:cubicBezTo>
                  <a:pt x="365967" y="135859"/>
                  <a:pt x="429820" y="23324"/>
                  <a:pt x="434053" y="392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: 図形 1243">
            <a:extLst>
              <a:ext uri="{FF2B5EF4-FFF2-40B4-BE49-F238E27FC236}">
                <a16:creationId xmlns:a16="http://schemas.microsoft.com/office/drawing/2014/main" id="{9B2C4379-23BD-4686-BA56-AE9CEA1A92F1}"/>
              </a:ext>
            </a:extLst>
          </p:cNvPr>
          <p:cNvSpPr/>
          <p:nvPr/>
        </p:nvSpPr>
        <p:spPr>
          <a:xfrm>
            <a:off x="4227949" y="9844370"/>
            <a:ext cx="324279" cy="69286"/>
          </a:xfrm>
          <a:custGeom>
            <a:avLst/>
            <a:gdLst>
              <a:gd name="connsiteX0" fmla="*/ 3268 w 324279"/>
              <a:gd name="connsiteY0" fmla="*/ 40463 h 69286"/>
              <a:gd name="connsiteX1" fmla="*/ 312301 w 324279"/>
              <a:gd name="connsiteY1" fmla="*/ 247 h 69286"/>
              <a:gd name="connsiteX2" fmla="*/ 250918 w 324279"/>
              <a:gd name="connsiteY2" fmla="*/ 25647 h 69286"/>
              <a:gd name="connsiteX3" fmla="*/ 155668 w 324279"/>
              <a:gd name="connsiteY3" fmla="*/ 67980 h 69286"/>
              <a:gd name="connsiteX4" fmla="*/ 3268 w 324279"/>
              <a:gd name="connsiteY4" fmla="*/ 40463 h 69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279" h="69286">
                <a:moveTo>
                  <a:pt x="3268" y="40463"/>
                </a:moveTo>
                <a:cubicBezTo>
                  <a:pt x="29373" y="29174"/>
                  <a:pt x="271026" y="2716"/>
                  <a:pt x="312301" y="247"/>
                </a:cubicBezTo>
                <a:cubicBezTo>
                  <a:pt x="353576" y="-2222"/>
                  <a:pt x="277023" y="14358"/>
                  <a:pt x="250918" y="25647"/>
                </a:cubicBezTo>
                <a:cubicBezTo>
                  <a:pt x="224813" y="36936"/>
                  <a:pt x="196590" y="60925"/>
                  <a:pt x="155668" y="67980"/>
                </a:cubicBezTo>
                <a:cubicBezTo>
                  <a:pt x="114746" y="75035"/>
                  <a:pt x="-22837" y="51752"/>
                  <a:pt x="3268" y="4046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: 図形 1244">
            <a:extLst>
              <a:ext uri="{FF2B5EF4-FFF2-40B4-BE49-F238E27FC236}">
                <a16:creationId xmlns:a16="http://schemas.microsoft.com/office/drawing/2014/main" id="{48D7CACC-97CE-42B0-8F35-0BCFD7BCC2B4}"/>
              </a:ext>
            </a:extLst>
          </p:cNvPr>
          <p:cNvSpPr/>
          <p:nvPr/>
        </p:nvSpPr>
        <p:spPr>
          <a:xfrm>
            <a:off x="4170633" y="9956798"/>
            <a:ext cx="324629" cy="63912"/>
          </a:xfrm>
          <a:custGeom>
            <a:avLst/>
            <a:gdLst>
              <a:gd name="connsiteX0" fmla="*/ 3434 w 324629"/>
              <a:gd name="connsiteY0" fmla="*/ 57152 h 63912"/>
              <a:gd name="connsiteX1" fmla="*/ 320934 w 324629"/>
              <a:gd name="connsiteY1" fmla="*/ 2 h 63912"/>
              <a:gd name="connsiteX2" fmla="*/ 164300 w 324629"/>
              <a:gd name="connsiteY2" fmla="*/ 55035 h 63912"/>
              <a:gd name="connsiteX3" fmla="*/ 3434 w 324629"/>
              <a:gd name="connsiteY3" fmla="*/ 57152 h 63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629" h="63912">
                <a:moveTo>
                  <a:pt x="3434" y="57152"/>
                </a:moveTo>
                <a:cubicBezTo>
                  <a:pt x="29540" y="47980"/>
                  <a:pt x="294123" y="355"/>
                  <a:pt x="320934" y="2"/>
                </a:cubicBezTo>
                <a:cubicBezTo>
                  <a:pt x="347745" y="-351"/>
                  <a:pt x="221803" y="43393"/>
                  <a:pt x="164300" y="55035"/>
                </a:cubicBezTo>
                <a:cubicBezTo>
                  <a:pt x="106797" y="66677"/>
                  <a:pt x="-22672" y="66324"/>
                  <a:pt x="3434" y="5715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: 図形 1245">
            <a:extLst>
              <a:ext uri="{FF2B5EF4-FFF2-40B4-BE49-F238E27FC236}">
                <a16:creationId xmlns:a16="http://schemas.microsoft.com/office/drawing/2014/main" id="{E5284038-BAF8-4E55-8758-3B1DC995B16C}"/>
              </a:ext>
            </a:extLst>
          </p:cNvPr>
          <p:cNvSpPr/>
          <p:nvPr/>
        </p:nvSpPr>
        <p:spPr>
          <a:xfrm>
            <a:off x="4317295" y="9984751"/>
            <a:ext cx="119565" cy="703230"/>
          </a:xfrm>
          <a:custGeom>
            <a:avLst/>
            <a:gdLst>
              <a:gd name="connsiteX0" fmla="*/ 112888 w 119565"/>
              <a:gd name="connsiteY0" fmla="*/ 27082 h 703230"/>
              <a:gd name="connsiteX1" fmla="*/ 104422 w 119565"/>
              <a:gd name="connsiteY1" fmla="*/ 96932 h 703230"/>
              <a:gd name="connsiteX2" fmla="*/ 7055 w 119565"/>
              <a:gd name="connsiteY2" fmla="*/ 676899 h 703230"/>
              <a:gd name="connsiteX3" fmla="*/ 11288 w 119565"/>
              <a:gd name="connsiteY3" fmla="*/ 581649 h 703230"/>
              <a:gd name="connsiteX4" fmla="*/ 40922 w 119565"/>
              <a:gd name="connsiteY4" fmla="*/ 378449 h 703230"/>
              <a:gd name="connsiteX5" fmla="*/ 112888 w 119565"/>
              <a:gd name="connsiteY5" fmla="*/ 27082 h 703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565" h="703230">
                <a:moveTo>
                  <a:pt x="112888" y="27082"/>
                </a:moveTo>
                <a:cubicBezTo>
                  <a:pt x="123471" y="-19837"/>
                  <a:pt x="122061" y="-11371"/>
                  <a:pt x="104422" y="96932"/>
                </a:cubicBezTo>
                <a:cubicBezTo>
                  <a:pt x="86783" y="205235"/>
                  <a:pt x="22577" y="596113"/>
                  <a:pt x="7055" y="676899"/>
                </a:cubicBezTo>
                <a:cubicBezTo>
                  <a:pt x="-8467" y="757685"/>
                  <a:pt x="5644" y="631391"/>
                  <a:pt x="11288" y="581649"/>
                </a:cubicBezTo>
                <a:cubicBezTo>
                  <a:pt x="16932" y="531907"/>
                  <a:pt x="22225" y="470524"/>
                  <a:pt x="40922" y="378449"/>
                </a:cubicBezTo>
                <a:cubicBezTo>
                  <a:pt x="59619" y="286374"/>
                  <a:pt x="102305" y="74001"/>
                  <a:pt x="112888" y="2708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: 図形 1246">
            <a:extLst>
              <a:ext uri="{FF2B5EF4-FFF2-40B4-BE49-F238E27FC236}">
                <a16:creationId xmlns:a16="http://schemas.microsoft.com/office/drawing/2014/main" id="{E25471EE-E697-4260-9D56-DA6542862281}"/>
              </a:ext>
            </a:extLst>
          </p:cNvPr>
          <p:cNvSpPr/>
          <p:nvPr/>
        </p:nvSpPr>
        <p:spPr>
          <a:xfrm>
            <a:off x="3187436" y="10308028"/>
            <a:ext cx="22697" cy="343365"/>
          </a:xfrm>
          <a:custGeom>
            <a:avLst/>
            <a:gdLst>
              <a:gd name="connsiteX0" fmla="*/ 2381 w 22697"/>
              <a:gd name="connsiteY0" fmla="*/ 139 h 343365"/>
              <a:gd name="connsiteX1" fmla="*/ 2381 w 22697"/>
              <a:gd name="connsiteY1" fmla="*/ 199105 h 343365"/>
              <a:gd name="connsiteX2" fmla="*/ 21431 w 22697"/>
              <a:gd name="connsiteY2" fmla="*/ 343039 h 343365"/>
              <a:gd name="connsiteX3" fmla="*/ 21431 w 22697"/>
              <a:gd name="connsiteY3" fmla="*/ 230855 h 343365"/>
              <a:gd name="connsiteX4" fmla="*/ 2381 w 22697"/>
              <a:gd name="connsiteY4" fmla="*/ 139 h 343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97" h="343365">
                <a:moveTo>
                  <a:pt x="2381" y="139"/>
                </a:moveTo>
                <a:cubicBezTo>
                  <a:pt x="-794" y="-5153"/>
                  <a:pt x="-794" y="141955"/>
                  <a:pt x="2381" y="199105"/>
                </a:cubicBezTo>
                <a:cubicBezTo>
                  <a:pt x="5556" y="256255"/>
                  <a:pt x="18256" y="337747"/>
                  <a:pt x="21431" y="343039"/>
                </a:cubicBezTo>
                <a:cubicBezTo>
                  <a:pt x="24606" y="348331"/>
                  <a:pt x="20726" y="288358"/>
                  <a:pt x="21431" y="230855"/>
                </a:cubicBezTo>
                <a:cubicBezTo>
                  <a:pt x="22136" y="173352"/>
                  <a:pt x="5556" y="5431"/>
                  <a:pt x="2381" y="13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: 図形 1247">
            <a:extLst>
              <a:ext uri="{FF2B5EF4-FFF2-40B4-BE49-F238E27FC236}">
                <a16:creationId xmlns:a16="http://schemas.microsoft.com/office/drawing/2014/main" id="{DEA2ED25-B410-44C2-8D70-3C8A3CC3E4EC}"/>
              </a:ext>
            </a:extLst>
          </p:cNvPr>
          <p:cNvSpPr/>
          <p:nvPr/>
        </p:nvSpPr>
        <p:spPr>
          <a:xfrm>
            <a:off x="2983794" y="10365814"/>
            <a:ext cx="17726" cy="365199"/>
          </a:xfrm>
          <a:custGeom>
            <a:avLst/>
            <a:gdLst>
              <a:gd name="connsiteX0" fmla="*/ 7056 w 17726"/>
              <a:gd name="connsiteY0" fmla="*/ 1619 h 365199"/>
              <a:gd name="connsiteX1" fmla="*/ 17639 w 17726"/>
              <a:gd name="connsiteY1" fmla="*/ 357219 h 365199"/>
              <a:gd name="connsiteX2" fmla="*/ 706 w 17726"/>
              <a:gd name="connsiteY2" fmla="*/ 230219 h 365199"/>
              <a:gd name="connsiteX3" fmla="*/ 7056 w 17726"/>
              <a:gd name="connsiteY3" fmla="*/ 1619 h 365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26" h="365199">
                <a:moveTo>
                  <a:pt x="7056" y="1619"/>
                </a:moveTo>
                <a:cubicBezTo>
                  <a:pt x="9878" y="22786"/>
                  <a:pt x="18697" y="319119"/>
                  <a:pt x="17639" y="357219"/>
                </a:cubicBezTo>
                <a:cubicBezTo>
                  <a:pt x="16581" y="395319"/>
                  <a:pt x="3528" y="287722"/>
                  <a:pt x="706" y="230219"/>
                </a:cubicBezTo>
                <a:cubicBezTo>
                  <a:pt x="-2116" y="172716"/>
                  <a:pt x="4234" y="-19548"/>
                  <a:pt x="7056" y="161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89" name="グループ化 288">
            <a:extLst>
              <a:ext uri="{FF2B5EF4-FFF2-40B4-BE49-F238E27FC236}">
                <a16:creationId xmlns:a16="http://schemas.microsoft.com/office/drawing/2014/main" id="{2AEF5166-DE05-4334-B150-92C50BFB2EC2}"/>
              </a:ext>
            </a:extLst>
          </p:cNvPr>
          <p:cNvGrpSpPr/>
          <p:nvPr/>
        </p:nvGrpSpPr>
        <p:grpSpPr>
          <a:xfrm>
            <a:off x="414373" y="5360764"/>
            <a:ext cx="9089404" cy="5537487"/>
            <a:chOff x="414373" y="5360764"/>
            <a:chExt cx="9089404" cy="5537487"/>
          </a:xfrm>
        </p:grpSpPr>
        <p:grpSp>
          <p:nvGrpSpPr>
            <p:cNvPr id="290" name="グループ化 289">
              <a:extLst>
                <a:ext uri="{FF2B5EF4-FFF2-40B4-BE49-F238E27FC236}">
                  <a16:creationId xmlns:a16="http://schemas.microsoft.com/office/drawing/2014/main" id="{105DD67F-39C7-4548-97E3-C0B8A1D1AD42}"/>
                </a:ext>
              </a:extLst>
            </p:cNvPr>
            <p:cNvGrpSpPr/>
            <p:nvPr/>
          </p:nvGrpSpPr>
          <p:grpSpPr>
            <a:xfrm>
              <a:off x="458778" y="5384107"/>
              <a:ext cx="8969074" cy="5255622"/>
              <a:chOff x="458778" y="5384107"/>
              <a:chExt cx="8969074" cy="5255622"/>
            </a:xfrm>
            <a:solidFill>
              <a:srgbClr val="FF3399"/>
            </a:solidFill>
          </p:grpSpPr>
          <p:sp>
            <p:nvSpPr>
              <p:cNvPr id="357" name="フリーフォーム: 図形 356">
                <a:extLst>
                  <a:ext uri="{FF2B5EF4-FFF2-40B4-BE49-F238E27FC236}">
                    <a16:creationId xmlns:a16="http://schemas.microsoft.com/office/drawing/2014/main" id="{86B2A85B-3ADB-4787-BD81-DB307689B368}"/>
                  </a:ext>
                </a:extLst>
              </p:cNvPr>
              <p:cNvSpPr/>
              <p:nvPr/>
            </p:nvSpPr>
            <p:spPr>
              <a:xfrm>
                <a:off x="3983421" y="5384107"/>
                <a:ext cx="71488" cy="543423"/>
              </a:xfrm>
              <a:custGeom>
                <a:avLst/>
                <a:gdLst>
                  <a:gd name="connsiteX0" fmla="*/ 17079 w 71488"/>
                  <a:gd name="connsiteY0" fmla="*/ 693 h 543423"/>
                  <a:gd name="connsiteX1" fmla="*/ 20254 w 71488"/>
                  <a:gd name="connsiteY1" fmla="*/ 197543 h 543423"/>
                  <a:gd name="connsiteX2" fmla="*/ 66292 w 71488"/>
                  <a:gd name="connsiteY2" fmla="*/ 527743 h 543423"/>
                  <a:gd name="connsiteX3" fmla="*/ 63117 w 71488"/>
                  <a:gd name="connsiteY3" fmla="*/ 454718 h 543423"/>
                  <a:gd name="connsiteX4" fmla="*/ 1204 w 71488"/>
                  <a:gd name="connsiteY4" fmla="*/ 143568 h 543423"/>
                  <a:gd name="connsiteX5" fmla="*/ 17079 w 71488"/>
                  <a:gd name="connsiteY5" fmla="*/ 693 h 543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488" h="543423">
                    <a:moveTo>
                      <a:pt x="17079" y="693"/>
                    </a:moveTo>
                    <a:cubicBezTo>
                      <a:pt x="20254" y="9689"/>
                      <a:pt x="12052" y="109701"/>
                      <a:pt x="20254" y="197543"/>
                    </a:cubicBezTo>
                    <a:cubicBezTo>
                      <a:pt x="28456" y="285385"/>
                      <a:pt x="59148" y="484881"/>
                      <a:pt x="66292" y="527743"/>
                    </a:cubicBezTo>
                    <a:cubicBezTo>
                      <a:pt x="73436" y="570605"/>
                      <a:pt x="73965" y="518747"/>
                      <a:pt x="63117" y="454718"/>
                    </a:cubicBezTo>
                    <a:cubicBezTo>
                      <a:pt x="52269" y="390689"/>
                      <a:pt x="7289" y="215270"/>
                      <a:pt x="1204" y="143568"/>
                    </a:cubicBezTo>
                    <a:cubicBezTo>
                      <a:pt x="-4881" y="71866"/>
                      <a:pt x="13904" y="-8303"/>
                      <a:pt x="17079" y="6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8" name="フリーフォーム: 図形 357">
                <a:extLst>
                  <a:ext uri="{FF2B5EF4-FFF2-40B4-BE49-F238E27FC236}">
                    <a16:creationId xmlns:a16="http://schemas.microsoft.com/office/drawing/2014/main" id="{E8052CBD-66C3-4793-B348-C453A7CB7C9D}"/>
                  </a:ext>
                </a:extLst>
              </p:cNvPr>
              <p:cNvSpPr/>
              <p:nvPr/>
            </p:nvSpPr>
            <p:spPr>
              <a:xfrm>
                <a:off x="3952767" y="5414774"/>
                <a:ext cx="50144" cy="262157"/>
              </a:xfrm>
              <a:custGeom>
                <a:avLst/>
                <a:gdLst>
                  <a:gd name="connsiteX0" fmla="*/ 30271 w 50144"/>
                  <a:gd name="connsiteY0" fmla="*/ 189 h 262157"/>
                  <a:gd name="connsiteX1" fmla="*/ 15983 w 50144"/>
                  <a:gd name="connsiteY1" fmla="*/ 71626 h 262157"/>
                  <a:gd name="connsiteX2" fmla="*/ 49321 w 50144"/>
                  <a:gd name="connsiteY2" fmla="*/ 260539 h 262157"/>
                  <a:gd name="connsiteX3" fmla="*/ 36621 w 50144"/>
                  <a:gd name="connsiteY3" fmla="*/ 158939 h 262157"/>
                  <a:gd name="connsiteX4" fmla="*/ 108 w 50144"/>
                  <a:gd name="connsiteY4" fmla="*/ 89089 h 262157"/>
                  <a:gd name="connsiteX5" fmla="*/ 30271 w 50144"/>
                  <a:gd name="connsiteY5" fmla="*/ 189 h 262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144" h="262157">
                    <a:moveTo>
                      <a:pt x="30271" y="189"/>
                    </a:moveTo>
                    <a:cubicBezTo>
                      <a:pt x="32917" y="-2721"/>
                      <a:pt x="12808" y="28234"/>
                      <a:pt x="15983" y="71626"/>
                    </a:cubicBezTo>
                    <a:cubicBezTo>
                      <a:pt x="19158" y="115018"/>
                      <a:pt x="45881" y="245987"/>
                      <a:pt x="49321" y="260539"/>
                    </a:cubicBezTo>
                    <a:cubicBezTo>
                      <a:pt x="52761" y="275091"/>
                      <a:pt x="44823" y="187514"/>
                      <a:pt x="36621" y="158939"/>
                    </a:cubicBezTo>
                    <a:cubicBezTo>
                      <a:pt x="28419" y="130364"/>
                      <a:pt x="2225" y="111579"/>
                      <a:pt x="108" y="89089"/>
                    </a:cubicBezTo>
                    <a:cubicBezTo>
                      <a:pt x="-2009" y="66599"/>
                      <a:pt x="27625" y="3099"/>
                      <a:pt x="30271" y="18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9" name="フリーフォーム: 図形 358">
                <a:extLst>
                  <a:ext uri="{FF2B5EF4-FFF2-40B4-BE49-F238E27FC236}">
                    <a16:creationId xmlns:a16="http://schemas.microsoft.com/office/drawing/2014/main" id="{01774F36-5487-4558-8F3C-B3B396360024}"/>
                  </a:ext>
                </a:extLst>
              </p:cNvPr>
              <p:cNvSpPr/>
              <p:nvPr/>
            </p:nvSpPr>
            <p:spPr>
              <a:xfrm>
                <a:off x="4043744" y="5946349"/>
                <a:ext cx="46619" cy="291391"/>
              </a:xfrm>
              <a:custGeom>
                <a:avLst/>
                <a:gdLst>
                  <a:gd name="connsiteX0" fmla="*/ 9144 w 46619"/>
                  <a:gd name="connsiteY0" fmla="*/ 426 h 291391"/>
                  <a:gd name="connsiteX1" fmla="*/ 26606 w 46619"/>
                  <a:gd name="connsiteY1" fmla="*/ 173464 h 291391"/>
                  <a:gd name="connsiteX2" fmla="*/ 45656 w 46619"/>
                  <a:gd name="connsiteY2" fmla="*/ 289351 h 291391"/>
                  <a:gd name="connsiteX3" fmla="*/ 39306 w 46619"/>
                  <a:gd name="connsiteY3" fmla="*/ 238551 h 291391"/>
                  <a:gd name="connsiteX4" fmla="*/ 1206 w 46619"/>
                  <a:gd name="connsiteY4" fmla="*/ 127426 h 291391"/>
                  <a:gd name="connsiteX5" fmla="*/ 9144 w 46619"/>
                  <a:gd name="connsiteY5" fmla="*/ 426 h 291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619" h="291391">
                    <a:moveTo>
                      <a:pt x="9144" y="426"/>
                    </a:moveTo>
                    <a:cubicBezTo>
                      <a:pt x="13377" y="8099"/>
                      <a:pt x="20521" y="125310"/>
                      <a:pt x="26606" y="173464"/>
                    </a:cubicBezTo>
                    <a:cubicBezTo>
                      <a:pt x="32691" y="221618"/>
                      <a:pt x="43539" y="278503"/>
                      <a:pt x="45656" y="289351"/>
                    </a:cubicBezTo>
                    <a:cubicBezTo>
                      <a:pt x="47773" y="300199"/>
                      <a:pt x="46714" y="265538"/>
                      <a:pt x="39306" y="238551"/>
                    </a:cubicBezTo>
                    <a:cubicBezTo>
                      <a:pt x="31898" y="211564"/>
                      <a:pt x="5439" y="164203"/>
                      <a:pt x="1206" y="127426"/>
                    </a:cubicBezTo>
                    <a:cubicBezTo>
                      <a:pt x="-3027" y="90649"/>
                      <a:pt x="4911" y="-7247"/>
                      <a:pt x="9144" y="4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0" name="フリーフォーム: 図形 359">
                <a:extLst>
                  <a:ext uri="{FF2B5EF4-FFF2-40B4-BE49-F238E27FC236}">
                    <a16:creationId xmlns:a16="http://schemas.microsoft.com/office/drawing/2014/main" id="{A4558BE8-C2FE-4D91-AC92-FE8552E77F40}"/>
                  </a:ext>
                </a:extLst>
              </p:cNvPr>
              <p:cNvSpPr/>
              <p:nvPr/>
            </p:nvSpPr>
            <p:spPr>
              <a:xfrm>
                <a:off x="3803469" y="5585789"/>
                <a:ext cx="86252" cy="431468"/>
              </a:xfrm>
              <a:custGeom>
                <a:avLst/>
                <a:gdLst>
                  <a:gd name="connsiteX0" fmla="*/ 181 w 86252"/>
                  <a:gd name="connsiteY0" fmla="*/ 5386 h 431468"/>
                  <a:gd name="connsiteX1" fmla="*/ 82731 w 86252"/>
                  <a:gd name="connsiteY1" fmla="*/ 414961 h 431468"/>
                  <a:gd name="connsiteX2" fmla="*/ 70031 w 86252"/>
                  <a:gd name="connsiteY2" fmla="*/ 335586 h 431468"/>
                  <a:gd name="connsiteX3" fmla="*/ 60506 w 86252"/>
                  <a:gd name="connsiteY3" fmla="*/ 191124 h 431468"/>
                  <a:gd name="connsiteX4" fmla="*/ 181 w 86252"/>
                  <a:gd name="connsiteY4" fmla="*/ 5386 h 431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252" h="431468">
                    <a:moveTo>
                      <a:pt x="181" y="5386"/>
                    </a:moveTo>
                    <a:cubicBezTo>
                      <a:pt x="3885" y="42692"/>
                      <a:pt x="71089" y="359928"/>
                      <a:pt x="82731" y="414961"/>
                    </a:cubicBezTo>
                    <a:cubicBezTo>
                      <a:pt x="94373" y="469994"/>
                      <a:pt x="73735" y="372892"/>
                      <a:pt x="70031" y="335586"/>
                    </a:cubicBezTo>
                    <a:cubicBezTo>
                      <a:pt x="66327" y="298280"/>
                      <a:pt x="70560" y="247480"/>
                      <a:pt x="60506" y="191124"/>
                    </a:cubicBezTo>
                    <a:cubicBezTo>
                      <a:pt x="50452" y="134768"/>
                      <a:pt x="-3523" y="-31920"/>
                      <a:pt x="181" y="538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1" name="フリーフォーム: 図形 360">
                <a:extLst>
                  <a:ext uri="{FF2B5EF4-FFF2-40B4-BE49-F238E27FC236}">
                    <a16:creationId xmlns:a16="http://schemas.microsoft.com/office/drawing/2014/main" id="{171D07DD-6CDF-43B1-8F9F-DB553547D77D}"/>
                  </a:ext>
                </a:extLst>
              </p:cNvPr>
              <p:cNvSpPr/>
              <p:nvPr/>
            </p:nvSpPr>
            <p:spPr>
              <a:xfrm>
                <a:off x="3909496" y="6055738"/>
                <a:ext cx="133047" cy="501149"/>
              </a:xfrm>
              <a:custGeom>
                <a:avLst/>
                <a:gdLst>
                  <a:gd name="connsiteX0" fmla="*/ 517 w 133047"/>
                  <a:gd name="connsiteY0" fmla="*/ 575 h 501149"/>
                  <a:gd name="connsiteX1" fmla="*/ 52904 w 133047"/>
                  <a:gd name="connsiteY1" fmla="*/ 159325 h 501149"/>
                  <a:gd name="connsiteX2" fmla="*/ 127517 w 133047"/>
                  <a:gd name="connsiteY2" fmla="*/ 484762 h 501149"/>
                  <a:gd name="connsiteX3" fmla="*/ 122754 w 133047"/>
                  <a:gd name="connsiteY3" fmla="*/ 427612 h 501149"/>
                  <a:gd name="connsiteX4" fmla="*/ 84654 w 133047"/>
                  <a:gd name="connsiteY4" fmla="*/ 210125 h 501149"/>
                  <a:gd name="connsiteX5" fmla="*/ 517 w 133047"/>
                  <a:gd name="connsiteY5" fmla="*/ 575 h 501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3047" h="501149">
                    <a:moveTo>
                      <a:pt x="517" y="575"/>
                    </a:moveTo>
                    <a:cubicBezTo>
                      <a:pt x="-4775" y="-7892"/>
                      <a:pt x="31737" y="78627"/>
                      <a:pt x="52904" y="159325"/>
                    </a:cubicBezTo>
                    <a:cubicBezTo>
                      <a:pt x="74071" y="240023"/>
                      <a:pt x="115875" y="440048"/>
                      <a:pt x="127517" y="484762"/>
                    </a:cubicBezTo>
                    <a:cubicBezTo>
                      <a:pt x="139159" y="529476"/>
                      <a:pt x="129898" y="473385"/>
                      <a:pt x="122754" y="427612"/>
                    </a:cubicBezTo>
                    <a:cubicBezTo>
                      <a:pt x="115610" y="381839"/>
                      <a:pt x="103439" y="276800"/>
                      <a:pt x="84654" y="210125"/>
                    </a:cubicBezTo>
                    <a:cubicBezTo>
                      <a:pt x="65869" y="143450"/>
                      <a:pt x="5809" y="9042"/>
                      <a:pt x="517" y="57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2" name="フリーフォーム: 図形 361">
                <a:extLst>
                  <a:ext uri="{FF2B5EF4-FFF2-40B4-BE49-F238E27FC236}">
                    <a16:creationId xmlns:a16="http://schemas.microsoft.com/office/drawing/2014/main" id="{1A42E251-89DB-4FB1-A122-5CB36DB31403}"/>
                  </a:ext>
                </a:extLst>
              </p:cNvPr>
              <p:cNvSpPr/>
              <p:nvPr/>
            </p:nvSpPr>
            <p:spPr>
              <a:xfrm>
                <a:off x="3896772" y="6065730"/>
                <a:ext cx="116291" cy="460791"/>
              </a:xfrm>
              <a:custGeom>
                <a:avLst/>
                <a:gdLst>
                  <a:gd name="connsiteX0" fmla="*/ 541 w 116291"/>
                  <a:gd name="connsiteY0" fmla="*/ 108 h 460791"/>
                  <a:gd name="connsiteX1" fmla="*/ 33878 w 116291"/>
                  <a:gd name="connsiteY1" fmla="*/ 150920 h 460791"/>
                  <a:gd name="connsiteX2" fmla="*/ 113253 w 116291"/>
                  <a:gd name="connsiteY2" fmla="*/ 450958 h 460791"/>
                  <a:gd name="connsiteX3" fmla="*/ 95791 w 116291"/>
                  <a:gd name="connsiteY3" fmla="*/ 368408 h 460791"/>
                  <a:gd name="connsiteX4" fmla="*/ 57691 w 116291"/>
                  <a:gd name="connsiteY4" fmla="*/ 171558 h 460791"/>
                  <a:gd name="connsiteX5" fmla="*/ 541 w 116291"/>
                  <a:gd name="connsiteY5" fmla="*/ 108 h 460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291" h="460791">
                    <a:moveTo>
                      <a:pt x="541" y="108"/>
                    </a:moveTo>
                    <a:cubicBezTo>
                      <a:pt x="-3428" y="-3332"/>
                      <a:pt x="15093" y="75778"/>
                      <a:pt x="33878" y="150920"/>
                    </a:cubicBezTo>
                    <a:cubicBezTo>
                      <a:pt x="52663" y="226062"/>
                      <a:pt x="102934" y="414710"/>
                      <a:pt x="113253" y="450958"/>
                    </a:cubicBezTo>
                    <a:cubicBezTo>
                      <a:pt x="123572" y="487206"/>
                      <a:pt x="105051" y="414975"/>
                      <a:pt x="95791" y="368408"/>
                    </a:cubicBezTo>
                    <a:cubicBezTo>
                      <a:pt x="86531" y="321841"/>
                      <a:pt x="71714" y="231618"/>
                      <a:pt x="57691" y="171558"/>
                    </a:cubicBezTo>
                    <a:cubicBezTo>
                      <a:pt x="43668" y="111498"/>
                      <a:pt x="4510" y="3548"/>
                      <a:pt x="541" y="10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3" name="フリーフォーム: 図形 362">
                <a:extLst>
                  <a:ext uri="{FF2B5EF4-FFF2-40B4-BE49-F238E27FC236}">
                    <a16:creationId xmlns:a16="http://schemas.microsoft.com/office/drawing/2014/main" id="{55D3BED0-D496-4051-8D59-21E2D72605E1}"/>
                  </a:ext>
                </a:extLst>
              </p:cNvPr>
              <p:cNvSpPr/>
              <p:nvPr/>
            </p:nvSpPr>
            <p:spPr>
              <a:xfrm>
                <a:off x="4035940" y="6562744"/>
                <a:ext cx="87447" cy="422347"/>
              </a:xfrm>
              <a:custGeom>
                <a:avLst/>
                <a:gdLst>
                  <a:gd name="connsiteX0" fmla="*/ 2660 w 87447"/>
                  <a:gd name="connsiteY0" fmla="*/ 7919 h 422347"/>
                  <a:gd name="connsiteX1" fmla="*/ 82035 w 87447"/>
                  <a:gd name="connsiteY1" fmla="*/ 406381 h 422347"/>
                  <a:gd name="connsiteX2" fmla="*/ 74098 w 87447"/>
                  <a:gd name="connsiteY2" fmla="*/ 325419 h 422347"/>
                  <a:gd name="connsiteX3" fmla="*/ 23298 w 87447"/>
                  <a:gd name="connsiteY3" fmla="*/ 155556 h 422347"/>
                  <a:gd name="connsiteX4" fmla="*/ 2660 w 87447"/>
                  <a:gd name="connsiteY4" fmla="*/ 7919 h 422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447" h="422347">
                    <a:moveTo>
                      <a:pt x="2660" y="7919"/>
                    </a:moveTo>
                    <a:cubicBezTo>
                      <a:pt x="12450" y="49723"/>
                      <a:pt x="70129" y="353465"/>
                      <a:pt x="82035" y="406381"/>
                    </a:cubicBezTo>
                    <a:cubicBezTo>
                      <a:pt x="93941" y="459297"/>
                      <a:pt x="83888" y="367223"/>
                      <a:pt x="74098" y="325419"/>
                    </a:cubicBezTo>
                    <a:cubicBezTo>
                      <a:pt x="64309" y="283615"/>
                      <a:pt x="34146" y="210325"/>
                      <a:pt x="23298" y="155556"/>
                    </a:cubicBezTo>
                    <a:cubicBezTo>
                      <a:pt x="12450" y="100787"/>
                      <a:pt x="-7130" y="-33885"/>
                      <a:pt x="2660" y="79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4" name="フリーフォーム: 図形 363">
                <a:extLst>
                  <a:ext uri="{FF2B5EF4-FFF2-40B4-BE49-F238E27FC236}">
                    <a16:creationId xmlns:a16="http://schemas.microsoft.com/office/drawing/2014/main" id="{1063D8B2-E698-46D8-A782-A35E95CA624B}"/>
                  </a:ext>
                </a:extLst>
              </p:cNvPr>
              <p:cNvSpPr/>
              <p:nvPr/>
            </p:nvSpPr>
            <p:spPr>
              <a:xfrm>
                <a:off x="4006346" y="6538694"/>
                <a:ext cx="98966" cy="473290"/>
              </a:xfrm>
              <a:custGeom>
                <a:avLst/>
                <a:gdLst>
                  <a:gd name="connsiteX0" fmla="*/ 504 w 98966"/>
                  <a:gd name="connsiteY0" fmla="*/ 219 h 473290"/>
                  <a:gd name="connsiteX1" fmla="*/ 25904 w 98966"/>
                  <a:gd name="connsiteY1" fmla="*/ 154206 h 473290"/>
                  <a:gd name="connsiteX2" fmla="*/ 95754 w 98966"/>
                  <a:gd name="connsiteY2" fmla="*/ 460594 h 473290"/>
                  <a:gd name="connsiteX3" fmla="*/ 79879 w 98966"/>
                  <a:gd name="connsiteY3" fmla="*/ 392331 h 473290"/>
                  <a:gd name="connsiteX4" fmla="*/ 14792 w 98966"/>
                  <a:gd name="connsiteY4" fmla="*/ 184369 h 473290"/>
                  <a:gd name="connsiteX5" fmla="*/ 504 w 98966"/>
                  <a:gd name="connsiteY5" fmla="*/ 219 h 473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8966" h="473290">
                    <a:moveTo>
                      <a:pt x="504" y="219"/>
                    </a:moveTo>
                    <a:cubicBezTo>
                      <a:pt x="2356" y="-4808"/>
                      <a:pt x="10029" y="77477"/>
                      <a:pt x="25904" y="154206"/>
                    </a:cubicBezTo>
                    <a:cubicBezTo>
                      <a:pt x="41779" y="230935"/>
                      <a:pt x="86758" y="420907"/>
                      <a:pt x="95754" y="460594"/>
                    </a:cubicBezTo>
                    <a:cubicBezTo>
                      <a:pt x="104750" y="500281"/>
                      <a:pt x="93373" y="438368"/>
                      <a:pt x="79879" y="392331"/>
                    </a:cubicBezTo>
                    <a:cubicBezTo>
                      <a:pt x="66385" y="346294"/>
                      <a:pt x="28021" y="245223"/>
                      <a:pt x="14792" y="184369"/>
                    </a:cubicBezTo>
                    <a:cubicBezTo>
                      <a:pt x="1563" y="123515"/>
                      <a:pt x="-1348" y="5246"/>
                      <a:pt x="504" y="2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5" name="フリーフォーム: 図形 364">
                <a:extLst>
                  <a:ext uri="{FF2B5EF4-FFF2-40B4-BE49-F238E27FC236}">
                    <a16:creationId xmlns:a16="http://schemas.microsoft.com/office/drawing/2014/main" id="{4BC3C733-BDEB-475D-B233-80163BAC11AA}"/>
                  </a:ext>
                </a:extLst>
              </p:cNvPr>
              <p:cNvSpPr/>
              <p:nvPr/>
            </p:nvSpPr>
            <p:spPr>
              <a:xfrm>
                <a:off x="4106241" y="6309389"/>
                <a:ext cx="49221" cy="405752"/>
              </a:xfrm>
              <a:custGeom>
                <a:avLst/>
                <a:gdLst>
                  <a:gd name="connsiteX0" fmla="*/ 3797 w 49221"/>
                  <a:gd name="connsiteY0" fmla="*/ 7274 h 405752"/>
                  <a:gd name="connsiteX1" fmla="*/ 46659 w 49221"/>
                  <a:gd name="connsiteY1" fmla="*/ 389861 h 405752"/>
                  <a:gd name="connsiteX2" fmla="*/ 40309 w 49221"/>
                  <a:gd name="connsiteY2" fmla="*/ 315249 h 405752"/>
                  <a:gd name="connsiteX3" fmla="*/ 6972 w 49221"/>
                  <a:gd name="connsiteY3" fmla="*/ 150149 h 405752"/>
                  <a:gd name="connsiteX4" fmla="*/ 3797 w 49221"/>
                  <a:gd name="connsiteY4" fmla="*/ 7274 h 40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221" h="405752">
                    <a:moveTo>
                      <a:pt x="3797" y="7274"/>
                    </a:moveTo>
                    <a:cubicBezTo>
                      <a:pt x="10411" y="47226"/>
                      <a:pt x="40574" y="338532"/>
                      <a:pt x="46659" y="389861"/>
                    </a:cubicBezTo>
                    <a:cubicBezTo>
                      <a:pt x="52744" y="441190"/>
                      <a:pt x="46923" y="355201"/>
                      <a:pt x="40309" y="315249"/>
                    </a:cubicBezTo>
                    <a:cubicBezTo>
                      <a:pt x="33695" y="275297"/>
                      <a:pt x="14116" y="197510"/>
                      <a:pt x="6972" y="150149"/>
                    </a:cubicBezTo>
                    <a:cubicBezTo>
                      <a:pt x="-172" y="102789"/>
                      <a:pt x="-2817" y="-32678"/>
                      <a:pt x="3797" y="727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6" name="フリーフォーム: 図形 365">
                <a:extLst>
                  <a:ext uri="{FF2B5EF4-FFF2-40B4-BE49-F238E27FC236}">
                    <a16:creationId xmlns:a16="http://schemas.microsoft.com/office/drawing/2014/main" id="{584CADE5-C4E6-45ED-9E21-8366FB55D28A}"/>
                  </a:ext>
                </a:extLst>
              </p:cNvPr>
              <p:cNvSpPr/>
              <p:nvPr/>
            </p:nvSpPr>
            <p:spPr>
              <a:xfrm>
                <a:off x="4171513" y="6747027"/>
                <a:ext cx="76693" cy="508028"/>
              </a:xfrm>
              <a:custGeom>
                <a:avLst/>
                <a:gdLst>
                  <a:gd name="connsiteX0" fmla="*/ 437 w 76693"/>
                  <a:gd name="connsiteY0" fmla="*/ 1436 h 508028"/>
                  <a:gd name="connsiteX1" fmla="*/ 30600 w 76693"/>
                  <a:gd name="connsiteY1" fmla="*/ 236386 h 508028"/>
                  <a:gd name="connsiteX2" fmla="*/ 62350 w 76693"/>
                  <a:gd name="connsiteY2" fmla="*/ 428473 h 508028"/>
                  <a:gd name="connsiteX3" fmla="*/ 76637 w 76693"/>
                  <a:gd name="connsiteY3" fmla="*/ 507848 h 508028"/>
                  <a:gd name="connsiteX4" fmla="*/ 65525 w 76693"/>
                  <a:gd name="connsiteY4" fmla="*/ 444348 h 508028"/>
                  <a:gd name="connsiteX5" fmla="*/ 25837 w 76693"/>
                  <a:gd name="connsiteY5" fmla="*/ 271311 h 508028"/>
                  <a:gd name="connsiteX6" fmla="*/ 13137 w 76693"/>
                  <a:gd name="connsiteY6" fmla="*/ 142723 h 508028"/>
                  <a:gd name="connsiteX7" fmla="*/ 437 w 76693"/>
                  <a:gd name="connsiteY7" fmla="*/ 1436 h 508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693" h="508028">
                    <a:moveTo>
                      <a:pt x="437" y="1436"/>
                    </a:moveTo>
                    <a:cubicBezTo>
                      <a:pt x="3348" y="17047"/>
                      <a:pt x="20281" y="165213"/>
                      <a:pt x="30600" y="236386"/>
                    </a:cubicBezTo>
                    <a:cubicBezTo>
                      <a:pt x="40919" y="307559"/>
                      <a:pt x="54677" y="383229"/>
                      <a:pt x="62350" y="428473"/>
                    </a:cubicBezTo>
                    <a:cubicBezTo>
                      <a:pt x="70023" y="473717"/>
                      <a:pt x="76108" y="505202"/>
                      <a:pt x="76637" y="507848"/>
                    </a:cubicBezTo>
                    <a:cubicBezTo>
                      <a:pt x="77166" y="510494"/>
                      <a:pt x="73992" y="483771"/>
                      <a:pt x="65525" y="444348"/>
                    </a:cubicBezTo>
                    <a:cubicBezTo>
                      <a:pt x="57058" y="404925"/>
                      <a:pt x="34568" y="321582"/>
                      <a:pt x="25837" y="271311"/>
                    </a:cubicBezTo>
                    <a:cubicBezTo>
                      <a:pt x="17106" y="221040"/>
                      <a:pt x="16312" y="183733"/>
                      <a:pt x="13137" y="142723"/>
                    </a:cubicBezTo>
                    <a:cubicBezTo>
                      <a:pt x="9962" y="101713"/>
                      <a:pt x="-2474" y="-14175"/>
                      <a:pt x="437" y="14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7" name="フリーフォーム: 図形 366">
                <a:extLst>
                  <a:ext uri="{FF2B5EF4-FFF2-40B4-BE49-F238E27FC236}">
                    <a16:creationId xmlns:a16="http://schemas.microsoft.com/office/drawing/2014/main" id="{776B5B2B-03C8-4E8D-A07C-83FC57D6CEAE}"/>
                  </a:ext>
                </a:extLst>
              </p:cNvPr>
              <p:cNvSpPr/>
              <p:nvPr/>
            </p:nvSpPr>
            <p:spPr>
              <a:xfrm>
                <a:off x="4139984" y="7004276"/>
                <a:ext cx="110000" cy="484192"/>
              </a:xfrm>
              <a:custGeom>
                <a:avLst/>
                <a:gdLst>
                  <a:gd name="connsiteX0" fmla="*/ 216 w 110000"/>
                  <a:gd name="connsiteY0" fmla="*/ 2949 h 484192"/>
                  <a:gd name="connsiteX1" fmla="*/ 103404 w 110000"/>
                  <a:gd name="connsiteY1" fmla="*/ 460149 h 484192"/>
                  <a:gd name="connsiteX2" fmla="*/ 97054 w 110000"/>
                  <a:gd name="connsiteY2" fmla="*/ 404587 h 484192"/>
                  <a:gd name="connsiteX3" fmla="*/ 76416 w 110000"/>
                  <a:gd name="connsiteY3" fmla="*/ 269649 h 484192"/>
                  <a:gd name="connsiteX4" fmla="*/ 216 w 110000"/>
                  <a:gd name="connsiteY4" fmla="*/ 2949 h 484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00" h="484192">
                    <a:moveTo>
                      <a:pt x="216" y="2949"/>
                    </a:moveTo>
                    <a:cubicBezTo>
                      <a:pt x="4714" y="34699"/>
                      <a:pt x="87264" y="393209"/>
                      <a:pt x="103404" y="460149"/>
                    </a:cubicBezTo>
                    <a:cubicBezTo>
                      <a:pt x="119544" y="527089"/>
                      <a:pt x="101552" y="436337"/>
                      <a:pt x="97054" y="404587"/>
                    </a:cubicBezTo>
                    <a:cubicBezTo>
                      <a:pt x="92556" y="372837"/>
                      <a:pt x="90174" y="334472"/>
                      <a:pt x="76416" y="269649"/>
                    </a:cubicBezTo>
                    <a:cubicBezTo>
                      <a:pt x="62658" y="204826"/>
                      <a:pt x="-4282" y="-28801"/>
                      <a:pt x="216" y="294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8" name="フリーフォーム: 図形 367">
                <a:extLst>
                  <a:ext uri="{FF2B5EF4-FFF2-40B4-BE49-F238E27FC236}">
                    <a16:creationId xmlns:a16="http://schemas.microsoft.com/office/drawing/2014/main" id="{721E150C-D4AC-45BF-945E-7A08FEC0BF8B}"/>
                  </a:ext>
                </a:extLst>
              </p:cNvPr>
              <p:cNvSpPr/>
              <p:nvPr/>
            </p:nvSpPr>
            <p:spPr>
              <a:xfrm>
                <a:off x="4116369" y="7015261"/>
                <a:ext cx="78491" cy="446261"/>
              </a:xfrm>
              <a:custGeom>
                <a:avLst/>
                <a:gdLst>
                  <a:gd name="connsiteX0" fmla="*/ 19 w 78491"/>
                  <a:gd name="connsiteY0" fmla="*/ 3077 h 446261"/>
                  <a:gd name="connsiteX1" fmla="*/ 57169 w 78491"/>
                  <a:gd name="connsiteY1" fmla="*/ 342802 h 446261"/>
                  <a:gd name="connsiteX2" fmla="*/ 77806 w 78491"/>
                  <a:gd name="connsiteY2" fmla="*/ 445989 h 446261"/>
                  <a:gd name="connsiteX3" fmla="*/ 71456 w 78491"/>
                  <a:gd name="connsiteY3" fmla="*/ 366614 h 446261"/>
                  <a:gd name="connsiteX4" fmla="*/ 50819 w 78491"/>
                  <a:gd name="connsiteY4" fmla="*/ 185639 h 446261"/>
                  <a:gd name="connsiteX5" fmla="*/ 19 w 78491"/>
                  <a:gd name="connsiteY5" fmla="*/ 3077 h 446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491" h="446261">
                    <a:moveTo>
                      <a:pt x="19" y="3077"/>
                    </a:moveTo>
                    <a:cubicBezTo>
                      <a:pt x="1077" y="29271"/>
                      <a:pt x="44204" y="268983"/>
                      <a:pt x="57169" y="342802"/>
                    </a:cubicBezTo>
                    <a:cubicBezTo>
                      <a:pt x="70134" y="416621"/>
                      <a:pt x="75425" y="442020"/>
                      <a:pt x="77806" y="445989"/>
                    </a:cubicBezTo>
                    <a:cubicBezTo>
                      <a:pt x="80187" y="449958"/>
                      <a:pt x="75954" y="410006"/>
                      <a:pt x="71456" y="366614"/>
                    </a:cubicBezTo>
                    <a:cubicBezTo>
                      <a:pt x="66958" y="323222"/>
                      <a:pt x="59815" y="246493"/>
                      <a:pt x="50819" y="185639"/>
                    </a:cubicBezTo>
                    <a:cubicBezTo>
                      <a:pt x="41823" y="124785"/>
                      <a:pt x="-1039" y="-23117"/>
                      <a:pt x="19" y="307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9" name="フリーフォーム: 図形 368">
                <a:extLst>
                  <a:ext uri="{FF2B5EF4-FFF2-40B4-BE49-F238E27FC236}">
                    <a16:creationId xmlns:a16="http://schemas.microsoft.com/office/drawing/2014/main" id="{08718851-F05D-4C0A-A64B-97E822B5023A}"/>
                  </a:ext>
                </a:extLst>
              </p:cNvPr>
              <p:cNvSpPr/>
              <p:nvPr/>
            </p:nvSpPr>
            <p:spPr>
              <a:xfrm>
                <a:off x="4214783" y="7456914"/>
                <a:ext cx="96494" cy="202676"/>
              </a:xfrm>
              <a:custGeom>
                <a:avLst/>
                <a:gdLst>
                  <a:gd name="connsiteX0" fmla="*/ 68292 w 96494"/>
                  <a:gd name="connsiteY0" fmla="*/ 1161 h 202676"/>
                  <a:gd name="connsiteX1" fmla="*/ 58767 w 96494"/>
                  <a:gd name="connsiteY1" fmla="*/ 72599 h 202676"/>
                  <a:gd name="connsiteX2" fmla="*/ 95280 w 96494"/>
                  <a:gd name="connsiteY2" fmla="*/ 196424 h 202676"/>
                  <a:gd name="connsiteX3" fmla="*/ 79405 w 96494"/>
                  <a:gd name="connsiteY3" fmla="*/ 177374 h 202676"/>
                  <a:gd name="connsiteX4" fmla="*/ 30 w 96494"/>
                  <a:gd name="connsiteY4" fmla="*/ 117049 h 202676"/>
                  <a:gd name="connsiteX5" fmla="*/ 69880 w 96494"/>
                  <a:gd name="connsiteY5" fmla="*/ 155149 h 202676"/>
                  <a:gd name="connsiteX6" fmla="*/ 60355 w 96494"/>
                  <a:gd name="connsiteY6" fmla="*/ 128161 h 202676"/>
                  <a:gd name="connsiteX7" fmla="*/ 68292 w 96494"/>
                  <a:gd name="connsiteY7" fmla="*/ 1161 h 202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6494" h="202676">
                    <a:moveTo>
                      <a:pt x="68292" y="1161"/>
                    </a:moveTo>
                    <a:cubicBezTo>
                      <a:pt x="68027" y="-8099"/>
                      <a:pt x="54269" y="40055"/>
                      <a:pt x="58767" y="72599"/>
                    </a:cubicBezTo>
                    <a:cubicBezTo>
                      <a:pt x="63265" y="105143"/>
                      <a:pt x="91840" y="178962"/>
                      <a:pt x="95280" y="196424"/>
                    </a:cubicBezTo>
                    <a:cubicBezTo>
                      <a:pt x="98720" y="213887"/>
                      <a:pt x="95280" y="190603"/>
                      <a:pt x="79405" y="177374"/>
                    </a:cubicBezTo>
                    <a:cubicBezTo>
                      <a:pt x="63530" y="164145"/>
                      <a:pt x="1617" y="120753"/>
                      <a:pt x="30" y="117049"/>
                    </a:cubicBezTo>
                    <a:cubicBezTo>
                      <a:pt x="-1557" y="113345"/>
                      <a:pt x="59826" y="153297"/>
                      <a:pt x="69880" y="155149"/>
                    </a:cubicBezTo>
                    <a:cubicBezTo>
                      <a:pt x="79934" y="157001"/>
                      <a:pt x="61149" y="150915"/>
                      <a:pt x="60355" y="128161"/>
                    </a:cubicBezTo>
                    <a:cubicBezTo>
                      <a:pt x="59561" y="105407"/>
                      <a:pt x="68557" y="10421"/>
                      <a:pt x="68292" y="116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0" name="フリーフォーム: 図形 369">
                <a:extLst>
                  <a:ext uri="{FF2B5EF4-FFF2-40B4-BE49-F238E27FC236}">
                    <a16:creationId xmlns:a16="http://schemas.microsoft.com/office/drawing/2014/main" id="{E9163B25-6D6C-4E2C-BECA-81CC9F22AB5F}"/>
                  </a:ext>
                </a:extLst>
              </p:cNvPr>
              <p:cNvSpPr/>
              <p:nvPr/>
            </p:nvSpPr>
            <p:spPr>
              <a:xfrm>
                <a:off x="4224013" y="7273272"/>
                <a:ext cx="65252" cy="172683"/>
              </a:xfrm>
              <a:custGeom>
                <a:avLst/>
                <a:gdLst>
                  <a:gd name="connsiteX0" fmla="*/ 33662 w 65252"/>
                  <a:gd name="connsiteY0" fmla="*/ 653 h 172683"/>
                  <a:gd name="connsiteX1" fmla="*/ 22550 w 65252"/>
                  <a:gd name="connsiteY1" fmla="*/ 65741 h 172683"/>
                  <a:gd name="connsiteX2" fmla="*/ 16200 w 65252"/>
                  <a:gd name="connsiteY2" fmla="*/ 89553 h 172683"/>
                  <a:gd name="connsiteX3" fmla="*/ 28900 w 65252"/>
                  <a:gd name="connsiteY3" fmla="*/ 138766 h 172683"/>
                  <a:gd name="connsiteX4" fmla="*/ 63825 w 65252"/>
                  <a:gd name="connsiteY4" fmla="*/ 172103 h 172683"/>
                  <a:gd name="connsiteX5" fmla="*/ 52712 w 65252"/>
                  <a:gd name="connsiteY5" fmla="*/ 156228 h 172683"/>
                  <a:gd name="connsiteX6" fmla="*/ 325 w 65252"/>
                  <a:gd name="connsiteY6" fmla="*/ 110191 h 172683"/>
                  <a:gd name="connsiteX7" fmla="*/ 33662 w 65252"/>
                  <a:gd name="connsiteY7" fmla="*/ 653 h 172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5252" h="172683">
                    <a:moveTo>
                      <a:pt x="33662" y="653"/>
                    </a:moveTo>
                    <a:cubicBezTo>
                      <a:pt x="37366" y="-6755"/>
                      <a:pt x="25460" y="50925"/>
                      <a:pt x="22550" y="65741"/>
                    </a:cubicBezTo>
                    <a:cubicBezTo>
                      <a:pt x="19640" y="80557"/>
                      <a:pt x="15142" y="77382"/>
                      <a:pt x="16200" y="89553"/>
                    </a:cubicBezTo>
                    <a:cubicBezTo>
                      <a:pt x="17258" y="101724"/>
                      <a:pt x="20962" y="125008"/>
                      <a:pt x="28900" y="138766"/>
                    </a:cubicBezTo>
                    <a:cubicBezTo>
                      <a:pt x="36838" y="152524"/>
                      <a:pt x="59856" y="169193"/>
                      <a:pt x="63825" y="172103"/>
                    </a:cubicBezTo>
                    <a:cubicBezTo>
                      <a:pt x="67794" y="175013"/>
                      <a:pt x="63295" y="166547"/>
                      <a:pt x="52712" y="156228"/>
                    </a:cubicBezTo>
                    <a:cubicBezTo>
                      <a:pt x="42129" y="145909"/>
                      <a:pt x="4294" y="133474"/>
                      <a:pt x="325" y="110191"/>
                    </a:cubicBezTo>
                    <a:cubicBezTo>
                      <a:pt x="-3644" y="86908"/>
                      <a:pt x="29958" y="8061"/>
                      <a:pt x="33662" y="6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1" name="フリーフォーム: 図形 370">
                <a:extLst>
                  <a:ext uri="{FF2B5EF4-FFF2-40B4-BE49-F238E27FC236}">
                    <a16:creationId xmlns:a16="http://schemas.microsoft.com/office/drawing/2014/main" id="{67023F02-31B3-44DD-9B68-1E46CA409B9B}"/>
                  </a:ext>
                </a:extLst>
              </p:cNvPr>
              <p:cNvSpPr/>
              <p:nvPr/>
            </p:nvSpPr>
            <p:spPr>
              <a:xfrm>
                <a:off x="4251294" y="7304029"/>
                <a:ext cx="31965" cy="122620"/>
              </a:xfrm>
              <a:custGeom>
                <a:avLst/>
                <a:gdLst>
                  <a:gd name="connsiteX0" fmla="*/ 25431 w 31965"/>
                  <a:gd name="connsiteY0" fmla="*/ 59 h 122620"/>
                  <a:gd name="connsiteX1" fmla="*/ 31 w 31965"/>
                  <a:gd name="connsiteY1" fmla="*/ 60384 h 122620"/>
                  <a:gd name="connsiteX2" fmla="*/ 31781 w 31965"/>
                  <a:gd name="connsiteY2" fmla="*/ 122296 h 122620"/>
                  <a:gd name="connsiteX3" fmla="*/ 12731 w 31965"/>
                  <a:gd name="connsiteY3" fmla="*/ 84196 h 122620"/>
                  <a:gd name="connsiteX4" fmla="*/ 4794 w 31965"/>
                  <a:gd name="connsiteY4" fmla="*/ 71496 h 122620"/>
                  <a:gd name="connsiteX5" fmla="*/ 25431 w 31965"/>
                  <a:gd name="connsiteY5" fmla="*/ 59 h 122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965" h="122620">
                    <a:moveTo>
                      <a:pt x="25431" y="59"/>
                    </a:moveTo>
                    <a:cubicBezTo>
                      <a:pt x="24637" y="-1793"/>
                      <a:pt x="-1027" y="40011"/>
                      <a:pt x="31" y="60384"/>
                    </a:cubicBezTo>
                    <a:cubicBezTo>
                      <a:pt x="1089" y="80757"/>
                      <a:pt x="29664" y="118327"/>
                      <a:pt x="31781" y="122296"/>
                    </a:cubicBezTo>
                    <a:cubicBezTo>
                      <a:pt x="33898" y="126265"/>
                      <a:pt x="17229" y="92663"/>
                      <a:pt x="12731" y="84196"/>
                    </a:cubicBezTo>
                    <a:cubicBezTo>
                      <a:pt x="8233" y="75729"/>
                      <a:pt x="2148" y="83931"/>
                      <a:pt x="4794" y="71496"/>
                    </a:cubicBezTo>
                    <a:cubicBezTo>
                      <a:pt x="7440" y="59061"/>
                      <a:pt x="26225" y="1911"/>
                      <a:pt x="25431" y="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2" name="フリーフォーム: 図形 371">
                <a:extLst>
                  <a:ext uri="{FF2B5EF4-FFF2-40B4-BE49-F238E27FC236}">
                    <a16:creationId xmlns:a16="http://schemas.microsoft.com/office/drawing/2014/main" id="{B9ECD72A-0C5B-4ADA-8F87-E6B493D722A0}"/>
                  </a:ext>
                </a:extLst>
              </p:cNvPr>
              <p:cNvSpPr/>
              <p:nvPr/>
            </p:nvSpPr>
            <p:spPr>
              <a:xfrm>
                <a:off x="4266840" y="7285034"/>
                <a:ext cx="43818" cy="155588"/>
              </a:xfrm>
              <a:custGeom>
                <a:avLst/>
                <a:gdLst>
                  <a:gd name="connsiteX0" fmla="*/ 360 w 43818"/>
                  <a:gd name="connsiteY0" fmla="*/ 4 h 155588"/>
                  <a:gd name="connsiteX1" fmla="*/ 22585 w 43818"/>
                  <a:gd name="connsiteY1" fmla="*/ 69854 h 155588"/>
                  <a:gd name="connsiteX2" fmla="*/ 20998 w 43818"/>
                  <a:gd name="connsiteY2" fmla="*/ 153991 h 155588"/>
                  <a:gd name="connsiteX3" fmla="*/ 30523 w 43818"/>
                  <a:gd name="connsiteY3" fmla="*/ 120654 h 155588"/>
                  <a:gd name="connsiteX4" fmla="*/ 43223 w 43818"/>
                  <a:gd name="connsiteY4" fmla="*/ 66679 h 155588"/>
                  <a:gd name="connsiteX5" fmla="*/ 360 w 43818"/>
                  <a:gd name="connsiteY5" fmla="*/ 4 h 155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818" h="155588">
                    <a:moveTo>
                      <a:pt x="360" y="4"/>
                    </a:moveTo>
                    <a:cubicBezTo>
                      <a:pt x="-3080" y="533"/>
                      <a:pt x="19145" y="44190"/>
                      <a:pt x="22585" y="69854"/>
                    </a:cubicBezTo>
                    <a:cubicBezTo>
                      <a:pt x="26025" y="95518"/>
                      <a:pt x="19675" y="145524"/>
                      <a:pt x="20998" y="153991"/>
                    </a:cubicBezTo>
                    <a:cubicBezTo>
                      <a:pt x="22321" y="162458"/>
                      <a:pt x="26819" y="135206"/>
                      <a:pt x="30523" y="120654"/>
                    </a:cubicBezTo>
                    <a:cubicBezTo>
                      <a:pt x="34227" y="106102"/>
                      <a:pt x="46663" y="84142"/>
                      <a:pt x="43223" y="66679"/>
                    </a:cubicBezTo>
                    <a:cubicBezTo>
                      <a:pt x="39783" y="49217"/>
                      <a:pt x="3800" y="-525"/>
                      <a:pt x="36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3" name="フリーフォーム: 図形 372">
                <a:extLst>
                  <a:ext uri="{FF2B5EF4-FFF2-40B4-BE49-F238E27FC236}">
                    <a16:creationId xmlns:a16="http://schemas.microsoft.com/office/drawing/2014/main" id="{B56BCDDC-A56B-43EC-96D6-242983EC5809}"/>
                  </a:ext>
                </a:extLst>
              </p:cNvPr>
              <p:cNvSpPr/>
              <p:nvPr/>
            </p:nvSpPr>
            <p:spPr>
              <a:xfrm>
                <a:off x="2903958" y="7273780"/>
                <a:ext cx="1139319" cy="735975"/>
              </a:xfrm>
              <a:custGeom>
                <a:avLst/>
                <a:gdLst>
                  <a:gd name="connsiteX0" fmla="*/ 109 w 1139319"/>
                  <a:gd name="connsiteY0" fmla="*/ 735687 h 735975"/>
                  <a:gd name="connsiteX1" fmla="*/ 482709 w 1139319"/>
                  <a:gd name="connsiteY1" fmla="*/ 303887 h 735975"/>
                  <a:gd name="connsiteX2" fmla="*/ 732475 w 1139319"/>
                  <a:gd name="connsiteY2" fmla="*/ 119737 h 735975"/>
                  <a:gd name="connsiteX3" fmla="*/ 895459 w 1139319"/>
                  <a:gd name="connsiteY3" fmla="*/ 32953 h 735975"/>
                  <a:gd name="connsiteX4" fmla="*/ 986475 w 1139319"/>
                  <a:gd name="connsiteY4" fmla="*/ 3320 h 735975"/>
                  <a:gd name="connsiteX5" fmla="*/ 1136759 w 1139319"/>
                  <a:gd name="connsiteY5" fmla="*/ 13903 h 735975"/>
                  <a:gd name="connsiteX6" fmla="*/ 1064792 w 1139319"/>
                  <a:gd name="connsiteY6" fmla="*/ 1203 h 735975"/>
                  <a:gd name="connsiteX7" fmla="*/ 859475 w 1139319"/>
                  <a:gd name="connsiteY7" fmla="*/ 49887 h 735975"/>
                  <a:gd name="connsiteX8" fmla="*/ 442492 w 1139319"/>
                  <a:gd name="connsiteY8" fmla="*/ 365270 h 735975"/>
                  <a:gd name="connsiteX9" fmla="*/ 109 w 1139319"/>
                  <a:gd name="connsiteY9" fmla="*/ 735687 h 735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39319" h="735975">
                    <a:moveTo>
                      <a:pt x="109" y="735687"/>
                    </a:moveTo>
                    <a:cubicBezTo>
                      <a:pt x="6812" y="725456"/>
                      <a:pt x="360648" y="406545"/>
                      <a:pt x="482709" y="303887"/>
                    </a:cubicBezTo>
                    <a:cubicBezTo>
                      <a:pt x="604770" y="201229"/>
                      <a:pt x="663683" y="164893"/>
                      <a:pt x="732475" y="119737"/>
                    </a:cubicBezTo>
                    <a:cubicBezTo>
                      <a:pt x="801267" y="74581"/>
                      <a:pt x="853126" y="52356"/>
                      <a:pt x="895459" y="32953"/>
                    </a:cubicBezTo>
                    <a:cubicBezTo>
                      <a:pt x="937792" y="13550"/>
                      <a:pt x="946258" y="6495"/>
                      <a:pt x="986475" y="3320"/>
                    </a:cubicBezTo>
                    <a:lnTo>
                      <a:pt x="1136759" y="13903"/>
                    </a:lnTo>
                    <a:cubicBezTo>
                      <a:pt x="1149812" y="13550"/>
                      <a:pt x="1111006" y="-4794"/>
                      <a:pt x="1064792" y="1203"/>
                    </a:cubicBezTo>
                    <a:cubicBezTo>
                      <a:pt x="1018578" y="7200"/>
                      <a:pt x="963192" y="-10791"/>
                      <a:pt x="859475" y="49887"/>
                    </a:cubicBezTo>
                    <a:cubicBezTo>
                      <a:pt x="755758" y="110565"/>
                      <a:pt x="589600" y="249559"/>
                      <a:pt x="442492" y="365270"/>
                    </a:cubicBezTo>
                    <a:cubicBezTo>
                      <a:pt x="295384" y="480981"/>
                      <a:pt x="-6594" y="745918"/>
                      <a:pt x="109" y="73568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4" name="フリーフォーム: 図形 373">
                <a:extLst>
                  <a:ext uri="{FF2B5EF4-FFF2-40B4-BE49-F238E27FC236}">
                    <a16:creationId xmlns:a16="http://schemas.microsoft.com/office/drawing/2014/main" id="{5EF8401C-C4C1-44C8-91B2-A7868F5C8A77}"/>
                  </a:ext>
                </a:extLst>
              </p:cNvPr>
              <p:cNvSpPr/>
              <p:nvPr/>
            </p:nvSpPr>
            <p:spPr>
              <a:xfrm>
                <a:off x="3858359" y="7237275"/>
                <a:ext cx="357357" cy="342786"/>
              </a:xfrm>
              <a:custGeom>
                <a:avLst/>
                <a:gdLst>
                  <a:gd name="connsiteX0" fmla="*/ 854 w 357357"/>
                  <a:gd name="connsiteY0" fmla="*/ 25538 h 342786"/>
                  <a:gd name="connsiteX1" fmla="*/ 161191 w 357357"/>
                  <a:gd name="connsiteY1" fmla="*/ 138 h 342786"/>
                  <a:gd name="connsiteX2" fmla="*/ 277079 w 357357"/>
                  <a:gd name="connsiteY2" fmla="*/ 38238 h 342786"/>
                  <a:gd name="connsiteX3" fmla="*/ 316766 w 357357"/>
                  <a:gd name="connsiteY3" fmla="*/ 112850 h 342786"/>
                  <a:gd name="connsiteX4" fmla="*/ 350104 w 357357"/>
                  <a:gd name="connsiteY4" fmla="*/ 293825 h 342786"/>
                  <a:gd name="connsiteX5" fmla="*/ 353279 w 357357"/>
                  <a:gd name="connsiteY5" fmla="*/ 339863 h 342786"/>
                  <a:gd name="connsiteX6" fmla="*/ 354866 w 357357"/>
                  <a:gd name="connsiteY6" fmla="*/ 230325 h 342786"/>
                  <a:gd name="connsiteX7" fmla="*/ 316766 w 357357"/>
                  <a:gd name="connsiteY7" fmla="*/ 52525 h 342786"/>
                  <a:gd name="connsiteX8" fmla="*/ 235804 w 357357"/>
                  <a:gd name="connsiteY8" fmla="*/ 28713 h 342786"/>
                  <a:gd name="connsiteX9" fmla="*/ 854 w 357357"/>
                  <a:gd name="connsiteY9" fmla="*/ 25538 h 342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7357" h="342786">
                    <a:moveTo>
                      <a:pt x="854" y="25538"/>
                    </a:moveTo>
                    <a:cubicBezTo>
                      <a:pt x="-11582" y="20775"/>
                      <a:pt x="115154" y="-1979"/>
                      <a:pt x="161191" y="138"/>
                    </a:cubicBezTo>
                    <a:cubicBezTo>
                      <a:pt x="207228" y="2255"/>
                      <a:pt x="251150" y="19453"/>
                      <a:pt x="277079" y="38238"/>
                    </a:cubicBezTo>
                    <a:cubicBezTo>
                      <a:pt x="303008" y="57023"/>
                      <a:pt x="304595" y="70252"/>
                      <a:pt x="316766" y="112850"/>
                    </a:cubicBezTo>
                    <a:cubicBezTo>
                      <a:pt x="328937" y="155448"/>
                      <a:pt x="344019" y="255990"/>
                      <a:pt x="350104" y="293825"/>
                    </a:cubicBezTo>
                    <a:cubicBezTo>
                      <a:pt x="356189" y="331660"/>
                      <a:pt x="352485" y="350446"/>
                      <a:pt x="353279" y="339863"/>
                    </a:cubicBezTo>
                    <a:cubicBezTo>
                      <a:pt x="354073" y="329280"/>
                      <a:pt x="360952" y="278215"/>
                      <a:pt x="354866" y="230325"/>
                    </a:cubicBezTo>
                    <a:cubicBezTo>
                      <a:pt x="348781" y="182435"/>
                      <a:pt x="336610" y="86127"/>
                      <a:pt x="316766" y="52525"/>
                    </a:cubicBezTo>
                    <a:cubicBezTo>
                      <a:pt x="296922" y="18923"/>
                      <a:pt x="285546" y="33475"/>
                      <a:pt x="235804" y="28713"/>
                    </a:cubicBezTo>
                    <a:cubicBezTo>
                      <a:pt x="186062" y="23951"/>
                      <a:pt x="13290" y="30301"/>
                      <a:pt x="854" y="255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5" name="フリーフォーム: 図形 374">
                <a:extLst>
                  <a:ext uri="{FF2B5EF4-FFF2-40B4-BE49-F238E27FC236}">
                    <a16:creationId xmlns:a16="http://schemas.microsoft.com/office/drawing/2014/main" id="{55BCCD69-05A6-46E1-B122-08D106541D7A}"/>
                  </a:ext>
                </a:extLst>
              </p:cNvPr>
              <p:cNvSpPr/>
              <p:nvPr/>
            </p:nvSpPr>
            <p:spPr>
              <a:xfrm>
                <a:off x="4079730" y="7313605"/>
                <a:ext cx="85895" cy="465301"/>
              </a:xfrm>
              <a:custGeom>
                <a:avLst/>
                <a:gdLst>
                  <a:gd name="connsiteX0" fmla="*/ 9670 w 85895"/>
                  <a:gd name="connsiteY0" fmla="*/ 8 h 465301"/>
                  <a:gd name="connsiteX1" fmla="*/ 62058 w 85895"/>
                  <a:gd name="connsiteY1" fmla="*/ 153995 h 465301"/>
                  <a:gd name="connsiteX2" fmla="*/ 39833 w 85895"/>
                  <a:gd name="connsiteY2" fmla="*/ 350845 h 465301"/>
                  <a:gd name="connsiteX3" fmla="*/ 145 w 85895"/>
                  <a:gd name="connsiteY3" fmla="*/ 465145 h 465301"/>
                  <a:gd name="connsiteX4" fmla="*/ 28720 w 85895"/>
                  <a:gd name="connsiteY4" fmla="*/ 369895 h 465301"/>
                  <a:gd name="connsiteX5" fmla="*/ 85870 w 85895"/>
                  <a:gd name="connsiteY5" fmla="*/ 147645 h 465301"/>
                  <a:gd name="connsiteX6" fmla="*/ 9670 w 85895"/>
                  <a:gd name="connsiteY6" fmla="*/ 8 h 465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895" h="465301">
                    <a:moveTo>
                      <a:pt x="9670" y="8"/>
                    </a:moveTo>
                    <a:cubicBezTo>
                      <a:pt x="5701" y="1066"/>
                      <a:pt x="57031" y="95522"/>
                      <a:pt x="62058" y="153995"/>
                    </a:cubicBezTo>
                    <a:cubicBezTo>
                      <a:pt x="67085" y="212468"/>
                      <a:pt x="50152" y="298987"/>
                      <a:pt x="39833" y="350845"/>
                    </a:cubicBezTo>
                    <a:cubicBezTo>
                      <a:pt x="29514" y="402703"/>
                      <a:pt x="1997" y="461970"/>
                      <a:pt x="145" y="465145"/>
                    </a:cubicBezTo>
                    <a:cubicBezTo>
                      <a:pt x="-1707" y="468320"/>
                      <a:pt x="14433" y="422812"/>
                      <a:pt x="28720" y="369895"/>
                    </a:cubicBezTo>
                    <a:cubicBezTo>
                      <a:pt x="43008" y="316978"/>
                      <a:pt x="84283" y="203207"/>
                      <a:pt x="85870" y="147645"/>
                    </a:cubicBezTo>
                    <a:cubicBezTo>
                      <a:pt x="87457" y="92083"/>
                      <a:pt x="13639" y="-1050"/>
                      <a:pt x="9670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6" name="フリーフォーム: 図形 375">
                <a:extLst>
                  <a:ext uri="{FF2B5EF4-FFF2-40B4-BE49-F238E27FC236}">
                    <a16:creationId xmlns:a16="http://schemas.microsoft.com/office/drawing/2014/main" id="{90415051-B2F9-4195-9D88-1BF0D7C3FA6E}"/>
                  </a:ext>
                </a:extLst>
              </p:cNvPr>
              <p:cNvSpPr/>
              <p:nvPr/>
            </p:nvSpPr>
            <p:spPr>
              <a:xfrm>
                <a:off x="4082893" y="7573723"/>
                <a:ext cx="128745" cy="320315"/>
              </a:xfrm>
              <a:custGeom>
                <a:avLst/>
                <a:gdLst>
                  <a:gd name="connsiteX0" fmla="*/ 128745 w 128745"/>
                  <a:gd name="connsiteY0" fmla="*/ 240 h 320315"/>
                  <a:gd name="connsiteX1" fmla="*/ 35082 w 128745"/>
                  <a:gd name="connsiteY1" fmla="*/ 182802 h 320315"/>
                  <a:gd name="connsiteX2" fmla="*/ 22382 w 128745"/>
                  <a:gd name="connsiteY2" fmla="*/ 200265 h 320315"/>
                  <a:gd name="connsiteX3" fmla="*/ 3332 w 128745"/>
                  <a:gd name="connsiteY3" fmla="*/ 319327 h 320315"/>
                  <a:gd name="connsiteX4" fmla="*/ 3332 w 128745"/>
                  <a:gd name="connsiteY4" fmla="*/ 251065 h 320315"/>
                  <a:gd name="connsiteX5" fmla="*/ 36670 w 128745"/>
                  <a:gd name="connsiteY5" fmla="*/ 146290 h 320315"/>
                  <a:gd name="connsiteX6" fmla="*/ 128745 w 128745"/>
                  <a:gd name="connsiteY6" fmla="*/ 240 h 320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8745" h="320315">
                    <a:moveTo>
                      <a:pt x="128745" y="240"/>
                    </a:moveTo>
                    <a:cubicBezTo>
                      <a:pt x="128480" y="6325"/>
                      <a:pt x="52809" y="149465"/>
                      <a:pt x="35082" y="182802"/>
                    </a:cubicBezTo>
                    <a:cubicBezTo>
                      <a:pt x="17355" y="216139"/>
                      <a:pt x="27674" y="177511"/>
                      <a:pt x="22382" y="200265"/>
                    </a:cubicBezTo>
                    <a:cubicBezTo>
                      <a:pt x="17090" y="223019"/>
                      <a:pt x="6507" y="310860"/>
                      <a:pt x="3332" y="319327"/>
                    </a:cubicBezTo>
                    <a:cubicBezTo>
                      <a:pt x="157" y="327794"/>
                      <a:pt x="-2224" y="279904"/>
                      <a:pt x="3332" y="251065"/>
                    </a:cubicBezTo>
                    <a:cubicBezTo>
                      <a:pt x="8888" y="222226"/>
                      <a:pt x="14709" y="187301"/>
                      <a:pt x="36670" y="146290"/>
                    </a:cubicBezTo>
                    <a:cubicBezTo>
                      <a:pt x="58630" y="105280"/>
                      <a:pt x="129010" y="-5845"/>
                      <a:pt x="128745" y="2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7" name="フリーフォーム: 図形 376">
                <a:extLst>
                  <a:ext uri="{FF2B5EF4-FFF2-40B4-BE49-F238E27FC236}">
                    <a16:creationId xmlns:a16="http://schemas.microsoft.com/office/drawing/2014/main" id="{88C3310F-75FE-4BBD-A54F-7CAA656416B2}"/>
                  </a:ext>
                </a:extLst>
              </p:cNvPr>
              <p:cNvSpPr/>
              <p:nvPr/>
            </p:nvSpPr>
            <p:spPr>
              <a:xfrm>
                <a:off x="4018778" y="7474459"/>
                <a:ext cx="101294" cy="281962"/>
              </a:xfrm>
              <a:custGeom>
                <a:avLst/>
                <a:gdLst>
                  <a:gd name="connsiteX0" fmla="*/ 75385 w 101294"/>
                  <a:gd name="connsiteY0" fmla="*/ 1079 h 281962"/>
                  <a:gd name="connsiteX1" fmla="*/ 70622 w 101294"/>
                  <a:gd name="connsiteY1" fmla="*/ 147129 h 281962"/>
                  <a:gd name="connsiteX2" fmla="*/ 772 w 101294"/>
                  <a:gd name="connsiteY2" fmla="*/ 280479 h 281962"/>
                  <a:gd name="connsiteX3" fmla="*/ 37285 w 101294"/>
                  <a:gd name="connsiteY3" fmla="*/ 210629 h 281962"/>
                  <a:gd name="connsiteX4" fmla="*/ 99197 w 101294"/>
                  <a:gd name="connsiteY4" fmla="*/ 88391 h 281962"/>
                  <a:gd name="connsiteX5" fmla="*/ 75385 w 101294"/>
                  <a:gd name="connsiteY5" fmla="*/ 1079 h 281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294" h="281962">
                    <a:moveTo>
                      <a:pt x="75385" y="1079"/>
                    </a:moveTo>
                    <a:cubicBezTo>
                      <a:pt x="70623" y="10869"/>
                      <a:pt x="83057" y="100562"/>
                      <a:pt x="70622" y="147129"/>
                    </a:cubicBezTo>
                    <a:cubicBezTo>
                      <a:pt x="58187" y="193696"/>
                      <a:pt x="6328" y="269896"/>
                      <a:pt x="772" y="280479"/>
                    </a:cubicBezTo>
                    <a:cubicBezTo>
                      <a:pt x="-4784" y="291062"/>
                      <a:pt x="20881" y="242644"/>
                      <a:pt x="37285" y="210629"/>
                    </a:cubicBezTo>
                    <a:cubicBezTo>
                      <a:pt x="53689" y="178614"/>
                      <a:pt x="89143" y="126491"/>
                      <a:pt x="99197" y="88391"/>
                    </a:cubicBezTo>
                    <a:cubicBezTo>
                      <a:pt x="109251" y="50291"/>
                      <a:pt x="80147" y="-8711"/>
                      <a:pt x="75385" y="10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8" name="フリーフォーム: 図形 377">
                <a:extLst>
                  <a:ext uri="{FF2B5EF4-FFF2-40B4-BE49-F238E27FC236}">
                    <a16:creationId xmlns:a16="http://schemas.microsoft.com/office/drawing/2014/main" id="{6F12EE21-7294-456D-9D00-A766CFBA6AE2}"/>
                  </a:ext>
                </a:extLst>
              </p:cNvPr>
              <p:cNvSpPr/>
              <p:nvPr/>
            </p:nvSpPr>
            <p:spPr>
              <a:xfrm>
                <a:off x="4033129" y="7932831"/>
                <a:ext cx="160675" cy="289045"/>
              </a:xfrm>
              <a:custGeom>
                <a:avLst/>
                <a:gdLst>
                  <a:gd name="connsiteX0" fmla="*/ 45159 w 160675"/>
                  <a:gd name="connsiteY0" fmla="*/ 3082 h 289045"/>
                  <a:gd name="connsiteX1" fmla="*/ 18171 w 160675"/>
                  <a:gd name="connsiteY1" fmla="*/ 74519 h 289045"/>
                  <a:gd name="connsiteX2" fmla="*/ 709 w 160675"/>
                  <a:gd name="connsiteY2" fmla="*/ 145957 h 289045"/>
                  <a:gd name="connsiteX3" fmla="*/ 19759 w 160675"/>
                  <a:gd name="connsiteY3" fmla="*/ 196757 h 289045"/>
                  <a:gd name="connsiteX4" fmla="*/ 156284 w 160675"/>
                  <a:gd name="connsiteY4" fmla="*/ 276132 h 289045"/>
                  <a:gd name="connsiteX5" fmla="*/ 127709 w 160675"/>
                  <a:gd name="connsiteY5" fmla="*/ 261844 h 289045"/>
                  <a:gd name="connsiteX6" fmla="*/ 134059 w 160675"/>
                  <a:gd name="connsiteY6" fmla="*/ 288832 h 289045"/>
                  <a:gd name="connsiteX7" fmla="*/ 65796 w 160675"/>
                  <a:gd name="connsiteY7" fmla="*/ 244382 h 289045"/>
                  <a:gd name="connsiteX8" fmla="*/ 8646 w 160675"/>
                  <a:gd name="connsiteY8" fmla="*/ 182469 h 289045"/>
                  <a:gd name="connsiteX9" fmla="*/ 45159 w 160675"/>
                  <a:gd name="connsiteY9" fmla="*/ 3082 h 289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0675" h="289045">
                    <a:moveTo>
                      <a:pt x="45159" y="3082"/>
                    </a:moveTo>
                    <a:cubicBezTo>
                      <a:pt x="46747" y="-14910"/>
                      <a:pt x="25579" y="50707"/>
                      <a:pt x="18171" y="74519"/>
                    </a:cubicBezTo>
                    <a:cubicBezTo>
                      <a:pt x="10763" y="98332"/>
                      <a:pt x="444" y="125584"/>
                      <a:pt x="709" y="145957"/>
                    </a:cubicBezTo>
                    <a:cubicBezTo>
                      <a:pt x="974" y="166330"/>
                      <a:pt x="-6170" y="175061"/>
                      <a:pt x="19759" y="196757"/>
                    </a:cubicBezTo>
                    <a:cubicBezTo>
                      <a:pt x="45688" y="218453"/>
                      <a:pt x="138292" y="265284"/>
                      <a:pt x="156284" y="276132"/>
                    </a:cubicBezTo>
                    <a:cubicBezTo>
                      <a:pt x="174276" y="286980"/>
                      <a:pt x="131413" y="259727"/>
                      <a:pt x="127709" y="261844"/>
                    </a:cubicBezTo>
                    <a:cubicBezTo>
                      <a:pt x="124005" y="263961"/>
                      <a:pt x="144378" y="291742"/>
                      <a:pt x="134059" y="288832"/>
                    </a:cubicBezTo>
                    <a:cubicBezTo>
                      <a:pt x="123740" y="285922"/>
                      <a:pt x="86698" y="262109"/>
                      <a:pt x="65796" y="244382"/>
                    </a:cubicBezTo>
                    <a:cubicBezTo>
                      <a:pt x="44894" y="226655"/>
                      <a:pt x="16054" y="220304"/>
                      <a:pt x="8646" y="182469"/>
                    </a:cubicBezTo>
                    <a:cubicBezTo>
                      <a:pt x="1238" y="144634"/>
                      <a:pt x="43571" y="21074"/>
                      <a:pt x="45159" y="308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9" name="フリーフォーム: 図形 378">
                <a:extLst>
                  <a:ext uri="{FF2B5EF4-FFF2-40B4-BE49-F238E27FC236}">
                    <a16:creationId xmlns:a16="http://schemas.microsoft.com/office/drawing/2014/main" id="{6C60EFC9-8500-4CBC-93B3-2ACA0B7F41AB}"/>
                  </a:ext>
                </a:extLst>
              </p:cNvPr>
              <p:cNvSpPr/>
              <p:nvPr/>
            </p:nvSpPr>
            <p:spPr>
              <a:xfrm>
                <a:off x="3883864" y="7810462"/>
                <a:ext cx="118455" cy="380602"/>
              </a:xfrm>
              <a:custGeom>
                <a:avLst/>
                <a:gdLst>
                  <a:gd name="connsiteX0" fmla="*/ 118224 w 118455"/>
                  <a:gd name="connsiteY0" fmla="*/ 38 h 380602"/>
                  <a:gd name="connsiteX1" fmla="*/ 30911 w 118455"/>
                  <a:gd name="connsiteY1" fmla="*/ 173076 h 380602"/>
                  <a:gd name="connsiteX2" fmla="*/ 34086 w 118455"/>
                  <a:gd name="connsiteY2" fmla="*/ 242926 h 380602"/>
                  <a:gd name="connsiteX3" fmla="*/ 78536 w 118455"/>
                  <a:gd name="connsiteY3" fmla="*/ 377863 h 380602"/>
                  <a:gd name="connsiteX4" fmla="*/ 59486 w 118455"/>
                  <a:gd name="connsiteY4" fmla="*/ 322301 h 380602"/>
                  <a:gd name="connsiteX5" fmla="*/ 749 w 118455"/>
                  <a:gd name="connsiteY5" fmla="*/ 188951 h 380602"/>
                  <a:gd name="connsiteX6" fmla="*/ 118224 w 118455"/>
                  <a:gd name="connsiteY6" fmla="*/ 38 h 380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8455" h="380602">
                    <a:moveTo>
                      <a:pt x="118224" y="38"/>
                    </a:moveTo>
                    <a:cubicBezTo>
                      <a:pt x="123251" y="-2608"/>
                      <a:pt x="44934" y="132595"/>
                      <a:pt x="30911" y="173076"/>
                    </a:cubicBezTo>
                    <a:cubicBezTo>
                      <a:pt x="16888" y="213557"/>
                      <a:pt x="26148" y="208795"/>
                      <a:pt x="34086" y="242926"/>
                    </a:cubicBezTo>
                    <a:cubicBezTo>
                      <a:pt x="42024" y="277057"/>
                      <a:pt x="74303" y="364634"/>
                      <a:pt x="78536" y="377863"/>
                    </a:cubicBezTo>
                    <a:cubicBezTo>
                      <a:pt x="82769" y="391092"/>
                      <a:pt x="72450" y="353786"/>
                      <a:pt x="59486" y="322301"/>
                    </a:cubicBezTo>
                    <a:cubicBezTo>
                      <a:pt x="46522" y="290816"/>
                      <a:pt x="-6924" y="238693"/>
                      <a:pt x="749" y="188951"/>
                    </a:cubicBezTo>
                    <a:cubicBezTo>
                      <a:pt x="8422" y="139209"/>
                      <a:pt x="113197" y="2684"/>
                      <a:pt x="118224" y="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0" name="フリーフォーム: 図形 379">
                <a:extLst>
                  <a:ext uri="{FF2B5EF4-FFF2-40B4-BE49-F238E27FC236}">
                    <a16:creationId xmlns:a16="http://schemas.microsoft.com/office/drawing/2014/main" id="{E4B050C3-BFF9-406A-AE38-DE3FF376ACD8}"/>
                  </a:ext>
                </a:extLst>
              </p:cNvPr>
              <p:cNvSpPr/>
              <p:nvPr/>
            </p:nvSpPr>
            <p:spPr>
              <a:xfrm>
                <a:off x="3933801" y="7815188"/>
                <a:ext cx="159237" cy="472368"/>
              </a:xfrm>
              <a:custGeom>
                <a:avLst/>
                <a:gdLst>
                  <a:gd name="connsiteX0" fmla="*/ 158774 w 159237"/>
                  <a:gd name="connsiteY0" fmla="*/ 75 h 472368"/>
                  <a:gd name="connsiteX1" fmla="*/ 47649 w 159237"/>
                  <a:gd name="connsiteY1" fmla="*/ 193750 h 472368"/>
                  <a:gd name="connsiteX2" fmla="*/ 22249 w 159237"/>
                  <a:gd name="connsiteY2" fmla="*/ 258837 h 472368"/>
                  <a:gd name="connsiteX3" fmla="*/ 150837 w 159237"/>
                  <a:gd name="connsiteY3" fmla="*/ 465212 h 472368"/>
                  <a:gd name="connsiteX4" fmla="*/ 128612 w 159237"/>
                  <a:gd name="connsiteY4" fmla="*/ 428700 h 472368"/>
                  <a:gd name="connsiteX5" fmla="*/ 24 w 159237"/>
                  <a:gd name="connsiteY5" fmla="*/ 217562 h 472368"/>
                  <a:gd name="connsiteX6" fmla="*/ 158774 w 159237"/>
                  <a:gd name="connsiteY6" fmla="*/ 75 h 472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9237" h="472368">
                    <a:moveTo>
                      <a:pt x="158774" y="75"/>
                    </a:moveTo>
                    <a:cubicBezTo>
                      <a:pt x="166711" y="-3894"/>
                      <a:pt x="70403" y="150623"/>
                      <a:pt x="47649" y="193750"/>
                    </a:cubicBezTo>
                    <a:cubicBezTo>
                      <a:pt x="24895" y="236877"/>
                      <a:pt x="5051" y="213593"/>
                      <a:pt x="22249" y="258837"/>
                    </a:cubicBezTo>
                    <a:cubicBezTo>
                      <a:pt x="39447" y="304081"/>
                      <a:pt x="133110" y="436902"/>
                      <a:pt x="150837" y="465212"/>
                    </a:cubicBezTo>
                    <a:cubicBezTo>
                      <a:pt x="168564" y="493523"/>
                      <a:pt x="128612" y="428700"/>
                      <a:pt x="128612" y="428700"/>
                    </a:cubicBezTo>
                    <a:cubicBezTo>
                      <a:pt x="103476" y="387425"/>
                      <a:pt x="-1828" y="282649"/>
                      <a:pt x="24" y="217562"/>
                    </a:cubicBezTo>
                    <a:cubicBezTo>
                      <a:pt x="1876" y="152475"/>
                      <a:pt x="150837" y="4044"/>
                      <a:pt x="158774" y="7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1" name="フリーフォーム: 図形 380">
                <a:extLst>
                  <a:ext uri="{FF2B5EF4-FFF2-40B4-BE49-F238E27FC236}">
                    <a16:creationId xmlns:a16="http://schemas.microsoft.com/office/drawing/2014/main" id="{95A44263-D7ED-4608-A6FE-A15B1D633C4A}"/>
                  </a:ext>
                </a:extLst>
              </p:cNvPr>
              <p:cNvSpPr/>
              <p:nvPr/>
            </p:nvSpPr>
            <p:spPr>
              <a:xfrm>
                <a:off x="2136259" y="8012844"/>
                <a:ext cx="784827" cy="157915"/>
              </a:xfrm>
              <a:custGeom>
                <a:avLst/>
                <a:gdLst>
                  <a:gd name="connsiteX0" fmla="*/ 783154 w 784827"/>
                  <a:gd name="connsiteY0" fmla="*/ 856 h 157915"/>
                  <a:gd name="connsiteX1" fmla="*/ 632341 w 784827"/>
                  <a:gd name="connsiteY1" fmla="*/ 86581 h 157915"/>
                  <a:gd name="connsiteX2" fmla="*/ 540266 w 784827"/>
                  <a:gd name="connsiteY2" fmla="*/ 111981 h 157915"/>
                  <a:gd name="connsiteX3" fmla="*/ 338654 w 784827"/>
                  <a:gd name="connsiteY3" fmla="*/ 150081 h 157915"/>
                  <a:gd name="connsiteX4" fmla="*/ 2104 w 784827"/>
                  <a:gd name="connsiteY4" fmla="*/ 154844 h 157915"/>
                  <a:gd name="connsiteX5" fmla="*/ 211654 w 784827"/>
                  <a:gd name="connsiteY5" fmla="*/ 154844 h 157915"/>
                  <a:gd name="connsiteX6" fmla="*/ 525979 w 784827"/>
                  <a:gd name="connsiteY6" fmla="*/ 145319 h 157915"/>
                  <a:gd name="connsiteX7" fmla="*/ 783154 w 784827"/>
                  <a:gd name="connsiteY7" fmla="*/ 856 h 157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84827" h="157915">
                    <a:moveTo>
                      <a:pt x="783154" y="856"/>
                    </a:moveTo>
                    <a:cubicBezTo>
                      <a:pt x="800881" y="-8934"/>
                      <a:pt x="672822" y="68060"/>
                      <a:pt x="632341" y="86581"/>
                    </a:cubicBezTo>
                    <a:cubicBezTo>
                      <a:pt x="591860" y="105102"/>
                      <a:pt x="589214" y="101398"/>
                      <a:pt x="540266" y="111981"/>
                    </a:cubicBezTo>
                    <a:cubicBezTo>
                      <a:pt x="491318" y="122564"/>
                      <a:pt x="428348" y="142937"/>
                      <a:pt x="338654" y="150081"/>
                    </a:cubicBezTo>
                    <a:cubicBezTo>
                      <a:pt x="248960" y="157225"/>
                      <a:pt x="23271" y="154050"/>
                      <a:pt x="2104" y="154844"/>
                    </a:cubicBezTo>
                    <a:cubicBezTo>
                      <a:pt x="-19063" y="155638"/>
                      <a:pt x="124342" y="156431"/>
                      <a:pt x="211654" y="154844"/>
                    </a:cubicBezTo>
                    <a:cubicBezTo>
                      <a:pt x="298966" y="153257"/>
                      <a:pt x="433110" y="167544"/>
                      <a:pt x="525979" y="145319"/>
                    </a:cubicBezTo>
                    <a:cubicBezTo>
                      <a:pt x="618848" y="123094"/>
                      <a:pt x="765427" y="10646"/>
                      <a:pt x="783154" y="8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2" name="フリーフォーム: 図形 381">
                <a:extLst>
                  <a:ext uri="{FF2B5EF4-FFF2-40B4-BE49-F238E27FC236}">
                    <a16:creationId xmlns:a16="http://schemas.microsoft.com/office/drawing/2014/main" id="{9508404D-D399-4D5E-B678-73EE1AFF09CA}"/>
                  </a:ext>
                </a:extLst>
              </p:cNvPr>
              <p:cNvSpPr/>
              <p:nvPr/>
            </p:nvSpPr>
            <p:spPr>
              <a:xfrm>
                <a:off x="1193188" y="8123020"/>
                <a:ext cx="1005643" cy="125970"/>
              </a:xfrm>
              <a:custGeom>
                <a:avLst/>
                <a:gdLst>
                  <a:gd name="connsiteX0" fmla="*/ 2200 w 1005643"/>
                  <a:gd name="connsiteY0" fmla="*/ 125630 h 125970"/>
                  <a:gd name="connsiteX1" fmla="*/ 345100 w 1005643"/>
                  <a:gd name="connsiteY1" fmla="*/ 39905 h 125970"/>
                  <a:gd name="connsiteX2" fmla="*/ 989625 w 1005643"/>
                  <a:gd name="connsiteY2" fmla="*/ 38318 h 125970"/>
                  <a:gd name="connsiteX3" fmla="*/ 824525 w 1005643"/>
                  <a:gd name="connsiteY3" fmla="*/ 28793 h 125970"/>
                  <a:gd name="connsiteX4" fmla="*/ 499087 w 1005643"/>
                  <a:gd name="connsiteY4" fmla="*/ 3393 h 125970"/>
                  <a:gd name="connsiteX5" fmla="*/ 2200 w 1005643"/>
                  <a:gd name="connsiteY5" fmla="*/ 125630 h 125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5643" h="125970">
                    <a:moveTo>
                      <a:pt x="2200" y="125630"/>
                    </a:moveTo>
                    <a:cubicBezTo>
                      <a:pt x="-23465" y="131715"/>
                      <a:pt x="180529" y="54457"/>
                      <a:pt x="345100" y="39905"/>
                    </a:cubicBezTo>
                    <a:cubicBezTo>
                      <a:pt x="509671" y="25353"/>
                      <a:pt x="909721" y="40170"/>
                      <a:pt x="989625" y="38318"/>
                    </a:cubicBezTo>
                    <a:cubicBezTo>
                      <a:pt x="1069529" y="36466"/>
                      <a:pt x="824525" y="28793"/>
                      <a:pt x="824525" y="28793"/>
                    </a:cubicBezTo>
                    <a:cubicBezTo>
                      <a:pt x="742769" y="22972"/>
                      <a:pt x="634818" y="-10630"/>
                      <a:pt x="499087" y="3393"/>
                    </a:cubicBezTo>
                    <a:cubicBezTo>
                      <a:pt x="363356" y="17416"/>
                      <a:pt x="27865" y="119545"/>
                      <a:pt x="2200" y="1256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3" name="フリーフォーム: 図形 382">
                <a:extLst>
                  <a:ext uri="{FF2B5EF4-FFF2-40B4-BE49-F238E27FC236}">
                    <a16:creationId xmlns:a16="http://schemas.microsoft.com/office/drawing/2014/main" id="{A77B185C-314A-4268-B53F-DBE53487A75F}"/>
                  </a:ext>
                </a:extLst>
              </p:cNvPr>
              <p:cNvSpPr/>
              <p:nvPr/>
            </p:nvSpPr>
            <p:spPr>
              <a:xfrm>
                <a:off x="566339" y="8224587"/>
                <a:ext cx="668737" cy="608133"/>
              </a:xfrm>
              <a:custGeom>
                <a:avLst/>
                <a:gdLst>
                  <a:gd name="connsiteX0" fmla="*/ 668736 w 668737"/>
                  <a:gd name="connsiteY0" fmla="*/ 251 h 608133"/>
                  <a:gd name="connsiteX1" fmla="*/ 246461 w 668737"/>
                  <a:gd name="connsiteY1" fmla="*/ 251076 h 608133"/>
                  <a:gd name="connsiteX2" fmla="*/ 6749 w 668737"/>
                  <a:gd name="connsiteY2" fmla="*/ 600326 h 608133"/>
                  <a:gd name="connsiteX3" fmla="*/ 81361 w 668737"/>
                  <a:gd name="connsiteY3" fmla="*/ 478088 h 608133"/>
                  <a:gd name="connsiteX4" fmla="*/ 241699 w 668737"/>
                  <a:gd name="connsiteY4" fmla="*/ 295526 h 608133"/>
                  <a:gd name="connsiteX5" fmla="*/ 668736 w 668737"/>
                  <a:gd name="connsiteY5" fmla="*/ 251 h 608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8737" h="608133">
                    <a:moveTo>
                      <a:pt x="668736" y="251"/>
                    </a:moveTo>
                    <a:cubicBezTo>
                      <a:pt x="669530" y="-7157"/>
                      <a:pt x="356792" y="151064"/>
                      <a:pt x="246461" y="251076"/>
                    </a:cubicBezTo>
                    <a:cubicBezTo>
                      <a:pt x="136130" y="351088"/>
                      <a:pt x="34266" y="562491"/>
                      <a:pt x="6749" y="600326"/>
                    </a:cubicBezTo>
                    <a:cubicBezTo>
                      <a:pt x="-20768" y="638161"/>
                      <a:pt x="42203" y="528888"/>
                      <a:pt x="81361" y="478088"/>
                    </a:cubicBezTo>
                    <a:cubicBezTo>
                      <a:pt x="120519" y="427288"/>
                      <a:pt x="147772" y="371726"/>
                      <a:pt x="241699" y="295526"/>
                    </a:cubicBezTo>
                    <a:cubicBezTo>
                      <a:pt x="335626" y="219326"/>
                      <a:pt x="667942" y="7659"/>
                      <a:pt x="668736" y="2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4" name="フリーフォーム: 図形 383">
                <a:extLst>
                  <a:ext uri="{FF2B5EF4-FFF2-40B4-BE49-F238E27FC236}">
                    <a16:creationId xmlns:a16="http://schemas.microsoft.com/office/drawing/2014/main" id="{5C09F851-5AE4-40B1-A9B1-1D99D8F76DC1}"/>
                  </a:ext>
                </a:extLst>
              </p:cNvPr>
              <p:cNvSpPr/>
              <p:nvPr/>
            </p:nvSpPr>
            <p:spPr>
              <a:xfrm>
                <a:off x="458778" y="8847570"/>
                <a:ext cx="130541" cy="692223"/>
              </a:xfrm>
              <a:custGeom>
                <a:avLst/>
                <a:gdLst>
                  <a:gd name="connsiteX0" fmla="*/ 130185 w 130541"/>
                  <a:gd name="connsiteY0" fmla="*/ 1155 h 692223"/>
                  <a:gd name="connsiteX1" fmla="*/ 42872 w 130541"/>
                  <a:gd name="connsiteY1" fmla="*/ 186893 h 692223"/>
                  <a:gd name="connsiteX2" fmla="*/ 11122 w 130541"/>
                  <a:gd name="connsiteY2" fmla="*/ 675843 h 692223"/>
                  <a:gd name="connsiteX3" fmla="*/ 14297 w 130541"/>
                  <a:gd name="connsiteY3" fmla="*/ 547255 h 692223"/>
                  <a:gd name="connsiteX4" fmla="*/ 6360 w 130541"/>
                  <a:gd name="connsiteY4" fmla="*/ 259918 h 692223"/>
                  <a:gd name="connsiteX5" fmla="*/ 130185 w 130541"/>
                  <a:gd name="connsiteY5" fmla="*/ 1155 h 692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541" h="692223">
                    <a:moveTo>
                      <a:pt x="130185" y="1155"/>
                    </a:moveTo>
                    <a:cubicBezTo>
                      <a:pt x="136270" y="-11016"/>
                      <a:pt x="62716" y="74445"/>
                      <a:pt x="42872" y="186893"/>
                    </a:cubicBezTo>
                    <a:cubicBezTo>
                      <a:pt x="23028" y="299341"/>
                      <a:pt x="15884" y="615783"/>
                      <a:pt x="11122" y="675843"/>
                    </a:cubicBezTo>
                    <a:cubicBezTo>
                      <a:pt x="6360" y="735903"/>
                      <a:pt x="15091" y="616576"/>
                      <a:pt x="14297" y="547255"/>
                    </a:cubicBezTo>
                    <a:cubicBezTo>
                      <a:pt x="13503" y="477934"/>
                      <a:pt x="-11367" y="350406"/>
                      <a:pt x="6360" y="259918"/>
                    </a:cubicBezTo>
                    <a:cubicBezTo>
                      <a:pt x="24087" y="169431"/>
                      <a:pt x="124100" y="13326"/>
                      <a:pt x="130185" y="115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5" name="フリーフォーム: 図形 384">
                <a:extLst>
                  <a:ext uri="{FF2B5EF4-FFF2-40B4-BE49-F238E27FC236}">
                    <a16:creationId xmlns:a16="http://schemas.microsoft.com/office/drawing/2014/main" id="{49455543-690F-4757-B0ED-16FB08F7FA1D}"/>
                  </a:ext>
                </a:extLst>
              </p:cNvPr>
              <p:cNvSpPr/>
              <p:nvPr/>
            </p:nvSpPr>
            <p:spPr>
              <a:xfrm>
                <a:off x="496864" y="9459075"/>
                <a:ext cx="74695" cy="467512"/>
              </a:xfrm>
              <a:custGeom>
                <a:avLst/>
                <a:gdLst>
                  <a:gd name="connsiteX0" fmla="*/ 24 w 74695"/>
                  <a:gd name="connsiteY0" fmla="*/ 838 h 467512"/>
                  <a:gd name="connsiteX1" fmla="*/ 69874 w 74695"/>
                  <a:gd name="connsiteY1" fmla="*/ 450100 h 467512"/>
                  <a:gd name="connsiteX2" fmla="*/ 61936 w 74695"/>
                  <a:gd name="connsiteY2" fmla="*/ 340563 h 467512"/>
                  <a:gd name="connsiteX3" fmla="*/ 24 w 74695"/>
                  <a:gd name="connsiteY3" fmla="*/ 838 h 467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695" h="467512">
                    <a:moveTo>
                      <a:pt x="24" y="838"/>
                    </a:moveTo>
                    <a:cubicBezTo>
                      <a:pt x="1347" y="19094"/>
                      <a:pt x="59555" y="393479"/>
                      <a:pt x="69874" y="450100"/>
                    </a:cubicBezTo>
                    <a:cubicBezTo>
                      <a:pt x="80193" y="506721"/>
                      <a:pt x="72255" y="413323"/>
                      <a:pt x="61936" y="340563"/>
                    </a:cubicBezTo>
                    <a:cubicBezTo>
                      <a:pt x="51617" y="267803"/>
                      <a:pt x="-1299" y="-17418"/>
                      <a:pt x="24" y="8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6" name="フリーフォーム: 図形 385">
                <a:extLst>
                  <a:ext uri="{FF2B5EF4-FFF2-40B4-BE49-F238E27FC236}">
                    <a16:creationId xmlns:a16="http://schemas.microsoft.com/office/drawing/2014/main" id="{46A6BC4C-7468-4787-8C58-91A10EA45CC5}"/>
                  </a:ext>
                </a:extLst>
              </p:cNvPr>
              <p:cNvSpPr/>
              <p:nvPr/>
            </p:nvSpPr>
            <p:spPr>
              <a:xfrm>
                <a:off x="480902" y="9536113"/>
                <a:ext cx="108065" cy="606335"/>
              </a:xfrm>
              <a:custGeom>
                <a:avLst/>
                <a:gdLst>
                  <a:gd name="connsiteX0" fmla="*/ 111 w 108065"/>
                  <a:gd name="connsiteY0" fmla="*/ 0 h 606335"/>
                  <a:gd name="connsiteX1" fmla="*/ 69961 w 108065"/>
                  <a:gd name="connsiteY1" fmla="*/ 404812 h 606335"/>
                  <a:gd name="connsiteX2" fmla="*/ 106473 w 108065"/>
                  <a:gd name="connsiteY2" fmla="*/ 601662 h 606335"/>
                  <a:gd name="connsiteX3" fmla="*/ 100123 w 108065"/>
                  <a:gd name="connsiteY3" fmla="*/ 533400 h 606335"/>
                  <a:gd name="connsiteX4" fmla="*/ 87423 w 108065"/>
                  <a:gd name="connsiteY4" fmla="*/ 407987 h 606335"/>
                  <a:gd name="connsiteX5" fmla="*/ 111 w 108065"/>
                  <a:gd name="connsiteY5" fmla="*/ 0 h 606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065" h="606335">
                    <a:moveTo>
                      <a:pt x="111" y="0"/>
                    </a:moveTo>
                    <a:cubicBezTo>
                      <a:pt x="-2799" y="-529"/>
                      <a:pt x="52234" y="304535"/>
                      <a:pt x="69961" y="404812"/>
                    </a:cubicBezTo>
                    <a:cubicBezTo>
                      <a:pt x="87688" y="505089"/>
                      <a:pt x="101446" y="580231"/>
                      <a:pt x="106473" y="601662"/>
                    </a:cubicBezTo>
                    <a:cubicBezTo>
                      <a:pt x="111500" y="623093"/>
                      <a:pt x="103298" y="565679"/>
                      <a:pt x="100123" y="533400"/>
                    </a:cubicBezTo>
                    <a:cubicBezTo>
                      <a:pt x="96948" y="501121"/>
                      <a:pt x="104092" y="494770"/>
                      <a:pt x="87423" y="407987"/>
                    </a:cubicBezTo>
                    <a:cubicBezTo>
                      <a:pt x="70754" y="321204"/>
                      <a:pt x="3021" y="529"/>
                      <a:pt x="11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7" name="フリーフォーム: 図形 386">
                <a:extLst>
                  <a:ext uri="{FF2B5EF4-FFF2-40B4-BE49-F238E27FC236}">
                    <a16:creationId xmlns:a16="http://schemas.microsoft.com/office/drawing/2014/main" id="{2CF2FB5A-B7B0-4134-870A-040E0E512F30}"/>
                  </a:ext>
                </a:extLst>
              </p:cNvPr>
              <p:cNvSpPr/>
              <p:nvPr/>
            </p:nvSpPr>
            <p:spPr>
              <a:xfrm>
                <a:off x="632366" y="10189189"/>
                <a:ext cx="630283" cy="384222"/>
              </a:xfrm>
              <a:custGeom>
                <a:avLst/>
                <a:gdLst>
                  <a:gd name="connsiteX0" fmla="*/ 2634 w 630283"/>
                  <a:gd name="connsiteY0" fmla="*/ 974 h 384222"/>
                  <a:gd name="connsiteX1" fmla="*/ 150272 w 630283"/>
                  <a:gd name="connsiteY1" fmla="*/ 123211 h 384222"/>
                  <a:gd name="connsiteX2" fmla="*/ 613822 w 630283"/>
                  <a:gd name="connsiteY2" fmla="*/ 374036 h 384222"/>
                  <a:gd name="connsiteX3" fmla="*/ 534447 w 630283"/>
                  <a:gd name="connsiteY3" fmla="*/ 339111 h 384222"/>
                  <a:gd name="connsiteX4" fmla="*/ 405859 w 630283"/>
                  <a:gd name="connsiteY4" fmla="*/ 281961 h 384222"/>
                  <a:gd name="connsiteX5" fmla="*/ 209009 w 630283"/>
                  <a:gd name="connsiteY5" fmla="*/ 169249 h 384222"/>
                  <a:gd name="connsiteX6" fmla="*/ 66134 w 630283"/>
                  <a:gd name="connsiteY6" fmla="*/ 70824 h 384222"/>
                  <a:gd name="connsiteX7" fmla="*/ 2634 w 630283"/>
                  <a:gd name="connsiteY7" fmla="*/ 974 h 384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0283" h="384222">
                    <a:moveTo>
                      <a:pt x="2634" y="974"/>
                    </a:moveTo>
                    <a:cubicBezTo>
                      <a:pt x="16657" y="9705"/>
                      <a:pt x="48407" y="61034"/>
                      <a:pt x="150272" y="123211"/>
                    </a:cubicBezTo>
                    <a:cubicBezTo>
                      <a:pt x="252137" y="185388"/>
                      <a:pt x="549793" y="338053"/>
                      <a:pt x="613822" y="374036"/>
                    </a:cubicBezTo>
                    <a:cubicBezTo>
                      <a:pt x="677851" y="410019"/>
                      <a:pt x="534447" y="339111"/>
                      <a:pt x="534447" y="339111"/>
                    </a:cubicBezTo>
                    <a:cubicBezTo>
                      <a:pt x="499787" y="323765"/>
                      <a:pt x="460099" y="310271"/>
                      <a:pt x="405859" y="281961"/>
                    </a:cubicBezTo>
                    <a:cubicBezTo>
                      <a:pt x="351619" y="253651"/>
                      <a:pt x="265630" y="204439"/>
                      <a:pt x="209009" y="169249"/>
                    </a:cubicBezTo>
                    <a:cubicBezTo>
                      <a:pt x="152388" y="134060"/>
                      <a:pt x="98678" y="97282"/>
                      <a:pt x="66134" y="70824"/>
                    </a:cubicBezTo>
                    <a:cubicBezTo>
                      <a:pt x="33590" y="44366"/>
                      <a:pt x="-11389" y="-7757"/>
                      <a:pt x="2634" y="97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8" name="フリーフォーム: 図形 387">
                <a:extLst>
                  <a:ext uri="{FF2B5EF4-FFF2-40B4-BE49-F238E27FC236}">
                    <a16:creationId xmlns:a16="http://schemas.microsoft.com/office/drawing/2014/main" id="{0F045883-B7F9-4996-95EB-207D38077658}"/>
                  </a:ext>
                </a:extLst>
              </p:cNvPr>
              <p:cNvSpPr/>
              <p:nvPr/>
            </p:nvSpPr>
            <p:spPr>
              <a:xfrm>
                <a:off x="949717" y="10441925"/>
                <a:ext cx="325834" cy="152916"/>
              </a:xfrm>
              <a:custGeom>
                <a:avLst/>
                <a:gdLst>
                  <a:gd name="connsiteX0" fmla="*/ 2783 w 325834"/>
                  <a:gd name="connsiteY0" fmla="*/ 650 h 152916"/>
                  <a:gd name="connsiteX1" fmla="*/ 313933 w 325834"/>
                  <a:gd name="connsiteY1" fmla="*/ 145113 h 152916"/>
                  <a:gd name="connsiteX2" fmla="*/ 252021 w 325834"/>
                  <a:gd name="connsiteY2" fmla="*/ 129238 h 152916"/>
                  <a:gd name="connsiteX3" fmla="*/ 164708 w 325834"/>
                  <a:gd name="connsiteY3" fmla="*/ 92725 h 152916"/>
                  <a:gd name="connsiteX4" fmla="*/ 2783 w 325834"/>
                  <a:gd name="connsiteY4" fmla="*/ 650 h 152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834" h="152916">
                    <a:moveTo>
                      <a:pt x="2783" y="650"/>
                    </a:moveTo>
                    <a:cubicBezTo>
                      <a:pt x="27654" y="9381"/>
                      <a:pt x="272393" y="123682"/>
                      <a:pt x="313933" y="145113"/>
                    </a:cubicBezTo>
                    <a:cubicBezTo>
                      <a:pt x="355473" y="166544"/>
                      <a:pt x="276892" y="137969"/>
                      <a:pt x="252021" y="129238"/>
                    </a:cubicBezTo>
                    <a:cubicBezTo>
                      <a:pt x="227150" y="120507"/>
                      <a:pt x="202544" y="111775"/>
                      <a:pt x="164708" y="92725"/>
                    </a:cubicBezTo>
                    <a:cubicBezTo>
                      <a:pt x="126872" y="73675"/>
                      <a:pt x="-22088" y="-8081"/>
                      <a:pt x="2783" y="65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9" name="フリーフォーム: 図形 388">
                <a:extLst>
                  <a:ext uri="{FF2B5EF4-FFF2-40B4-BE49-F238E27FC236}">
                    <a16:creationId xmlns:a16="http://schemas.microsoft.com/office/drawing/2014/main" id="{D1D7EA66-8305-40C3-9A1E-49C4C776E459}"/>
                  </a:ext>
                </a:extLst>
              </p:cNvPr>
              <p:cNvSpPr/>
              <p:nvPr/>
            </p:nvSpPr>
            <p:spPr>
              <a:xfrm>
                <a:off x="644530" y="10301106"/>
                <a:ext cx="514796" cy="301814"/>
              </a:xfrm>
              <a:custGeom>
                <a:avLst/>
                <a:gdLst>
                  <a:gd name="connsiteX0" fmla="*/ 4758 w 514796"/>
                  <a:gd name="connsiteY0" fmla="*/ 1769 h 301814"/>
                  <a:gd name="connsiteX1" fmla="*/ 119058 w 514796"/>
                  <a:gd name="connsiteY1" fmla="*/ 95432 h 301814"/>
                  <a:gd name="connsiteX2" fmla="*/ 261933 w 514796"/>
                  <a:gd name="connsiteY2" fmla="*/ 176394 h 301814"/>
                  <a:gd name="connsiteX3" fmla="*/ 509583 w 514796"/>
                  <a:gd name="connsiteY3" fmla="*/ 298632 h 301814"/>
                  <a:gd name="connsiteX4" fmla="*/ 419095 w 514796"/>
                  <a:gd name="connsiteY4" fmla="*/ 258944 h 301814"/>
                  <a:gd name="connsiteX5" fmla="*/ 284158 w 514796"/>
                  <a:gd name="connsiteY5" fmla="*/ 182744 h 301814"/>
                  <a:gd name="connsiteX6" fmla="*/ 4758 w 514796"/>
                  <a:gd name="connsiteY6" fmla="*/ 1769 h 301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4796" h="301814">
                    <a:moveTo>
                      <a:pt x="4758" y="1769"/>
                    </a:moveTo>
                    <a:cubicBezTo>
                      <a:pt x="-22759" y="-12783"/>
                      <a:pt x="76196" y="66328"/>
                      <a:pt x="119058" y="95432"/>
                    </a:cubicBezTo>
                    <a:cubicBezTo>
                      <a:pt x="161920" y="124536"/>
                      <a:pt x="196846" y="142527"/>
                      <a:pt x="261933" y="176394"/>
                    </a:cubicBezTo>
                    <a:cubicBezTo>
                      <a:pt x="327020" y="210261"/>
                      <a:pt x="483389" y="284874"/>
                      <a:pt x="509583" y="298632"/>
                    </a:cubicBezTo>
                    <a:cubicBezTo>
                      <a:pt x="535777" y="312390"/>
                      <a:pt x="456666" y="278259"/>
                      <a:pt x="419095" y="258944"/>
                    </a:cubicBezTo>
                    <a:cubicBezTo>
                      <a:pt x="381524" y="239629"/>
                      <a:pt x="351098" y="225871"/>
                      <a:pt x="284158" y="182744"/>
                    </a:cubicBezTo>
                    <a:cubicBezTo>
                      <a:pt x="217218" y="139617"/>
                      <a:pt x="32275" y="16321"/>
                      <a:pt x="4758" y="17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0" name="フリーフォーム: 図形 389">
                <a:extLst>
                  <a:ext uri="{FF2B5EF4-FFF2-40B4-BE49-F238E27FC236}">
                    <a16:creationId xmlns:a16="http://schemas.microsoft.com/office/drawing/2014/main" id="{B23CA6F8-EB6D-4729-81BA-72C015AD4F66}"/>
                  </a:ext>
                </a:extLst>
              </p:cNvPr>
              <p:cNvSpPr/>
              <p:nvPr/>
            </p:nvSpPr>
            <p:spPr>
              <a:xfrm>
                <a:off x="636575" y="10317086"/>
                <a:ext cx="467322" cy="277055"/>
              </a:xfrm>
              <a:custGeom>
                <a:avLst/>
                <a:gdLst>
                  <a:gd name="connsiteX0" fmla="*/ 13 w 467322"/>
                  <a:gd name="connsiteY0" fmla="*/ 77 h 277055"/>
                  <a:gd name="connsiteX1" fmla="*/ 252425 w 467322"/>
                  <a:gd name="connsiteY1" fmla="*/ 185814 h 277055"/>
                  <a:gd name="connsiteX2" fmla="*/ 465150 w 467322"/>
                  <a:gd name="connsiteY2" fmla="*/ 276302 h 277055"/>
                  <a:gd name="connsiteX3" fmla="*/ 355613 w 467322"/>
                  <a:gd name="connsiteY3" fmla="*/ 225502 h 277055"/>
                  <a:gd name="connsiteX4" fmla="*/ 241313 w 467322"/>
                  <a:gd name="connsiteY4" fmla="*/ 163589 h 277055"/>
                  <a:gd name="connsiteX5" fmla="*/ 13 w 467322"/>
                  <a:gd name="connsiteY5" fmla="*/ 77 h 27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7322" h="277055">
                    <a:moveTo>
                      <a:pt x="13" y="77"/>
                    </a:moveTo>
                    <a:cubicBezTo>
                      <a:pt x="1865" y="3781"/>
                      <a:pt x="174902" y="139777"/>
                      <a:pt x="252425" y="185814"/>
                    </a:cubicBezTo>
                    <a:cubicBezTo>
                      <a:pt x="329948" y="231851"/>
                      <a:pt x="447952" y="269687"/>
                      <a:pt x="465150" y="276302"/>
                    </a:cubicBezTo>
                    <a:cubicBezTo>
                      <a:pt x="482348" y="282917"/>
                      <a:pt x="392919" y="244287"/>
                      <a:pt x="355613" y="225502"/>
                    </a:cubicBezTo>
                    <a:cubicBezTo>
                      <a:pt x="318307" y="206717"/>
                      <a:pt x="298992" y="201425"/>
                      <a:pt x="241313" y="163589"/>
                    </a:cubicBezTo>
                    <a:cubicBezTo>
                      <a:pt x="183634" y="125753"/>
                      <a:pt x="-1839" y="-3627"/>
                      <a:pt x="13" y="7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1" name="フリーフォーム: 図形 390">
                <a:extLst>
                  <a:ext uri="{FF2B5EF4-FFF2-40B4-BE49-F238E27FC236}">
                    <a16:creationId xmlns:a16="http://schemas.microsoft.com/office/drawing/2014/main" id="{3B028F4A-C0C5-47CA-8A84-85EE5DB2F9A2}"/>
                  </a:ext>
                </a:extLst>
              </p:cNvPr>
              <p:cNvSpPr/>
              <p:nvPr/>
            </p:nvSpPr>
            <p:spPr>
              <a:xfrm>
                <a:off x="576466" y="10335919"/>
                <a:ext cx="71734" cy="179593"/>
              </a:xfrm>
              <a:custGeom>
                <a:avLst/>
                <a:gdLst>
                  <a:gd name="connsiteX0" fmla="*/ 17259 w 71734"/>
                  <a:gd name="connsiteY0" fmla="*/ 294 h 179593"/>
                  <a:gd name="connsiteX1" fmla="*/ 12497 w 71734"/>
                  <a:gd name="connsiteY1" fmla="*/ 73319 h 179593"/>
                  <a:gd name="connsiteX2" fmla="*/ 69647 w 71734"/>
                  <a:gd name="connsiteY2" fmla="*/ 176506 h 179593"/>
                  <a:gd name="connsiteX3" fmla="*/ 53772 w 71734"/>
                  <a:gd name="connsiteY3" fmla="*/ 147931 h 179593"/>
                  <a:gd name="connsiteX4" fmla="*/ 1384 w 71734"/>
                  <a:gd name="connsiteY4" fmla="*/ 100306 h 179593"/>
                  <a:gd name="connsiteX5" fmla="*/ 17259 w 71734"/>
                  <a:gd name="connsiteY5" fmla="*/ 294 h 179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734" h="179593">
                    <a:moveTo>
                      <a:pt x="17259" y="294"/>
                    </a:moveTo>
                    <a:cubicBezTo>
                      <a:pt x="19111" y="-4204"/>
                      <a:pt x="3766" y="43950"/>
                      <a:pt x="12497" y="73319"/>
                    </a:cubicBezTo>
                    <a:cubicBezTo>
                      <a:pt x="21228" y="102688"/>
                      <a:pt x="69647" y="176506"/>
                      <a:pt x="69647" y="176506"/>
                    </a:cubicBezTo>
                    <a:cubicBezTo>
                      <a:pt x="76526" y="188941"/>
                      <a:pt x="65149" y="160631"/>
                      <a:pt x="53772" y="147931"/>
                    </a:cubicBezTo>
                    <a:cubicBezTo>
                      <a:pt x="42395" y="135231"/>
                      <a:pt x="8263" y="122002"/>
                      <a:pt x="1384" y="100306"/>
                    </a:cubicBezTo>
                    <a:cubicBezTo>
                      <a:pt x="-5495" y="78610"/>
                      <a:pt x="15407" y="4792"/>
                      <a:pt x="17259" y="29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2" name="フリーフォーム: 図形 391">
                <a:extLst>
                  <a:ext uri="{FF2B5EF4-FFF2-40B4-BE49-F238E27FC236}">
                    <a16:creationId xmlns:a16="http://schemas.microsoft.com/office/drawing/2014/main" id="{92BC954E-1E44-484D-8AC2-D36750BD4129}"/>
                  </a:ext>
                </a:extLst>
              </p:cNvPr>
              <p:cNvSpPr/>
              <p:nvPr/>
            </p:nvSpPr>
            <p:spPr>
              <a:xfrm>
                <a:off x="681718" y="10356580"/>
                <a:ext cx="290594" cy="268434"/>
              </a:xfrm>
              <a:custGeom>
                <a:avLst/>
                <a:gdLst>
                  <a:gd name="connsiteX0" fmla="*/ 7257 w 290594"/>
                  <a:gd name="connsiteY0" fmla="*/ 270 h 268434"/>
                  <a:gd name="connsiteX1" fmla="*/ 45357 w 290594"/>
                  <a:gd name="connsiteY1" fmla="*/ 95520 h 268434"/>
                  <a:gd name="connsiteX2" fmla="*/ 118382 w 290594"/>
                  <a:gd name="connsiteY2" fmla="*/ 160608 h 268434"/>
                  <a:gd name="connsiteX3" fmla="*/ 288245 w 290594"/>
                  <a:gd name="connsiteY3" fmla="*/ 266970 h 268434"/>
                  <a:gd name="connsiteX4" fmla="*/ 204107 w 290594"/>
                  <a:gd name="connsiteY4" fmla="*/ 216170 h 268434"/>
                  <a:gd name="connsiteX5" fmla="*/ 19957 w 290594"/>
                  <a:gd name="connsiteY5" fmla="*/ 127270 h 268434"/>
                  <a:gd name="connsiteX6" fmla="*/ 7257 w 290594"/>
                  <a:gd name="connsiteY6" fmla="*/ 270 h 268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0594" h="268434">
                    <a:moveTo>
                      <a:pt x="7257" y="270"/>
                    </a:moveTo>
                    <a:cubicBezTo>
                      <a:pt x="11490" y="-5022"/>
                      <a:pt x="26836" y="68797"/>
                      <a:pt x="45357" y="95520"/>
                    </a:cubicBezTo>
                    <a:cubicBezTo>
                      <a:pt x="63878" y="122243"/>
                      <a:pt x="77901" y="132033"/>
                      <a:pt x="118382" y="160608"/>
                    </a:cubicBezTo>
                    <a:cubicBezTo>
                      <a:pt x="158863" y="189183"/>
                      <a:pt x="273958" y="257710"/>
                      <a:pt x="288245" y="266970"/>
                    </a:cubicBezTo>
                    <a:cubicBezTo>
                      <a:pt x="302532" y="276230"/>
                      <a:pt x="248822" y="239453"/>
                      <a:pt x="204107" y="216170"/>
                    </a:cubicBezTo>
                    <a:cubicBezTo>
                      <a:pt x="159392" y="192887"/>
                      <a:pt x="51972" y="158226"/>
                      <a:pt x="19957" y="127270"/>
                    </a:cubicBezTo>
                    <a:cubicBezTo>
                      <a:pt x="-12058" y="96314"/>
                      <a:pt x="3024" y="5562"/>
                      <a:pt x="7257" y="27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3" name="フリーフォーム: 図形 392">
                <a:extLst>
                  <a:ext uri="{FF2B5EF4-FFF2-40B4-BE49-F238E27FC236}">
                    <a16:creationId xmlns:a16="http://schemas.microsoft.com/office/drawing/2014/main" id="{B5F21D30-3C07-4408-A6D9-A8AE0F01AE5C}"/>
                  </a:ext>
                </a:extLst>
              </p:cNvPr>
              <p:cNvSpPr/>
              <p:nvPr/>
            </p:nvSpPr>
            <p:spPr>
              <a:xfrm>
                <a:off x="819283" y="10523370"/>
                <a:ext cx="39639" cy="106414"/>
              </a:xfrm>
              <a:custGeom>
                <a:avLst/>
                <a:gdLst>
                  <a:gd name="connsiteX0" fmla="*/ 3042 w 39639"/>
                  <a:gd name="connsiteY0" fmla="*/ 168 h 106414"/>
                  <a:gd name="connsiteX1" fmla="*/ 6217 w 39639"/>
                  <a:gd name="connsiteY1" fmla="*/ 81130 h 106414"/>
                  <a:gd name="connsiteX2" fmla="*/ 39555 w 39639"/>
                  <a:gd name="connsiteY2" fmla="*/ 104943 h 106414"/>
                  <a:gd name="connsiteX3" fmla="*/ 3042 w 39639"/>
                  <a:gd name="connsiteY3" fmla="*/ 168 h 106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639" h="106414">
                    <a:moveTo>
                      <a:pt x="3042" y="168"/>
                    </a:moveTo>
                    <a:cubicBezTo>
                      <a:pt x="-2514" y="-3801"/>
                      <a:pt x="131" y="63668"/>
                      <a:pt x="6217" y="81130"/>
                    </a:cubicBezTo>
                    <a:cubicBezTo>
                      <a:pt x="12303" y="98593"/>
                      <a:pt x="41407" y="110764"/>
                      <a:pt x="39555" y="104943"/>
                    </a:cubicBezTo>
                    <a:cubicBezTo>
                      <a:pt x="37703" y="99122"/>
                      <a:pt x="8598" y="4137"/>
                      <a:pt x="3042" y="1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4" name="フリーフォーム: 図形 393">
                <a:extLst>
                  <a:ext uri="{FF2B5EF4-FFF2-40B4-BE49-F238E27FC236}">
                    <a16:creationId xmlns:a16="http://schemas.microsoft.com/office/drawing/2014/main" id="{DF79B74C-AB31-4573-ACAB-AB6CD39B4EFA}"/>
                  </a:ext>
                </a:extLst>
              </p:cNvPr>
              <p:cNvSpPr/>
              <p:nvPr/>
            </p:nvSpPr>
            <p:spPr>
              <a:xfrm>
                <a:off x="593717" y="10310574"/>
                <a:ext cx="52688" cy="168603"/>
              </a:xfrm>
              <a:custGeom>
                <a:avLst/>
                <a:gdLst>
                  <a:gd name="connsiteX0" fmla="*/ 8 w 52688"/>
                  <a:gd name="connsiteY0" fmla="*/ 239 h 168603"/>
                  <a:gd name="connsiteX1" fmla="*/ 11121 w 52688"/>
                  <a:gd name="connsiteY1" fmla="*/ 90726 h 168603"/>
                  <a:gd name="connsiteX2" fmla="*/ 52396 w 52688"/>
                  <a:gd name="connsiteY2" fmla="*/ 166926 h 168603"/>
                  <a:gd name="connsiteX3" fmla="*/ 28583 w 52688"/>
                  <a:gd name="connsiteY3" fmla="*/ 141526 h 168603"/>
                  <a:gd name="connsiteX4" fmla="*/ 9533 w 52688"/>
                  <a:gd name="connsiteY4" fmla="*/ 119301 h 168603"/>
                  <a:gd name="connsiteX5" fmla="*/ 8 w 52688"/>
                  <a:gd name="connsiteY5" fmla="*/ 239 h 168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688" h="168603">
                    <a:moveTo>
                      <a:pt x="8" y="239"/>
                    </a:moveTo>
                    <a:cubicBezTo>
                      <a:pt x="273" y="-4523"/>
                      <a:pt x="2390" y="62945"/>
                      <a:pt x="11121" y="90726"/>
                    </a:cubicBezTo>
                    <a:cubicBezTo>
                      <a:pt x="19852" y="118507"/>
                      <a:pt x="49486" y="158459"/>
                      <a:pt x="52396" y="166926"/>
                    </a:cubicBezTo>
                    <a:cubicBezTo>
                      <a:pt x="55306" y="175393"/>
                      <a:pt x="35727" y="149464"/>
                      <a:pt x="28583" y="141526"/>
                    </a:cubicBezTo>
                    <a:cubicBezTo>
                      <a:pt x="21439" y="133589"/>
                      <a:pt x="13502" y="135970"/>
                      <a:pt x="9533" y="119301"/>
                    </a:cubicBezTo>
                    <a:cubicBezTo>
                      <a:pt x="5564" y="102632"/>
                      <a:pt x="-257" y="5001"/>
                      <a:pt x="8" y="23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5" name="フリーフォーム: 図形 394">
                <a:extLst>
                  <a:ext uri="{FF2B5EF4-FFF2-40B4-BE49-F238E27FC236}">
                    <a16:creationId xmlns:a16="http://schemas.microsoft.com/office/drawing/2014/main" id="{22164A3A-4BFB-4687-940F-71E69A0609B4}"/>
                  </a:ext>
                </a:extLst>
              </p:cNvPr>
              <p:cNvSpPr/>
              <p:nvPr/>
            </p:nvSpPr>
            <p:spPr>
              <a:xfrm>
                <a:off x="601567" y="10359882"/>
                <a:ext cx="75843" cy="138471"/>
              </a:xfrm>
              <a:custGeom>
                <a:avLst/>
                <a:gdLst>
                  <a:gd name="connsiteX0" fmla="*/ 96 w 75843"/>
                  <a:gd name="connsiteY0" fmla="*/ 143 h 138471"/>
                  <a:gd name="connsiteX1" fmla="*/ 52483 w 75843"/>
                  <a:gd name="connsiteY1" fmla="*/ 85868 h 138471"/>
                  <a:gd name="connsiteX2" fmla="*/ 74708 w 75843"/>
                  <a:gd name="connsiteY2" fmla="*/ 138256 h 138471"/>
                  <a:gd name="connsiteX3" fmla="*/ 66771 w 75843"/>
                  <a:gd name="connsiteY3" fmla="*/ 66818 h 138471"/>
                  <a:gd name="connsiteX4" fmla="*/ 96 w 75843"/>
                  <a:gd name="connsiteY4" fmla="*/ 143 h 138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843" h="138471">
                    <a:moveTo>
                      <a:pt x="96" y="143"/>
                    </a:moveTo>
                    <a:cubicBezTo>
                      <a:pt x="-2285" y="3318"/>
                      <a:pt x="40048" y="62849"/>
                      <a:pt x="52483" y="85868"/>
                    </a:cubicBezTo>
                    <a:cubicBezTo>
                      <a:pt x="64918" y="108887"/>
                      <a:pt x="72327" y="141431"/>
                      <a:pt x="74708" y="138256"/>
                    </a:cubicBezTo>
                    <a:cubicBezTo>
                      <a:pt x="77089" y="135081"/>
                      <a:pt x="76296" y="86133"/>
                      <a:pt x="66771" y="66818"/>
                    </a:cubicBezTo>
                    <a:cubicBezTo>
                      <a:pt x="57246" y="47503"/>
                      <a:pt x="2477" y="-3032"/>
                      <a:pt x="96" y="1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6" name="フリーフォーム: 図形 395">
                <a:extLst>
                  <a:ext uri="{FF2B5EF4-FFF2-40B4-BE49-F238E27FC236}">
                    <a16:creationId xmlns:a16="http://schemas.microsoft.com/office/drawing/2014/main" id="{32D60A36-90C0-42FB-883B-848C5299C9A3}"/>
                  </a:ext>
                </a:extLst>
              </p:cNvPr>
              <p:cNvSpPr/>
              <p:nvPr/>
            </p:nvSpPr>
            <p:spPr>
              <a:xfrm>
                <a:off x="2545417" y="10311630"/>
                <a:ext cx="372416" cy="284334"/>
              </a:xfrm>
              <a:custGeom>
                <a:avLst/>
                <a:gdLst>
                  <a:gd name="connsiteX0" fmla="*/ 370821 w 372416"/>
                  <a:gd name="connsiteY0" fmla="*/ 2358 h 284334"/>
                  <a:gd name="connsiteX1" fmla="*/ 151746 w 372416"/>
                  <a:gd name="connsiteY1" fmla="*/ 138883 h 284334"/>
                  <a:gd name="connsiteX2" fmla="*/ 2521 w 372416"/>
                  <a:gd name="connsiteY2" fmla="*/ 281758 h 284334"/>
                  <a:gd name="connsiteX3" fmla="*/ 64433 w 372416"/>
                  <a:gd name="connsiteY3" fmla="*/ 223020 h 284334"/>
                  <a:gd name="connsiteX4" fmla="*/ 148571 w 372416"/>
                  <a:gd name="connsiteY4" fmla="*/ 124595 h 284334"/>
                  <a:gd name="connsiteX5" fmla="*/ 245408 w 372416"/>
                  <a:gd name="connsiteY5" fmla="*/ 57920 h 284334"/>
                  <a:gd name="connsiteX6" fmla="*/ 370821 w 372416"/>
                  <a:gd name="connsiteY6" fmla="*/ 2358 h 284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416" h="284334">
                    <a:moveTo>
                      <a:pt x="370821" y="2358"/>
                    </a:moveTo>
                    <a:cubicBezTo>
                      <a:pt x="355211" y="15852"/>
                      <a:pt x="213129" y="92316"/>
                      <a:pt x="151746" y="138883"/>
                    </a:cubicBezTo>
                    <a:cubicBezTo>
                      <a:pt x="90363" y="185450"/>
                      <a:pt x="17073" y="267735"/>
                      <a:pt x="2521" y="281758"/>
                    </a:cubicBezTo>
                    <a:cubicBezTo>
                      <a:pt x="-12031" y="295781"/>
                      <a:pt x="40092" y="249214"/>
                      <a:pt x="64433" y="223020"/>
                    </a:cubicBezTo>
                    <a:cubicBezTo>
                      <a:pt x="88774" y="196826"/>
                      <a:pt x="118409" y="152112"/>
                      <a:pt x="148571" y="124595"/>
                    </a:cubicBezTo>
                    <a:cubicBezTo>
                      <a:pt x="178733" y="97078"/>
                      <a:pt x="207573" y="79087"/>
                      <a:pt x="245408" y="57920"/>
                    </a:cubicBezTo>
                    <a:cubicBezTo>
                      <a:pt x="283243" y="36753"/>
                      <a:pt x="386431" y="-11136"/>
                      <a:pt x="370821" y="235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7" name="フリーフォーム: 図形 396">
                <a:extLst>
                  <a:ext uri="{FF2B5EF4-FFF2-40B4-BE49-F238E27FC236}">
                    <a16:creationId xmlns:a16="http://schemas.microsoft.com/office/drawing/2014/main" id="{4867590D-7E29-4E46-8E07-F9FA8850B5D2}"/>
                  </a:ext>
                </a:extLst>
              </p:cNvPr>
              <p:cNvSpPr/>
              <p:nvPr/>
            </p:nvSpPr>
            <p:spPr>
              <a:xfrm>
                <a:off x="2615166" y="10259807"/>
                <a:ext cx="911916" cy="379922"/>
              </a:xfrm>
              <a:custGeom>
                <a:avLst/>
                <a:gdLst>
                  <a:gd name="connsiteX0" fmla="*/ 910672 w 911916"/>
                  <a:gd name="connsiteY0" fmla="*/ 206 h 379922"/>
                  <a:gd name="connsiteX1" fmla="*/ 585234 w 911916"/>
                  <a:gd name="connsiteY1" fmla="*/ 22431 h 379922"/>
                  <a:gd name="connsiteX2" fmla="*/ 358222 w 911916"/>
                  <a:gd name="connsiteY2" fmla="*/ 79581 h 379922"/>
                  <a:gd name="connsiteX3" fmla="*/ 185184 w 911916"/>
                  <a:gd name="connsiteY3" fmla="*/ 163718 h 379922"/>
                  <a:gd name="connsiteX4" fmla="*/ 13734 w 911916"/>
                  <a:gd name="connsiteY4" fmla="*/ 370093 h 379922"/>
                  <a:gd name="connsiteX5" fmla="*/ 35959 w 911916"/>
                  <a:gd name="connsiteY5" fmla="*/ 322468 h 379922"/>
                  <a:gd name="connsiteX6" fmla="*/ 237572 w 911916"/>
                  <a:gd name="connsiteY6" fmla="*/ 109743 h 379922"/>
                  <a:gd name="connsiteX7" fmla="*/ 458234 w 911916"/>
                  <a:gd name="connsiteY7" fmla="*/ 33543 h 379922"/>
                  <a:gd name="connsiteX8" fmla="*/ 910672 w 911916"/>
                  <a:gd name="connsiteY8" fmla="*/ 206 h 379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11916" h="379922">
                    <a:moveTo>
                      <a:pt x="910672" y="206"/>
                    </a:moveTo>
                    <a:cubicBezTo>
                      <a:pt x="931839" y="-1646"/>
                      <a:pt x="677309" y="9202"/>
                      <a:pt x="585234" y="22431"/>
                    </a:cubicBezTo>
                    <a:cubicBezTo>
                      <a:pt x="493159" y="35660"/>
                      <a:pt x="424897" y="56033"/>
                      <a:pt x="358222" y="79581"/>
                    </a:cubicBezTo>
                    <a:cubicBezTo>
                      <a:pt x="291547" y="103129"/>
                      <a:pt x="242599" y="115299"/>
                      <a:pt x="185184" y="163718"/>
                    </a:cubicBezTo>
                    <a:cubicBezTo>
                      <a:pt x="127769" y="212137"/>
                      <a:pt x="38605" y="343635"/>
                      <a:pt x="13734" y="370093"/>
                    </a:cubicBezTo>
                    <a:cubicBezTo>
                      <a:pt x="-11137" y="396551"/>
                      <a:pt x="-1347" y="365860"/>
                      <a:pt x="35959" y="322468"/>
                    </a:cubicBezTo>
                    <a:cubicBezTo>
                      <a:pt x="73265" y="279076"/>
                      <a:pt x="167193" y="157897"/>
                      <a:pt x="237572" y="109743"/>
                    </a:cubicBezTo>
                    <a:cubicBezTo>
                      <a:pt x="307951" y="61589"/>
                      <a:pt x="350019" y="52858"/>
                      <a:pt x="458234" y="33543"/>
                    </a:cubicBezTo>
                    <a:cubicBezTo>
                      <a:pt x="566449" y="14228"/>
                      <a:pt x="889505" y="2058"/>
                      <a:pt x="910672" y="2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8" name="フリーフォーム: 図形 397">
                <a:extLst>
                  <a:ext uri="{FF2B5EF4-FFF2-40B4-BE49-F238E27FC236}">
                    <a16:creationId xmlns:a16="http://schemas.microsoft.com/office/drawing/2014/main" id="{5FCB3CB2-60C8-443D-AAF8-FBF93F5C61FD}"/>
                  </a:ext>
                </a:extLst>
              </p:cNvPr>
              <p:cNvSpPr/>
              <p:nvPr/>
            </p:nvSpPr>
            <p:spPr>
              <a:xfrm>
                <a:off x="3652652" y="9844996"/>
                <a:ext cx="534613" cy="356776"/>
              </a:xfrm>
              <a:custGeom>
                <a:avLst/>
                <a:gdLst>
                  <a:gd name="connsiteX0" fmla="*/ 533586 w 534613"/>
                  <a:gd name="connsiteY0" fmla="*/ 679 h 356776"/>
                  <a:gd name="connsiteX1" fmla="*/ 349436 w 534613"/>
                  <a:gd name="connsiteY1" fmla="*/ 216579 h 356776"/>
                  <a:gd name="connsiteX2" fmla="*/ 4948 w 534613"/>
                  <a:gd name="connsiteY2" fmla="*/ 354692 h 356776"/>
                  <a:gd name="connsiteX3" fmla="*/ 163698 w 534613"/>
                  <a:gd name="connsiteY3" fmla="*/ 289604 h 356776"/>
                  <a:gd name="connsiteX4" fmla="*/ 412936 w 534613"/>
                  <a:gd name="connsiteY4" fmla="*/ 153079 h 356776"/>
                  <a:gd name="connsiteX5" fmla="*/ 533586 w 534613"/>
                  <a:gd name="connsiteY5" fmla="*/ 679 h 356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4613" h="356776">
                    <a:moveTo>
                      <a:pt x="533586" y="679"/>
                    </a:moveTo>
                    <a:cubicBezTo>
                      <a:pt x="523003" y="11262"/>
                      <a:pt x="437542" y="157577"/>
                      <a:pt x="349436" y="216579"/>
                    </a:cubicBezTo>
                    <a:cubicBezTo>
                      <a:pt x="261330" y="275581"/>
                      <a:pt x="35904" y="342521"/>
                      <a:pt x="4948" y="354692"/>
                    </a:cubicBezTo>
                    <a:cubicBezTo>
                      <a:pt x="-26008" y="366863"/>
                      <a:pt x="95700" y="323206"/>
                      <a:pt x="163698" y="289604"/>
                    </a:cubicBezTo>
                    <a:cubicBezTo>
                      <a:pt x="231696" y="256002"/>
                      <a:pt x="354992" y="200175"/>
                      <a:pt x="412936" y="153079"/>
                    </a:cubicBezTo>
                    <a:cubicBezTo>
                      <a:pt x="470880" y="105983"/>
                      <a:pt x="544169" y="-9904"/>
                      <a:pt x="533586" y="6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9" name="フリーフォーム: 図形 398">
                <a:extLst>
                  <a:ext uri="{FF2B5EF4-FFF2-40B4-BE49-F238E27FC236}">
                    <a16:creationId xmlns:a16="http://schemas.microsoft.com/office/drawing/2014/main" id="{F6065E11-0923-4E83-ACD2-F991E23319D6}"/>
                  </a:ext>
                </a:extLst>
              </p:cNvPr>
              <p:cNvSpPr/>
              <p:nvPr/>
            </p:nvSpPr>
            <p:spPr>
              <a:xfrm>
                <a:off x="3615739" y="9877267"/>
                <a:ext cx="643574" cy="367358"/>
              </a:xfrm>
              <a:custGeom>
                <a:avLst/>
                <a:gdLst>
                  <a:gd name="connsiteX0" fmla="*/ 643524 w 643574"/>
                  <a:gd name="connsiteY0" fmla="*/ 158 h 367358"/>
                  <a:gd name="connsiteX1" fmla="*/ 460961 w 643574"/>
                  <a:gd name="connsiteY1" fmla="*/ 182721 h 367358"/>
                  <a:gd name="connsiteX2" fmla="*/ 270461 w 643574"/>
                  <a:gd name="connsiteY2" fmla="*/ 277971 h 367358"/>
                  <a:gd name="connsiteX3" fmla="*/ 145049 w 643574"/>
                  <a:gd name="connsiteY3" fmla="*/ 331946 h 367358"/>
                  <a:gd name="connsiteX4" fmla="*/ 586 w 643574"/>
                  <a:gd name="connsiteY4" fmla="*/ 366871 h 367358"/>
                  <a:gd name="connsiteX5" fmla="*/ 202199 w 643574"/>
                  <a:gd name="connsiteY5" fmla="*/ 306546 h 367358"/>
                  <a:gd name="connsiteX6" fmla="*/ 443499 w 643574"/>
                  <a:gd name="connsiteY6" fmla="*/ 216058 h 367358"/>
                  <a:gd name="connsiteX7" fmla="*/ 643524 w 643574"/>
                  <a:gd name="connsiteY7" fmla="*/ 158 h 367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3574" h="367358">
                    <a:moveTo>
                      <a:pt x="643524" y="158"/>
                    </a:moveTo>
                    <a:cubicBezTo>
                      <a:pt x="646434" y="-5398"/>
                      <a:pt x="523138" y="136419"/>
                      <a:pt x="460961" y="182721"/>
                    </a:cubicBezTo>
                    <a:cubicBezTo>
                      <a:pt x="398784" y="229023"/>
                      <a:pt x="323113" y="253100"/>
                      <a:pt x="270461" y="277971"/>
                    </a:cubicBezTo>
                    <a:cubicBezTo>
                      <a:pt x="217809" y="302842"/>
                      <a:pt x="190028" y="317129"/>
                      <a:pt x="145049" y="331946"/>
                    </a:cubicBezTo>
                    <a:cubicBezTo>
                      <a:pt x="100070" y="346763"/>
                      <a:pt x="-8939" y="371104"/>
                      <a:pt x="586" y="366871"/>
                    </a:cubicBezTo>
                    <a:cubicBezTo>
                      <a:pt x="10111" y="362638"/>
                      <a:pt x="128380" y="331681"/>
                      <a:pt x="202199" y="306546"/>
                    </a:cubicBezTo>
                    <a:cubicBezTo>
                      <a:pt x="276018" y="281411"/>
                      <a:pt x="370210" y="264741"/>
                      <a:pt x="443499" y="216058"/>
                    </a:cubicBezTo>
                    <a:cubicBezTo>
                      <a:pt x="516788" y="167375"/>
                      <a:pt x="640614" y="5714"/>
                      <a:pt x="643524" y="15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0" name="フリーフォーム: 図形 399">
                <a:extLst>
                  <a:ext uri="{FF2B5EF4-FFF2-40B4-BE49-F238E27FC236}">
                    <a16:creationId xmlns:a16="http://schemas.microsoft.com/office/drawing/2014/main" id="{001CEF2F-0D36-44CB-B1B4-CA3B6448DB7A}"/>
                  </a:ext>
                </a:extLst>
              </p:cNvPr>
              <p:cNvSpPr/>
              <p:nvPr/>
            </p:nvSpPr>
            <p:spPr>
              <a:xfrm>
                <a:off x="4098441" y="9412191"/>
                <a:ext cx="208266" cy="488494"/>
              </a:xfrm>
              <a:custGeom>
                <a:avLst/>
                <a:gdLst>
                  <a:gd name="connsiteX0" fmla="*/ 484 w 208266"/>
                  <a:gd name="connsiteY0" fmla="*/ 1684 h 488494"/>
                  <a:gd name="connsiteX1" fmla="*/ 129072 w 208266"/>
                  <a:gd name="connsiteY1" fmla="*/ 155672 h 488494"/>
                  <a:gd name="connsiteX2" fmla="*/ 179872 w 208266"/>
                  <a:gd name="connsiteY2" fmla="*/ 273147 h 488494"/>
                  <a:gd name="connsiteX3" fmla="*/ 184634 w 208266"/>
                  <a:gd name="connsiteY3" fmla="*/ 374747 h 488494"/>
                  <a:gd name="connsiteX4" fmla="*/ 148122 w 208266"/>
                  <a:gd name="connsiteY4" fmla="*/ 487459 h 488494"/>
                  <a:gd name="connsiteX5" fmla="*/ 171934 w 208266"/>
                  <a:gd name="connsiteY5" fmla="*/ 420784 h 488494"/>
                  <a:gd name="connsiteX6" fmla="*/ 205272 w 208266"/>
                  <a:gd name="connsiteY6" fmla="*/ 258859 h 488494"/>
                  <a:gd name="connsiteX7" fmla="*/ 89384 w 208266"/>
                  <a:gd name="connsiteY7" fmla="*/ 84234 h 488494"/>
                  <a:gd name="connsiteX8" fmla="*/ 484 w 208266"/>
                  <a:gd name="connsiteY8" fmla="*/ 1684 h 488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8266" h="488494">
                    <a:moveTo>
                      <a:pt x="484" y="1684"/>
                    </a:moveTo>
                    <a:cubicBezTo>
                      <a:pt x="7099" y="13590"/>
                      <a:pt x="99174" y="110428"/>
                      <a:pt x="129072" y="155672"/>
                    </a:cubicBezTo>
                    <a:cubicBezTo>
                      <a:pt x="158970" y="200916"/>
                      <a:pt x="170612" y="236635"/>
                      <a:pt x="179872" y="273147"/>
                    </a:cubicBezTo>
                    <a:cubicBezTo>
                      <a:pt x="189132" y="309659"/>
                      <a:pt x="189926" y="339028"/>
                      <a:pt x="184634" y="374747"/>
                    </a:cubicBezTo>
                    <a:cubicBezTo>
                      <a:pt x="179342" y="410466"/>
                      <a:pt x="150239" y="479786"/>
                      <a:pt x="148122" y="487459"/>
                    </a:cubicBezTo>
                    <a:cubicBezTo>
                      <a:pt x="146005" y="495132"/>
                      <a:pt x="162409" y="458884"/>
                      <a:pt x="171934" y="420784"/>
                    </a:cubicBezTo>
                    <a:cubicBezTo>
                      <a:pt x="181459" y="382684"/>
                      <a:pt x="219030" y="314951"/>
                      <a:pt x="205272" y="258859"/>
                    </a:cubicBezTo>
                    <a:cubicBezTo>
                      <a:pt x="191514" y="202767"/>
                      <a:pt x="122192" y="124980"/>
                      <a:pt x="89384" y="84234"/>
                    </a:cubicBezTo>
                    <a:cubicBezTo>
                      <a:pt x="56576" y="43488"/>
                      <a:pt x="-6131" y="-10222"/>
                      <a:pt x="484" y="168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1" name="フリーフォーム: 図形 400">
                <a:extLst>
                  <a:ext uri="{FF2B5EF4-FFF2-40B4-BE49-F238E27FC236}">
                    <a16:creationId xmlns:a16="http://schemas.microsoft.com/office/drawing/2014/main" id="{2A86DE7A-8579-4886-903E-97E7BD191E34}"/>
                  </a:ext>
                </a:extLst>
              </p:cNvPr>
              <p:cNvSpPr/>
              <p:nvPr/>
            </p:nvSpPr>
            <p:spPr>
              <a:xfrm>
                <a:off x="4044790" y="9459913"/>
                <a:ext cx="167601" cy="237224"/>
              </a:xfrm>
              <a:custGeom>
                <a:avLst/>
                <a:gdLst>
                  <a:gd name="connsiteX0" fmla="*/ 160 w 167601"/>
                  <a:gd name="connsiteY0" fmla="*/ 0 h 237224"/>
                  <a:gd name="connsiteX1" fmla="*/ 114460 w 167601"/>
                  <a:gd name="connsiteY1" fmla="*/ 114300 h 237224"/>
                  <a:gd name="connsiteX2" fmla="*/ 165260 w 167601"/>
                  <a:gd name="connsiteY2" fmla="*/ 234950 h 237224"/>
                  <a:gd name="connsiteX3" fmla="*/ 157323 w 167601"/>
                  <a:gd name="connsiteY3" fmla="*/ 187325 h 237224"/>
                  <a:gd name="connsiteX4" fmla="*/ 141448 w 167601"/>
                  <a:gd name="connsiteY4" fmla="*/ 114300 h 237224"/>
                  <a:gd name="connsiteX5" fmla="*/ 160 w 167601"/>
                  <a:gd name="connsiteY5" fmla="*/ 0 h 237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7601" h="237224">
                    <a:moveTo>
                      <a:pt x="160" y="0"/>
                    </a:moveTo>
                    <a:cubicBezTo>
                      <a:pt x="-4338" y="0"/>
                      <a:pt x="86943" y="75142"/>
                      <a:pt x="114460" y="114300"/>
                    </a:cubicBezTo>
                    <a:cubicBezTo>
                      <a:pt x="141977" y="153458"/>
                      <a:pt x="158116" y="222779"/>
                      <a:pt x="165260" y="234950"/>
                    </a:cubicBezTo>
                    <a:cubicBezTo>
                      <a:pt x="172404" y="247121"/>
                      <a:pt x="161292" y="207433"/>
                      <a:pt x="157323" y="187325"/>
                    </a:cubicBezTo>
                    <a:cubicBezTo>
                      <a:pt x="153354" y="167217"/>
                      <a:pt x="166583" y="144992"/>
                      <a:pt x="141448" y="114300"/>
                    </a:cubicBezTo>
                    <a:cubicBezTo>
                      <a:pt x="116313" y="83608"/>
                      <a:pt x="4658" y="0"/>
                      <a:pt x="16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2" name="フリーフォーム: 図形 401">
                <a:extLst>
                  <a:ext uri="{FF2B5EF4-FFF2-40B4-BE49-F238E27FC236}">
                    <a16:creationId xmlns:a16="http://schemas.microsoft.com/office/drawing/2014/main" id="{4A910CD5-8F7D-4370-A3E7-21DBB4342775}"/>
                  </a:ext>
                </a:extLst>
              </p:cNvPr>
              <p:cNvSpPr/>
              <p:nvPr/>
            </p:nvSpPr>
            <p:spPr>
              <a:xfrm>
                <a:off x="3936497" y="8980707"/>
                <a:ext cx="127991" cy="406974"/>
              </a:xfrm>
              <a:custGeom>
                <a:avLst/>
                <a:gdLst>
                  <a:gd name="connsiteX0" fmla="*/ 67178 w 127991"/>
                  <a:gd name="connsiteY0" fmla="*/ 1368 h 406974"/>
                  <a:gd name="connsiteX1" fmla="*/ 16378 w 127991"/>
                  <a:gd name="connsiteY1" fmla="*/ 126781 h 406974"/>
                  <a:gd name="connsiteX2" fmla="*/ 16378 w 127991"/>
                  <a:gd name="connsiteY2" fmla="*/ 207743 h 406974"/>
                  <a:gd name="connsiteX3" fmla="*/ 65591 w 127991"/>
                  <a:gd name="connsiteY3" fmla="*/ 322043 h 406974"/>
                  <a:gd name="connsiteX4" fmla="*/ 127503 w 127991"/>
                  <a:gd name="connsiteY4" fmla="*/ 406181 h 406974"/>
                  <a:gd name="connsiteX5" fmla="*/ 89403 w 127991"/>
                  <a:gd name="connsiteY5" fmla="*/ 355381 h 406974"/>
                  <a:gd name="connsiteX6" fmla="*/ 503 w 127991"/>
                  <a:gd name="connsiteY6" fmla="*/ 214093 h 406974"/>
                  <a:gd name="connsiteX7" fmla="*/ 67178 w 127991"/>
                  <a:gd name="connsiteY7" fmla="*/ 1368 h 406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991" h="406974">
                    <a:moveTo>
                      <a:pt x="67178" y="1368"/>
                    </a:moveTo>
                    <a:cubicBezTo>
                      <a:pt x="69824" y="-13184"/>
                      <a:pt x="24845" y="92385"/>
                      <a:pt x="16378" y="126781"/>
                    </a:cubicBezTo>
                    <a:cubicBezTo>
                      <a:pt x="7911" y="161177"/>
                      <a:pt x="8176" y="175199"/>
                      <a:pt x="16378" y="207743"/>
                    </a:cubicBezTo>
                    <a:cubicBezTo>
                      <a:pt x="24580" y="240287"/>
                      <a:pt x="47070" y="288970"/>
                      <a:pt x="65591" y="322043"/>
                    </a:cubicBezTo>
                    <a:cubicBezTo>
                      <a:pt x="84112" y="355116"/>
                      <a:pt x="123534" y="400625"/>
                      <a:pt x="127503" y="406181"/>
                    </a:cubicBezTo>
                    <a:cubicBezTo>
                      <a:pt x="131472" y="411737"/>
                      <a:pt x="110570" y="387396"/>
                      <a:pt x="89403" y="355381"/>
                    </a:cubicBezTo>
                    <a:cubicBezTo>
                      <a:pt x="68236" y="323366"/>
                      <a:pt x="7647" y="274418"/>
                      <a:pt x="503" y="214093"/>
                    </a:cubicBezTo>
                    <a:cubicBezTo>
                      <a:pt x="-6641" y="153768"/>
                      <a:pt x="64532" y="15920"/>
                      <a:pt x="67178" y="13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3" name="フリーフォーム: 図形 402">
                <a:extLst>
                  <a:ext uri="{FF2B5EF4-FFF2-40B4-BE49-F238E27FC236}">
                    <a16:creationId xmlns:a16="http://schemas.microsoft.com/office/drawing/2014/main" id="{1190A57A-D1F6-4F97-A937-F08051F323EB}"/>
                  </a:ext>
                </a:extLst>
              </p:cNvPr>
              <p:cNvSpPr/>
              <p:nvPr/>
            </p:nvSpPr>
            <p:spPr>
              <a:xfrm>
                <a:off x="3888383" y="8715639"/>
                <a:ext cx="583834" cy="268233"/>
              </a:xfrm>
              <a:custGeom>
                <a:avLst/>
                <a:gdLst>
                  <a:gd name="connsiteX0" fmla="*/ 992 w 583834"/>
                  <a:gd name="connsiteY0" fmla="*/ 268024 h 268233"/>
                  <a:gd name="connsiteX1" fmla="*/ 561380 w 583834"/>
                  <a:gd name="connsiteY1" fmla="*/ 14024 h 268233"/>
                  <a:gd name="connsiteX2" fmla="*/ 428030 w 583834"/>
                  <a:gd name="connsiteY2" fmla="*/ 56886 h 268233"/>
                  <a:gd name="connsiteX3" fmla="*/ 992 w 583834"/>
                  <a:gd name="connsiteY3" fmla="*/ 268024 h 268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3834" h="268233">
                    <a:moveTo>
                      <a:pt x="992" y="268024"/>
                    </a:moveTo>
                    <a:cubicBezTo>
                      <a:pt x="23217" y="260880"/>
                      <a:pt x="490207" y="49214"/>
                      <a:pt x="561380" y="14024"/>
                    </a:cubicBezTo>
                    <a:cubicBezTo>
                      <a:pt x="632553" y="-21166"/>
                      <a:pt x="519840" y="16140"/>
                      <a:pt x="428030" y="56886"/>
                    </a:cubicBezTo>
                    <a:cubicBezTo>
                      <a:pt x="336220" y="97632"/>
                      <a:pt x="-21233" y="275168"/>
                      <a:pt x="992" y="2680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4" name="フリーフォーム: 図形 403">
                <a:extLst>
                  <a:ext uri="{FF2B5EF4-FFF2-40B4-BE49-F238E27FC236}">
                    <a16:creationId xmlns:a16="http://schemas.microsoft.com/office/drawing/2014/main" id="{CB15774B-2A8E-4C7D-AF78-D2ABC0546C42}"/>
                  </a:ext>
                </a:extLst>
              </p:cNvPr>
              <p:cNvSpPr/>
              <p:nvPr/>
            </p:nvSpPr>
            <p:spPr>
              <a:xfrm>
                <a:off x="3865563" y="8451979"/>
                <a:ext cx="1067433" cy="509459"/>
              </a:xfrm>
              <a:custGeom>
                <a:avLst/>
                <a:gdLst>
                  <a:gd name="connsiteX0" fmla="*/ 0 w 1067433"/>
                  <a:gd name="connsiteY0" fmla="*/ 509459 h 509459"/>
                  <a:gd name="connsiteX1" fmla="*/ 252412 w 1067433"/>
                  <a:gd name="connsiteY1" fmla="*/ 388809 h 509459"/>
                  <a:gd name="connsiteX2" fmla="*/ 823912 w 1067433"/>
                  <a:gd name="connsiteY2" fmla="*/ 131634 h 509459"/>
                  <a:gd name="connsiteX3" fmla="*/ 1062037 w 1067433"/>
                  <a:gd name="connsiteY3" fmla="*/ 3046 h 509459"/>
                  <a:gd name="connsiteX4" fmla="*/ 979487 w 1067433"/>
                  <a:gd name="connsiteY4" fmla="*/ 44321 h 509459"/>
                  <a:gd name="connsiteX5" fmla="*/ 855662 w 1067433"/>
                  <a:gd name="connsiteY5" fmla="*/ 88771 h 509459"/>
                  <a:gd name="connsiteX6" fmla="*/ 544512 w 1067433"/>
                  <a:gd name="connsiteY6" fmla="*/ 220534 h 509459"/>
                  <a:gd name="connsiteX7" fmla="*/ 0 w 1067433"/>
                  <a:gd name="connsiteY7" fmla="*/ 509459 h 509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67433" h="509459">
                    <a:moveTo>
                      <a:pt x="0" y="509459"/>
                    </a:moveTo>
                    <a:cubicBezTo>
                      <a:pt x="57546" y="480619"/>
                      <a:pt x="252412" y="388809"/>
                      <a:pt x="252412" y="388809"/>
                    </a:cubicBezTo>
                    <a:lnTo>
                      <a:pt x="823912" y="131634"/>
                    </a:lnTo>
                    <a:cubicBezTo>
                      <a:pt x="958850" y="67340"/>
                      <a:pt x="1036108" y="17598"/>
                      <a:pt x="1062037" y="3046"/>
                    </a:cubicBezTo>
                    <a:cubicBezTo>
                      <a:pt x="1087966" y="-11506"/>
                      <a:pt x="1013883" y="30033"/>
                      <a:pt x="979487" y="44321"/>
                    </a:cubicBezTo>
                    <a:cubicBezTo>
                      <a:pt x="945091" y="58608"/>
                      <a:pt x="928158" y="59402"/>
                      <a:pt x="855662" y="88771"/>
                    </a:cubicBezTo>
                    <a:cubicBezTo>
                      <a:pt x="783166" y="118140"/>
                      <a:pt x="685006" y="151478"/>
                      <a:pt x="544512" y="220534"/>
                    </a:cubicBezTo>
                    <a:cubicBezTo>
                      <a:pt x="404018" y="289590"/>
                      <a:pt x="208359" y="396349"/>
                      <a:pt x="0" y="5094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5" name="フリーフォーム: 図形 404">
                <a:extLst>
                  <a:ext uri="{FF2B5EF4-FFF2-40B4-BE49-F238E27FC236}">
                    <a16:creationId xmlns:a16="http://schemas.microsoft.com/office/drawing/2014/main" id="{C58A2B67-F6CD-45BE-B044-D943B817C19C}"/>
                  </a:ext>
                </a:extLst>
              </p:cNvPr>
              <p:cNvSpPr/>
              <p:nvPr/>
            </p:nvSpPr>
            <p:spPr>
              <a:xfrm>
                <a:off x="4900396" y="7786688"/>
                <a:ext cx="1376579" cy="677101"/>
              </a:xfrm>
              <a:custGeom>
                <a:avLst/>
                <a:gdLst>
                  <a:gd name="connsiteX0" fmla="*/ 1376579 w 1376579"/>
                  <a:gd name="connsiteY0" fmla="*/ 0 h 677101"/>
                  <a:gd name="connsiteX1" fmla="*/ 1095592 w 1376579"/>
                  <a:gd name="connsiteY1" fmla="*/ 128587 h 677101"/>
                  <a:gd name="connsiteX2" fmla="*/ 51017 w 1376579"/>
                  <a:gd name="connsiteY2" fmla="*/ 647700 h 677101"/>
                  <a:gd name="connsiteX3" fmla="*/ 212942 w 1376579"/>
                  <a:gd name="connsiteY3" fmla="*/ 581025 h 677101"/>
                  <a:gd name="connsiteX4" fmla="*/ 659029 w 1376579"/>
                  <a:gd name="connsiteY4" fmla="*/ 317500 h 677101"/>
                  <a:gd name="connsiteX5" fmla="*/ 1376579 w 1376579"/>
                  <a:gd name="connsiteY5" fmla="*/ 0 h 677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6579" h="677101">
                    <a:moveTo>
                      <a:pt x="1376579" y="0"/>
                    </a:moveTo>
                    <a:lnTo>
                      <a:pt x="1095592" y="128587"/>
                    </a:lnTo>
                    <a:lnTo>
                      <a:pt x="51017" y="647700"/>
                    </a:lnTo>
                    <a:cubicBezTo>
                      <a:pt x="-96091" y="723106"/>
                      <a:pt x="111607" y="636058"/>
                      <a:pt x="212942" y="581025"/>
                    </a:cubicBezTo>
                    <a:cubicBezTo>
                      <a:pt x="314277" y="525992"/>
                      <a:pt x="469852" y="414867"/>
                      <a:pt x="659029" y="317500"/>
                    </a:cubicBezTo>
                    <a:cubicBezTo>
                      <a:pt x="848206" y="220133"/>
                      <a:pt x="1098105" y="108479"/>
                      <a:pt x="137657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6" name="フリーフォーム: 図形 405">
                <a:extLst>
                  <a:ext uri="{FF2B5EF4-FFF2-40B4-BE49-F238E27FC236}">
                    <a16:creationId xmlns:a16="http://schemas.microsoft.com/office/drawing/2014/main" id="{ADA4253D-B14D-4C3B-BF83-53C94020C1F9}"/>
                  </a:ext>
                </a:extLst>
              </p:cNvPr>
              <p:cNvSpPr/>
              <p:nvPr/>
            </p:nvSpPr>
            <p:spPr>
              <a:xfrm>
                <a:off x="6278202" y="7328136"/>
                <a:ext cx="852610" cy="432627"/>
              </a:xfrm>
              <a:custGeom>
                <a:avLst/>
                <a:gdLst>
                  <a:gd name="connsiteX0" fmla="*/ 3536 w 852610"/>
                  <a:gd name="connsiteY0" fmla="*/ 431564 h 432627"/>
                  <a:gd name="connsiteX1" fmla="*/ 265473 w 852610"/>
                  <a:gd name="connsiteY1" fmla="*/ 302977 h 432627"/>
                  <a:gd name="connsiteX2" fmla="*/ 438511 w 852610"/>
                  <a:gd name="connsiteY2" fmla="*/ 212489 h 432627"/>
                  <a:gd name="connsiteX3" fmla="*/ 836973 w 852610"/>
                  <a:gd name="connsiteY3" fmla="*/ 10877 h 432627"/>
                  <a:gd name="connsiteX4" fmla="*/ 744898 w 852610"/>
                  <a:gd name="connsiteY4" fmla="*/ 42627 h 432627"/>
                  <a:gd name="connsiteX5" fmla="*/ 490898 w 852610"/>
                  <a:gd name="connsiteY5" fmla="*/ 174389 h 432627"/>
                  <a:gd name="connsiteX6" fmla="*/ 141648 w 852610"/>
                  <a:gd name="connsiteY6" fmla="*/ 352189 h 432627"/>
                  <a:gd name="connsiteX7" fmla="*/ 3536 w 852610"/>
                  <a:gd name="connsiteY7" fmla="*/ 431564 h 432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2610" h="432627">
                    <a:moveTo>
                      <a:pt x="3536" y="431564"/>
                    </a:moveTo>
                    <a:cubicBezTo>
                      <a:pt x="24173" y="423362"/>
                      <a:pt x="192977" y="339489"/>
                      <a:pt x="265473" y="302977"/>
                    </a:cubicBezTo>
                    <a:cubicBezTo>
                      <a:pt x="337969" y="266465"/>
                      <a:pt x="438511" y="212489"/>
                      <a:pt x="438511" y="212489"/>
                    </a:cubicBezTo>
                    <a:lnTo>
                      <a:pt x="836973" y="10877"/>
                    </a:lnTo>
                    <a:cubicBezTo>
                      <a:pt x="888038" y="-17433"/>
                      <a:pt x="802577" y="15375"/>
                      <a:pt x="744898" y="42627"/>
                    </a:cubicBezTo>
                    <a:cubicBezTo>
                      <a:pt x="687219" y="69879"/>
                      <a:pt x="490898" y="174389"/>
                      <a:pt x="490898" y="174389"/>
                    </a:cubicBezTo>
                    <a:cubicBezTo>
                      <a:pt x="390356" y="225983"/>
                      <a:pt x="227638" y="305093"/>
                      <a:pt x="141648" y="352189"/>
                    </a:cubicBezTo>
                    <a:cubicBezTo>
                      <a:pt x="55658" y="399285"/>
                      <a:pt x="-17101" y="439766"/>
                      <a:pt x="3536" y="43156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7" name="フリーフォーム: 図形 406">
                <a:extLst>
                  <a:ext uri="{FF2B5EF4-FFF2-40B4-BE49-F238E27FC236}">
                    <a16:creationId xmlns:a16="http://schemas.microsoft.com/office/drawing/2014/main" id="{A6D43A05-F8B9-41E2-9195-8BD49E4B98E7}"/>
                  </a:ext>
                </a:extLst>
              </p:cNvPr>
              <p:cNvSpPr/>
              <p:nvPr/>
            </p:nvSpPr>
            <p:spPr>
              <a:xfrm>
                <a:off x="6263810" y="7512527"/>
                <a:ext cx="537239" cy="295696"/>
              </a:xfrm>
              <a:custGeom>
                <a:avLst/>
                <a:gdLst>
                  <a:gd name="connsiteX0" fmla="*/ 6815 w 537239"/>
                  <a:gd name="connsiteY0" fmla="*/ 290036 h 295696"/>
                  <a:gd name="connsiteX1" fmla="*/ 194140 w 537239"/>
                  <a:gd name="connsiteY1" fmla="*/ 199548 h 295696"/>
                  <a:gd name="connsiteX2" fmla="*/ 522753 w 537239"/>
                  <a:gd name="connsiteY2" fmla="*/ 13811 h 295696"/>
                  <a:gd name="connsiteX3" fmla="*/ 430678 w 537239"/>
                  <a:gd name="connsiteY3" fmla="*/ 42386 h 295696"/>
                  <a:gd name="connsiteX4" fmla="*/ 6815 w 537239"/>
                  <a:gd name="connsiteY4" fmla="*/ 290036 h 295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7239" h="295696">
                    <a:moveTo>
                      <a:pt x="6815" y="290036"/>
                    </a:moveTo>
                    <a:cubicBezTo>
                      <a:pt x="-32608" y="316230"/>
                      <a:pt x="108150" y="245585"/>
                      <a:pt x="194140" y="199548"/>
                    </a:cubicBezTo>
                    <a:cubicBezTo>
                      <a:pt x="280130" y="153511"/>
                      <a:pt x="483330" y="40005"/>
                      <a:pt x="522753" y="13811"/>
                    </a:cubicBezTo>
                    <a:cubicBezTo>
                      <a:pt x="562176" y="-12383"/>
                      <a:pt x="517726" y="-477"/>
                      <a:pt x="430678" y="42386"/>
                    </a:cubicBezTo>
                    <a:cubicBezTo>
                      <a:pt x="343630" y="85248"/>
                      <a:pt x="46238" y="263842"/>
                      <a:pt x="6815" y="2900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8" name="フリーフォーム: 図形 407">
                <a:extLst>
                  <a:ext uri="{FF2B5EF4-FFF2-40B4-BE49-F238E27FC236}">
                    <a16:creationId xmlns:a16="http://schemas.microsoft.com/office/drawing/2014/main" id="{0273B89A-1F1E-4718-8D6D-79ACF6562C5B}"/>
                  </a:ext>
                </a:extLst>
              </p:cNvPr>
              <p:cNvSpPr/>
              <p:nvPr/>
            </p:nvSpPr>
            <p:spPr>
              <a:xfrm>
                <a:off x="7723121" y="6946013"/>
                <a:ext cx="356089" cy="97802"/>
              </a:xfrm>
              <a:custGeom>
                <a:avLst/>
                <a:gdLst>
                  <a:gd name="connsiteX0" fmla="*/ 67 w 356089"/>
                  <a:gd name="connsiteY0" fmla="*/ 97725 h 97802"/>
                  <a:gd name="connsiteX1" fmla="*/ 177867 w 356089"/>
                  <a:gd name="connsiteY1" fmla="*/ 21525 h 97802"/>
                  <a:gd name="connsiteX2" fmla="*/ 314392 w 356089"/>
                  <a:gd name="connsiteY2" fmla="*/ 18350 h 97802"/>
                  <a:gd name="connsiteX3" fmla="*/ 355667 w 356089"/>
                  <a:gd name="connsiteY3" fmla="*/ 24700 h 97802"/>
                  <a:gd name="connsiteX4" fmla="*/ 295342 w 356089"/>
                  <a:gd name="connsiteY4" fmla="*/ 8825 h 97802"/>
                  <a:gd name="connsiteX5" fmla="*/ 198504 w 356089"/>
                  <a:gd name="connsiteY5" fmla="*/ 5650 h 97802"/>
                  <a:gd name="connsiteX6" fmla="*/ 67 w 356089"/>
                  <a:gd name="connsiteY6" fmla="*/ 97725 h 97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6089" h="97802">
                    <a:moveTo>
                      <a:pt x="67" y="97725"/>
                    </a:moveTo>
                    <a:cubicBezTo>
                      <a:pt x="-3373" y="100371"/>
                      <a:pt x="125480" y="34754"/>
                      <a:pt x="177867" y="21525"/>
                    </a:cubicBezTo>
                    <a:cubicBezTo>
                      <a:pt x="230255" y="8296"/>
                      <a:pt x="284759" y="17821"/>
                      <a:pt x="314392" y="18350"/>
                    </a:cubicBezTo>
                    <a:cubicBezTo>
                      <a:pt x="344025" y="18879"/>
                      <a:pt x="358842" y="26287"/>
                      <a:pt x="355667" y="24700"/>
                    </a:cubicBezTo>
                    <a:cubicBezTo>
                      <a:pt x="352492" y="23113"/>
                      <a:pt x="321536" y="12000"/>
                      <a:pt x="295342" y="8825"/>
                    </a:cubicBezTo>
                    <a:cubicBezTo>
                      <a:pt x="269148" y="5650"/>
                      <a:pt x="244806" y="-7314"/>
                      <a:pt x="198504" y="5650"/>
                    </a:cubicBezTo>
                    <a:cubicBezTo>
                      <a:pt x="152202" y="18614"/>
                      <a:pt x="3507" y="95079"/>
                      <a:pt x="67" y="977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9" name="フリーフォーム: 図形 408">
                <a:extLst>
                  <a:ext uri="{FF2B5EF4-FFF2-40B4-BE49-F238E27FC236}">
                    <a16:creationId xmlns:a16="http://schemas.microsoft.com/office/drawing/2014/main" id="{79D83ED4-213F-4664-81A9-94FA53013BCD}"/>
                  </a:ext>
                </a:extLst>
              </p:cNvPr>
              <p:cNvSpPr/>
              <p:nvPr/>
            </p:nvSpPr>
            <p:spPr>
              <a:xfrm>
                <a:off x="8054693" y="6964064"/>
                <a:ext cx="208066" cy="147044"/>
              </a:xfrm>
              <a:custGeom>
                <a:avLst/>
                <a:gdLst>
                  <a:gd name="connsiteX0" fmla="*/ 55845 w 208066"/>
                  <a:gd name="connsiteY0" fmla="*/ 9824 h 147044"/>
                  <a:gd name="connsiteX1" fmla="*/ 130457 w 208066"/>
                  <a:gd name="connsiteY1" fmla="*/ 49511 h 147044"/>
                  <a:gd name="connsiteX2" fmla="*/ 206657 w 208066"/>
                  <a:gd name="connsiteY2" fmla="*/ 146349 h 147044"/>
                  <a:gd name="connsiteX3" fmla="*/ 178082 w 208066"/>
                  <a:gd name="connsiteY3" fmla="*/ 90786 h 147044"/>
                  <a:gd name="connsiteX4" fmla="*/ 154270 w 208066"/>
                  <a:gd name="connsiteY4" fmla="*/ 47924 h 147044"/>
                  <a:gd name="connsiteX5" fmla="*/ 3457 w 208066"/>
                  <a:gd name="connsiteY5" fmla="*/ 3474 h 147044"/>
                  <a:gd name="connsiteX6" fmla="*/ 55845 w 208066"/>
                  <a:gd name="connsiteY6" fmla="*/ 9824 h 147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8066" h="147044">
                    <a:moveTo>
                      <a:pt x="55845" y="9824"/>
                    </a:moveTo>
                    <a:cubicBezTo>
                      <a:pt x="77012" y="17497"/>
                      <a:pt x="105322" y="26757"/>
                      <a:pt x="130457" y="49511"/>
                    </a:cubicBezTo>
                    <a:cubicBezTo>
                      <a:pt x="155592" y="72265"/>
                      <a:pt x="198719" y="139470"/>
                      <a:pt x="206657" y="146349"/>
                    </a:cubicBezTo>
                    <a:cubicBezTo>
                      <a:pt x="214595" y="153228"/>
                      <a:pt x="186813" y="107190"/>
                      <a:pt x="178082" y="90786"/>
                    </a:cubicBezTo>
                    <a:cubicBezTo>
                      <a:pt x="169351" y="74382"/>
                      <a:pt x="183374" y="62476"/>
                      <a:pt x="154270" y="47924"/>
                    </a:cubicBezTo>
                    <a:cubicBezTo>
                      <a:pt x="125166" y="33372"/>
                      <a:pt x="20126" y="11147"/>
                      <a:pt x="3457" y="3474"/>
                    </a:cubicBezTo>
                    <a:cubicBezTo>
                      <a:pt x="-13212" y="-4199"/>
                      <a:pt x="34678" y="2151"/>
                      <a:pt x="55845" y="98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0" name="フリーフォーム: 図形 409">
                <a:extLst>
                  <a:ext uri="{FF2B5EF4-FFF2-40B4-BE49-F238E27FC236}">
                    <a16:creationId xmlns:a16="http://schemas.microsoft.com/office/drawing/2014/main" id="{B44F15B6-2D4E-4923-A3F8-319A078FA936}"/>
                  </a:ext>
                </a:extLst>
              </p:cNvPr>
              <p:cNvSpPr/>
              <p:nvPr/>
            </p:nvSpPr>
            <p:spPr>
              <a:xfrm>
                <a:off x="7918435" y="6957757"/>
                <a:ext cx="272899" cy="78066"/>
              </a:xfrm>
              <a:custGeom>
                <a:avLst/>
                <a:gdLst>
                  <a:gd name="connsiteX0" fmla="*/ 15 w 272899"/>
                  <a:gd name="connsiteY0" fmla="*/ 24068 h 78066"/>
                  <a:gd name="connsiteX1" fmla="*/ 163528 w 272899"/>
                  <a:gd name="connsiteY1" fmla="*/ 24068 h 78066"/>
                  <a:gd name="connsiteX2" fmla="*/ 271478 w 272899"/>
                  <a:gd name="connsiteY2" fmla="*/ 78043 h 78066"/>
                  <a:gd name="connsiteX3" fmla="*/ 220678 w 272899"/>
                  <a:gd name="connsiteY3" fmla="*/ 30418 h 78066"/>
                  <a:gd name="connsiteX4" fmla="*/ 154003 w 272899"/>
                  <a:gd name="connsiteY4" fmla="*/ 256 h 78066"/>
                  <a:gd name="connsiteX5" fmla="*/ 15 w 272899"/>
                  <a:gd name="connsiteY5" fmla="*/ 24068 h 78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2899" h="78066">
                    <a:moveTo>
                      <a:pt x="15" y="24068"/>
                    </a:moveTo>
                    <a:cubicBezTo>
                      <a:pt x="1602" y="28037"/>
                      <a:pt x="118284" y="15072"/>
                      <a:pt x="163528" y="24068"/>
                    </a:cubicBezTo>
                    <a:cubicBezTo>
                      <a:pt x="208772" y="33064"/>
                      <a:pt x="261953" y="76985"/>
                      <a:pt x="271478" y="78043"/>
                    </a:cubicBezTo>
                    <a:cubicBezTo>
                      <a:pt x="281003" y="79101"/>
                      <a:pt x="240257" y="43382"/>
                      <a:pt x="220678" y="30418"/>
                    </a:cubicBezTo>
                    <a:cubicBezTo>
                      <a:pt x="201099" y="17454"/>
                      <a:pt x="191045" y="3166"/>
                      <a:pt x="154003" y="256"/>
                    </a:cubicBezTo>
                    <a:cubicBezTo>
                      <a:pt x="116961" y="-2654"/>
                      <a:pt x="-1572" y="20099"/>
                      <a:pt x="15" y="240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1" name="フリーフォーム: 図形 410">
                <a:extLst>
                  <a:ext uri="{FF2B5EF4-FFF2-40B4-BE49-F238E27FC236}">
                    <a16:creationId xmlns:a16="http://schemas.microsoft.com/office/drawing/2014/main" id="{A750DE6D-B89E-434A-981A-E9CA346387F4}"/>
                  </a:ext>
                </a:extLst>
              </p:cNvPr>
              <p:cNvSpPr/>
              <p:nvPr/>
            </p:nvSpPr>
            <p:spPr>
              <a:xfrm>
                <a:off x="8274050" y="6632149"/>
                <a:ext cx="669123" cy="506839"/>
              </a:xfrm>
              <a:custGeom>
                <a:avLst/>
                <a:gdLst>
                  <a:gd name="connsiteX0" fmla="*/ 0 w 669123"/>
                  <a:gd name="connsiteY0" fmla="*/ 506839 h 506839"/>
                  <a:gd name="connsiteX1" fmla="*/ 152400 w 669123"/>
                  <a:gd name="connsiteY1" fmla="*/ 400476 h 506839"/>
                  <a:gd name="connsiteX2" fmla="*/ 328613 w 669123"/>
                  <a:gd name="connsiteY2" fmla="*/ 238551 h 506839"/>
                  <a:gd name="connsiteX3" fmla="*/ 441325 w 669123"/>
                  <a:gd name="connsiteY3" fmla="*/ 124251 h 506839"/>
                  <a:gd name="connsiteX4" fmla="*/ 585788 w 669123"/>
                  <a:gd name="connsiteY4" fmla="*/ 22651 h 506839"/>
                  <a:gd name="connsiteX5" fmla="*/ 668338 w 669123"/>
                  <a:gd name="connsiteY5" fmla="*/ 2014 h 506839"/>
                  <a:gd name="connsiteX6" fmla="*/ 617538 w 669123"/>
                  <a:gd name="connsiteY6" fmla="*/ 9951 h 506839"/>
                  <a:gd name="connsiteX7" fmla="*/ 463550 w 669123"/>
                  <a:gd name="connsiteY7" fmla="*/ 82976 h 506839"/>
                  <a:gd name="connsiteX8" fmla="*/ 150813 w 669123"/>
                  <a:gd name="connsiteY8" fmla="*/ 360789 h 506839"/>
                  <a:gd name="connsiteX9" fmla="*/ 0 w 669123"/>
                  <a:gd name="connsiteY9" fmla="*/ 506839 h 506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9123" h="506839">
                    <a:moveTo>
                      <a:pt x="0" y="506839"/>
                    </a:moveTo>
                    <a:cubicBezTo>
                      <a:pt x="48815" y="476015"/>
                      <a:pt x="97631" y="445191"/>
                      <a:pt x="152400" y="400476"/>
                    </a:cubicBezTo>
                    <a:cubicBezTo>
                      <a:pt x="207169" y="355761"/>
                      <a:pt x="280459" y="284588"/>
                      <a:pt x="328613" y="238551"/>
                    </a:cubicBezTo>
                    <a:cubicBezTo>
                      <a:pt x="376767" y="192514"/>
                      <a:pt x="398463" y="160234"/>
                      <a:pt x="441325" y="124251"/>
                    </a:cubicBezTo>
                    <a:cubicBezTo>
                      <a:pt x="484187" y="88268"/>
                      <a:pt x="547953" y="43024"/>
                      <a:pt x="585788" y="22651"/>
                    </a:cubicBezTo>
                    <a:cubicBezTo>
                      <a:pt x="623624" y="2278"/>
                      <a:pt x="663046" y="4131"/>
                      <a:pt x="668338" y="2014"/>
                    </a:cubicBezTo>
                    <a:cubicBezTo>
                      <a:pt x="673630" y="-103"/>
                      <a:pt x="651669" y="-3543"/>
                      <a:pt x="617538" y="9951"/>
                    </a:cubicBezTo>
                    <a:cubicBezTo>
                      <a:pt x="583407" y="23445"/>
                      <a:pt x="541338" y="24503"/>
                      <a:pt x="463550" y="82976"/>
                    </a:cubicBezTo>
                    <a:cubicBezTo>
                      <a:pt x="385763" y="141449"/>
                      <a:pt x="150813" y="360789"/>
                      <a:pt x="150813" y="360789"/>
                    </a:cubicBezTo>
                    <a:lnTo>
                      <a:pt x="0" y="50683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2" name="フリーフォーム: 図形 411">
                <a:extLst>
                  <a:ext uri="{FF2B5EF4-FFF2-40B4-BE49-F238E27FC236}">
                    <a16:creationId xmlns:a16="http://schemas.microsoft.com/office/drawing/2014/main" id="{BB7AB3D5-7B6D-40E9-B53C-8FCFDE925440}"/>
                  </a:ext>
                </a:extLst>
              </p:cNvPr>
              <p:cNvSpPr/>
              <p:nvPr/>
            </p:nvSpPr>
            <p:spPr>
              <a:xfrm>
                <a:off x="8943971" y="6635549"/>
                <a:ext cx="385776" cy="85937"/>
              </a:xfrm>
              <a:custGeom>
                <a:avLst/>
                <a:gdLst>
                  <a:gd name="connsiteX0" fmla="*/ 4 w 385776"/>
                  <a:gd name="connsiteY0" fmla="*/ 201 h 85937"/>
                  <a:gd name="connsiteX1" fmla="*/ 147642 w 385776"/>
                  <a:gd name="connsiteY1" fmla="*/ 70051 h 85937"/>
                  <a:gd name="connsiteX2" fmla="*/ 282579 w 385776"/>
                  <a:gd name="connsiteY2" fmla="*/ 85926 h 85937"/>
                  <a:gd name="connsiteX3" fmla="*/ 317504 w 385776"/>
                  <a:gd name="connsiteY3" fmla="*/ 71639 h 85937"/>
                  <a:gd name="connsiteX4" fmla="*/ 385767 w 385776"/>
                  <a:gd name="connsiteY4" fmla="*/ 24014 h 85937"/>
                  <a:gd name="connsiteX5" fmla="*/ 312742 w 385776"/>
                  <a:gd name="connsiteY5" fmla="*/ 57351 h 85937"/>
                  <a:gd name="connsiteX6" fmla="*/ 219079 w 385776"/>
                  <a:gd name="connsiteY6" fmla="*/ 71639 h 85937"/>
                  <a:gd name="connsiteX7" fmla="*/ 142879 w 385776"/>
                  <a:gd name="connsiteY7" fmla="*/ 49414 h 85937"/>
                  <a:gd name="connsiteX8" fmla="*/ 4 w 385776"/>
                  <a:gd name="connsiteY8" fmla="*/ 201 h 85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5776" h="85937">
                    <a:moveTo>
                      <a:pt x="4" y="201"/>
                    </a:moveTo>
                    <a:cubicBezTo>
                      <a:pt x="798" y="3640"/>
                      <a:pt x="100546" y="55764"/>
                      <a:pt x="147642" y="70051"/>
                    </a:cubicBezTo>
                    <a:cubicBezTo>
                      <a:pt x="194738" y="84338"/>
                      <a:pt x="254269" y="85661"/>
                      <a:pt x="282579" y="85926"/>
                    </a:cubicBezTo>
                    <a:cubicBezTo>
                      <a:pt x="310889" y="86191"/>
                      <a:pt x="300306" y="81958"/>
                      <a:pt x="317504" y="71639"/>
                    </a:cubicBezTo>
                    <a:cubicBezTo>
                      <a:pt x="334702" y="61320"/>
                      <a:pt x="386561" y="26395"/>
                      <a:pt x="385767" y="24014"/>
                    </a:cubicBezTo>
                    <a:cubicBezTo>
                      <a:pt x="384973" y="21633"/>
                      <a:pt x="340523" y="49413"/>
                      <a:pt x="312742" y="57351"/>
                    </a:cubicBezTo>
                    <a:cubicBezTo>
                      <a:pt x="284961" y="65289"/>
                      <a:pt x="247389" y="72962"/>
                      <a:pt x="219079" y="71639"/>
                    </a:cubicBezTo>
                    <a:cubicBezTo>
                      <a:pt x="190769" y="70316"/>
                      <a:pt x="178333" y="60527"/>
                      <a:pt x="142879" y="49414"/>
                    </a:cubicBezTo>
                    <a:cubicBezTo>
                      <a:pt x="107425" y="38302"/>
                      <a:pt x="-790" y="-3238"/>
                      <a:pt x="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3" name="フリーフォーム: 図形 412">
                <a:extLst>
                  <a:ext uri="{FF2B5EF4-FFF2-40B4-BE49-F238E27FC236}">
                    <a16:creationId xmlns:a16="http://schemas.microsoft.com/office/drawing/2014/main" id="{16113E5D-4B4B-4439-88A1-6F3F9209EEBE}"/>
                  </a:ext>
                </a:extLst>
              </p:cNvPr>
              <p:cNvSpPr/>
              <p:nvPr/>
            </p:nvSpPr>
            <p:spPr>
              <a:xfrm>
                <a:off x="9085994" y="6298291"/>
                <a:ext cx="341858" cy="438012"/>
              </a:xfrm>
              <a:custGeom>
                <a:avLst/>
                <a:gdLst>
                  <a:gd name="connsiteX0" fmla="*/ 240569 w 341858"/>
                  <a:gd name="connsiteY0" fmla="*/ 2497 h 438012"/>
                  <a:gd name="connsiteX1" fmla="*/ 329469 w 341858"/>
                  <a:gd name="connsiteY1" fmla="*/ 121559 h 438012"/>
                  <a:gd name="connsiteX2" fmla="*/ 338994 w 341858"/>
                  <a:gd name="connsiteY2" fmla="*/ 229509 h 438012"/>
                  <a:gd name="connsiteX3" fmla="*/ 308831 w 341858"/>
                  <a:gd name="connsiteY3" fmla="*/ 316822 h 438012"/>
                  <a:gd name="connsiteX4" fmla="*/ 251681 w 341858"/>
                  <a:gd name="connsiteY4" fmla="*/ 400959 h 438012"/>
                  <a:gd name="connsiteX5" fmla="*/ 177069 w 341858"/>
                  <a:gd name="connsiteY5" fmla="*/ 431122 h 438012"/>
                  <a:gd name="connsiteX6" fmla="*/ 105631 w 341858"/>
                  <a:gd name="connsiteY6" fmla="*/ 437472 h 438012"/>
                  <a:gd name="connsiteX7" fmla="*/ 856 w 341858"/>
                  <a:gd name="connsiteY7" fmla="*/ 421597 h 438012"/>
                  <a:gd name="connsiteX8" fmla="*/ 167544 w 341858"/>
                  <a:gd name="connsiteY8" fmla="*/ 418422 h 438012"/>
                  <a:gd name="connsiteX9" fmla="*/ 221519 w 341858"/>
                  <a:gd name="connsiteY9" fmla="*/ 400959 h 438012"/>
                  <a:gd name="connsiteX10" fmla="*/ 313594 w 341858"/>
                  <a:gd name="connsiteY10" fmla="*/ 239034 h 438012"/>
                  <a:gd name="connsiteX11" fmla="*/ 240569 w 341858"/>
                  <a:gd name="connsiteY11" fmla="*/ 2497 h 438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41858" h="438012">
                    <a:moveTo>
                      <a:pt x="240569" y="2497"/>
                    </a:moveTo>
                    <a:cubicBezTo>
                      <a:pt x="243215" y="-17082"/>
                      <a:pt x="313065" y="83724"/>
                      <a:pt x="329469" y="121559"/>
                    </a:cubicBezTo>
                    <a:cubicBezTo>
                      <a:pt x="345873" y="159394"/>
                      <a:pt x="342434" y="196965"/>
                      <a:pt x="338994" y="229509"/>
                    </a:cubicBezTo>
                    <a:cubicBezTo>
                      <a:pt x="335554" y="262053"/>
                      <a:pt x="323383" y="288247"/>
                      <a:pt x="308831" y="316822"/>
                    </a:cubicBezTo>
                    <a:cubicBezTo>
                      <a:pt x="294279" y="345397"/>
                      <a:pt x="273641" y="381909"/>
                      <a:pt x="251681" y="400959"/>
                    </a:cubicBezTo>
                    <a:cubicBezTo>
                      <a:pt x="229721" y="420009"/>
                      <a:pt x="201411" y="425037"/>
                      <a:pt x="177069" y="431122"/>
                    </a:cubicBezTo>
                    <a:cubicBezTo>
                      <a:pt x="152727" y="437208"/>
                      <a:pt x="135000" y="439059"/>
                      <a:pt x="105631" y="437472"/>
                    </a:cubicBezTo>
                    <a:cubicBezTo>
                      <a:pt x="76262" y="435885"/>
                      <a:pt x="-9463" y="424772"/>
                      <a:pt x="856" y="421597"/>
                    </a:cubicBezTo>
                    <a:cubicBezTo>
                      <a:pt x="11175" y="418422"/>
                      <a:pt x="130767" y="421862"/>
                      <a:pt x="167544" y="418422"/>
                    </a:cubicBezTo>
                    <a:cubicBezTo>
                      <a:pt x="204321" y="414982"/>
                      <a:pt x="197177" y="430857"/>
                      <a:pt x="221519" y="400959"/>
                    </a:cubicBezTo>
                    <a:cubicBezTo>
                      <a:pt x="245861" y="371061"/>
                      <a:pt x="305127" y="304386"/>
                      <a:pt x="313594" y="239034"/>
                    </a:cubicBezTo>
                    <a:cubicBezTo>
                      <a:pt x="322061" y="173682"/>
                      <a:pt x="237923" y="22076"/>
                      <a:pt x="240569" y="249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4" name="フリーフォーム: 図形 413">
                <a:extLst>
                  <a:ext uri="{FF2B5EF4-FFF2-40B4-BE49-F238E27FC236}">
                    <a16:creationId xmlns:a16="http://schemas.microsoft.com/office/drawing/2014/main" id="{44288CE2-58C0-47CA-9C9D-74468028DFD4}"/>
                  </a:ext>
                </a:extLst>
              </p:cNvPr>
              <p:cNvSpPr/>
              <p:nvPr/>
            </p:nvSpPr>
            <p:spPr>
              <a:xfrm>
                <a:off x="8575253" y="6224685"/>
                <a:ext cx="737543" cy="92583"/>
              </a:xfrm>
              <a:custGeom>
                <a:avLst/>
                <a:gdLst>
                  <a:gd name="connsiteX0" fmla="*/ 422 w 737543"/>
                  <a:gd name="connsiteY0" fmla="*/ 91978 h 92583"/>
                  <a:gd name="connsiteX1" fmla="*/ 441747 w 737543"/>
                  <a:gd name="connsiteY1" fmla="*/ 9428 h 92583"/>
                  <a:gd name="connsiteX2" fmla="*/ 563985 w 737543"/>
                  <a:gd name="connsiteY2" fmla="*/ 4665 h 92583"/>
                  <a:gd name="connsiteX3" fmla="*/ 735435 w 737543"/>
                  <a:gd name="connsiteY3" fmla="*/ 34828 h 92583"/>
                  <a:gd name="connsiteX4" fmla="*/ 640185 w 737543"/>
                  <a:gd name="connsiteY4" fmla="*/ 22128 h 92583"/>
                  <a:gd name="connsiteX5" fmla="*/ 365547 w 737543"/>
                  <a:gd name="connsiteY5" fmla="*/ 45940 h 92583"/>
                  <a:gd name="connsiteX6" fmla="*/ 422 w 737543"/>
                  <a:gd name="connsiteY6" fmla="*/ 91978 h 92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37543" h="92583">
                    <a:moveTo>
                      <a:pt x="422" y="91978"/>
                    </a:moveTo>
                    <a:cubicBezTo>
                      <a:pt x="13122" y="85893"/>
                      <a:pt x="347820" y="23980"/>
                      <a:pt x="441747" y="9428"/>
                    </a:cubicBezTo>
                    <a:cubicBezTo>
                      <a:pt x="535674" y="-5124"/>
                      <a:pt x="515037" y="432"/>
                      <a:pt x="563985" y="4665"/>
                    </a:cubicBezTo>
                    <a:cubicBezTo>
                      <a:pt x="612933" y="8898"/>
                      <a:pt x="735435" y="34828"/>
                      <a:pt x="735435" y="34828"/>
                    </a:cubicBezTo>
                    <a:cubicBezTo>
                      <a:pt x="748135" y="37738"/>
                      <a:pt x="701833" y="20276"/>
                      <a:pt x="640185" y="22128"/>
                    </a:cubicBezTo>
                    <a:cubicBezTo>
                      <a:pt x="578537" y="23980"/>
                      <a:pt x="466353" y="35357"/>
                      <a:pt x="365547" y="45940"/>
                    </a:cubicBezTo>
                    <a:cubicBezTo>
                      <a:pt x="264741" y="56523"/>
                      <a:pt x="-12278" y="98063"/>
                      <a:pt x="422" y="9197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5" name="フリーフォーム: 図形 414">
                <a:extLst>
                  <a:ext uri="{FF2B5EF4-FFF2-40B4-BE49-F238E27FC236}">
                    <a16:creationId xmlns:a16="http://schemas.microsoft.com/office/drawing/2014/main" id="{D54BBB95-27BD-42D1-9E5E-843F5E8971F8}"/>
                  </a:ext>
                </a:extLst>
              </p:cNvPr>
              <p:cNvSpPr/>
              <p:nvPr/>
            </p:nvSpPr>
            <p:spPr>
              <a:xfrm>
                <a:off x="7786533" y="6324387"/>
                <a:ext cx="804336" cy="151680"/>
              </a:xfrm>
              <a:custGeom>
                <a:avLst/>
                <a:gdLst>
                  <a:gd name="connsiteX0" fmla="*/ 1742 w 804336"/>
                  <a:gd name="connsiteY0" fmla="*/ 151026 h 151680"/>
                  <a:gd name="connsiteX1" fmla="*/ 58892 w 804336"/>
                  <a:gd name="connsiteY1" fmla="*/ 141501 h 151680"/>
                  <a:gd name="connsiteX2" fmla="*/ 508155 w 804336"/>
                  <a:gd name="connsiteY2" fmla="*/ 49426 h 151680"/>
                  <a:gd name="connsiteX3" fmla="*/ 801842 w 804336"/>
                  <a:gd name="connsiteY3" fmla="*/ 213 h 151680"/>
                  <a:gd name="connsiteX4" fmla="*/ 657380 w 804336"/>
                  <a:gd name="connsiteY4" fmla="*/ 30376 h 151680"/>
                  <a:gd name="connsiteX5" fmla="*/ 417667 w 804336"/>
                  <a:gd name="connsiteY5" fmla="*/ 84351 h 151680"/>
                  <a:gd name="connsiteX6" fmla="*/ 1742 w 804336"/>
                  <a:gd name="connsiteY6" fmla="*/ 151026 h 151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04336" h="151680">
                    <a:moveTo>
                      <a:pt x="1742" y="151026"/>
                    </a:moveTo>
                    <a:cubicBezTo>
                      <a:pt x="-11884" y="154730"/>
                      <a:pt x="58892" y="141501"/>
                      <a:pt x="58892" y="141501"/>
                    </a:cubicBezTo>
                    <a:lnTo>
                      <a:pt x="508155" y="49426"/>
                    </a:lnTo>
                    <a:cubicBezTo>
                      <a:pt x="631980" y="25878"/>
                      <a:pt x="776971" y="3388"/>
                      <a:pt x="801842" y="213"/>
                    </a:cubicBezTo>
                    <a:cubicBezTo>
                      <a:pt x="826713" y="-2962"/>
                      <a:pt x="657380" y="30376"/>
                      <a:pt x="657380" y="30376"/>
                    </a:cubicBezTo>
                    <a:cubicBezTo>
                      <a:pt x="593351" y="44399"/>
                      <a:pt x="524030" y="64772"/>
                      <a:pt x="417667" y="84351"/>
                    </a:cubicBezTo>
                    <a:cubicBezTo>
                      <a:pt x="311304" y="103930"/>
                      <a:pt x="165254" y="125890"/>
                      <a:pt x="1742" y="1510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6" name="フリーフォーム: 図形 415">
                <a:extLst>
                  <a:ext uri="{FF2B5EF4-FFF2-40B4-BE49-F238E27FC236}">
                    <a16:creationId xmlns:a16="http://schemas.microsoft.com/office/drawing/2014/main" id="{C275A39B-FB4D-4AD6-9A78-6A625B813B21}"/>
                  </a:ext>
                </a:extLst>
              </p:cNvPr>
              <p:cNvSpPr/>
              <p:nvPr/>
            </p:nvSpPr>
            <p:spPr>
              <a:xfrm>
                <a:off x="7657155" y="6449171"/>
                <a:ext cx="167588" cy="208745"/>
              </a:xfrm>
              <a:custGeom>
                <a:avLst/>
                <a:gdLst>
                  <a:gd name="connsiteX0" fmla="*/ 164458 w 167588"/>
                  <a:gd name="connsiteY0" fmla="*/ 842 h 208745"/>
                  <a:gd name="connsiteX1" fmla="*/ 61270 w 167588"/>
                  <a:gd name="connsiteY1" fmla="*/ 180229 h 208745"/>
                  <a:gd name="connsiteX2" fmla="*/ 945 w 167588"/>
                  <a:gd name="connsiteY2" fmla="*/ 205629 h 208745"/>
                  <a:gd name="connsiteX3" fmla="*/ 107308 w 167588"/>
                  <a:gd name="connsiteY3" fmla="*/ 151654 h 208745"/>
                  <a:gd name="connsiteX4" fmla="*/ 137470 w 167588"/>
                  <a:gd name="connsiteY4" fmla="*/ 113554 h 208745"/>
                  <a:gd name="connsiteX5" fmla="*/ 164458 w 167588"/>
                  <a:gd name="connsiteY5" fmla="*/ 842 h 208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7588" h="208745">
                    <a:moveTo>
                      <a:pt x="164458" y="842"/>
                    </a:moveTo>
                    <a:cubicBezTo>
                      <a:pt x="151758" y="11954"/>
                      <a:pt x="88522" y="146098"/>
                      <a:pt x="61270" y="180229"/>
                    </a:cubicBezTo>
                    <a:cubicBezTo>
                      <a:pt x="34018" y="214360"/>
                      <a:pt x="-6728" y="210391"/>
                      <a:pt x="945" y="205629"/>
                    </a:cubicBezTo>
                    <a:cubicBezTo>
                      <a:pt x="8618" y="200867"/>
                      <a:pt x="84554" y="167000"/>
                      <a:pt x="107308" y="151654"/>
                    </a:cubicBezTo>
                    <a:cubicBezTo>
                      <a:pt x="130062" y="136308"/>
                      <a:pt x="127151" y="135250"/>
                      <a:pt x="137470" y="113554"/>
                    </a:cubicBezTo>
                    <a:cubicBezTo>
                      <a:pt x="147789" y="91858"/>
                      <a:pt x="177158" y="-10270"/>
                      <a:pt x="164458" y="84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7" name="フリーフォーム: 図形 416">
                <a:extLst>
                  <a:ext uri="{FF2B5EF4-FFF2-40B4-BE49-F238E27FC236}">
                    <a16:creationId xmlns:a16="http://schemas.microsoft.com/office/drawing/2014/main" id="{57978CE8-2587-45CB-AA7A-6D8EBC34DE75}"/>
                  </a:ext>
                </a:extLst>
              </p:cNvPr>
              <p:cNvSpPr/>
              <p:nvPr/>
            </p:nvSpPr>
            <p:spPr>
              <a:xfrm>
                <a:off x="6455466" y="6649219"/>
                <a:ext cx="1240842" cy="569902"/>
              </a:xfrm>
              <a:custGeom>
                <a:avLst/>
                <a:gdLst>
                  <a:gd name="connsiteX0" fmla="*/ 897 w 1240842"/>
                  <a:gd name="connsiteY0" fmla="*/ 569144 h 569902"/>
                  <a:gd name="connsiteX1" fmla="*/ 437459 w 1240842"/>
                  <a:gd name="connsiteY1" fmla="*/ 375469 h 569902"/>
                  <a:gd name="connsiteX2" fmla="*/ 904184 w 1240842"/>
                  <a:gd name="connsiteY2" fmla="*/ 157981 h 569902"/>
                  <a:gd name="connsiteX3" fmla="*/ 1231209 w 1240842"/>
                  <a:gd name="connsiteY3" fmla="*/ 3994 h 569902"/>
                  <a:gd name="connsiteX4" fmla="*/ 1124847 w 1240842"/>
                  <a:gd name="connsiteY4" fmla="*/ 57969 h 569902"/>
                  <a:gd name="connsiteX5" fmla="*/ 826397 w 1240842"/>
                  <a:gd name="connsiteY5" fmla="*/ 194494 h 569902"/>
                  <a:gd name="connsiteX6" fmla="*/ 554934 w 1240842"/>
                  <a:gd name="connsiteY6" fmla="*/ 302444 h 569902"/>
                  <a:gd name="connsiteX7" fmla="*/ 897 w 1240842"/>
                  <a:gd name="connsiteY7" fmla="*/ 569144 h 56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40842" h="569902">
                    <a:moveTo>
                      <a:pt x="897" y="569144"/>
                    </a:moveTo>
                    <a:cubicBezTo>
                      <a:pt x="-18682" y="581315"/>
                      <a:pt x="286911" y="443996"/>
                      <a:pt x="437459" y="375469"/>
                    </a:cubicBezTo>
                    <a:cubicBezTo>
                      <a:pt x="588007" y="306942"/>
                      <a:pt x="904184" y="157981"/>
                      <a:pt x="904184" y="157981"/>
                    </a:cubicBezTo>
                    <a:lnTo>
                      <a:pt x="1231209" y="3994"/>
                    </a:lnTo>
                    <a:cubicBezTo>
                      <a:pt x="1267986" y="-12675"/>
                      <a:pt x="1192316" y="26219"/>
                      <a:pt x="1124847" y="57969"/>
                    </a:cubicBezTo>
                    <a:cubicBezTo>
                      <a:pt x="1057378" y="89719"/>
                      <a:pt x="921383" y="153748"/>
                      <a:pt x="826397" y="194494"/>
                    </a:cubicBezTo>
                    <a:cubicBezTo>
                      <a:pt x="731412" y="235240"/>
                      <a:pt x="689342" y="241590"/>
                      <a:pt x="554934" y="302444"/>
                    </a:cubicBezTo>
                    <a:cubicBezTo>
                      <a:pt x="420526" y="363298"/>
                      <a:pt x="20476" y="556973"/>
                      <a:pt x="897" y="5691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8" name="フリーフォーム: 図形 417">
                <a:extLst>
                  <a:ext uri="{FF2B5EF4-FFF2-40B4-BE49-F238E27FC236}">
                    <a16:creationId xmlns:a16="http://schemas.microsoft.com/office/drawing/2014/main" id="{6C0C8919-018E-4330-B01F-23224C2AA346}"/>
                  </a:ext>
                </a:extLst>
              </p:cNvPr>
              <p:cNvSpPr/>
              <p:nvPr/>
            </p:nvSpPr>
            <p:spPr>
              <a:xfrm>
                <a:off x="5814337" y="7214044"/>
                <a:ext cx="645885" cy="305345"/>
              </a:xfrm>
              <a:custGeom>
                <a:avLst/>
                <a:gdLst>
                  <a:gd name="connsiteX0" fmla="*/ 676 w 645885"/>
                  <a:gd name="connsiteY0" fmla="*/ 304356 h 305345"/>
                  <a:gd name="connsiteX1" fmla="*/ 262613 w 645885"/>
                  <a:gd name="connsiteY1" fmla="*/ 188469 h 305345"/>
                  <a:gd name="connsiteX2" fmla="*/ 634088 w 645885"/>
                  <a:gd name="connsiteY2" fmla="*/ 5906 h 305345"/>
                  <a:gd name="connsiteX3" fmla="*/ 534076 w 645885"/>
                  <a:gd name="connsiteY3" fmla="*/ 51944 h 305345"/>
                  <a:gd name="connsiteX4" fmla="*/ 338813 w 645885"/>
                  <a:gd name="connsiteY4" fmla="*/ 124969 h 305345"/>
                  <a:gd name="connsiteX5" fmla="*/ 676 w 645885"/>
                  <a:gd name="connsiteY5" fmla="*/ 304356 h 305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5885" h="305345">
                    <a:moveTo>
                      <a:pt x="676" y="304356"/>
                    </a:moveTo>
                    <a:cubicBezTo>
                      <a:pt x="-12024" y="314939"/>
                      <a:pt x="157044" y="238211"/>
                      <a:pt x="262613" y="188469"/>
                    </a:cubicBezTo>
                    <a:cubicBezTo>
                      <a:pt x="368182" y="138727"/>
                      <a:pt x="588844" y="28660"/>
                      <a:pt x="634088" y="5906"/>
                    </a:cubicBezTo>
                    <a:cubicBezTo>
                      <a:pt x="679332" y="-16848"/>
                      <a:pt x="583289" y="32100"/>
                      <a:pt x="534076" y="51944"/>
                    </a:cubicBezTo>
                    <a:cubicBezTo>
                      <a:pt x="484864" y="71788"/>
                      <a:pt x="425861" y="81577"/>
                      <a:pt x="338813" y="124969"/>
                    </a:cubicBezTo>
                    <a:cubicBezTo>
                      <a:pt x="251765" y="168361"/>
                      <a:pt x="13376" y="293773"/>
                      <a:pt x="676" y="3043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9" name="フリーフォーム: 図形 418">
                <a:extLst>
                  <a:ext uri="{FF2B5EF4-FFF2-40B4-BE49-F238E27FC236}">
                    <a16:creationId xmlns:a16="http://schemas.microsoft.com/office/drawing/2014/main" id="{4D9526AB-077C-4F4E-8411-2DE541A35B51}"/>
                  </a:ext>
                </a:extLst>
              </p:cNvPr>
              <p:cNvSpPr/>
              <p:nvPr/>
            </p:nvSpPr>
            <p:spPr>
              <a:xfrm>
                <a:off x="5191125" y="7513009"/>
                <a:ext cx="622505" cy="273679"/>
              </a:xfrm>
              <a:custGeom>
                <a:avLst/>
                <a:gdLst>
                  <a:gd name="connsiteX0" fmla="*/ 0 w 622505"/>
                  <a:gd name="connsiteY0" fmla="*/ 273679 h 273679"/>
                  <a:gd name="connsiteX1" fmla="*/ 284163 w 622505"/>
                  <a:gd name="connsiteY1" fmla="*/ 165729 h 273679"/>
                  <a:gd name="connsiteX2" fmla="*/ 614363 w 622505"/>
                  <a:gd name="connsiteY2" fmla="*/ 5391 h 273679"/>
                  <a:gd name="connsiteX3" fmla="*/ 508000 w 622505"/>
                  <a:gd name="connsiteY3" fmla="*/ 45079 h 273679"/>
                  <a:gd name="connsiteX4" fmla="*/ 355600 w 622505"/>
                  <a:gd name="connsiteY4" fmla="*/ 116516 h 273679"/>
                  <a:gd name="connsiteX5" fmla="*/ 0 w 622505"/>
                  <a:gd name="connsiteY5" fmla="*/ 273679 h 273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2505" h="273679">
                    <a:moveTo>
                      <a:pt x="0" y="273679"/>
                    </a:moveTo>
                    <a:cubicBezTo>
                      <a:pt x="90884" y="242061"/>
                      <a:pt x="181769" y="210444"/>
                      <a:pt x="284163" y="165729"/>
                    </a:cubicBezTo>
                    <a:cubicBezTo>
                      <a:pt x="386557" y="121014"/>
                      <a:pt x="577057" y="25499"/>
                      <a:pt x="614363" y="5391"/>
                    </a:cubicBezTo>
                    <a:cubicBezTo>
                      <a:pt x="651669" y="-14717"/>
                      <a:pt x="551127" y="26558"/>
                      <a:pt x="508000" y="45079"/>
                    </a:cubicBezTo>
                    <a:cubicBezTo>
                      <a:pt x="464873" y="63600"/>
                      <a:pt x="355600" y="116516"/>
                      <a:pt x="355600" y="116516"/>
                    </a:cubicBezTo>
                    <a:lnTo>
                      <a:pt x="0" y="27367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0" name="フリーフォーム: 図形 419">
                <a:extLst>
                  <a:ext uri="{FF2B5EF4-FFF2-40B4-BE49-F238E27FC236}">
                    <a16:creationId xmlns:a16="http://schemas.microsoft.com/office/drawing/2014/main" id="{9B0E460E-7232-4F01-BE90-5C407353C3A2}"/>
                  </a:ext>
                </a:extLst>
              </p:cNvPr>
              <p:cNvSpPr/>
              <p:nvPr/>
            </p:nvSpPr>
            <p:spPr>
              <a:xfrm>
                <a:off x="4242305" y="7784872"/>
                <a:ext cx="953562" cy="445204"/>
              </a:xfrm>
              <a:custGeom>
                <a:avLst/>
                <a:gdLst>
                  <a:gd name="connsiteX0" fmla="*/ 951995 w 953562"/>
                  <a:gd name="connsiteY0" fmla="*/ 228 h 445204"/>
                  <a:gd name="connsiteX1" fmla="*/ 659895 w 953562"/>
                  <a:gd name="connsiteY1" fmla="*/ 154216 h 445204"/>
                  <a:gd name="connsiteX2" fmla="*/ 32833 w 953562"/>
                  <a:gd name="connsiteY2" fmla="*/ 428853 h 445204"/>
                  <a:gd name="connsiteX3" fmla="*/ 136020 w 953562"/>
                  <a:gd name="connsiteY3" fmla="*/ 389166 h 445204"/>
                  <a:gd name="connsiteX4" fmla="*/ 545595 w 953562"/>
                  <a:gd name="connsiteY4" fmla="*/ 185966 h 445204"/>
                  <a:gd name="connsiteX5" fmla="*/ 951995 w 953562"/>
                  <a:gd name="connsiteY5" fmla="*/ 228 h 445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3562" h="445204">
                    <a:moveTo>
                      <a:pt x="951995" y="228"/>
                    </a:moveTo>
                    <a:cubicBezTo>
                      <a:pt x="971045" y="-5064"/>
                      <a:pt x="813089" y="82779"/>
                      <a:pt x="659895" y="154216"/>
                    </a:cubicBezTo>
                    <a:cubicBezTo>
                      <a:pt x="506701" y="225654"/>
                      <a:pt x="120145" y="389695"/>
                      <a:pt x="32833" y="428853"/>
                    </a:cubicBezTo>
                    <a:cubicBezTo>
                      <a:pt x="-54479" y="468011"/>
                      <a:pt x="50560" y="429647"/>
                      <a:pt x="136020" y="389166"/>
                    </a:cubicBezTo>
                    <a:cubicBezTo>
                      <a:pt x="221480" y="348685"/>
                      <a:pt x="409334" y="251583"/>
                      <a:pt x="545595" y="185966"/>
                    </a:cubicBezTo>
                    <a:cubicBezTo>
                      <a:pt x="681856" y="120349"/>
                      <a:pt x="932945" y="5520"/>
                      <a:pt x="951995" y="2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1" name="フリーフォーム: 図形 420">
                <a:extLst>
                  <a:ext uri="{FF2B5EF4-FFF2-40B4-BE49-F238E27FC236}">
                    <a16:creationId xmlns:a16="http://schemas.microsoft.com/office/drawing/2014/main" id="{D864D1B1-89D3-4F3B-A463-E84C303D917B}"/>
                  </a:ext>
                </a:extLst>
              </p:cNvPr>
              <p:cNvSpPr/>
              <p:nvPr/>
            </p:nvSpPr>
            <p:spPr>
              <a:xfrm>
                <a:off x="3751289" y="8231133"/>
                <a:ext cx="498272" cy="233265"/>
              </a:xfrm>
              <a:custGeom>
                <a:avLst/>
                <a:gdLst>
                  <a:gd name="connsiteX0" fmla="*/ 495274 w 498272"/>
                  <a:gd name="connsiteY0" fmla="*/ 55 h 233265"/>
                  <a:gd name="connsiteX1" fmla="*/ 317474 w 498272"/>
                  <a:gd name="connsiteY1" fmla="*/ 77842 h 233265"/>
                  <a:gd name="connsiteX2" fmla="*/ 96811 w 498272"/>
                  <a:gd name="connsiteY2" fmla="*/ 166742 h 233265"/>
                  <a:gd name="connsiteX3" fmla="*/ 15849 w 498272"/>
                  <a:gd name="connsiteY3" fmla="*/ 230242 h 233265"/>
                  <a:gd name="connsiteX4" fmla="*/ 398436 w 498272"/>
                  <a:gd name="connsiteY4" fmla="*/ 68317 h 233265"/>
                  <a:gd name="connsiteX5" fmla="*/ 495274 w 498272"/>
                  <a:gd name="connsiteY5" fmla="*/ 55 h 233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98272" h="233265">
                    <a:moveTo>
                      <a:pt x="495274" y="55"/>
                    </a:moveTo>
                    <a:cubicBezTo>
                      <a:pt x="481780" y="1642"/>
                      <a:pt x="383884" y="50061"/>
                      <a:pt x="317474" y="77842"/>
                    </a:cubicBezTo>
                    <a:cubicBezTo>
                      <a:pt x="251064" y="105623"/>
                      <a:pt x="147082" y="141342"/>
                      <a:pt x="96811" y="166742"/>
                    </a:cubicBezTo>
                    <a:cubicBezTo>
                      <a:pt x="46540" y="192142"/>
                      <a:pt x="-34422" y="246646"/>
                      <a:pt x="15849" y="230242"/>
                    </a:cubicBezTo>
                    <a:cubicBezTo>
                      <a:pt x="66120" y="213838"/>
                      <a:pt x="320119" y="105359"/>
                      <a:pt x="398436" y="68317"/>
                    </a:cubicBezTo>
                    <a:cubicBezTo>
                      <a:pt x="476753" y="31275"/>
                      <a:pt x="508768" y="-1532"/>
                      <a:pt x="495274" y="5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2" name="フリーフォーム: 図形 421">
                <a:extLst>
                  <a:ext uri="{FF2B5EF4-FFF2-40B4-BE49-F238E27FC236}">
                    <a16:creationId xmlns:a16="http://schemas.microsoft.com/office/drawing/2014/main" id="{1094D153-34B9-4033-95FC-A6BD401A27CA}"/>
                  </a:ext>
                </a:extLst>
              </p:cNvPr>
              <p:cNvSpPr/>
              <p:nvPr/>
            </p:nvSpPr>
            <p:spPr>
              <a:xfrm>
                <a:off x="3212542" y="7681965"/>
                <a:ext cx="539220" cy="364363"/>
              </a:xfrm>
              <a:custGeom>
                <a:avLst/>
                <a:gdLst>
                  <a:gd name="connsiteX0" fmla="*/ 538721 w 539220"/>
                  <a:gd name="connsiteY0" fmla="*/ 1535 h 364363"/>
                  <a:gd name="connsiteX1" fmla="*/ 338696 w 539220"/>
                  <a:gd name="connsiteY1" fmla="*/ 95198 h 364363"/>
                  <a:gd name="connsiteX2" fmla="*/ 11671 w 539220"/>
                  <a:gd name="connsiteY2" fmla="*/ 353960 h 364363"/>
                  <a:gd name="connsiteX3" fmla="*/ 92633 w 539220"/>
                  <a:gd name="connsiteY3" fmla="*/ 298398 h 364363"/>
                  <a:gd name="connsiteX4" fmla="*/ 283133 w 539220"/>
                  <a:gd name="connsiteY4" fmla="*/ 158698 h 364363"/>
                  <a:gd name="connsiteX5" fmla="*/ 538721 w 539220"/>
                  <a:gd name="connsiteY5" fmla="*/ 1535 h 364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9220" h="364363">
                    <a:moveTo>
                      <a:pt x="538721" y="1535"/>
                    </a:moveTo>
                    <a:cubicBezTo>
                      <a:pt x="547981" y="-9048"/>
                      <a:pt x="426538" y="36460"/>
                      <a:pt x="338696" y="95198"/>
                    </a:cubicBezTo>
                    <a:cubicBezTo>
                      <a:pt x="250854" y="153936"/>
                      <a:pt x="52682" y="320093"/>
                      <a:pt x="11671" y="353960"/>
                    </a:cubicBezTo>
                    <a:cubicBezTo>
                      <a:pt x="-29340" y="387827"/>
                      <a:pt x="47389" y="330942"/>
                      <a:pt x="92633" y="298398"/>
                    </a:cubicBezTo>
                    <a:cubicBezTo>
                      <a:pt x="137877" y="265854"/>
                      <a:pt x="212225" y="205529"/>
                      <a:pt x="283133" y="158698"/>
                    </a:cubicBezTo>
                    <a:cubicBezTo>
                      <a:pt x="354041" y="111867"/>
                      <a:pt x="529461" y="12118"/>
                      <a:pt x="538721" y="15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3" name="フリーフォーム: 図形 422">
                <a:extLst>
                  <a:ext uri="{FF2B5EF4-FFF2-40B4-BE49-F238E27FC236}">
                    <a16:creationId xmlns:a16="http://schemas.microsoft.com/office/drawing/2014/main" id="{D6E0119C-A4AF-4A10-83BE-F4CEFD33BD3C}"/>
                  </a:ext>
                </a:extLst>
              </p:cNvPr>
              <p:cNvSpPr/>
              <p:nvPr/>
            </p:nvSpPr>
            <p:spPr>
              <a:xfrm>
                <a:off x="2842211" y="8054003"/>
                <a:ext cx="361803" cy="319833"/>
              </a:xfrm>
              <a:custGeom>
                <a:avLst/>
                <a:gdLst>
                  <a:gd name="connsiteX0" fmla="*/ 359777 w 361803"/>
                  <a:gd name="connsiteY0" fmla="*/ 2560 h 319833"/>
                  <a:gd name="connsiteX1" fmla="*/ 13702 w 361803"/>
                  <a:gd name="connsiteY1" fmla="*/ 307360 h 319833"/>
                  <a:gd name="connsiteX2" fmla="*/ 77202 w 361803"/>
                  <a:gd name="connsiteY2" fmla="*/ 251797 h 319833"/>
                  <a:gd name="connsiteX3" fmla="*/ 151814 w 361803"/>
                  <a:gd name="connsiteY3" fmla="*/ 166072 h 319833"/>
                  <a:gd name="connsiteX4" fmla="*/ 359777 w 361803"/>
                  <a:gd name="connsiteY4" fmla="*/ 2560 h 319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1803" h="319833">
                    <a:moveTo>
                      <a:pt x="359777" y="2560"/>
                    </a:moveTo>
                    <a:cubicBezTo>
                      <a:pt x="336758" y="26108"/>
                      <a:pt x="60798" y="265821"/>
                      <a:pt x="13702" y="307360"/>
                    </a:cubicBezTo>
                    <a:cubicBezTo>
                      <a:pt x="-33394" y="348899"/>
                      <a:pt x="54183" y="275345"/>
                      <a:pt x="77202" y="251797"/>
                    </a:cubicBezTo>
                    <a:cubicBezTo>
                      <a:pt x="100221" y="228249"/>
                      <a:pt x="100485" y="207611"/>
                      <a:pt x="151814" y="166072"/>
                    </a:cubicBezTo>
                    <a:cubicBezTo>
                      <a:pt x="203143" y="124533"/>
                      <a:pt x="382796" y="-20988"/>
                      <a:pt x="359777" y="25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4" name="フリーフォーム: 図形 423">
                <a:extLst>
                  <a:ext uri="{FF2B5EF4-FFF2-40B4-BE49-F238E27FC236}">
                    <a16:creationId xmlns:a16="http://schemas.microsoft.com/office/drawing/2014/main" id="{40C26610-6F81-4D14-882B-074D0A14AE5D}"/>
                  </a:ext>
                </a:extLst>
              </p:cNvPr>
              <p:cNvSpPr/>
              <p:nvPr/>
            </p:nvSpPr>
            <p:spPr>
              <a:xfrm>
                <a:off x="2446087" y="8348103"/>
                <a:ext cx="423175" cy="431877"/>
              </a:xfrm>
              <a:custGeom>
                <a:avLst/>
                <a:gdLst>
                  <a:gd name="connsiteX0" fmla="*/ 422526 w 423175"/>
                  <a:gd name="connsiteY0" fmla="*/ 560 h 431877"/>
                  <a:gd name="connsiteX1" fmla="*/ 257426 w 423175"/>
                  <a:gd name="connsiteY1" fmla="*/ 178360 h 431877"/>
                  <a:gd name="connsiteX2" fmla="*/ 146301 w 423175"/>
                  <a:gd name="connsiteY2" fmla="*/ 300597 h 431877"/>
                  <a:gd name="connsiteX3" fmla="*/ 3426 w 423175"/>
                  <a:gd name="connsiteY3" fmla="*/ 427597 h 431877"/>
                  <a:gd name="connsiteX4" fmla="*/ 55813 w 423175"/>
                  <a:gd name="connsiteY4" fmla="*/ 387910 h 431877"/>
                  <a:gd name="connsiteX5" fmla="*/ 181226 w 423175"/>
                  <a:gd name="connsiteY5" fmla="*/ 251385 h 431877"/>
                  <a:gd name="connsiteX6" fmla="*/ 422526 w 423175"/>
                  <a:gd name="connsiteY6" fmla="*/ 560 h 431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3175" h="431877">
                    <a:moveTo>
                      <a:pt x="422526" y="560"/>
                    </a:moveTo>
                    <a:cubicBezTo>
                      <a:pt x="435226" y="-11611"/>
                      <a:pt x="257426" y="178360"/>
                      <a:pt x="257426" y="178360"/>
                    </a:cubicBezTo>
                    <a:cubicBezTo>
                      <a:pt x="211389" y="228366"/>
                      <a:pt x="188634" y="259058"/>
                      <a:pt x="146301" y="300597"/>
                    </a:cubicBezTo>
                    <a:cubicBezTo>
                      <a:pt x="103968" y="342136"/>
                      <a:pt x="18507" y="413045"/>
                      <a:pt x="3426" y="427597"/>
                    </a:cubicBezTo>
                    <a:cubicBezTo>
                      <a:pt x="-11655" y="442149"/>
                      <a:pt x="26180" y="417279"/>
                      <a:pt x="55813" y="387910"/>
                    </a:cubicBezTo>
                    <a:cubicBezTo>
                      <a:pt x="85446" y="358541"/>
                      <a:pt x="116403" y="318325"/>
                      <a:pt x="181226" y="251385"/>
                    </a:cubicBezTo>
                    <a:lnTo>
                      <a:pt x="422526" y="5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5" name="フリーフォーム: 図形 424">
                <a:extLst>
                  <a:ext uri="{FF2B5EF4-FFF2-40B4-BE49-F238E27FC236}">
                    <a16:creationId xmlns:a16="http://schemas.microsoft.com/office/drawing/2014/main" id="{3575E323-E4C9-4094-AB54-EA7D610C9FF4}"/>
                  </a:ext>
                </a:extLst>
              </p:cNvPr>
              <p:cNvSpPr/>
              <p:nvPr/>
            </p:nvSpPr>
            <p:spPr>
              <a:xfrm>
                <a:off x="3160247" y="7888148"/>
                <a:ext cx="294570" cy="224896"/>
              </a:xfrm>
              <a:custGeom>
                <a:avLst/>
                <a:gdLst>
                  <a:gd name="connsiteX0" fmla="*/ 294153 w 294570"/>
                  <a:gd name="connsiteY0" fmla="*/ 140 h 224896"/>
                  <a:gd name="connsiteX1" fmla="*/ 62378 w 294570"/>
                  <a:gd name="connsiteY1" fmla="*/ 177940 h 224896"/>
                  <a:gd name="connsiteX2" fmla="*/ 2053 w 294570"/>
                  <a:gd name="connsiteY2" fmla="*/ 223977 h 224896"/>
                  <a:gd name="connsiteX3" fmla="*/ 116353 w 294570"/>
                  <a:gd name="connsiteY3" fmla="*/ 149365 h 224896"/>
                  <a:gd name="connsiteX4" fmla="*/ 294153 w 294570"/>
                  <a:gd name="connsiteY4" fmla="*/ 140 h 224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570" h="224896">
                    <a:moveTo>
                      <a:pt x="294153" y="140"/>
                    </a:moveTo>
                    <a:cubicBezTo>
                      <a:pt x="285157" y="4902"/>
                      <a:pt x="62378" y="177940"/>
                      <a:pt x="62378" y="177940"/>
                    </a:cubicBezTo>
                    <a:cubicBezTo>
                      <a:pt x="13695" y="215246"/>
                      <a:pt x="-6943" y="228739"/>
                      <a:pt x="2053" y="223977"/>
                    </a:cubicBezTo>
                    <a:cubicBezTo>
                      <a:pt x="11049" y="219215"/>
                      <a:pt x="68463" y="185613"/>
                      <a:pt x="116353" y="149365"/>
                    </a:cubicBezTo>
                    <a:cubicBezTo>
                      <a:pt x="164243" y="113117"/>
                      <a:pt x="303149" y="-4622"/>
                      <a:pt x="294153" y="1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6" name="フリーフォーム: 図形 425">
                <a:extLst>
                  <a:ext uri="{FF2B5EF4-FFF2-40B4-BE49-F238E27FC236}">
                    <a16:creationId xmlns:a16="http://schemas.microsoft.com/office/drawing/2014/main" id="{9B9EEBE1-CD37-47FF-A91A-68CE8CCF3F1E}"/>
                  </a:ext>
                </a:extLst>
              </p:cNvPr>
              <p:cNvSpPr/>
              <p:nvPr/>
            </p:nvSpPr>
            <p:spPr>
              <a:xfrm>
                <a:off x="2814701" y="8127774"/>
                <a:ext cx="339765" cy="300164"/>
              </a:xfrm>
              <a:custGeom>
                <a:avLst/>
                <a:gdLst>
                  <a:gd name="connsiteX0" fmla="*/ 339662 w 339765"/>
                  <a:gd name="connsiteY0" fmla="*/ 226 h 300164"/>
                  <a:gd name="connsiteX1" fmla="*/ 145987 w 339765"/>
                  <a:gd name="connsiteY1" fmla="*/ 174851 h 300164"/>
                  <a:gd name="connsiteX2" fmla="*/ 1524 w 339765"/>
                  <a:gd name="connsiteY2" fmla="*/ 298676 h 300164"/>
                  <a:gd name="connsiteX3" fmla="*/ 76137 w 339765"/>
                  <a:gd name="connsiteY3" fmla="*/ 236764 h 300164"/>
                  <a:gd name="connsiteX4" fmla="*/ 171387 w 339765"/>
                  <a:gd name="connsiteY4" fmla="*/ 139926 h 300164"/>
                  <a:gd name="connsiteX5" fmla="*/ 339662 w 339765"/>
                  <a:gd name="connsiteY5" fmla="*/ 226 h 300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9765" h="300164">
                    <a:moveTo>
                      <a:pt x="339662" y="226"/>
                    </a:moveTo>
                    <a:cubicBezTo>
                      <a:pt x="335429" y="6047"/>
                      <a:pt x="202343" y="125109"/>
                      <a:pt x="145987" y="174851"/>
                    </a:cubicBezTo>
                    <a:cubicBezTo>
                      <a:pt x="89631" y="224593"/>
                      <a:pt x="13166" y="288357"/>
                      <a:pt x="1524" y="298676"/>
                    </a:cubicBezTo>
                    <a:cubicBezTo>
                      <a:pt x="-10118" y="308995"/>
                      <a:pt x="47827" y="263222"/>
                      <a:pt x="76137" y="236764"/>
                    </a:cubicBezTo>
                    <a:cubicBezTo>
                      <a:pt x="104447" y="210306"/>
                      <a:pt x="126143" y="177232"/>
                      <a:pt x="171387" y="139926"/>
                    </a:cubicBezTo>
                    <a:cubicBezTo>
                      <a:pt x="216631" y="102620"/>
                      <a:pt x="343895" y="-5595"/>
                      <a:pt x="339662" y="2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7" name="フリーフォーム: 図形 426">
                <a:extLst>
                  <a:ext uri="{FF2B5EF4-FFF2-40B4-BE49-F238E27FC236}">
                    <a16:creationId xmlns:a16="http://schemas.microsoft.com/office/drawing/2014/main" id="{F65E102D-242A-4262-B247-F35CFB97D025}"/>
                  </a:ext>
                </a:extLst>
              </p:cNvPr>
              <p:cNvSpPr/>
              <p:nvPr/>
            </p:nvSpPr>
            <p:spPr>
              <a:xfrm>
                <a:off x="2468445" y="8402634"/>
                <a:ext cx="382800" cy="369891"/>
              </a:xfrm>
              <a:custGeom>
                <a:avLst/>
                <a:gdLst>
                  <a:gd name="connsiteX0" fmla="*/ 382705 w 382800"/>
                  <a:gd name="connsiteY0" fmla="*/ 4 h 369891"/>
                  <a:gd name="connsiteX1" fmla="*/ 223955 w 382800"/>
                  <a:gd name="connsiteY1" fmla="*/ 163516 h 369891"/>
                  <a:gd name="connsiteX2" fmla="*/ 136643 w 382800"/>
                  <a:gd name="connsiteY2" fmla="*/ 266704 h 369891"/>
                  <a:gd name="connsiteX3" fmla="*/ 77905 w 382800"/>
                  <a:gd name="connsiteY3" fmla="*/ 327029 h 369891"/>
                  <a:gd name="connsiteX4" fmla="*/ 118 w 382800"/>
                  <a:gd name="connsiteY4" fmla="*/ 369891 h 369891"/>
                  <a:gd name="connsiteX5" fmla="*/ 65205 w 382800"/>
                  <a:gd name="connsiteY5" fmla="*/ 327029 h 369891"/>
                  <a:gd name="connsiteX6" fmla="*/ 244593 w 382800"/>
                  <a:gd name="connsiteY6" fmla="*/ 158754 h 369891"/>
                  <a:gd name="connsiteX7" fmla="*/ 382705 w 382800"/>
                  <a:gd name="connsiteY7" fmla="*/ 4 h 36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800" h="369891">
                    <a:moveTo>
                      <a:pt x="382705" y="4"/>
                    </a:moveTo>
                    <a:cubicBezTo>
                      <a:pt x="379265" y="798"/>
                      <a:pt x="264965" y="119066"/>
                      <a:pt x="223955" y="163516"/>
                    </a:cubicBezTo>
                    <a:cubicBezTo>
                      <a:pt x="182945" y="207966"/>
                      <a:pt x="136643" y="266704"/>
                      <a:pt x="136643" y="266704"/>
                    </a:cubicBezTo>
                    <a:cubicBezTo>
                      <a:pt x="112301" y="293956"/>
                      <a:pt x="100659" y="309831"/>
                      <a:pt x="77905" y="327029"/>
                    </a:cubicBezTo>
                    <a:cubicBezTo>
                      <a:pt x="55151" y="344227"/>
                      <a:pt x="2235" y="369891"/>
                      <a:pt x="118" y="369891"/>
                    </a:cubicBezTo>
                    <a:cubicBezTo>
                      <a:pt x="-1999" y="369891"/>
                      <a:pt x="24459" y="362218"/>
                      <a:pt x="65205" y="327029"/>
                    </a:cubicBezTo>
                    <a:cubicBezTo>
                      <a:pt x="105951" y="291840"/>
                      <a:pt x="192999" y="211142"/>
                      <a:pt x="244593" y="158754"/>
                    </a:cubicBezTo>
                    <a:cubicBezTo>
                      <a:pt x="296187" y="106367"/>
                      <a:pt x="386145" y="-790"/>
                      <a:pt x="382705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8" name="フリーフォーム: 図形 427">
                <a:extLst>
                  <a:ext uri="{FF2B5EF4-FFF2-40B4-BE49-F238E27FC236}">
                    <a16:creationId xmlns:a16="http://schemas.microsoft.com/office/drawing/2014/main" id="{5FF2EF5C-1065-4781-ABA2-61D1FE3C7EF2}"/>
                  </a:ext>
                </a:extLst>
              </p:cNvPr>
              <p:cNvSpPr/>
              <p:nvPr/>
            </p:nvSpPr>
            <p:spPr>
              <a:xfrm>
                <a:off x="3727265" y="7673781"/>
                <a:ext cx="164253" cy="105660"/>
              </a:xfrm>
              <a:custGeom>
                <a:avLst/>
                <a:gdLst>
                  <a:gd name="connsiteX0" fmla="*/ 185 w 164253"/>
                  <a:gd name="connsiteY0" fmla="*/ 14482 h 105660"/>
                  <a:gd name="connsiteX1" fmla="*/ 106548 w 164253"/>
                  <a:gd name="connsiteY1" fmla="*/ 194 h 105660"/>
                  <a:gd name="connsiteX2" fmla="*/ 138298 w 164253"/>
                  <a:gd name="connsiteY2" fmla="*/ 25594 h 105660"/>
                  <a:gd name="connsiteX3" fmla="*/ 163698 w 164253"/>
                  <a:gd name="connsiteY3" fmla="*/ 104969 h 105660"/>
                  <a:gd name="connsiteX4" fmla="*/ 154173 w 164253"/>
                  <a:gd name="connsiteY4" fmla="*/ 62107 h 105660"/>
                  <a:gd name="connsiteX5" fmla="*/ 135123 w 164253"/>
                  <a:gd name="connsiteY5" fmla="*/ 25594 h 105660"/>
                  <a:gd name="connsiteX6" fmla="*/ 185 w 164253"/>
                  <a:gd name="connsiteY6" fmla="*/ 14482 h 105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4253" h="105660">
                    <a:moveTo>
                      <a:pt x="185" y="14482"/>
                    </a:moveTo>
                    <a:cubicBezTo>
                      <a:pt x="-4577" y="10249"/>
                      <a:pt x="83529" y="-1658"/>
                      <a:pt x="106548" y="194"/>
                    </a:cubicBezTo>
                    <a:cubicBezTo>
                      <a:pt x="129567" y="2046"/>
                      <a:pt x="128773" y="8131"/>
                      <a:pt x="138298" y="25594"/>
                    </a:cubicBezTo>
                    <a:cubicBezTo>
                      <a:pt x="147823" y="43057"/>
                      <a:pt x="161052" y="98884"/>
                      <a:pt x="163698" y="104969"/>
                    </a:cubicBezTo>
                    <a:cubicBezTo>
                      <a:pt x="166344" y="111054"/>
                      <a:pt x="158935" y="75336"/>
                      <a:pt x="154173" y="62107"/>
                    </a:cubicBezTo>
                    <a:cubicBezTo>
                      <a:pt x="149411" y="48878"/>
                      <a:pt x="155496" y="35648"/>
                      <a:pt x="135123" y="25594"/>
                    </a:cubicBezTo>
                    <a:cubicBezTo>
                      <a:pt x="114750" y="15540"/>
                      <a:pt x="4947" y="18715"/>
                      <a:pt x="185" y="1448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9" name="フリーフォーム: 図形 428">
                <a:extLst>
                  <a:ext uri="{FF2B5EF4-FFF2-40B4-BE49-F238E27FC236}">
                    <a16:creationId xmlns:a16="http://schemas.microsoft.com/office/drawing/2014/main" id="{75CDED01-C3F1-4F16-BCC3-20D210B30735}"/>
                  </a:ext>
                </a:extLst>
              </p:cNvPr>
              <p:cNvSpPr/>
              <p:nvPr/>
            </p:nvSpPr>
            <p:spPr>
              <a:xfrm>
                <a:off x="3714377" y="7707491"/>
                <a:ext cx="156891" cy="101464"/>
              </a:xfrm>
              <a:custGeom>
                <a:avLst/>
                <a:gdLst>
                  <a:gd name="connsiteX0" fmla="*/ 373 w 156891"/>
                  <a:gd name="connsiteY0" fmla="*/ 4584 h 101464"/>
                  <a:gd name="connsiteX1" fmla="*/ 105148 w 156891"/>
                  <a:gd name="connsiteY1" fmla="*/ 1409 h 101464"/>
                  <a:gd name="connsiteX2" fmla="*/ 128961 w 156891"/>
                  <a:gd name="connsiteY2" fmla="*/ 26809 h 101464"/>
                  <a:gd name="connsiteX3" fmla="*/ 144836 w 156891"/>
                  <a:gd name="connsiteY3" fmla="*/ 101422 h 101464"/>
                  <a:gd name="connsiteX4" fmla="*/ 146423 w 156891"/>
                  <a:gd name="connsiteY4" fmla="*/ 15697 h 101464"/>
                  <a:gd name="connsiteX5" fmla="*/ 373 w 156891"/>
                  <a:gd name="connsiteY5" fmla="*/ 4584 h 101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891" h="101464">
                    <a:moveTo>
                      <a:pt x="373" y="4584"/>
                    </a:moveTo>
                    <a:cubicBezTo>
                      <a:pt x="-6506" y="2203"/>
                      <a:pt x="83717" y="-2295"/>
                      <a:pt x="105148" y="1409"/>
                    </a:cubicBezTo>
                    <a:cubicBezTo>
                      <a:pt x="126579" y="5113"/>
                      <a:pt x="122346" y="10140"/>
                      <a:pt x="128961" y="26809"/>
                    </a:cubicBezTo>
                    <a:cubicBezTo>
                      <a:pt x="135576" y="43478"/>
                      <a:pt x="141926" y="103274"/>
                      <a:pt x="144836" y="101422"/>
                    </a:cubicBezTo>
                    <a:cubicBezTo>
                      <a:pt x="147746" y="99570"/>
                      <a:pt x="169442" y="34483"/>
                      <a:pt x="146423" y="15697"/>
                    </a:cubicBezTo>
                    <a:cubicBezTo>
                      <a:pt x="123404" y="-3089"/>
                      <a:pt x="7252" y="6965"/>
                      <a:pt x="373" y="458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0" name="フリーフォーム: 図形 429">
                <a:extLst>
                  <a:ext uri="{FF2B5EF4-FFF2-40B4-BE49-F238E27FC236}">
                    <a16:creationId xmlns:a16="http://schemas.microsoft.com/office/drawing/2014/main" id="{E21420EE-0611-42EE-A3EC-AF40349A8DAA}"/>
                  </a:ext>
                </a:extLst>
              </p:cNvPr>
              <p:cNvSpPr/>
              <p:nvPr/>
            </p:nvSpPr>
            <p:spPr>
              <a:xfrm>
                <a:off x="3827364" y="7822093"/>
                <a:ext cx="83244" cy="536312"/>
              </a:xfrm>
              <a:custGeom>
                <a:avLst/>
                <a:gdLst>
                  <a:gd name="connsiteX0" fmla="*/ 57249 w 83244"/>
                  <a:gd name="connsiteY0" fmla="*/ 1107 h 536312"/>
                  <a:gd name="connsiteX1" fmla="*/ 15974 w 83244"/>
                  <a:gd name="connsiteY1" fmla="*/ 134457 h 536312"/>
                  <a:gd name="connsiteX2" fmla="*/ 17561 w 83244"/>
                  <a:gd name="connsiteY2" fmla="*/ 201132 h 536312"/>
                  <a:gd name="connsiteX3" fmla="*/ 14386 w 83244"/>
                  <a:gd name="connsiteY3" fmla="*/ 275745 h 536312"/>
                  <a:gd name="connsiteX4" fmla="*/ 20736 w 83244"/>
                  <a:gd name="connsiteY4" fmla="*/ 336070 h 536312"/>
                  <a:gd name="connsiteX5" fmla="*/ 69949 w 83244"/>
                  <a:gd name="connsiteY5" fmla="*/ 464657 h 536312"/>
                  <a:gd name="connsiteX6" fmla="*/ 81061 w 83244"/>
                  <a:gd name="connsiteY6" fmla="*/ 536095 h 536312"/>
                  <a:gd name="connsiteX7" fmla="*/ 74711 w 83244"/>
                  <a:gd name="connsiteY7" fmla="*/ 480532 h 536312"/>
                  <a:gd name="connsiteX8" fmla="*/ 99 w 83244"/>
                  <a:gd name="connsiteY8" fmla="*/ 317020 h 536312"/>
                  <a:gd name="connsiteX9" fmla="*/ 58836 w 83244"/>
                  <a:gd name="connsiteY9" fmla="*/ 83657 h 536312"/>
                  <a:gd name="connsiteX10" fmla="*/ 57249 w 83244"/>
                  <a:gd name="connsiteY10" fmla="*/ 1107 h 536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244" h="536312">
                    <a:moveTo>
                      <a:pt x="57249" y="1107"/>
                    </a:moveTo>
                    <a:cubicBezTo>
                      <a:pt x="50105" y="9574"/>
                      <a:pt x="22589" y="101120"/>
                      <a:pt x="15974" y="134457"/>
                    </a:cubicBezTo>
                    <a:cubicBezTo>
                      <a:pt x="9359" y="167794"/>
                      <a:pt x="17826" y="177584"/>
                      <a:pt x="17561" y="201132"/>
                    </a:cubicBezTo>
                    <a:cubicBezTo>
                      <a:pt x="17296" y="224680"/>
                      <a:pt x="13857" y="253255"/>
                      <a:pt x="14386" y="275745"/>
                    </a:cubicBezTo>
                    <a:cubicBezTo>
                      <a:pt x="14915" y="298235"/>
                      <a:pt x="11476" y="304585"/>
                      <a:pt x="20736" y="336070"/>
                    </a:cubicBezTo>
                    <a:cubicBezTo>
                      <a:pt x="29996" y="367555"/>
                      <a:pt x="59895" y="431319"/>
                      <a:pt x="69949" y="464657"/>
                    </a:cubicBezTo>
                    <a:cubicBezTo>
                      <a:pt x="80003" y="497995"/>
                      <a:pt x="80267" y="533449"/>
                      <a:pt x="81061" y="536095"/>
                    </a:cubicBezTo>
                    <a:cubicBezTo>
                      <a:pt x="81855" y="538741"/>
                      <a:pt x="88205" y="517045"/>
                      <a:pt x="74711" y="480532"/>
                    </a:cubicBezTo>
                    <a:cubicBezTo>
                      <a:pt x="61217" y="444020"/>
                      <a:pt x="2745" y="383166"/>
                      <a:pt x="99" y="317020"/>
                    </a:cubicBezTo>
                    <a:cubicBezTo>
                      <a:pt x="-2547" y="250874"/>
                      <a:pt x="48253" y="133399"/>
                      <a:pt x="58836" y="83657"/>
                    </a:cubicBezTo>
                    <a:cubicBezTo>
                      <a:pt x="69419" y="33915"/>
                      <a:pt x="64393" y="-7360"/>
                      <a:pt x="57249" y="110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1" name="フリーフォーム: 図形 430">
                <a:extLst>
                  <a:ext uri="{FF2B5EF4-FFF2-40B4-BE49-F238E27FC236}">
                    <a16:creationId xmlns:a16="http://schemas.microsoft.com/office/drawing/2014/main" id="{9D3B6D7F-BF66-4750-A6BF-809B5127BE5A}"/>
                  </a:ext>
                </a:extLst>
              </p:cNvPr>
              <p:cNvSpPr/>
              <p:nvPr/>
            </p:nvSpPr>
            <p:spPr>
              <a:xfrm>
                <a:off x="3805842" y="7840003"/>
                <a:ext cx="45635" cy="258282"/>
              </a:xfrm>
              <a:custGeom>
                <a:avLst/>
                <a:gdLst>
                  <a:gd name="connsiteX0" fmla="*/ 45433 w 45635"/>
                  <a:gd name="connsiteY0" fmla="*/ 660 h 258282"/>
                  <a:gd name="connsiteX1" fmla="*/ 16858 w 45635"/>
                  <a:gd name="connsiteY1" fmla="*/ 149885 h 258282"/>
                  <a:gd name="connsiteX2" fmla="*/ 2571 w 45635"/>
                  <a:gd name="connsiteY2" fmla="*/ 257835 h 258282"/>
                  <a:gd name="connsiteX3" fmla="*/ 12096 w 45635"/>
                  <a:gd name="connsiteY3" fmla="*/ 184810 h 258282"/>
                  <a:gd name="connsiteX4" fmla="*/ 983 w 45635"/>
                  <a:gd name="connsiteY4" fmla="*/ 99085 h 258282"/>
                  <a:gd name="connsiteX5" fmla="*/ 45433 w 45635"/>
                  <a:gd name="connsiteY5" fmla="*/ 660 h 258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635" h="258282">
                    <a:moveTo>
                      <a:pt x="45433" y="660"/>
                    </a:moveTo>
                    <a:cubicBezTo>
                      <a:pt x="48079" y="9127"/>
                      <a:pt x="24002" y="107022"/>
                      <a:pt x="16858" y="149885"/>
                    </a:cubicBezTo>
                    <a:cubicBezTo>
                      <a:pt x="9714" y="192748"/>
                      <a:pt x="3365" y="252014"/>
                      <a:pt x="2571" y="257835"/>
                    </a:cubicBezTo>
                    <a:cubicBezTo>
                      <a:pt x="1777" y="263656"/>
                      <a:pt x="12361" y="211268"/>
                      <a:pt x="12096" y="184810"/>
                    </a:cubicBezTo>
                    <a:cubicBezTo>
                      <a:pt x="11831" y="158352"/>
                      <a:pt x="-4044" y="130835"/>
                      <a:pt x="983" y="99085"/>
                    </a:cubicBezTo>
                    <a:cubicBezTo>
                      <a:pt x="6010" y="67335"/>
                      <a:pt x="42787" y="-7807"/>
                      <a:pt x="45433" y="6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2" name="フリーフォーム: 図形 431">
                <a:extLst>
                  <a:ext uri="{FF2B5EF4-FFF2-40B4-BE49-F238E27FC236}">
                    <a16:creationId xmlns:a16="http://schemas.microsoft.com/office/drawing/2014/main" id="{DC802C28-DFCB-479E-AD66-BA281058671D}"/>
                  </a:ext>
                </a:extLst>
              </p:cNvPr>
              <p:cNvSpPr/>
              <p:nvPr/>
            </p:nvSpPr>
            <p:spPr>
              <a:xfrm>
                <a:off x="3797884" y="8045009"/>
                <a:ext cx="80402" cy="254666"/>
              </a:xfrm>
              <a:custGeom>
                <a:avLst/>
                <a:gdLst>
                  <a:gd name="connsiteX0" fmla="*/ 13704 w 80402"/>
                  <a:gd name="connsiteY0" fmla="*/ 441 h 254666"/>
                  <a:gd name="connsiteX1" fmla="*/ 15291 w 80402"/>
                  <a:gd name="connsiteY1" fmla="*/ 73466 h 254666"/>
                  <a:gd name="connsiteX2" fmla="*/ 43866 w 80402"/>
                  <a:gd name="connsiteY2" fmla="*/ 183004 h 254666"/>
                  <a:gd name="connsiteX3" fmla="*/ 80379 w 80402"/>
                  <a:gd name="connsiteY3" fmla="*/ 254441 h 254666"/>
                  <a:gd name="connsiteX4" fmla="*/ 48629 w 80402"/>
                  <a:gd name="connsiteY4" fmla="*/ 202054 h 254666"/>
                  <a:gd name="connsiteX5" fmla="*/ 1004 w 80402"/>
                  <a:gd name="connsiteY5" fmla="*/ 106804 h 254666"/>
                  <a:gd name="connsiteX6" fmla="*/ 13704 w 80402"/>
                  <a:gd name="connsiteY6" fmla="*/ 441 h 254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0402" h="254666">
                    <a:moveTo>
                      <a:pt x="13704" y="441"/>
                    </a:moveTo>
                    <a:cubicBezTo>
                      <a:pt x="16085" y="-5115"/>
                      <a:pt x="10264" y="43039"/>
                      <a:pt x="15291" y="73466"/>
                    </a:cubicBezTo>
                    <a:cubicBezTo>
                      <a:pt x="20318" y="103893"/>
                      <a:pt x="33018" y="152842"/>
                      <a:pt x="43866" y="183004"/>
                    </a:cubicBezTo>
                    <a:cubicBezTo>
                      <a:pt x="54714" y="213166"/>
                      <a:pt x="79585" y="251266"/>
                      <a:pt x="80379" y="254441"/>
                    </a:cubicBezTo>
                    <a:cubicBezTo>
                      <a:pt x="81173" y="257616"/>
                      <a:pt x="61858" y="226660"/>
                      <a:pt x="48629" y="202054"/>
                    </a:cubicBezTo>
                    <a:cubicBezTo>
                      <a:pt x="35400" y="177448"/>
                      <a:pt x="6031" y="136966"/>
                      <a:pt x="1004" y="106804"/>
                    </a:cubicBezTo>
                    <a:cubicBezTo>
                      <a:pt x="-4023" y="76642"/>
                      <a:pt x="11323" y="5997"/>
                      <a:pt x="13704" y="4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3" name="フリーフォーム: 図形 432">
                <a:extLst>
                  <a:ext uri="{FF2B5EF4-FFF2-40B4-BE49-F238E27FC236}">
                    <a16:creationId xmlns:a16="http://schemas.microsoft.com/office/drawing/2014/main" id="{3253C4B6-8BBD-4571-80FB-845313D7AE12}"/>
                  </a:ext>
                </a:extLst>
              </p:cNvPr>
              <p:cNvSpPr/>
              <p:nvPr/>
            </p:nvSpPr>
            <p:spPr>
              <a:xfrm>
                <a:off x="1920554" y="8778774"/>
                <a:ext cx="602057" cy="339903"/>
              </a:xfrm>
              <a:custGeom>
                <a:avLst/>
                <a:gdLst>
                  <a:gd name="connsiteX0" fmla="*/ 601984 w 602057"/>
                  <a:gd name="connsiteY0" fmla="*/ 101 h 339903"/>
                  <a:gd name="connsiteX1" fmla="*/ 401959 w 602057"/>
                  <a:gd name="connsiteY1" fmla="*/ 95351 h 339903"/>
                  <a:gd name="connsiteX2" fmla="*/ 201934 w 602057"/>
                  <a:gd name="connsiteY2" fmla="*/ 189014 h 339903"/>
                  <a:gd name="connsiteX3" fmla="*/ 59059 w 602057"/>
                  <a:gd name="connsiteY3" fmla="*/ 274739 h 339903"/>
                  <a:gd name="connsiteX4" fmla="*/ 321 w 602057"/>
                  <a:gd name="connsiteY4" fmla="*/ 339826 h 339903"/>
                  <a:gd name="connsiteX5" fmla="*/ 81284 w 602057"/>
                  <a:gd name="connsiteY5" fmla="*/ 289026 h 339903"/>
                  <a:gd name="connsiteX6" fmla="*/ 374971 w 602057"/>
                  <a:gd name="connsiteY6" fmla="*/ 117576 h 339903"/>
                  <a:gd name="connsiteX7" fmla="*/ 601984 w 602057"/>
                  <a:gd name="connsiteY7" fmla="*/ 101 h 339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2057" h="339903">
                    <a:moveTo>
                      <a:pt x="601984" y="101"/>
                    </a:moveTo>
                    <a:cubicBezTo>
                      <a:pt x="606482" y="-3603"/>
                      <a:pt x="401959" y="95351"/>
                      <a:pt x="401959" y="95351"/>
                    </a:cubicBezTo>
                    <a:cubicBezTo>
                      <a:pt x="335284" y="126837"/>
                      <a:pt x="259084" y="159116"/>
                      <a:pt x="201934" y="189014"/>
                    </a:cubicBezTo>
                    <a:cubicBezTo>
                      <a:pt x="144784" y="218912"/>
                      <a:pt x="92661" y="249604"/>
                      <a:pt x="59059" y="274739"/>
                    </a:cubicBezTo>
                    <a:cubicBezTo>
                      <a:pt x="25457" y="299874"/>
                      <a:pt x="-3383" y="337445"/>
                      <a:pt x="321" y="339826"/>
                    </a:cubicBezTo>
                    <a:cubicBezTo>
                      <a:pt x="4025" y="342207"/>
                      <a:pt x="81284" y="289026"/>
                      <a:pt x="81284" y="289026"/>
                    </a:cubicBezTo>
                    <a:cubicBezTo>
                      <a:pt x="143726" y="251984"/>
                      <a:pt x="290569" y="162555"/>
                      <a:pt x="374971" y="117576"/>
                    </a:cubicBezTo>
                    <a:cubicBezTo>
                      <a:pt x="459373" y="72597"/>
                      <a:pt x="597486" y="3805"/>
                      <a:pt x="601984" y="1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4" name="フリーフォーム: 図形 433">
                <a:extLst>
                  <a:ext uri="{FF2B5EF4-FFF2-40B4-BE49-F238E27FC236}">
                    <a16:creationId xmlns:a16="http://schemas.microsoft.com/office/drawing/2014/main" id="{2CCB2416-879E-4B41-8C90-D1E7DB42D427}"/>
                  </a:ext>
                </a:extLst>
              </p:cNvPr>
              <p:cNvSpPr/>
              <p:nvPr/>
            </p:nvSpPr>
            <p:spPr>
              <a:xfrm>
                <a:off x="1897651" y="8787648"/>
                <a:ext cx="554099" cy="330073"/>
              </a:xfrm>
              <a:custGeom>
                <a:avLst/>
                <a:gdLst>
                  <a:gd name="connsiteX0" fmla="*/ 553449 w 554099"/>
                  <a:gd name="connsiteY0" fmla="*/ 752 h 330073"/>
                  <a:gd name="connsiteX1" fmla="*/ 264524 w 554099"/>
                  <a:gd name="connsiteY1" fmla="*/ 130927 h 330073"/>
                  <a:gd name="connsiteX2" fmla="*/ 83549 w 554099"/>
                  <a:gd name="connsiteY2" fmla="*/ 221415 h 330073"/>
                  <a:gd name="connsiteX3" fmla="*/ 999 w 554099"/>
                  <a:gd name="connsiteY3" fmla="*/ 327777 h 330073"/>
                  <a:gd name="connsiteX4" fmla="*/ 47037 w 554099"/>
                  <a:gd name="connsiteY4" fmla="*/ 286502 h 330073"/>
                  <a:gd name="connsiteX5" fmla="*/ 178799 w 554099"/>
                  <a:gd name="connsiteY5" fmla="*/ 194427 h 330073"/>
                  <a:gd name="connsiteX6" fmla="*/ 553449 w 554099"/>
                  <a:gd name="connsiteY6" fmla="*/ 752 h 330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4099" h="330073">
                    <a:moveTo>
                      <a:pt x="553449" y="752"/>
                    </a:moveTo>
                    <a:cubicBezTo>
                      <a:pt x="567737" y="-9831"/>
                      <a:pt x="342841" y="94150"/>
                      <a:pt x="264524" y="130927"/>
                    </a:cubicBezTo>
                    <a:cubicBezTo>
                      <a:pt x="186207" y="167704"/>
                      <a:pt x="127470" y="188607"/>
                      <a:pt x="83549" y="221415"/>
                    </a:cubicBezTo>
                    <a:cubicBezTo>
                      <a:pt x="39628" y="254223"/>
                      <a:pt x="7084" y="316929"/>
                      <a:pt x="999" y="327777"/>
                    </a:cubicBezTo>
                    <a:cubicBezTo>
                      <a:pt x="-5086" y="338625"/>
                      <a:pt x="17404" y="308727"/>
                      <a:pt x="47037" y="286502"/>
                    </a:cubicBezTo>
                    <a:cubicBezTo>
                      <a:pt x="76670" y="264277"/>
                      <a:pt x="91751" y="241523"/>
                      <a:pt x="178799" y="194427"/>
                    </a:cubicBezTo>
                    <a:cubicBezTo>
                      <a:pt x="265847" y="147331"/>
                      <a:pt x="539161" y="11335"/>
                      <a:pt x="553449" y="75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5" name="フリーフォーム: 図形 434">
                <a:extLst>
                  <a:ext uri="{FF2B5EF4-FFF2-40B4-BE49-F238E27FC236}">
                    <a16:creationId xmlns:a16="http://schemas.microsoft.com/office/drawing/2014/main" id="{067E6BC1-B51F-435A-8383-A6CAAD2BDB2A}"/>
                  </a:ext>
                </a:extLst>
              </p:cNvPr>
              <p:cNvSpPr/>
              <p:nvPr/>
            </p:nvSpPr>
            <p:spPr>
              <a:xfrm>
                <a:off x="1869454" y="9096150"/>
                <a:ext cx="67516" cy="201550"/>
              </a:xfrm>
              <a:custGeom>
                <a:avLst/>
                <a:gdLst>
                  <a:gd name="connsiteX0" fmla="*/ 67296 w 67516"/>
                  <a:gd name="connsiteY0" fmla="*/ 225 h 201550"/>
                  <a:gd name="connsiteX1" fmla="*/ 22846 w 67516"/>
                  <a:gd name="connsiteY1" fmla="*/ 74838 h 201550"/>
                  <a:gd name="connsiteX2" fmla="*/ 43484 w 67516"/>
                  <a:gd name="connsiteY2" fmla="*/ 200250 h 201550"/>
                  <a:gd name="connsiteX3" fmla="*/ 35546 w 67516"/>
                  <a:gd name="connsiteY3" fmla="*/ 135163 h 201550"/>
                  <a:gd name="connsiteX4" fmla="*/ 621 w 67516"/>
                  <a:gd name="connsiteY4" fmla="*/ 54200 h 201550"/>
                  <a:gd name="connsiteX5" fmla="*/ 67296 w 67516"/>
                  <a:gd name="connsiteY5" fmla="*/ 225 h 201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516" h="201550">
                    <a:moveTo>
                      <a:pt x="67296" y="225"/>
                    </a:moveTo>
                    <a:cubicBezTo>
                      <a:pt x="71000" y="3665"/>
                      <a:pt x="26815" y="41501"/>
                      <a:pt x="22846" y="74838"/>
                    </a:cubicBezTo>
                    <a:cubicBezTo>
                      <a:pt x="18877" y="108175"/>
                      <a:pt x="41367" y="190196"/>
                      <a:pt x="43484" y="200250"/>
                    </a:cubicBezTo>
                    <a:cubicBezTo>
                      <a:pt x="45601" y="210304"/>
                      <a:pt x="42690" y="159505"/>
                      <a:pt x="35546" y="135163"/>
                    </a:cubicBezTo>
                    <a:cubicBezTo>
                      <a:pt x="28402" y="110821"/>
                      <a:pt x="-4935" y="74837"/>
                      <a:pt x="621" y="54200"/>
                    </a:cubicBezTo>
                    <a:cubicBezTo>
                      <a:pt x="6177" y="33563"/>
                      <a:pt x="63592" y="-3215"/>
                      <a:pt x="67296" y="2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6" name="フリーフォーム: 図形 435">
                <a:extLst>
                  <a:ext uri="{FF2B5EF4-FFF2-40B4-BE49-F238E27FC236}">
                    <a16:creationId xmlns:a16="http://schemas.microsoft.com/office/drawing/2014/main" id="{678BF8A9-6CE1-4B82-894D-BFA318206C6F}"/>
                  </a:ext>
                </a:extLst>
              </p:cNvPr>
              <p:cNvSpPr/>
              <p:nvPr/>
            </p:nvSpPr>
            <p:spPr>
              <a:xfrm>
                <a:off x="1984013" y="9802703"/>
                <a:ext cx="265856" cy="799529"/>
              </a:xfrm>
              <a:custGeom>
                <a:avLst/>
                <a:gdLst>
                  <a:gd name="connsiteX0" fmla="*/ 170225 w 265856"/>
                  <a:gd name="connsiteY0" fmla="*/ 110 h 799529"/>
                  <a:gd name="connsiteX1" fmla="*/ 251187 w 265856"/>
                  <a:gd name="connsiteY1" fmla="*/ 192197 h 799529"/>
                  <a:gd name="connsiteX2" fmla="*/ 221025 w 265856"/>
                  <a:gd name="connsiteY2" fmla="*/ 277922 h 799529"/>
                  <a:gd name="connsiteX3" fmla="*/ 121012 w 265856"/>
                  <a:gd name="connsiteY3" fmla="*/ 546210 h 799529"/>
                  <a:gd name="connsiteX4" fmla="*/ 6712 w 265856"/>
                  <a:gd name="connsiteY4" fmla="*/ 785922 h 799529"/>
                  <a:gd name="connsiteX5" fmla="*/ 22587 w 265856"/>
                  <a:gd name="connsiteY5" fmla="*/ 746235 h 799529"/>
                  <a:gd name="connsiteX6" fmla="*/ 98787 w 265856"/>
                  <a:gd name="connsiteY6" fmla="*/ 549385 h 799529"/>
                  <a:gd name="connsiteX7" fmla="*/ 255950 w 265856"/>
                  <a:gd name="connsiteY7" fmla="*/ 212835 h 799529"/>
                  <a:gd name="connsiteX8" fmla="*/ 240075 w 265856"/>
                  <a:gd name="connsiteY8" fmla="*/ 165210 h 799529"/>
                  <a:gd name="connsiteX9" fmla="*/ 170225 w 265856"/>
                  <a:gd name="connsiteY9" fmla="*/ 110 h 799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5856" h="799529">
                    <a:moveTo>
                      <a:pt x="170225" y="110"/>
                    </a:moveTo>
                    <a:cubicBezTo>
                      <a:pt x="172077" y="4608"/>
                      <a:pt x="242720" y="145895"/>
                      <a:pt x="251187" y="192197"/>
                    </a:cubicBezTo>
                    <a:cubicBezTo>
                      <a:pt x="259654" y="238499"/>
                      <a:pt x="242721" y="218920"/>
                      <a:pt x="221025" y="277922"/>
                    </a:cubicBezTo>
                    <a:cubicBezTo>
                      <a:pt x="199329" y="336924"/>
                      <a:pt x="156731" y="461543"/>
                      <a:pt x="121012" y="546210"/>
                    </a:cubicBezTo>
                    <a:cubicBezTo>
                      <a:pt x="85293" y="630877"/>
                      <a:pt x="23116" y="752584"/>
                      <a:pt x="6712" y="785922"/>
                    </a:cubicBezTo>
                    <a:cubicBezTo>
                      <a:pt x="-9692" y="819260"/>
                      <a:pt x="7241" y="785658"/>
                      <a:pt x="22587" y="746235"/>
                    </a:cubicBezTo>
                    <a:cubicBezTo>
                      <a:pt x="37933" y="706812"/>
                      <a:pt x="59893" y="638285"/>
                      <a:pt x="98787" y="549385"/>
                    </a:cubicBezTo>
                    <a:cubicBezTo>
                      <a:pt x="137681" y="460485"/>
                      <a:pt x="232402" y="276864"/>
                      <a:pt x="255950" y="212835"/>
                    </a:cubicBezTo>
                    <a:cubicBezTo>
                      <a:pt x="279498" y="148806"/>
                      <a:pt x="255685" y="200400"/>
                      <a:pt x="240075" y="165210"/>
                    </a:cubicBezTo>
                    <a:cubicBezTo>
                      <a:pt x="224465" y="130020"/>
                      <a:pt x="168373" y="-4388"/>
                      <a:pt x="170225" y="1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7" name="フリーフォーム: 図形 436">
                <a:extLst>
                  <a:ext uri="{FF2B5EF4-FFF2-40B4-BE49-F238E27FC236}">
                    <a16:creationId xmlns:a16="http://schemas.microsoft.com/office/drawing/2014/main" id="{429A3D6C-1A3A-4EB4-B250-E4A3898E2476}"/>
                  </a:ext>
                </a:extLst>
              </p:cNvPr>
              <p:cNvSpPr/>
              <p:nvPr/>
            </p:nvSpPr>
            <p:spPr>
              <a:xfrm>
                <a:off x="2056099" y="9793155"/>
                <a:ext cx="214477" cy="717202"/>
              </a:xfrm>
              <a:custGeom>
                <a:avLst/>
                <a:gdLst>
                  <a:gd name="connsiteX0" fmla="*/ 126714 w 214477"/>
                  <a:gd name="connsiteY0" fmla="*/ 133 h 717202"/>
                  <a:gd name="connsiteX1" fmla="*/ 199739 w 214477"/>
                  <a:gd name="connsiteY1" fmla="*/ 190633 h 717202"/>
                  <a:gd name="connsiteX2" fmla="*/ 196564 w 214477"/>
                  <a:gd name="connsiteY2" fmla="*/ 250958 h 717202"/>
                  <a:gd name="connsiteX3" fmla="*/ 112426 w 214477"/>
                  <a:gd name="connsiteY3" fmla="*/ 450983 h 717202"/>
                  <a:gd name="connsiteX4" fmla="*/ 31464 w 214477"/>
                  <a:gd name="connsiteY4" fmla="*/ 647833 h 717202"/>
                  <a:gd name="connsiteX5" fmla="*/ 1301 w 214477"/>
                  <a:gd name="connsiteY5" fmla="*/ 714508 h 717202"/>
                  <a:gd name="connsiteX6" fmla="*/ 69564 w 214477"/>
                  <a:gd name="connsiteY6" fmla="*/ 570045 h 717202"/>
                  <a:gd name="connsiteX7" fmla="*/ 214026 w 214477"/>
                  <a:gd name="connsiteY7" fmla="*/ 222383 h 717202"/>
                  <a:gd name="connsiteX8" fmla="*/ 126714 w 214477"/>
                  <a:gd name="connsiteY8" fmla="*/ 133 h 71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4477" h="717202">
                    <a:moveTo>
                      <a:pt x="126714" y="133"/>
                    </a:moveTo>
                    <a:cubicBezTo>
                      <a:pt x="124333" y="-5159"/>
                      <a:pt x="188097" y="148829"/>
                      <a:pt x="199739" y="190633"/>
                    </a:cubicBezTo>
                    <a:cubicBezTo>
                      <a:pt x="211381" y="232437"/>
                      <a:pt x="211116" y="207566"/>
                      <a:pt x="196564" y="250958"/>
                    </a:cubicBezTo>
                    <a:cubicBezTo>
                      <a:pt x="182012" y="294350"/>
                      <a:pt x="139943" y="384837"/>
                      <a:pt x="112426" y="450983"/>
                    </a:cubicBezTo>
                    <a:cubicBezTo>
                      <a:pt x="84909" y="517129"/>
                      <a:pt x="49985" y="603912"/>
                      <a:pt x="31464" y="647833"/>
                    </a:cubicBezTo>
                    <a:cubicBezTo>
                      <a:pt x="12943" y="691754"/>
                      <a:pt x="-5049" y="727473"/>
                      <a:pt x="1301" y="714508"/>
                    </a:cubicBezTo>
                    <a:cubicBezTo>
                      <a:pt x="7651" y="701543"/>
                      <a:pt x="34110" y="652066"/>
                      <a:pt x="69564" y="570045"/>
                    </a:cubicBezTo>
                    <a:cubicBezTo>
                      <a:pt x="105018" y="488024"/>
                      <a:pt x="206353" y="314193"/>
                      <a:pt x="214026" y="222383"/>
                    </a:cubicBezTo>
                    <a:cubicBezTo>
                      <a:pt x="221699" y="130573"/>
                      <a:pt x="129095" y="5425"/>
                      <a:pt x="126714" y="1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8" name="フリーフォーム: 図形 437">
                <a:extLst>
                  <a:ext uri="{FF2B5EF4-FFF2-40B4-BE49-F238E27FC236}">
                    <a16:creationId xmlns:a16="http://schemas.microsoft.com/office/drawing/2014/main" id="{ABFA81C0-EF68-4E37-B526-60442F3A9AE4}"/>
                  </a:ext>
                </a:extLst>
              </p:cNvPr>
              <p:cNvSpPr/>
              <p:nvPr/>
            </p:nvSpPr>
            <p:spPr>
              <a:xfrm>
                <a:off x="2456436" y="10155395"/>
                <a:ext cx="625703" cy="454610"/>
              </a:xfrm>
              <a:custGeom>
                <a:avLst/>
                <a:gdLst>
                  <a:gd name="connsiteX0" fmla="*/ 624902 w 625703"/>
                  <a:gd name="connsiteY0" fmla="*/ 1430 h 454610"/>
                  <a:gd name="connsiteX1" fmla="*/ 382014 w 625703"/>
                  <a:gd name="connsiteY1" fmla="*/ 63343 h 454610"/>
                  <a:gd name="connsiteX2" fmla="*/ 247077 w 625703"/>
                  <a:gd name="connsiteY2" fmla="*/ 176055 h 454610"/>
                  <a:gd name="connsiteX3" fmla="*/ 35939 w 625703"/>
                  <a:gd name="connsiteY3" fmla="*/ 414180 h 454610"/>
                  <a:gd name="connsiteX4" fmla="*/ 2602 w 625703"/>
                  <a:gd name="connsiteY4" fmla="*/ 450693 h 454610"/>
                  <a:gd name="connsiteX5" fmla="*/ 64514 w 625703"/>
                  <a:gd name="connsiteY5" fmla="*/ 371318 h 454610"/>
                  <a:gd name="connsiteX6" fmla="*/ 293114 w 625703"/>
                  <a:gd name="connsiteY6" fmla="*/ 122080 h 454610"/>
                  <a:gd name="connsiteX7" fmla="*/ 624902 w 625703"/>
                  <a:gd name="connsiteY7" fmla="*/ 1430 h 454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5703" h="454610">
                    <a:moveTo>
                      <a:pt x="624902" y="1430"/>
                    </a:moveTo>
                    <a:cubicBezTo>
                      <a:pt x="639719" y="-8359"/>
                      <a:pt x="444985" y="34239"/>
                      <a:pt x="382014" y="63343"/>
                    </a:cubicBezTo>
                    <a:cubicBezTo>
                      <a:pt x="319043" y="92447"/>
                      <a:pt x="304756" y="117582"/>
                      <a:pt x="247077" y="176055"/>
                    </a:cubicBezTo>
                    <a:cubicBezTo>
                      <a:pt x="189398" y="234528"/>
                      <a:pt x="76685" y="368407"/>
                      <a:pt x="35939" y="414180"/>
                    </a:cubicBezTo>
                    <a:cubicBezTo>
                      <a:pt x="-4807" y="459953"/>
                      <a:pt x="-2160" y="457837"/>
                      <a:pt x="2602" y="450693"/>
                    </a:cubicBezTo>
                    <a:cubicBezTo>
                      <a:pt x="7364" y="443549"/>
                      <a:pt x="16095" y="426087"/>
                      <a:pt x="64514" y="371318"/>
                    </a:cubicBezTo>
                    <a:cubicBezTo>
                      <a:pt x="112933" y="316549"/>
                      <a:pt x="199451" y="185051"/>
                      <a:pt x="293114" y="122080"/>
                    </a:cubicBezTo>
                    <a:cubicBezTo>
                      <a:pt x="386776" y="59109"/>
                      <a:pt x="610085" y="11219"/>
                      <a:pt x="624902" y="14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9" name="フリーフォーム: 図形 438">
                <a:extLst>
                  <a:ext uri="{FF2B5EF4-FFF2-40B4-BE49-F238E27FC236}">
                    <a16:creationId xmlns:a16="http://schemas.microsoft.com/office/drawing/2014/main" id="{A439765C-E60B-42EC-AD21-E0AEABCA4562}"/>
                  </a:ext>
                </a:extLst>
              </p:cNvPr>
              <p:cNvSpPr/>
              <p:nvPr/>
            </p:nvSpPr>
            <p:spPr>
              <a:xfrm>
                <a:off x="2605576" y="10173743"/>
                <a:ext cx="484938" cy="284634"/>
              </a:xfrm>
              <a:custGeom>
                <a:avLst/>
                <a:gdLst>
                  <a:gd name="connsiteX0" fmla="*/ 483699 w 484938"/>
                  <a:gd name="connsiteY0" fmla="*/ 545 h 284634"/>
                  <a:gd name="connsiteX1" fmla="*/ 178899 w 484938"/>
                  <a:gd name="connsiteY1" fmla="*/ 114845 h 284634"/>
                  <a:gd name="connsiteX2" fmla="*/ 1099 w 484938"/>
                  <a:gd name="connsiteY2" fmla="*/ 283120 h 284634"/>
                  <a:gd name="connsiteX3" fmla="*/ 112224 w 484938"/>
                  <a:gd name="connsiteY3" fmla="*/ 191045 h 284634"/>
                  <a:gd name="connsiteX4" fmla="*/ 280499 w 484938"/>
                  <a:gd name="connsiteY4" fmla="*/ 76745 h 284634"/>
                  <a:gd name="connsiteX5" fmla="*/ 483699 w 484938"/>
                  <a:gd name="connsiteY5" fmla="*/ 545 h 284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4938" h="284634">
                    <a:moveTo>
                      <a:pt x="483699" y="545"/>
                    </a:moveTo>
                    <a:cubicBezTo>
                      <a:pt x="466766" y="6895"/>
                      <a:pt x="259332" y="67749"/>
                      <a:pt x="178899" y="114845"/>
                    </a:cubicBezTo>
                    <a:cubicBezTo>
                      <a:pt x="98466" y="161941"/>
                      <a:pt x="12211" y="270420"/>
                      <a:pt x="1099" y="283120"/>
                    </a:cubicBezTo>
                    <a:cubicBezTo>
                      <a:pt x="-10013" y="295820"/>
                      <a:pt x="65657" y="225441"/>
                      <a:pt x="112224" y="191045"/>
                    </a:cubicBezTo>
                    <a:cubicBezTo>
                      <a:pt x="158791" y="156649"/>
                      <a:pt x="221497" y="108760"/>
                      <a:pt x="280499" y="76745"/>
                    </a:cubicBezTo>
                    <a:cubicBezTo>
                      <a:pt x="339501" y="44730"/>
                      <a:pt x="500632" y="-5805"/>
                      <a:pt x="483699" y="5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0" name="フリーフォーム: 図形 439">
                <a:extLst>
                  <a:ext uri="{FF2B5EF4-FFF2-40B4-BE49-F238E27FC236}">
                    <a16:creationId xmlns:a16="http://schemas.microsoft.com/office/drawing/2014/main" id="{6CFF63EB-492C-45AB-8D2B-F8F7F6A7986C}"/>
                  </a:ext>
                </a:extLst>
              </p:cNvPr>
              <p:cNvSpPr/>
              <p:nvPr/>
            </p:nvSpPr>
            <p:spPr>
              <a:xfrm>
                <a:off x="3104454" y="9963069"/>
                <a:ext cx="853800" cy="171737"/>
              </a:xfrm>
              <a:custGeom>
                <a:avLst/>
                <a:gdLst>
                  <a:gd name="connsiteX0" fmla="*/ 853184 w 853800"/>
                  <a:gd name="connsiteY0" fmla="*/ 81 h 171737"/>
                  <a:gd name="connsiteX1" fmla="*/ 649984 w 853800"/>
                  <a:gd name="connsiteY1" fmla="*/ 98506 h 171737"/>
                  <a:gd name="connsiteX2" fmla="*/ 378521 w 853800"/>
                  <a:gd name="connsiteY2" fmla="*/ 154069 h 171737"/>
                  <a:gd name="connsiteX3" fmla="*/ 696 w 853800"/>
                  <a:gd name="connsiteY3" fmla="*/ 171531 h 171737"/>
                  <a:gd name="connsiteX4" fmla="*/ 292796 w 853800"/>
                  <a:gd name="connsiteY4" fmla="*/ 160419 h 171737"/>
                  <a:gd name="connsiteX5" fmla="*/ 584896 w 853800"/>
                  <a:gd name="connsiteY5" fmla="*/ 115969 h 171737"/>
                  <a:gd name="connsiteX6" fmla="*/ 853184 w 853800"/>
                  <a:gd name="connsiteY6" fmla="*/ 81 h 171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3800" h="171737">
                    <a:moveTo>
                      <a:pt x="853184" y="81"/>
                    </a:moveTo>
                    <a:cubicBezTo>
                      <a:pt x="864032" y="-2829"/>
                      <a:pt x="729094" y="72841"/>
                      <a:pt x="649984" y="98506"/>
                    </a:cubicBezTo>
                    <a:cubicBezTo>
                      <a:pt x="570873" y="124171"/>
                      <a:pt x="486736" y="141898"/>
                      <a:pt x="378521" y="154069"/>
                    </a:cubicBezTo>
                    <a:cubicBezTo>
                      <a:pt x="270306" y="166240"/>
                      <a:pt x="14983" y="170473"/>
                      <a:pt x="696" y="171531"/>
                    </a:cubicBezTo>
                    <a:cubicBezTo>
                      <a:pt x="-13591" y="172589"/>
                      <a:pt x="195429" y="169679"/>
                      <a:pt x="292796" y="160419"/>
                    </a:cubicBezTo>
                    <a:cubicBezTo>
                      <a:pt x="390163" y="151159"/>
                      <a:pt x="492027" y="139252"/>
                      <a:pt x="584896" y="115969"/>
                    </a:cubicBezTo>
                    <a:cubicBezTo>
                      <a:pt x="677765" y="92686"/>
                      <a:pt x="842336" y="2991"/>
                      <a:pt x="853184" y="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1" name="フリーフォーム: 図形 440">
                <a:extLst>
                  <a:ext uri="{FF2B5EF4-FFF2-40B4-BE49-F238E27FC236}">
                    <a16:creationId xmlns:a16="http://schemas.microsoft.com/office/drawing/2014/main" id="{630DF4A0-4F99-4E5A-9B8A-7C7BF5F290D6}"/>
                  </a:ext>
                </a:extLst>
              </p:cNvPr>
              <p:cNvSpPr/>
              <p:nvPr/>
            </p:nvSpPr>
            <p:spPr>
              <a:xfrm>
                <a:off x="3189288" y="9992151"/>
                <a:ext cx="776001" cy="171451"/>
              </a:xfrm>
              <a:custGeom>
                <a:avLst/>
                <a:gdLst>
                  <a:gd name="connsiteX0" fmla="*/ 0 w 776001"/>
                  <a:gd name="connsiteY0" fmla="*/ 171024 h 171451"/>
                  <a:gd name="connsiteX1" fmla="*/ 427037 w 776001"/>
                  <a:gd name="connsiteY1" fmla="*/ 123399 h 171451"/>
                  <a:gd name="connsiteX2" fmla="*/ 765175 w 776001"/>
                  <a:gd name="connsiteY2" fmla="*/ 2749 h 171451"/>
                  <a:gd name="connsiteX3" fmla="*/ 668337 w 776001"/>
                  <a:gd name="connsiteY3" fmla="*/ 47199 h 171451"/>
                  <a:gd name="connsiteX4" fmla="*/ 427037 w 776001"/>
                  <a:gd name="connsiteY4" fmla="*/ 140862 h 171451"/>
                  <a:gd name="connsiteX5" fmla="*/ 0 w 776001"/>
                  <a:gd name="connsiteY5" fmla="*/ 171024 h 171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6001" h="171451">
                    <a:moveTo>
                      <a:pt x="0" y="171024"/>
                    </a:moveTo>
                    <a:cubicBezTo>
                      <a:pt x="0" y="168114"/>
                      <a:pt x="299508" y="151445"/>
                      <a:pt x="427037" y="123399"/>
                    </a:cubicBezTo>
                    <a:cubicBezTo>
                      <a:pt x="554566" y="95353"/>
                      <a:pt x="724958" y="15449"/>
                      <a:pt x="765175" y="2749"/>
                    </a:cubicBezTo>
                    <a:cubicBezTo>
                      <a:pt x="805392" y="-9951"/>
                      <a:pt x="724693" y="24180"/>
                      <a:pt x="668337" y="47199"/>
                    </a:cubicBezTo>
                    <a:cubicBezTo>
                      <a:pt x="611981" y="70218"/>
                      <a:pt x="545835" y="119960"/>
                      <a:pt x="427037" y="140862"/>
                    </a:cubicBezTo>
                    <a:cubicBezTo>
                      <a:pt x="308239" y="161764"/>
                      <a:pt x="0" y="173934"/>
                      <a:pt x="0" y="1710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2" name="フリーフォーム: 図形 441">
                <a:extLst>
                  <a:ext uri="{FF2B5EF4-FFF2-40B4-BE49-F238E27FC236}">
                    <a16:creationId xmlns:a16="http://schemas.microsoft.com/office/drawing/2014/main" id="{16335734-B236-4212-9CD6-BCA97801C1E6}"/>
                  </a:ext>
                </a:extLst>
              </p:cNvPr>
              <p:cNvSpPr/>
              <p:nvPr/>
            </p:nvSpPr>
            <p:spPr>
              <a:xfrm>
                <a:off x="3997127" y="9647232"/>
                <a:ext cx="146665" cy="287921"/>
              </a:xfrm>
              <a:custGeom>
                <a:avLst/>
                <a:gdLst>
                  <a:gd name="connsiteX0" fmla="*/ 128786 w 146665"/>
                  <a:gd name="connsiteY0" fmla="*/ 6 h 287921"/>
                  <a:gd name="connsiteX1" fmla="*/ 131961 w 146665"/>
                  <a:gd name="connsiteY1" fmla="*/ 115893 h 287921"/>
                  <a:gd name="connsiteX2" fmla="*/ 1786 w 146665"/>
                  <a:gd name="connsiteY2" fmla="*/ 284168 h 287921"/>
                  <a:gd name="connsiteX3" fmla="*/ 62111 w 146665"/>
                  <a:gd name="connsiteY3" fmla="*/ 223843 h 287921"/>
                  <a:gd name="connsiteX4" fmla="*/ 144661 w 146665"/>
                  <a:gd name="connsiteY4" fmla="*/ 120656 h 287921"/>
                  <a:gd name="connsiteX5" fmla="*/ 128786 w 146665"/>
                  <a:gd name="connsiteY5" fmla="*/ 6 h 287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6665" h="287921">
                    <a:moveTo>
                      <a:pt x="128786" y="6"/>
                    </a:moveTo>
                    <a:cubicBezTo>
                      <a:pt x="126669" y="-788"/>
                      <a:pt x="153128" y="68533"/>
                      <a:pt x="131961" y="115893"/>
                    </a:cubicBezTo>
                    <a:cubicBezTo>
                      <a:pt x="110794" y="163253"/>
                      <a:pt x="13428" y="266176"/>
                      <a:pt x="1786" y="284168"/>
                    </a:cubicBezTo>
                    <a:cubicBezTo>
                      <a:pt x="-9856" y="302160"/>
                      <a:pt x="38299" y="251095"/>
                      <a:pt x="62111" y="223843"/>
                    </a:cubicBezTo>
                    <a:cubicBezTo>
                      <a:pt x="85923" y="196591"/>
                      <a:pt x="135930" y="159550"/>
                      <a:pt x="144661" y="120656"/>
                    </a:cubicBezTo>
                    <a:cubicBezTo>
                      <a:pt x="153392" y="81762"/>
                      <a:pt x="130903" y="800"/>
                      <a:pt x="128786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3" name="フリーフォーム: 図形 442">
                <a:extLst>
                  <a:ext uri="{FF2B5EF4-FFF2-40B4-BE49-F238E27FC236}">
                    <a16:creationId xmlns:a16="http://schemas.microsoft.com/office/drawing/2014/main" id="{D1689665-C092-4205-99B5-868C46380C77}"/>
                  </a:ext>
                </a:extLst>
              </p:cNvPr>
              <p:cNvSpPr/>
              <p:nvPr/>
            </p:nvSpPr>
            <p:spPr>
              <a:xfrm>
                <a:off x="3994045" y="9457503"/>
                <a:ext cx="172650" cy="513829"/>
              </a:xfrm>
              <a:custGeom>
                <a:avLst/>
                <a:gdLst>
                  <a:gd name="connsiteX0" fmla="*/ 105 w 172650"/>
                  <a:gd name="connsiteY0" fmla="*/ 2410 h 513829"/>
                  <a:gd name="connsiteX1" fmla="*/ 133455 w 172650"/>
                  <a:gd name="connsiteY1" fmla="*/ 134172 h 513829"/>
                  <a:gd name="connsiteX2" fmla="*/ 168380 w 172650"/>
                  <a:gd name="connsiteY2" fmla="*/ 246885 h 513829"/>
                  <a:gd name="connsiteX3" fmla="*/ 166793 w 172650"/>
                  <a:gd name="connsiteY3" fmla="*/ 311972 h 513829"/>
                  <a:gd name="connsiteX4" fmla="*/ 120755 w 172650"/>
                  <a:gd name="connsiteY4" fmla="*/ 397697 h 513829"/>
                  <a:gd name="connsiteX5" fmla="*/ 23918 w 172650"/>
                  <a:gd name="connsiteY5" fmla="*/ 513585 h 513829"/>
                  <a:gd name="connsiteX6" fmla="*/ 103293 w 172650"/>
                  <a:gd name="connsiteY6" fmla="*/ 423097 h 513829"/>
                  <a:gd name="connsiteX7" fmla="*/ 157268 w 172650"/>
                  <a:gd name="connsiteY7" fmla="*/ 254822 h 513829"/>
                  <a:gd name="connsiteX8" fmla="*/ 105 w 172650"/>
                  <a:gd name="connsiteY8" fmla="*/ 2410 h 513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2650" h="513829">
                    <a:moveTo>
                      <a:pt x="105" y="2410"/>
                    </a:moveTo>
                    <a:cubicBezTo>
                      <a:pt x="-3864" y="-17698"/>
                      <a:pt x="105409" y="93426"/>
                      <a:pt x="133455" y="134172"/>
                    </a:cubicBezTo>
                    <a:cubicBezTo>
                      <a:pt x="161501" y="174918"/>
                      <a:pt x="162824" y="217252"/>
                      <a:pt x="168380" y="246885"/>
                    </a:cubicBezTo>
                    <a:cubicBezTo>
                      <a:pt x="173936" y="276518"/>
                      <a:pt x="174730" y="286837"/>
                      <a:pt x="166793" y="311972"/>
                    </a:cubicBezTo>
                    <a:cubicBezTo>
                      <a:pt x="158856" y="337107"/>
                      <a:pt x="144567" y="364095"/>
                      <a:pt x="120755" y="397697"/>
                    </a:cubicBezTo>
                    <a:cubicBezTo>
                      <a:pt x="96943" y="431299"/>
                      <a:pt x="26828" y="509352"/>
                      <a:pt x="23918" y="513585"/>
                    </a:cubicBezTo>
                    <a:cubicBezTo>
                      <a:pt x="21008" y="517818"/>
                      <a:pt x="81068" y="466224"/>
                      <a:pt x="103293" y="423097"/>
                    </a:cubicBezTo>
                    <a:cubicBezTo>
                      <a:pt x="125518" y="379970"/>
                      <a:pt x="171291" y="322026"/>
                      <a:pt x="157268" y="254822"/>
                    </a:cubicBezTo>
                    <a:cubicBezTo>
                      <a:pt x="143245" y="187618"/>
                      <a:pt x="4074" y="22518"/>
                      <a:pt x="105" y="24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4" name="フリーフォーム: 図形 443">
                <a:extLst>
                  <a:ext uri="{FF2B5EF4-FFF2-40B4-BE49-F238E27FC236}">
                    <a16:creationId xmlns:a16="http://schemas.microsoft.com/office/drawing/2014/main" id="{E0EDB4EA-11AD-49B1-960B-134E0BCC539C}"/>
                  </a:ext>
                </a:extLst>
              </p:cNvPr>
              <p:cNvSpPr/>
              <p:nvPr/>
            </p:nvSpPr>
            <p:spPr>
              <a:xfrm>
                <a:off x="3813098" y="8986835"/>
                <a:ext cx="96649" cy="407540"/>
              </a:xfrm>
              <a:custGeom>
                <a:avLst/>
                <a:gdLst>
                  <a:gd name="connsiteX0" fmla="*/ 15952 w 96649"/>
                  <a:gd name="connsiteY0" fmla="*/ 3 h 407540"/>
                  <a:gd name="connsiteX1" fmla="*/ 14365 w 96649"/>
                  <a:gd name="connsiteY1" fmla="*/ 157165 h 407540"/>
                  <a:gd name="connsiteX2" fmla="*/ 23890 w 96649"/>
                  <a:gd name="connsiteY2" fmla="*/ 228603 h 407540"/>
                  <a:gd name="connsiteX3" fmla="*/ 95327 w 96649"/>
                  <a:gd name="connsiteY3" fmla="*/ 403228 h 407540"/>
                  <a:gd name="connsiteX4" fmla="*/ 65165 w 96649"/>
                  <a:gd name="connsiteY4" fmla="*/ 338140 h 407540"/>
                  <a:gd name="connsiteX5" fmla="*/ 1665 w 96649"/>
                  <a:gd name="connsiteY5" fmla="*/ 161928 h 407540"/>
                  <a:gd name="connsiteX6" fmla="*/ 15952 w 96649"/>
                  <a:gd name="connsiteY6" fmla="*/ 3 h 407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6649" h="407540">
                    <a:moveTo>
                      <a:pt x="15952" y="3"/>
                    </a:moveTo>
                    <a:cubicBezTo>
                      <a:pt x="18069" y="-791"/>
                      <a:pt x="13042" y="119065"/>
                      <a:pt x="14365" y="157165"/>
                    </a:cubicBezTo>
                    <a:cubicBezTo>
                      <a:pt x="15688" y="195265"/>
                      <a:pt x="10396" y="187593"/>
                      <a:pt x="23890" y="228603"/>
                    </a:cubicBezTo>
                    <a:cubicBezTo>
                      <a:pt x="37384" y="269613"/>
                      <a:pt x="88448" y="384972"/>
                      <a:pt x="95327" y="403228"/>
                    </a:cubicBezTo>
                    <a:cubicBezTo>
                      <a:pt x="102206" y="421484"/>
                      <a:pt x="80775" y="378357"/>
                      <a:pt x="65165" y="338140"/>
                    </a:cubicBezTo>
                    <a:cubicBezTo>
                      <a:pt x="49555" y="297923"/>
                      <a:pt x="9073" y="215638"/>
                      <a:pt x="1665" y="161928"/>
                    </a:cubicBezTo>
                    <a:cubicBezTo>
                      <a:pt x="-5743" y="108218"/>
                      <a:pt x="13835" y="797"/>
                      <a:pt x="15952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5" name="フリーフォーム: 図形 444">
                <a:extLst>
                  <a:ext uri="{FF2B5EF4-FFF2-40B4-BE49-F238E27FC236}">
                    <a16:creationId xmlns:a16="http://schemas.microsoft.com/office/drawing/2014/main" id="{642BB4CA-7A76-4DA5-B64D-F4FDB38EE0FD}"/>
                  </a:ext>
                </a:extLst>
              </p:cNvPr>
              <p:cNvSpPr/>
              <p:nvPr/>
            </p:nvSpPr>
            <p:spPr>
              <a:xfrm>
                <a:off x="3863957" y="9002303"/>
                <a:ext cx="75344" cy="299835"/>
              </a:xfrm>
              <a:custGeom>
                <a:avLst/>
                <a:gdLst>
                  <a:gd name="connsiteX0" fmla="*/ 46056 w 75344"/>
                  <a:gd name="connsiteY0" fmla="*/ 410 h 299835"/>
                  <a:gd name="connsiteX1" fmla="*/ 14306 w 75344"/>
                  <a:gd name="connsiteY1" fmla="*/ 121060 h 299835"/>
                  <a:gd name="connsiteX2" fmla="*/ 74631 w 75344"/>
                  <a:gd name="connsiteY2" fmla="*/ 297272 h 299835"/>
                  <a:gd name="connsiteX3" fmla="*/ 44468 w 75344"/>
                  <a:gd name="connsiteY3" fmla="*/ 216310 h 299835"/>
                  <a:gd name="connsiteX4" fmla="*/ 18 w 75344"/>
                  <a:gd name="connsiteY4" fmla="*/ 86135 h 299835"/>
                  <a:gd name="connsiteX5" fmla="*/ 46056 w 75344"/>
                  <a:gd name="connsiteY5" fmla="*/ 410 h 299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344" h="299835">
                    <a:moveTo>
                      <a:pt x="46056" y="410"/>
                    </a:moveTo>
                    <a:cubicBezTo>
                      <a:pt x="48437" y="6231"/>
                      <a:pt x="9544" y="71583"/>
                      <a:pt x="14306" y="121060"/>
                    </a:cubicBezTo>
                    <a:cubicBezTo>
                      <a:pt x="19068" y="170537"/>
                      <a:pt x="69604" y="281397"/>
                      <a:pt x="74631" y="297272"/>
                    </a:cubicBezTo>
                    <a:cubicBezTo>
                      <a:pt x="79658" y="313147"/>
                      <a:pt x="56904" y="251500"/>
                      <a:pt x="44468" y="216310"/>
                    </a:cubicBezTo>
                    <a:cubicBezTo>
                      <a:pt x="32032" y="181120"/>
                      <a:pt x="1076" y="120266"/>
                      <a:pt x="18" y="86135"/>
                    </a:cubicBezTo>
                    <a:cubicBezTo>
                      <a:pt x="-1040" y="52004"/>
                      <a:pt x="43675" y="-5411"/>
                      <a:pt x="46056" y="4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6" name="フリーフォーム: 図形 445">
                <a:extLst>
                  <a:ext uri="{FF2B5EF4-FFF2-40B4-BE49-F238E27FC236}">
                    <a16:creationId xmlns:a16="http://schemas.microsoft.com/office/drawing/2014/main" id="{85E1CC07-6564-47EB-827E-DDE44EA0C1E2}"/>
                  </a:ext>
                </a:extLst>
              </p:cNvPr>
              <p:cNvSpPr/>
              <p:nvPr/>
            </p:nvSpPr>
            <p:spPr>
              <a:xfrm>
                <a:off x="3736967" y="7717957"/>
                <a:ext cx="100149" cy="86279"/>
              </a:xfrm>
              <a:custGeom>
                <a:avLst/>
                <a:gdLst>
                  <a:gd name="connsiteX0" fmla="*/ 57158 w 100149"/>
                  <a:gd name="connsiteY0" fmla="*/ 468 h 86279"/>
                  <a:gd name="connsiteX1" fmla="*/ 19058 w 100149"/>
                  <a:gd name="connsiteY1" fmla="*/ 36981 h 86279"/>
                  <a:gd name="connsiteX2" fmla="*/ 38108 w 100149"/>
                  <a:gd name="connsiteY2" fmla="*/ 71906 h 86279"/>
                  <a:gd name="connsiteX3" fmla="*/ 100021 w 100149"/>
                  <a:gd name="connsiteY3" fmla="*/ 86193 h 86279"/>
                  <a:gd name="connsiteX4" fmla="*/ 55571 w 100149"/>
                  <a:gd name="connsiteY4" fmla="*/ 78256 h 86279"/>
                  <a:gd name="connsiteX5" fmla="*/ 8 w 100149"/>
                  <a:gd name="connsiteY5" fmla="*/ 63968 h 86279"/>
                  <a:gd name="connsiteX6" fmla="*/ 57158 w 100149"/>
                  <a:gd name="connsiteY6" fmla="*/ 468 h 86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49" h="86279">
                    <a:moveTo>
                      <a:pt x="57158" y="468"/>
                    </a:moveTo>
                    <a:cubicBezTo>
                      <a:pt x="60333" y="-4030"/>
                      <a:pt x="22233" y="25075"/>
                      <a:pt x="19058" y="36981"/>
                    </a:cubicBezTo>
                    <a:cubicBezTo>
                      <a:pt x="15883" y="48887"/>
                      <a:pt x="24614" y="63704"/>
                      <a:pt x="38108" y="71906"/>
                    </a:cubicBezTo>
                    <a:cubicBezTo>
                      <a:pt x="51602" y="80108"/>
                      <a:pt x="97111" y="85135"/>
                      <a:pt x="100021" y="86193"/>
                    </a:cubicBezTo>
                    <a:cubicBezTo>
                      <a:pt x="102931" y="87251"/>
                      <a:pt x="55571" y="78256"/>
                      <a:pt x="55571" y="78256"/>
                    </a:cubicBezTo>
                    <a:cubicBezTo>
                      <a:pt x="38902" y="74552"/>
                      <a:pt x="802" y="75345"/>
                      <a:pt x="8" y="63968"/>
                    </a:cubicBezTo>
                    <a:cubicBezTo>
                      <a:pt x="-786" y="52591"/>
                      <a:pt x="53983" y="4966"/>
                      <a:pt x="57158" y="4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7" name="フリーフォーム: 図形 446">
                <a:extLst>
                  <a:ext uri="{FF2B5EF4-FFF2-40B4-BE49-F238E27FC236}">
                    <a16:creationId xmlns:a16="http://schemas.microsoft.com/office/drawing/2014/main" id="{5CBC8526-4702-4944-AB2F-0B974F48D9B1}"/>
                  </a:ext>
                </a:extLst>
              </p:cNvPr>
              <p:cNvSpPr/>
              <p:nvPr/>
            </p:nvSpPr>
            <p:spPr>
              <a:xfrm>
                <a:off x="3558575" y="7815150"/>
                <a:ext cx="97513" cy="74748"/>
              </a:xfrm>
              <a:custGeom>
                <a:avLst/>
                <a:gdLst>
                  <a:gd name="connsiteX0" fmla="*/ 41875 w 97513"/>
                  <a:gd name="connsiteY0" fmla="*/ 113 h 74748"/>
                  <a:gd name="connsiteX1" fmla="*/ 14888 w 97513"/>
                  <a:gd name="connsiteY1" fmla="*/ 54088 h 74748"/>
                  <a:gd name="connsiteX2" fmla="*/ 97438 w 97513"/>
                  <a:gd name="connsiteY2" fmla="*/ 73138 h 74748"/>
                  <a:gd name="connsiteX3" fmla="*/ 29175 w 97513"/>
                  <a:gd name="connsiteY3" fmla="*/ 71550 h 74748"/>
                  <a:gd name="connsiteX4" fmla="*/ 600 w 97513"/>
                  <a:gd name="connsiteY4" fmla="*/ 69963 h 74748"/>
                  <a:gd name="connsiteX5" fmla="*/ 41875 w 97513"/>
                  <a:gd name="connsiteY5" fmla="*/ 113 h 7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513" h="74748">
                    <a:moveTo>
                      <a:pt x="41875" y="113"/>
                    </a:moveTo>
                    <a:cubicBezTo>
                      <a:pt x="44256" y="-2533"/>
                      <a:pt x="5628" y="41917"/>
                      <a:pt x="14888" y="54088"/>
                    </a:cubicBezTo>
                    <a:cubicBezTo>
                      <a:pt x="24148" y="66259"/>
                      <a:pt x="95057" y="70228"/>
                      <a:pt x="97438" y="73138"/>
                    </a:cubicBezTo>
                    <a:cubicBezTo>
                      <a:pt x="99819" y="76048"/>
                      <a:pt x="45315" y="72079"/>
                      <a:pt x="29175" y="71550"/>
                    </a:cubicBezTo>
                    <a:cubicBezTo>
                      <a:pt x="13035" y="71021"/>
                      <a:pt x="-3369" y="80017"/>
                      <a:pt x="600" y="69963"/>
                    </a:cubicBezTo>
                    <a:cubicBezTo>
                      <a:pt x="4569" y="59909"/>
                      <a:pt x="39494" y="2759"/>
                      <a:pt x="41875" y="1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8" name="フリーフォーム: 図形 447">
                <a:extLst>
                  <a:ext uri="{FF2B5EF4-FFF2-40B4-BE49-F238E27FC236}">
                    <a16:creationId xmlns:a16="http://schemas.microsoft.com/office/drawing/2014/main" id="{B98D2DB9-41EC-4C39-8D12-062A492507B7}"/>
                  </a:ext>
                </a:extLst>
              </p:cNvPr>
              <p:cNvSpPr/>
              <p:nvPr/>
            </p:nvSpPr>
            <p:spPr>
              <a:xfrm>
                <a:off x="3615337" y="7902549"/>
                <a:ext cx="105784" cy="132548"/>
              </a:xfrm>
              <a:custGeom>
                <a:avLst/>
                <a:gdLst>
                  <a:gd name="connsiteX0" fmla="*/ 81951 w 105784"/>
                  <a:gd name="connsiteY0" fmla="*/ 26 h 132548"/>
                  <a:gd name="connsiteX1" fmla="*/ 105763 w 105784"/>
                  <a:gd name="connsiteY1" fmla="*/ 120676 h 132548"/>
                  <a:gd name="connsiteX2" fmla="*/ 77188 w 105784"/>
                  <a:gd name="connsiteY2" fmla="*/ 128614 h 132548"/>
                  <a:gd name="connsiteX3" fmla="*/ 51788 w 105784"/>
                  <a:gd name="connsiteY3" fmla="*/ 125439 h 132548"/>
                  <a:gd name="connsiteX4" fmla="*/ 7338 w 105784"/>
                  <a:gd name="connsiteY4" fmla="*/ 123851 h 132548"/>
                  <a:gd name="connsiteX5" fmla="*/ 7338 w 105784"/>
                  <a:gd name="connsiteY5" fmla="*/ 125439 h 132548"/>
                  <a:gd name="connsiteX6" fmla="*/ 78776 w 105784"/>
                  <a:gd name="connsiteY6" fmla="*/ 117501 h 132548"/>
                  <a:gd name="connsiteX7" fmla="*/ 86713 w 105784"/>
                  <a:gd name="connsiteY7" fmla="*/ 109564 h 132548"/>
                  <a:gd name="connsiteX8" fmla="*/ 81951 w 105784"/>
                  <a:gd name="connsiteY8" fmla="*/ 26 h 132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784" h="132548">
                    <a:moveTo>
                      <a:pt x="81951" y="26"/>
                    </a:moveTo>
                    <a:cubicBezTo>
                      <a:pt x="85126" y="1878"/>
                      <a:pt x="106557" y="99245"/>
                      <a:pt x="105763" y="120676"/>
                    </a:cubicBezTo>
                    <a:cubicBezTo>
                      <a:pt x="104969" y="142107"/>
                      <a:pt x="86184" y="127820"/>
                      <a:pt x="77188" y="128614"/>
                    </a:cubicBezTo>
                    <a:cubicBezTo>
                      <a:pt x="68192" y="129408"/>
                      <a:pt x="63430" y="126233"/>
                      <a:pt x="51788" y="125439"/>
                    </a:cubicBezTo>
                    <a:cubicBezTo>
                      <a:pt x="40146" y="124645"/>
                      <a:pt x="14746" y="123851"/>
                      <a:pt x="7338" y="123851"/>
                    </a:cubicBezTo>
                    <a:cubicBezTo>
                      <a:pt x="-70" y="123851"/>
                      <a:pt x="-4568" y="126497"/>
                      <a:pt x="7338" y="125439"/>
                    </a:cubicBezTo>
                    <a:cubicBezTo>
                      <a:pt x="19244" y="124381"/>
                      <a:pt x="65547" y="120147"/>
                      <a:pt x="78776" y="117501"/>
                    </a:cubicBezTo>
                    <a:cubicBezTo>
                      <a:pt x="92005" y="114855"/>
                      <a:pt x="85655" y="124910"/>
                      <a:pt x="86713" y="109564"/>
                    </a:cubicBezTo>
                    <a:cubicBezTo>
                      <a:pt x="87771" y="94218"/>
                      <a:pt x="78776" y="-1826"/>
                      <a:pt x="81951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9" name="フリーフォーム: 図形 448">
                <a:extLst>
                  <a:ext uri="{FF2B5EF4-FFF2-40B4-BE49-F238E27FC236}">
                    <a16:creationId xmlns:a16="http://schemas.microsoft.com/office/drawing/2014/main" id="{04025D1F-3725-40B6-9710-9FE34A877AC2}"/>
                  </a:ext>
                </a:extLst>
              </p:cNvPr>
              <p:cNvSpPr/>
              <p:nvPr/>
            </p:nvSpPr>
            <p:spPr>
              <a:xfrm>
                <a:off x="3603384" y="7905699"/>
                <a:ext cx="89252" cy="117636"/>
              </a:xfrm>
              <a:custGeom>
                <a:avLst/>
                <a:gdLst>
                  <a:gd name="connsiteX0" fmla="*/ 89141 w 89252"/>
                  <a:gd name="connsiteY0" fmla="*/ 51 h 117636"/>
                  <a:gd name="connsiteX1" fmla="*/ 5004 w 89252"/>
                  <a:gd name="connsiteY1" fmla="*/ 33389 h 117636"/>
                  <a:gd name="connsiteX2" fmla="*/ 22466 w 89252"/>
                  <a:gd name="connsiteY2" fmla="*/ 61964 h 117636"/>
                  <a:gd name="connsiteX3" fmla="*/ 241 w 89252"/>
                  <a:gd name="connsiteY3" fmla="*/ 81014 h 117636"/>
                  <a:gd name="connsiteX4" fmla="*/ 39929 w 89252"/>
                  <a:gd name="connsiteY4" fmla="*/ 117526 h 117636"/>
                  <a:gd name="connsiteX5" fmla="*/ 8179 w 89252"/>
                  <a:gd name="connsiteY5" fmla="*/ 90539 h 117636"/>
                  <a:gd name="connsiteX6" fmla="*/ 22466 w 89252"/>
                  <a:gd name="connsiteY6" fmla="*/ 41326 h 117636"/>
                  <a:gd name="connsiteX7" fmla="*/ 89141 w 89252"/>
                  <a:gd name="connsiteY7" fmla="*/ 51 h 117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252" h="117636">
                    <a:moveTo>
                      <a:pt x="89141" y="51"/>
                    </a:moveTo>
                    <a:cubicBezTo>
                      <a:pt x="86231" y="-1272"/>
                      <a:pt x="16116" y="23070"/>
                      <a:pt x="5004" y="33389"/>
                    </a:cubicBezTo>
                    <a:cubicBezTo>
                      <a:pt x="-6108" y="43708"/>
                      <a:pt x="23260" y="54027"/>
                      <a:pt x="22466" y="61964"/>
                    </a:cubicBezTo>
                    <a:cubicBezTo>
                      <a:pt x="21672" y="69901"/>
                      <a:pt x="-2669" y="71754"/>
                      <a:pt x="241" y="81014"/>
                    </a:cubicBezTo>
                    <a:cubicBezTo>
                      <a:pt x="3151" y="90274"/>
                      <a:pt x="38606" y="115939"/>
                      <a:pt x="39929" y="117526"/>
                    </a:cubicBezTo>
                    <a:cubicBezTo>
                      <a:pt x="41252" y="119113"/>
                      <a:pt x="11089" y="103239"/>
                      <a:pt x="8179" y="90539"/>
                    </a:cubicBezTo>
                    <a:cubicBezTo>
                      <a:pt x="5268" y="77839"/>
                      <a:pt x="7914" y="52703"/>
                      <a:pt x="22466" y="41326"/>
                    </a:cubicBezTo>
                    <a:cubicBezTo>
                      <a:pt x="37018" y="29949"/>
                      <a:pt x="92051" y="1374"/>
                      <a:pt x="89141" y="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0" name="フリーフォーム: 図形 449">
                <a:extLst>
                  <a:ext uri="{FF2B5EF4-FFF2-40B4-BE49-F238E27FC236}">
                    <a16:creationId xmlns:a16="http://schemas.microsoft.com/office/drawing/2014/main" id="{7B80FD6F-7C11-4D60-B756-3BC597CE3729}"/>
                  </a:ext>
                </a:extLst>
              </p:cNvPr>
              <p:cNvSpPr/>
              <p:nvPr/>
            </p:nvSpPr>
            <p:spPr>
              <a:xfrm>
                <a:off x="3682983" y="8059031"/>
                <a:ext cx="77963" cy="89430"/>
              </a:xfrm>
              <a:custGeom>
                <a:avLst/>
                <a:gdLst>
                  <a:gd name="connsiteX0" fmla="*/ 77805 w 77963"/>
                  <a:gd name="connsiteY0" fmla="*/ 3882 h 89430"/>
                  <a:gd name="connsiteX1" fmla="*/ 20655 w 77963"/>
                  <a:gd name="connsiteY1" fmla="*/ 13407 h 89430"/>
                  <a:gd name="connsiteX2" fmla="*/ 34942 w 77963"/>
                  <a:gd name="connsiteY2" fmla="*/ 83257 h 89430"/>
                  <a:gd name="connsiteX3" fmla="*/ 52405 w 77963"/>
                  <a:gd name="connsiteY3" fmla="*/ 83257 h 89430"/>
                  <a:gd name="connsiteX4" fmla="*/ 17 w 77963"/>
                  <a:gd name="connsiteY4" fmla="*/ 59444 h 89430"/>
                  <a:gd name="connsiteX5" fmla="*/ 77805 w 77963"/>
                  <a:gd name="connsiteY5" fmla="*/ 3882 h 89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963" h="89430">
                    <a:moveTo>
                      <a:pt x="77805" y="3882"/>
                    </a:moveTo>
                    <a:cubicBezTo>
                      <a:pt x="81245" y="-3791"/>
                      <a:pt x="27799" y="178"/>
                      <a:pt x="20655" y="13407"/>
                    </a:cubicBezTo>
                    <a:cubicBezTo>
                      <a:pt x="13511" y="26636"/>
                      <a:pt x="29650" y="71615"/>
                      <a:pt x="34942" y="83257"/>
                    </a:cubicBezTo>
                    <a:cubicBezTo>
                      <a:pt x="40234" y="94899"/>
                      <a:pt x="58226" y="87226"/>
                      <a:pt x="52405" y="83257"/>
                    </a:cubicBezTo>
                    <a:cubicBezTo>
                      <a:pt x="46584" y="79288"/>
                      <a:pt x="1340" y="72673"/>
                      <a:pt x="17" y="59444"/>
                    </a:cubicBezTo>
                    <a:cubicBezTo>
                      <a:pt x="-1306" y="46215"/>
                      <a:pt x="74365" y="11555"/>
                      <a:pt x="77805" y="388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1" name="フリーフォーム: 図形 450">
                <a:extLst>
                  <a:ext uri="{FF2B5EF4-FFF2-40B4-BE49-F238E27FC236}">
                    <a16:creationId xmlns:a16="http://schemas.microsoft.com/office/drawing/2014/main" id="{EC3A662F-5676-4B31-AA15-502BED568CDD}"/>
                  </a:ext>
                </a:extLst>
              </p:cNvPr>
              <p:cNvSpPr/>
              <p:nvPr/>
            </p:nvSpPr>
            <p:spPr>
              <a:xfrm>
                <a:off x="3767081" y="8288070"/>
                <a:ext cx="68774" cy="89109"/>
              </a:xfrm>
              <a:custGeom>
                <a:avLst/>
                <a:gdLst>
                  <a:gd name="connsiteX0" fmla="*/ 55619 w 68774"/>
                  <a:gd name="connsiteY0" fmla="*/ 268 h 89109"/>
                  <a:gd name="connsiteX1" fmla="*/ 57 w 68774"/>
                  <a:gd name="connsiteY1" fmla="*/ 41543 h 89109"/>
                  <a:gd name="connsiteX2" fmla="*/ 68319 w 68774"/>
                  <a:gd name="connsiteY2" fmla="*/ 85993 h 89109"/>
                  <a:gd name="connsiteX3" fmla="*/ 28632 w 68774"/>
                  <a:gd name="connsiteY3" fmla="*/ 82818 h 89109"/>
                  <a:gd name="connsiteX4" fmla="*/ 4819 w 68774"/>
                  <a:gd name="connsiteY4" fmla="*/ 62180 h 89109"/>
                  <a:gd name="connsiteX5" fmla="*/ 55619 w 68774"/>
                  <a:gd name="connsiteY5" fmla="*/ 268 h 89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774" h="89109">
                    <a:moveTo>
                      <a:pt x="55619" y="268"/>
                    </a:moveTo>
                    <a:cubicBezTo>
                      <a:pt x="54825" y="-3171"/>
                      <a:pt x="-2060" y="27256"/>
                      <a:pt x="57" y="41543"/>
                    </a:cubicBezTo>
                    <a:cubicBezTo>
                      <a:pt x="2174" y="55831"/>
                      <a:pt x="63557" y="79114"/>
                      <a:pt x="68319" y="85993"/>
                    </a:cubicBezTo>
                    <a:cubicBezTo>
                      <a:pt x="73081" y="92872"/>
                      <a:pt x="39215" y="86787"/>
                      <a:pt x="28632" y="82818"/>
                    </a:cubicBezTo>
                    <a:cubicBezTo>
                      <a:pt x="18049" y="78849"/>
                      <a:pt x="-1795" y="75409"/>
                      <a:pt x="4819" y="62180"/>
                    </a:cubicBezTo>
                    <a:cubicBezTo>
                      <a:pt x="11433" y="48951"/>
                      <a:pt x="56413" y="3707"/>
                      <a:pt x="55619" y="2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2" name="フリーフォーム: 図形 451">
                <a:extLst>
                  <a:ext uri="{FF2B5EF4-FFF2-40B4-BE49-F238E27FC236}">
                    <a16:creationId xmlns:a16="http://schemas.microsoft.com/office/drawing/2014/main" id="{D672A6B8-708C-4216-AE6C-803D00D71E73}"/>
                  </a:ext>
                </a:extLst>
              </p:cNvPr>
              <p:cNvSpPr/>
              <p:nvPr/>
            </p:nvSpPr>
            <p:spPr>
              <a:xfrm>
                <a:off x="3147538" y="8119794"/>
                <a:ext cx="88753" cy="73414"/>
              </a:xfrm>
              <a:custGeom>
                <a:avLst/>
                <a:gdLst>
                  <a:gd name="connsiteX0" fmla="*/ 76675 w 88753"/>
                  <a:gd name="connsiteY0" fmla="*/ 269 h 73414"/>
                  <a:gd name="connsiteX1" fmla="*/ 22700 w 88753"/>
                  <a:gd name="connsiteY1" fmla="*/ 38369 h 73414"/>
                  <a:gd name="connsiteX2" fmla="*/ 54450 w 88753"/>
                  <a:gd name="connsiteY2" fmla="*/ 66944 h 73414"/>
                  <a:gd name="connsiteX3" fmla="*/ 87787 w 88753"/>
                  <a:gd name="connsiteY3" fmla="*/ 73294 h 73414"/>
                  <a:gd name="connsiteX4" fmla="*/ 14762 w 88753"/>
                  <a:gd name="connsiteY4" fmla="*/ 63769 h 73414"/>
                  <a:gd name="connsiteX5" fmla="*/ 3650 w 88753"/>
                  <a:gd name="connsiteY5" fmla="*/ 59006 h 73414"/>
                  <a:gd name="connsiteX6" fmla="*/ 76675 w 88753"/>
                  <a:gd name="connsiteY6" fmla="*/ 269 h 73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8753" h="73414">
                    <a:moveTo>
                      <a:pt x="76675" y="269"/>
                    </a:moveTo>
                    <a:cubicBezTo>
                      <a:pt x="79850" y="-3171"/>
                      <a:pt x="26404" y="27257"/>
                      <a:pt x="22700" y="38369"/>
                    </a:cubicBezTo>
                    <a:cubicBezTo>
                      <a:pt x="18996" y="49481"/>
                      <a:pt x="43602" y="61123"/>
                      <a:pt x="54450" y="66944"/>
                    </a:cubicBezTo>
                    <a:cubicBezTo>
                      <a:pt x="65298" y="72765"/>
                      <a:pt x="94401" y="73823"/>
                      <a:pt x="87787" y="73294"/>
                    </a:cubicBezTo>
                    <a:cubicBezTo>
                      <a:pt x="81173" y="72765"/>
                      <a:pt x="28785" y="66150"/>
                      <a:pt x="14762" y="63769"/>
                    </a:cubicBezTo>
                    <a:cubicBezTo>
                      <a:pt x="739" y="61388"/>
                      <a:pt x="-4023" y="65621"/>
                      <a:pt x="3650" y="59006"/>
                    </a:cubicBezTo>
                    <a:cubicBezTo>
                      <a:pt x="11323" y="52391"/>
                      <a:pt x="73500" y="3709"/>
                      <a:pt x="76675" y="2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3" name="フリーフォーム: 図形 452">
                <a:extLst>
                  <a:ext uri="{FF2B5EF4-FFF2-40B4-BE49-F238E27FC236}">
                    <a16:creationId xmlns:a16="http://schemas.microsoft.com/office/drawing/2014/main" id="{DBD63BC9-CAE1-48A2-A14A-D6C71956CF04}"/>
                  </a:ext>
                </a:extLst>
              </p:cNvPr>
              <p:cNvSpPr/>
              <p:nvPr/>
            </p:nvSpPr>
            <p:spPr>
              <a:xfrm>
                <a:off x="3268649" y="8134221"/>
                <a:ext cx="206979" cy="95395"/>
              </a:xfrm>
              <a:custGeom>
                <a:avLst/>
                <a:gdLst>
                  <a:gd name="connsiteX0" fmla="*/ 14 w 206979"/>
                  <a:gd name="connsiteY0" fmla="*/ 84267 h 95395"/>
                  <a:gd name="connsiteX1" fmla="*/ 163526 w 206979"/>
                  <a:gd name="connsiteY1" fmla="*/ 17592 h 95395"/>
                  <a:gd name="connsiteX2" fmla="*/ 192101 w 206979"/>
                  <a:gd name="connsiteY2" fmla="*/ 95379 h 95395"/>
                  <a:gd name="connsiteX3" fmla="*/ 206389 w 206979"/>
                  <a:gd name="connsiteY3" fmla="*/ 9654 h 95395"/>
                  <a:gd name="connsiteX4" fmla="*/ 173051 w 206979"/>
                  <a:gd name="connsiteY4" fmla="*/ 9654 h 95395"/>
                  <a:gd name="connsiteX5" fmla="*/ 14 w 206979"/>
                  <a:gd name="connsiteY5" fmla="*/ 84267 h 95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6979" h="95395">
                    <a:moveTo>
                      <a:pt x="14" y="84267"/>
                    </a:moveTo>
                    <a:cubicBezTo>
                      <a:pt x="-1573" y="85590"/>
                      <a:pt x="131511" y="15740"/>
                      <a:pt x="163526" y="17592"/>
                    </a:cubicBezTo>
                    <a:cubicBezTo>
                      <a:pt x="195541" y="19444"/>
                      <a:pt x="184957" y="96702"/>
                      <a:pt x="192101" y="95379"/>
                    </a:cubicBezTo>
                    <a:cubicBezTo>
                      <a:pt x="199245" y="94056"/>
                      <a:pt x="209564" y="23941"/>
                      <a:pt x="206389" y="9654"/>
                    </a:cubicBezTo>
                    <a:cubicBezTo>
                      <a:pt x="203214" y="-4633"/>
                      <a:pt x="204272" y="-1723"/>
                      <a:pt x="173051" y="9654"/>
                    </a:cubicBezTo>
                    <a:cubicBezTo>
                      <a:pt x="141830" y="21031"/>
                      <a:pt x="1601" y="82944"/>
                      <a:pt x="14" y="842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4" name="フリーフォーム: 図形 453">
                <a:extLst>
                  <a:ext uri="{FF2B5EF4-FFF2-40B4-BE49-F238E27FC236}">
                    <a16:creationId xmlns:a16="http://schemas.microsoft.com/office/drawing/2014/main" id="{EDBE752C-9C91-48C4-B780-508F1A02A746}"/>
                  </a:ext>
                </a:extLst>
              </p:cNvPr>
              <p:cNvSpPr/>
              <p:nvPr/>
            </p:nvSpPr>
            <p:spPr>
              <a:xfrm>
                <a:off x="3277295" y="8223034"/>
                <a:ext cx="194568" cy="47852"/>
              </a:xfrm>
              <a:custGeom>
                <a:avLst/>
                <a:gdLst>
                  <a:gd name="connsiteX0" fmla="*/ 194568 w 194568"/>
                  <a:gd name="connsiteY0" fmla="*/ 216 h 47852"/>
                  <a:gd name="connsiteX1" fmla="*/ 19943 w 194568"/>
                  <a:gd name="connsiteY1" fmla="*/ 47841 h 47852"/>
                  <a:gd name="connsiteX2" fmla="*/ 4068 w 194568"/>
                  <a:gd name="connsiteY2" fmla="*/ 4979 h 47852"/>
                  <a:gd name="connsiteX3" fmla="*/ 21530 w 194568"/>
                  <a:gd name="connsiteY3" fmla="*/ 28791 h 47852"/>
                  <a:gd name="connsiteX4" fmla="*/ 194568 w 194568"/>
                  <a:gd name="connsiteY4" fmla="*/ 216 h 47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4568" h="47852">
                    <a:moveTo>
                      <a:pt x="194568" y="216"/>
                    </a:moveTo>
                    <a:cubicBezTo>
                      <a:pt x="194303" y="3391"/>
                      <a:pt x="51693" y="47047"/>
                      <a:pt x="19943" y="47841"/>
                    </a:cubicBezTo>
                    <a:cubicBezTo>
                      <a:pt x="-11807" y="48635"/>
                      <a:pt x="3803" y="8154"/>
                      <a:pt x="4068" y="4979"/>
                    </a:cubicBezTo>
                    <a:cubicBezTo>
                      <a:pt x="4332" y="1804"/>
                      <a:pt x="-6251" y="27733"/>
                      <a:pt x="21530" y="28791"/>
                    </a:cubicBezTo>
                    <a:cubicBezTo>
                      <a:pt x="49311" y="29849"/>
                      <a:pt x="194833" y="-2959"/>
                      <a:pt x="194568" y="2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5" name="フリーフォーム: 図形 454">
                <a:extLst>
                  <a:ext uri="{FF2B5EF4-FFF2-40B4-BE49-F238E27FC236}">
                    <a16:creationId xmlns:a16="http://schemas.microsoft.com/office/drawing/2014/main" id="{103E042C-1270-41E2-8BB5-B224EDD19B5F}"/>
                  </a:ext>
                </a:extLst>
              </p:cNvPr>
              <p:cNvSpPr/>
              <p:nvPr/>
            </p:nvSpPr>
            <p:spPr>
              <a:xfrm>
                <a:off x="2922523" y="8300914"/>
                <a:ext cx="185967" cy="149397"/>
              </a:xfrm>
              <a:custGeom>
                <a:avLst/>
                <a:gdLst>
                  <a:gd name="connsiteX0" fmla="*/ 154052 w 185967"/>
                  <a:gd name="connsiteY0" fmla="*/ 124 h 149397"/>
                  <a:gd name="connsiteX1" fmla="*/ 177865 w 185967"/>
                  <a:gd name="connsiteY1" fmla="*/ 82674 h 149397"/>
                  <a:gd name="connsiteX2" fmla="*/ 139765 w 185967"/>
                  <a:gd name="connsiteY2" fmla="*/ 103311 h 149397"/>
                  <a:gd name="connsiteX3" fmla="*/ 65 w 185967"/>
                  <a:gd name="connsiteY3" fmla="*/ 149349 h 149397"/>
                  <a:gd name="connsiteX4" fmla="*/ 158815 w 185967"/>
                  <a:gd name="connsiteY4" fmla="*/ 112836 h 149397"/>
                  <a:gd name="connsiteX5" fmla="*/ 185802 w 185967"/>
                  <a:gd name="connsiteY5" fmla="*/ 103311 h 149397"/>
                  <a:gd name="connsiteX6" fmla="*/ 154052 w 185967"/>
                  <a:gd name="connsiteY6" fmla="*/ 124 h 149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5967" h="149397">
                    <a:moveTo>
                      <a:pt x="154052" y="124"/>
                    </a:moveTo>
                    <a:cubicBezTo>
                      <a:pt x="152729" y="-3315"/>
                      <a:pt x="180246" y="65476"/>
                      <a:pt x="177865" y="82674"/>
                    </a:cubicBezTo>
                    <a:cubicBezTo>
                      <a:pt x="175484" y="99872"/>
                      <a:pt x="169398" y="92199"/>
                      <a:pt x="139765" y="103311"/>
                    </a:cubicBezTo>
                    <a:cubicBezTo>
                      <a:pt x="110132" y="114423"/>
                      <a:pt x="-3110" y="147762"/>
                      <a:pt x="65" y="149349"/>
                    </a:cubicBezTo>
                    <a:cubicBezTo>
                      <a:pt x="3240" y="150936"/>
                      <a:pt x="158815" y="112836"/>
                      <a:pt x="158815" y="112836"/>
                    </a:cubicBezTo>
                    <a:cubicBezTo>
                      <a:pt x="189771" y="105163"/>
                      <a:pt x="185802" y="114688"/>
                      <a:pt x="185802" y="103311"/>
                    </a:cubicBezTo>
                    <a:cubicBezTo>
                      <a:pt x="185802" y="91934"/>
                      <a:pt x="155375" y="3563"/>
                      <a:pt x="154052" y="1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6" name="フリーフォーム: 図形 455">
                <a:extLst>
                  <a:ext uri="{FF2B5EF4-FFF2-40B4-BE49-F238E27FC236}">
                    <a16:creationId xmlns:a16="http://schemas.microsoft.com/office/drawing/2014/main" id="{67BE27EE-4DE1-4882-BCC2-73E4ACC92B11}"/>
                  </a:ext>
                </a:extLst>
              </p:cNvPr>
              <p:cNvSpPr/>
              <p:nvPr/>
            </p:nvSpPr>
            <p:spPr>
              <a:xfrm>
                <a:off x="2903126" y="8331072"/>
                <a:ext cx="168700" cy="135249"/>
              </a:xfrm>
              <a:custGeom>
                <a:avLst/>
                <a:gdLst>
                  <a:gd name="connsiteX0" fmla="*/ 168687 w 168700"/>
                  <a:gd name="connsiteY0" fmla="*/ 128 h 135249"/>
                  <a:gd name="connsiteX1" fmla="*/ 5174 w 168700"/>
                  <a:gd name="connsiteY1" fmla="*/ 66803 h 135249"/>
                  <a:gd name="connsiteX2" fmla="*/ 38512 w 168700"/>
                  <a:gd name="connsiteY2" fmla="*/ 135066 h 135249"/>
                  <a:gd name="connsiteX3" fmla="*/ 14699 w 168700"/>
                  <a:gd name="connsiteY3" fmla="*/ 84266 h 135249"/>
                  <a:gd name="connsiteX4" fmla="*/ 168687 w 168700"/>
                  <a:gd name="connsiteY4" fmla="*/ 128 h 135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700" h="135249">
                    <a:moveTo>
                      <a:pt x="168687" y="128"/>
                    </a:moveTo>
                    <a:cubicBezTo>
                      <a:pt x="167100" y="-2782"/>
                      <a:pt x="26870" y="44313"/>
                      <a:pt x="5174" y="66803"/>
                    </a:cubicBezTo>
                    <a:cubicBezTo>
                      <a:pt x="-16522" y="89293"/>
                      <a:pt x="36925" y="132156"/>
                      <a:pt x="38512" y="135066"/>
                    </a:cubicBezTo>
                    <a:cubicBezTo>
                      <a:pt x="40099" y="137976"/>
                      <a:pt x="-6203" y="105697"/>
                      <a:pt x="14699" y="84266"/>
                    </a:cubicBezTo>
                    <a:cubicBezTo>
                      <a:pt x="35601" y="62835"/>
                      <a:pt x="170274" y="3038"/>
                      <a:pt x="168687" y="1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7" name="フリーフォーム: 図形 456">
                <a:extLst>
                  <a:ext uri="{FF2B5EF4-FFF2-40B4-BE49-F238E27FC236}">
                    <a16:creationId xmlns:a16="http://schemas.microsoft.com/office/drawing/2014/main" id="{6F572CE0-80C8-4901-8A46-7451C9D02946}"/>
                  </a:ext>
                </a:extLst>
              </p:cNvPr>
              <p:cNvSpPr/>
              <p:nvPr/>
            </p:nvSpPr>
            <p:spPr>
              <a:xfrm>
                <a:off x="2908287" y="8518106"/>
                <a:ext cx="106601" cy="90217"/>
              </a:xfrm>
              <a:custGeom>
                <a:avLst/>
                <a:gdLst>
                  <a:gd name="connsiteX0" fmla="*/ 60338 w 106601"/>
                  <a:gd name="connsiteY0" fmla="*/ 419 h 90217"/>
                  <a:gd name="connsiteX1" fmla="*/ 11126 w 106601"/>
                  <a:gd name="connsiteY1" fmla="*/ 43282 h 90217"/>
                  <a:gd name="connsiteX2" fmla="*/ 57163 w 106601"/>
                  <a:gd name="connsiteY2" fmla="*/ 87732 h 90217"/>
                  <a:gd name="connsiteX3" fmla="*/ 106376 w 106601"/>
                  <a:gd name="connsiteY3" fmla="*/ 84557 h 90217"/>
                  <a:gd name="connsiteX4" fmla="*/ 36526 w 106601"/>
                  <a:gd name="connsiteY4" fmla="*/ 84557 h 90217"/>
                  <a:gd name="connsiteX5" fmla="*/ 13 w 106601"/>
                  <a:gd name="connsiteY5" fmla="*/ 70269 h 90217"/>
                  <a:gd name="connsiteX6" fmla="*/ 60338 w 106601"/>
                  <a:gd name="connsiteY6" fmla="*/ 419 h 90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6601" h="90217">
                    <a:moveTo>
                      <a:pt x="60338" y="419"/>
                    </a:moveTo>
                    <a:cubicBezTo>
                      <a:pt x="62190" y="-4079"/>
                      <a:pt x="11655" y="28730"/>
                      <a:pt x="11126" y="43282"/>
                    </a:cubicBezTo>
                    <a:cubicBezTo>
                      <a:pt x="10597" y="57834"/>
                      <a:pt x="41288" y="80853"/>
                      <a:pt x="57163" y="87732"/>
                    </a:cubicBezTo>
                    <a:cubicBezTo>
                      <a:pt x="73038" y="94611"/>
                      <a:pt x="109815" y="85086"/>
                      <a:pt x="106376" y="84557"/>
                    </a:cubicBezTo>
                    <a:cubicBezTo>
                      <a:pt x="102937" y="84028"/>
                      <a:pt x="54253" y="86938"/>
                      <a:pt x="36526" y="84557"/>
                    </a:cubicBezTo>
                    <a:cubicBezTo>
                      <a:pt x="18799" y="82176"/>
                      <a:pt x="1071" y="81117"/>
                      <a:pt x="13" y="70269"/>
                    </a:cubicBezTo>
                    <a:cubicBezTo>
                      <a:pt x="-1045" y="59421"/>
                      <a:pt x="58486" y="4917"/>
                      <a:pt x="60338" y="4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8" name="フリーフォーム: 図形 457">
                <a:extLst>
                  <a:ext uri="{FF2B5EF4-FFF2-40B4-BE49-F238E27FC236}">
                    <a16:creationId xmlns:a16="http://schemas.microsoft.com/office/drawing/2014/main" id="{440CB1F0-66EE-4E22-A225-DC0F775AEE36}"/>
                  </a:ext>
                </a:extLst>
              </p:cNvPr>
              <p:cNvSpPr/>
              <p:nvPr/>
            </p:nvSpPr>
            <p:spPr>
              <a:xfrm>
                <a:off x="2661668" y="8608847"/>
                <a:ext cx="100594" cy="75256"/>
              </a:xfrm>
              <a:custGeom>
                <a:avLst/>
                <a:gdLst>
                  <a:gd name="connsiteX0" fmla="*/ 43432 w 100594"/>
                  <a:gd name="connsiteY0" fmla="*/ 166 h 75256"/>
                  <a:gd name="connsiteX1" fmla="*/ 2157 w 100594"/>
                  <a:gd name="connsiteY1" fmla="*/ 38266 h 75256"/>
                  <a:gd name="connsiteX2" fmla="*/ 18032 w 100594"/>
                  <a:gd name="connsiteY2" fmla="*/ 66841 h 75256"/>
                  <a:gd name="connsiteX3" fmla="*/ 100582 w 100594"/>
                  <a:gd name="connsiteY3" fmla="*/ 74778 h 75256"/>
                  <a:gd name="connsiteX4" fmla="*/ 11682 w 100594"/>
                  <a:gd name="connsiteY4" fmla="*/ 55728 h 75256"/>
                  <a:gd name="connsiteX5" fmla="*/ 3745 w 100594"/>
                  <a:gd name="connsiteY5" fmla="*/ 54141 h 75256"/>
                  <a:gd name="connsiteX6" fmla="*/ 43432 w 100594"/>
                  <a:gd name="connsiteY6" fmla="*/ 166 h 75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594" h="75256">
                    <a:moveTo>
                      <a:pt x="43432" y="166"/>
                    </a:moveTo>
                    <a:cubicBezTo>
                      <a:pt x="43167" y="-2480"/>
                      <a:pt x="6390" y="27154"/>
                      <a:pt x="2157" y="38266"/>
                    </a:cubicBezTo>
                    <a:cubicBezTo>
                      <a:pt x="-2076" y="49379"/>
                      <a:pt x="1628" y="60756"/>
                      <a:pt x="18032" y="66841"/>
                    </a:cubicBezTo>
                    <a:cubicBezTo>
                      <a:pt x="34436" y="72926"/>
                      <a:pt x="101640" y="76630"/>
                      <a:pt x="100582" y="74778"/>
                    </a:cubicBezTo>
                    <a:cubicBezTo>
                      <a:pt x="99524" y="72926"/>
                      <a:pt x="27821" y="59167"/>
                      <a:pt x="11682" y="55728"/>
                    </a:cubicBezTo>
                    <a:cubicBezTo>
                      <a:pt x="-4457" y="52289"/>
                      <a:pt x="-488" y="61020"/>
                      <a:pt x="3745" y="54141"/>
                    </a:cubicBezTo>
                    <a:cubicBezTo>
                      <a:pt x="7978" y="47262"/>
                      <a:pt x="43697" y="2812"/>
                      <a:pt x="43432" y="16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9" name="フリーフォーム: 図形 458">
                <a:extLst>
                  <a:ext uri="{FF2B5EF4-FFF2-40B4-BE49-F238E27FC236}">
                    <a16:creationId xmlns:a16="http://schemas.microsoft.com/office/drawing/2014/main" id="{8BBA1FA6-ECE0-40E1-AB73-5AC8177F0630}"/>
                  </a:ext>
                </a:extLst>
              </p:cNvPr>
              <p:cNvSpPr/>
              <p:nvPr/>
            </p:nvSpPr>
            <p:spPr>
              <a:xfrm>
                <a:off x="3737226" y="9262791"/>
                <a:ext cx="102937" cy="62212"/>
              </a:xfrm>
              <a:custGeom>
                <a:avLst/>
                <a:gdLst>
                  <a:gd name="connsiteX0" fmla="*/ 66424 w 102937"/>
                  <a:gd name="connsiteY0" fmla="*/ 272 h 62212"/>
                  <a:gd name="connsiteX1" fmla="*/ 20387 w 102937"/>
                  <a:gd name="connsiteY1" fmla="*/ 32022 h 62212"/>
                  <a:gd name="connsiteX2" fmla="*/ 45787 w 102937"/>
                  <a:gd name="connsiteY2" fmla="*/ 57422 h 62212"/>
                  <a:gd name="connsiteX3" fmla="*/ 102937 w 102937"/>
                  <a:gd name="connsiteY3" fmla="*/ 62184 h 62212"/>
                  <a:gd name="connsiteX4" fmla="*/ 45787 w 102937"/>
                  <a:gd name="connsiteY4" fmla="*/ 59009 h 62212"/>
                  <a:gd name="connsiteX5" fmla="*/ 1337 w 102937"/>
                  <a:gd name="connsiteY5" fmla="*/ 51072 h 62212"/>
                  <a:gd name="connsiteX6" fmla="*/ 66424 w 102937"/>
                  <a:gd name="connsiteY6" fmla="*/ 272 h 62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937" h="62212">
                    <a:moveTo>
                      <a:pt x="66424" y="272"/>
                    </a:moveTo>
                    <a:cubicBezTo>
                      <a:pt x="69599" y="-2903"/>
                      <a:pt x="23826" y="22497"/>
                      <a:pt x="20387" y="32022"/>
                    </a:cubicBezTo>
                    <a:cubicBezTo>
                      <a:pt x="16947" y="41547"/>
                      <a:pt x="32029" y="52395"/>
                      <a:pt x="45787" y="57422"/>
                    </a:cubicBezTo>
                    <a:cubicBezTo>
                      <a:pt x="59545" y="62449"/>
                      <a:pt x="102937" y="61920"/>
                      <a:pt x="102937" y="62184"/>
                    </a:cubicBezTo>
                    <a:cubicBezTo>
                      <a:pt x="102937" y="62448"/>
                      <a:pt x="62720" y="60861"/>
                      <a:pt x="45787" y="59009"/>
                    </a:cubicBezTo>
                    <a:cubicBezTo>
                      <a:pt x="28854" y="57157"/>
                      <a:pt x="-7394" y="60068"/>
                      <a:pt x="1337" y="51072"/>
                    </a:cubicBezTo>
                    <a:cubicBezTo>
                      <a:pt x="10068" y="42076"/>
                      <a:pt x="63249" y="3447"/>
                      <a:pt x="66424" y="27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0" name="フリーフォーム: 図形 459">
                <a:extLst>
                  <a:ext uri="{FF2B5EF4-FFF2-40B4-BE49-F238E27FC236}">
                    <a16:creationId xmlns:a16="http://schemas.microsoft.com/office/drawing/2014/main" id="{EB32BD97-8A6A-4CCE-8D03-0D7FCCE3406A}"/>
                  </a:ext>
                </a:extLst>
              </p:cNvPr>
              <p:cNvSpPr/>
              <p:nvPr/>
            </p:nvSpPr>
            <p:spPr>
              <a:xfrm>
                <a:off x="4016282" y="9681475"/>
                <a:ext cx="92783" cy="68191"/>
              </a:xfrm>
              <a:custGeom>
                <a:avLst/>
                <a:gdLst>
                  <a:gd name="connsiteX0" fmla="*/ 57243 w 92783"/>
                  <a:gd name="connsiteY0" fmla="*/ 688 h 68191"/>
                  <a:gd name="connsiteX1" fmla="*/ 93 w 92783"/>
                  <a:gd name="connsiteY1" fmla="*/ 21325 h 68191"/>
                  <a:gd name="connsiteX2" fmla="*/ 73118 w 92783"/>
                  <a:gd name="connsiteY2" fmla="*/ 64188 h 68191"/>
                  <a:gd name="connsiteX3" fmla="*/ 90581 w 92783"/>
                  <a:gd name="connsiteY3" fmla="*/ 64188 h 68191"/>
                  <a:gd name="connsiteX4" fmla="*/ 33431 w 92783"/>
                  <a:gd name="connsiteY4" fmla="*/ 45138 h 68191"/>
                  <a:gd name="connsiteX5" fmla="*/ 57243 w 92783"/>
                  <a:gd name="connsiteY5" fmla="*/ 688 h 68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783" h="68191">
                    <a:moveTo>
                      <a:pt x="57243" y="688"/>
                    </a:moveTo>
                    <a:cubicBezTo>
                      <a:pt x="51687" y="-3281"/>
                      <a:pt x="-2553" y="10742"/>
                      <a:pt x="93" y="21325"/>
                    </a:cubicBezTo>
                    <a:cubicBezTo>
                      <a:pt x="2739" y="31908"/>
                      <a:pt x="58037" y="57044"/>
                      <a:pt x="73118" y="64188"/>
                    </a:cubicBezTo>
                    <a:cubicBezTo>
                      <a:pt x="88199" y="71332"/>
                      <a:pt x="97196" y="67363"/>
                      <a:pt x="90581" y="64188"/>
                    </a:cubicBezTo>
                    <a:cubicBezTo>
                      <a:pt x="83966" y="61013"/>
                      <a:pt x="41368" y="52546"/>
                      <a:pt x="33431" y="45138"/>
                    </a:cubicBezTo>
                    <a:cubicBezTo>
                      <a:pt x="25493" y="37730"/>
                      <a:pt x="62799" y="4657"/>
                      <a:pt x="57243" y="6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1" name="フリーフォーム: 図形 460">
                <a:extLst>
                  <a:ext uri="{FF2B5EF4-FFF2-40B4-BE49-F238E27FC236}">
                    <a16:creationId xmlns:a16="http://schemas.microsoft.com/office/drawing/2014/main" id="{4454C026-34B9-49D1-B0E1-93B5BBEE91F2}"/>
                  </a:ext>
                </a:extLst>
              </p:cNvPr>
              <p:cNvSpPr/>
              <p:nvPr/>
            </p:nvSpPr>
            <p:spPr>
              <a:xfrm>
                <a:off x="3383285" y="10016677"/>
                <a:ext cx="98211" cy="103737"/>
              </a:xfrm>
              <a:custGeom>
                <a:avLst/>
                <a:gdLst>
                  <a:gd name="connsiteX0" fmla="*/ 77465 w 98211"/>
                  <a:gd name="connsiteY0" fmla="*/ 448 h 103737"/>
                  <a:gd name="connsiteX1" fmla="*/ 2853 w 98211"/>
                  <a:gd name="connsiteY1" fmla="*/ 43311 h 103737"/>
                  <a:gd name="connsiteX2" fmla="*/ 23490 w 98211"/>
                  <a:gd name="connsiteY2" fmla="*/ 79823 h 103737"/>
                  <a:gd name="connsiteX3" fmla="*/ 98103 w 98211"/>
                  <a:gd name="connsiteY3" fmla="*/ 103636 h 103737"/>
                  <a:gd name="connsiteX4" fmla="*/ 39365 w 98211"/>
                  <a:gd name="connsiteY4" fmla="*/ 87761 h 103737"/>
                  <a:gd name="connsiteX5" fmla="*/ 7615 w 98211"/>
                  <a:gd name="connsiteY5" fmla="*/ 71886 h 103737"/>
                  <a:gd name="connsiteX6" fmla="*/ 77465 w 98211"/>
                  <a:gd name="connsiteY6" fmla="*/ 448 h 103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211" h="103737">
                    <a:moveTo>
                      <a:pt x="77465" y="448"/>
                    </a:moveTo>
                    <a:cubicBezTo>
                      <a:pt x="76671" y="-4314"/>
                      <a:pt x="11849" y="30082"/>
                      <a:pt x="2853" y="43311"/>
                    </a:cubicBezTo>
                    <a:cubicBezTo>
                      <a:pt x="-6143" y="56540"/>
                      <a:pt x="7615" y="69769"/>
                      <a:pt x="23490" y="79823"/>
                    </a:cubicBezTo>
                    <a:cubicBezTo>
                      <a:pt x="39365" y="89877"/>
                      <a:pt x="95457" y="102313"/>
                      <a:pt x="98103" y="103636"/>
                    </a:cubicBezTo>
                    <a:cubicBezTo>
                      <a:pt x="100749" y="104959"/>
                      <a:pt x="54446" y="93053"/>
                      <a:pt x="39365" y="87761"/>
                    </a:cubicBezTo>
                    <a:cubicBezTo>
                      <a:pt x="24284" y="82469"/>
                      <a:pt x="4969" y="82205"/>
                      <a:pt x="7615" y="71886"/>
                    </a:cubicBezTo>
                    <a:cubicBezTo>
                      <a:pt x="10261" y="61567"/>
                      <a:pt x="78259" y="5210"/>
                      <a:pt x="77465" y="4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2" name="フリーフォーム: 図形 461">
                <a:extLst>
                  <a:ext uri="{FF2B5EF4-FFF2-40B4-BE49-F238E27FC236}">
                    <a16:creationId xmlns:a16="http://schemas.microsoft.com/office/drawing/2014/main" id="{167D2310-D31A-47B7-996E-D70030FFE053}"/>
                  </a:ext>
                </a:extLst>
              </p:cNvPr>
              <p:cNvSpPr/>
              <p:nvPr/>
            </p:nvSpPr>
            <p:spPr>
              <a:xfrm>
                <a:off x="3687705" y="9800336"/>
                <a:ext cx="257257" cy="135831"/>
              </a:xfrm>
              <a:custGeom>
                <a:avLst/>
                <a:gdLst>
                  <a:gd name="connsiteX0" fmla="*/ 58 w 257257"/>
                  <a:gd name="connsiteY0" fmla="*/ 64389 h 135831"/>
                  <a:gd name="connsiteX1" fmla="*/ 184208 w 257257"/>
                  <a:gd name="connsiteY1" fmla="*/ 889 h 135831"/>
                  <a:gd name="connsiteX2" fmla="*/ 238183 w 257257"/>
                  <a:gd name="connsiteY2" fmla="*/ 32639 h 135831"/>
                  <a:gd name="connsiteX3" fmla="*/ 185795 w 257257"/>
                  <a:gd name="connsiteY3" fmla="*/ 107252 h 135831"/>
                  <a:gd name="connsiteX4" fmla="*/ 14345 w 257257"/>
                  <a:gd name="connsiteY4" fmla="*/ 135827 h 135831"/>
                  <a:gd name="connsiteX5" fmla="*/ 157220 w 257257"/>
                  <a:gd name="connsiteY5" fmla="*/ 108839 h 135831"/>
                  <a:gd name="connsiteX6" fmla="*/ 257233 w 257257"/>
                  <a:gd name="connsiteY6" fmla="*/ 43752 h 135831"/>
                  <a:gd name="connsiteX7" fmla="*/ 165158 w 257257"/>
                  <a:gd name="connsiteY7" fmla="*/ 2477 h 135831"/>
                  <a:gd name="connsiteX8" fmla="*/ 58 w 257257"/>
                  <a:gd name="connsiteY8" fmla="*/ 64389 h 135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7257" h="135831">
                    <a:moveTo>
                      <a:pt x="58" y="64389"/>
                    </a:moveTo>
                    <a:cubicBezTo>
                      <a:pt x="3233" y="64124"/>
                      <a:pt x="144521" y="6181"/>
                      <a:pt x="184208" y="889"/>
                    </a:cubicBezTo>
                    <a:cubicBezTo>
                      <a:pt x="223896" y="-4403"/>
                      <a:pt x="237919" y="14912"/>
                      <a:pt x="238183" y="32639"/>
                    </a:cubicBezTo>
                    <a:cubicBezTo>
                      <a:pt x="238448" y="50366"/>
                      <a:pt x="223101" y="90054"/>
                      <a:pt x="185795" y="107252"/>
                    </a:cubicBezTo>
                    <a:cubicBezTo>
                      <a:pt x="148489" y="124450"/>
                      <a:pt x="19107" y="135563"/>
                      <a:pt x="14345" y="135827"/>
                    </a:cubicBezTo>
                    <a:cubicBezTo>
                      <a:pt x="9583" y="136091"/>
                      <a:pt x="116739" y="124185"/>
                      <a:pt x="157220" y="108839"/>
                    </a:cubicBezTo>
                    <a:cubicBezTo>
                      <a:pt x="197701" y="93493"/>
                      <a:pt x="255910" y="61479"/>
                      <a:pt x="257233" y="43752"/>
                    </a:cubicBezTo>
                    <a:cubicBezTo>
                      <a:pt x="258556" y="26025"/>
                      <a:pt x="205904" y="360"/>
                      <a:pt x="165158" y="2477"/>
                    </a:cubicBezTo>
                    <a:cubicBezTo>
                      <a:pt x="124412" y="4594"/>
                      <a:pt x="-3117" y="64654"/>
                      <a:pt x="58" y="6438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3" name="フリーフォーム: 図形 462">
                <a:extLst>
                  <a:ext uri="{FF2B5EF4-FFF2-40B4-BE49-F238E27FC236}">
                    <a16:creationId xmlns:a16="http://schemas.microsoft.com/office/drawing/2014/main" id="{F48E9D65-A823-4E5C-A452-4D6FC354C00C}"/>
                  </a:ext>
                </a:extLst>
              </p:cNvPr>
              <p:cNvSpPr/>
              <p:nvPr/>
            </p:nvSpPr>
            <p:spPr>
              <a:xfrm>
                <a:off x="3777890" y="9801088"/>
                <a:ext cx="124297" cy="88433"/>
              </a:xfrm>
              <a:custGeom>
                <a:avLst/>
                <a:gdLst>
                  <a:gd name="connsiteX0" fmla="*/ 84498 w 124297"/>
                  <a:gd name="connsiteY0" fmla="*/ 137 h 88433"/>
                  <a:gd name="connsiteX1" fmla="*/ 360 w 124297"/>
                  <a:gd name="connsiteY1" fmla="*/ 41412 h 88433"/>
                  <a:gd name="connsiteX2" fmla="*/ 124185 w 124297"/>
                  <a:gd name="connsiteY2" fmla="*/ 87450 h 88433"/>
                  <a:gd name="connsiteX3" fmla="*/ 22585 w 124297"/>
                  <a:gd name="connsiteY3" fmla="*/ 71575 h 88433"/>
                  <a:gd name="connsiteX4" fmla="*/ 25760 w 124297"/>
                  <a:gd name="connsiteY4" fmla="*/ 55700 h 88433"/>
                  <a:gd name="connsiteX5" fmla="*/ 84498 w 124297"/>
                  <a:gd name="connsiteY5" fmla="*/ 137 h 88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4297" h="88433">
                    <a:moveTo>
                      <a:pt x="84498" y="137"/>
                    </a:moveTo>
                    <a:cubicBezTo>
                      <a:pt x="80265" y="-2244"/>
                      <a:pt x="-6254" y="26860"/>
                      <a:pt x="360" y="41412"/>
                    </a:cubicBezTo>
                    <a:cubicBezTo>
                      <a:pt x="6974" y="55964"/>
                      <a:pt x="120481" y="82423"/>
                      <a:pt x="124185" y="87450"/>
                    </a:cubicBezTo>
                    <a:cubicBezTo>
                      <a:pt x="127889" y="92477"/>
                      <a:pt x="38989" y="76867"/>
                      <a:pt x="22585" y="71575"/>
                    </a:cubicBezTo>
                    <a:cubicBezTo>
                      <a:pt x="6181" y="66283"/>
                      <a:pt x="17029" y="63637"/>
                      <a:pt x="25760" y="55700"/>
                    </a:cubicBezTo>
                    <a:cubicBezTo>
                      <a:pt x="34491" y="47763"/>
                      <a:pt x="88731" y="2518"/>
                      <a:pt x="84498" y="13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4" name="フリーフォーム: 図形 463">
                <a:extLst>
                  <a:ext uri="{FF2B5EF4-FFF2-40B4-BE49-F238E27FC236}">
                    <a16:creationId xmlns:a16="http://schemas.microsoft.com/office/drawing/2014/main" id="{6E0C4E0C-06D1-41AE-9E78-2312FD2EFA3E}"/>
                  </a:ext>
                </a:extLst>
              </p:cNvPr>
              <p:cNvSpPr/>
              <p:nvPr/>
            </p:nvSpPr>
            <p:spPr>
              <a:xfrm>
                <a:off x="2745895" y="9917990"/>
                <a:ext cx="187309" cy="260044"/>
              </a:xfrm>
              <a:custGeom>
                <a:avLst/>
                <a:gdLst>
                  <a:gd name="connsiteX0" fmla="*/ 480 w 187309"/>
                  <a:gd name="connsiteY0" fmla="*/ 3885 h 260044"/>
                  <a:gd name="connsiteX1" fmla="*/ 119543 w 187309"/>
                  <a:gd name="connsiteY1" fmla="*/ 26110 h 260044"/>
                  <a:gd name="connsiteX2" fmla="*/ 168755 w 187309"/>
                  <a:gd name="connsiteY2" fmla="*/ 145173 h 260044"/>
                  <a:gd name="connsiteX3" fmla="*/ 144943 w 187309"/>
                  <a:gd name="connsiteY3" fmla="*/ 194385 h 260044"/>
                  <a:gd name="connsiteX4" fmla="*/ 51280 w 187309"/>
                  <a:gd name="connsiteY4" fmla="*/ 257885 h 260044"/>
                  <a:gd name="connsiteX5" fmla="*/ 84618 w 187309"/>
                  <a:gd name="connsiteY5" fmla="*/ 238835 h 260044"/>
                  <a:gd name="connsiteX6" fmla="*/ 175105 w 187309"/>
                  <a:gd name="connsiteY6" fmla="*/ 176923 h 260044"/>
                  <a:gd name="connsiteX7" fmla="*/ 168755 w 187309"/>
                  <a:gd name="connsiteY7" fmla="*/ 83260 h 260044"/>
                  <a:gd name="connsiteX8" fmla="*/ 480 w 187309"/>
                  <a:gd name="connsiteY8" fmla="*/ 3885 h 260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7309" h="260044">
                    <a:moveTo>
                      <a:pt x="480" y="3885"/>
                    </a:moveTo>
                    <a:cubicBezTo>
                      <a:pt x="-7722" y="-5640"/>
                      <a:pt x="91497" y="2562"/>
                      <a:pt x="119543" y="26110"/>
                    </a:cubicBezTo>
                    <a:cubicBezTo>
                      <a:pt x="147589" y="49658"/>
                      <a:pt x="164522" y="117127"/>
                      <a:pt x="168755" y="145173"/>
                    </a:cubicBezTo>
                    <a:cubicBezTo>
                      <a:pt x="172988" y="173219"/>
                      <a:pt x="164522" y="175600"/>
                      <a:pt x="144943" y="194385"/>
                    </a:cubicBezTo>
                    <a:cubicBezTo>
                      <a:pt x="125364" y="213170"/>
                      <a:pt x="61334" y="250477"/>
                      <a:pt x="51280" y="257885"/>
                    </a:cubicBezTo>
                    <a:cubicBezTo>
                      <a:pt x="41226" y="265293"/>
                      <a:pt x="63981" y="252329"/>
                      <a:pt x="84618" y="238835"/>
                    </a:cubicBezTo>
                    <a:cubicBezTo>
                      <a:pt x="105255" y="225341"/>
                      <a:pt x="161082" y="202852"/>
                      <a:pt x="175105" y="176923"/>
                    </a:cubicBezTo>
                    <a:cubicBezTo>
                      <a:pt x="189128" y="150994"/>
                      <a:pt x="195743" y="111835"/>
                      <a:pt x="168755" y="83260"/>
                    </a:cubicBezTo>
                    <a:cubicBezTo>
                      <a:pt x="141768" y="54685"/>
                      <a:pt x="8682" y="13410"/>
                      <a:pt x="480" y="388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5" name="フリーフォーム: 図形 464">
                <a:extLst>
                  <a:ext uri="{FF2B5EF4-FFF2-40B4-BE49-F238E27FC236}">
                    <a16:creationId xmlns:a16="http://schemas.microsoft.com/office/drawing/2014/main" id="{3479235C-4823-42AA-B36E-44D38D3EE3BA}"/>
                  </a:ext>
                </a:extLst>
              </p:cNvPr>
              <p:cNvSpPr/>
              <p:nvPr/>
            </p:nvSpPr>
            <p:spPr>
              <a:xfrm>
                <a:off x="2618670" y="9941973"/>
                <a:ext cx="120089" cy="187990"/>
              </a:xfrm>
              <a:custGeom>
                <a:avLst/>
                <a:gdLst>
                  <a:gd name="connsiteX0" fmla="*/ 119768 w 120089"/>
                  <a:gd name="connsiteY0" fmla="*/ 540 h 187990"/>
                  <a:gd name="connsiteX1" fmla="*/ 40393 w 120089"/>
                  <a:gd name="connsiteY1" fmla="*/ 44990 h 187990"/>
                  <a:gd name="connsiteX2" fmla="*/ 18168 w 120089"/>
                  <a:gd name="connsiteY2" fmla="*/ 89440 h 187990"/>
                  <a:gd name="connsiteX3" fmla="*/ 14993 w 120089"/>
                  <a:gd name="connsiteY3" fmla="*/ 129127 h 187990"/>
                  <a:gd name="connsiteX4" fmla="*/ 53093 w 120089"/>
                  <a:gd name="connsiteY4" fmla="*/ 184690 h 187990"/>
                  <a:gd name="connsiteX5" fmla="*/ 43568 w 120089"/>
                  <a:gd name="connsiteY5" fmla="*/ 178340 h 187990"/>
                  <a:gd name="connsiteX6" fmla="*/ 11818 w 120089"/>
                  <a:gd name="connsiteY6" fmla="*/ 151352 h 187990"/>
                  <a:gd name="connsiteX7" fmla="*/ 7055 w 120089"/>
                  <a:gd name="connsiteY7" fmla="*/ 76740 h 187990"/>
                  <a:gd name="connsiteX8" fmla="*/ 119768 w 120089"/>
                  <a:gd name="connsiteY8" fmla="*/ 540 h 187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089" h="187990">
                    <a:moveTo>
                      <a:pt x="119768" y="540"/>
                    </a:moveTo>
                    <a:cubicBezTo>
                      <a:pt x="125324" y="-4752"/>
                      <a:pt x="57326" y="30173"/>
                      <a:pt x="40393" y="44990"/>
                    </a:cubicBezTo>
                    <a:cubicBezTo>
                      <a:pt x="23460" y="59807"/>
                      <a:pt x="22401" y="75417"/>
                      <a:pt x="18168" y="89440"/>
                    </a:cubicBezTo>
                    <a:cubicBezTo>
                      <a:pt x="13935" y="103463"/>
                      <a:pt x="9172" y="113252"/>
                      <a:pt x="14993" y="129127"/>
                    </a:cubicBezTo>
                    <a:cubicBezTo>
                      <a:pt x="20814" y="145002"/>
                      <a:pt x="48330" y="176488"/>
                      <a:pt x="53093" y="184690"/>
                    </a:cubicBezTo>
                    <a:cubicBezTo>
                      <a:pt x="57855" y="192892"/>
                      <a:pt x="50447" y="183896"/>
                      <a:pt x="43568" y="178340"/>
                    </a:cubicBezTo>
                    <a:cubicBezTo>
                      <a:pt x="36689" y="172784"/>
                      <a:pt x="17903" y="168285"/>
                      <a:pt x="11818" y="151352"/>
                    </a:cubicBezTo>
                    <a:cubicBezTo>
                      <a:pt x="5733" y="134419"/>
                      <a:pt x="-8555" y="101611"/>
                      <a:pt x="7055" y="76740"/>
                    </a:cubicBezTo>
                    <a:cubicBezTo>
                      <a:pt x="22665" y="51869"/>
                      <a:pt x="114212" y="5832"/>
                      <a:pt x="119768" y="5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6" name="フリーフォーム: 図形 465">
                <a:extLst>
                  <a:ext uri="{FF2B5EF4-FFF2-40B4-BE49-F238E27FC236}">
                    <a16:creationId xmlns:a16="http://schemas.microsoft.com/office/drawing/2014/main" id="{C19D15D4-0187-4310-98C6-F13C57905B73}"/>
                  </a:ext>
                </a:extLst>
              </p:cNvPr>
              <p:cNvSpPr/>
              <p:nvPr/>
            </p:nvSpPr>
            <p:spPr>
              <a:xfrm>
                <a:off x="2677901" y="9966804"/>
                <a:ext cx="136766" cy="165439"/>
              </a:xfrm>
              <a:custGeom>
                <a:avLst/>
                <a:gdLst>
                  <a:gd name="connsiteX0" fmla="*/ 63712 w 136766"/>
                  <a:gd name="connsiteY0" fmla="*/ 1109 h 165439"/>
                  <a:gd name="connsiteX1" fmla="*/ 6562 w 136766"/>
                  <a:gd name="connsiteY1" fmla="*/ 61434 h 165439"/>
                  <a:gd name="connsiteX2" fmla="*/ 6562 w 136766"/>
                  <a:gd name="connsiteY2" fmla="*/ 93184 h 165439"/>
                  <a:gd name="connsiteX3" fmla="*/ 54187 w 136766"/>
                  <a:gd name="connsiteY3" fmla="*/ 159859 h 165439"/>
                  <a:gd name="connsiteX4" fmla="*/ 136737 w 136766"/>
                  <a:gd name="connsiteY4" fmla="*/ 159859 h 165439"/>
                  <a:gd name="connsiteX5" fmla="*/ 44662 w 136766"/>
                  <a:gd name="connsiteY5" fmla="*/ 143984 h 165439"/>
                  <a:gd name="connsiteX6" fmla="*/ 8149 w 136766"/>
                  <a:gd name="connsiteY6" fmla="*/ 118584 h 165439"/>
                  <a:gd name="connsiteX7" fmla="*/ 63712 w 136766"/>
                  <a:gd name="connsiteY7" fmla="*/ 1109 h 165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6766" h="165439">
                    <a:moveTo>
                      <a:pt x="63712" y="1109"/>
                    </a:moveTo>
                    <a:cubicBezTo>
                      <a:pt x="63447" y="-8416"/>
                      <a:pt x="16087" y="46088"/>
                      <a:pt x="6562" y="61434"/>
                    </a:cubicBezTo>
                    <a:cubicBezTo>
                      <a:pt x="-2963" y="76780"/>
                      <a:pt x="-1376" y="76780"/>
                      <a:pt x="6562" y="93184"/>
                    </a:cubicBezTo>
                    <a:cubicBezTo>
                      <a:pt x="14499" y="109588"/>
                      <a:pt x="32491" y="148747"/>
                      <a:pt x="54187" y="159859"/>
                    </a:cubicBezTo>
                    <a:cubicBezTo>
                      <a:pt x="75883" y="170971"/>
                      <a:pt x="138325" y="162505"/>
                      <a:pt x="136737" y="159859"/>
                    </a:cubicBezTo>
                    <a:cubicBezTo>
                      <a:pt x="135150" y="157213"/>
                      <a:pt x="66093" y="150863"/>
                      <a:pt x="44662" y="143984"/>
                    </a:cubicBezTo>
                    <a:cubicBezTo>
                      <a:pt x="23231" y="137105"/>
                      <a:pt x="7620" y="141338"/>
                      <a:pt x="8149" y="118584"/>
                    </a:cubicBezTo>
                    <a:cubicBezTo>
                      <a:pt x="8678" y="95830"/>
                      <a:pt x="63977" y="10634"/>
                      <a:pt x="63712" y="110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7" name="フリーフォーム: 図形 466">
                <a:extLst>
                  <a:ext uri="{FF2B5EF4-FFF2-40B4-BE49-F238E27FC236}">
                    <a16:creationId xmlns:a16="http://schemas.microsoft.com/office/drawing/2014/main" id="{673D7C62-356D-4649-9A6E-AEF9C76B2C1A}"/>
                  </a:ext>
                </a:extLst>
              </p:cNvPr>
              <p:cNvSpPr/>
              <p:nvPr/>
            </p:nvSpPr>
            <p:spPr>
              <a:xfrm>
                <a:off x="2290973" y="10301975"/>
                <a:ext cx="130384" cy="146460"/>
              </a:xfrm>
              <a:custGeom>
                <a:avLst/>
                <a:gdLst>
                  <a:gd name="connsiteX0" fmla="*/ 74402 w 130384"/>
                  <a:gd name="connsiteY0" fmla="*/ 900 h 146460"/>
                  <a:gd name="connsiteX1" fmla="*/ 10902 w 130384"/>
                  <a:gd name="connsiteY1" fmla="*/ 51700 h 146460"/>
                  <a:gd name="connsiteX2" fmla="*/ 4552 w 130384"/>
                  <a:gd name="connsiteY2" fmla="*/ 108850 h 146460"/>
                  <a:gd name="connsiteX3" fmla="*/ 58527 w 130384"/>
                  <a:gd name="connsiteY3" fmla="*/ 142188 h 146460"/>
                  <a:gd name="connsiteX4" fmla="*/ 129965 w 130384"/>
                  <a:gd name="connsiteY4" fmla="*/ 143775 h 146460"/>
                  <a:gd name="connsiteX5" fmla="*/ 23602 w 130384"/>
                  <a:gd name="connsiteY5" fmla="*/ 121550 h 146460"/>
                  <a:gd name="connsiteX6" fmla="*/ 10902 w 130384"/>
                  <a:gd name="connsiteY6" fmla="*/ 96150 h 146460"/>
                  <a:gd name="connsiteX7" fmla="*/ 74402 w 130384"/>
                  <a:gd name="connsiteY7" fmla="*/ 900 h 146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384" h="146460">
                    <a:moveTo>
                      <a:pt x="74402" y="900"/>
                    </a:moveTo>
                    <a:cubicBezTo>
                      <a:pt x="74402" y="-6508"/>
                      <a:pt x="22544" y="33708"/>
                      <a:pt x="10902" y="51700"/>
                    </a:cubicBezTo>
                    <a:cubicBezTo>
                      <a:pt x="-740" y="69692"/>
                      <a:pt x="-3386" y="93769"/>
                      <a:pt x="4552" y="108850"/>
                    </a:cubicBezTo>
                    <a:cubicBezTo>
                      <a:pt x="12489" y="123931"/>
                      <a:pt x="37625" y="136367"/>
                      <a:pt x="58527" y="142188"/>
                    </a:cubicBezTo>
                    <a:cubicBezTo>
                      <a:pt x="79429" y="148009"/>
                      <a:pt x="135786" y="147215"/>
                      <a:pt x="129965" y="143775"/>
                    </a:cubicBezTo>
                    <a:cubicBezTo>
                      <a:pt x="124144" y="140335"/>
                      <a:pt x="43446" y="129487"/>
                      <a:pt x="23602" y="121550"/>
                    </a:cubicBezTo>
                    <a:cubicBezTo>
                      <a:pt x="3758" y="113613"/>
                      <a:pt x="6933" y="113877"/>
                      <a:pt x="10902" y="96150"/>
                    </a:cubicBezTo>
                    <a:cubicBezTo>
                      <a:pt x="14871" y="78423"/>
                      <a:pt x="74402" y="8308"/>
                      <a:pt x="74402" y="9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8" name="フリーフォーム: 図形 467">
                <a:extLst>
                  <a:ext uri="{FF2B5EF4-FFF2-40B4-BE49-F238E27FC236}">
                    <a16:creationId xmlns:a16="http://schemas.microsoft.com/office/drawing/2014/main" id="{D2DBEBA0-E007-45DA-8FCD-4E7DF887D44F}"/>
                  </a:ext>
                </a:extLst>
              </p:cNvPr>
              <p:cNvSpPr/>
              <p:nvPr/>
            </p:nvSpPr>
            <p:spPr>
              <a:xfrm>
                <a:off x="2332162" y="10236492"/>
                <a:ext cx="265713" cy="267137"/>
              </a:xfrm>
              <a:custGeom>
                <a:avLst/>
                <a:gdLst>
                  <a:gd name="connsiteX0" fmla="*/ 1463 w 265713"/>
                  <a:gd name="connsiteY0" fmla="*/ 2883 h 267137"/>
                  <a:gd name="connsiteX1" fmla="*/ 144338 w 265713"/>
                  <a:gd name="connsiteY1" fmla="*/ 12408 h 267137"/>
                  <a:gd name="connsiteX2" fmla="*/ 199901 w 265713"/>
                  <a:gd name="connsiteY2" fmla="*/ 55271 h 267137"/>
                  <a:gd name="connsiteX3" fmla="*/ 212601 w 265713"/>
                  <a:gd name="connsiteY3" fmla="*/ 152108 h 267137"/>
                  <a:gd name="connsiteX4" fmla="*/ 179263 w 265713"/>
                  <a:gd name="connsiteY4" fmla="*/ 198146 h 267137"/>
                  <a:gd name="connsiteX5" fmla="*/ 152276 w 265713"/>
                  <a:gd name="connsiteY5" fmla="*/ 221958 h 267137"/>
                  <a:gd name="connsiteX6" fmla="*/ 23688 w 265713"/>
                  <a:gd name="connsiteY6" fmla="*/ 266408 h 267137"/>
                  <a:gd name="connsiteX7" fmla="*/ 96713 w 265713"/>
                  <a:gd name="connsiteY7" fmla="*/ 244183 h 267137"/>
                  <a:gd name="connsiteX8" fmla="*/ 236413 w 265713"/>
                  <a:gd name="connsiteY8" fmla="*/ 175921 h 267137"/>
                  <a:gd name="connsiteX9" fmla="*/ 242763 w 265713"/>
                  <a:gd name="connsiteY9" fmla="*/ 56858 h 267137"/>
                  <a:gd name="connsiteX10" fmla="*/ 1463 w 265713"/>
                  <a:gd name="connsiteY10" fmla="*/ 2883 h 267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5713" h="267137">
                    <a:moveTo>
                      <a:pt x="1463" y="2883"/>
                    </a:moveTo>
                    <a:cubicBezTo>
                      <a:pt x="-14941" y="-4525"/>
                      <a:pt x="111265" y="3677"/>
                      <a:pt x="144338" y="12408"/>
                    </a:cubicBezTo>
                    <a:cubicBezTo>
                      <a:pt x="177411" y="21139"/>
                      <a:pt x="188524" y="31988"/>
                      <a:pt x="199901" y="55271"/>
                    </a:cubicBezTo>
                    <a:cubicBezTo>
                      <a:pt x="211278" y="78554"/>
                      <a:pt x="216041" y="128296"/>
                      <a:pt x="212601" y="152108"/>
                    </a:cubicBezTo>
                    <a:cubicBezTo>
                      <a:pt x="209161" y="175920"/>
                      <a:pt x="189317" y="186504"/>
                      <a:pt x="179263" y="198146"/>
                    </a:cubicBezTo>
                    <a:cubicBezTo>
                      <a:pt x="169209" y="209788"/>
                      <a:pt x="178205" y="210581"/>
                      <a:pt x="152276" y="221958"/>
                    </a:cubicBezTo>
                    <a:cubicBezTo>
                      <a:pt x="126347" y="233335"/>
                      <a:pt x="32949" y="262704"/>
                      <a:pt x="23688" y="266408"/>
                    </a:cubicBezTo>
                    <a:cubicBezTo>
                      <a:pt x="14428" y="270112"/>
                      <a:pt x="61259" y="259264"/>
                      <a:pt x="96713" y="244183"/>
                    </a:cubicBezTo>
                    <a:cubicBezTo>
                      <a:pt x="132167" y="229102"/>
                      <a:pt x="212071" y="207142"/>
                      <a:pt x="236413" y="175921"/>
                    </a:cubicBezTo>
                    <a:cubicBezTo>
                      <a:pt x="260755" y="144700"/>
                      <a:pt x="284832" y="84904"/>
                      <a:pt x="242763" y="56858"/>
                    </a:cubicBezTo>
                    <a:cubicBezTo>
                      <a:pt x="200694" y="28812"/>
                      <a:pt x="17867" y="10291"/>
                      <a:pt x="1463" y="288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9" name="フリーフォーム: 図形 468">
                <a:extLst>
                  <a:ext uri="{FF2B5EF4-FFF2-40B4-BE49-F238E27FC236}">
                    <a16:creationId xmlns:a16="http://schemas.microsoft.com/office/drawing/2014/main" id="{0382108B-0C1A-4E77-8D61-5B66F59EF087}"/>
                  </a:ext>
                </a:extLst>
              </p:cNvPr>
              <p:cNvSpPr/>
              <p:nvPr/>
            </p:nvSpPr>
            <p:spPr>
              <a:xfrm>
                <a:off x="2611438" y="10230460"/>
                <a:ext cx="65090" cy="77184"/>
              </a:xfrm>
              <a:custGeom>
                <a:avLst/>
                <a:gdLst>
                  <a:gd name="connsiteX0" fmla="*/ 63500 w 65090"/>
                  <a:gd name="connsiteY0" fmla="*/ 978 h 77184"/>
                  <a:gd name="connsiteX1" fmla="*/ 0 w 65090"/>
                  <a:gd name="connsiteY1" fmla="*/ 32728 h 77184"/>
                  <a:gd name="connsiteX2" fmla="*/ 65087 w 65090"/>
                  <a:gd name="connsiteY2" fmla="*/ 72415 h 77184"/>
                  <a:gd name="connsiteX3" fmla="*/ 3175 w 65090"/>
                  <a:gd name="connsiteY3" fmla="*/ 70828 h 77184"/>
                  <a:gd name="connsiteX4" fmla="*/ 63500 w 65090"/>
                  <a:gd name="connsiteY4" fmla="*/ 978 h 77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090" h="77184">
                    <a:moveTo>
                      <a:pt x="63500" y="978"/>
                    </a:moveTo>
                    <a:cubicBezTo>
                      <a:pt x="62971" y="-5372"/>
                      <a:pt x="-264" y="20822"/>
                      <a:pt x="0" y="32728"/>
                    </a:cubicBezTo>
                    <a:cubicBezTo>
                      <a:pt x="264" y="44634"/>
                      <a:pt x="64558" y="66065"/>
                      <a:pt x="65087" y="72415"/>
                    </a:cubicBezTo>
                    <a:cubicBezTo>
                      <a:pt x="65616" y="78765"/>
                      <a:pt x="6085" y="79295"/>
                      <a:pt x="3175" y="70828"/>
                    </a:cubicBezTo>
                    <a:cubicBezTo>
                      <a:pt x="265" y="62361"/>
                      <a:pt x="64029" y="7328"/>
                      <a:pt x="63500" y="97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0" name="フリーフォーム: 図形 469">
                <a:extLst>
                  <a:ext uri="{FF2B5EF4-FFF2-40B4-BE49-F238E27FC236}">
                    <a16:creationId xmlns:a16="http://schemas.microsoft.com/office/drawing/2014/main" id="{044BCFA9-B473-4D37-9F71-9EB2090CD436}"/>
                  </a:ext>
                </a:extLst>
              </p:cNvPr>
              <p:cNvSpPr/>
              <p:nvPr/>
            </p:nvSpPr>
            <p:spPr>
              <a:xfrm>
                <a:off x="2282902" y="9978353"/>
                <a:ext cx="71369" cy="83537"/>
              </a:xfrm>
              <a:custGeom>
                <a:avLst/>
                <a:gdLst>
                  <a:gd name="connsiteX0" fmla="*/ 71361 w 71369"/>
                  <a:gd name="connsiteY0" fmla="*/ 672 h 83537"/>
                  <a:gd name="connsiteX1" fmla="*/ 6273 w 71369"/>
                  <a:gd name="connsiteY1" fmla="*/ 22897 h 83537"/>
                  <a:gd name="connsiteX2" fmla="*/ 14211 w 71369"/>
                  <a:gd name="connsiteY2" fmla="*/ 83222 h 83537"/>
                  <a:gd name="connsiteX3" fmla="*/ 1511 w 71369"/>
                  <a:gd name="connsiteY3" fmla="*/ 45122 h 83537"/>
                  <a:gd name="connsiteX4" fmla="*/ 71361 w 71369"/>
                  <a:gd name="connsiteY4" fmla="*/ 672 h 83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9" h="83537">
                    <a:moveTo>
                      <a:pt x="71361" y="672"/>
                    </a:moveTo>
                    <a:cubicBezTo>
                      <a:pt x="72155" y="-3032"/>
                      <a:pt x="15798" y="9139"/>
                      <a:pt x="6273" y="22897"/>
                    </a:cubicBezTo>
                    <a:cubicBezTo>
                      <a:pt x="-3252" y="36655"/>
                      <a:pt x="15005" y="79518"/>
                      <a:pt x="14211" y="83222"/>
                    </a:cubicBezTo>
                    <a:cubicBezTo>
                      <a:pt x="13417" y="86926"/>
                      <a:pt x="-5368" y="57028"/>
                      <a:pt x="1511" y="45122"/>
                    </a:cubicBezTo>
                    <a:cubicBezTo>
                      <a:pt x="8390" y="33216"/>
                      <a:pt x="70567" y="4376"/>
                      <a:pt x="71361" y="67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1" name="フリーフォーム: 図形 470">
                <a:extLst>
                  <a:ext uri="{FF2B5EF4-FFF2-40B4-BE49-F238E27FC236}">
                    <a16:creationId xmlns:a16="http://schemas.microsoft.com/office/drawing/2014/main" id="{757D60D6-DFAC-4295-BA9A-DB0CC690B7D0}"/>
                  </a:ext>
                </a:extLst>
              </p:cNvPr>
              <p:cNvSpPr/>
              <p:nvPr/>
            </p:nvSpPr>
            <p:spPr>
              <a:xfrm>
                <a:off x="3475634" y="8218079"/>
                <a:ext cx="96471" cy="120563"/>
              </a:xfrm>
              <a:custGeom>
                <a:avLst/>
                <a:gdLst>
                  <a:gd name="connsiteX0" fmla="*/ 96241 w 96471"/>
                  <a:gd name="connsiteY0" fmla="*/ 409 h 120563"/>
                  <a:gd name="connsiteX1" fmla="*/ 991 w 96471"/>
                  <a:gd name="connsiteY1" fmla="*/ 62321 h 120563"/>
                  <a:gd name="connsiteX2" fmla="*/ 45441 w 96471"/>
                  <a:gd name="connsiteY2" fmla="*/ 119471 h 120563"/>
                  <a:gd name="connsiteX3" fmla="*/ 27979 w 96471"/>
                  <a:gd name="connsiteY3" fmla="*/ 94071 h 120563"/>
                  <a:gd name="connsiteX4" fmla="*/ 96241 w 96471"/>
                  <a:gd name="connsiteY4" fmla="*/ 409 h 120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471" h="120563">
                    <a:moveTo>
                      <a:pt x="96241" y="409"/>
                    </a:moveTo>
                    <a:cubicBezTo>
                      <a:pt x="91743" y="-4883"/>
                      <a:pt x="9458" y="42477"/>
                      <a:pt x="991" y="62321"/>
                    </a:cubicBezTo>
                    <a:cubicBezTo>
                      <a:pt x="-7476" y="82165"/>
                      <a:pt x="40943" y="114179"/>
                      <a:pt x="45441" y="119471"/>
                    </a:cubicBezTo>
                    <a:cubicBezTo>
                      <a:pt x="49939" y="124763"/>
                      <a:pt x="17925" y="109946"/>
                      <a:pt x="27979" y="94071"/>
                    </a:cubicBezTo>
                    <a:cubicBezTo>
                      <a:pt x="38033" y="78196"/>
                      <a:pt x="100739" y="5701"/>
                      <a:pt x="96241" y="40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2" name="フリーフォーム: 図形 471">
                <a:extLst>
                  <a:ext uri="{FF2B5EF4-FFF2-40B4-BE49-F238E27FC236}">
                    <a16:creationId xmlns:a16="http://schemas.microsoft.com/office/drawing/2014/main" id="{1A1663AC-2E65-43E7-99AD-FB50220D54B3}"/>
                  </a:ext>
                </a:extLst>
              </p:cNvPr>
              <p:cNvSpPr/>
              <p:nvPr/>
            </p:nvSpPr>
            <p:spPr>
              <a:xfrm>
                <a:off x="3091580" y="8402198"/>
                <a:ext cx="685433" cy="812168"/>
              </a:xfrm>
              <a:custGeom>
                <a:avLst/>
                <a:gdLst>
                  <a:gd name="connsiteX0" fmla="*/ 870 w 685433"/>
                  <a:gd name="connsiteY0" fmla="*/ 162365 h 812168"/>
                  <a:gd name="connsiteX1" fmla="*/ 258045 w 685433"/>
                  <a:gd name="connsiteY1" fmla="*/ 41715 h 812168"/>
                  <a:gd name="connsiteX2" fmla="*/ 318370 w 685433"/>
                  <a:gd name="connsiteY2" fmla="*/ 33777 h 812168"/>
                  <a:gd name="connsiteX3" fmla="*/ 399333 w 685433"/>
                  <a:gd name="connsiteY3" fmla="*/ 205227 h 812168"/>
                  <a:gd name="connsiteX4" fmla="*/ 591420 w 685433"/>
                  <a:gd name="connsiteY4" fmla="*/ 602102 h 812168"/>
                  <a:gd name="connsiteX5" fmla="*/ 673970 w 685433"/>
                  <a:gd name="connsiteY5" fmla="*/ 784665 h 812168"/>
                  <a:gd name="connsiteX6" fmla="*/ 646983 w 685433"/>
                  <a:gd name="connsiteY6" fmla="*/ 730690 h 812168"/>
                  <a:gd name="connsiteX7" fmla="*/ 331070 w 685433"/>
                  <a:gd name="connsiteY7" fmla="*/ 41715 h 812168"/>
                  <a:gd name="connsiteX8" fmla="*/ 180258 w 685433"/>
                  <a:gd name="connsiteY8" fmla="*/ 87752 h 812168"/>
                  <a:gd name="connsiteX9" fmla="*/ 870 w 685433"/>
                  <a:gd name="connsiteY9" fmla="*/ 162365 h 812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85433" h="812168">
                    <a:moveTo>
                      <a:pt x="870" y="162365"/>
                    </a:moveTo>
                    <a:cubicBezTo>
                      <a:pt x="13834" y="154692"/>
                      <a:pt x="205128" y="63146"/>
                      <a:pt x="258045" y="41715"/>
                    </a:cubicBezTo>
                    <a:cubicBezTo>
                      <a:pt x="310962" y="20284"/>
                      <a:pt x="294822" y="6525"/>
                      <a:pt x="318370" y="33777"/>
                    </a:cubicBezTo>
                    <a:cubicBezTo>
                      <a:pt x="341918" y="61029"/>
                      <a:pt x="353825" y="110506"/>
                      <a:pt x="399333" y="205227"/>
                    </a:cubicBezTo>
                    <a:cubicBezTo>
                      <a:pt x="444841" y="299948"/>
                      <a:pt x="545647" y="505529"/>
                      <a:pt x="591420" y="602102"/>
                    </a:cubicBezTo>
                    <a:cubicBezTo>
                      <a:pt x="637193" y="698675"/>
                      <a:pt x="664710" y="763234"/>
                      <a:pt x="673970" y="784665"/>
                    </a:cubicBezTo>
                    <a:cubicBezTo>
                      <a:pt x="683230" y="806096"/>
                      <a:pt x="704133" y="854515"/>
                      <a:pt x="646983" y="730690"/>
                    </a:cubicBezTo>
                    <a:cubicBezTo>
                      <a:pt x="589833" y="606865"/>
                      <a:pt x="408857" y="148871"/>
                      <a:pt x="331070" y="41715"/>
                    </a:cubicBezTo>
                    <a:cubicBezTo>
                      <a:pt x="253283" y="-65441"/>
                      <a:pt x="237408" y="64998"/>
                      <a:pt x="180258" y="87752"/>
                    </a:cubicBezTo>
                    <a:cubicBezTo>
                      <a:pt x="123108" y="110506"/>
                      <a:pt x="-12094" y="170038"/>
                      <a:pt x="870" y="16236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3" name="フリーフォーム: 図形 472">
                <a:extLst>
                  <a:ext uri="{FF2B5EF4-FFF2-40B4-BE49-F238E27FC236}">
                    <a16:creationId xmlns:a16="http://schemas.microsoft.com/office/drawing/2014/main" id="{D9BDB232-CAF5-4CCE-825F-C653C05E2481}"/>
                  </a:ext>
                </a:extLst>
              </p:cNvPr>
              <p:cNvSpPr/>
              <p:nvPr/>
            </p:nvSpPr>
            <p:spPr>
              <a:xfrm>
                <a:off x="3092228" y="8633209"/>
                <a:ext cx="305155" cy="687548"/>
              </a:xfrm>
              <a:custGeom>
                <a:avLst/>
                <a:gdLst>
                  <a:gd name="connsiteX0" fmla="*/ 222 w 305155"/>
                  <a:gd name="connsiteY0" fmla="*/ 1204 h 687548"/>
                  <a:gd name="connsiteX1" fmla="*/ 263747 w 305155"/>
                  <a:gd name="connsiteY1" fmla="*/ 582229 h 687548"/>
                  <a:gd name="connsiteX2" fmla="*/ 305022 w 305155"/>
                  <a:gd name="connsiteY2" fmla="*/ 687004 h 687548"/>
                  <a:gd name="connsiteX3" fmla="*/ 274860 w 305155"/>
                  <a:gd name="connsiteY3" fmla="*/ 575879 h 687548"/>
                  <a:gd name="connsiteX4" fmla="*/ 219297 w 305155"/>
                  <a:gd name="connsiteY4" fmla="*/ 434591 h 687548"/>
                  <a:gd name="connsiteX5" fmla="*/ 222 w 305155"/>
                  <a:gd name="connsiteY5" fmla="*/ 1204 h 687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5155" h="687548">
                    <a:moveTo>
                      <a:pt x="222" y="1204"/>
                    </a:moveTo>
                    <a:cubicBezTo>
                      <a:pt x="7630" y="25810"/>
                      <a:pt x="212947" y="467929"/>
                      <a:pt x="263747" y="582229"/>
                    </a:cubicBezTo>
                    <a:cubicBezTo>
                      <a:pt x="314547" y="696529"/>
                      <a:pt x="303170" y="688062"/>
                      <a:pt x="305022" y="687004"/>
                    </a:cubicBezTo>
                    <a:cubicBezTo>
                      <a:pt x="306874" y="685946"/>
                      <a:pt x="289147" y="617948"/>
                      <a:pt x="274860" y="575879"/>
                    </a:cubicBezTo>
                    <a:cubicBezTo>
                      <a:pt x="260573" y="533810"/>
                      <a:pt x="265864" y="533281"/>
                      <a:pt x="219297" y="434591"/>
                    </a:cubicBezTo>
                    <a:cubicBezTo>
                      <a:pt x="172730" y="335901"/>
                      <a:pt x="-7186" y="-23402"/>
                      <a:pt x="222" y="120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4" name="フリーフォーム: 図形 473">
                <a:extLst>
                  <a:ext uri="{FF2B5EF4-FFF2-40B4-BE49-F238E27FC236}">
                    <a16:creationId xmlns:a16="http://schemas.microsoft.com/office/drawing/2014/main" id="{79ACD93C-3822-43B5-87A6-A1AA731CE7B9}"/>
                  </a:ext>
                </a:extLst>
              </p:cNvPr>
              <p:cNvSpPr/>
              <p:nvPr/>
            </p:nvSpPr>
            <p:spPr>
              <a:xfrm>
                <a:off x="3422403" y="9050336"/>
                <a:ext cx="369104" cy="319634"/>
              </a:xfrm>
              <a:custGeom>
                <a:avLst/>
                <a:gdLst>
                  <a:gd name="connsiteX0" fmla="*/ 303460 w 369104"/>
                  <a:gd name="connsiteY0" fmla="*/ 2 h 319634"/>
                  <a:gd name="connsiteX1" fmla="*/ 354260 w 369104"/>
                  <a:gd name="connsiteY1" fmla="*/ 131764 h 319634"/>
                  <a:gd name="connsiteX2" fmla="*/ 343147 w 369104"/>
                  <a:gd name="connsiteY2" fmla="*/ 163514 h 319634"/>
                  <a:gd name="connsiteX3" fmla="*/ 289172 w 369104"/>
                  <a:gd name="connsiteY3" fmla="*/ 201614 h 319634"/>
                  <a:gd name="connsiteX4" fmla="*/ 132010 w 369104"/>
                  <a:gd name="connsiteY4" fmla="*/ 282577 h 319634"/>
                  <a:gd name="connsiteX5" fmla="*/ 247 w 369104"/>
                  <a:gd name="connsiteY5" fmla="*/ 319089 h 319634"/>
                  <a:gd name="connsiteX6" fmla="*/ 165347 w 369104"/>
                  <a:gd name="connsiteY6" fmla="*/ 257177 h 319634"/>
                  <a:gd name="connsiteX7" fmla="*/ 365372 w 369104"/>
                  <a:gd name="connsiteY7" fmla="*/ 128589 h 319634"/>
                  <a:gd name="connsiteX8" fmla="*/ 303460 w 369104"/>
                  <a:gd name="connsiteY8" fmla="*/ 2 h 319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104" h="319634">
                    <a:moveTo>
                      <a:pt x="303460" y="2"/>
                    </a:moveTo>
                    <a:cubicBezTo>
                      <a:pt x="301608" y="531"/>
                      <a:pt x="347646" y="104512"/>
                      <a:pt x="354260" y="131764"/>
                    </a:cubicBezTo>
                    <a:cubicBezTo>
                      <a:pt x="360874" y="159016"/>
                      <a:pt x="353995" y="151872"/>
                      <a:pt x="343147" y="163514"/>
                    </a:cubicBezTo>
                    <a:cubicBezTo>
                      <a:pt x="332299" y="175156"/>
                      <a:pt x="324361" y="181770"/>
                      <a:pt x="289172" y="201614"/>
                    </a:cubicBezTo>
                    <a:cubicBezTo>
                      <a:pt x="253983" y="221458"/>
                      <a:pt x="180164" y="262998"/>
                      <a:pt x="132010" y="282577"/>
                    </a:cubicBezTo>
                    <a:cubicBezTo>
                      <a:pt x="83856" y="302156"/>
                      <a:pt x="-5309" y="323322"/>
                      <a:pt x="247" y="319089"/>
                    </a:cubicBezTo>
                    <a:cubicBezTo>
                      <a:pt x="5803" y="314856"/>
                      <a:pt x="104493" y="288927"/>
                      <a:pt x="165347" y="257177"/>
                    </a:cubicBezTo>
                    <a:cubicBezTo>
                      <a:pt x="226201" y="225427"/>
                      <a:pt x="343412" y="166689"/>
                      <a:pt x="365372" y="128589"/>
                    </a:cubicBezTo>
                    <a:cubicBezTo>
                      <a:pt x="387332" y="90489"/>
                      <a:pt x="305312" y="-527"/>
                      <a:pt x="30346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5" name="フリーフォーム: 図形 474">
                <a:extLst>
                  <a:ext uri="{FF2B5EF4-FFF2-40B4-BE49-F238E27FC236}">
                    <a16:creationId xmlns:a16="http://schemas.microsoft.com/office/drawing/2014/main" id="{9D021D3B-7429-49C0-8BB0-5213DE2358CF}"/>
                  </a:ext>
                </a:extLst>
              </p:cNvPr>
              <p:cNvSpPr/>
              <p:nvPr/>
            </p:nvSpPr>
            <p:spPr>
              <a:xfrm>
                <a:off x="3436894" y="9204854"/>
                <a:ext cx="313027" cy="138121"/>
              </a:xfrm>
              <a:custGeom>
                <a:avLst/>
                <a:gdLst>
                  <a:gd name="connsiteX0" fmla="*/ 12744 w 313027"/>
                  <a:gd name="connsiteY0" fmla="*/ 129646 h 138121"/>
                  <a:gd name="connsiteX1" fmla="*/ 301669 w 313027"/>
                  <a:gd name="connsiteY1" fmla="*/ 4234 h 138121"/>
                  <a:gd name="connsiteX2" fmla="*/ 236581 w 313027"/>
                  <a:gd name="connsiteY2" fmla="*/ 37571 h 138121"/>
                  <a:gd name="connsiteX3" fmla="*/ 66719 w 313027"/>
                  <a:gd name="connsiteY3" fmla="*/ 116946 h 138121"/>
                  <a:gd name="connsiteX4" fmla="*/ 12744 w 313027"/>
                  <a:gd name="connsiteY4" fmla="*/ 129646 h 138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3027" h="138121">
                    <a:moveTo>
                      <a:pt x="12744" y="129646"/>
                    </a:moveTo>
                    <a:cubicBezTo>
                      <a:pt x="51902" y="110861"/>
                      <a:pt x="264363" y="19580"/>
                      <a:pt x="301669" y="4234"/>
                    </a:cubicBezTo>
                    <a:cubicBezTo>
                      <a:pt x="338975" y="-11112"/>
                      <a:pt x="275739" y="18786"/>
                      <a:pt x="236581" y="37571"/>
                    </a:cubicBezTo>
                    <a:cubicBezTo>
                      <a:pt x="197423" y="56356"/>
                      <a:pt x="99263" y="101600"/>
                      <a:pt x="66719" y="116946"/>
                    </a:cubicBezTo>
                    <a:cubicBezTo>
                      <a:pt x="34175" y="132292"/>
                      <a:pt x="-26414" y="148431"/>
                      <a:pt x="12744" y="1296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6" name="フリーフォーム: 図形 475">
                <a:extLst>
                  <a:ext uri="{FF2B5EF4-FFF2-40B4-BE49-F238E27FC236}">
                    <a16:creationId xmlns:a16="http://schemas.microsoft.com/office/drawing/2014/main" id="{6A03B517-0F68-49CE-8E9D-E4195F8566D3}"/>
                  </a:ext>
                </a:extLst>
              </p:cNvPr>
              <p:cNvSpPr/>
              <p:nvPr/>
            </p:nvSpPr>
            <p:spPr>
              <a:xfrm>
                <a:off x="3295649" y="8631226"/>
                <a:ext cx="52390" cy="66740"/>
              </a:xfrm>
              <a:custGeom>
                <a:avLst/>
                <a:gdLst>
                  <a:gd name="connsiteX0" fmla="*/ 38101 w 52390"/>
                  <a:gd name="connsiteY0" fmla="*/ 12 h 66740"/>
                  <a:gd name="connsiteX1" fmla="*/ 1589 w 52390"/>
                  <a:gd name="connsiteY1" fmla="*/ 47637 h 66740"/>
                  <a:gd name="connsiteX2" fmla="*/ 52389 w 52390"/>
                  <a:gd name="connsiteY2" fmla="*/ 66687 h 66740"/>
                  <a:gd name="connsiteX3" fmla="*/ 1 w 52390"/>
                  <a:gd name="connsiteY3" fmla="*/ 52400 h 66740"/>
                  <a:gd name="connsiteX4" fmla="*/ 38101 w 52390"/>
                  <a:gd name="connsiteY4" fmla="*/ 12 h 66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390" h="66740">
                    <a:moveTo>
                      <a:pt x="38101" y="12"/>
                    </a:moveTo>
                    <a:cubicBezTo>
                      <a:pt x="38366" y="-782"/>
                      <a:pt x="-792" y="36525"/>
                      <a:pt x="1589" y="47637"/>
                    </a:cubicBezTo>
                    <a:cubicBezTo>
                      <a:pt x="3970" y="58749"/>
                      <a:pt x="52654" y="65893"/>
                      <a:pt x="52389" y="66687"/>
                    </a:cubicBezTo>
                    <a:cubicBezTo>
                      <a:pt x="52124" y="67481"/>
                      <a:pt x="266" y="59279"/>
                      <a:pt x="1" y="52400"/>
                    </a:cubicBezTo>
                    <a:cubicBezTo>
                      <a:pt x="-264" y="45521"/>
                      <a:pt x="37836" y="806"/>
                      <a:pt x="38101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7" name="フリーフォーム: 図形 476">
                <a:extLst>
                  <a:ext uri="{FF2B5EF4-FFF2-40B4-BE49-F238E27FC236}">
                    <a16:creationId xmlns:a16="http://schemas.microsoft.com/office/drawing/2014/main" id="{B43AAF35-1E44-469A-BB83-6570E2147081}"/>
                  </a:ext>
                </a:extLst>
              </p:cNvPr>
              <p:cNvSpPr/>
              <p:nvPr/>
            </p:nvSpPr>
            <p:spPr>
              <a:xfrm>
                <a:off x="3324434" y="8727579"/>
                <a:ext cx="65103" cy="79001"/>
              </a:xfrm>
              <a:custGeom>
                <a:avLst/>
                <a:gdLst>
                  <a:gd name="connsiteX0" fmla="*/ 64879 w 65103"/>
                  <a:gd name="connsiteY0" fmla="*/ 496 h 79001"/>
                  <a:gd name="connsiteX1" fmla="*/ 25191 w 65103"/>
                  <a:gd name="connsiteY1" fmla="*/ 71934 h 79001"/>
                  <a:gd name="connsiteX2" fmla="*/ 64879 w 65103"/>
                  <a:gd name="connsiteY2" fmla="*/ 73521 h 79001"/>
                  <a:gd name="connsiteX3" fmla="*/ 14079 w 65103"/>
                  <a:gd name="connsiteY3" fmla="*/ 46534 h 79001"/>
                  <a:gd name="connsiteX4" fmla="*/ 2966 w 65103"/>
                  <a:gd name="connsiteY4" fmla="*/ 40184 h 79001"/>
                  <a:gd name="connsiteX5" fmla="*/ 64879 w 65103"/>
                  <a:gd name="connsiteY5" fmla="*/ 496 h 79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103" h="79001">
                    <a:moveTo>
                      <a:pt x="64879" y="496"/>
                    </a:moveTo>
                    <a:cubicBezTo>
                      <a:pt x="68583" y="5788"/>
                      <a:pt x="25191" y="59763"/>
                      <a:pt x="25191" y="71934"/>
                    </a:cubicBezTo>
                    <a:cubicBezTo>
                      <a:pt x="25191" y="84105"/>
                      <a:pt x="66731" y="77754"/>
                      <a:pt x="64879" y="73521"/>
                    </a:cubicBezTo>
                    <a:cubicBezTo>
                      <a:pt x="63027" y="69288"/>
                      <a:pt x="24398" y="52090"/>
                      <a:pt x="14079" y="46534"/>
                    </a:cubicBezTo>
                    <a:cubicBezTo>
                      <a:pt x="3760" y="40978"/>
                      <a:pt x="-4707" y="46534"/>
                      <a:pt x="2966" y="40184"/>
                    </a:cubicBezTo>
                    <a:cubicBezTo>
                      <a:pt x="10639" y="33834"/>
                      <a:pt x="61175" y="-4796"/>
                      <a:pt x="64879" y="4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8" name="フリーフォーム: 図形 477">
                <a:extLst>
                  <a:ext uri="{FF2B5EF4-FFF2-40B4-BE49-F238E27FC236}">
                    <a16:creationId xmlns:a16="http://schemas.microsoft.com/office/drawing/2014/main" id="{37C15103-7A89-452A-A9E5-BE529B193CFB}"/>
                  </a:ext>
                </a:extLst>
              </p:cNvPr>
              <p:cNvSpPr/>
              <p:nvPr/>
            </p:nvSpPr>
            <p:spPr>
              <a:xfrm>
                <a:off x="3359742" y="8812746"/>
                <a:ext cx="93089" cy="64614"/>
              </a:xfrm>
              <a:custGeom>
                <a:avLst/>
                <a:gdLst>
                  <a:gd name="connsiteX0" fmla="*/ 81958 w 93089"/>
                  <a:gd name="connsiteY0" fmla="*/ 1054 h 64614"/>
                  <a:gd name="connsiteX1" fmla="*/ 8933 w 93089"/>
                  <a:gd name="connsiteY1" fmla="*/ 16929 h 64614"/>
                  <a:gd name="connsiteX2" fmla="*/ 10521 w 93089"/>
                  <a:gd name="connsiteY2" fmla="*/ 50267 h 64614"/>
                  <a:gd name="connsiteX3" fmla="*/ 93071 w 93089"/>
                  <a:gd name="connsiteY3" fmla="*/ 64554 h 64614"/>
                  <a:gd name="connsiteX4" fmla="*/ 18458 w 93089"/>
                  <a:gd name="connsiteY4" fmla="*/ 45504 h 64614"/>
                  <a:gd name="connsiteX5" fmla="*/ 81958 w 93089"/>
                  <a:gd name="connsiteY5" fmla="*/ 1054 h 64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089" h="64614">
                    <a:moveTo>
                      <a:pt x="81958" y="1054"/>
                    </a:moveTo>
                    <a:cubicBezTo>
                      <a:pt x="80371" y="-3708"/>
                      <a:pt x="20839" y="8727"/>
                      <a:pt x="8933" y="16929"/>
                    </a:cubicBezTo>
                    <a:cubicBezTo>
                      <a:pt x="-2973" y="25131"/>
                      <a:pt x="-3502" y="42330"/>
                      <a:pt x="10521" y="50267"/>
                    </a:cubicBezTo>
                    <a:cubicBezTo>
                      <a:pt x="24544" y="58204"/>
                      <a:pt x="91748" y="65348"/>
                      <a:pt x="93071" y="64554"/>
                    </a:cubicBezTo>
                    <a:cubicBezTo>
                      <a:pt x="94394" y="63760"/>
                      <a:pt x="25337" y="53971"/>
                      <a:pt x="18458" y="45504"/>
                    </a:cubicBezTo>
                    <a:cubicBezTo>
                      <a:pt x="11579" y="37037"/>
                      <a:pt x="83545" y="5816"/>
                      <a:pt x="81958" y="10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9" name="フリーフォーム: 図形 478">
                <a:extLst>
                  <a:ext uri="{FF2B5EF4-FFF2-40B4-BE49-F238E27FC236}">
                    <a16:creationId xmlns:a16="http://schemas.microsoft.com/office/drawing/2014/main" id="{462FACCC-059C-4DE7-872F-3A6B3E6609C6}"/>
                  </a:ext>
                </a:extLst>
              </p:cNvPr>
              <p:cNvSpPr/>
              <p:nvPr/>
            </p:nvSpPr>
            <p:spPr>
              <a:xfrm>
                <a:off x="3393673" y="8910085"/>
                <a:ext cx="86288" cy="59240"/>
              </a:xfrm>
              <a:custGeom>
                <a:avLst/>
                <a:gdLst>
                  <a:gd name="connsiteX0" fmla="*/ 59140 w 86288"/>
                  <a:gd name="connsiteY0" fmla="*/ 553 h 59240"/>
                  <a:gd name="connsiteX1" fmla="*/ 11515 w 86288"/>
                  <a:gd name="connsiteY1" fmla="*/ 18015 h 59240"/>
                  <a:gd name="connsiteX2" fmla="*/ 86127 w 86288"/>
                  <a:gd name="connsiteY2" fmla="*/ 57703 h 59240"/>
                  <a:gd name="connsiteX3" fmla="*/ 30565 w 86288"/>
                  <a:gd name="connsiteY3" fmla="*/ 49765 h 59240"/>
                  <a:gd name="connsiteX4" fmla="*/ 402 w 86288"/>
                  <a:gd name="connsiteY4" fmla="*/ 37065 h 59240"/>
                  <a:gd name="connsiteX5" fmla="*/ 59140 w 86288"/>
                  <a:gd name="connsiteY5" fmla="*/ 553 h 59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288" h="59240">
                    <a:moveTo>
                      <a:pt x="59140" y="553"/>
                    </a:moveTo>
                    <a:cubicBezTo>
                      <a:pt x="60992" y="-2622"/>
                      <a:pt x="7017" y="8490"/>
                      <a:pt x="11515" y="18015"/>
                    </a:cubicBezTo>
                    <a:cubicBezTo>
                      <a:pt x="16013" y="27540"/>
                      <a:pt x="82952" y="52411"/>
                      <a:pt x="86127" y="57703"/>
                    </a:cubicBezTo>
                    <a:cubicBezTo>
                      <a:pt x="89302" y="62995"/>
                      <a:pt x="44852" y="53205"/>
                      <a:pt x="30565" y="49765"/>
                    </a:cubicBezTo>
                    <a:cubicBezTo>
                      <a:pt x="16277" y="46325"/>
                      <a:pt x="-3037" y="43415"/>
                      <a:pt x="402" y="37065"/>
                    </a:cubicBezTo>
                    <a:cubicBezTo>
                      <a:pt x="3841" y="30715"/>
                      <a:pt x="57288" y="3728"/>
                      <a:pt x="59140" y="5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0" name="フリーフォーム: 図形 479">
                <a:extLst>
                  <a:ext uri="{FF2B5EF4-FFF2-40B4-BE49-F238E27FC236}">
                    <a16:creationId xmlns:a16="http://schemas.microsoft.com/office/drawing/2014/main" id="{EDDBCB13-3D82-448C-861A-B1181A418CD5}"/>
                  </a:ext>
                </a:extLst>
              </p:cNvPr>
              <p:cNvSpPr/>
              <p:nvPr/>
            </p:nvSpPr>
            <p:spPr>
              <a:xfrm>
                <a:off x="3447931" y="8990711"/>
                <a:ext cx="68471" cy="58589"/>
              </a:xfrm>
              <a:custGeom>
                <a:avLst/>
                <a:gdLst>
                  <a:gd name="connsiteX0" fmla="*/ 68382 w 68471"/>
                  <a:gd name="connsiteY0" fmla="*/ 889 h 58589"/>
                  <a:gd name="connsiteX1" fmla="*/ 119 w 68471"/>
                  <a:gd name="connsiteY1" fmla="*/ 15177 h 58589"/>
                  <a:gd name="connsiteX2" fmla="*/ 50919 w 68471"/>
                  <a:gd name="connsiteY2" fmla="*/ 58039 h 58589"/>
                  <a:gd name="connsiteX3" fmla="*/ 15994 w 68471"/>
                  <a:gd name="connsiteY3" fmla="*/ 37402 h 58589"/>
                  <a:gd name="connsiteX4" fmla="*/ 68382 w 68471"/>
                  <a:gd name="connsiteY4" fmla="*/ 889 h 58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471" h="58589">
                    <a:moveTo>
                      <a:pt x="68382" y="889"/>
                    </a:moveTo>
                    <a:cubicBezTo>
                      <a:pt x="65736" y="-2815"/>
                      <a:pt x="3029" y="5652"/>
                      <a:pt x="119" y="15177"/>
                    </a:cubicBezTo>
                    <a:cubicBezTo>
                      <a:pt x="-2791" y="24702"/>
                      <a:pt x="48273" y="54335"/>
                      <a:pt x="50919" y="58039"/>
                    </a:cubicBezTo>
                    <a:cubicBezTo>
                      <a:pt x="53565" y="61743"/>
                      <a:pt x="17846" y="45869"/>
                      <a:pt x="15994" y="37402"/>
                    </a:cubicBezTo>
                    <a:cubicBezTo>
                      <a:pt x="14142" y="28935"/>
                      <a:pt x="71028" y="4593"/>
                      <a:pt x="68382" y="88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1" name="フリーフォーム: 図形 480">
                <a:extLst>
                  <a:ext uri="{FF2B5EF4-FFF2-40B4-BE49-F238E27FC236}">
                    <a16:creationId xmlns:a16="http://schemas.microsoft.com/office/drawing/2014/main" id="{25CB392F-CDAD-4C4D-8505-38846A6A6EAD}"/>
                  </a:ext>
                </a:extLst>
              </p:cNvPr>
              <p:cNvSpPr/>
              <p:nvPr/>
            </p:nvSpPr>
            <p:spPr>
              <a:xfrm>
                <a:off x="3481068" y="9069274"/>
                <a:ext cx="108270" cy="80253"/>
              </a:xfrm>
              <a:custGeom>
                <a:avLst/>
                <a:gdLst>
                  <a:gd name="connsiteX0" fmla="*/ 51120 w 108270"/>
                  <a:gd name="connsiteY0" fmla="*/ 114 h 80253"/>
                  <a:gd name="connsiteX1" fmla="*/ 320 w 108270"/>
                  <a:gd name="connsiteY1" fmla="*/ 46151 h 80253"/>
                  <a:gd name="connsiteX2" fmla="*/ 81282 w 108270"/>
                  <a:gd name="connsiteY2" fmla="*/ 77901 h 80253"/>
                  <a:gd name="connsiteX3" fmla="*/ 108270 w 108270"/>
                  <a:gd name="connsiteY3" fmla="*/ 77901 h 80253"/>
                  <a:gd name="connsiteX4" fmla="*/ 43182 w 108270"/>
                  <a:gd name="connsiteY4" fmla="*/ 77901 h 80253"/>
                  <a:gd name="connsiteX5" fmla="*/ 320 w 108270"/>
                  <a:gd name="connsiteY5" fmla="*/ 60439 h 80253"/>
                  <a:gd name="connsiteX6" fmla="*/ 51120 w 108270"/>
                  <a:gd name="connsiteY6" fmla="*/ 114 h 80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270" h="80253">
                    <a:moveTo>
                      <a:pt x="51120" y="114"/>
                    </a:moveTo>
                    <a:cubicBezTo>
                      <a:pt x="51120" y="-2267"/>
                      <a:pt x="-4707" y="33186"/>
                      <a:pt x="320" y="46151"/>
                    </a:cubicBezTo>
                    <a:cubicBezTo>
                      <a:pt x="5347" y="59116"/>
                      <a:pt x="63290" y="72609"/>
                      <a:pt x="81282" y="77901"/>
                    </a:cubicBezTo>
                    <a:cubicBezTo>
                      <a:pt x="99274" y="83193"/>
                      <a:pt x="108270" y="77901"/>
                      <a:pt x="108270" y="77901"/>
                    </a:cubicBezTo>
                    <a:cubicBezTo>
                      <a:pt x="101920" y="77901"/>
                      <a:pt x="61174" y="80811"/>
                      <a:pt x="43182" y="77901"/>
                    </a:cubicBezTo>
                    <a:cubicBezTo>
                      <a:pt x="25190" y="74991"/>
                      <a:pt x="1114" y="71022"/>
                      <a:pt x="320" y="60439"/>
                    </a:cubicBezTo>
                    <a:cubicBezTo>
                      <a:pt x="-474" y="49856"/>
                      <a:pt x="51120" y="2495"/>
                      <a:pt x="51120" y="1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2" name="フリーフォーム: 図形 481">
                <a:extLst>
                  <a:ext uri="{FF2B5EF4-FFF2-40B4-BE49-F238E27FC236}">
                    <a16:creationId xmlns:a16="http://schemas.microsoft.com/office/drawing/2014/main" id="{055686A1-0A57-4911-A383-8D911A7C3EC1}"/>
                  </a:ext>
                </a:extLst>
              </p:cNvPr>
              <p:cNvSpPr/>
              <p:nvPr/>
            </p:nvSpPr>
            <p:spPr>
              <a:xfrm>
                <a:off x="2227354" y="8857205"/>
                <a:ext cx="294163" cy="123585"/>
              </a:xfrm>
              <a:custGeom>
                <a:avLst/>
                <a:gdLst>
                  <a:gd name="connsiteX0" fmla="*/ 1496 w 294163"/>
                  <a:gd name="connsiteY0" fmla="*/ 123283 h 123585"/>
                  <a:gd name="connsiteX1" fmla="*/ 279309 w 294163"/>
                  <a:gd name="connsiteY1" fmla="*/ 5808 h 123585"/>
                  <a:gd name="connsiteX2" fmla="*/ 247559 w 294163"/>
                  <a:gd name="connsiteY2" fmla="*/ 20095 h 123585"/>
                  <a:gd name="connsiteX3" fmla="*/ 172946 w 294163"/>
                  <a:gd name="connsiteY3" fmla="*/ 39145 h 123585"/>
                  <a:gd name="connsiteX4" fmla="*/ 1496 w 294163"/>
                  <a:gd name="connsiteY4" fmla="*/ 123283 h 123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163" h="123585">
                    <a:moveTo>
                      <a:pt x="1496" y="123283"/>
                    </a:moveTo>
                    <a:cubicBezTo>
                      <a:pt x="19223" y="117727"/>
                      <a:pt x="238299" y="23006"/>
                      <a:pt x="279309" y="5808"/>
                    </a:cubicBezTo>
                    <a:cubicBezTo>
                      <a:pt x="320319" y="-11390"/>
                      <a:pt x="265286" y="14539"/>
                      <a:pt x="247559" y="20095"/>
                    </a:cubicBezTo>
                    <a:cubicBezTo>
                      <a:pt x="229832" y="25651"/>
                      <a:pt x="217396" y="21947"/>
                      <a:pt x="172946" y="39145"/>
                    </a:cubicBezTo>
                    <a:cubicBezTo>
                      <a:pt x="128496" y="56343"/>
                      <a:pt x="-16231" y="128839"/>
                      <a:pt x="1496" y="12328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3" name="フリーフォーム: 図形 482">
                <a:extLst>
                  <a:ext uri="{FF2B5EF4-FFF2-40B4-BE49-F238E27FC236}">
                    <a16:creationId xmlns:a16="http://schemas.microsoft.com/office/drawing/2014/main" id="{181E690D-070C-44A2-B218-63BB6979B486}"/>
                  </a:ext>
                </a:extLst>
              </p:cNvPr>
              <p:cNvSpPr/>
              <p:nvPr/>
            </p:nvSpPr>
            <p:spPr>
              <a:xfrm>
                <a:off x="2554430" y="8897419"/>
                <a:ext cx="357639" cy="757249"/>
              </a:xfrm>
              <a:custGeom>
                <a:avLst/>
                <a:gdLst>
                  <a:gd name="connsiteX0" fmla="*/ 9383 w 357639"/>
                  <a:gd name="connsiteY0" fmla="*/ 10044 h 757249"/>
                  <a:gd name="connsiteX1" fmla="*/ 233220 w 357639"/>
                  <a:gd name="connsiteY1" fmla="*/ 537094 h 757249"/>
                  <a:gd name="connsiteX2" fmla="*/ 352283 w 357639"/>
                  <a:gd name="connsiteY2" fmla="*/ 743469 h 757249"/>
                  <a:gd name="connsiteX3" fmla="*/ 309420 w 357639"/>
                  <a:gd name="connsiteY3" fmla="*/ 681556 h 757249"/>
                  <a:gd name="connsiteX4" fmla="*/ 68120 w 357639"/>
                  <a:gd name="connsiteY4" fmla="*/ 227531 h 757249"/>
                  <a:gd name="connsiteX5" fmla="*/ 9383 w 357639"/>
                  <a:gd name="connsiteY5" fmla="*/ 10044 h 757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7639" h="757249">
                    <a:moveTo>
                      <a:pt x="9383" y="10044"/>
                    </a:moveTo>
                    <a:cubicBezTo>
                      <a:pt x="36900" y="61638"/>
                      <a:pt x="176070" y="414857"/>
                      <a:pt x="233220" y="537094"/>
                    </a:cubicBezTo>
                    <a:cubicBezTo>
                      <a:pt x="290370" y="659332"/>
                      <a:pt x="339583" y="719392"/>
                      <a:pt x="352283" y="743469"/>
                    </a:cubicBezTo>
                    <a:cubicBezTo>
                      <a:pt x="364983" y="767546"/>
                      <a:pt x="356781" y="767546"/>
                      <a:pt x="309420" y="681556"/>
                    </a:cubicBezTo>
                    <a:cubicBezTo>
                      <a:pt x="262060" y="595566"/>
                      <a:pt x="117332" y="338127"/>
                      <a:pt x="68120" y="227531"/>
                    </a:cubicBezTo>
                    <a:cubicBezTo>
                      <a:pt x="18908" y="116935"/>
                      <a:pt x="-18134" y="-41550"/>
                      <a:pt x="9383" y="100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4" name="フリーフォーム: 図形 483">
                <a:extLst>
                  <a:ext uri="{FF2B5EF4-FFF2-40B4-BE49-F238E27FC236}">
                    <a16:creationId xmlns:a16="http://schemas.microsoft.com/office/drawing/2014/main" id="{0F9B26FD-BAE8-479C-B0A4-1FA5D952BAF1}"/>
                  </a:ext>
                </a:extLst>
              </p:cNvPr>
              <p:cNvSpPr/>
              <p:nvPr/>
            </p:nvSpPr>
            <p:spPr>
              <a:xfrm>
                <a:off x="2183460" y="9001559"/>
                <a:ext cx="347337" cy="759315"/>
              </a:xfrm>
              <a:custGeom>
                <a:avLst/>
                <a:gdLst>
                  <a:gd name="connsiteX0" fmla="*/ 48565 w 347337"/>
                  <a:gd name="connsiteY0" fmla="*/ 1154 h 759315"/>
                  <a:gd name="connsiteX1" fmla="*/ 26340 w 347337"/>
                  <a:gd name="connsiteY1" fmla="*/ 72591 h 759315"/>
                  <a:gd name="connsiteX2" fmla="*/ 137465 w 347337"/>
                  <a:gd name="connsiteY2" fmla="*/ 275791 h 759315"/>
                  <a:gd name="connsiteX3" fmla="*/ 342253 w 347337"/>
                  <a:gd name="connsiteY3" fmla="*/ 747279 h 759315"/>
                  <a:gd name="connsiteX4" fmla="*/ 270815 w 347337"/>
                  <a:gd name="connsiteY4" fmla="*/ 588529 h 759315"/>
                  <a:gd name="connsiteX5" fmla="*/ 113653 w 347337"/>
                  <a:gd name="connsiteY5" fmla="*/ 256741 h 759315"/>
                  <a:gd name="connsiteX6" fmla="*/ 2528 w 347337"/>
                  <a:gd name="connsiteY6" fmla="*/ 45604 h 759315"/>
                  <a:gd name="connsiteX7" fmla="*/ 48565 w 347337"/>
                  <a:gd name="connsiteY7" fmla="*/ 1154 h 759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7337" h="759315">
                    <a:moveTo>
                      <a:pt x="48565" y="1154"/>
                    </a:moveTo>
                    <a:cubicBezTo>
                      <a:pt x="52534" y="5652"/>
                      <a:pt x="11523" y="26818"/>
                      <a:pt x="26340" y="72591"/>
                    </a:cubicBezTo>
                    <a:cubicBezTo>
                      <a:pt x="41157" y="118364"/>
                      <a:pt x="84813" y="163343"/>
                      <a:pt x="137465" y="275791"/>
                    </a:cubicBezTo>
                    <a:cubicBezTo>
                      <a:pt x="190117" y="388239"/>
                      <a:pt x="320028" y="695156"/>
                      <a:pt x="342253" y="747279"/>
                    </a:cubicBezTo>
                    <a:cubicBezTo>
                      <a:pt x="364478" y="799402"/>
                      <a:pt x="308915" y="670285"/>
                      <a:pt x="270815" y="588529"/>
                    </a:cubicBezTo>
                    <a:cubicBezTo>
                      <a:pt x="232715" y="506773"/>
                      <a:pt x="158367" y="347228"/>
                      <a:pt x="113653" y="256741"/>
                    </a:cubicBezTo>
                    <a:cubicBezTo>
                      <a:pt x="68939" y="166254"/>
                      <a:pt x="17609" y="87144"/>
                      <a:pt x="2528" y="45604"/>
                    </a:cubicBezTo>
                    <a:cubicBezTo>
                      <a:pt x="-12553" y="4065"/>
                      <a:pt x="44596" y="-3344"/>
                      <a:pt x="48565" y="11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5" name="フリーフォーム: 図形 484">
                <a:extLst>
                  <a:ext uri="{FF2B5EF4-FFF2-40B4-BE49-F238E27FC236}">
                    <a16:creationId xmlns:a16="http://schemas.microsoft.com/office/drawing/2014/main" id="{C66D896B-408F-404D-A434-4905B0FB50C3}"/>
                  </a:ext>
                </a:extLst>
              </p:cNvPr>
              <p:cNvSpPr/>
              <p:nvPr/>
            </p:nvSpPr>
            <p:spPr>
              <a:xfrm>
                <a:off x="2558959" y="9625711"/>
                <a:ext cx="327888" cy="140922"/>
              </a:xfrm>
              <a:custGeom>
                <a:avLst/>
                <a:gdLst>
                  <a:gd name="connsiteX0" fmla="*/ 91 w 327888"/>
                  <a:gd name="connsiteY0" fmla="*/ 140589 h 140922"/>
                  <a:gd name="connsiteX1" fmla="*/ 231866 w 327888"/>
                  <a:gd name="connsiteY1" fmla="*/ 51689 h 140922"/>
                  <a:gd name="connsiteX2" fmla="*/ 327116 w 327888"/>
                  <a:gd name="connsiteY2" fmla="*/ 4064 h 140922"/>
                  <a:gd name="connsiteX3" fmla="*/ 260441 w 327888"/>
                  <a:gd name="connsiteY3" fmla="*/ 16764 h 140922"/>
                  <a:gd name="connsiteX4" fmla="*/ 91 w 327888"/>
                  <a:gd name="connsiteY4" fmla="*/ 140589 h 140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7888" h="140922">
                    <a:moveTo>
                      <a:pt x="91" y="140589"/>
                    </a:moveTo>
                    <a:cubicBezTo>
                      <a:pt x="-4671" y="146410"/>
                      <a:pt x="177362" y="74443"/>
                      <a:pt x="231866" y="51689"/>
                    </a:cubicBezTo>
                    <a:cubicBezTo>
                      <a:pt x="286370" y="28935"/>
                      <a:pt x="322354" y="9885"/>
                      <a:pt x="327116" y="4064"/>
                    </a:cubicBezTo>
                    <a:cubicBezTo>
                      <a:pt x="331878" y="-1757"/>
                      <a:pt x="315210" y="-4138"/>
                      <a:pt x="260441" y="16764"/>
                    </a:cubicBezTo>
                    <a:cubicBezTo>
                      <a:pt x="205672" y="37666"/>
                      <a:pt x="4853" y="134768"/>
                      <a:pt x="91" y="14058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6" name="フリーフォーム: 図形 485">
                <a:extLst>
                  <a:ext uri="{FF2B5EF4-FFF2-40B4-BE49-F238E27FC236}">
                    <a16:creationId xmlns:a16="http://schemas.microsoft.com/office/drawing/2014/main" id="{639197FD-533E-473C-809B-5EFFD97F20FC}"/>
                  </a:ext>
                </a:extLst>
              </p:cNvPr>
              <p:cNvSpPr/>
              <p:nvPr/>
            </p:nvSpPr>
            <p:spPr>
              <a:xfrm>
                <a:off x="2569636" y="9653244"/>
                <a:ext cx="330747" cy="135844"/>
              </a:xfrm>
              <a:custGeom>
                <a:avLst/>
                <a:gdLst>
                  <a:gd name="connsiteX0" fmla="*/ 330727 w 330747"/>
                  <a:gd name="connsiteY0" fmla="*/ 344 h 135844"/>
                  <a:gd name="connsiteX1" fmla="*/ 119589 w 330747"/>
                  <a:gd name="connsiteY1" fmla="*/ 116231 h 135844"/>
                  <a:gd name="connsiteX2" fmla="*/ 54502 w 330747"/>
                  <a:gd name="connsiteY2" fmla="*/ 135281 h 135844"/>
                  <a:gd name="connsiteX3" fmla="*/ 527 w 330747"/>
                  <a:gd name="connsiteY3" fmla="*/ 128931 h 135844"/>
                  <a:gd name="connsiteX4" fmla="*/ 87839 w 330747"/>
                  <a:gd name="connsiteY4" fmla="*/ 109881 h 135844"/>
                  <a:gd name="connsiteX5" fmla="*/ 132289 w 330747"/>
                  <a:gd name="connsiteY5" fmla="*/ 81306 h 135844"/>
                  <a:gd name="connsiteX6" fmla="*/ 330727 w 330747"/>
                  <a:gd name="connsiteY6" fmla="*/ 344 h 135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0747" h="135844">
                    <a:moveTo>
                      <a:pt x="330727" y="344"/>
                    </a:moveTo>
                    <a:cubicBezTo>
                      <a:pt x="328610" y="6165"/>
                      <a:pt x="165626" y="93742"/>
                      <a:pt x="119589" y="116231"/>
                    </a:cubicBezTo>
                    <a:cubicBezTo>
                      <a:pt x="73552" y="138720"/>
                      <a:pt x="74345" y="133164"/>
                      <a:pt x="54502" y="135281"/>
                    </a:cubicBezTo>
                    <a:cubicBezTo>
                      <a:pt x="34659" y="137398"/>
                      <a:pt x="-5029" y="133164"/>
                      <a:pt x="527" y="128931"/>
                    </a:cubicBezTo>
                    <a:cubicBezTo>
                      <a:pt x="6083" y="124698"/>
                      <a:pt x="65879" y="117818"/>
                      <a:pt x="87839" y="109881"/>
                    </a:cubicBezTo>
                    <a:cubicBezTo>
                      <a:pt x="109799" y="101944"/>
                      <a:pt x="95512" y="98504"/>
                      <a:pt x="132289" y="81306"/>
                    </a:cubicBezTo>
                    <a:cubicBezTo>
                      <a:pt x="169066" y="64108"/>
                      <a:pt x="332844" y="-5477"/>
                      <a:pt x="330727" y="3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7" name="フリーフォーム: 図形 486">
                <a:extLst>
                  <a:ext uri="{FF2B5EF4-FFF2-40B4-BE49-F238E27FC236}">
                    <a16:creationId xmlns:a16="http://schemas.microsoft.com/office/drawing/2014/main" id="{97CA1366-F2D7-4953-9B5E-6F3167834D85}"/>
                  </a:ext>
                </a:extLst>
              </p:cNvPr>
              <p:cNvSpPr/>
              <p:nvPr/>
            </p:nvSpPr>
            <p:spPr>
              <a:xfrm>
                <a:off x="2379636" y="9047128"/>
                <a:ext cx="87346" cy="84875"/>
              </a:xfrm>
              <a:custGeom>
                <a:avLst/>
                <a:gdLst>
                  <a:gd name="connsiteX0" fmla="*/ 55589 w 87346"/>
                  <a:gd name="connsiteY0" fmla="*/ 35 h 84875"/>
                  <a:gd name="connsiteX1" fmla="*/ 6377 w 87346"/>
                  <a:gd name="connsiteY1" fmla="*/ 49247 h 84875"/>
                  <a:gd name="connsiteX2" fmla="*/ 87339 w 87346"/>
                  <a:gd name="connsiteY2" fmla="*/ 84172 h 84875"/>
                  <a:gd name="connsiteX3" fmla="*/ 11139 w 87346"/>
                  <a:gd name="connsiteY3" fmla="*/ 71472 h 84875"/>
                  <a:gd name="connsiteX4" fmla="*/ 6377 w 87346"/>
                  <a:gd name="connsiteY4" fmla="*/ 57185 h 84875"/>
                  <a:gd name="connsiteX5" fmla="*/ 55589 w 87346"/>
                  <a:gd name="connsiteY5" fmla="*/ 35 h 8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7346" h="84875">
                    <a:moveTo>
                      <a:pt x="55589" y="35"/>
                    </a:moveTo>
                    <a:cubicBezTo>
                      <a:pt x="55589" y="-1288"/>
                      <a:pt x="1085" y="35224"/>
                      <a:pt x="6377" y="49247"/>
                    </a:cubicBezTo>
                    <a:cubicBezTo>
                      <a:pt x="11669" y="63270"/>
                      <a:pt x="86545" y="80468"/>
                      <a:pt x="87339" y="84172"/>
                    </a:cubicBezTo>
                    <a:cubicBezTo>
                      <a:pt x="88133" y="87876"/>
                      <a:pt x="24633" y="75970"/>
                      <a:pt x="11139" y="71472"/>
                    </a:cubicBezTo>
                    <a:cubicBezTo>
                      <a:pt x="-2355" y="66974"/>
                      <a:pt x="-3148" y="66445"/>
                      <a:pt x="6377" y="57185"/>
                    </a:cubicBezTo>
                    <a:cubicBezTo>
                      <a:pt x="15902" y="47925"/>
                      <a:pt x="55589" y="1358"/>
                      <a:pt x="55589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8" name="フリーフォーム: 図形 487">
                <a:extLst>
                  <a:ext uri="{FF2B5EF4-FFF2-40B4-BE49-F238E27FC236}">
                    <a16:creationId xmlns:a16="http://schemas.microsoft.com/office/drawing/2014/main" id="{E94D1BE6-C568-445F-93E1-41F138DF2CFC}"/>
                  </a:ext>
                </a:extLst>
              </p:cNvPr>
              <p:cNvSpPr/>
              <p:nvPr/>
            </p:nvSpPr>
            <p:spPr>
              <a:xfrm>
                <a:off x="2424101" y="9153373"/>
                <a:ext cx="74654" cy="67141"/>
              </a:xfrm>
              <a:custGeom>
                <a:avLst/>
                <a:gdLst>
                  <a:gd name="connsiteX0" fmla="*/ 68274 w 74654"/>
                  <a:gd name="connsiteY0" fmla="*/ 152 h 67141"/>
                  <a:gd name="connsiteX1" fmla="*/ 12 w 74654"/>
                  <a:gd name="connsiteY1" fmla="*/ 35077 h 67141"/>
                  <a:gd name="connsiteX2" fmla="*/ 74624 w 74654"/>
                  <a:gd name="connsiteY2" fmla="*/ 66827 h 67141"/>
                  <a:gd name="connsiteX3" fmla="*/ 9537 w 74654"/>
                  <a:gd name="connsiteY3" fmla="*/ 49365 h 67141"/>
                  <a:gd name="connsiteX4" fmla="*/ 68274 w 74654"/>
                  <a:gd name="connsiteY4" fmla="*/ 152 h 67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654" h="67141">
                    <a:moveTo>
                      <a:pt x="68274" y="152"/>
                    </a:moveTo>
                    <a:cubicBezTo>
                      <a:pt x="66687" y="-2229"/>
                      <a:pt x="-1046" y="23965"/>
                      <a:pt x="12" y="35077"/>
                    </a:cubicBezTo>
                    <a:cubicBezTo>
                      <a:pt x="1070" y="46189"/>
                      <a:pt x="73037" y="64446"/>
                      <a:pt x="74624" y="66827"/>
                    </a:cubicBezTo>
                    <a:cubicBezTo>
                      <a:pt x="76211" y="69208"/>
                      <a:pt x="15358" y="57567"/>
                      <a:pt x="9537" y="49365"/>
                    </a:cubicBezTo>
                    <a:cubicBezTo>
                      <a:pt x="3716" y="41163"/>
                      <a:pt x="69861" y="2533"/>
                      <a:pt x="68274" y="15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9" name="フリーフォーム: 図形 488">
                <a:extLst>
                  <a:ext uri="{FF2B5EF4-FFF2-40B4-BE49-F238E27FC236}">
                    <a16:creationId xmlns:a16="http://schemas.microsoft.com/office/drawing/2014/main" id="{DED8D280-1E79-457B-BE15-5DD63E9F4C5C}"/>
                  </a:ext>
                </a:extLst>
              </p:cNvPr>
              <p:cNvSpPr/>
              <p:nvPr/>
            </p:nvSpPr>
            <p:spPr>
              <a:xfrm>
                <a:off x="2472090" y="9232632"/>
                <a:ext cx="61576" cy="74434"/>
              </a:xfrm>
              <a:custGeom>
                <a:avLst/>
                <a:gdLst>
                  <a:gd name="connsiteX0" fmla="*/ 61560 w 61576"/>
                  <a:gd name="connsiteY0" fmla="*/ 268 h 74434"/>
                  <a:gd name="connsiteX1" fmla="*/ 9173 w 61576"/>
                  <a:gd name="connsiteY1" fmla="*/ 27256 h 74434"/>
                  <a:gd name="connsiteX2" fmla="*/ 50448 w 61576"/>
                  <a:gd name="connsiteY2" fmla="*/ 73293 h 74434"/>
                  <a:gd name="connsiteX3" fmla="*/ 10760 w 61576"/>
                  <a:gd name="connsiteY3" fmla="*/ 59006 h 74434"/>
                  <a:gd name="connsiteX4" fmla="*/ 2823 w 61576"/>
                  <a:gd name="connsiteY4" fmla="*/ 43131 h 74434"/>
                  <a:gd name="connsiteX5" fmla="*/ 61560 w 61576"/>
                  <a:gd name="connsiteY5" fmla="*/ 268 h 74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576" h="74434">
                    <a:moveTo>
                      <a:pt x="61560" y="268"/>
                    </a:moveTo>
                    <a:cubicBezTo>
                      <a:pt x="62618" y="-2378"/>
                      <a:pt x="11025" y="15085"/>
                      <a:pt x="9173" y="27256"/>
                    </a:cubicBezTo>
                    <a:cubicBezTo>
                      <a:pt x="7321" y="39427"/>
                      <a:pt x="50184" y="68001"/>
                      <a:pt x="50448" y="73293"/>
                    </a:cubicBezTo>
                    <a:cubicBezTo>
                      <a:pt x="50712" y="78585"/>
                      <a:pt x="18697" y="64033"/>
                      <a:pt x="10760" y="59006"/>
                    </a:cubicBezTo>
                    <a:cubicBezTo>
                      <a:pt x="2822" y="53979"/>
                      <a:pt x="-4056" y="51333"/>
                      <a:pt x="2823" y="43131"/>
                    </a:cubicBezTo>
                    <a:cubicBezTo>
                      <a:pt x="9702" y="34929"/>
                      <a:pt x="60502" y="2914"/>
                      <a:pt x="61560" y="2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0" name="フリーフォーム: 図形 489">
                <a:extLst>
                  <a:ext uri="{FF2B5EF4-FFF2-40B4-BE49-F238E27FC236}">
                    <a16:creationId xmlns:a16="http://schemas.microsoft.com/office/drawing/2014/main" id="{C5849FC3-6702-480C-BCB9-F303849BA75B}"/>
                  </a:ext>
                </a:extLst>
              </p:cNvPr>
              <p:cNvSpPr/>
              <p:nvPr/>
            </p:nvSpPr>
            <p:spPr>
              <a:xfrm>
                <a:off x="2496988" y="9320148"/>
                <a:ext cx="117659" cy="70212"/>
              </a:xfrm>
              <a:custGeom>
                <a:avLst/>
                <a:gdLst>
                  <a:gd name="connsiteX0" fmla="*/ 70000 w 117659"/>
                  <a:gd name="connsiteY0" fmla="*/ 65 h 70212"/>
                  <a:gd name="connsiteX1" fmla="*/ 14437 w 117659"/>
                  <a:gd name="connsiteY1" fmla="*/ 36577 h 70212"/>
                  <a:gd name="connsiteX2" fmla="*/ 47775 w 117659"/>
                  <a:gd name="connsiteY2" fmla="*/ 63565 h 70212"/>
                  <a:gd name="connsiteX3" fmla="*/ 117625 w 117659"/>
                  <a:gd name="connsiteY3" fmla="*/ 69915 h 70212"/>
                  <a:gd name="connsiteX4" fmla="*/ 38250 w 117659"/>
                  <a:gd name="connsiteY4" fmla="*/ 66740 h 70212"/>
                  <a:gd name="connsiteX5" fmla="*/ 150 w 117659"/>
                  <a:gd name="connsiteY5" fmla="*/ 46102 h 70212"/>
                  <a:gd name="connsiteX6" fmla="*/ 70000 w 117659"/>
                  <a:gd name="connsiteY6" fmla="*/ 65 h 70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7659" h="70212">
                    <a:moveTo>
                      <a:pt x="70000" y="65"/>
                    </a:moveTo>
                    <a:cubicBezTo>
                      <a:pt x="72381" y="-1523"/>
                      <a:pt x="18141" y="25994"/>
                      <a:pt x="14437" y="36577"/>
                    </a:cubicBezTo>
                    <a:cubicBezTo>
                      <a:pt x="10733" y="47160"/>
                      <a:pt x="30577" y="58009"/>
                      <a:pt x="47775" y="63565"/>
                    </a:cubicBezTo>
                    <a:cubicBezTo>
                      <a:pt x="64973" y="69121"/>
                      <a:pt x="119212" y="69386"/>
                      <a:pt x="117625" y="69915"/>
                    </a:cubicBezTo>
                    <a:cubicBezTo>
                      <a:pt x="116038" y="70444"/>
                      <a:pt x="57829" y="70709"/>
                      <a:pt x="38250" y="66740"/>
                    </a:cubicBezTo>
                    <a:cubicBezTo>
                      <a:pt x="18671" y="62771"/>
                      <a:pt x="-1967" y="54304"/>
                      <a:pt x="150" y="46102"/>
                    </a:cubicBezTo>
                    <a:cubicBezTo>
                      <a:pt x="2267" y="37900"/>
                      <a:pt x="67619" y="1653"/>
                      <a:pt x="70000" y="6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1" name="フリーフォーム: 図形 490">
                <a:extLst>
                  <a:ext uri="{FF2B5EF4-FFF2-40B4-BE49-F238E27FC236}">
                    <a16:creationId xmlns:a16="http://schemas.microsoft.com/office/drawing/2014/main" id="{B1EE3F47-8B25-44A8-9C57-F0703CB585D7}"/>
                  </a:ext>
                </a:extLst>
              </p:cNvPr>
              <p:cNvSpPr/>
              <p:nvPr/>
            </p:nvSpPr>
            <p:spPr>
              <a:xfrm>
                <a:off x="2542158" y="9407287"/>
                <a:ext cx="96298" cy="76444"/>
              </a:xfrm>
              <a:custGeom>
                <a:avLst/>
                <a:gdLst>
                  <a:gd name="connsiteX0" fmla="*/ 64517 w 96298"/>
                  <a:gd name="connsiteY0" fmla="*/ 238 h 76444"/>
                  <a:gd name="connsiteX1" fmla="*/ 5780 w 96298"/>
                  <a:gd name="connsiteY1" fmla="*/ 36751 h 76444"/>
                  <a:gd name="connsiteX2" fmla="*/ 23242 w 96298"/>
                  <a:gd name="connsiteY2" fmla="*/ 62151 h 76444"/>
                  <a:gd name="connsiteX3" fmla="*/ 96267 w 96298"/>
                  <a:gd name="connsiteY3" fmla="*/ 76438 h 76444"/>
                  <a:gd name="connsiteX4" fmla="*/ 13717 w 96298"/>
                  <a:gd name="connsiteY4" fmla="*/ 60563 h 76444"/>
                  <a:gd name="connsiteX5" fmla="*/ 5780 w 96298"/>
                  <a:gd name="connsiteY5" fmla="*/ 55801 h 76444"/>
                  <a:gd name="connsiteX6" fmla="*/ 64517 w 96298"/>
                  <a:gd name="connsiteY6" fmla="*/ 238 h 76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6298" h="76444">
                    <a:moveTo>
                      <a:pt x="64517" y="238"/>
                    </a:moveTo>
                    <a:cubicBezTo>
                      <a:pt x="64517" y="-2937"/>
                      <a:pt x="12659" y="26432"/>
                      <a:pt x="5780" y="36751"/>
                    </a:cubicBezTo>
                    <a:cubicBezTo>
                      <a:pt x="-1099" y="47070"/>
                      <a:pt x="8161" y="55537"/>
                      <a:pt x="23242" y="62151"/>
                    </a:cubicBezTo>
                    <a:cubicBezTo>
                      <a:pt x="38323" y="68765"/>
                      <a:pt x="97855" y="76703"/>
                      <a:pt x="96267" y="76438"/>
                    </a:cubicBezTo>
                    <a:cubicBezTo>
                      <a:pt x="94680" y="76173"/>
                      <a:pt x="28798" y="64002"/>
                      <a:pt x="13717" y="60563"/>
                    </a:cubicBezTo>
                    <a:cubicBezTo>
                      <a:pt x="-1364" y="57124"/>
                      <a:pt x="-4010" y="62680"/>
                      <a:pt x="5780" y="55801"/>
                    </a:cubicBezTo>
                    <a:cubicBezTo>
                      <a:pt x="15570" y="48922"/>
                      <a:pt x="64517" y="3413"/>
                      <a:pt x="64517" y="2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2" name="フリーフォーム: 図形 491">
                <a:extLst>
                  <a:ext uri="{FF2B5EF4-FFF2-40B4-BE49-F238E27FC236}">
                    <a16:creationId xmlns:a16="http://schemas.microsoft.com/office/drawing/2014/main" id="{3DB191BF-54A3-4F57-813A-1CB95B385D99}"/>
                  </a:ext>
                </a:extLst>
              </p:cNvPr>
              <p:cNvSpPr/>
              <p:nvPr/>
            </p:nvSpPr>
            <p:spPr>
              <a:xfrm>
                <a:off x="2579538" y="9494258"/>
                <a:ext cx="97061" cy="74582"/>
              </a:xfrm>
              <a:custGeom>
                <a:avLst/>
                <a:gdLst>
                  <a:gd name="connsiteX0" fmla="*/ 73175 w 97061"/>
                  <a:gd name="connsiteY0" fmla="*/ 580 h 74582"/>
                  <a:gd name="connsiteX1" fmla="*/ 150 w 97061"/>
                  <a:gd name="connsiteY1" fmla="*/ 30742 h 74582"/>
                  <a:gd name="connsiteX2" fmla="*/ 96987 w 97061"/>
                  <a:gd name="connsiteY2" fmla="*/ 72017 h 74582"/>
                  <a:gd name="connsiteX3" fmla="*/ 16025 w 97061"/>
                  <a:gd name="connsiteY3" fmla="*/ 68842 h 74582"/>
                  <a:gd name="connsiteX4" fmla="*/ 8087 w 97061"/>
                  <a:gd name="connsiteY4" fmla="*/ 57730 h 74582"/>
                  <a:gd name="connsiteX5" fmla="*/ 73175 w 97061"/>
                  <a:gd name="connsiteY5" fmla="*/ 580 h 74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061" h="74582">
                    <a:moveTo>
                      <a:pt x="73175" y="580"/>
                    </a:moveTo>
                    <a:cubicBezTo>
                      <a:pt x="71852" y="-3918"/>
                      <a:pt x="-3819" y="18836"/>
                      <a:pt x="150" y="30742"/>
                    </a:cubicBezTo>
                    <a:cubicBezTo>
                      <a:pt x="4119" y="42648"/>
                      <a:pt x="94341" y="65667"/>
                      <a:pt x="96987" y="72017"/>
                    </a:cubicBezTo>
                    <a:cubicBezTo>
                      <a:pt x="99633" y="78367"/>
                      <a:pt x="30842" y="71223"/>
                      <a:pt x="16025" y="68842"/>
                    </a:cubicBezTo>
                    <a:cubicBezTo>
                      <a:pt x="1208" y="66461"/>
                      <a:pt x="2795" y="63815"/>
                      <a:pt x="8087" y="57730"/>
                    </a:cubicBezTo>
                    <a:cubicBezTo>
                      <a:pt x="13379" y="51645"/>
                      <a:pt x="74498" y="5078"/>
                      <a:pt x="73175" y="5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3" name="フリーフォーム: 図形 492">
                <a:extLst>
                  <a:ext uri="{FF2B5EF4-FFF2-40B4-BE49-F238E27FC236}">
                    <a16:creationId xmlns:a16="http://schemas.microsoft.com/office/drawing/2014/main" id="{5939ED72-5665-41A8-A081-3B8DBEED4302}"/>
                  </a:ext>
                </a:extLst>
              </p:cNvPr>
              <p:cNvSpPr/>
              <p:nvPr/>
            </p:nvSpPr>
            <p:spPr>
              <a:xfrm>
                <a:off x="2117719" y="9104312"/>
                <a:ext cx="300163" cy="671766"/>
              </a:xfrm>
              <a:custGeom>
                <a:avLst/>
                <a:gdLst>
                  <a:gd name="connsiteX0" fmla="*/ 6 w 300163"/>
                  <a:gd name="connsiteY0" fmla="*/ 1 h 671766"/>
                  <a:gd name="connsiteX1" fmla="*/ 177806 w 300163"/>
                  <a:gd name="connsiteY1" fmla="*/ 392113 h 671766"/>
                  <a:gd name="connsiteX2" fmla="*/ 298456 w 300163"/>
                  <a:gd name="connsiteY2" fmla="*/ 668338 h 671766"/>
                  <a:gd name="connsiteX3" fmla="*/ 244481 w 300163"/>
                  <a:gd name="connsiteY3" fmla="*/ 536576 h 671766"/>
                  <a:gd name="connsiteX4" fmla="*/ 184156 w 300163"/>
                  <a:gd name="connsiteY4" fmla="*/ 387351 h 671766"/>
                  <a:gd name="connsiteX5" fmla="*/ 6 w 300163"/>
                  <a:gd name="connsiteY5" fmla="*/ 1 h 671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0163" h="671766">
                    <a:moveTo>
                      <a:pt x="6" y="1"/>
                    </a:moveTo>
                    <a:cubicBezTo>
                      <a:pt x="-1052" y="795"/>
                      <a:pt x="128064" y="280724"/>
                      <a:pt x="177806" y="392113"/>
                    </a:cubicBezTo>
                    <a:cubicBezTo>
                      <a:pt x="227548" y="503502"/>
                      <a:pt x="287344" y="644261"/>
                      <a:pt x="298456" y="668338"/>
                    </a:cubicBezTo>
                    <a:cubicBezTo>
                      <a:pt x="309568" y="692415"/>
                      <a:pt x="263531" y="583407"/>
                      <a:pt x="244481" y="536576"/>
                    </a:cubicBezTo>
                    <a:cubicBezTo>
                      <a:pt x="225431" y="489745"/>
                      <a:pt x="223314" y="473605"/>
                      <a:pt x="184156" y="387351"/>
                    </a:cubicBezTo>
                    <a:cubicBezTo>
                      <a:pt x="144998" y="301097"/>
                      <a:pt x="1064" y="-793"/>
                      <a:pt x="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4" name="フリーフォーム: 図形 493">
                <a:extLst>
                  <a:ext uri="{FF2B5EF4-FFF2-40B4-BE49-F238E27FC236}">
                    <a16:creationId xmlns:a16="http://schemas.microsoft.com/office/drawing/2014/main" id="{2CCE1F33-BE21-4092-AD9F-17F022F1E78D}"/>
                  </a:ext>
                </a:extLst>
              </p:cNvPr>
              <p:cNvSpPr/>
              <p:nvPr/>
            </p:nvSpPr>
            <p:spPr>
              <a:xfrm>
                <a:off x="2100145" y="9118317"/>
                <a:ext cx="304039" cy="688884"/>
              </a:xfrm>
              <a:custGeom>
                <a:avLst/>
                <a:gdLst>
                  <a:gd name="connsiteX0" fmla="*/ 118 w 304039"/>
                  <a:gd name="connsiteY0" fmla="*/ 283 h 688884"/>
                  <a:gd name="connsiteX1" fmla="*/ 108068 w 304039"/>
                  <a:gd name="connsiteY1" fmla="*/ 265396 h 688884"/>
                  <a:gd name="connsiteX2" fmla="*/ 298568 w 304039"/>
                  <a:gd name="connsiteY2" fmla="*/ 676558 h 688884"/>
                  <a:gd name="connsiteX3" fmla="*/ 241418 w 304039"/>
                  <a:gd name="connsiteY3" fmla="*/ 557496 h 688884"/>
                  <a:gd name="connsiteX4" fmla="*/ 127118 w 304039"/>
                  <a:gd name="connsiteY4" fmla="*/ 313021 h 688884"/>
                  <a:gd name="connsiteX5" fmla="*/ 118 w 304039"/>
                  <a:gd name="connsiteY5" fmla="*/ 283 h 688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4039" h="688884">
                    <a:moveTo>
                      <a:pt x="118" y="283"/>
                    </a:moveTo>
                    <a:cubicBezTo>
                      <a:pt x="-3057" y="-7655"/>
                      <a:pt x="58326" y="152684"/>
                      <a:pt x="108068" y="265396"/>
                    </a:cubicBezTo>
                    <a:cubicBezTo>
                      <a:pt x="157810" y="378108"/>
                      <a:pt x="276343" y="627875"/>
                      <a:pt x="298568" y="676558"/>
                    </a:cubicBezTo>
                    <a:cubicBezTo>
                      <a:pt x="320793" y="725241"/>
                      <a:pt x="269993" y="618085"/>
                      <a:pt x="241418" y="557496"/>
                    </a:cubicBezTo>
                    <a:cubicBezTo>
                      <a:pt x="212843" y="496907"/>
                      <a:pt x="166012" y="404302"/>
                      <a:pt x="127118" y="313021"/>
                    </a:cubicBezTo>
                    <a:cubicBezTo>
                      <a:pt x="88224" y="221740"/>
                      <a:pt x="3293" y="8221"/>
                      <a:pt x="118" y="28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5" name="フリーフォーム: 図形 494">
                <a:extLst>
                  <a:ext uri="{FF2B5EF4-FFF2-40B4-BE49-F238E27FC236}">
                    <a16:creationId xmlns:a16="http://schemas.microsoft.com/office/drawing/2014/main" id="{BAEA2E5E-7937-478D-84F7-E774B22FAA43}"/>
                  </a:ext>
                </a:extLst>
              </p:cNvPr>
              <p:cNvSpPr/>
              <p:nvPr/>
            </p:nvSpPr>
            <p:spPr>
              <a:xfrm>
                <a:off x="1929161" y="9155172"/>
                <a:ext cx="427154" cy="702625"/>
              </a:xfrm>
              <a:custGeom>
                <a:avLst/>
                <a:gdLst>
                  <a:gd name="connsiteX0" fmla="*/ 15527 w 427154"/>
                  <a:gd name="connsiteY0" fmla="*/ 31691 h 702625"/>
                  <a:gd name="connsiteX1" fmla="*/ 40927 w 427154"/>
                  <a:gd name="connsiteY1" fmla="*/ 79316 h 702625"/>
                  <a:gd name="connsiteX2" fmla="*/ 228252 w 427154"/>
                  <a:gd name="connsiteY2" fmla="*/ 500003 h 702625"/>
                  <a:gd name="connsiteX3" fmla="*/ 304452 w 427154"/>
                  <a:gd name="connsiteY3" fmla="*/ 680978 h 702625"/>
                  <a:gd name="connsiteX4" fmla="*/ 318739 w 427154"/>
                  <a:gd name="connsiteY4" fmla="*/ 696853 h 702625"/>
                  <a:gd name="connsiteX5" fmla="*/ 344139 w 427154"/>
                  <a:gd name="connsiteY5" fmla="*/ 658753 h 702625"/>
                  <a:gd name="connsiteX6" fmla="*/ 426689 w 427154"/>
                  <a:gd name="connsiteY6" fmla="*/ 582553 h 702625"/>
                  <a:gd name="connsiteX7" fmla="*/ 302864 w 427154"/>
                  <a:gd name="connsiteY7" fmla="*/ 617478 h 702625"/>
                  <a:gd name="connsiteX8" fmla="*/ 233014 w 427154"/>
                  <a:gd name="connsiteY8" fmla="*/ 436503 h 702625"/>
                  <a:gd name="connsiteX9" fmla="*/ 15527 w 427154"/>
                  <a:gd name="connsiteY9" fmla="*/ 31691 h 70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7154" h="702625">
                    <a:moveTo>
                      <a:pt x="15527" y="31691"/>
                    </a:moveTo>
                    <a:cubicBezTo>
                      <a:pt x="-16488" y="-27840"/>
                      <a:pt x="5473" y="1264"/>
                      <a:pt x="40927" y="79316"/>
                    </a:cubicBezTo>
                    <a:cubicBezTo>
                      <a:pt x="76381" y="157368"/>
                      <a:pt x="184331" y="399726"/>
                      <a:pt x="228252" y="500003"/>
                    </a:cubicBezTo>
                    <a:cubicBezTo>
                      <a:pt x="272173" y="600280"/>
                      <a:pt x="289371" y="648170"/>
                      <a:pt x="304452" y="680978"/>
                    </a:cubicBezTo>
                    <a:cubicBezTo>
                      <a:pt x="319533" y="713786"/>
                      <a:pt x="312125" y="700557"/>
                      <a:pt x="318739" y="696853"/>
                    </a:cubicBezTo>
                    <a:cubicBezTo>
                      <a:pt x="325353" y="693149"/>
                      <a:pt x="326147" y="677803"/>
                      <a:pt x="344139" y="658753"/>
                    </a:cubicBezTo>
                    <a:cubicBezTo>
                      <a:pt x="362131" y="639703"/>
                      <a:pt x="433568" y="589432"/>
                      <a:pt x="426689" y="582553"/>
                    </a:cubicBezTo>
                    <a:cubicBezTo>
                      <a:pt x="419810" y="575674"/>
                      <a:pt x="335143" y="641820"/>
                      <a:pt x="302864" y="617478"/>
                    </a:cubicBezTo>
                    <a:cubicBezTo>
                      <a:pt x="270585" y="593136"/>
                      <a:pt x="280110" y="534134"/>
                      <a:pt x="233014" y="436503"/>
                    </a:cubicBezTo>
                    <a:cubicBezTo>
                      <a:pt x="185918" y="338872"/>
                      <a:pt x="47542" y="91222"/>
                      <a:pt x="15527" y="3169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6" name="フリーフォーム: 図形 495">
                <a:extLst>
                  <a:ext uri="{FF2B5EF4-FFF2-40B4-BE49-F238E27FC236}">
                    <a16:creationId xmlns:a16="http://schemas.microsoft.com/office/drawing/2014/main" id="{9B381F4D-9EB5-4D05-91F6-77763707E3CA}"/>
                  </a:ext>
                </a:extLst>
              </p:cNvPr>
              <p:cNvSpPr/>
              <p:nvPr/>
            </p:nvSpPr>
            <p:spPr>
              <a:xfrm>
                <a:off x="1940788" y="9088437"/>
                <a:ext cx="194671" cy="52428"/>
              </a:xfrm>
              <a:custGeom>
                <a:avLst/>
                <a:gdLst>
                  <a:gd name="connsiteX0" fmla="*/ 192812 w 194671"/>
                  <a:gd name="connsiteY0" fmla="*/ 31751 h 52428"/>
                  <a:gd name="connsiteX1" fmla="*/ 137250 w 194671"/>
                  <a:gd name="connsiteY1" fmla="*/ 1 h 52428"/>
                  <a:gd name="connsiteX2" fmla="*/ 40412 w 194671"/>
                  <a:gd name="connsiteY2" fmla="*/ 33338 h 52428"/>
                  <a:gd name="connsiteX3" fmla="*/ 725 w 194671"/>
                  <a:gd name="connsiteY3" fmla="*/ 52388 h 52428"/>
                  <a:gd name="connsiteX4" fmla="*/ 70575 w 194671"/>
                  <a:gd name="connsiteY4" fmla="*/ 28576 h 52428"/>
                  <a:gd name="connsiteX5" fmla="*/ 192812 w 194671"/>
                  <a:gd name="connsiteY5" fmla="*/ 31751 h 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671" h="52428">
                    <a:moveTo>
                      <a:pt x="192812" y="31751"/>
                    </a:moveTo>
                    <a:cubicBezTo>
                      <a:pt x="203924" y="26989"/>
                      <a:pt x="162650" y="-264"/>
                      <a:pt x="137250" y="1"/>
                    </a:cubicBezTo>
                    <a:cubicBezTo>
                      <a:pt x="111850" y="265"/>
                      <a:pt x="63166" y="24607"/>
                      <a:pt x="40412" y="33338"/>
                    </a:cubicBezTo>
                    <a:cubicBezTo>
                      <a:pt x="17658" y="42069"/>
                      <a:pt x="-4302" y="53182"/>
                      <a:pt x="725" y="52388"/>
                    </a:cubicBezTo>
                    <a:cubicBezTo>
                      <a:pt x="5752" y="51594"/>
                      <a:pt x="42529" y="33338"/>
                      <a:pt x="70575" y="28576"/>
                    </a:cubicBezTo>
                    <a:cubicBezTo>
                      <a:pt x="98621" y="23814"/>
                      <a:pt x="181700" y="36513"/>
                      <a:pt x="192812" y="317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7" name="フリーフォーム: 図形 496">
                <a:extLst>
                  <a:ext uri="{FF2B5EF4-FFF2-40B4-BE49-F238E27FC236}">
                    <a16:creationId xmlns:a16="http://schemas.microsoft.com/office/drawing/2014/main" id="{59DD58BC-F397-4042-9648-F7EF6DB99D66}"/>
                  </a:ext>
                </a:extLst>
              </p:cNvPr>
              <p:cNvSpPr/>
              <p:nvPr/>
            </p:nvSpPr>
            <p:spPr>
              <a:xfrm>
                <a:off x="2251075" y="9785117"/>
                <a:ext cx="187116" cy="52696"/>
              </a:xfrm>
              <a:custGeom>
                <a:avLst/>
                <a:gdLst>
                  <a:gd name="connsiteX0" fmla="*/ 185738 w 187116"/>
                  <a:gd name="connsiteY0" fmla="*/ 233 h 52696"/>
                  <a:gd name="connsiteX1" fmla="*/ 139700 w 187116"/>
                  <a:gd name="connsiteY1" fmla="*/ 30396 h 52696"/>
                  <a:gd name="connsiteX2" fmla="*/ 79375 w 187116"/>
                  <a:gd name="connsiteY2" fmla="*/ 47858 h 52696"/>
                  <a:gd name="connsiteX3" fmla="*/ 0 w 187116"/>
                  <a:gd name="connsiteY3" fmla="*/ 52621 h 52696"/>
                  <a:gd name="connsiteX4" fmla="*/ 85725 w 187116"/>
                  <a:gd name="connsiteY4" fmla="*/ 47858 h 52696"/>
                  <a:gd name="connsiteX5" fmla="*/ 185738 w 187116"/>
                  <a:gd name="connsiteY5" fmla="*/ 233 h 52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7116" h="52696">
                    <a:moveTo>
                      <a:pt x="185738" y="233"/>
                    </a:moveTo>
                    <a:cubicBezTo>
                      <a:pt x="194734" y="-2677"/>
                      <a:pt x="157427" y="22459"/>
                      <a:pt x="139700" y="30396"/>
                    </a:cubicBezTo>
                    <a:cubicBezTo>
                      <a:pt x="121973" y="38334"/>
                      <a:pt x="102658" y="44154"/>
                      <a:pt x="79375" y="47858"/>
                    </a:cubicBezTo>
                    <a:cubicBezTo>
                      <a:pt x="56092" y="51562"/>
                      <a:pt x="0" y="52621"/>
                      <a:pt x="0" y="52621"/>
                    </a:cubicBezTo>
                    <a:cubicBezTo>
                      <a:pt x="1058" y="52621"/>
                      <a:pt x="60325" y="53679"/>
                      <a:pt x="85725" y="47858"/>
                    </a:cubicBezTo>
                    <a:cubicBezTo>
                      <a:pt x="111125" y="42037"/>
                      <a:pt x="176742" y="3143"/>
                      <a:pt x="185738" y="2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8" name="フリーフォーム: 図形 497">
                <a:extLst>
                  <a:ext uri="{FF2B5EF4-FFF2-40B4-BE49-F238E27FC236}">
                    <a16:creationId xmlns:a16="http://schemas.microsoft.com/office/drawing/2014/main" id="{43757191-BA6C-4C3D-A140-B1519F41F348}"/>
                  </a:ext>
                </a:extLst>
              </p:cNvPr>
              <p:cNvSpPr/>
              <p:nvPr/>
            </p:nvSpPr>
            <p:spPr>
              <a:xfrm>
                <a:off x="2244631" y="9825125"/>
                <a:ext cx="160609" cy="50656"/>
              </a:xfrm>
              <a:custGeom>
                <a:avLst/>
                <a:gdLst>
                  <a:gd name="connsiteX0" fmla="*/ 94 w 160609"/>
                  <a:gd name="connsiteY0" fmla="*/ 42775 h 50656"/>
                  <a:gd name="connsiteX1" fmla="*/ 88994 w 160609"/>
                  <a:gd name="connsiteY1" fmla="*/ 47538 h 50656"/>
                  <a:gd name="connsiteX2" fmla="*/ 160432 w 160609"/>
                  <a:gd name="connsiteY2" fmla="*/ 1500 h 50656"/>
                  <a:gd name="connsiteX3" fmla="*/ 106457 w 160609"/>
                  <a:gd name="connsiteY3" fmla="*/ 12613 h 50656"/>
                  <a:gd name="connsiteX4" fmla="*/ 94 w 160609"/>
                  <a:gd name="connsiteY4" fmla="*/ 42775 h 5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609" h="50656">
                    <a:moveTo>
                      <a:pt x="94" y="42775"/>
                    </a:moveTo>
                    <a:cubicBezTo>
                      <a:pt x="-2817" y="48596"/>
                      <a:pt x="62271" y="54417"/>
                      <a:pt x="88994" y="47538"/>
                    </a:cubicBezTo>
                    <a:cubicBezTo>
                      <a:pt x="115717" y="40659"/>
                      <a:pt x="157522" y="7321"/>
                      <a:pt x="160432" y="1500"/>
                    </a:cubicBezTo>
                    <a:cubicBezTo>
                      <a:pt x="163343" y="-4321"/>
                      <a:pt x="129740" y="8380"/>
                      <a:pt x="106457" y="12613"/>
                    </a:cubicBezTo>
                    <a:cubicBezTo>
                      <a:pt x="83174" y="16846"/>
                      <a:pt x="3005" y="36954"/>
                      <a:pt x="94" y="4277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9" name="フリーフォーム: 図形 498">
                <a:extLst>
                  <a:ext uri="{FF2B5EF4-FFF2-40B4-BE49-F238E27FC236}">
                    <a16:creationId xmlns:a16="http://schemas.microsoft.com/office/drawing/2014/main" id="{E1F6EA76-178A-41B3-B20E-FD4CDB622F60}"/>
                  </a:ext>
                </a:extLst>
              </p:cNvPr>
              <p:cNvSpPr/>
              <p:nvPr/>
            </p:nvSpPr>
            <p:spPr>
              <a:xfrm>
                <a:off x="2041009" y="9157758"/>
                <a:ext cx="271247" cy="590603"/>
              </a:xfrm>
              <a:custGeom>
                <a:avLst/>
                <a:gdLst>
                  <a:gd name="connsiteX0" fmla="*/ 8454 w 271247"/>
                  <a:gd name="connsiteY0" fmla="*/ 530 h 590603"/>
                  <a:gd name="connsiteX1" fmla="*/ 2104 w 271247"/>
                  <a:gd name="connsiteY1" fmla="*/ 62442 h 590603"/>
                  <a:gd name="connsiteX2" fmla="*/ 41791 w 271247"/>
                  <a:gd name="connsiteY2" fmla="*/ 121180 h 590603"/>
                  <a:gd name="connsiteX3" fmla="*/ 49729 w 271247"/>
                  <a:gd name="connsiteY3" fmla="*/ 148167 h 590603"/>
                  <a:gd name="connsiteX4" fmla="*/ 68779 w 271247"/>
                  <a:gd name="connsiteY4" fmla="*/ 179917 h 590603"/>
                  <a:gd name="connsiteX5" fmla="*/ 100529 w 271247"/>
                  <a:gd name="connsiteY5" fmla="*/ 218017 h 590603"/>
                  <a:gd name="connsiteX6" fmla="*/ 100529 w 271247"/>
                  <a:gd name="connsiteY6" fmla="*/ 278342 h 590603"/>
                  <a:gd name="connsiteX7" fmla="*/ 135454 w 271247"/>
                  <a:gd name="connsiteY7" fmla="*/ 330730 h 590603"/>
                  <a:gd name="connsiteX8" fmla="*/ 154504 w 271247"/>
                  <a:gd name="connsiteY8" fmla="*/ 408517 h 590603"/>
                  <a:gd name="connsiteX9" fmla="*/ 195779 w 271247"/>
                  <a:gd name="connsiteY9" fmla="*/ 456142 h 590603"/>
                  <a:gd name="connsiteX10" fmla="*/ 225941 w 271247"/>
                  <a:gd name="connsiteY10" fmla="*/ 500592 h 590603"/>
                  <a:gd name="connsiteX11" fmla="*/ 268804 w 271247"/>
                  <a:gd name="connsiteY11" fmla="*/ 587905 h 590603"/>
                  <a:gd name="connsiteX12" fmla="*/ 259279 w 271247"/>
                  <a:gd name="connsiteY12" fmla="*/ 559330 h 590603"/>
                  <a:gd name="connsiteX13" fmla="*/ 203716 w 271247"/>
                  <a:gd name="connsiteY13" fmla="*/ 468842 h 590603"/>
                  <a:gd name="connsiteX14" fmla="*/ 159266 w 271247"/>
                  <a:gd name="connsiteY14" fmla="*/ 364067 h 590603"/>
                  <a:gd name="connsiteX15" fmla="*/ 89416 w 271247"/>
                  <a:gd name="connsiteY15" fmla="*/ 171980 h 590603"/>
                  <a:gd name="connsiteX16" fmla="*/ 33854 w 271247"/>
                  <a:gd name="connsiteY16" fmla="*/ 98955 h 590603"/>
                  <a:gd name="connsiteX17" fmla="*/ 8454 w 271247"/>
                  <a:gd name="connsiteY17" fmla="*/ 530 h 590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1247" h="590603">
                    <a:moveTo>
                      <a:pt x="8454" y="530"/>
                    </a:moveTo>
                    <a:cubicBezTo>
                      <a:pt x="3162" y="-5555"/>
                      <a:pt x="-3452" y="42334"/>
                      <a:pt x="2104" y="62442"/>
                    </a:cubicBezTo>
                    <a:cubicBezTo>
                      <a:pt x="7660" y="82550"/>
                      <a:pt x="33854" y="106893"/>
                      <a:pt x="41791" y="121180"/>
                    </a:cubicBezTo>
                    <a:cubicBezTo>
                      <a:pt x="49728" y="135467"/>
                      <a:pt x="45231" y="138378"/>
                      <a:pt x="49729" y="148167"/>
                    </a:cubicBezTo>
                    <a:cubicBezTo>
                      <a:pt x="54227" y="157957"/>
                      <a:pt x="60312" y="168275"/>
                      <a:pt x="68779" y="179917"/>
                    </a:cubicBezTo>
                    <a:cubicBezTo>
                      <a:pt x="77246" y="191559"/>
                      <a:pt x="95237" y="201613"/>
                      <a:pt x="100529" y="218017"/>
                    </a:cubicBezTo>
                    <a:cubicBezTo>
                      <a:pt x="105821" y="234421"/>
                      <a:pt x="94708" y="259557"/>
                      <a:pt x="100529" y="278342"/>
                    </a:cubicBezTo>
                    <a:cubicBezTo>
                      <a:pt x="106350" y="297127"/>
                      <a:pt x="126458" y="309034"/>
                      <a:pt x="135454" y="330730"/>
                    </a:cubicBezTo>
                    <a:cubicBezTo>
                      <a:pt x="144450" y="352426"/>
                      <a:pt x="144450" y="387615"/>
                      <a:pt x="154504" y="408517"/>
                    </a:cubicBezTo>
                    <a:cubicBezTo>
                      <a:pt x="164558" y="429419"/>
                      <a:pt x="183873" y="440796"/>
                      <a:pt x="195779" y="456142"/>
                    </a:cubicBezTo>
                    <a:cubicBezTo>
                      <a:pt x="207685" y="471488"/>
                      <a:pt x="213770" y="478631"/>
                      <a:pt x="225941" y="500592"/>
                    </a:cubicBezTo>
                    <a:cubicBezTo>
                      <a:pt x="238112" y="522553"/>
                      <a:pt x="263248" y="578116"/>
                      <a:pt x="268804" y="587905"/>
                    </a:cubicBezTo>
                    <a:cubicBezTo>
                      <a:pt x="274360" y="597694"/>
                      <a:pt x="270127" y="579174"/>
                      <a:pt x="259279" y="559330"/>
                    </a:cubicBezTo>
                    <a:cubicBezTo>
                      <a:pt x="248431" y="539486"/>
                      <a:pt x="203716" y="468842"/>
                      <a:pt x="203716" y="468842"/>
                    </a:cubicBezTo>
                    <a:cubicBezTo>
                      <a:pt x="187047" y="436298"/>
                      <a:pt x="178316" y="413544"/>
                      <a:pt x="159266" y="364067"/>
                    </a:cubicBezTo>
                    <a:cubicBezTo>
                      <a:pt x="140216" y="314590"/>
                      <a:pt x="110318" y="216165"/>
                      <a:pt x="89416" y="171980"/>
                    </a:cubicBezTo>
                    <a:cubicBezTo>
                      <a:pt x="68514" y="127795"/>
                      <a:pt x="47877" y="121445"/>
                      <a:pt x="33854" y="98955"/>
                    </a:cubicBezTo>
                    <a:cubicBezTo>
                      <a:pt x="19831" y="76465"/>
                      <a:pt x="13746" y="6615"/>
                      <a:pt x="8454" y="5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0" name="フリーフォーム: 図形 499">
                <a:extLst>
                  <a:ext uri="{FF2B5EF4-FFF2-40B4-BE49-F238E27FC236}">
                    <a16:creationId xmlns:a16="http://schemas.microsoft.com/office/drawing/2014/main" id="{66C2FB2E-6FF0-4D54-97D3-A8DAD3BFAAA4}"/>
                  </a:ext>
                </a:extLst>
              </p:cNvPr>
              <p:cNvSpPr/>
              <p:nvPr/>
            </p:nvSpPr>
            <p:spPr>
              <a:xfrm>
                <a:off x="2098923" y="9135603"/>
                <a:ext cx="275091" cy="573847"/>
              </a:xfrm>
              <a:custGeom>
                <a:avLst/>
                <a:gdLst>
                  <a:gd name="connsiteX0" fmla="*/ 18802 w 275091"/>
                  <a:gd name="connsiteY0" fmla="*/ 25860 h 573847"/>
                  <a:gd name="connsiteX1" fmla="*/ 260102 w 275091"/>
                  <a:gd name="connsiteY1" fmla="*/ 546560 h 573847"/>
                  <a:gd name="connsiteX2" fmla="*/ 226765 w 275091"/>
                  <a:gd name="connsiteY2" fmla="*/ 460835 h 573847"/>
                  <a:gd name="connsiteX3" fmla="*/ 41027 w 275091"/>
                  <a:gd name="connsiteY3" fmla="*/ 119522 h 573847"/>
                  <a:gd name="connsiteX4" fmla="*/ 18802 w 275091"/>
                  <a:gd name="connsiteY4" fmla="*/ 25860 h 573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5091" h="573847">
                    <a:moveTo>
                      <a:pt x="18802" y="25860"/>
                    </a:moveTo>
                    <a:cubicBezTo>
                      <a:pt x="55315" y="97033"/>
                      <a:pt x="225442" y="474064"/>
                      <a:pt x="260102" y="546560"/>
                    </a:cubicBezTo>
                    <a:cubicBezTo>
                      <a:pt x="294763" y="619056"/>
                      <a:pt x="263278" y="532008"/>
                      <a:pt x="226765" y="460835"/>
                    </a:cubicBezTo>
                    <a:cubicBezTo>
                      <a:pt x="190253" y="389662"/>
                      <a:pt x="78069" y="193870"/>
                      <a:pt x="41027" y="119522"/>
                    </a:cubicBezTo>
                    <a:cubicBezTo>
                      <a:pt x="3985" y="45174"/>
                      <a:pt x="-17711" y="-45313"/>
                      <a:pt x="18802" y="258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1" name="フリーフォーム: 図形 500">
                <a:extLst>
                  <a:ext uri="{FF2B5EF4-FFF2-40B4-BE49-F238E27FC236}">
                    <a16:creationId xmlns:a16="http://schemas.microsoft.com/office/drawing/2014/main" id="{B43FC934-CA68-446C-951E-1316FDE1E4E7}"/>
                  </a:ext>
                </a:extLst>
              </p:cNvPr>
              <p:cNvSpPr/>
              <p:nvPr/>
            </p:nvSpPr>
            <p:spPr>
              <a:xfrm>
                <a:off x="2017738" y="9175421"/>
                <a:ext cx="247383" cy="590629"/>
              </a:xfrm>
              <a:custGeom>
                <a:avLst/>
                <a:gdLst>
                  <a:gd name="connsiteX0" fmla="*/ 9500 w 247383"/>
                  <a:gd name="connsiteY0" fmla="*/ 329 h 590629"/>
                  <a:gd name="connsiteX1" fmla="*/ 20612 w 247383"/>
                  <a:gd name="connsiteY1" fmla="*/ 124154 h 590629"/>
                  <a:gd name="connsiteX2" fmla="*/ 241275 w 247383"/>
                  <a:gd name="connsiteY2" fmla="*/ 579767 h 590629"/>
                  <a:gd name="connsiteX3" fmla="*/ 171425 w 247383"/>
                  <a:gd name="connsiteY3" fmla="*/ 419429 h 590629"/>
                  <a:gd name="connsiteX4" fmla="*/ 20612 w 247383"/>
                  <a:gd name="connsiteY4" fmla="*/ 98754 h 590629"/>
                  <a:gd name="connsiteX5" fmla="*/ 9500 w 247383"/>
                  <a:gd name="connsiteY5" fmla="*/ 329 h 590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7383" h="590629">
                    <a:moveTo>
                      <a:pt x="9500" y="329"/>
                    </a:moveTo>
                    <a:cubicBezTo>
                      <a:pt x="9500" y="4562"/>
                      <a:pt x="-18017" y="27581"/>
                      <a:pt x="20612" y="124154"/>
                    </a:cubicBezTo>
                    <a:cubicBezTo>
                      <a:pt x="59241" y="220727"/>
                      <a:pt x="216140" y="530555"/>
                      <a:pt x="241275" y="579767"/>
                    </a:cubicBezTo>
                    <a:cubicBezTo>
                      <a:pt x="266411" y="628980"/>
                      <a:pt x="208202" y="499598"/>
                      <a:pt x="171425" y="419429"/>
                    </a:cubicBezTo>
                    <a:cubicBezTo>
                      <a:pt x="134648" y="339260"/>
                      <a:pt x="48393" y="164635"/>
                      <a:pt x="20612" y="98754"/>
                    </a:cubicBezTo>
                    <a:cubicBezTo>
                      <a:pt x="-7169" y="32873"/>
                      <a:pt x="9500" y="-3904"/>
                      <a:pt x="9500" y="3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2" name="フリーフォーム: 図形 501">
                <a:extLst>
                  <a:ext uri="{FF2B5EF4-FFF2-40B4-BE49-F238E27FC236}">
                    <a16:creationId xmlns:a16="http://schemas.microsoft.com/office/drawing/2014/main" id="{ACBCCB9E-34D8-4405-AFF1-A204BC1427BB}"/>
                  </a:ext>
                </a:extLst>
              </p:cNvPr>
              <p:cNvSpPr/>
              <p:nvPr/>
            </p:nvSpPr>
            <p:spPr>
              <a:xfrm>
                <a:off x="1930799" y="9305429"/>
                <a:ext cx="213876" cy="441858"/>
              </a:xfrm>
              <a:custGeom>
                <a:avLst/>
                <a:gdLst>
                  <a:gd name="connsiteX0" fmla="*/ 1189 w 213876"/>
                  <a:gd name="connsiteY0" fmla="*/ 3671 h 441858"/>
                  <a:gd name="connsiteX1" fmla="*/ 85326 w 213876"/>
                  <a:gd name="connsiteY1" fmla="*/ 171946 h 441858"/>
                  <a:gd name="connsiteX2" fmla="*/ 212326 w 213876"/>
                  <a:gd name="connsiteY2" fmla="*/ 435471 h 441858"/>
                  <a:gd name="connsiteX3" fmla="*/ 147239 w 213876"/>
                  <a:gd name="connsiteY3" fmla="*/ 330696 h 441858"/>
                  <a:gd name="connsiteX4" fmla="*/ 1189 w 213876"/>
                  <a:gd name="connsiteY4" fmla="*/ 3671 h 441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876" h="441858">
                    <a:moveTo>
                      <a:pt x="1189" y="3671"/>
                    </a:moveTo>
                    <a:cubicBezTo>
                      <a:pt x="-9130" y="-22787"/>
                      <a:pt x="50136" y="99979"/>
                      <a:pt x="85326" y="171946"/>
                    </a:cubicBezTo>
                    <a:cubicBezTo>
                      <a:pt x="120516" y="243913"/>
                      <a:pt x="202007" y="409013"/>
                      <a:pt x="212326" y="435471"/>
                    </a:cubicBezTo>
                    <a:cubicBezTo>
                      <a:pt x="222645" y="461929"/>
                      <a:pt x="179253" y="402133"/>
                      <a:pt x="147239" y="330696"/>
                    </a:cubicBezTo>
                    <a:cubicBezTo>
                      <a:pt x="115225" y="259259"/>
                      <a:pt x="11508" y="30129"/>
                      <a:pt x="1189" y="367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3" name="フリーフォーム: 図形 502">
                <a:extLst>
                  <a:ext uri="{FF2B5EF4-FFF2-40B4-BE49-F238E27FC236}">
                    <a16:creationId xmlns:a16="http://schemas.microsoft.com/office/drawing/2014/main" id="{2E337F87-9072-41D3-866A-A3E8189FCEAA}"/>
                  </a:ext>
                </a:extLst>
              </p:cNvPr>
              <p:cNvSpPr/>
              <p:nvPr/>
            </p:nvSpPr>
            <p:spPr>
              <a:xfrm>
                <a:off x="1947508" y="9391491"/>
                <a:ext cx="192539" cy="410195"/>
              </a:xfrm>
              <a:custGeom>
                <a:avLst/>
                <a:gdLst>
                  <a:gd name="connsiteX0" fmla="*/ 13055 w 192539"/>
                  <a:gd name="connsiteY0" fmla="*/ 12859 h 410195"/>
                  <a:gd name="connsiteX1" fmla="*/ 186092 w 192539"/>
                  <a:gd name="connsiteY1" fmla="*/ 393859 h 410195"/>
                  <a:gd name="connsiteX2" fmla="*/ 143230 w 192539"/>
                  <a:gd name="connsiteY2" fmla="*/ 312897 h 410195"/>
                  <a:gd name="connsiteX3" fmla="*/ 25755 w 192539"/>
                  <a:gd name="connsiteY3" fmla="*/ 62072 h 410195"/>
                  <a:gd name="connsiteX4" fmla="*/ 13055 w 192539"/>
                  <a:gd name="connsiteY4" fmla="*/ 84297 h 410195"/>
                  <a:gd name="connsiteX5" fmla="*/ 13055 w 192539"/>
                  <a:gd name="connsiteY5" fmla="*/ 12859 h 410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539" h="410195">
                    <a:moveTo>
                      <a:pt x="13055" y="12859"/>
                    </a:moveTo>
                    <a:cubicBezTo>
                      <a:pt x="41894" y="64453"/>
                      <a:pt x="164396" y="343853"/>
                      <a:pt x="186092" y="393859"/>
                    </a:cubicBezTo>
                    <a:cubicBezTo>
                      <a:pt x="207788" y="443865"/>
                      <a:pt x="169953" y="368195"/>
                      <a:pt x="143230" y="312897"/>
                    </a:cubicBezTo>
                    <a:cubicBezTo>
                      <a:pt x="116507" y="257599"/>
                      <a:pt x="47451" y="100172"/>
                      <a:pt x="25755" y="62072"/>
                    </a:cubicBezTo>
                    <a:cubicBezTo>
                      <a:pt x="4059" y="23972"/>
                      <a:pt x="14113" y="87207"/>
                      <a:pt x="13055" y="84297"/>
                    </a:cubicBezTo>
                    <a:cubicBezTo>
                      <a:pt x="11997" y="81387"/>
                      <a:pt x="-15784" y="-38735"/>
                      <a:pt x="13055" y="128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4" name="フリーフォーム: 図形 503">
                <a:extLst>
                  <a:ext uri="{FF2B5EF4-FFF2-40B4-BE49-F238E27FC236}">
                    <a16:creationId xmlns:a16="http://schemas.microsoft.com/office/drawing/2014/main" id="{9E73DA53-65EA-4523-9A93-CFBD162CFCBF}"/>
                  </a:ext>
                </a:extLst>
              </p:cNvPr>
              <p:cNvSpPr/>
              <p:nvPr/>
            </p:nvSpPr>
            <p:spPr>
              <a:xfrm>
                <a:off x="873837" y="9605882"/>
                <a:ext cx="419876" cy="795916"/>
              </a:xfrm>
              <a:custGeom>
                <a:avLst/>
                <a:gdLst>
                  <a:gd name="connsiteX0" fmla="*/ 50088 w 419876"/>
                  <a:gd name="connsiteY0" fmla="*/ 81 h 795916"/>
                  <a:gd name="connsiteX1" fmla="*/ 23101 w 419876"/>
                  <a:gd name="connsiteY1" fmla="*/ 87393 h 795916"/>
                  <a:gd name="connsiteX2" fmla="*/ 50088 w 419876"/>
                  <a:gd name="connsiteY2" fmla="*/ 166768 h 795916"/>
                  <a:gd name="connsiteX3" fmla="*/ 226301 w 419876"/>
                  <a:gd name="connsiteY3" fmla="*/ 584281 h 795916"/>
                  <a:gd name="connsiteX4" fmla="*/ 321551 w 419876"/>
                  <a:gd name="connsiteY4" fmla="*/ 771606 h 795916"/>
                  <a:gd name="connsiteX5" fmla="*/ 399338 w 419876"/>
                  <a:gd name="connsiteY5" fmla="*/ 793831 h 795916"/>
                  <a:gd name="connsiteX6" fmla="*/ 416801 w 419876"/>
                  <a:gd name="connsiteY6" fmla="*/ 790656 h 795916"/>
                  <a:gd name="connsiteX7" fmla="*/ 348538 w 419876"/>
                  <a:gd name="connsiteY7" fmla="*/ 755731 h 795916"/>
                  <a:gd name="connsiteX8" fmla="*/ 267576 w 419876"/>
                  <a:gd name="connsiteY8" fmla="*/ 644606 h 795916"/>
                  <a:gd name="connsiteX9" fmla="*/ 10401 w 419876"/>
                  <a:gd name="connsiteY9" fmla="*/ 103268 h 795916"/>
                  <a:gd name="connsiteX10" fmla="*/ 50088 w 419876"/>
                  <a:gd name="connsiteY10" fmla="*/ 81 h 795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19876" h="795916">
                    <a:moveTo>
                      <a:pt x="50088" y="81"/>
                    </a:moveTo>
                    <a:cubicBezTo>
                      <a:pt x="52205" y="-2565"/>
                      <a:pt x="23101" y="59612"/>
                      <a:pt x="23101" y="87393"/>
                    </a:cubicBezTo>
                    <a:cubicBezTo>
                      <a:pt x="23101" y="115174"/>
                      <a:pt x="16221" y="83953"/>
                      <a:pt x="50088" y="166768"/>
                    </a:cubicBezTo>
                    <a:cubicBezTo>
                      <a:pt x="83955" y="249583"/>
                      <a:pt x="181057" y="483475"/>
                      <a:pt x="226301" y="584281"/>
                    </a:cubicBezTo>
                    <a:cubicBezTo>
                      <a:pt x="271545" y="685087"/>
                      <a:pt x="292712" y="736681"/>
                      <a:pt x="321551" y="771606"/>
                    </a:cubicBezTo>
                    <a:cubicBezTo>
                      <a:pt x="350390" y="806531"/>
                      <a:pt x="383463" y="790656"/>
                      <a:pt x="399338" y="793831"/>
                    </a:cubicBezTo>
                    <a:cubicBezTo>
                      <a:pt x="415213" y="797006"/>
                      <a:pt x="425268" y="797006"/>
                      <a:pt x="416801" y="790656"/>
                    </a:cubicBezTo>
                    <a:cubicBezTo>
                      <a:pt x="408334" y="784306"/>
                      <a:pt x="373409" y="780073"/>
                      <a:pt x="348538" y="755731"/>
                    </a:cubicBezTo>
                    <a:cubicBezTo>
                      <a:pt x="323667" y="731389"/>
                      <a:pt x="323932" y="753350"/>
                      <a:pt x="267576" y="644606"/>
                    </a:cubicBezTo>
                    <a:cubicBezTo>
                      <a:pt x="211220" y="535862"/>
                      <a:pt x="47707" y="206455"/>
                      <a:pt x="10401" y="103268"/>
                    </a:cubicBezTo>
                    <a:cubicBezTo>
                      <a:pt x="-26905" y="81"/>
                      <a:pt x="47971" y="2727"/>
                      <a:pt x="50088" y="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5" name="フリーフォーム: 図形 504">
                <a:extLst>
                  <a:ext uri="{FF2B5EF4-FFF2-40B4-BE49-F238E27FC236}">
                    <a16:creationId xmlns:a16="http://schemas.microsoft.com/office/drawing/2014/main" id="{79B9DB34-93EC-4FB2-97C3-1F25F10B63EE}"/>
                  </a:ext>
                </a:extLst>
              </p:cNvPr>
              <p:cNvSpPr/>
              <p:nvPr/>
            </p:nvSpPr>
            <p:spPr>
              <a:xfrm>
                <a:off x="958416" y="9417049"/>
                <a:ext cx="683080" cy="166730"/>
              </a:xfrm>
              <a:custGeom>
                <a:avLst/>
                <a:gdLst>
                  <a:gd name="connsiteX0" fmla="*/ 434 w 683080"/>
                  <a:gd name="connsiteY0" fmla="*/ 166689 h 166730"/>
                  <a:gd name="connsiteX1" fmla="*/ 262372 w 683080"/>
                  <a:gd name="connsiteY1" fmla="*/ 39689 h 166730"/>
                  <a:gd name="connsiteX2" fmla="*/ 408422 w 683080"/>
                  <a:gd name="connsiteY2" fmla="*/ 1 h 166730"/>
                  <a:gd name="connsiteX3" fmla="*/ 671947 w 683080"/>
                  <a:gd name="connsiteY3" fmla="*/ 38101 h 166730"/>
                  <a:gd name="connsiteX4" fmla="*/ 603684 w 683080"/>
                  <a:gd name="connsiteY4" fmla="*/ 14289 h 166730"/>
                  <a:gd name="connsiteX5" fmla="*/ 329047 w 683080"/>
                  <a:gd name="connsiteY5" fmla="*/ 25401 h 166730"/>
                  <a:gd name="connsiteX6" fmla="*/ 434 w 683080"/>
                  <a:gd name="connsiteY6" fmla="*/ 166689 h 166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3080" h="166730">
                    <a:moveTo>
                      <a:pt x="434" y="166689"/>
                    </a:moveTo>
                    <a:cubicBezTo>
                      <a:pt x="-10678" y="169070"/>
                      <a:pt x="194374" y="67470"/>
                      <a:pt x="262372" y="39689"/>
                    </a:cubicBezTo>
                    <a:cubicBezTo>
                      <a:pt x="330370" y="11908"/>
                      <a:pt x="340160" y="266"/>
                      <a:pt x="408422" y="1"/>
                    </a:cubicBezTo>
                    <a:cubicBezTo>
                      <a:pt x="476684" y="-264"/>
                      <a:pt x="639403" y="35720"/>
                      <a:pt x="671947" y="38101"/>
                    </a:cubicBezTo>
                    <a:cubicBezTo>
                      <a:pt x="704491" y="40482"/>
                      <a:pt x="660834" y="16406"/>
                      <a:pt x="603684" y="14289"/>
                    </a:cubicBezTo>
                    <a:cubicBezTo>
                      <a:pt x="546534" y="12172"/>
                      <a:pt x="431441" y="-2909"/>
                      <a:pt x="329047" y="25401"/>
                    </a:cubicBezTo>
                    <a:cubicBezTo>
                      <a:pt x="226653" y="53711"/>
                      <a:pt x="11546" y="164308"/>
                      <a:pt x="434" y="16668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6" name="フリーフォーム: 図形 505">
                <a:extLst>
                  <a:ext uri="{FF2B5EF4-FFF2-40B4-BE49-F238E27FC236}">
                    <a16:creationId xmlns:a16="http://schemas.microsoft.com/office/drawing/2014/main" id="{FB2BE7E0-7198-4EA4-946A-8E3483CC5E5A}"/>
                  </a:ext>
                </a:extLst>
              </p:cNvPr>
              <p:cNvSpPr/>
              <p:nvPr/>
            </p:nvSpPr>
            <p:spPr>
              <a:xfrm>
                <a:off x="1709495" y="9504234"/>
                <a:ext cx="147907" cy="307076"/>
              </a:xfrm>
              <a:custGeom>
                <a:avLst/>
                <a:gdLst>
                  <a:gd name="connsiteX0" fmla="*/ 243 w 147907"/>
                  <a:gd name="connsiteY0" fmla="*/ 129 h 307076"/>
                  <a:gd name="connsiteX1" fmla="*/ 93905 w 147907"/>
                  <a:gd name="connsiteY1" fmla="*/ 160466 h 307076"/>
                  <a:gd name="connsiteX2" fmla="*/ 146293 w 147907"/>
                  <a:gd name="connsiteY2" fmla="*/ 304929 h 307076"/>
                  <a:gd name="connsiteX3" fmla="*/ 133593 w 147907"/>
                  <a:gd name="connsiteY3" fmla="*/ 243016 h 307076"/>
                  <a:gd name="connsiteX4" fmla="*/ 124068 w 147907"/>
                  <a:gd name="connsiteY4" fmla="*/ 187454 h 307076"/>
                  <a:gd name="connsiteX5" fmla="*/ 243 w 147907"/>
                  <a:gd name="connsiteY5" fmla="*/ 129 h 307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907" h="307076">
                    <a:moveTo>
                      <a:pt x="243" y="129"/>
                    </a:moveTo>
                    <a:cubicBezTo>
                      <a:pt x="-4784" y="-4369"/>
                      <a:pt x="69563" y="109666"/>
                      <a:pt x="93905" y="160466"/>
                    </a:cubicBezTo>
                    <a:cubicBezTo>
                      <a:pt x="118247" y="211266"/>
                      <a:pt x="139678" y="291171"/>
                      <a:pt x="146293" y="304929"/>
                    </a:cubicBezTo>
                    <a:cubicBezTo>
                      <a:pt x="152908" y="318687"/>
                      <a:pt x="137297" y="262595"/>
                      <a:pt x="133593" y="243016"/>
                    </a:cubicBezTo>
                    <a:cubicBezTo>
                      <a:pt x="129889" y="223437"/>
                      <a:pt x="149997" y="232698"/>
                      <a:pt x="124068" y="187454"/>
                    </a:cubicBezTo>
                    <a:cubicBezTo>
                      <a:pt x="98139" y="142210"/>
                      <a:pt x="5270" y="4627"/>
                      <a:pt x="243" y="1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7" name="フリーフォーム: 図形 506">
                <a:extLst>
                  <a:ext uri="{FF2B5EF4-FFF2-40B4-BE49-F238E27FC236}">
                    <a16:creationId xmlns:a16="http://schemas.microsoft.com/office/drawing/2014/main" id="{8A3CF52F-4BEC-408C-AD09-302FE1D6B39B}"/>
                  </a:ext>
                </a:extLst>
              </p:cNvPr>
              <p:cNvSpPr/>
              <p:nvPr/>
            </p:nvSpPr>
            <p:spPr>
              <a:xfrm>
                <a:off x="1670045" y="9499254"/>
                <a:ext cx="188831" cy="606720"/>
              </a:xfrm>
              <a:custGeom>
                <a:avLst/>
                <a:gdLst>
                  <a:gd name="connsiteX0" fmla="*/ 5 w 188831"/>
                  <a:gd name="connsiteY0" fmla="*/ 346 h 606720"/>
                  <a:gd name="connsiteX1" fmla="*/ 174630 w 188831"/>
                  <a:gd name="connsiteY1" fmla="*/ 322609 h 606720"/>
                  <a:gd name="connsiteX2" fmla="*/ 173043 w 188831"/>
                  <a:gd name="connsiteY2" fmla="*/ 406746 h 606720"/>
                  <a:gd name="connsiteX3" fmla="*/ 128593 w 188831"/>
                  <a:gd name="connsiteY3" fmla="*/ 552796 h 606720"/>
                  <a:gd name="connsiteX4" fmla="*/ 92080 w 188831"/>
                  <a:gd name="connsiteY4" fmla="*/ 605184 h 606720"/>
                  <a:gd name="connsiteX5" fmla="*/ 139705 w 188831"/>
                  <a:gd name="connsiteY5" fmla="*/ 501996 h 606720"/>
                  <a:gd name="connsiteX6" fmla="*/ 168280 w 188831"/>
                  <a:gd name="connsiteY6" fmla="*/ 265459 h 606720"/>
                  <a:gd name="connsiteX7" fmla="*/ 5 w 188831"/>
                  <a:gd name="connsiteY7" fmla="*/ 346 h 606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831" h="606720">
                    <a:moveTo>
                      <a:pt x="5" y="346"/>
                    </a:moveTo>
                    <a:cubicBezTo>
                      <a:pt x="1063" y="9871"/>
                      <a:pt x="145790" y="254876"/>
                      <a:pt x="174630" y="322609"/>
                    </a:cubicBezTo>
                    <a:cubicBezTo>
                      <a:pt x="203470" y="390342"/>
                      <a:pt x="180716" y="368382"/>
                      <a:pt x="173043" y="406746"/>
                    </a:cubicBezTo>
                    <a:cubicBezTo>
                      <a:pt x="165370" y="445110"/>
                      <a:pt x="142087" y="519723"/>
                      <a:pt x="128593" y="552796"/>
                    </a:cubicBezTo>
                    <a:cubicBezTo>
                      <a:pt x="115099" y="585869"/>
                      <a:pt x="90228" y="613651"/>
                      <a:pt x="92080" y="605184"/>
                    </a:cubicBezTo>
                    <a:cubicBezTo>
                      <a:pt x="93932" y="596717"/>
                      <a:pt x="127005" y="558617"/>
                      <a:pt x="139705" y="501996"/>
                    </a:cubicBezTo>
                    <a:cubicBezTo>
                      <a:pt x="152405" y="445375"/>
                      <a:pt x="189976" y="350919"/>
                      <a:pt x="168280" y="265459"/>
                    </a:cubicBezTo>
                    <a:cubicBezTo>
                      <a:pt x="146584" y="179999"/>
                      <a:pt x="-1053" y="-9179"/>
                      <a:pt x="5" y="3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8" name="フリーフォーム: 図形 507">
                <a:extLst>
                  <a:ext uri="{FF2B5EF4-FFF2-40B4-BE49-F238E27FC236}">
                    <a16:creationId xmlns:a16="http://schemas.microsoft.com/office/drawing/2014/main" id="{ED279C1A-8C48-41B9-8E07-C1175DBF765B}"/>
                  </a:ext>
                </a:extLst>
              </p:cNvPr>
              <p:cNvSpPr/>
              <p:nvPr/>
            </p:nvSpPr>
            <p:spPr>
              <a:xfrm>
                <a:off x="1532633" y="9943990"/>
                <a:ext cx="331753" cy="368803"/>
              </a:xfrm>
              <a:custGeom>
                <a:avLst/>
                <a:gdLst>
                  <a:gd name="connsiteX0" fmla="*/ 329505 w 331753"/>
                  <a:gd name="connsiteY0" fmla="*/ 110 h 368803"/>
                  <a:gd name="connsiteX1" fmla="*/ 264417 w 331753"/>
                  <a:gd name="connsiteY1" fmla="*/ 152510 h 368803"/>
                  <a:gd name="connsiteX2" fmla="*/ 213617 w 331753"/>
                  <a:gd name="connsiteY2" fmla="*/ 212835 h 368803"/>
                  <a:gd name="connsiteX3" fmla="*/ 135830 w 331753"/>
                  <a:gd name="connsiteY3" fmla="*/ 282685 h 368803"/>
                  <a:gd name="connsiteX4" fmla="*/ 892 w 331753"/>
                  <a:gd name="connsiteY4" fmla="*/ 368410 h 368803"/>
                  <a:gd name="connsiteX5" fmla="*/ 88205 w 331753"/>
                  <a:gd name="connsiteY5" fmla="*/ 306498 h 368803"/>
                  <a:gd name="connsiteX6" fmla="*/ 294580 w 331753"/>
                  <a:gd name="connsiteY6" fmla="*/ 131873 h 368803"/>
                  <a:gd name="connsiteX7" fmla="*/ 329505 w 331753"/>
                  <a:gd name="connsiteY7" fmla="*/ 110 h 368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1753" h="368803">
                    <a:moveTo>
                      <a:pt x="329505" y="110"/>
                    </a:moveTo>
                    <a:cubicBezTo>
                      <a:pt x="324478" y="3549"/>
                      <a:pt x="283732" y="117056"/>
                      <a:pt x="264417" y="152510"/>
                    </a:cubicBezTo>
                    <a:cubicBezTo>
                      <a:pt x="245102" y="187964"/>
                      <a:pt x="235048" y="191139"/>
                      <a:pt x="213617" y="212835"/>
                    </a:cubicBezTo>
                    <a:cubicBezTo>
                      <a:pt x="192186" y="234531"/>
                      <a:pt x="171284" y="256756"/>
                      <a:pt x="135830" y="282685"/>
                    </a:cubicBezTo>
                    <a:cubicBezTo>
                      <a:pt x="100376" y="308614"/>
                      <a:pt x="8829" y="364441"/>
                      <a:pt x="892" y="368410"/>
                    </a:cubicBezTo>
                    <a:cubicBezTo>
                      <a:pt x="-7046" y="372379"/>
                      <a:pt x="39257" y="345921"/>
                      <a:pt x="88205" y="306498"/>
                    </a:cubicBezTo>
                    <a:cubicBezTo>
                      <a:pt x="137153" y="267075"/>
                      <a:pt x="254892" y="189552"/>
                      <a:pt x="294580" y="131873"/>
                    </a:cubicBezTo>
                    <a:cubicBezTo>
                      <a:pt x="334268" y="74194"/>
                      <a:pt x="334532" y="-3329"/>
                      <a:pt x="329505" y="1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9" name="フリーフォーム: 図形 508">
                <a:extLst>
                  <a:ext uri="{FF2B5EF4-FFF2-40B4-BE49-F238E27FC236}">
                    <a16:creationId xmlns:a16="http://schemas.microsoft.com/office/drawing/2014/main" id="{5EF0EBD1-0287-4FC3-BC6B-B4B56C1D5DCD}"/>
                  </a:ext>
                </a:extLst>
              </p:cNvPr>
              <p:cNvSpPr/>
              <p:nvPr/>
            </p:nvSpPr>
            <p:spPr>
              <a:xfrm>
                <a:off x="1599858" y="9505949"/>
                <a:ext cx="101944" cy="80975"/>
              </a:xfrm>
              <a:custGeom>
                <a:avLst/>
                <a:gdLst>
                  <a:gd name="connsiteX0" fmla="*/ 33680 w 101944"/>
                  <a:gd name="connsiteY0" fmla="*/ 1 h 80975"/>
                  <a:gd name="connsiteX1" fmla="*/ 1930 w 101944"/>
                  <a:gd name="connsiteY1" fmla="*/ 65089 h 80975"/>
                  <a:gd name="connsiteX2" fmla="*/ 101942 w 101944"/>
                  <a:gd name="connsiteY2" fmla="*/ 80964 h 80975"/>
                  <a:gd name="connsiteX3" fmla="*/ 5105 w 101944"/>
                  <a:gd name="connsiteY3" fmla="*/ 66676 h 80975"/>
                  <a:gd name="connsiteX4" fmla="*/ 33680 w 101944"/>
                  <a:gd name="connsiteY4" fmla="*/ 1 h 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944" h="80975">
                    <a:moveTo>
                      <a:pt x="33680" y="1"/>
                    </a:moveTo>
                    <a:cubicBezTo>
                      <a:pt x="33151" y="-264"/>
                      <a:pt x="-9447" y="51595"/>
                      <a:pt x="1930" y="65089"/>
                    </a:cubicBezTo>
                    <a:cubicBezTo>
                      <a:pt x="13307" y="78583"/>
                      <a:pt x="101413" y="80700"/>
                      <a:pt x="101942" y="80964"/>
                    </a:cubicBezTo>
                    <a:cubicBezTo>
                      <a:pt x="102471" y="81229"/>
                      <a:pt x="17276" y="76995"/>
                      <a:pt x="5105" y="66676"/>
                    </a:cubicBezTo>
                    <a:cubicBezTo>
                      <a:pt x="-7066" y="56357"/>
                      <a:pt x="34209" y="266"/>
                      <a:pt x="3368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0" name="フリーフォーム: 図形 509">
                <a:extLst>
                  <a:ext uri="{FF2B5EF4-FFF2-40B4-BE49-F238E27FC236}">
                    <a16:creationId xmlns:a16="http://schemas.microsoft.com/office/drawing/2014/main" id="{85B0397D-F4A7-4E56-99B8-895D040191EB}"/>
                  </a:ext>
                </a:extLst>
              </p:cNvPr>
              <p:cNvSpPr/>
              <p:nvPr/>
            </p:nvSpPr>
            <p:spPr>
              <a:xfrm>
                <a:off x="1619221" y="9646876"/>
                <a:ext cx="152429" cy="126287"/>
              </a:xfrm>
              <a:custGeom>
                <a:avLst/>
                <a:gdLst>
                  <a:gd name="connsiteX0" fmla="*/ 117504 w 152429"/>
                  <a:gd name="connsiteY0" fmla="*/ 8299 h 126287"/>
                  <a:gd name="connsiteX1" fmla="*/ 33367 w 152429"/>
                  <a:gd name="connsiteY1" fmla="*/ 27349 h 126287"/>
                  <a:gd name="connsiteX2" fmla="*/ 52417 w 152429"/>
                  <a:gd name="connsiteY2" fmla="*/ 106724 h 126287"/>
                  <a:gd name="connsiteX3" fmla="*/ 111154 w 152429"/>
                  <a:gd name="connsiteY3" fmla="*/ 124187 h 126287"/>
                  <a:gd name="connsiteX4" fmla="*/ 152429 w 152429"/>
                  <a:gd name="connsiteY4" fmla="*/ 124187 h 126287"/>
                  <a:gd name="connsiteX5" fmla="*/ 52417 w 152429"/>
                  <a:gd name="connsiteY5" fmla="*/ 122599 h 126287"/>
                  <a:gd name="connsiteX6" fmla="*/ 29 w 152429"/>
                  <a:gd name="connsiteY6" fmla="*/ 79737 h 126287"/>
                  <a:gd name="connsiteX7" fmla="*/ 58767 w 152429"/>
                  <a:gd name="connsiteY7" fmla="*/ 6712 h 126287"/>
                  <a:gd name="connsiteX8" fmla="*/ 117504 w 152429"/>
                  <a:gd name="connsiteY8" fmla="*/ 8299 h 126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2429" h="126287">
                    <a:moveTo>
                      <a:pt x="117504" y="8299"/>
                    </a:moveTo>
                    <a:cubicBezTo>
                      <a:pt x="113271" y="11738"/>
                      <a:pt x="44215" y="10945"/>
                      <a:pt x="33367" y="27349"/>
                    </a:cubicBezTo>
                    <a:cubicBezTo>
                      <a:pt x="22519" y="43753"/>
                      <a:pt x="39452" y="90584"/>
                      <a:pt x="52417" y="106724"/>
                    </a:cubicBezTo>
                    <a:cubicBezTo>
                      <a:pt x="65381" y="122864"/>
                      <a:pt x="94485" y="121277"/>
                      <a:pt x="111154" y="124187"/>
                    </a:cubicBezTo>
                    <a:cubicBezTo>
                      <a:pt x="127823" y="127097"/>
                      <a:pt x="152429" y="124187"/>
                      <a:pt x="152429" y="124187"/>
                    </a:cubicBezTo>
                    <a:cubicBezTo>
                      <a:pt x="142640" y="123922"/>
                      <a:pt x="77817" y="130007"/>
                      <a:pt x="52417" y="122599"/>
                    </a:cubicBezTo>
                    <a:cubicBezTo>
                      <a:pt x="27017" y="115191"/>
                      <a:pt x="-1029" y="99051"/>
                      <a:pt x="29" y="79737"/>
                    </a:cubicBezTo>
                    <a:cubicBezTo>
                      <a:pt x="1087" y="60423"/>
                      <a:pt x="41834" y="20999"/>
                      <a:pt x="58767" y="6712"/>
                    </a:cubicBezTo>
                    <a:cubicBezTo>
                      <a:pt x="75700" y="-7575"/>
                      <a:pt x="121737" y="4860"/>
                      <a:pt x="117504" y="829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1" name="フリーフォーム: 図形 510">
                <a:extLst>
                  <a:ext uri="{FF2B5EF4-FFF2-40B4-BE49-F238E27FC236}">
                    <a16:creationId xmlns:a16="http://schemas.microsoft.com/office/drawing/2014/main" id="{B0AA32F3-AE19-4BD7-955A-289F10B4F991}"/>
                  </a:ext>
                </a:extLst>
              </p:cNvPr>
              <p:cNvSpPr/>
              <p:nvPr/>
            </p:nvSpPr>
            <p:spPr>
              <a:xfrm>
                <a:off x="1741452" y="9817660"/>
                <a:ext cx="89012" cy="65343"/>
              </a:xfrm>
              <a:custGeom>
                <a:avLst/>
                <a:gdLst>
                  <a:gd name="connsiteX0" fmla="*/ 88936 w 89012"/>
                  <a:gd name="connsiteY0" fmla="*/ 1028 h 65343"/>
                  <a:gd name="connsiteX1" fmla="*/ 15911 w 89012"/>
                  <a:gd name="connsiteY1" fmla="*/ 16903 h 65343"/>
                  <a:gd name="connsiteX2" fmla="*/ 36548 w 89012"/>
                  <a:gd name="connsiteY2" fmla="*/ 64528 h 65343"/>
                  <a:gd name="connsiteX3" fmla="*/ 36 w 89012"/>
                  <a:gd name="connsiteY3" fmla="*/ 42303 h 65343"/>
                  <a:gd name="connsiteX4" fmla="*/ 88936 w 89012"/>
                  <a:gd name="connsiteY4" fmla="*/ 1028 h 65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012" h="65343">
                    <a:moveTo>
                      <a:pt x="88936" y="1028"/>
                    </a:moveTo>
                    <a:cubicBezTo>
                      <a:pt x="91582" y="-3205"/>
                      <a:pt x="24642" y="6320"/>
                      <a:pt x="15911" y="16903"/>
                    </a:cubicBezTo>
                    <a:cubicBezTo>
                      <a:pt x="7180" y="27486"/>
                      <a:pt x="39194" y="60295"/>
                      <a:pt x="36548" y="64528"/>
                    </a:cubicBezTo>
                    <a:cubicBezTo>
                      <a:pt x="33902" y="68761"/>
                      <a:pt x="-1287" y="55797"/>
                      <a:pt x="36" y="42303"/>
                    </a:cubicBezTo>
                    <a:cubicBezTo>
                      <a:pt x="1359" y="28809"/>
                      <a:pt x="86290" y="5261"/>
                      <a:pt x="88936" y="10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2" name="フリーフォーム: 図形 511">
                <a:extLst>
                  <a:ext uri="{FF2B5EF4-FFF2-40B4-BE49-F238E27FC236}">
                    <a16:creationId xmlns:a16="http://schemas.microsoft.com/office/drawing/2014/main" id="{9FC1618A-0EA3-41EF-9D63-94977E891824}"/>
                  </a:ext>
                </a:extLst>
              </p:cNvPr>
              <p:cNvSpPr/>
              <p:nvPr/>
            </p:nvSpPr>
            <p:spPr>
              <a:xfrm>
                <a:off x="1487137" y="9724557"/>
                <a:ext cx="114693" cy="94182"/>
              </a:xfrm>
              <a:custGeom>
                <a:avLst/>
                <a:gdLst>
                  <a:gd name="connsiteX0" fmla="*/ 59088 w 114693"/>
                  <a:gd name="connsiteY0" fmla="*/ 468 h 94182"/>
                  <a:gd name="connsiteX1" fmla="*/ 351 w 114693"/>
                  <a:gd name="connsiteY1" fmla="*/ 49681 h 94182"/>
                  <a:gd name="connsiteX2" fmla="*/ 38451 w 114693"/>
                  <a:gd name="connsiteY2" fmla="*/ 81431 h 94182"/>
                  <a:gd name="connsiteX3" fmla="*/ 114651 w 114693"/>
                  <a:gd name="connsiteY3" fmla="*/ 94131 h 94182"/>
                  <a:gd name="connsiteX4" fmla="*/ 27338 w 114693"/>
                  <a:gd name="connsiteY4" fmla="*/ 86193 h 94182"/>
                  <a:gd name="connsiteX5" fmla="*/ 8288 w 114693"/>
                  <a:gd name="connsiteY5" fmla="*/ 81431 h 94182"/>
                  <a:gd name="connsiteX6" fmla="*/ 59088 w 114693"/>
                  <a:gd name="connsiteY6" fmla="*/ 468 h 94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93" h="94182">
                    <a:moveTo>
                      <a:pt x="59088" y="468"/>
                    </a:moveTo>
                    <a:cubicBezTo>
                      <a:pt x="57765" y="-4824"/>
                      <a:pt x="3790" y="36187"/>
                      <a:pt x="351" y="49681"/>
                    </a:cubicBezTo>
                    <a:cubicBezTo>
                      <a:pt x="-3088" y="63175"/>
                      <a:pt x="19401" y="74023"/>
                      <a:pt x="38451" y="81431"/>
                    </a:cubicBezTo>
                    <a:cubicBezTo>
                      <a:pt x="57501" y="88839"/>
                      <a:pt x="116503" y="93337"/>
                      <a:pt x="114651" y="94131"/>
                    </a:cubicBezTo>
                    <a:cubicBezTo>
                      <a:pt x="112799" y="94925"/>
                      <a:pt x="27338" y="86193"/>
                      <a:pt x="27338" y="86193"/>
                    </a:cubicBezTo>
                    <a:cubicBezTo>
                      <a:pt x="9611" y="84076"/>
                      <a:pt x="3261" y="91750"/>
                      <a:pt x="8288" y="81431"/>
                    </a:cubicBezTo>
                    <a:cubicBezTo>
                      <a:pt x="13315" y="71112"/>
                      <a:pt x="60411" y="5760"/>
                      <a:pt x="59088" y="4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3" name="フリーフォーム: 図形 512">
                <a:extLst>
                  <a:ext uri="{FF2B5EF4-FFF2-40B4-BE49-F238E27FC236}">
                    <a16:creationId xmlns:a16="http://schemas.microsoft.com/office/drawing/2014/main" id="{4D6EF3A0-6722-4689-AC3F-C8AA7F787689}"/>
                  </a:ext>
                </a:extLst>
              </p:cNvPr>
              <p:cNvSpPr/>
              <p:nvPr/>
            </p:nvSpPr>
            <p:spPr>
              <a:xfrm>
                <a:off x="1118226" y="9512182"/>
                <a:ext cx="107348" cy="62247"/>
              </a:xfrm>
              <a:custGeom>
                <a:avLst/>
                <a:gdLst>
                  <a:gd name="connsiteX0" fmla="*/ 45412 w 107348"/>
                  <a:gd name="connsiteY0" fmla="*/ 118 h 62247"/>
                  <a:gd name="connsiteX1" fmla="*/ 7312 w 107348"/>
                  <a:gd name="connsiteY1" fmla="*/ 35043 h 62247"/>
                  <a:gd name="connsiteX2" fmla="*/ 107324 w 107348"/>
                  <a:gd name="connsiteY2" fmla="*/ 62031 h 62247"/>
                  <a:gd name="connsiteX3" fmla="*/ 16837 w 107348"/>
                  <a:gd name="connsiteY3" fmla="*/ 47743 h 62247"/>
                  <a:gd name="connsiteX4" fmla="*/ 2549 w 107348"/>
                  <a:gd name="connsiteY4" fmla="*/ 47743 h 62247"/>
                  <a:gd name="connsiteX5" fmla="*/ 45412 w 107348"/>
                  <a:gd name="connsiteY5" fmla="*/ 118 h 62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7348" h="62247">
                    <a:moveTo>
                      <a:pt x="45412" y="118"/>
                    </a:moveTo>
                    <a:cubicBezTo>
                      <a:pt x="46206" y="-1999"/>
                      <a:pt x="-3007" y="24724"/>
                      <a:pt x="7312" y="35043"/>
                    </a:cubicBezTo>
                    <a:cubicBezTo>
                      <a:pt x="17631" y="45362"/>
                      <a:pt x="105736" y="59914"/>
                      <a:pt x="107324" y="62031"/>
                    </a:cubicBezTo>
                    <a:cubicBezTo>
                      <a:pt x="108912" y="64148"/>
                      <a:pt x="34299" y="50124"/>
                      <a:pt x="16837" y="47743"/>
                    </a:cubicBezTo>
                    <a:cubicBezTo>
                      <a:pt x="-625" y="45362"/>
                      <a:pt x="-2743" y="51182"/>
                      <a:pt x="2549" y="47743"/>
                    </a:cubicBezTo>
                    <a:cubicBezTo>
                      <a:pt x="7841" y="44304"/>
                      <a:pt x="44618" y="2235"/>
                      <a:pt x="45412" y="1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4" name="フリーフォーム: 図形 513">
                <a:extLst>
                  <a:ext uri="{FF2B5EF4-FFF2-40B4-BE49-F238E27FC236}">
                    <a16:creationId xmlns:a16="http://schemas.microsoft.com/office/drawing/2014/main" id="{6B1BDB3D-837D-4BE9-8E97-FC15794A8DEF}"/>
                  </a:ext>
                </a:extLst>
              </p:cNvPr>
              <p:cNvSpPr/>
              <p:nvPr/>
            </p:nvSpPr>
            <p:spPr>
              <a:xfrm>
                <a:off x="983093" y="9714968"/>
                <a:ext cx="257002" cy="537322"/>
              </a:xfrm>
              <a:custGeom>
                <a:avLst/>
                <a:gdLst>
                  <a:gd name="connsiteX0" fmla="*/ 13857 w 257002"/>
                  <a:gd name="connsiteY0" fmla="*/ 8470 h 537322"/>
                  <a:gd name="connsiteX1" fmla="*/ 18620 w 257002"/>
                  <a:gd name="connsiteY1" fmla="*/ 105307 h 537322"/>
                  <a:gd name="connsiteX2" fmla="*/ 188482 w 257002"/>
                  <a:gd name="connsiteY2" fmla="*/ 475195 h 537322"/>
                  <a:gd name="connsiteX3" fmla="*/ 256745 w 257002"/>
                  <a:gd name="connsiteY3" fmla="*/ 537107 h 537322"/>
                  <a:gd name="connsiteX4" fmla="*/ 207532 w 257002"/>
                  <a:gd name="connsiteY4" fmla="*/ 486307 h 537322"/>
                  <a:gd name="connsiteX5" fmla="*/ 102757 w 257002"/>
                  <a:gd name="connsiteY5" fmla="*/ 278345 h 537322"/>
                  <a:gd name="connsiteX6" fmla="*/ 13857 w 257002"/>
                  <a:gd name="connsiteY6" fmla="*/ 8470 h 537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7002" h="537322">
                    <a:moveTo>
                      <a:pt x="13857" y="8470"/>
                    </a:moveTo>
                    <a:cubicBezTo>
                      <a:pt x="-166" y="-20369"/>
                      <a:pt x="-10484" y="27520"/>
                      <a:pt x="18620" y="105307"/>
                    </a:cubicBezTo>
                    <a:cubicBezTo>
                      <a:pt x="47724" y="183094"/>
                      <a:pt x="148795" y="403228"/>
                      <a:pt x="188482" y="475195"/>
                    </a:cubicBezTo>
                    <a:cubicBezTo>
                      <a:pt x="228169" y="547162"/>
                      <a:pt x="253570" y="535255"/>
                      <a:pt x="256745" y="537107"/>
                    </a:cubicBezTo>
                    <a:cubicBezTo>
                      <a:pt x="259920" y="538959"/>
                      <a:pt x="233197" y="529434"/>
                      <a:pt x="207532" y="486307"/>
                    </a:cubicBezTo>
                    <a:cubicBezTo>
                      <a:pt x="181867" y="443180"/>
                      <a:pt x="135036" y="358514"/>
                      <a:pt x="102757" y="278345"/>
                    </a:cubicBezTo>
                    <a:cubicBezTo>
                      <a:pt x="70478" y="198176"/>
                      <a:pt x="27880" y="37309"/>
                      <a:pt x="13857" y="847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5" name="フリーフォーム: 図形 514">
                <a:extLst>
                  <a:ext uri="{FF2B5EF4-FFF2-40B4-BE49-F238E27FC236}">
                    <a16:creationId xmlns:a16="http://schemas.microsoft.com/office/drawing/2014/main" id="{1D4F4AA1-7EF3-4C84-B4E2-892BC2D42924}"/>
                  </a:ext>
                </a:extLst>
              </p:cNvPr>
              <p:cNvSpPr/>
              <p:nvPr/>
            </p:nvSpPr>
            <p:spPr>
              <a:xfrm>
                <a:off x="971504" y="9735607"/>
                <a:ext cx="175294" cy="477649"/>
              </a:xfrm>
              <a:custGeom>
                <a:avLst/>
                <a:gdLst>
                  <a:gd name="connsiteX0" fmla="*/ 46 w 175294"/>
                  <a:gd name="connsiteY0" fmla="*/ 531 h 477649"/>
                  <a:gd name="connsiteX1" fmla="*/ 33384 w 175294"/>
                  <a:gd name="connsiteY1" fmla="*/ 171981 h 477649"/>
                  <a:gd name="connsiteX2" fmla="*/ 173084 w 175294"/>
                  <a:gd name="connsiteY2" fmla="*/ 472018 h 477649"/>
                  <a:gd name="connsiteX3" fmla="*/ 112759 w 175294"/>
                  <a:gd name="connsiteY3" fmla="*/ 349781 h 477649"/>
                  <a:gd name="connsiteX4" fmla="*/ 28621 w 175294"/>
                  <a:gd name="connsiteY4" fmla="*/ 125943 h 477649"/>
                  <a:gd name="connsiteX5" fmla="*/ 46 w 175294"/>
                  <a:gd name="connsiteY5" fmla="*/ 531 h 477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294" h="477649">
                    <a:moveTo>
                      <a:pt x="46" y="531"/>
                    </a:moveTo>
                    <a:cubicBezTo>
                      <a:pt x="840" y="8204"/>
                      <a:pt x="4544" y="93400"/>
                      <a:pt x="33384" y="171981"/>
                    </a:cubicBezTo>
                    <a:cubicBezTo>
                      <a:pt x="62224" y="250562"/>
                      <a:pt x="159855" y="442385"/>
                      <a:pt x="173084" y="472018"/>
                    </a:cubicBezTo>
                    <a:cubicBezTo>
                      <a:pt x="186313" y="501651"/>
                      <a:pt x="136836" y="407460"/>
                      <a:pt x="112759" y="349781"/>
                    </a:cubicBezTo>
                    <a:cubicBezTo>
                      <a:pt x="88682" y="292102"/>
                      <a:pt x="48729" y="182035"/>
                      <a:pt x="28621" y="125943"/>
                    </a:cubicBezTo>
                    <a:cubicBezTo>
                      <a:pt x="8513" y="69851"/>
                      <a:pt x="-748" y="-7142"/>
                      <a:pt x="46" y="5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6" name="フリーフォーム: 図形 515">
                <a:extLst>
                  <a:ext uri="{FF2B5EF4-FFF2-40B4-BE49-F238E27FC236}">
                    <a16:creationId xmlns:a16="http://schemas.microsoft.com/office/drawing/2014/main" id="{7B7C2BCE-7763-4901-85F8-E0AECACA14DB}"/>
                  </a:ext>
                </a:extLst>
              </p:cNvPr>
              <p:cNvSpPr/>
              <p:nvPr/>
            </p:nvSpPr>
            <p:spPr>
              <a:xfrm>
                <a:off x="1055305" y="9630966"/>
                <a:ext cx="170101" cy="118106"/>
              </a:xfrm>
              <a:custGeom>
                <a:avLst/>
                <a:gdLst>
                  <a:gd name="connsiteX0" fmla="*/ 383 w 170101"/>
                  <a:gd name="connsiteY0" fmla="*/ 117872 h 118106"/>
                  <a:gd name="connsiteX1" fmla="*/ 143258 w 170101"/>
                  <a:gd name="connsiteY1" fmla="*/ 87709 h 118106"/>
                  <a:gd name="connsiteX2" fmla="*/ 167070 w 170101"/>
                  <a:gd name="connsiteY2" fmla="*/ 43259 h 118106"/>
                  <a:gd name="connsiteX3" fmla="*/ 103570 w 170101"/>
                  <a:gd name="connsiteY3" fmla="*/ 397 h 118106"/>
                  <a:gd name="connsiteX4" fmla="*/ 54358 w 170101"/>
                  <a:gd name="connsiteY4" fmla="*/ 22622 h 118106"/>
                  <a:gd name="connsiteX5" fmla="*/ 143258 w 170101"/>
                  <a:gd name="connsiteY5" fmla="*/ 35322 h 118106"/>
                  <a:gd name="connsiteX6" fmla="*/ 148020 w 170101"/>
                  <a:gd name="connsiteY6" fmla="*/ 57547 h 118106"/>
                  <a:gd name="connsiteX7" fmla="*/ 101983 w 170101"/>
                  <a:gd name="connsiteY7" fmla="*/ 71834 h 118106"/>
                  <a:gd name="connsiteX8" fmla="*/ 383 w 170101"/>
                  <a:gd name="connsiteY8" fmla="*/ 117872 h 118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0101" h="118106">
                    <a:moveTo>
                      <a:pt x="383" y="117872"/>
                    </a:moveTo>
                    <a:cubicBezTo>
                      <a:pt x="7262" y="120518"/>
                      <a:pt x="115477" y="100144"/>
                      <a:pt x="143258" y="87709"/>
                    </a:cubicBezTo>
                    <a:cubicBezTo>
                      <a:pt x="171039" y="75274"/>
                      <a:pt x="173685" y="57811"/>
                      <a:pt x="167070" y="43259"/>
                    </a:cubicBezTo>
                    <a:cubicBezTo>
                      <a:pt x="160455" y="28707"/>
                      <a:pt x="122355" y="3836"/>
                      <a:pt x="103570" y="397"/>
                    </a:cubicBezTo>
                    <a:cubicBezTo>
                      <a:pt x="84785" y="-3042"/>
                      <a:pt x="47743" y="16801"/>
                      <a:pt x="54358" y="22622"/>
                    </a:cubicBezTo>
                    <a:cubicBezTo>
                      <a:pt x="60973" y="28443"/>
                      <a:pt x="127648" y="29501"/>
                      <a:pt x="143258" y="35322"/>
                    </a:cubicBezTo>
                    <a:cubicBezTo>
                      <a:pt x="158868" y="41143"/>
                      <a:pt x="154899" y="51462"/>
                      <a:pt x="148020" y="57547"/>
                    </a:cubicBezTo>
                    <a:cubicBezTo>
                      <a:pt x="141141" y="63632"/>
                      <a:pt x="122885" y="66013"/>
                      <a:pt x="101983" y="71834"/>
                    </a:cubicBezTo>
                    <a:cubicBezTo>
                      <a:pt x="81081" y="77655"/>
                      <a:pt x="-6496" y="115226"/>
                      <a:pt x="383" y="11787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7" name="フリーフォーム: 図形 516">
                <a:extLst>
                  <a:ext uri="{FF2B5EF4-FFF2-40B4-BE49-F238E27FC236}">
                    <a16:creationId xmlns:a16="http://schemas.microsoft.com/office/drawing/2014/main" id="{BA3ACC8B-BA33-49CE-BB6B-CE39D4FE7028}"/>
                  </a:ext>
                </a:extLst>
              </p:cNvPr>
              <p:cNvSpPr/>
              <p:nvPr/>
            </p:nvSpPr>
            <p:spPr>
              <a:xfrm>
                <a:off x="1090581" y="9726613"/>
                <a:ext cx="222238" cy="526347"/>
              </a:xfrm>
              <a:custGeom>
                <a:avLst/>
                <a:gdLst>
                  <a:gd name="connsiteX0" fmla="*/ 32 w 222238"/>
                  <a:gd name="connsiteY0" fmla="*/ 0 h 526347"/>
                  <a:gd name="connsiteX1" fmla="*/ 138144 w 222238"/>
                  <a:gd name="connsiteY1" fmla="*/ 338137 h 526347"/>
                  <a:gd name="connsiteX2" fmla="*/ 220694 w 222238"/>
                  <a:gd name="connsiteY2" fmla="*/ 523875 h 526347"/>
                  <a:gd name="connsiteX3" fmla="*/ 188944 w 222238"/>
                  <a:gd name="connsiteY3" fmla="*/ 438150 h 526347"/>
                  <a:gd name="connsiteX4" fmla="*/ 150844 w 222238"/>
                  <a:gd name="connsiteY4" fmla="*/ 341312 h 526347"/>
                  <a:gd name="connsiteX5" fmla="*/ 32 w 222238"/>
                  <a:gd name="connsiteY5" fmla="*/ 0 h 526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2238" h="526347">
                    <a:moveTo>
                      <a:pt x="32" y="0"/>
                    </a:moveTo>
                    <a:cubicBezTo>
                      <a:pt x="-2085" y="-529"/>
                      <a:pt x="101367" y="250825"/>
                      <a:pt x="138144" y="338137"/>
                    </a:cubicBezTo>
                    <a:cubicBezTo>
                      <a:pt x="174921" y="425450"/>
                      <a:pt x="212227" y="507206"/>
                      <a:pt x="220694" y="523875"/>
                    </a:cubicBezTo>
                    <a:cubicBezTo>
                      <a:pt x="229161" y="540544"/>
                      <a:pt x="200586" y="468577"/>
                      <a:pt x="188944" y="438150"/>
                    </a:cubicBezTo>
                    <a:cubicBezTo>
                      <a:pt x="177302" y="407723"/>
                      <a:pt x="182329" y="411162"/>
                      <a:pt x="150844" y="341312"/>
                    </a:cubicBezTo>
                    <a:cubicBezTo>
                      <a:pt x="119359" y="271462"/>
                      <a:pt x="2149" y="529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91" name="フリーフォーム: 図形 290">
              <a:extLst>
                <a:ext uri="{FF2B5EF4-FFF2-40B4-BE49-F238E27FC236}">
                  <a16:creationId xmlns:a16="http://schemas.microsoft.com/office/drawing/2014/main" id="{2EDF0671-F5C9-4C8A-BFA5-8F189E5CF999}"/>
                </a:ext>
              </a:extLst>
            </p:cNvPr>
            <p:cNvSpPr/>
            <p:nvPr/>
          </p:nvSpPr>
          <p:spPr>
            <a:xfrm>
              <a:off x="8937050" y="6100227"/>
              <a:ext cx="85606" cy="133927"/>
            </a:xfrm>
            <a:custGeom>
              <a:avLst/>
              <a:gdLst>
                <a:gd name="connsiteX0" fmla="*/ 81538 w 85606"/>
                <a:gd name="connsiteY0" fmla="*/ 133886 h 133927"/>
                <a:gd name="connsiteX1" fmla="*/ 83125 w 85606"/>
                <a:gd name="connsiteY1" fmla="*/ 56098 h 133927"/>
                <a:gd name="connsiteX2" fmla="*/ 65663 w 85606"/>
                <a:gd name="connsiteY2" fmla="*/ 16411 h 133927"/>
                <a:gd name="connsiteX3" fmla="*/ 41850 w 85606"/>
                <a:gd name="connsiteY3" fmla="*/ 2123 h 133927"/>
                <a:gd name="connsiteX4" fmla="*/ 575 w 85606"/>
                <a:gd name="connsiteY4" fmla="*/ 59273 h 133927"/>
                <a:gd name="connsiteX5" fmla="*/ 19625 w 85606"/>
                <a:gd name="connsiteY5" fmla="*/ 41811 h 133927"/>
                <a:gd name="connsiteX6" fmla="*/ 46613 w 85606"/>
                <a:gd name="connsiteY6" fmla="*/ 44986 h 133927"/>
                <a:gd name="connsiteX7" fmla="*/ 81538 w 85606"/>
                <a:gd name="connsiteY7" fmla="*/ 133886 h 133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06" h="133927">
                  <a:moveTo>
                    <a:pt x="81538" y="133886"/>
                  </a:moveTo>
                  <a:cubicBezTo>
                    <a:pt x="87623" y="135738"/>
                    <a:pt x="85771" y="75677"/>
                    <a:pt x="83125" y="56098"/>
                  </a:cubicBezTo>
                  <a:cubicBezTo>
                    <a:pt x="80479" y="36519"/>
                    <a:pt x="72542" y="25407"/>
                    <a:pt x="65663" y="16411"/>
                  </a:cubicBezTo>
                  <a:cubicBezTo>
                    <a:pt x="58784" y="7415"/>
                    <a:pt x="52698" y="-5021"/>
                    <a:pt x="41850" y="2123"/>
                  </a:cubicBezTo>
                  <a:cubicBezTo>
                    <a:pt x="31002" y="9267"/>
                    <a:pt x="4279" y="52658"/>
                    <a:pt x="575" y="59273"/>
                  </a:cubicBezTo>
                  <a:cubicBezTo>
                    <a:pt x="-3129" y="65888"/>
                    <a:pt x="11952" y="44192"/>
                    <a:pt x="19625" y="41811"/>
                  </a:cubicBezTo>
                  <a:cubicBezTo>
                    <a:pt x="27298" y="39430"/>
                    <a:pt x="36823" y="31492"/>
                    <a:pt x="46613" y="44986"/>
                  </a:cubicBezTo>
                  <a:cubicBezTo>
                    <a:pt x="56403" y="58480"/>
                    <a:pt x="75453" y="132034"/>
                    <a:pt x="81538" y="133886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2" name="フリーフォーム: 図形 291">
              <a:extLst>
                <a:ext uri="{FF2B5EF4-FFF2-40B4-BE49-F238E27FC236}">
                  <a16:creationId xmlns:a16="http://schemas.microsoft.com/office/drawing/2014/main" id="{1FCCE5AC-0F0E-43DC-8A1D-08510092FDDB}"/>
                </a:ext>
              </a:extLst>
            </p:cNvPr>
            <p:cNvSpPr/>
            <p:nvPr/>
          </p:nvSpPr>
          <p:spPr>
            <a:xfrm>
              <a:off x="8729622" y="6135159"/>
              <a:ext cx="76872" cy="126217"/>
            </a:xfrm>
            <a:custGeom>
              <a:avLst/>
              <a:gdLst>
                <a:gd name="connsiteX0" fmla="*/ 76241 w 76872"/>
                <a:gd name="connsiteY0" fmla="*/ 125941 h 126217"/>
                <a:gd name="connsiteX1" fmla="*/ 60366 w 76872"/>
                <a:gd name="connsiteY1" fmla="*/ 8466 h 126217"/>
                <a:gd name="connsiteX2" fmla="*/ 28616 w 76872"/>
                <a:gd name="connsiteY2" fmla="*/ 14816 h 126217"/>
                <a:gd name="connsiteX3" fmla="*/ 41 w 76872"/>
                <a:gd name="connsiteY3" fmla="*/ 59266 h 126217"/>
                <a:gd name="connsiteX4" fmla="*/ 34966 w 76872"/>
                <a:gd name="connsiteY4" fmla="*/ 87841 h 126217"/>
                <a:gd name="connsiteX5" fmla="*/ 30203 w 76872"/>
                <a:gd name="connsiteY5" fmla="*/ 52916 h 126217"/>
                <a:gd name="connsiteX6" fmla="*/ 39728 w 76872"/>
                <a:gd name="connsiteY6" fmla="*/ 41804 h 126217"/>
                <a:gd name="connsiteX7" fmla="*/ 76241 w 76872"/>
                <a:gd name="connsiteY7" fmla="*/ 125941 h 12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872" h="126217">
                  <a:moveTo>
                    <a:pt x="76241" y="125941"/>
                  </a:moveTo>
                  <a:cubicBezTo>
                    <a:pt x="79681" y="120385"/>
                    <a:pt x="68303" y="26987"/>
                    <a:pt x="60366" y="8466"/>
                  </a:cubicBezTo>
                  <a:cubicBezTo>
                    <a:pt x="52429" y="-10055"/>
                    <a:pt x="38670" y="6349"/>
                    <a:pt x="28616" y="14816"/>
                  </a:cubicBezTo>
                  <a:cubicBezTo>
                    <a:pt x="18562" y="23283"/>
                    <a:pt x="-1017" y="47095"/>
                    <a:pt x="41" y="59266"/>
                  </a:cubicBezTo>
                  <a:cubicBezTo>
                    <a:pt x="1099" y="71437"/>
                    <a:pt x="29939" y="88899"/>
                    <a:pt x="34966" y="87841"/>
                  </a:cubicBezTo>
                  <a:cubicBezTo>
                    <a:pt x="39993" y="86783"/>
                    <a:pt x="29409" y="60589"/>
                    <a:pt x="30203" y="52916"/>
                  </a:cubicBezTo>
                  <a:cubicBezTo>
                    <a:pt x="30997" y="45243"/>
                    <a:pt x="35495" y="32014"/>
                    <a:pt x="39728" y="41804"/>
                  </a:cubicBezTo>
                  <a:cubicBezTo>
                    <a:pt x="43961" y="51594"/>
                    <a:pt x="72801" y="131497"/>
                    <a:pt x="76241" y="125941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3" name="フリーフォーム: 図形 292">
              <a:extLst>
                <a:ext uri="{FF2B5EF4-FFF2-40B4-BE49-F238E27FC236}">
                  <a16:creationId xmlns:a16="http://schemas.microsoft.com/office/drawing/2014/main" id="{D3BE74E6-005C-46E7-9792-C196104B6B90}"/>
                </a:ext>
              </a:extLst>
            </p:cNvPr>
            <p:cNvSpPr/>
            <p:nvPr/>
          </p:nvSpPr>
          <p:spPr>
            <a:xfrm>
              <a:off x="8541614" y="6187114"/>
              <a:ext cx="67104" cy="120127"/>
            </a:xfrm>
            <a:custGeom>
              <a:avLst/>
              <a:gdLst>
                <a:gd name="connsiteX0" fmla="*/ 29299 w 67104"/>
                <a:gd name="connsiteY0" fmla="*/ 120024 h 120127"/>
                <a:gd name="connsiteX1" fmla="*/ 724 w 67104"/>
                <a:gd name="connsiteY1" fmla="*/ 4136 h 120127"/>
                <a:gd name="connsiteX2" fmla="*/ 62636 w 67104"/>
                <a:gd name="connsiteY2" fmla="*/ 27949 h 120127"/>
                <a:gd name="connsiteX3" fmla="*/ 59461 w 67104"/>
                <a:gd name="connsiteY3" fmla="*/ 48586 h 120127"/>
                <a:gd name="connsiteX4" fmla="*/ 37236 w 67104"/>
                <a:gd name="connsiteY4" fmla="*/ 15249 h 120127"/>
                <a:gd name="connsiteX5" fmla="*/ 37236 w 67104"/>
                <a:gd name="connsiteY5" fmla="*/ 24774 h 120127"/>
                <a:gd name="connsiteX6" fmla="*/ 29299 w 67104"/>
                <a:gd name="connsiteY6" fmla="*/ 120024 h 12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104" h="120127">
                  <a:moveTo>
                    <a:pt x="29299" y="120024"/>
                  </a:moveTo>
                  <a:cubicBezTo>
                    <a:pt x="23214" y="116584"/>
                    <a:pt x="-4832" y="19482"/>
                    <a:pt x="724" y="4136"/>
                  </a:cubicBezTo>
                  <a:cubicBezTo>
                    <a:pt x="6280" y="-11210"/>
                    <a:pt x="52847" y="20541"/>
                    <a:pt x="62636" y="27949"/>
                  </a:cubicBezTo>
                  <a:cubicBezTo>
                    <a:pt x="72425" y="35357"/>
                    <a:pt x="63694" y="50703"/>
                    <a:pt x="59461" y="48586"/>
                  </a:cubicBezTo>
                  <a:cubicBezTo>
                    <a:pt x="55228" y="46469"/>
                    <a:pt x="40940" y="19218"/>
                    <a:pt x="37236" y="15249"/>
                  </a:cubicBezTo>
                  <a:cubicBezTo>
                    <a:pt x="33532" y="11280"/>
                    <a:pt x="37236" y="24774"/>
                    <a:pt x="37236" y="24774"/>
                  </a:cubicBezTo>
                  <a:cubicBezTo>
                    <a:pt x="36972" y="40384"/>
                    <a:pt x="35384" y="123464"/>
                    <a:pt x="29299" y="120024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4" name="フリーフォーム: 図形 293">
              <a:extLst>
                <a:ext uri="{FF2B5EF4-FFF2-40B4-BE49-F238E27FC236}">
                  <a16:creationId xmlns:a16="http://schemas.microsoft.com/office/drawing/2014/main" id="{C0BC5AFF-2D8B-4919-83C7-5B0FEA86A88F}"/>
                </a:ext>
              </a:extLst>
            </p:cNvPr>
            <p:cNvSpPr/>
            <p:nvPr/>
          </p:nvSpPr>
          <p:spPr>
            <a:xfrm>
              <a:off x="8260445" y="6217273"/>
              <a:ext cx="170743" cy="141453"/>
            </a:xfrm>
            <a:custGeom>
              <a:avLst/>
              <a:gdLst>
                <a:gd name="connsiteX0" fmla="*/ 94568 w 170743"/>
                <a:gd name="connsiteY0" fmla="*/ 139077 h 141453"/>
                <a:gd name="connsiteX1" fmla="*/ 131080 w 170743"/>
                <a:gd name="connsiteY1" fmla="*/ 99390 h 141453"/>
                <a:gd name="connsiteX2" fmla="*/ 167593 w 170743"/>
                <a:gd name="connsiteY2" fmla="*/ 54940 h 141453"/>
                <a:gd name="connsiteX3" fmla="*/ 159655 w 170743"/>
                <a:gd name="connsiteY3" fmla="*/ 7315 h 141453"/>
                <a:gd name="connsiteX4" fmla="*/ 86630 w 170743"/>
                <a:gd name="connsiteY4" fmla="*/ 2552 h 141453"/>
                <a:gd name="connsiteX5" fmla="*/ 4080 w 170743"/>
                <a:gd name="connsiteY5" fmla="*/ 31127 h 141453"/>
                <a:gd name="connsiteX6" fmla="*/ 16780 w 170743"/>
                <a:gd name="connsiteY6" fmla="*/ 54940 h 141453"/>
                <a:gd name="connsiteX7" fmla="*/ 53293 w 170743"/>
                <a:gd name="connsiteY7" fmla="*/ 26365 h 141453"/>
                <a:gd name="connsiteX8" fmla="*/ 169180 w 170743"/>
                <a:gd name="connsiteY8" fmla="*/ 26365 h 141453"/>
                <a:gd name="connsiteX9" fmla="*/ 94568 w 170743"/>
                <a:gd name="connsiteY9" fmla="*/ 139077 h 14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0743" h="141453">
                  <a:moveTo>
                    <a:pt x="94568" y="139077"/>
                  </a:moveTo>
                  <a:cubicBezTo>
                    <a:pt x="88218" y="151248"/>
                    <a:pt x="118909" y="113413"/>
                    <a:pt x="131080" y="99390"/>
                  </a:cubicBezTo>
                  <a:cubicBezTo>
                    <a:pt x="143251" y="85367"/>
                    <a:pt x="162830" y="70286"/>
                    <a:pt x="167593" y="54940"/>
                  </a:cubicBezTo>
                  <a:cubicBezTo>
                    <a:pt x="172356" y="39594"/>
                    <a:pt x="173149" y="16046"/>
                    <a:pt x="159655" y="7315"/>
                  </a:cubicBezTo>
                  <a:cubicBezTo>
                    <a:pt x="146161" y="-1416"/>
                    <a:pt x="112559" y="-1417"/>
                    <a:pt x="86630" y="2552"/>
                  </a:cubicBezTo>
                  <a:cubicBezTo>
                    <a:pt x="60701" y="6521"/>
                    <a:pt x="15722" y="22396"/>
                    <a:pt x="4080" y="31127"/>
                  </a:cubicBezTo>
                  <a:cubicBezTo>
                    <a:pt x="-7562" y="39858"/>
                    <a:pt x="8578" y="55734"/>
                    <a:pt x="16780" y="54940"/>
                  </a:cubicBezTo>
                  <a:cubicBezTo>
                    <a:pt x="24982" y="54146"/>
                    <a:pt x="27893" y="31127"/>
                    <a:pt x="53293" y="26365"/>
                  </a:cubicBezTo>
                  <a:cubicBezTo>
                    <a:pt x="78693" y="21603"/>
                    <a:pt x="160978" y="14459"/>
                    <a:pt x="169180" y="26365"/>
                  </a:cubicBezTo>
                  <a:cubicBezTo>
                    <a:pt x="177382" y="38271"/>
                    <a:pt x="100918" y="126906"/>
                    <a:pt x="94568" y="139077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5" name="フリーフォーム: 図形 294">
              <a:extLst>
                <a:ext uri="{FF2B5EF4-FFF2-40B4-BE49-F238E27FC236}">
                  <a16:creationId xmlns:a16="http://schemas.microsoft.com/office/drawing/2014/main" id="{CC29CC0D-A25A-4963-8D3E-FDD6F1BD8099}"/>
                </a:ext>
              </a:extLst>
            </p:cNvPr>
            <p:cNvSpPr/>
            <p:nvPr/>
          </p:nvSpPr>
          <p:spPr>
            <a:xfrm>
              <a:off x="8117997" y="6259290"/>
              <a:ext cx="74062" cy="135445"/>
            </a:xfrm>
            <a:custGeom>
              <a:avLst/>
              <a:gdLst>
                <a:gd name="connsiteX0" fmla="*/ 478 w 74062"/>
                <a:gd name="connsiteY0" fmla="*/ 223 h 135445"/>
                <a:gd name="connsiteX1" fmla="*/ 40166 w 74062"/>
                <a:gd name="connsiteY1" fmla="*/ 104998 h 135445"/>
                <a:gd name="connsiteX2" fmla="*/ 29053 w 74062"/>
                <a:gd name="connsiteY2" fmla="*/ 135160 h 135445"/>
                <a:gd name="connsiteX3" fmla="*/ 57628 w 74062"/>
                <a:gd name="connsiteY3" fmla="*/ 117698 h 135445"/>
                <a:gd name="connsiteX4" fmla="*/ 71916 w 74062"/>
                <a:gd name="connsiteY4" fmla="*/ 78010 h 135445"/>
                <a:gd name="connsiteX5" fmla="*/ 478 w 74062"/>
                <a:gd name="connsiteY5" fmla="*/ 223 h 135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062" h="135445">
                  <a:moveTo>
                    <a:pt x="478" y="223"/>
                  </a:moveTo>
                  <a:cubicBezTo>
                    <a:pt x="-4814" y="4721"/>
                    <a:pt x="35404" y="82509"/>
                    <a:pt x="40166" y="104998"/>
                  </a:cubicBezTo>
                  <a:cubicBezTo>
                    <a:pt x="44928" y="127487"/>
                    <a:pt x="26143" y="133043"/>
                    <a:pt x="29053" y="135160"/>
                  </a:cubicBezTo>
                  <a:cubicBezTo>
                    <a:pt x="31963" y="137277"/>
                    <a:pt x="50484" y="127223"/>
                    <a:pt x="57628" y="117698"/>
                  </a:cubicBezTo>
                  <a:cubicBezTo>
                    <a:pt x="64772" y="108173"/>
                    <a:pt x="79589" y="95473"/>
                    <a:pt x="71916" y="78010"/>
                  </a:cubicBezTo>
                  <a:cubicBezTo>
                    <a:pt x="64243" y="60547"/>
                    <a:pt x="5770" y="-4275"/>
                    <a:pt x="478" y="223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6" name="フリーフォーム: 図形 295">
              <a:extLst>
                <a:ext uri="{FF2B5EF4-FFF2-40B4-BE49-F238E27FC236}">
                  <a16:creationId xmlns:a16="http://schemas.microsoft.com/office/drawing/2014/main" id="{E0C75A40-3CCB-4163-91C9-0CC77ED99947}"/>
                </a:ext>
              </a:extLst>
            </p:cNvPr>
            <p:cNvSpPr/>
            <p:nvPr/>
          </p:nvSpPr>
          <p:spPr>
            <a:xfrm>
              <a:off x="7886623" y="6298800"/>
              <a:ext cx="135261" cy="136954"/>
            </a:xfrm>
            <a:custGeom>
              <a:avLst/>
              <a:gdLst>
                <a:gd name="connsiteX0" fmla="*/ 77 w 135261"/>
                <a:gd name="connsiteY0" fmla="*/ 400 h 136954"/>
                <a:gd name="connsiteX1" fmla="*/ 109615 w 135261"/>
                <a:gd name="connsiteY1" fmla="*/ 25800 h 136954"/>
                <a:gd name="connsiteX2" fmla="*/ 104852 w 135261"/>
                <a:gd name="connsiteY2" fmla="*/ 55963 h 136954"/>
                <a:gd name="connsiteX3" fmla="*/ 61990 w 135261"/>
                <a:gd name="connsiteY3" fmla="*/ 97238 h 136954"/>
                <a:gd name="connsiteX4" fmla="*/ 41352 w 135261"/>
                <a:gd name="connsiteY4" fmla="*/ 136925 h 136954"/>
                <a:gd name="connsiteX5" fmla="*/ 104852 w 135261"/>
                <a:gd name="connsiteY5" fmla="*/ 90888 h 136954"/>
                <a:gd name="connsiteX6" fmla="*/ 128665 w 135261"/>
                <a:gd name="connsiteY6" fmla="*/ 46438 h 136954"/>
                <a:gd name="connsiteX7" fmla="*/ 77 w 135261"/>
                <a:gd name="connsiteY7" fmla="*/ 400 h 136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5261" h="136954">
                  <a:moveTo>
                    <a:pt x="77" y="400"/>
                  </a:moveTo>
                  <a:cubicBezTo>
                    <a:pt x="-3098" y="-3040"/>
                    <a:pt x="92153" y="16540"/>
                    <a:pt x="109615" y="25800"/>
                  </a:cubicBezTo>
                  <a:cubicBezTo>
                    <a:pt x="127078" y="35061"/>
                    <a:pt x="112789" y="44057"/>
                    <a:pt x="104852" y="55963"/>
                  </a:cubicBezTo>
                  <a:cubicBezTo>
                    <a:pt x="96915" y="67869"/>
                    <a:pt x="72573" y="83744"/>
                    <a:pt x="61990" y="97238"/>
                  </a:cubicBezTo>
                  <a:cubicBezTo>
                    <a:pt x="51407" y="110732"/>
                    <a:pt x="34208" y="137983"/>
                    <a:pt x="41352" y="136925"/>
                  </a:cubicBezTo>
                  <a:cubicBezTo>
                    <a:pt x="48496" y="135867"/>
                    <a:pt x="90300" y="105969"/>
                    <a:pt x="104852" y="90888"/>
                  </a:cubicBezTo>
                  <a:cubicBezTo>
                    <a:pt x="119404" y="75807"/>
                    <a:pt x="148244" y="61255"/>
                    <a:pt x="128665" y="46438"/>
                  </a:cubicBezTo>
                  <a:cubicBezTo>
                    <a:pt x="109086" y="31621"/>
                    <a:pt x="3252" y="3840"/>
                    <a:pt x="77" y="400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7" name="フリーフォーム: 図形 296">
              <a:extLst>
                <a:ext uri="{FF2B5EF4-FFF2-40B4-BE49-F238E27FC236}">
                  <a16:creationId xmlns:a16="http://schemas.microsoft.com/office/drawing/2014/main" id="{62426BE1-88C8-4E30-93DD-6DAF77F572C0}"/>
                </a:ext>
              </a:extLst>
            </p:cNvPr>
            <p:cNvSpPr/>
            <p:nvPr/>
          </p:nvSpPr>
          <p:spPr>
            <a:xfrm>
              <a:off x="7894636" y="6317900"/>
              <a:ext cx="87642" cy="86362"/>
            </a:xfrm>
            <a:custGeom>
              <a:avLst/>
              <a:gdLst>
                <a:gd name="connsiteX0" fmla="*/ 2 w 87642"/>
                <a:gd name="connsiteY0" fmla="*/ 350 h 86362"/>
                <a:gd name="connsiteX1" fmla="*/ 84139 w 87642"/>
                <a:gd name="connsiteY1" fmla="*/ 30513 h 86362"/>
                <a:gd name="connsiteX2" fmla="*/ 31752 w 87642"/>
                <a:gd name="connsiteY2" fmla="*/ 86075 h 86362"/>
                <a:gd name="connsiteX3" fmla="*/ 87314 w 87642"/>
                <a:gd name="connsiteY3" fmla="*/ 49563 h 86362"/>
                <a:gd name="connsiteX4" fmla="*/ 2 w 87642"/>
                <a:gd name="connsiteY4" fmla="*/ 350 h 86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642" h="86362">
                  <a:moveTo>
                    <a:pt x="2" y="350"/>
                  </a:moveTo>
                  <a:cubicBezTo>
                    <a:pt x="-527" y="-2825"/>
                    <a:pt x="78847" y="16226"/>
                    <a:pt x="84139" y="30513"/>
                  </a:cubicBezTo>
                  <a:cubicBezTo>
                    <a:pt x="89431" y="44800"/>
                    <a:pt x="31223" y="82900"/>
                    <a:pt x="31752" y="86075"/>
                  </a:cubicBezTo>
                  <a:cubicBezTo>
                    <a:pt x="32281" y="89250"/>
                    <a:pt x="92606" y="65438"/>
                    <a:pt x="87314" y="49563"/>
                  </a:cubicBezTo>
                  <a:cubicBezTo>
                    <a:pt x="82022" y="33688"/>
                    <a:pt x="531" y="3525"/>
                    <a:pt x="2" y="350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8" name="フリーフォーム: 図形 297">
              <a:extLst>
                <a:ext uri="{FF2B5EF4-FFF2-40B4-BE49-F238E27FC236}">
                  <a16:creationId xmlns:a16="http://schemas.microsoft.com/office/drawing/2014/main" id="{6EBECF26-8013-434F-AAA0-F6FDF3959E07}"/>
                </a:ext>
              </a:extLst>
            </p:cNvPr>
            <p:cNvSpPr/>
            <p:nvPr/>
          </p:nvSpPr>
          <p:spPr>
            <a:xfrm>
              <a:off x="8906340" y="6303479"/>
              <a:ext cx="201313" cy="119142"/>
            </a:xfrm>
            <a:custGeom>
              <a:avLst/>
              <a:gdLst>
                <a:gd name="connsiteX0" fmla="*/ 50335 w 201313"/>
                <a:gd name="connsiteY0" fmla="*/ 484 h 119142"/>
                <a:gd name="connsiteX1" fmla="*/ 185273 w 201313"/>
                <a:gd name="connsiteY1" fmla="*/ 36996 h 119142"/>
                <a:gd name="connsiteX2" fmla="*/ 1123 w 201313"/>
                <a:gd name="connsiteY2" fmla="*/ 116371 h 119142"/>
                <a:gd name="connsiteX3" fmla="*/ 112248 w 201313"/>
                <a:gd name="connsiteY3" fmla="*/ 97321 h 119142"/>
                <a:gd name="connsiteX4" fmla="*/ 201148 w 201313"/>
                <a:gd name="connsiteY4" fmla="*/ 60809 h 119142"/>
                <a:gd name="connsiteX5" fmla="*/ 50335 w 201313"/>
                <a:gd name="connsiteY5" fmla="*/ 484 h 119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313" h="119142">
                  <a:moveTo>
                    <a:pt x="50335" y="484"/>
                  </a:moveTo>
                  <a:cubicBezTo>
                    <a:pt x="47689" y="-3485"/>
                    <a:pt x="193475" y="17682"/>
                    <a:pt x="185273" y="36996"/>
                  </a:cubicBezTo>
                  <a:cubicBezTo>
                    <a:pt x="177071" y="56310"/>
                    <a:pt x="13294" y="106317"/>
                    <a:pt x="1123" y="116371"/>
                  </a:cubicBezTo>
                  <a:cubicBezTo>
                    <a:pt x="-11048" y="126425"/>
                    <a:pt x="78911" y="106581"/>
                    <a:pt x="112248" y="97321"/>
                  </a:cubicBezTo>
                  <a:cubicBezTo>
                    <a:pt x="145586" y="88061"/>
                    <a:pt x="204852" y="75361"/>
                    <a:pt x="201148" y="60809"/>
                  </a:cubicBezTo>
                  <a:cubicBezTo>
                    <a:pt x="197444" y="46257"/>
                    <a:pt x="52981" y="4453"/>
                    <a:pt x="50335" y="484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9" name="フリーフォーム: 図形 298">
              <a:extLst>
                <a:ext uri="{FF2B5EF4-FFF2-40B4-BE49-F238E27FC236}">
                  <a16:creationId xmlns:a16="http://schemas.microsoft.com/office/drawing/2014/main" id="{11666DFD-30C6-4EB1-B072-D232602EBB05}"/>
                </a:ext>
              </a:extLst>
            </p:cNvPr>
            <p:cNvSpPr/>
            <p:nvPr/>
          </p:nvSpPr>
          <p:spPr>
            <a:xfrm>
              <a:off x="8707394" y="6369166"/>
              <a:ext cx="140641" cy="72367"/>
            </a:xfrm>
            <a:custGeom>
              <a:avLst/>
              <a:gdLst>
                <a:gd name="connsiteX0" fmla="*/ 44 w 140641"/>
                <a:gd name="connsiteY0" fmla="*/ 6234 h 72367"/>
                <a:gd name="connsiteX1" fmla="*/ 101644 w 140641"/>
                <a:gd name="connsiteY1" fmla="*/ 4647 h 72367"/>
                <a:gd name="connsiteX2" fmla="*/ 58781 w 140641"/>
                <a:gd name="connsiteY2" fmla="*/ 66559 h 72367"/>
                <a:gd name="connsiteX3" fmla="*/ 50844 w 140641"/>
                <a:gd name="connsiteY3" fmla="*/ 69734 h 72367"/>
                <a:gd name="connsiteX4" fmla="*/ 136569 w 140641"/>
                <a:gd name="connsiteY4" fmla="*/ 41159 h 72367"/>
                <a:gd name="connsiteX5" fmla="*/ 115931 w 140641"/>
                <a:gd name="connsiteY5" fmla="*/ 20522 h 72367"/>
                <a:gd name="connsiteX6" fmla="*/ 44 w 140641"/>
                <a:gd name="connsiteY6" fmla="*/ 6234 h 7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641" h="72367">
                  <a:moveTo>
                    <a:pt x="44" y="6234"/>
                  </a:moveTo>
                  <a:cubicBezTo>
                    <a:pt x="-2337" y="3588"/>
                    <a:pt x="91855" y="-5407"/>
                    <a:pt x="101644" y="4647"/>
                  </a:cubicBezTo>
                  <a:cubicBezTo>
                    <a:pt x="111434" y="14701"/>
                    <a:pt x="67248" y="55711"/>
                    <a:pt x="58781" y="66559"/>
                  </a:cubicBezTo>
                  <a:cubicBezTo>
                    <a:pt x="50314" y="77407"/>
                    <a:pt x="50844" y="69734"/>
                    <a:pt x="50844" y="69734"/>
                  </a:cubicBezTo>
                  <a:cubicBezTo>
                    <a:pt x="63809" y="65501"/>
                    <a:pt x="125721" y="49361"/>
                    <a:pt x="136569" y="41159"/>
                  </a:cubicBezTo>
                  <a:cubicBezTo>
                    <a:pt x="147417" y="32957"/>
                    <a:pt x="135246" y="28195"/>
                    <a:pt x="115931" y="20522"/>
                  </a:cubicBezTo>
                  <a:cubicBezTo>
                    <a:pt x="96616" y="12849"/>
                    <a:pt x="2425" y="8880"/>
                    <a:pt x="44" y="6234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0" name="フリーフォーム: 図形 299">
              <a:extLst>
                <a:ext uri="{FF2B5EF4-FFF2-40B4-BE49-F238E27FC236}">
                  <a16:creationId xmlns:a16="http://schemas.microsoft.com/office/drawing/2014/main" id="{B7D9AE21-ADDC-4A46-BDB4-86C5B46DCE32}"/>
                </a:ext>
              </a:extLst>
            </p:cNvPr>
            <p:cNvSpPr/>
            <p:nvPr/>
          </p:nvSpPr>
          <p:spPr>
            <a:xfrm>
              <a:off x="8491524" y="6389713"/>
              <a:ext cx="125909" cy="116049"/>
            </a:xfrm>
            <a:custGeom>
              <a:avLst/>
              <a:gdLst>
                <a:gd name="connsiteX0" fmla="*/ 49226 w 125909"/>
                <a:gd name="connsiteY0" fmla="*/ 6325 h 116049"/>
                <a:gd name="connsiteX1" fmla="*/ 125426 w 125909"/>
                <a:gd name="connsiteY1" fmla="*/ 7912 h 116049"/>
                <a:gd name="connsiteX2" fmla="*/ 77801 w 125909"/>
                <a:gd name="connsiteY2" fmla="*/ 96812 h 116049"/>
                <a:gd name="connsiteX3" fmla="*/ 14 w 125909"/>
                <a:gd name="connsiteY3" fmla="*/ 114275 h 116049"/>
                <a:gd name="connsiteX4" fmla="*/ 84151 w 125909"/>
                <a:gd name="connsiteY4" fmla="*/ 68237 h 116049"/>
                <a:gd name="connsiteX5" fmla="*/ 114314 w 125909"/>
                <a:gd name="connsiteY5" fmla="*/ 25375 h 116049"/>
                <a:gd name="connsiteX6" fmla="*/ 49226 w 125909"/>
                <a:gd name="connsiteY6" fmla="*/ 6325 h 116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909" h="116049">
                  <a:moveTo>
                    <a:pt x="49226" y="6325"/>
                  </a:moveTo>
                  <a:cubicBezTo>
                    <a:pt x="51078" y="3415"/>
                    <a:pt x="120664" y="-7169"/>
                    <a:pt x="125426" y="7912"/>
                  </a:cubicBezTo>
                  <a:cubicBezTo>
                    <a:pt x="130188" y="22993"/>
                    <a:pt x="98703" y="79085"/>
                    <a:pt x="77801" y="96812"/>
                  </a:cubicBezTo>
                  <a:cubicBezTo>
                    <a:pt x="56899" y="114539"/>
                    <a:pt x="-1044" y="119037"/>
                    <a:pt x="14" y="114275"/>
                  </a:cubicBezTo>
                  <a:cubicBezTo>
                    <a:pt x="1072" y="109513"/>
                    <a:pt x="65101" y="83054"/>
                    <a:pt x="84151" y="68237"/>
                  </a:cubicBezTo>
                  <a:cubicBezTo>
                    <a:pt x="103201" y="53420"/>
                    <a:pt x="119076" y="35164"/>
                    <a:pt x="114314" y="25375"/>
                  </a:cubicBezTo>
                  <a:cubicBezTo>
                    <a:pt x="109552" y="15586"/>
                    <a:pt x="47374" y="9235"/>
                    <a:pt x="49226" y="6325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1" name="フリーフォーム: 図形 300">
              <a:extLst>
                <a:ext uri="{FF2B5EF4-FFF2-40B4-BE49-F238E27FC236}">
                  <a16:creationId xmlns:a16="http://schemas.microsoft.com/office/drawing/2014/main" id="{F44A39CE-63DD-454C-90E2-A1B8E5DD80F8}"/>
                </a:ext>
              </a:extLst>
            </p:cNvPr>
            <p:cNvSpPr/>
            <p:nvPr/>
          </p:nvSpPr>
          <p:spPr>
            <a:xfrm>
              <a:off x="8262431" y="6441930"/>
              <a:ext cx="163814" cy="98872"/>
            </a:xfrm>
            <a:custGeom>
              <a:avLst/>
              <a:gdLst>
                <a:gd name="connsiteX0" fmla="*/ 507 w 163814"/>
                <a:gd name="connsiteY0" fmla="*/ 22370 h 98872"/>
                <a:gd name="connsiteX1" fmla="*/ 108457 w 163814"/>
                <a:gd name="connsiteY1" fmla="*/ 145 h 98872"/>
                <a:gd name="connsiteX2" fmla="*/ 135444 w 163814"/>
                <a:gd name="connsiteY2" fmla="*/ 35070 h 98872"/>
                <a:gd name="connsiteX3" fmla="*/ 35432 w 163814"/>
                <a:gd name="connsiteY3" fmla="*/ 98570 h 98872"/>
                <a:gd name="connsiteX4" fmla="*/ 124332 w 163814"/>
                <a:gd name="connsiteY4" fmla="*/ 57295 h 98872"/>
                <a:gd name="connsiteX5" fmla="*/ 157669 w 163814"/>
                <a:gd name="connsiteY5" fmla="*/ 16020 h 98872"/>
                <a:gd name="connsiteX6" fmla="*/ 507 w 163814"/>
                <a:gd name="connsiteY6" fmla="*/ 22370 h 98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814" h="98872">
                  <a:moveTo>
                    <a:pt x="507" y="22370"/>
                  </a:moveTo>
                  <a:cubicBezTo>
                    <a:pt x="-7695" y="19724"/>
                    <a:pt x="85968" y="-1972"/>
                    <a:pt x="108457" y="145"/>
                  </a:cubicBezTo>
                  <a:cubicBezTo>
                    <a:pt x="130947" y="2262"/>
                    <a:pt x="147615" y="18666"/>
                    <a:pt x="135444" y="35070"/>
                  </a:cubicBezTo>
                  <a:cubicBezTo>
                    <a:pt x="123273" y="51474"/>
                    <a:pt x="37284" y="94866"/>
                    <a:pt x="35432" y="98570"/>
                  </a:cubicBezTo>
                  <a:cubicBezTo>
                    <a:pt x="33580" y="102274"/>
                    <a:pt x="103959" y="71053"/>
                    <a:pt x="124332" y="57295"/>
                  </a:cubicBezTo>
                  <a:cubicBezTo>
                    <a:pt x="144705" y="43537"/>
                    <a:pt x="177513" y="25545"/>
                    <a:pt x="157669" y="16020"/>
                  </a:cubicBezTo>
                  <a:cubicBezTo>
                    <a:pt x="137825" y="6495"/>
                    <a:pt x="8709" y="25016"/>
                    <a:pt x="507" y="22370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2" name="フリーフォーム: 図形 301">
              <a:extLst>
                <a:ext uri="{FF2B5EF4-FFF2-40B4-BE49-F238E27FC236}">
                  <a16:creationId xmlns:a16="http://schemas.microsoft.com/office/drawing/2014/main" id="{67A56ABF-C6B4-4566-955F-410690096D85}"/>
                </a:ext>
              </a:extLst>
            </p:cNvPr>
            <p:cNvSpPr/>
            <p:nvPr/>
          </p:nvSpPr>
          <p:spPr>
            <a:xfrm>
              <a:off x="8089854" y="6468319"/>
              <a:ext cx="106677" cy="97022"/>
            </a:xfrm>
            <a:custGeom>
              <a:avLst/>
              <a:gdLst>
                <a:gd name="connsiteX0" fmla="*/ 46 w 106677"/>
                <a:gd name="connsiteY0" fmla="*/ 21381 h 97022"/>
                <a:gd name="connsiteX1" fmla="*/ 81009 w 106677"/>
                <a:gd name="connsiteY1" fmla="*/ 8681 h 97022"/>
                <a:gd name="connsiteX2" fmla="*/ 88946 w 106677"/>
                <a:gd name="connsiteY2" fmla="*/ 70594 h 97022"/>
                <a:gd name="connsiteX3" fmla="*/ 15921 w 106677"/>
                <a:gd name="connsiteY3" fmla="*/ 95994 h 97022"/>
                <a:gd name="connsiteX4" fmla="*/ 104821 w 106677"/>
                <a:gd name="connsiteY4" fmla="*/ 38844 h 97022"/>
                <a:gd name="connsiteX5" fmla="*/ 69896 w 106677"/>
                <a:gd name="connsiteY5" fmla="*/ 744 h 97022"/>
                <a:gd name="connsiteX6" fmla="*/ 46 w 106677"/>
                <a:gd name="connsiteY6" fmla="*/ 21381 h 97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677" h="97022">
                  <a:moveTo>
                    <a:pt x="46" y="21381"/>
                  </a:moveTo>
                  <a:cubicBezTo>
                    <a:pt x="1898" y="22704"/>
                    <a:pt x="66192" y="479"/>
                    <a:pt x="81009" y="8681"/>
                  </a:cubicBezTo>
                  <a:cubicBezTo>
                    <a:pt x="95826" y="16883"/>
                    <a:pt x="99794" y="56042"/>
                    <a:pt x="88946" y="70594"/>
                  </a:cubicBezTo>
                  <a:cubicBezTo>
                    <a:pt x="78098" y="85146"/>
                    <a:pt x="13275" y="101286"/>
                    <a:pt x="15921" y="95994"/>
                  </a:cubicBezTo>
                  <a:cubicBezTo>
                    <a:pt x="18567" y="90702"/>
                    <a:pt x="95825" y="54719"/>
                    <a:pt x="104821" y="38844"/>
                  </a:cubicBezTo>
                  <a:cubicBezTo>
                    <a:pt x="113817" y="22969"/>
                    <a:pt x="88152" y="6036"/>
                    <a:pt x="69896" y="744"/>
                  </a:cubicBezTo>
                  <a:cubicBezTo>
                    <a:pt x="51640" y="-4548"/>
                    <a:pt x="-1806" y="20058"/>
                    <a:pt x="46" y="21381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3" name="フリーフォーム: 図形 302">
              <a:extLst>
                <a:ext uri="{FF2B5EF4-FFF2-40B4-BE49-F238E27FC236}">
                  <a16:creationId xmlns:a16="http://schemas.microsoft.com/office/drawing/2014/main" id="{15F1C9EB-A97A-44D8-8B16-27D19C185C74}"/>
                </a:ext>
              </a:extLst>
            </p:cNvPr>
            <p:cNvSpPr/>
            <p:nvPr/>
          </p:nvSpPr>
          <p:spPr>
            <a:xfrm>
              <a:off x="7853033" y="6489538"/>
              <a:ext cx="121915" cy="77951"/>
            </a:xfrm>
            <a:custGeom>
              <a:avLst/>
              <a:gdLst>
                <a:gd name="connsiteX0" fmla="*/ 330 w 121915"/>
                <a:gd name="connsiteY0" fmla="*/ 66837 h 77951"/>
                <a:gd name="connsiteX1" fmla="*/ 71767 w 121915"/>
                <a:gd name="connsiteY1" fmla="*/ 22387 h 77951"/>
                <a:gd name="connsiteX2" fmla="*/ 101930 w 121915"/>
                <a:gd name="connsiteY2" fmla="*/ 36675 h 77951"/>
                <a:gd name="connsiteX3" fmla="*/ 70180 w 121915"/>
                <a:gd name="connsiteY3" fmla="*/ 77950 h 77951"/>
                <a:gd name="connsiteX4" fmla="*/ 119392 w 121915"/>
                <a:gd name="connsiteY4" fmla="*/ 35087 h 77951"/>
                <a:gd name="connsiteX5" fmla="*/ 103517 w 121915"/>
                <a:gd name="connsiteY5" fmla="*/ 162 h 77951"/>
                <a:gd name="connsiteX6" fmla="*/ 330 w 121915"/>
                <a:gd name="connsiteY6" fmla="*/ 66837 h 77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15" h="77951">
                  <a:moveTo>
                    <a:pt x="330" y="66837"/>
                  </a:moveTo>
                  <a:cubicBezTo>
                    <a:pt x="-4962" y="70541"/>
                    <a:pt x="54834" y="27414"/>
                    <a:pt x="71767" y="22387"/>
                  </a:cubicBezTo>
                  <a:cubicBezTo>
                    <a:pt x="88700" y="17360"/>
                    <a:pt x="102194" y="27415"/>
                    <a:pt x="101930" y="36675"/>
                  </a:cubicBezTo>
                  <a:cubicBezTo>
                    <a:pt x="101666" y="45935"/>
                    <a:pt x="67270" y="78215"/>
                    <a:pt x="70180" y="77950"/>
                  </a:cubicBezTo>
                  <a:cubicBezTo>
                    <a:pt x="73090" y="77685"/>
                    <a:pt x="113836" y="48052"/>
                    <a:pt x="119392" y="35087"/>
                  </a:cubicBezTo>
                  <a:cubicBezTo>
                    <a:pt x="124948" y="22122"/>
                    <a:pt x="122038" y="-2219"/>
                    <a:pt x="103517" y="162"/>
                  </a:cubicBezTo>
                  <a:cubicBezTo>
                    <a:pt x="84996" y="2543"/>
                    <a:pt x="5622" y="63133"/>
                    <a:pt x="330" y="66837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4" name="フリーフォーム: 図形 303">
              <a:extLst>
                <a:ext uri="{FF2B5EF4-FFF2-40B4-BE49-F238E27FC236}">
                  <a16:creationId xmlns:a16="http://schemas.microsoft.com/office/drawing/2014/main" id="{A686753A-992A-418A-8B23-55680F6613AB}"/>
                </a:ext>
              </a:extLst>
            </p:cNvPr>
            <p:cNvSpPr/>
            <p:nvPr/>
          </p:nvSpPr>
          <p:spPr>
            <a:xfrm>
              <a:off x="8168240" y="6684962"/>
              <a:ext cx="140206" cy="122649"/>
            </a:xfrm>
            <a:custGeom>
              <a:avLst/>
              <a:gdLst>
                <a:gd name="connsiteX0" fmla="*/ 47073 w 140206"/>
                <a:gd name="connsiteY0" fmla="*/ 1 h 122649"/>
                <a:gd name="connsiteX1" fmla="*/ 83585 w 140206"/>
                <a:gd name="connsiteY1" fmla="*/ 50801 h 122649"/>
                <a:gd name="connsiteX2" fmla="*/ 91523 w 140206"/>
                <a:gd name="connsiteY2" fmla="*/ 103188 h 122649"/>
                <a:gd name="connsiteX3" fmla="*/ 29610 w 140206"/>
                <a:gd name="connsiteY3" fmla="*/ 120651 h 122649"/>
                <a:gd name="connsiteX4" fmla="*/ 5798 w 140206"/>
                <a:gd name="connsiteY4" fmla="*/ 119063 h 122649"/>
                <a:gd name="connsiteX5" fmla="*/ 135973 w 140206"/>
                <a:gd name="connsiteY5" fmla="*/ 92076 h 122649"/>
                <a:gd name="connsiteX6" fmla="*/ 102635 w 140206"/>
                <a:gd name="connsiteY6" fmla="*/ 49213 h 122649"/>
                <a:gd name="connsiteX7" fmla="*/ 47073 w 140206"/>
                <a:gd name="connsiteY7" fmla="*/ 1 h 12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0206" h="122649">
                  <a:moveTo>
                    <a:pt x="47073" y="1"/>
                  </a:moveTo>
                  <a:cubicBezTo>
                    <a:pt x="43898" y="266"/>
                    <a:pt x="76177" y="33603"/>
                    <a:pt x="83585" y="50801"/>
                  </a:cubicBezTo>
                  <a:cubicBezTo>
                    <a:pt x="90993" y="67999"/>
                    <a:pt x="100519" y="91546"/>
                    <a:pt x="91523" y="103188"/>
                  </a:cubicBezTo>
                  <a:cubicBezTo>
                    <a:pt x="82527" y="114830"/>
                    <a:pt x="43897" y="118005"/>
                    <a:pt x="29610" y="120651"/>
                  </a:cubicBezTo>
                  <a:cubicBezTo>
                    <a:pt x="15323" y="123297"/>
                    <a:pt x="-11929" y="123826"/>
                    <a:pt x="5798" y="119063"/>
                  </a:cubicBezTo>
                  <a:cubicBezTo>
                    <a:pt x="23525" y="114300"/>
                    <a:pt x="119834" y="103718"/>
                    <a:pt x="135973" y="92076"/>
                  </a:cubicBezTo>
                  <a:cubicBezTo>
                    <a:pt x="152113" y="80434"/>
                    <a:pt x="117981" y="61384"/>
                    <a:pt x="102635" y="49213"/>
                  </a:cubicBezTo>
                  <a:cubicBezTo>
                    <a:pt x="87289" y="37042"/>
                    <a:pt x="50248" y="-264"/>
                    <a:pt x="47073" y="1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5" name="フリーフォーム: 図形 304">
              <a:extLst>
                <a:ext uri="{FF2B5EF4-FFF2-40B4-BE49-F238E27FC236}">
                  <a16:creationId xmlns:a16="http://schemas.microsoft.com/office/drawing/2014/main" id="{084F2FB0-F458-49AE-BAB9-A66DA764385E}"/>
                </a:ext>
              </a:extLst>
            </p:cNvPr>
            <p:cNvSpPr/>
            <p:nvPr/>
          </p:nvSpPr>
          <p:spPr>
            <a:xfrm>
              <a:off x="7692855" y="6667041"/>
              <a:ext cx="124166" cy="277593"/>
            </a:xfrm>
            <a:custGeom>
              <a:avLst/>
              <a:gdLst>
                <a:gd name="connsiteX0" fmla="*/ 3345 w 124166"/>
                <a:gd name="connsiteY0" fmla="*/ 3634 h 277593"/>
                <a:gd name="connsiteX1" fmla="*/ 30333 w 124166"/>
                <a:gd name="connsiteY1" fmla="*/ 87772 h 277593"/>
                <a:gd name="connsiteX2" fmla="*/ 120820 w 124166"/>
                <a:gd name="connsiteY2" fmla="*/ 273509 h 277593"/>
                <a:gd name="connsiteX3" fmla="*/ 97008 w 124166"/>
                <a:gd name="connsiteY3" fmla="*/ 200484 h 277593"/>
                <a:gd name="connsiteX4" fmla="*/ 3345 w 124166"/>
                <a:gd name="connsiteY4" fmla="*/ 3634 h 277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166" h="277593">
                  <a:moveTo>
                    <a:pt x="3345" y="3634"/>
                  </a:moveTo>
                  <a:cubicBezTo>
                    <a:pt x="-7768" y="-15151"/>
                    <a:pt x="10754" y="42793"/>
                    <a:pt x="30333" y="87772"/>
                  </a:cubicBezTo>
                  <a:cubicBezTo>
                    <a:pt x="49912" y="132751"/>
                    <a:pt x="109708" y="254724"/>
                    <a:pt x="120820" y="273509"/>
                  </a:cubicBezTo>
                  <a:cubicBezTo>
                    <a:pt x="131933" y="292294"/>
                    <a:pt x="113147" y="242553"/>
                    <a:pt x="97008" y="200484"/>
                  </a:cubicBezTo>
                  <a:cubicBezTo>
                    <a:pt x="80869" y="158415"/>
                    <a:pt x="14458" y="22419"/>
                    <a:pt x="3345" y="3634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6" name="フリーフォーム: 図形 305">
              <a:extLst>
                <a:ext uri="{FF2B5EF4-FFF2-40B4-BE49-F238E27FC236}">
                  <a16:creationId xmlns:a16="http://schemas.microsoft.com/office/drawing/2014/main" id="{CA865238-40E4-4957-B402-50F8343F7B1D}"/>
                </a:ext>
              </a:extLst>
            </p:cNvPr>
            <p:cNvSpPr/>
            <p:nvPr/>
          </p:nvSpPr>
          <p:spPr>
            <a:xfrm>
              <a:off x="7712003" y="6779389"/>
              <a:ext cx="105991" cy="219401"/>
            </a:xfrm>
            <a:custGeom>
              <a:avLst/>
              <a:gdLst>
                <a:gd name="connsiteX0" fmla="*/ 72 w 105991"/>
                <a:gd name="connsiteY0" fmla="*/ 824 h 219401"/>
                <a:gd name="connsiteX1" fmla="*/ 100085 w 105991"/>
                <a:gd name="connsiteY1" fmla="*/ 213549 h 219401"/>
                <a:gd name="connsiteX2" fmla="*/ 84210 w 105991"/>
                <a:gd name="connsiteY2" fmla="*/ 143699 h 219401"/>
                <a:gd name="connsiteX3" fmla="*/ 72 w 105991"/>
                <a:gd name="connsiteY3" fmla="*/ 824 h 219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991" h="219401">
                  <a:moveTo>
                    <a:pt x="72" y="824"/>
                  </a:moveTo>
                  <a:cubicBezTo>
                    <a:pt x="2718" y="12466"/>
                    <a:pt x="86062" y="189737"/>
                    <a:pt x="100085" y="213549"/>
                  </a:cubicBezTo>
                  <a:cubicBezTo>
                    <a:pt x="114108" y="237361"/>
                    <a:pt x="100879" y="183386"/>
                    <a:pt x="84210" y="143699"/>
                  </a:cubicBezTo>
                  <a:cubicBezTo>
                    <a:pt x="67541" y="104012"/>
                    <a:pt x="-2574" y="-10818"/>
                    <a:pt x="72" y="824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7" name="フリーフォーム: 図形 306">
              <a:extLst>
                <a:ext uri="{FF2B5EF4-FFF2-40B4-BE49-F238E27FC236}">
                  <a16:creationId xmlns:a16="http://schemas.microsoft.com/office/drawing/2014/main" id="{429C2C2C-792F-4EBA-8537-E5E08036DBED}"/>
                </a:ext>
              </a:extLst>
            </p:cNvPr>
            <p:cNvSpPr/>
            <p:nvPr/>
          </p:nvSpPr>
          <p:spPr>
            <a:xfrm>
              <a:off x="7530953" y="6586783"/>
              <a:ext cx="412229" cy="171752"/>
            </a:xfrm>
            <a:custGeom>
              <a:avLst/>
              <a:gdLst>
                <a:gd name="connsiteX0" fmla="*/ 403372 w 412229"/>
                <a:gd name="connsiteY0" fmla="*/ 7692 h 171752"/>
                <a:gd name="connsiteX1" fmla="*/ 104922 w 412229"/>
                <a:gd name="connsiteY1" fmla="*/ 129930 h 171752"/>
                <a:gd name="connsiteX2" fmla="*/ 147 w 412229"/>
                <a:gd name="connsiteY2" fmla="*/ 171205 h 171752"/>
                <a:gd name="connsiteX3" fmla="*/ 122385 w 412229"/>
                <a:gd name="connsiteY3" fmla="*/ 106117 h 171752"/>
                <a:gd name="connsiteX4" fmla="*/ 316060 w 412229"/>
                <a:gd name="connsiteY4" fmla="*/ 23567 h 171752"/>
                <a:gd name="connsiteX5" fmla="*/ 403372 w 412229"/>
                <a:gd name="connsiteY5" fmla="*/ 7692 h 17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229" h="171752">
                  <a:moveTo>
                    <a:pt x="403372" y="7692"/>
                  </a:moveTo>
                  <a:cubicBezTo>
                    <a:pt x="368182" y="25419"/>
                    <a:pt x="172126" y="102678"/>
                    <a:pt x="104922" y="129930"/>
                  </a:cubicBezTo>
                  <a:cubicBezTo>
                    <a:pt x="37718" y="157182"/>
                    <a:pt x="-2763" y="175174"/>
                    <a:pt x="147" y="171205"/>
                  </a:cubicBezTo>
                  <a:cubicBezTo>
                    <a:pt x="3057" y="167236"/>
                    <a:pt x="69733" y="130723"/>
                    <a:pt x="122385" y="106117"/>
                  </a:cubicBezTo>
                  <a:cubicBezTo>
                    <a:pt x="175037" y="81511"/>
                    <a:pt x="271610" y="41029"/>
                    <a:pt x="316060" y="23567"/>
                  </a:cubicBezTo>
                  <a:cubicBezTo>
                    <a:pt x="360510" y="6105"/>
                    <a:pt x="438562" y="-10035"/>
                    <a:pt x="403372" y="7692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8" name="フリーフォーム: 図形 307">
              <a:extLst>
                <a:ext uri="{FF2B5EF4-FFF2-40B4-BE49-F238E27FC236}">
                  <a16:creationId xmlns:a16="http://schemas.microsoft.com/office/drawing/2014/main" id="{0E61690D-B238-49FE-B170-0E31F40EE1A7}"/>
                </a:ext>
              </a:extLst>
            </p:cNvPr>
            <p:cNvSpPr/>
            <p:nvPr/>
          </p:nvSpPr>
          <p:spPr>
            <a:xfrm>
              <a:off x="7507808" y="6565900"/>
              <a:ext cx="612255" cy="265025"/>
            </a:xfrm>
            <a:custGeom>
              <a:avLst/>
              <a:gdLst>
                <a:gd name="connsiteX0" fmla="*/ 612255 w 612255"/>
                <a:gd name="connsiteY0" fmla="*/ 0 h 265025"/>
                <a:gd name="connsiteX1" fmla="*/ 110605 w 612255"/>
                <a:gd name="connsiteY1" fmla="*/ 212725 h 265025"/>
                <a:gd name="connsiteX2" fmla="*/ 1067 w 612255"/>
                <a:gd name="connsiteY2" fmla="*/ 263525 h 265025"/>
                <a:gd name="connsiteX3" fmla="*/ 143942 w 612255"/>
                <a:gd name="connsiteY3" fmla="*/ 174625 h 265025"/>
                <a:gd name="connsiteX4" fmla="*/ 318567 w 612255"/>
                <a:gd name="connsiteY4" fmla="*/ 106363 h 265025"/>
                <a:gd name="connsiteX5" fmla="*/ 612255 w 612255"/>
                <a:gd name="connsiteY5" fmla="*/ 0 h 265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2255" h="265025">
                  <a:moveTo>
                    <a:pt x="612255" y="0"/>
                  </a:moveTo>
                  <a:lnTo>
                    <a:pt x="110605" y="212725"/>
                  </a:lnTo>
                  <a:cubicBezTo>
                    <a:pt x="8740" y="256646"/>
                    <a:pt x="-4489" y="269875"/>
                    <a:pt x="1067" y="263525"/>
                  </a:cubicBezTo>
                  <a:cubicBezTo>
                    <a:pt x="6623" y="257175"/>
                    <a:pt x="91025" y="200819"/>
                    <a:pt x="143942" y="174625"/>
                  </a:cubicBezTo>
                  <a:cubicBezTo>
                    <a:pt x="196859" y="148431"/>
                    <a:pt x="318567" y="106363"/>
                    <a:pt x="318567" y="106363"/>
                  </a:cubicBezTo>
                  <a:lnTo>
                    <a:pt x="612255" y="0"/>
                  </a:ln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9" name="フリーフォーム: 図形 308">
              <a:extLst>
                <a:ext uri="{FF2B5EF4-FFF2-40B4-BE49-F238E27FC236}">
                  <a16:creationId xmlns:a16="http://schemas.microsoft.com/office/drawing/2014/main" id="{5C9E9671-0015-41EF-AC31-784B6CB26D3E}"/>
                </a:ext>
              </a:extLst>
            </p:cNvPr>
            <p:cNvSpPr/>
            <p:nvPr/>
          </p:nvSpPr>
          <p:spPr>
            <a:xfrm>
              <a:off x="7544725" y="6526213"/>
              <a:ext cx="765838" cy="344019"/>
            </a:xfrm>
            <a:custGeom>
              <a:avLst/>
              <a:gdLst>
                <a:gd name="connsiteX0" fmla="*/ 765838 w 765838"/>
                <a:gd name="connsiteY0" fmla="*/ 0 h 344019"/>
                <a:gd name="connsiteX1" fmla="*/ 192750 w 765838"/>
                <a:gd name="connsiteY1" fmla="*/ 269875 h 344019"/>
                <a:gd name="connsiteX2" fmla="*/ 663 w 765838"/>
                <a:gd name="connsiteY2" fmla="*/ 342900 h 344019"/>
                <a:gd name="connsiteX3" fmla="*/ 243550 w 765838"/>
                <a:gd name="connsiteY3" fmla="*/ 230187 h 344019"/>
                <a:gd name="connsiteX4" fmla="*/ 446750 w 765838"/>
                <a:gd name="connsiteY4" fmla="*/ 141287 h 344019"/>
                <a:gd name="connsiteX5" fmla="*/ 765838 w 765838"/>
                <a:gd name="connsiteY5" fmla="*/ 0 h 344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5838" h="344019">
                  <a:moveTo>
                    <a:pt x="765838" y="0"/>
                  </a:moveTo>
                  <a:lnTo>
                    <a:pt x="192750" y="269875"/>
                  </a:lnTo>
                  <a:cubicBezTo>
                    <a:pt x="65221" y="327025"/>
                    <a:pt x="-7804" y="349515"/>
                    <a:pt x="663" y="342900"/>
                  </a:cubicBezTo>
                  <a:cubicBezTo>
                    <a:pt x="9130" y="336285"/>
                    <a:pt x="169202" y="263789"/>
                    <a:pt x="243550" y="230187"/>
                  </a:cubicBezTo>
                  <a:cubicBezTo>
                    <a:pt x="317898" y="196585"/>
                    <a:pt x="446750" y="141287"/>
                    <a:pt x="446750" y="141287"/>
                  </a:cubicBezTo>
                  <a:lnTo>
                    <a:pt x="765838" y="0"/>
                  </a:ln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0" name="フリーフォーム: 図形 309">
              <a:extLst>
                <a:ext uri="{FF2B5EF4-FFF2-40B4-BE49-F238E27FC236}">
                  <a16:creationId xmlns:a16="http://schemas.microsoft.com/office/drawing/2014/main" id="{A06EB20E-1076-418B-B211-48B1B459466A}"/>
                </a:ext>
              </a:extLst>
            </p:cNvPr>
            <p:cNvSpPr/>
            <p:nvPr/>
          </p:nvSpPr>
          <p:spPr>
            <a:xfrm>
              <a:off x="7601056" y="6655078"/>
              <a:ext cx="201760" cy="396439"/>
            </a:xfrm>
            <a:custGeom>
              <a:avLst/>
              <a:gdLst>
                <a:gd name="connsiteX0" fmla="*/ 7832 w 201760"/>
                <a:gd name="connsiteY0" fmla="*/ 14010 h 396439"/>
                <a:gd name="connsiteX1" fmla="*/ 36407 w 201760"/>
                <a:gd name="connsiteY1" fmla="*/ 87035 h 396439"/>
                <a:gd name="connsiteX2" fmla="*/ 196744 w 201760"/>
                <a:gd name="connsiteY2" fmla="*/ 379135 h 396439"/>
                <a:gd name="connsiteX3" fmla="*/ 145944 w 201760"/>
                <a:gd name="connsiteY3" fmla="*/ 326747 h 396439"/>
                <a:gd name="connsiteX4" fmla="*/ 7832 w 201760"/>
                <a:gd name="connsiteY4" fmla="*/ 14010 h 396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760" h="396439">
                  <a:moveTo>
                    <a:pt x="7832" y="14010"/>
                  </a:moveTo>
                  <a:cubicBezTo>
                    <a:pt x="-10424" y="-25942"/>
                    <a:pt x="4922" y="26181"/>
                    <a:pt x="36407" y="87035"/>
                  </a:cubicBezTo>
                  <a:cubicBezTo>
                    <a:pt x="67892" y="147889"/>
                    <a:pt x="178488" y="339183"/>
                    <a:pt x="196744" y="379135"/>
                  </a:cubicBezTo>
                  <a:cubicBezTo>
                    <a:pt x="215000" y="419087"/>
                    <a:pt x="180075" y="384955"/>
                    <a:pt x="145944" y="326747"/>
                  </a:cubicBezTo>
                  <a:cubicBezTo>
                    <a:pt x="111813" y="268539"/>
                    <a:pt x="26088" y="53962"/>
                    <a:pt x="7832" y="14010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1" name="フリーフォーム: 図形 310">
              <a:extLst>
                <a:ext uri="{FF2B5EF4-FFF2-40B4-BE49-F238E27FC236}">
                  <a16:creationId xmlns:a16="http://schemas.microsoft.com/office/drawing/2014/main" id="{4300DB69-1037-4F74-BC71-0D9786258645}"/>
                </a:ext>
              </a:extLst>
            </p:cNvPr>
            <p:cNvSpPr/>
            <p:nvPr/>
          </p:nvSpPr>
          <p:spPr>
            <a:xfrm>
              <a:off x="7573963" y="6681710"/>
              <a:ext cx="153185" cy="350350"/>
            </a:xfrm>
            <a:custGeom>
              <a:avLst/>
              <a:gdLst>
                <a:gd name="connsiteX0" fmla="*/ 0 w 153185"/>
                <a:gd name="connsiteY0" fmla="*/ 78 h 350350"/>
                <a:gd name="connsiteX1" fmla="*/ 88900 w 153185"/>
                <a:gd name="connsiteY1" fmla="*/ 185815 h 350350"/>
                <a:gd name="connsiteX2" fmla="*/ 152400 w 153185"/>
                <a:gd name="connsiteY2" fmla="*/ 349328 h 350350"/>
                <a:gd name="connsiteX3" fmla="*/ 122237 w 153185"/>
                <a:gd name="connsiteY3" fmla="*/ 250903 h 350350"/>
                <a:gd name="connsiteX4" fmla="*/ 90487 w 153185"/>
                <a:gd name="connsiteY4" fmla="*/ 163590 h 350350"/>
                <a:gd name="connsiteX5" fmla="*/ 0 w 153185"/>
                <a:gd name="connsiteY5" fmla="*/ 78 h 35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185" h="350350">
                  <a:moveTo>
                    <a:pt x="0" y="78"/>
                  </a:moveTo>
                  <a:cubicBezTo>
                    <a:pt x="-264" y="3782"/>
                    <a:pt x="63500" y="127607"/>
                    <a:pt x="88900" y="185815"/>
                  </a:cubicBezTo>
                  <a:cubicBezTo>
                    <a:pt x="114300" y="244023"/>
                    <a:pt x="146844" y="338480"/>
                    <a:pt x="152400" y="349328"/>
                  </a:cubicBezTo>
                  <a:cubicBezTo>
                    <a:pt x="157956" y="360176"/>
                    <a:pt x="132556" y="281859"/>
                    <a:pt x="122237" y="250903"/>
                  </a:cubicBezTo>
                  <a:cubicBezTo>
                    <a:pt x="111918" y="219947"/>
                    <a:pt x="108743" y="202484"/>
                    <a:pt x="90487" y="163590"/>
                  </a:cubicBezTo>
                  <a:cubicBezTo>
                    <a:pt x="72231" y="124696"/>
                    <a:pt x="264" y="-3626"/>
                    <a:pt x="0" y="78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2" name="フリーフォーム: 図形 311">
              <a:extLst>
                <a:ext uri="{FF2B5EF4-FFF2-40B4-BE49-F238E27FC236}">
                  <a16:creationId xmlns:a16="http://schemas.microsoft.com/office/drawing/2014/main" id="{783CF656-C069-41E9-B8BB-1DE03E3F8123}"/>
                </a:ext>
              </a:extLst>
            </p:cNvPr>
            <p:cNvSpPr/>
            <p:nvPr/>
          </p:nvSpPr>
          <p:spPr>
            <a:xfrm>
              <a:off x="6875976" y="6738639"/>
              <a:ext cx="675637" cy="299937"/>
            </a:xfrm>
            <a:custGeom>
              <a:avLst/>
              <a:gdLst>
                <a:gd name="connsiteX0" fmla="*/ 672057 w 675637"/>
                <a:gd name="connsiteY0" fmla="*/ 828 h 299937"/>
                <a:gd name="connsiteX1" fmla="*/ 13774 w 675637"/>
                <a:gd name="connsiteY1" fmla="*/ 290811 h 299937"/>
                <a:gd name="connsiteX2" fmla="*/ 263541 w 675637"/>
                <a:gd name="connsiteY2" fmla="*/ 206144 h 299937"/>
                <a:gd name="connsiteX3" fmla="*/ 672057 w 675637"/>
                <a:gd name="connsiteY3" fmla="*/ 828 h 299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5637" h="299937">
                  <a:moveTo>
                    <a:pt x="672057" y="828"/>
                  </a:moveTo>
                  <a:cubicBezTo>
                    <a:pt x="630429" y="14939"/>
                    <a:pt x="81860" y="256592"/>
                    <a:pt x="13774" y="290811"/>
                  </a:cubicBezTo>
                  <a:cubicBezTo>
                    <a:pt x="-54312" y="325030"/>
                    <a:pt x="146066" y="255533"/>
                    <a:pt x="263541" y="206144"/>
                  </a:cubicBezTo>
                  <a:cubicBezTo>
                    <a:pt x="381016" y="156755"/>
                    <a:pt x="713685" y="-13283"/>
                    <a:pt x="672057" y="828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3" name="フリーフォーム: 図形 312">
              <a:extLst>
                <a:ext uri="{FF2B5EF4-FFF2-40B4-BE49-F238E27FC236}">
                  <a16:creationId xmlns:a16="http://schemas.microsoft.com/office/drawing/2014/main" id="{40BA631D-085A-4BF8-8024-D1A83E2E5F11}"/>
                </a:ext>
              </a:extLst>
            </p:cNvPr>
            <p:cNvSpPr/>
            <p:nvPr/>
          </p:nvSpPr>
          <p:spPr>
            <a:xfrm>
              <a:off x="7062711" y="6925733"/>
              <a:ext cx="256046" cy="108804"/>
            </a:xfrm>
            <a:custGeom>
              <a:avLst/>
              <a:gdLst>
                <a:gd name="connsiteX0" fmla="*/ 248256 w 256046"/>
                <a:gd name="connsiteY0" fmla="*/ 6350 h 108804"/>
                <a:gd name="connsiteX1" fmla="*/ 4839 w 256046"/>
                <a:gd name="connsiteY1" fmla="*/ 107950 h 108804"/>
                <a:gd name="connsiteX2" fmla="*/ 93739 w 256046"/>
                <a:gd name="connsiteY2" fmla="*/ 52917 h 108804"/>
                <a:gd name="connsiteX3" fmla="*/ 188989 w 256046"/>
                <a:gd name="connsiteY3" fmla="*/ 14817 h 108804"/>
                <a:gd name="connsiteX4" fmla="*/ 248256 w 256046"/>
                <a:gd name="connsiteY4" fmla="*/ 6350 h 108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046" h="108804">
                  <a:moveTo>
                    <a:pt x="248256" y="6350"/>
                  </a:moveTo>
                  <a:cubicBezTo>
                    <a:pt x="217565" y="21872"/>
                    <a:pt x="30592" y="100189"/>
                    <a:pt x="4839" y="107950"/>
                  </a:cubicBezTo>
                  <a:cubicBezTo>
                    <a:pt x="-20914" y="115711"/>
                    <a:pt x="63048" y="68439"/>
                    <a:pt x="93739" y="52917"/>
                  </a:cubicBezTo>
                  <a:cubicBezTo>
                    <a:pt x="124430" y="37395"/>
                    <a:pt x="167469" y="21873"/>
                    <a:pt x="188989" y="14817"/>
                  </a:cubicBezTo>
                  <a:cubicBezTo>
                    <a:pt x="210509" y="7761"/>
                    <a:pt x="278947" y="-9172"/>
                    <a:pt x="248256" y="6350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4" name="フリーフォーム: 図形 313">
              <a:extLst>
                <a:ext uri="{FF2B5EF4-FFF2-40B4-BE49-F238E27FC236}">
                  <a16:creationId xmlns:a16="http://schemas.microsoft.com/office/drawing/2014/main" id="{E1417101-608D-47B5-B67B-91EAB47507D2}"/>
                </a:ext>
              </a:extLst>
            </p:cNvPr>
            <p:cNvSpPr/>
            <p:nvPr/>
          </p:nvSpPr>
          <p:spPr>
            <a:xfrm>
              <a:off x="7119240" y="6990737"/>
              <a:ext cx="200239" cy="90990"/>
            </a:xfrm>
            <a:custGeom>
              <a:avLst/>
              <a:gdLst>
                <a:gd name="connsiteX0" fmla="*/ 200193 w 200239"/>
                <a:gd name="connsiteY0" fmla="*/ 613 h 90990"/>
                <a:gd name="connsiteX1" fmla="*/ 30860 w 200239"/>
                <a:gd name="connsiteY1" fmla="*/ 70463 h 90990"/>
                <a:gd name="connsiteX2" fmla="*/ 1227 w 200239"/>
                <a:gd name="connsiteY2" fmla="*/ 89513 h 90990"/>
                <a:gd name="connsiteX3" fmla="*/ 47793 w 200239"/>
                <a:gd name="connsiteY3" fmla="*/ 38713 h 90990"/>
                <a:gd name="connsiteX4" fmla="*/ 200193 w 200239"/>
                <a:gd name="connsiteY4" fmla="*/ 613 h 90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39" h="90990">
                  <a:moveTo>
                    <a:pt x="200193" y="613"/>
                  </a:moveTo>
                  <a:cubicBezTo>
                    <a:pt x="197371" y="5905"/>
                    <a:pt x="64021" y="55646"/>
                    <a:pt x="30860" y="70463"/>
                  </a:cubicBezTo>
                  <a:cubicBezTo>
                    <a:pt x="-2301" y="85280"/>
                    <a:pt x="-1595" y="94805"/>
                    <a:pt x="1227" y="89513"/>
                  </a:cubicBezTo>
                  <a:cubicBezTo>
                    <a:pt x="4049" y="84221"/>
                    <a:pt x="18160" y="51766"/>
                    <a:pt x="47793" y="38713"/>
                  </a:cubicBezTo>
                  <a:cubicBezTo>
                    <a:pt x="77426" y="25660"/>
                    <a:pt x="203015" y="-4679"/>
                    <a:pt x="200193" y="613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5" name="フリーフォーム: 図形 314">
              <a:extLst>
                <a:ext uri="{FF2B5EF4-FFF2-40B4-BE49-F238E27FC236}">
                  <a16:creationId xmlns:a16="http://schemas.microsoft.com/office/drawing/2014/main" id="{D692CF40-0888-4592-90FC-AF0F76E20D1F}"/>
                </a:ext>
              </a:extLst>
            </p:cNvPr>
            <p:cNvSpPr/>
            <p:nvPr/>
          </p:nvSpPr>
          <p:spPr>
            <a:xfrm>
              <a:off x="6268510" y="7063171"/>
              <a:ext cx="651204" cy="262142"/>
            </a:xfrm>
            <a:custGeom>
              <a:avLst/>
              <a:gdLst>
                <a:gd name="connsiteX0" fmla="*/ 642407 w 651204"/>
                <a:gd name="connsiteY0" fmla="*/ 4379 h 262142"/>
                <a:gd name="connsiteX1" fmla="*/ 11640 w 651204"/>
                <a:gd name="connsiteY1" fmla="*/ 258379 h 262142"/>
                <a:gd name="connsiteX2" fmla="*/ 216957 w 651204"/>
                <a:gd name="connsiteY2" fmla="*/ 163129 h 262142"/>
                <a:gd name="connsiteX3" fmla="*/ 371473 w 651204"/>
                <a:gd name="connsiteY3" fmla="*/ 101746 h 262142"/>
                <a:gd name="connsiteX4" fmla="*/ 642407 w 651204"/>
                <a:gd name="connsiteY4" fmla="*/ 4379 h 26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1204" h="262142">
                  <a:moveTo>
                    <a:pt x="642407" y="4379"/>
                  </a:moveTo>
                  <a:cubicBezTo>
                    <a:pt x="582435" y="30485"/>
                    <a:pt x="82548" y="231921"/>
                    <a:pt x="11640" y="258379"/>
                  </a:cubicBezTo>
                  <a:cubicBezTo>
                    <a:pt x="-59268" y="284837"/>
                    <a:pt x="216957" y="163129"/>
                    <a:pt x="216957" y="163129"/>
                  </a:cubicBezTo>
                  <a:cubicBezTo>
                    <a:pt x="276929" y="137024"/>
                    <a:pt x="371473" y="101746"/>
                    <a:pt x="371473" y="101746"/>
                  </a:cubicBezTo>
                  <a:cubicBezTo>
                    <a:pt x="438501" y="76346"/>
                    <a:pt x="702379" y="-21727"/>
                    <a:pt x="642407" y="4379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6" name="フリーフォーム: 図形 315">
              <a:extLst>
                <a:ext uri="{FF2B5EF4-FFF2-40B4-BE49-F238E27FC236}">
                  <a16:creationId xmlns:a16="http://schemas.microsoft.com/office/drawing/2014/main" id="{752DBE9A-D655-41CD-89C7-1E52326F6E24}"/>
                </a:ext>
              </a:extLst>
            </p:cNvPr>
            <p:cNvSpPr/>
            <p:nvPr/>
          </p:nvSpPr>
          <p:spPr>
            <a:xfrm>
              <a:off x="6246255" y="7097632"/>
              <a:ext cx="666230" cy="310918"/>
            </a:xfrm>
            <a:custGeom>
              <a:avLst/>
              <a:gdLst>
                <a:gd name="connsiteX0" fmla="*/ 28 w 666230"/>
                <a:gd name="connsiteY0" fmla="*/ 310701 h 310918"/>
                <a:gd name="connsiteX1" fmla="*/ 256145 w 666230"/>
                <a:gd name="connsiteY1" fmla="*/ 175235 h 310918"/>
                <a:gd name="connsiteX2" fmla="*/ 656195 w 666230"/>
                <a:gd name="connsiteY2" fmla="*/ 3785 h 310918"/>
                <a:gd name="connsiteX3" fmla="*/ 554595 w 666230"/>
                <a:gd name="connsiteY3" fmla="*/ 52468 h 310918"/>
                <a:gd name="connsiteX4" fmla="*/ 241328 w 666230"/>
                <a:gd name="connsiteY4" fmla="*/ 202751 h 310918"/>
                <a:gd name="connsiteX5" fmla="*/ 28 w 666230"/>
                <a:gd name="connsiteY5" fmla="*/ 310701 h 31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6230" h="310918">
                  <a:moveTo>
                    <a:pt x="28" y="310701"/>
                  </a:moveTo>
                  <a:cubicBezTo>
                    <a:pt x="2498" y="306115"/>
                    <a:pt x="146784" y="226388"/>
                    <a:pt x="256145" y="175235"/>
                  </a:cubicBezTo>
                  <a:cubicBezTo>
                    <a:pt x="365506" y="124082"/>
                    <a:pt x="606453" y="24246"/>
                    <a:pt x="656195" y="3785"/>
                  </a:cubicBezTo>
                  <a:cubicBezTo>
                    <a:pt x="705937" y="-16676"/>
                    <a:pt x="554595" y="52468"/>
                    <a:pt x="554595" y="52468"/>
                  </a:cubicBezTo>
                  <a:lnTo>
                    <a:pt x="241328" y="202751"/>
                  </a:lnTo>
                  <a:cubicBezTo>
                    <a:pt x="155250" y="246143"/>
                    <a:pt x="-2442" y="315287"/>
                    <a:pt x="28" y="310701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7" name="フリーフォーム: 図形 316">
              <a:extLst>
                <a:ext uri="{FF2B5EF4-FFF2-40B4-BE49-F238E27FC236}">
                  <a16:creationId xmlns:a16="http://schemas.microsoft.com/office/drawing/2014/main" id="{504358E5-91B9-4930-96C5-CC4DB3A677CA}"/>
                </a:ext>
              </a:extLst>
            </p:cNvPr>
            <p:cNvSpPr/>
            <p:nvPr/>
          </p:nvSpPr>
          <p:spPr>
            <a:xfrm>
              <a:off x="6258971" y="7181718"/>
              <a:ext cx="662980" cy="294305"/>
            </a:xfrm>
            <a:custGeom>
              <a:avLst/>
              <a:gdLst>
                <a:gd name="connsiteX0" fmla="*/ 662529 w 662980"/>
                <a:gd name="connsiteY0" fmla="*/ 132 h 294305"/>
                <a:gd name="connsiteX1" fmla="*/ 378896 w 662980"/>
                <a:gd name="connsiteY1" fmla="*/ 99615 h 294305"/>
                <a:gd name="connsiteX2" fmla="*/ 6362 w 662980"/>
                <a:gd name="connsiteY2" fmla="*/ 290115 h 294305"/>
                <a:gd name="connsiteX3" fmla="*/ 165112 w 662980"/>
                <a:gd name="connsiteY3" fmla="*/ 222382 h 294305"/>
                <a:gd name="connsiteX4" fmla="*/ 438162 w 662980"/>
                <a:gd name="connsiteY4" fmla="*/ 118665 h 294305"/>
                <a:gd name="connsiteX5" fmla="*/ 662529 w 662980"/>
                <a:gd name="connsiteY5" fmla="*/ 132 h 294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2980" h="294305">
                  <a:moveTo>
                    <a:pt x="662529" y="132"/>
                  </a:moveTo>
                  <a:cubicBezTo>
                    <a:pt x="652651" y="-3043"/>
                    <a:pt x="488257" y="51285"/>
                    <a:pt x="378896" y="99615"/>
                  </a:cubicBezTo>
                  <a:cubicBezTo>
                    <a:pt x="269535" y="147945"/>
                    <a:pt x="41993" y="269654"/>
                    <a:pt x="6362" y="290115"/>
                  </a:cubicBezTo>
                  <a:cubicBezTo>
                    <a:pt x="-29269" y="310576"/>
                    <a:pt x="93145" y="250957"/>
                    <a:pt x="165112" y="222382"/>
                  </a:cubicBezTo>
                  <a:cubicBezTo>
                    <a:pt x="237079" y="193807"/>
                    <a:pt x="358434" y="153943"/>
                    <a:pt x="438162" y="118665"/>
                  </a:cubicBezTo>
                  <a:cubicBezTo>
                    <a:pt x="517890" y="83387"/>
                    <a:pt x="672407" y="3307"/>
                    <a:pt x="662529" y="132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8" name="フリーフォーム: 図形 317">
              <a:extLst>
                <a:ext uri="{FF2B5EF4-FFF2-40B4-BE49-F238E27FC236}">
                  <a16:creationId xmlns:a16="http://schemas.microsoft.com/office/drawing/2014/main" id="{46EE84DF-238F-4AA7-BE8D-6620183627B7}"/>
                </a:ext>
              </a:extLst>
            </p:cNvPr>
            <p:cNvSpPr/>
            <p:nvPr/>
          </p:nvSpPr>
          <p:spPr>
            <a:xfrm>
              <a:off x="6303887" y="7323133"/>
              <a:ext cx="723481" cy="297242"/>
            </a:xfrm>
            <a:custGeom>
              <a:avLst/>
              <a:gdLst>
                <a:gd name="connsiteX0" fmla="*/ 721330 w 723481"/>
                <a:gd name="connsiteY0" fmla="*/ 534 h 297242"/>
                <a:gd name="connsiteX1" fmla="*/ 20713 w 723481"/>
                <a:gd name="connsiteY1" fmla="*/ 286284 h 297242"/>
                <a:gd name="connsiteX2" fmla="*/ 232380 w 723481"/>
                <a:gd name="connsiteY2" fmla="*/ 216434 h 297242"/>
                <a:gd name="connsiteX3" fmla="*/ 721330 w 723481"/>
                <a:gd name="connsiteY3" fmla="*/ 534 h 297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481" h="297242">
                  <a:moveTo>
                    <a:pt x="721330" y="534"/>
                  </a:moveTo>
                  <a:cubicBezTo>
                    <a:pt x="686052" y="12176"/>
                    <a:pt x="102205" y="250301"/>
                    <a:pt x="20713" y="286284"/>
                  </a:cubicBezTo>
                  <a:cubicBezTo>
                    <a:pt x="-60779" y="322267"/>
                    <a:pt x="116669" y="261942"/>
                    <a:pt x="232380" y="216434"/>
                  </a:cubicBezTo>
                  <a:cubicBezTo>
                    <a:pt x="348091" y="170926"/>
                    <a:pt x="756608" y="-11108"/>
                    <a:pt x="721330" y="534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9" name="フリーフォーム: 図形 318">
              <a:extLst>
                <a:ext uri="{FF2B5EF4-FFF2-40B4-BE49-F238E27FC236}">
                  <a16:creationId xmlns:a16="http://schemas.microsoft.com/office/drawing/2014/main" id="{75978900-AFDC-4FDF-8AD3-DCC22A164E6A}"/>
                </a:ext>
              </a:extLst>
            </p:cNvPr>
            <p:cNvSpPr/>
            <p:nvPr/>
          </p:nvSpPr>
          <p:spPr>
            <a:xfrm>
              <a:off x="5550998" y="7310035"/>
              <a:ext cx="775507" cy="371481"/>
            </a:xfrm>
            <a:custGeom>
              <a:avLst/>
              <a:gdLst>
                <a:gd name="connsiteX0" fmla="*/ 1019 w 775507"/>
                <a:gd name="connsiteY0" fmla="*/ 371348 h 371481"/>
                <a:gd name="connsiteX1" fmla="*/ 333335 w 775507"/>
                <a:gd name="connsiteY1" fmla="*/ 218948 h 371481"/>
                <a:gd name="connsiteX2" fmla="*/ 763019 w 775507"/>
                <a:gd name="connsiteY2" fmla="*/ 11515 h 371481"/>
                <a:gd name="connsiteX3" fmla="*/ 623319 w 775507"/>
                <a:gd name="connsiteY3" fmla="*/ 49615 h 371481"/>
                <a:gd name="connsiteX4" fmla="*/ 244435 w 775507"/>
                <a:gd name="connsiteY4" fmla="*/ 242232 h 371481"/>
                <a:gd name="connsiteX5" fmla="*/ 1019 w 775507"/>
                <a:gd name="connsiteY5" fmla="*/ 371348 h 371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5507" h="371481">
                  <a:moveTo>
                    <a:pt x="1019" y="371348"/>
                  </a:moveTo>
                  <a:cubicBezTo>
                    <a:pt x="15836" y="367467"/>
                    <a:pt x="333335" y="218948"/>
                    <a:pt x="333335" y="218948"/>
                  </a:cubicBezTo>
                  <a:cubicBezTo>
                    <a:pt x="460335" y="158976"/>
                    <a:pt x="714688" y="39737"/>
                    <a:pt x="763019" y="11515"/>
                  </a:cubicBezTo>
                  <a:cubicBezTo>
                    <a:pt x="811350" y="-16707"/>
                    <a:pt x="709750" y="11162"/>
                    <a:pt x="623319" y="49615"/>
                  </a:cubicBezTo>
                  <a:cubicBezTo>
                    <a:pt x="536888" y="88068"/>
                    <a:pt x="352738" y="191079"/>
                    <a:pt x="244435" y="242232"/>
                  </a:cubicBezTo>
                  <a:cubicBezTo>
                    <a:pt x="136132" y="293385"/>
                    <a:pt x="-13798" y="375229"/>
                    <a:pt x="1019" y="371348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0" name="フリーフォーム: 図形 319">
              <a:extLst>
                <a:ext uri="{FF2B5EF4-FFF2-40B4-BE49-F238E27FC236}">
                  <a16:creationId xmlns:a16="http://schemas.microsoft.com/office/drawing/2014/main" id="{3FB95933-66B3-4414-8C1F-AC44C49BE7CD}"/>
                </a:ext>
              </a:extLst>
            </p:cNvPr>
            <p:cNvSpPr/>
            <p:nvPr/>
          </p:nvSpPr>
          <p:spPr>
            <a:xfrm>
              <a:off x="5545145" y="7425267"/>
              <a:ext cx="724422" cy="328387"/>
            </a:xfrm>
            <a:custGeom>
              <a:avLst/>
              <a:gdLst>
                <a:gd name="connsiteX0" fmla="*/ 724422 w 724422"/>
                <a:gd name="connsiteY0" fmla="*/ 0 h 328387"/>
                <a:gd name="connsiteX1" fmla="*/ 650338 w 724422"/>
                <a:gd name="connsiteY1" fmla="*/ 31750 h 328387"/>
                <a:gd name="connsiteX2" fmla="*/ 28038 w 724422"/>
                <a:gd name="connsiteY2" fmla="*/ 319616 h 328387"/>
                <a:gd name="connsiteX3" fmla="*/ 142338 w 724422"/>
                <a:gd name="connsiteY3" fmla="*/ 241300 h 328387"/>
                <a:gd name="connsiteX4" fmla="*/ 457722 w 724422"/>
                <a:gd name="connsiteY4" fmla="*/ 110066 h 328387"/>
                <a:gd name="connsiteX5" fmla="*/ 724422 w 724422"/>
                <a:gd name="connsiteY5" fmla="*/ 0 h 32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4422" h="328387">
                  <a:moveTo>
                    <a:pt x="724422" y="0"/>
                  </a:moveTo>
                  <a:lnTo>
                    <a:pt x="650338" y="31750"/>
                  </a:lnTo>
                  <a:lnTo>
                    <a:pt x="28038" y="319616"/>
                  </a:lnTo>
                  <a:cubicBezTo>
                    <a:pt x="-56629" y="354541"/>
                    <a:pt x="70724" y="276225"/>
                    <a:pt x="142338" y="241300"/>
                  </a:cubicBezTo>
                  <a:cubicBezTo>
                    <a:pt x="213952" y="206375"/>
                    <a:pt x="361414" y="153105"/>
                    <a:pt x="457722" y="110066"/>
                  </a:cubicBezTo>
                  <a:cubicBezTo>
                    <a:pt x="554030" y="67027"/>
                    <a:pt x="637109" y="25046"/>
                    <a:pt x="724422" y="0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1" name="フリーフォーム: 図形 320">
              <a:extLst>
                <a:ext uri="{FF2B5EF4-FFF2-40B4-BE49-F238E27FC236}">
                  <a16:creationId xmlns:a16="http://schemas.microsoft.com/office/drawing/2014/main" id="{58535BD2-AE28-4D79-A52E-A8D113216D8B}"/>
                </a:ext>
              </a:extLst>
            </p:cNvPr>
            <p:cNvSpPr/>
            <p:nvPr/>
          </p:nvSpPr>
          <p:spPr>
            <a:xfrm>
              <a:off x="5598541" y="7478169"/>
              <a:ext cx="718137" cy="337272"/>
            </a:xfrm>
            <a:custGeom>
              <a:avLst/>
              <a:gdLst>
                <a:gd name="connsiteX0" fmla="*/ 711242 w 718137"/>
                <a:gd name="connsiteY0" fmla="*/ 4248 h 337272"/>
                <a:gd name="connsiteX1" fmla="*/ 23326 w 718137"/>
                <a:gd name="connsiteY1" fmla="*/ 330214 h 337272"/>
                <a:gd name="connsiteX2" fmla="*/ 179959 w 718137"/>
                <a:gd name="connsiteY2" fmla="*/ 222264 h 337272"/>
                <a:gd name="connsiteX3" fmla="*/ 366226 w 718137"/>
                <a:gd name="connsiteY3" fmla="*/ 150298 h 337272"/>
                <a:gd name="connsiteX4" fmla="*/ 711242 w 718137"/>
                <a:gd name="connsiteY4" fmla="*/ 4248 h 33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8137" h="337272">
                  <a:moveTo>
                    <a:pt x="711242" y="4248"/>
                  </a:moveTo>
                  <a:cubicBezTo>
                    <a:pt x="654092" y="34234"/>
                    <a:pt x="111873" y="293878"/>
                    <a:pt x="23326" y="330214"/>
                  </a:cubicBezTo>
                  <a:cubicBezTo>
                    <a:pt x="-65221" y="366550"/>
                    <a:pt x="122809" y="252250"/>
                    <a:pt x="179959" y="222264"/>
                  </a:cubicBezTo>
                  <a:cubicBezTo>
                    <a:pt x="237109" y="192278"/>
                    <a:pt x="278385" y="189103"/>
                    <a:pt x="366226" y="150298"/>
                  </a:cubicBezTo>
                  <a:cubicBezTo>
                    <a:pt x="454067" y="111493"/>
                    <a:pt x="768392" y="-25738"/>
                    <a:pt x="711242" y="4248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2" name="フリーフォーム: 図形 321">
              <a:extLst>
                <a:ext uri="{FF2B5EF4-FFF2-40B4-BE49-F238E27FC236}">
                  <a16:creationId xmlns:a16="http://schemas.microsoft.com/office/drawing/2014/main" id="{72F9E3A4-2DCB-4B1B-8CA4-904BF6EFD774}"/>
                </a:ext>
              </a:extLst>
            </p:cNvPr>
            <p:cNvSpPr/>
            <p:nvPr/>
          </p:nvSpPr>
          <p:spPr>
            <a:xfrm>
              <a:off x="5722855" y="7632280"/>
              <a:ext cx="640666" cy="288987"/>
            </a:xfrm>
            <a:custGeom>
              <a:avLst/>
              <a:gdLst>
                <a:gd name="connsiteX0" fmla="*/ 639845 w 640666"/>
                <a:gd name="connsiteY0" fmla="*/ 420 h 288987"/>
                <a:gd name="connsiteX1" fmla="*/ 269428 w 640666"/>
                <a:gd name="connsiteY1" fmla="*/ 142237 h 288987"/>
                <a:gd name="connsiteX2" fmla="*/ 2728 w 640666"/>
                <a:gd name="connsiteY2" fmla="*/ 288287 h 288987"/>
                <a:gd name="connsiteX3" fmla="*/ 161478 w 640666"/>
                <a:gd name="connsiteY3" fmla="*/ 188803 h 288987"/>
                <a:gd name="connsiteX4" fmla="*/ 639845 w 640666"/>
                <a:gd name="connsiteY4" fmla="*/ 420 h 28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0666" h="288987">
                  <a:moveTo>
                    <a:pt x="639845" y="420"/>
                  </a:moveTo>
                  <a:cubicBezTo>
                    <a:pt x="657837" y="-7341"/>
                    <a:pt x="375614" y="94259"/>
                    <a:pt x="269428" y="142237"/>
                  </a:cubicBezTo>
                  <a:cubicBezTo>
                    <a:pt x="163242" y="190215"/>
                    <a:pt x="20720" y="280526"/>
                    <a:pt x="2728" y="288287"/>
                  </a:cubicBezTo>
                  <a:cubicBezTo>
                    <a:pt x="-15264" y="296048"/>
                    <a:pt x="57761" y="237839"/>
                    <a:pt x="161478" y="188803"/>
                  </a:cubicBezTo>
                  <a:cubicBezTo>
                    <a:pt x="265195" y="139767"/>
                    <a:pt x="621853" y="8181"/>
                    <a:pt x="639845" y="420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3" name="フリーフォーム: 図形 322">
              <a:extLst>
                <a:ext uri="{FF2B5EF4-FFF2-40B4-BE49-F238E27FC236}">
                  <a16:creationId xmlns:a16="http://schemas.microsoft.com/office/drawing/2014/main" id="{EACFBBC5-4CCC-47E6-A1A0-B701A21C6156}"/>
                </a:ext>
              </a:extLst>
            </p:cNvPr>
            <p:cNvSpPr/>
            <p:nvPr/>
          </p:nvSpPr>
          <p:spPr>
            <a:xfrm>
              <a:off x="4868181" y="7662181"/>
              <a:ext cx="707917" cy="326426"/>
            </a:xfrm>
            <a:custGeom>
              <a:avLst/>
              <a:gdLst>
                <a:gd name="connsiteX0" fmla="*/ 152 w 707917"/>
                <a:gd name="connsiteY0" fmla="*/ 326119 h 326426"/>
                <a:gd name="connsiteX1" fmla="*/ 463702 w 707917"/>
                <a:gd name="connsiteY1" fmla="*/ 120802 h 326426"/>
                <a:gd name="connsiteX2" fmla="*/ 707119 w 707917"/>
                <a:gd name="connsiteY2" fmla="*/ 2269 h 326426"/>
                <a:gd name="connsiteX3" fmla="*/ 522969 w 707917"/>
                <a:gd name="connsiteY3" fmla="*/ 63652 h 326426"/>
                <a:gd name="connsiteX4" fmla="*/ 152 w 707917"/>
                <a:gd name="connsiteY4" fmla="*/ 326119 h 32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917" h="326426">
                  <a:moveTo>
                    <a:pt x="152" y="326119"/>
                  </a:moveTo>
                  <a:cubicBezTo>
                    <a:pt x="-9726" y="335644"/>
                    <a:pt x="463702" y="120802"/>
                    <a:pt x="463702" y="120802"/>
                  </a:cubicBezTo>
                  <a:cubicBezTo>
                    <a:pt x="581530" y="66827"/>
                    <a:pt x="697241" y="11794"/>
                    <a:pt x="707119" y="2269"/>
                  </a:cubicBezTo>
                  <a:cubicBezTo>
                    <a:pt x="716997" y="-7256"/>
                    <a:pt x="634094" y="13205"/>
                    <a:pt x="522969" y="63652"/>
                  </a:cubicBezTo>
                  <a:cubicBezTo>
                    <a:pt x="411844" y="114099"/>
                    <a:pt x="10030" y="316594"/>
                    <a:pt x="152" y="326119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4" name="フリーフォーム: 図形 323">
              <a:extLst>
                <a:ext uri="{FF2B5EF4-FFF2-40B4-BE49-F238E27FC236}">
                  <a16:creationId xmlns:a16="http://schemas.microsoft.com/office/drawing/2014/main" id="{D964305C-2128-430A-A226-2FC0B19BC623}"/>
                </a:ext>
              </a:extLst>
            </p:cNvPr>
            <p:cNvSpPr/>
            <p:nvPr/>
          </p:nvSpPr>
          <p:spPr>
            <a:xfrm>
              <a:off x="4815395" y="7738105"/>
              <a:ext cx="792088" cy="353971"/>
            </a:xfrm>
            <a:custGeom>
              <a:avLst/>
              <a:gdLst>
                <a:gd name="connsiteX0" fmla="*/ 791655 w 792088"/>
                <a:gd name="connsiteY0" fmla="*/ 428 h 353971"/>
                <a:gd name="connsiteX1" fmla="*/ 713338 w 792088"/>
                <a:gd name="connsiteY1" fmla="*/ 32178 h 353971"/>
                <a:gd name="connsiteX2" fmla="*/ 234972 w 792088"/>
                <a:gd name="connsiteY2" fmla="*/ 248078 h 353971"/>
                <a:gd name="connsiteX3" fmla="*/ 22 w 792088"/>
                <a:gd name="connsiteY3" fmla="*/ 353912 h 353971"/>
                <a:gd name="connsiteX4" fmla="*/ 224388 w 792088"/>
                <a:gd name="connsiteY4" fmla="*/ 235378 h 353971"/>
                <a:gd name="connsiteX5" fmla="*/ 791655 w 792088"/>
                <a:gd name="connsiteY5" fmla="*/ 428 h 353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2088" h="353971">
                  <a:moveTo>
                    <a:pt x="791655" y="428"/>
                  </a:moveTo>
                  <a:cubicBezTo>
                    <a:pt x="798886" y="-4335"/>
                    <a:pt x="713338" y="32178"/>
                    <a:pt x="713338" y="32178"/>
                  </a:cubicBezTo>
                  <a:lnTo>
                    <a:pt x="234972" y="248078"/>
                  </a:lnTo>
                  <a:cubicBezTo>
                    <a:pt x="116086" y="301700"/>
                    <a:pt x="1786" y="356029"/>
                    <a:pt x="22" y="353912"/>
                  </a:cubicBezTo>
                  <a:cubicBezTo>
                    <a:pt x="-1742" y="351795"/>
                    <a:pt x="99152" y="294292"/>
                    <a:pt x="224388" y="235378"/>
                  </a:cubicBezTo>
                  <a:cubicBezTo>
                    <a:pt x="349624" y="176464"/>
                    <a:pt x="550531" y="88446"/>
                    <a:pt x="791655" y="428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5" name="フリーフォーム: 図形 324">
              <a:extLst>
                <a:ext uri="{FF2B5EF4-FFF2-40B4-BE49-F238E27FC236}">
                  <a16:creationId xmlns:a16="http://schemas.microsoft.com/office/drawing/2014/main" id="{7E686048-BA47-4F68-B570-757CD4B5CFEA}"/>
                </a:ext>
              </a:extLst>
            </p:cNvPr>
            <p:cNvSpPr/>
            <p:nvPr/>
          </p:nvSpPr>
          <p:spPr>
            <a:xfrm>
              <a:off x="4732891" y="7807185"/>
              <a:ext cx="906326" cy="402351"/>
            </a:xfrm>
            <a:custGeom>
              <a:avLst/>
              <a:gdLst>
                <a:gd name="connsiteX0" fmla="*/ 25376 w 906326"/>
                <a:gd name="connsiteY0" fmla="*/ 384315 h 402351"/>
                <a:gd name="connsiteX1" fmla="*/ 97342 w 906326"/>
                <a:gd name="connsiteY1" fmla="*/ 367382 h 402351"/>
                <a:gd name="connsiteX2" fmla="*/ 514326 w 906326"/>
                <a:gd name="connsiteY2" fmla="*/ 176882 h 402351"/>
                <a:gd name="connsiteX3" fmla="*/ 903792 w 906326"/>
                <a:gd name="connsiteY3" fmla="*/ 3315 h 402351"/>
                <a:gd name="connsiteX4" fmla="*/ 670959 w 906326"/>
                <a:gd name="connsiteY4" fmla="*/ 71048 h 402351"/>
                <a:gd name="connsiteX5" fmla="*/ 444476 w 906326"/>
                <a:gd name="connsiteY5" fmla="*/ 172648 h 402351"/>
                <a:gd name="connsiteX6" fmla="*/ 25376 w 906326"/>
                <a:gd name="connsiteY6" fmla="*/ 384315 h 402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326" h="402351">
                  <a:moveTo>
                    <a:pt x="25376" y="384315"/>
                  </a:moveTo>
                  <a:cubicBezTo>
                    <a:pt x="-32480" y="416771"/>
                    <a:pt x="15850" y="401954"/>
                    <a:pt x="97342" y="367382"/>
                  </a:cubicBezTo>
                  <a:cubicBezTo>
                    <a:pt x="178834" y="332810"/>
                    <a:pt x="514326" y="176882"/>
                    <a:pt x="514326" y="176882"/>
                  </a:cubicBezTo>
                  <a:cubicBezTo>
                    <a:pt x="648734" y="116204"/>
                    <a:pt x="877687" y="20954"/>
                    <a:pt x="903792" y="3315"/>
                  </a:cubicBezTo>
                  <a:cubicBezTo>
                    <a:pt x="929897" y="-14324"/>
                    <a:pt x="747512" y="42826"/>
                    <a:pt x="670959" y="71048"/>
                  </a:cubicBezTo>
                  <a:cubicBezTo>
                    <a:pt x="594406" y="99270"/>
                    <a:pt x="552426" y="120084"/>
                    <a:pt x="444476" y="172648"/>
                  </a:cubicBezTo>
                  <a:cubicBezTo>
                    <a:pt x="336526" y="225212"/>
                    <a:pt x="83232" y="351859"/>
                    <a:pt x="25376" y="384315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6" name="フリーフォーム: 図形 325">
              <a:extLst>
                <a:ext uri="{FF2B5EF4-FFF2-40B4-BE49-F238E27FC236}">
                  <a16:creationId xmlns:a16="http://schemas.microsoft.com/office/drawing/2014/main" id="{3F83D6CF-E07B-42B7-A1E7-959727B5FC02}"/>
                </a:ext>
              </a:extLst>
            </p:cNvPr>
            <p:cNvSpPr/>
            <p:nvPr/>
          </p:nvSpPr>
          <p:spPr>
            <a:xfrm>
              <a:off x="5224355" y="7796535"/>
              <a:ext cx="613004" cy="289334"/>
            </a:xfrm>
            <a:custGeom>
              <a:avLst/>
              <a:gdLst>
                <a:gd name="connsiteX0" fmla="*/ 611295 w 613004"/>
                <a:gd name="connsiteY0" fmla="*/ 1265 h 289334"/>
                <a:gd name="connsiteX1" fmla="*/ 18628 w 613004"/>
                <a:gd name="connsiteY1" fmla="*/ 282782 h 289334"/>
                <a:gd name="connsiteX2" fmla="*/ 192195 w 613004"/>
                <a:gd name="connsiteY2" fmla="*/ 183298 h 289334"/>
                <a:gd name="connsiteX3" fmla="*/ 611295 w 613004"/>
                <a:gd name="connsiteY3" fmla="*/ 1265 h 28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3004" h="289334">
                  <a:moveTo>
                    <a:pt x="611295" y="1265"/>
                  </a:moveTo>
                  <a:cubicBezTo>
                    <a:pt x="582367" y="17846"/>
                    <a:pt x="88478" y="252443"/>
                    <a:pt x="18628" y="282782"/>
                  </a:cubicBezTo>
                  <a:cubicBezTo>
                    <a:pt x="-51222" y="313121"/>
                    <a:pt x="90595" y="230923"/>
                    <a:pt x="192195" y="183298"/>
                  </a:cubicBezTo>
                  <a:cubicBezTo>
                    <a:pt x="293795" y="135673"/>
                    <a:pt x="640223" y="-15316"/>
                    <a:pt x="611295" y="1265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7" name="フリーフォーム: 図形 326">
              <a:extLst>
                <a:ext uri="{FF2B5EF4-FFF2-40B4-BE49-F238E27FC236}">
                  <a16:creationId xmlns:a16="http://schemas.microsoft.com/office/drawing/2014/main" id="{11DC1534-DB32-4C31-8E06-0F15010BBFE3}"/>
                </a:ext>
              </a:extLst>
            </p:cNvPr>
            <p:cNvSpPr/>
            <p:nvPr/>
          </p:nvSpPr>
          <p:spPr>
            <a:xfrm>
              <a:off x="3625850" y="7990417"/>
              <a:ext cx="1270000" cy="579966"/>
            </a:xfrm>
            <a:custGeom>
              <a:avLst/>
              <a:gdLst>
                <a:gd name="connsiteX0" fmla="*/ 0 w 1270000"/>
                <a:gd name="connsiteY0" fmla="*/ 579966 h 579966"/>
                <a:gd name="connsiteX1" fmla="*/ 624417 w 1270000"/>
                <a:gd name="connsiteY1" fmla="*/ 292100 h 579966"/>
                <a:gd name="connsiteX2" fmla="*/ 1270000 w 1270000"/>
                <a:gd name="connsiteY2" fmla="*/ 0 h 579966"/>
                <a:gd name="connsiteX3" fmla="*/ 1123950 w 1270000"/>
                <a:gd name="connsiteY3" fmla="*/ 65616 h 579966"/>
                <a:gd name="connsiteX4" fmla="*/ 537633 w 1270000"/>
                <a:gd name="connsiteY4" fmla="*/ 317500 h 579966"/>
                <a:gd name="connsiteX5" fmla="*/ 127000 w 1270000"/>
                <a:gd name="connsiteY5" fmla="*/ 484716 h 579966"/>
                <a:gd name="connsiteX6" fmla="*/ 0 w 1270000"/>
                <a:gd name="connsiteY6" fmla="*/ 579966 h 579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0000" h="579966">
                  <a:moveTo>
                    <a:pt x="0" y="579966"/>
                  </a:moveTo>
                  <a:lnTo>
                    <a:pt x="624417" y="292100"/>
                  </a:lnTo>
                  <a:lnTo>
                    <a:pt x="1270000" y="0"/>
                  </a:lnTo>
                  <a:lnTo>
                    <a:pt x="1123950" y="65616"/>
                  </a:lnTo>
                  <a:lnTo>
                    <a:pt x="537633" y="317500"/>
                  </a:lnTo>
                  <a:cubicBezTo>
                    <a:pt x="371475" y="387350"/>
                    <a:pt x="221897" y="443088"/>
                    <a:pt x="127000" y="484716"/>
                  </a:cubicBezTo>
                  <a:cubicBezTo>
                    <a:pt x="32103" y="526344"/>
                    <a:pt x="176" y="546805"/>
                    <a:pt x="0" y="579966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8" name="フリーフォーム: 図形 327">
              <a:extLst>
                <a:ext uri="{FF2B5EF4-FFF2-40B4-BE49-F238E27FC236}">
                  <a16:creationId xmlns:a16="http://schemas.microsoft.com/office/drawing/2014/main" id="{1C5F57C4-B6C3-4F82-9C7B-F6A171A173F5}"/>
                </a:ext>
              </a:extLst>
            </p:cNvPr>
            <p:cNvSpPr/>
            <p:nvPr/>
          </p:nvSpPr>
          <p:spPr>
            <a:xfrm>
              <a:off x="3663790" y="8054877"/>
              <a:ext cx="1275623" cy="549378"/>
            </a:xfrm>
            <a:custGeom>
              <a:avLst/>
              <a:gdLst>
                <a:gd name="connsiteX0" fmla="*/ 1251110 w 1275623"/>
                <a:gd name="connsiteY0" fmla="*/ 5390 h 549378"/>
                <a:gd name="connsiteX1" fmla="*/ 1179143 w 1275623"/>
                <a:gd name="connsiteY1" fmla="*/ 45606 h 549378"/>
                <a:gd name="connsiteX2" fmla="*/ 717710 w 1275623"/>
                <a:gd name="connsiteY2" fmla="*/ 223406 h 549378"/>
                <a:gd name="connsiteX3" fmla="*/ 239343 w 1275623"/>
                <a:gd name="connsiteY3" fmla="*/ 443540 h 549378"/>
                <a:gd name="connsiteX4" fmla="*/ 160 w 1275623"/>
                <a:gd name="connsiteY4" fmla="*/ 549373 h 549378"/>
                <a:gd name="connsiteX5" fmla="*/ 207593 w 1275623"/>
                <a:gd name="connsiteY5" fmla="*/ 447773 h 549378"/>
                <a:gd name="connsiteX6" fmla="*/ 514510 w 1275623"/>
                <a:gd name="connsiteY6" fmla="*/ 305956 h 549378"/>
                <a:gd name="connsiteX7" fmla="*/ 863760 w 1275623"/>
                <a:gd name="connsiteY7" fmla="*/ 138740 h 549378"/>
                <a:gd name="connsiteX8" fmla="*/ 1251110 w 1275623"/>
                <a:gd name="connsiteY8" fmla="*/ 5390 h 54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5623" h="549378">
                  <a:moveTo>
                    <a:pt x="1251110" y="5390"/>
                  </a:moveTo>
                  <a:cubicBezTo>
                    <a:pt x="1303674" y="-10132"/>
                    <a:pt x="1268043" y="9270"/>
                    <a:pt x="1179143" y="45606"/>
                  </a:cubicBezTo>
                  <a:cubicBezTo>
                    <a:pt x="1090243" y="81942"/>
                    <a:pt x="874343" y="157084"/>
                    <a:pt x="717710" y="223406"/>
                  </a:cubicBezTo>
                  <a:cubicBezTo>
                    <a:pt x="561077" y="289728"/>
                    <a:pt x="358935" y="389212"/>
                    <a:pt x="239343" y="443540"/>
                  </a:cubicBezTo>
                  <a:cubicBezTo>
                    <a:pt x="119751" y="497868"/>
                    <a:pt x="5452" y="548668"/>
                    <a:pt x="160" y="549373"/>
                  </a:cubicBezTo>
                  <a:cubicBezTo>
                    <a:pt x="-5132" y="550078"/>
                    <a:pt x="121868" y="488343"/>
                    <a:pt x="207593" y="447773"/>
                  </a:cubicBezTo>
                  <a:cubicBezTo>
                    <a:pt x="293318" y="407204"/>
                    <a:pt x="514510" y="305956"/>
                    <a:pt x="514510" y="305956"/>
                  </a:cubicBezTo>
                  <a:cubicBezTo>
                    <a:pt x="623871" y="254451"/>
                    <a:pt x="741346" y="192362"/>
                    <a:pt x="863760" y="138740"/>
                  </a:cubicBezTo>
                  <a:cubicBezTo>
                    <a:pt x="986174" y="85118"/>
                    <a:pt x="1198546" y="20912"/>
                    <a:pt x="1251110" y="5390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9" name="フリーフォーム: 図形 328">
              <a:extLst>
                <a:ext uri="{FF2B5EF4-FFF2-40B4-BE49-F238E27FC236}">
                  <a16:creationId xmlns:a16="http://schemas.microsoft.com/office/drawing/2014/main" id="{6B4A75C2-FD57-4754-A628-D427A256311C}"/>
                </a:ext>
              </a:extLst>
            </p:cNvPr>
            <p:cNvSpPr/>
            <p:nvPr/>
          </p:nvSpPr>
          <p:spPr>
            <a:xfrm>
              <a:off x="3668495" y="8199911"/>
              <a:ext cx="1126881" cy="506102"/>
            </a:xfrm>
            <a:custGeom>
              <a:avLst/>
              <a:gdLst>
                <a:gd name="connsiteX0" fmla="*/ 1125755 w 1126881"/>
                <a:gd name="connsiteY0" fmla="*/ 56 h 506102"/>
                <a:gd name="connsiteX1" fmla="*/ 586005 w 1126881"/>
                <a:gd name="connsiteY1" fmla="*/ 258289 h 506102"/>
                <a:gd name="connsiteX2" fmla="*/ 270622 w 1126881"/>
                <a:gd name="connsiteY2" fmla="*/ 383172 h 506102"/>
                <a:gd name="connsiteX3" fmla="*/ 1805 w 1126881"/>
                <a:gd name="connsiteY3" fmla="*/ 505939 h 506102"/>
                <a:gd name="connsiteX4" fmla="*/ 166905 w 1126881"/>
                <a:gd name="connsiteY4" fmla="*/ 406456 h 506102"/>
                <a:gd name="connsiteX5" fmla="*/ 431488 w 1126881"/>
                <a:gd name="connsiteY5" fmla="*/ 281572 h 506102"/>
                <a:gd name="connsiteX6" fmla="*/ 1125755 w 1126881"/>
                <a:gd name="connsiteY6" fmla="*/ 56 h 506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6881" h="506102">
                  <a:moveTo>
                    <a:pt x="1125755" y="56"/>
                  </a:moveTo>
                  <a:cubicBezTo>
                    <a:pt x="1151508" y="-3825"/>
                    <a:pt x="728527" y="194436"/>
                    <a:pt x="586005" y="258289"/>
                  </a:cubicBezTo>
                  <a:cubicBezTo>
                    <a:pt x="443483" y="322142"/>
                    <a:pt x="367989" y="341897"/>
                    <a:pt x="270622" y="383172"/>
                  </a:cubicBezTo>
                  <a:cubicBezTo>
                    <a:pt x="173255" y="424447"/>
                    <a:pt x="19091" y="502058"/>
                    <a:pt x="1805" y="505939"/>
                  </a:cubicBezTo>
                  <a:cubicBezTo>
                    <a:pt x="-15481" y="509820"/>
                    <a:pt x="95291" y="443851"/>
                    <a:pt x="166905" y="406456"/>
                  </a:cubicBezTo>
                  <a:cubicBezTo>
                    <a:pt x="238519" y="369061"/>
                    <a:pt x="273091" y="352128"/>
                    <a:pt x="431488" y="281572"/>
                  </a:cubicBezTo>
                  <a:cubicBezTo>
                    <a:pt x="589885" y="211016"/>
                    <a:pt x="1100002" y="3937"/>
                    <a:pt x="1125755" y="56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0" name="フリーフォーム: 図形 329">
              <a:extLst>
                <a:ext uri="{FF2B5EF4-FFF2-40B4-BE49-F238E27FC236}">
                  <a16:creationId xmlns:a16="http://schemas.microsoft.com/office/drawing/2014/main" id="{1FB03C8C-C10C-4A6F-8B19-6446E5D33638}"/>
                </a:ext>
              </a:extLst>
            </p:cNvPr>
            <p:cNvSpPr/>
            <p:nvPr/>
          </p:nvSpPr>
          <p:spPr>
            <a:xfrm>
              <a:off x="3778250" y="8244387"/>
              <a:ext cx="1136777" cy="520730"/>
            </a:xfrm>
            <a:custGeom>
              <a:avLst/>
              <a:gdLst>
                <a:gd name="connsiteX0" fmla="*/ 1136650 w 1136777"/>
                <a:gd name="connsiteY0" fmla="*/ 30 h 520730"/>
                <a:gd name="connsiteX1" fmla="*/ 505883 w 1136777"/>
                <a:gd name="connsiteY1" fmla="*/ 277313 h 520730"/>
                <a:gd name="connsiteX2" fmla="*/ 0 w 1136777"/>
                <a:gd name="connsiteY2" fmla="*/ 520730 h 520730"/>
                <a:gd name="connsiteX3" fmla="*/ 222250 w 1136777"/>
                <a:gd name="connsiteY3" fmla="*/ 412780 h 520730"/>
                <a:gd name="connsiteX4" fmla="*/ 452967 w 1136777"/>
                <a:gd name="connsiteY4" fmla="*/ 294246 h 520730"/>
                <a:gd name="connsiteX5" fmla="*/ 1136650 w 1136777"/>
                <a:gd name="connsiteY5" fmla="*/ 30 h 520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6777" h="520730">
                  <a:moveTo>
                    <a:pt x="1136650" y="30"/>
                  </a:moveTo>
                  <a:cubicBezTo>
                    <a:pt x="1145469" y="-2792"/>
                    <a:pt x="695325" y="190530"/>
                    <a:pt x="505883" y="277313"/>
                  </a:cubicBezTo>
                  <a:cubicBezTo>
                    <a:pt x="316441" y="364096"/>
                    <a:pt x="47272" y="498152"/>
                    <a:pt x="0" y="520730"/>
                  </a:cubicBezTo>
                  <a:lnTo>
                    <a:pt x="222250" y="412780"/>
                  </a:lnTo>
                  <a:cubicBezTo>
                    <a:pt x="297744" y="375033"/>
                    <a:pt x="296334" y="366565"/>
                    <a:pt x="452967" y="294246"/>
                  </a:cubicBezTo>
                  <a:cubicBezTo>
                    <a:pt x="609600" y="221927"/>
                    <a:pt x="1127831" y="2852"/>
                    <a:pt x="1136650" y="30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1" name="フリーフォーム: 図形 330">
              <a:extLst>
                <a:ext uri="{FF2B5EF4-FFF2-40B4-BE49-F238E27FC236}">
                  <a16:creationId xmlns:a16="http://schemas.microsoft.com/office/drawing/2014/main" id="{4F5AE120-09F5-4E98-8E94-C52001E8EDEB}"/>
                </a:ext>
              </a:extLst>
            </p:cNvPr>
            <p:cNvSpPr/>
            <p:nvPr/>
          </p:nvSpPr>
          <p:spPr>
            <a:xfrm>
              <a:off x="3598853" y="8454796"/>
              <a:ext cx="244485" cy="536761"/>
            </a:xfrm>
            <a:custGeom>
              <a:avLst/>
              <a:gdLst>
                <a:gd name="connsiteX0" fmla="*/ 190510 w 244485"/>
                <a:gd name="connsiteY0" fmla="*/ 229 h 536761"/>
                <a:gd name="connsiteX1" fmla="*/ 28585 w 244485"/>
                <a:gd name="connsiteY1" fmla="*/ 63729 h 536761"/>
                <a:gd name="connsiteX2" fmla="*/ 14297 w 244485"/>
                <a:gd name="connsiteY2" fmla="*/ 112942 h 536761"/>
                <a:gd name="connsiteX3" fmla="*/ 52397 w 244485"/>
                <a:gd name="connsiteY3" fmla="*/ 257404 h 536761"/>
                <a:gd name="connsiteX4" fmla="*/ 158760 w 244485"/>
                <a:gd name="connsiteY4" fmla="*/ 468542 h 536761"/>
                <a:gd name="connsiteX5" fmla="*/ 244485 w 244485"/>
                <a:gd name="connsiteY5" fmla="*/ 535217 h 536761"/>
                <a:gd name="connsiteX6" fmla="*/ 158760 w 244485"/>
                <a:gd name="connsiteY6" fmla="*/ 416154 h 536761"/>
                <a:gd name="connsiteX7" fmla="*/ 10 w 244485"/>
                <a:gd name="connsiteY7" fmla="*/ 87542 h 536761"/>
                <a:gd name="connsiteX8" fmla="*/ 190510 w 244485"/>
                <a:gd name="connsiteY8" fmla="*/ 229 h 536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4485" h="536761">
                  <a:moveTo>
                    <a:pt x="190510" y="229"/>
                  </a:moveTo>
                  <a:cubicBezTo>
                    <a:pt x="195272" y="-3740"/>
                    <a:pt x="57954" y="44944"/>
                    <a:pt x="28585" y="63729"/>
                  </a:cubicBezTo>
                  <a:cubicBezTo>
                    <a:pt x="-784" y="82515"/>
                    <a:pt x="10328" y="80663"/>
                    <a:pt x="14297" y="112942"/>
                  </a:cubicBezTo>
                  <a:cubicBezTo>
                    <a:pt x="18266" y="145221"/>
                    <a:pt x="28320" y="198137"/>
                    <a:pt x="52397" y="257404"/>
                  </a:cubicBezTo>
                  <a:cubicBezTo>
                    <a:pt x="76474" y="316671"/>
                    <a:pt x="126745" y="422240"/>
                    <a:pt x="158760" y="468542"/>
                  </a:cubicBezTo>
                  <a:cubicBezTo>
                    <a:pt x="190775" y="514844"/>
                    <a:pt x="244485" y="543948"/>
                    <a:pt x="244485" y="535217"/>
                  </a:cubicBezTo>
                  <a:cubicBezTo>
                    <a:pt x="244485" y="526486"/>
                    <a:pt x="199506" y="490767"/>
                    <a:pt x="158760" y="416154"/>
                  </a:cubicBezTo>
                  <a:cubicBezTo>
                    <a:pt x="118014" y="341542"/>
                    <a:pt x="-1313" y="154217"/>
                    <a:pt x="10" y="87542"/>
                  </a:cubicBezTo>
                  <a:cubicBezTo>
                    <a:pt x="1333" y="20867"/>
                    <a:pt x="185748" y="4198"/>
                    <a:pt x="190510" y="229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2" name="フリーフォーム: 図形 331">
              <a:extLst>
                <a:ext uri="{FF2B5EF4-FFF2-40B4-BE49-F238E27FC236}">
                  <a16:creationId xmlns:a16="http://schemas.microsoft.com/office/drawing/2014/main" id="{6EF42F4B-6C30-40C6-8FD0-9FECE708EDBC}"/>
                </a:ext>
              </a:extLst>
            </p:cNvPr>
            <p:cNvSpPr/>
            <p:nvPr/>
          </p:nvSpPr>
          <p:spPr>
            <a:xfrm>
              <a:off x="3670003" y="8525944"/>
              <a:ext cx="157385" cy="411379"/>
            </a:xfrm>
            <a:custGeom>
              <a:avLst/>
              <a:gdLst>
                <a:gd name="connsiteX0" fmla="*/ 1885 w 157385"/>
                <a:gd name="connsiteY0" fmla="*/ 519 h 411379"/>
                <a:gd name="connsiteX1" fmla="*/ 8235 w 157385"/>
                <a:gd name="connsiteY1" fmla="*/ 98944 h 411379"/>
                <a:gd name="connsiteX2" fmla="*/ 49510 w 157385"/>
                <a:gd name="connsiteY2" fmla="*/ 192606 h 411379"/>
                <a:gd name="connsiteX3" fmla="*/ 152697 w 157385"/>
                <a:gd name="connsiteY3" fmla="*/ 408506 h 411379"/>
                <a:gd name="connsiteX4" fmla="*/ 128885 w 157385"/>
                <a:gd name="connsiteY4" fmla="*/ 305319 h 411379"/>
                <a:gd name="connsiteX5" fmla="*/ 32047 w 157385"/>
                <a:gd name="connsiteY5" fmla="*/ 143394 h 411379"/>
                <a:gd name="connsiteX6" fmla="*/ 1885 w 157385"/>
                <a:gd name="connsiteY6" fmla="*/ 519 h 411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385" h="411379">
                  <a:moveTo>
                    <a:pt x="1885" y="519"/>
                  </a:moveTo>
                  <a:cubicBezTo>
                    <a:pt x="-2084" y="-6889"/>
                    <a:pt x="297" y="66930"/>
                    <a:pt x="8235" y="98944"/>
                  </a:cubicBezTo>
                  <a:cubicBezTo>
                    <a:pt x="16173" y="130959"/>
                    <a:pt x="25433" y="141012"/>
                    <a:pt x="49510" y="192606"/>
                  </a:cubicBezTo>
                  <a:cubicBezTo>
                    <a:pt x="73587" y="244200"/>
                    <a:pt x="139468" y="389721"/>
                    <a:pt x="152697" y="408506"/>
                  </a:cubicBezTo>
                  <a:cubicBezTo>
                    <a:pt x="165926" y="427291"/>
                    <a:pt x="148993" y="349504"/>
                    <a:pt x="128885" y="305319"/>
                  </a:cubicBezTo>
                  <a:cubicBezTo>
                    <a:pt x="108777" y="261134"/>
                    <a:pt x="55330" y="186256"/>
                    <a:pt x="32047" y="143394"/>
                  </a:cubicBezTo>
                  <a:cubicBezTo>
                    <a:pt x="8764" y="100532"/>
                    <a:pt x="5854" y="7927"/>
                    <a:pt x="1885" y="519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3" name="フリーフォーム: 図形 332">
              <a:extLst>
                <a:ext uri="{FF2B5EF4-FFF2-40B4-BE49-F238E27FC236}">
                  <a16:creationId xmlns:a16="http://schemas.microsoft.com/office/drawing/2014/main" id="{85802288-4A15-4A25-9281-3142503F50E0}"/>
                </a:ext>
              </a:extLst>
            </p:cNvPr>
            <p:cNvSpPr/>
            <p:nvPr/>
          </p:nvSpPr>
          <p:spPr>
            <a:xfrm>
              <a:off x="3814662" y="5360764"/>
              <a:ext cx="448866" cy="2034828"/>
            </a:xfrm>
            <a:custGeom>
              <a:avLst/>
              <a:gdLst>
                <a:gd name="connsiteX0" fmla="*/ 173138 w 448866"/>
                <a:gd name="connsiteY0" fmla="*/ 134103 h 2034828"/>
                <a:gd name="connsiteX1" fmla="*/ 338238 w 448866"/>
                <a:gd name="connsiteY1" fmla="*/ 1471836 h 2034828"/>
                <a:gd name="connsiteX2" fmla="*/ 223938 w 448866"/>
                <a:gd name="connsiteY2" fmla="*/ 697136 h 2034828"/>
                <a:gd name="connsiteX3" fmla="*/ 448305 w 448866"/>
                <a:gd name="connsiteY3" fmla="*/ 2026403 h 2034828"/>
                <a:gd name="connsiteX4" fmla="*/ 278971 w 448866"/>
                <a:gd name="connsiteY4" fmla="*/ 1213603 h 2034828"/>
                <a:gd name="connsiteX5" fmla="*/ 8038 w 448866"/>
                <a:gd name="connsiteY5" fmla="*/ 201836 h 2034828"/>
                <a:gd name="connsiteX6" fmla="*/ 71538 w 448866"/>
                <a:gd name="connsiteY6" fmla="*/ 294969 h 2034828"/>
                <a:gd name="connsiteX7" fmla="*/ 71538 w 448866"/>
                <a:gd name="connsiteY7" fmla="*/ 189136 h 2034828"/>
                <a:gd name="connsiteX8" fmla="*/ 181605 w 448866"/>
                <a:gd name="connsiteY8" fmla="*/ 57903 h 2034828"/>
                <a:gd name="connsiteX9" fmla="*/ 173138 w 448866"/>
                <a:gd name="connsiteY9" fmla="*/ 134103 h 2034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8866" h="2034828">
                  <a:moveTo>
                    <a:pt x="173138" y="134103"/>
                  </a:moveTo>
                  <a:cubicBezTo>
                    <a:pt x="199244" y="369759"/>
                    <a:pt x="329771" y="1377997"/>
                    <a:pt x="338238" y="1471836"/>
                  </a:cubicBezTo>
                  <a:cubicBezTo>
                    <a:pt x="346705" y="1565675"/>
                    <a:pt x="205593" y="604708"/>
                    <a:pt x="223938" y="697136"/>
                  </a:cubicBezTo>
                  <a:cubicBezTo>
                    <a:pt x="242283" y="789564"/>
                    <a:pt x="439133" y="1940325"/>
                    <a:pt x="448305" y="2026403"/>
                  </a:cubicBezTo>
                  <a:cubicBezTo>
                    <a:pt x="457477" y="2112481"/>
                    <a:pt x="352349" y="1517697"/>
                    <a:pt x="278971" y="1213603"/>
                  </a:cubicBezTo>
                  <a:cubicBezTo>
                    <a:pt x="205593" y="909509"/>
                    <a:pt x="42610" y="354942"/>
                    <a:pt x="8038" y="201836"/>
                  </a:cubicBezTo>
                  <a:cubicBezTo>
                    <a:pt x="-26534" y="48730"/>
                    <a:pt x="60955" y="297086"/>
                    <a:pt x="71538" y="294969"/>
                  </a:cubicBezTo>
                  <a:cubicBezTo>
                    <a:pt x="82121" y="292852"/>
                    <a:pt x="53194" y="228647"/>
                    <a:pt x="71538" y="189136"/>
                  </a:cubicBezTo>
                  <a:cubicBezTo>
                    <a:pt x="89882" y="149625"/>
                    <a:pt x="163260" y="74131"/>
                    <a:pt x="181605" y="57903"/>
                  </a:cubicBezTo>
                  <a:cubicBezTo>
                    <a:pt x="199950" y="41675"/>
                    <a:pt x="147032" y="-101553"/>
                    <a:pt x="173138" y="134103"/>
                  </a:cubicBezTo>
                  <a:close/>
                </a:path>
              </a:pathLst>
            </a:custGeom>
            <a:solidFill>
              <a:srgbClr val="FF339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4" name="フリーフォーム: 図形 333">
              <a:extLst>
                <a:ext uri="{FF2B5EF4-FFF2-40B4-BE49-F238E27FC236}">
                  <a16:creationId xmlns:a16="http://schemas.microsoft.com/office/drawing/2014/main" id="{B7D5E073-8CFE-436C-AF93-C654C8713B24}"/>
                </a:ext>
              </a:extLst>
            </p:cNvPr>
            <p:cNvSpPr/>
            <p:nvPr/>
          </p:nvSpPr>
          <p:spPr>
            <a:xfrm>
              <a:off x="3318897" y="7258531"/>
              <a:ext cx="995272" cy="1012390"/>
            </a:xfrm>
            <a:custGeom>
              <a:avLst/>
              <a:gdLst>
                <a:gd name="connsiteX0" fmla="*/ 994870 w 995272"/>
                <a:gd name="connsiteY0" fmla="*/ 120169 h 1012390"/>
                <a:gd name="connsiteX1" fmla="*/ 681603 w 995272"/>
                <a:gd name="connsiteY1" fmla="*/ 437669 h 1012390"/>
                <a:gd name="connsiteX2" fmla="*/ 673136 w 995272"/>
                <a:gd name="connsiteY2" fmla="*/ 937202 h 1012390"/>
                <a:gd name="connsiteX3" fmla="*/ 753570 w 995272"/>
                <a:gd name="connsiteY3" fmla="*/ 988002 h 1012390"/>
                <a:gd name="connsiteX4" fmla="*/ 486870 w 995272"/>
                <a:gd name="connsiteY4" fmla="*/ 717069 h 1012390"/>
                <a:gd name="connsiteX5" fmla="*/ 618103 w 995272"/>
                <a:gd name="connsiteY5" fmla="*/ 1000702 h 1012390"/>
                <a:gd name="connsiteX6" fmla="*/ 660436 w 995272"/>
                <a:gd name="connsiteY6" fmla="*/ 568902 h 1012390"/>
                <a:gd name="connsiteX7" fmla="*/ 668903 w 995272"/>
                <a:gd name="connsiteY7" fmla="*/ 412269 h 1012390"/>
                <a:gd name="connsiteX8" fmla="*/ 283670 w 995272"/>
                <a:gd name="connsiteY8" fmla="*/ 454602 h 1012390"/>
                <a:gd name="connsiteX9" fmla="*/ 694303 w 995272"/>
                <a:gd name="connsiteY9" fmla="*/ 259869 h 1012390"/>
                <a:gd name="connsiteX10" fmla="*/ 36 w 995272"/>
                <a:gd name="connsiteY10" fmla="*/ 357236 h 1012390"/>
                <a:gd name="connsiteX11" fmla="*/ 728170 w 995272"/>
                <a:gd name="connsiteY11" fmla="*/ 10102 h 1012390"/>
                <a:gd name="connsiteX12" fmla="*/ 994870 w 995272"/>
                <a:gd name="connsiteY12" fmla="*/ 120169 h 1012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95272" h="1012390">
                  <a:moveTo>
                    <a:pt x="994870" y="120169"/>
                  </a:moveTo>
                  <a:cubicBezTo>
                    <a:pt x="987109" y="191430"/>
                    <a:pt x="735225" y="301497"/>
                    <a:pt x="681603" y="437669"/>
                  </a:cubicBezTo>
                  <a:cubicBezTo>
                    <a:pt x="627981" y="573841"/>
                    <a:pt x="661142" y="845480"/>
                    <a:pt x="673136" y="937202"/>
                  </a:cubicBezTo>
                  <a:cubicBezTo>
                    <a:pt x="685130" y="1028924"/>
                    <a:pt x="784614" y="1024691"/>
                    <a:pt x="753570" y="988002"/>
                  </a:cubicBezTo>
                  <a:cubicBezTo>
                    <a:pt x="722526" y="951313"/>
                    <a:pt x="509448" y="714952"/>
                    <a:pt x="486870" y="717069"/>
                  </a:cubicBezTo>
                  <a:cubicBezTo>
                    <a:pt x="464292" y="719186"/>
                    <a:pt x="589175" y="1025397"/>
                    <a:pt x="618103" y="1000702"/>
                  </a:cubicBezTo>
                  <a:cubicBezTo>
                    <a:pt x="647031" y="976008"/>
                    <a:pt x="651969" y="666974"/>
                    <a:pt x="660436" y="568902"/>
                  </a:cubicBezTo>
                  <a:cubicBezTo>
                    <a:pt x="668903" y="470830"/>
                    <a:pt x="731697" y="431319"/>
                    <a:pt x="668903" y="412269"/>
                  </a:cubicBezTo>
                  <a:cubicBezTo>
                    <a:pt x="606109" y="393219"/>
                    <a:pt x="279437" y="480002"/>
                    <a:pt x="283670" y="454602"/>
                  </a:cubicBezTo>
                  <a:cubicBezTo>
                    <a:pt x="287903" y="429202"/>
                    <a:pt x="741575" y="276097"/>
                    <a:pt x="694303" y="259869"/>
                  </a:cubicBezTo>
                  <a:cubicBezTo>
                    <a:pt x="647031" y="243641"/>
                    <a:pt x="-5608" y="398864"/>
                    <a:pt x="36" y="357236"/>
                  </a:cubicBezTo>
                  <a:cubicBezTo>
                    <a:pt x="5680" y="315608"/>
                    <a:pt x="558837" y="48202"/>
                    <a:pt x="728170" y="10102"/>
                  </a:cubicBezTo>
                  <a:cubicBezTo>
                    <a:pt x="897503" y="-27998"/>
                    <a:pt x="1002631" y="48908"/>
                    <a:pt x="994870" y="120169"/>
                  </a:cubicBezTo>
                  <a:close/>
                </a:path>
              </a:pathLst>
            </a:custGeom>
            <a:solidFill>
              <a:srgbClr val="FF339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5" name="フリーフォーム: 図形 334">
              <a:extLst>
                <a:ext uri="{FF2B5EF4-FFF2-40B4-BE49-F238E27FC236}">
                  <a16:creationId xmlns:a16="http://schemas.microsoft.com/office/drawing/2014/main" id="{E47B17FC-2343-4FA8-BF62-CC5A5611BE42}"/>
                </a:ext>
              </a:extLst>
            </p:cNvPr>
            <p:cNvSpPr/>
            <p:nvPr/>
          </p:nvSpPr>
          <p:spPr>
            <a:xfrm>
              <a:off x="1781230" y="7453950"/>
              <a:ext cx="2277791" cy="1605568"/>
            </a:xfrm>
            <a:custGeom>
              <a:avLst/>
              <a:gdLst>
                <a:gd name="connsiteX0" fmla="*/ 2244670 w 2277791"/>
                <a:gd name="connsiteY0" fmla="*/ 85617 h 1605568"/>
                <a:gd name="connsiteX1" fmla="*/ 737603 w 2277791"/>
                <a:gd name="connsiteY1" fmla="*/ 1237083 h 1605568"/>
                <a:gd name="connsiteX2" fmla="*/ 1003 w 2277791"/>
                <a:gd name="connsiteY2" fmla="*/ 1596917 h 1605568"/>
                <a:gd name="connsiteX3" fmla="*/ 877303 w 2277791"/>
                <a:gd name="connsiteY3" fmla="*/ 949217 h 1605568"/>
                <a:gd name="connsiteX4" fmla="*/ 466670 w 2277791"/>
                <a:gd name="connsiteY4" fmla="*/ 1101617 h 1605568"/>
                <a:gd name="connsiteX5" fmla="*/ 1021237 w 2277791"/>
                <a:gd name="connsiteY5" fmla="*/ 657117 h 1605568"/>
                <a:gd name="connsiteX6" fmla="*/ 1482670 w 2277791"/>
                <a:gd name="connsiteY6" fmla="*/ 288817 h 1605568"/>
                <a:gd name="connsiteX7" fmla="*/ 1753603 w 2277791"/>
                <a:gd name="connsiteY7" fmla="*/ 106783 h 1605568"/>
                <a:gd name="connsiteX8" fmla="*/ 2244670 w 2277791"/>
                <a:gd name="connsiteY8" fmla="*/ 85617 h 1605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7791" h="1605568">
                  <a:moveTo>
                    <a:pt x="2244670" y="85617"/>
                  </a:moveTo>
                  <a:cubicBezTo>
                    <a:pt x="2075337" y="274000"/>
                    <a:pt x="1111547" y="985200"/>
                    <a:pt x="737603" y="1237083"/>
                  </a:cubicBezTo>
                  <a:cubicBezTo>
                    <a:pt x="363658" y="1488966"/>
                    <a:pt x="-22280" y="1644895"/>
                    <a:pt x="1003" y="1596917"/>
                  </a:cubicBezTo>
                  <a:cubicBezTo>
                    <a:pt x="24286" y="1548939"/>
                    <a:pt x="799692" y="1031767"/>
                    <a:pt x="877303" y="949217"/>
                  </a:cubicBezTo>
                  <a:cubicBezTo>
                    <a:pt x="954914" y="866667"/>
                    <a:pt x="442681" y="1150300"/>
                    <a:pt x="466670" y="1101617"/>
                  </a:cubicBezTo>
                  <a:cubicBezTo>
                    <a:pt x="490659" y="1052934"/>
                    <a:pt x="1021237" y="657117"/>
                    <a:pt x="1021237" y="657117"/>
                  </a:cubicBezTo>
                  <a:cubicBezTo>
                    <a:pt x="1190570" y="521650"/>
                    <a:pt x="1360609" y="380539"/>
                    <a:pt x="1482670" y="288817"/>
                  </a:cubicBezTo>
                  <a:cubicBezTo>
                    <a:pt x="1604731" y="197095"/>
                    <a:pt x="1621664" y="139944"/>
                    <a:pt x="1753603" y="106783"/>
                  </a:cubicBezTo>
                  <a:cubicBezTo>
                    <a:pt x="1885542" y="73622"/>
                    <a:pt x="2414003" y="-102766"/>
                    <a:pt x="2244670" y="85617"/>
                  </a:cubicBezTo>
                  <a:close/>
                </a:path>
              </a:pathLst>
            </a:custGeom>
            <a:solidFill>
              <a:srgbClr val="FF339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6" name="フリーフォーム: 図形 335">
              <a:extLst>
                <a:ext uri="{FF2B5EF4-FFF2-40B4-BE49-F238E27FC236}">
                  <a16:creationId xmlns:a16="http://schemas.microsoft.com/office/drawing/2014/main" id="{E9149C2A-5B87-4200-9347-66DBE1FD5D21}"/>
                </a:ext>
              </a:extLst>
            </p:cNvPr>
            <p:cNvSpPr/>
            <p:nvPr/>
          </p:nvSpPr>
          <p:spPr>
            <a:xfrm>
              <a:off x="420424" y="8119355"/>
              <a:ext cx="2501200" cy="1889707"/>
            </a:xfrm>
            <a:custGeom>
              <a:avLst/>
              <a:gdLst>
                <a:gd name="connsiteX0" fmla="*/ 2466709 w 2501200"/>
                <a:gd name="connsiteY0" fmla="*/ 17112 h 1889707"/>
                <a:gd name="connsiteX1" fmla="*/ 1361809 w 2501200"/>
                <a:gd name="connsiteY1" fmla="*/ 42512 h 1889707"/>
                <a:gd name="connsiteX2" fmla="*/ 760676 w 2501200"/>
                <a:gd name="connsiteY2" fmla="*/ 199145 h 1889707"/>
                <a:gd name="connsiteX3" fmla="*/ 468576 w 2501200"/>
                <a:gd name="connsiteY3" fmla="*/ 415045 h 1889707"/>
                <a:gd name="connsiteX4" fmla="*/ 163776 w 2501200"/>
                <a:gd name="connsiteY4" fmla="*/ 859545 h 1889707"/>
                <a:gd name="connsiteX5" fmla="*/ 62176 w 2501200"/>
                <a:gd name="connsiteY5" fmla="*/ 1126245 h 1889707"/>
                <a:gd name="connsiteX6" fmla="*/ 299243 w 2501200"/>
                <a:gd name="connsiteY6" fmla="*/ 457378 h 1889707"/>
                <a:gd name="connsiteX7" fmla="*/ 654843 w 2501200"/>
                <a:gd name="connsiteY7" fmla="*/ 216078 h 1889707"/>
                <a:gd name="connsiteX8" fmla="*/ 223043 w 2501200"/>
                <a:gd name="connsiteY8" fmla="*/ 880712 h 1889707"/>
                <a:gd name="connsiteX9" fmla="*/ 96043 w 2501200"/>
                <a:gd name="connsiteY9" fmla="*/ 1519945 h 1889707"/>
                <a:gd name="connsiteX10" fmla="*/ 1662376 w 2501200"/>
                <a:gd name="connsiteY10" fmla="*/ 897645 h 1889707"/>
                <a:gd name="connsiteX11" fmla="*/ 163776 w 2501200"/>
                <a:gd name="connsiteY11" fmla="*/ 1490312 h 1889707"/>
                <a:gd name="connsiteX12" fmla="*/ 1209409 w 2501200"/>
                <a:gd name="connsiteY12" fmla="*/ 1122012 h 1889707"/>
                <a:gd name="connsiteX13" fmla="*/ 1090876 w 2501200"/>
                <a:gd name="connsiteY13" fmla="*/ 1198212 h 1889707"/>
                <a:gd name="connsiteX14" fmla="*/ 1408376 w 2501200"/>
                <a:gd name="connsiteY14" fmla="*/ 1223612 h 1889707"/>
                <a:gd name="connsiteX15" fmla="*/ 1658143 w 2501200"/>
                <a:gd name="connsiteY15" fmla="*/ 1346378 h 1889707"/>
                <a:gd name="connsiteX16" fmla="*/ 1742809 w 2501200"/>
                <a:gd name="connsiteY16" fmla="*/ 1888245 h 1889707"/>
                <a:gd name="connsiteX17" fmla="*/ 1442243 w 2501200"/>
                <a:gd name="connsiteY17" fmla="*/ 1498778 h 1889707"/>
                <a:gd name="connsiteX18" fmla="*/ 972343 w 2501200"/>
                <a:gd name="connsiteY18" fmla="*/ 1274412 h 1889707"/>
                <a:gd name="connsiteX19" fmla="*/ 498209 w 2501200"/>
                <a:gd name="connsiteY19" fmla="*/ 1168578 h 1889707"/>
                <a:gd name="connsiteX20" fmla="*/ 1349109 w 2501200"/>
                <a:gd name="connsiteY20" fmla="*/ 673278 h 1889707"/>
                <a:gd name="connsiteX21" fmla="*/ 2009509 w 2501200"/>
                <a:gd name="connsiteY21" fmla="*/ 516645 h 1889707"/>
                <a:gd name="connsiteX22" fmla="*/ 2204243 w 2501200"/>
                <a:gd name="connsiteY22" fmla="*/ 271112 h 1889707"/>
                <a:gd name="connsiteX23" fmla="*/ 2466709 w 2501200"/>
                <a:gd name="connsiteY23" fmla="*/ 17112 h 188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01200" h="1889707">
                  <a:moveTo>
                    <a:pt x="2466709" y="17112"/>
                  </a:moveTo>
                  <a:cubicBezTo>
                    <a:pt x="2326303" y="-20988"/>
                    <a:pt x="1646148" y="12173"/>
                    <a:pt x="1361809" y="42512"/>
                  </a:cubicBezTo>
                  <a:cubicBezTo>
                    <a:pt x="1077470" y="72851"/>
                    <a:pt x="909548" y="137056"/>
                    <a:pt x="760676" y="199145"/>
                  </a:cubicBezTo>
                  <a:cubicBezTo>
                    <a:pt x="611804" y="261234"/>
                    <a:pt x="568059" y="304978"/>
                    <a:pt x="468576" y="415045"/>
                  </a:cubicBezTo>
                  <a:cubicBezTo>
                    <a:pt x="369093" y="525112"/>
                    <a:pt x="231509" y="741012"/>
                    <a:pt x="163776" y="859545"/>
                  </a:cubicBezTo>
                  <a:cubicBezTo>
                    <a:pt x="96043" y="978078"/>
                    <a:pt x="39598" y="1193273"/>
                    <a:pt x="62176" y="1126245"/>
                  </a:cubicBezTo>
                  <a:cubicBezTo>
                    <a:pt x="84754" y="1059217"/>
                    <a:pt x="200465" y="609073"/>
                    <a:pt x="299243" y="457378"/>
                  </a:cubicBezTo>
                  <a:cubicBezTo>
                    <a:pt x="398021" y="305684"/>
                    <a:pt x="667543" y="145522"/>
                    <a:pt x="654843" y="216078"/>
                  </a:cubicBezTo>
                  <a:cubicBezTo>
                    <a:pt x="642143" y="286634"/>
                    <a:pt x="316176" y="663401"/>
                    <a:pt x="223043" y="880712"/>
                  </a:cubicBezTo>
                  <a:cubicBezTo>
                    <a:pt x="129910" y="1098023"/>
                    <a:pt x="-143846" y="1517123"/>
                    <a:pt x="96043" y="1519945"/>
                  </a:cubicBezTo>
                  <a:cubicBezTo>
                    <a:pt x="335932" y="1522767"/>
                    <a:pt x="1651087" y="902584"/>
                    <a:pt x="1662376" y="897645"/>
                  </a:cubicBezTo>
                  <a:cubicBezTo>
                    <a:pt x="1673665" y="892706"/>
                    <a:pt x="239270" y="1452918"/>
                    <a:pt x="163776" y="1490312"/>
                  </a:cubicBezTo>
                  <a:cubicBezTo>
                    <a:pt x="88281" y="1527707"/>
                    <a:pt x="1054892" y="1170695"/>
                    <a:pt x="1209409" y="1122012"/>
                  </a:cubicBezTo>
                  <a:cubicBezTo>
                    <a:pt x="1363926" y="1073329"/>
                    <a:pt x="1057715" y="1181279"/>
                    <a:pt x="1090876" y="1198212"/>
                  </a:cubicBezTo>
                  <a:cubicBezTo>
                    <a:pt x="1124037" y="1215145"/>
                    <a:pt x="1313832" y="1198918"/>
                    <a:pt x="1408376" y="1223612"/>
                  </a:cubicBezTo>
                  <a:cubicBezTo>
                    <a:pt x="1502920" y="1248306"/>
                    <a:pt x="1602404" y="1235606"/>
                    <a:pt x="1658143" y="1346378"/>
                  </a:cubicBezTo>
                  <a:cubicBezTo>
                    <a:pt x="1713882" y="1457150"/>
                    <a:pt x="1778792" y="1862845"/>
                    <a:pt x="1742809" y="1888245"/>
                  </a:cubicBezTo>
                  <a:cubicBezTo>
                    <a:pt x="1706826" y="1913645"/>
                    <a:pt x="1570654" y="1601083"/>
                    <a:pt x="1442243" y="1498778"/>
                  </a:cubicBezTo>
                  <a:cubicBezTo>
                    <a:pt x="1313832" y="1396473"/>
                    <a:pt x="1129682" y="1329445"/>
                    <a:pt x="972343" y="1274412"/>
                  </a:cubicBezTo>
                  <a:cubicBezTo>
                    <a:pt x="815004" y="1219379"/>
                    <a:pt x="435415" y="1268767"/>
                    <a:pt x="498209" y="1168578"/>
                  </a:cubicBezTo>
                  <a:cubicBezTo>
                    <a:pt x="561003" y="1068389"/>
                    <a:pt x="1097226" y="781934"/>
                    <a:pt x="1349109" y="673278"/>
                  </a:cubicBezTo>
                  <a:cubicBezTo>
                    <a:pt x="1600992" y="564623"/>
                    <a:pt x="1866987" y="583673"/>
                    <a:pt x="2009509" y="516645"/>
                  </a:cubicBezTo>
                  <a:cubicBezTo>
                    <a:pt x="2152031" y="449617"/>
                    <a:pt x="2130160" y="356484"/>
                    <a:pt x="2204243" y="271112"/>
                  </a:cubicBezTo>
                  <a:cubicBezTo>
                    <a:pt x="2278326" y="185740"/>
                    <a:pt x="2607115" y="55212"/>
                    <a:pt x="2466709" y="17112"/>
                  </a:cubicBezTo>
                  <a:close/>
                </a:path>
              </a:pathLst>
            </a:custGeom>
            <a:solidFill>
              <a:srgbClr val="FF339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7" name="フリーフォーム: 図形 336">
              <a:extLst>
                <a:ext uri="{FF2B5EF4-FFF2-40B4-BE49-F238E27FC236}">
                  <a16:creationId xmlns:a16="http://schemas.microsoft.com/office/drawing/2014/main" id="{74721654-1032-4FAB-85D7-4C19DAB88F68}"/>
                </a:ext>
              </a:extLst>
            </p:cNvPr>
            <p:cNvSpPr/>
            <p:nvPr/>
          </p:nvSpPr>
          <p:spPr>
            <a:xfrm>
              <a:off x="724085" y="8731225"/>
              <a:ext cx="1809186" cy="620296"/>
            </a:xfrm>
            <a:custGeom>
              <a:avLst/>
              <a:gdLst>
                <a:gd name="connsiteX0" fmla="*/ 1722782 w 1809186"/>
                <a:gd name="connsiteY0" fmla="*/ 14842 h 620296"/>
                <a:gd name="connsiteX1" fmla="*/ 1130115 w 1809186"/>
                <a:gd name="connsiteY1" fmla="*/ 323875 h 620296"/>
                <a:gd name="connsiteX2" fmla="*/ 770282 w 1809186"/>
                <a:gd name="connsiteY2" fmla="*/ 514375 h 620296"/>
                <a:gd name="connsiteX3" fmla="*/ 1214782 w 1809186"/>
                <a:gd name="connsiteY3" fmla="*/ 192642 h 620296"/>
                <a:gd name="connsiteX4" fmla="*/ 16748 w 1809186"/>
                <a:gd name="connsiteY4" fmla="*/ 620208 h 620296"/>
                <a:gd name="connsiteX5" fmla="*/ 592482 w 1809186"/>
                <a:gd name="connsiteY5" fmla="*/ 150308 h 620296"/>
                <a:gd name="connsiteX6" fmla="*/ 1688915 w 1809186"/>
                <a:gd name="connsiteY6" fmla="*/ 57175 h 620296"/>
                <a:gd name="connsiteX7" fmla="*/ 1722782 w 1809186"/>
                <a:gd name="connsiteY7" fmla="*/ 14842 h 620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9186" h="620296">
                  <a:moveTo>
                    <a:pt x="1722782" y="14842"/>
                  </a:moveTo>
                  <a:cubicBezTo>
                    <a:pt x="1629649" y="59292"/>
                    <a:pt x="1130115" y="323875"/>
                    <a:pt x="1130115" y="323875"/>
                  </a:cubicBezTo>
                  <a:cubicBezTo>
                    <a:pt x="971365" y="407131"/>
                    <a:pt x="756171" y="536247"/>
                    <a:pt x="770282" y="514375"/>
                  </a:cubicBezTo>
                  <a:cubicBezTo>
                    <a:pt x="784393" y="492503"/>
                    <a:pt x="1340371" y="175003"/>
                    <a:pt x="1214782" y="192642"/>
                  </a:cubicBezTo>
                  <a:cubicBezTo>
                    <a:pt x="1089193" y="210281"/>
                    <a:pt x="120465" y="627264"/>
                    <a:pt x="16748" y="620208"/>
                  </a:cubicBezTo>
                  <a:cubicBezTo>
                    <a:pt x="-86969" y="613152"/>
                    <a:pt x="313788" y="244147"/>
                    <a:pt x="592482" y="150308"/>
                  </a:cubicBezTo>
                  <a:cubicBezTo>
                    <a:pt x="871176" y="56469"/>
                    <a:pt x="1506882" y="76225"/>
                    <a:pt x="1688915" y="57175"/>
                  </a:cubicBezTo>
                  <a:cubicBezTo>
                    <a:pt x="1870948" y="38125"/>
                    <a:pt x="1815915" y="-29608"/>
                    <a:pt x="1722782" y="14842"/>
                  </a:cubicBezTo>
                  <a:close/>
                </a:path>
              </a:pathLst>
            </a:custGeom>
            <a:solidFill>
              <a:srgbClr val="FF339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8" name="フリーフォーム: 図形 337">
              <a:extLst>
                <a:ext uri="{FF2B5EF4-FFF2-40B4-BE49-F238E27FC236}">
                  <a16:creationId xmlns:a16="http://schemas.microsoft.com/office/drawing/2014/main" id="{5EAB3CE9-2660-40F6-978B-E4B0DCAAFD78}"/>
                </a:ext>
              </a:extLst>
            </p:cNvPr>
            <p:cNvSpPr/>
            <p:nvPr/>
          </p:nvSpPr>
          <p:spPr>
            <a:xfrm>
              <a:off x="414373" y="9075428"/>
              <a:ext cx="1045661" cy="1500351"/>
            </a:xfrm>
            <a:custGeom>
              <a:avLst/>
              <a:gdLst>
                <a:gd name="connsiteX0" fmla="*/ 978394 w 1045661"/>
                <a:gd name="connsiteY0" fmla="*/ 178639 h 1500351"/>
                <a:gd name="connsiteX1" fmla="*/ 601627 w 1045661"/>
                <a:gd name="connsiteY1" fmla="*/ 284472 h 1500351"/>
                <a:gd name="connsiteX2" fmla="*/ 474627 w 1045661"/>
                <a:gd name="connsiteY2" fmla="*/ 377605 h 1500351"/>
                <a:gd name="connsiteX3" fmla="*/ 470394 w 1045661"/>
                <a:gd name="connsiteY3" fmla="*/ 601972 h 1500351"/>
                <a:gd name="connsiteX4" fmla="*/ 830227 w 1045661"/>
                <a:gd name="connsiteY4" fmla="*/ 1499439 h 1500351"/>
                <a:gd name="connsiteX5" fmla="*/ 466160 w 1045661"/>
                <a:gd name="connsiteY5" fmla="*/ 784005 h 1500351"/>
                <a:gd name="connsiteX6" fmla="*/ 724394 w 1045661"/>
                <a:gd name="connsiteY6" fmla="*/ 1444405 h 1500351"/>
                <a:gd name="connsiteX7" fmla="*/ 279894 w 1045661"/>
                <a:gd name="connsiteY7" fmla="*/ 1126905 h 1500351"/>
                <a:gd name="connsiteX8" fmla="*/ 34360 w 1045661"/>
                <a:gd name="connsiteY8" fmla="*/ 585039 h 1500351"/>
                <a:gd name="connsiteX9" fmla="*/ 1041894 w 1045661"/>
                <a:gd name="connsiteY9" fmla="*/ 839 h 1500351"/>
                <a:gd name="connsiteX10" fmla="*/ 398427 w 1045661"/>
                <a:gd name="connsiteY10" fmla="*/ 449572 h 1500351"/>
                <a:gd name="connsiteX11" fmla="*/ 978394 w 1045661"/>
                <a:gd name="connsiteY11" fmla="*/ 178639 h 1500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45661" h="1500351">
                  <a:moveTo>
                    <a:pt x="978394" y="178639"/>
                  </a:moveTo>
                  <a:cubicBezTo>
                    <a:pt x="1012261" y="151122"/>
                    <a:pt x="685588" y="251311"/>
                    <a:pt x="601627" y="284472"/>
                  </a:cubicBezTo>
                  <a:cubicBezTo>
                    <a:pt x="517666" y="317633"/>
                    <a:pt x="496499" y="324688"/>
                    <a:pt x="474627" y="377605"/>
                  </a:cubicBezTo>
                  <a:cubicBezTo>
                    <a:pt x="452755" y="430522"/>
                    <a:pt x="411127" y="415000"/>
                    <a:pt x="470394" y="601972"/>
                  </a:cubicBezTo>
                  <a:cubicBezTo>
                    <a:pt x="529661" y="788944"/>
                    <a:pt x="830933" y="1469100"/>
                    <a:pt x="830227" y="1499439"/>
                  </a:cubicBezTo>
                  <a:cubicBezTo>
                    <a:pt x="829521" y="1529778"/>
                    <a:pt x="483799" y="793177"/>
                    <a:pt x="466160" y="784005"/>
                  </a:cubicBezTo>
                  <a:cubicBezTo>
                    <a:pt x="448521" y="774833"/>
                    <a:pt x="755438" y="1387255"/>
                    <a:pt x="724394" y="1444405"/>
                  </a:cubicBezTo>
                  <a:cubicBezTo>
                    <a:pt x="693350" y="1501555"/>
                    <a:pt x="394900" y="1270133"/>
                    <a:pt x="279894" y="1126905"/>
                  </a:cubicBezTo>
                  <a:cubicBezTo>
                    <a:pt x="164888" y="983677"/>
                    <a:pt x="-92640" y="772717"/>
                    <a:pt x="34360" y="585039"/>
                  </a:cubicBezTo>
                  <a:cubicBezTo>
                    <a:pt x="161360" y="397361"/>
                    <a:pt x="981216" y="23417"/>
                    <a:pt x="1041894" y="839"/>
                  </a:cubicBezTo>
                  <a:cubicBezTo>
                    <a:pt x="1102572" y="-21739"/>
                    <a:pt x="410421" y="418528"/>
                    <a:pt x="398427" y="449572"/>
                  </a:cubicBezTo>
                  <a:cubicBezTo>
                    <a:pt x="386433" y="480616"/>
                    <a:pt x="944527" y="206156"/>
                    <a:pt x="978394" y="178639"/>
                  </a:cubicBezTo>
                  <a:close/>
                </a:path>
              </a:pathLst>
            </a:custGeom>
            <a:solidFill>
              <a:srgbClr val="FF339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9" name="フリーフォーム: 図形 338">
              <a:extLst>
                <a:ext uri="{FF2B5EF4-FFF2-40B4-BE49-F238E27FC236}">
                  <a16:creationId xmlns:a16="http://schemas.microsoft.com/office/drawing/2014/main" id="{F0FD8F71-83D3-4B8E-8D40-8E90719C707E}"/>
                </a:ext>
              </a:extLst>
            </p:cNvPr>
            <p:cNvSpPr/>
            <p:nvPr/>
          </p:nvSpPr>
          <p:spPr>
            <a:xfrm>
              <a:off x="1457661" y="9519269"/>
              <a:ext cx="773504" cy="1378982"/>
            </a:xfrm>
            <a:custGeom>
              <a:avLst/>
              <a:gdLst>
                <a:gd name="connsiteX0" fmla="*/ 773306 w 773504"/>
                <a:gd name="connsiteY0" fmla="*/ 488331 h 1378982"/>
                <a:gd name="connsiteX1" fmla="*/ 472739 w 773504"/>
                <a:gd name="connsiteY1" fmla="*/ 822764 h 1378982"/>
                <a:gd name="connsiteX2" fmla="*/ 405006 w 773504"/>
                <a:gd name="connsiteY2" fmla="*/ 1258798 h 1378982"/>
                <a:gd name="connsiteX3" fmla="*/ 709806 w 773504"/>
                <a:gd name="connsiteY3" fmla="*/ 615331 h 1378982"/>
                <a:gd name="connsiteX4" fmla="*/ 49406 w 773504"/>
                <a:gd name="connsiteY4" fmla="*/ 1373098 h 1378982"/>
                <a:gd name="connsiteX5" fmla="*/ 66339 w 773504"/>
                <a:gd name="connsiteY5" fmla="*/ 953998 h 1378982"/>
                <a:gd name="connsiteX6" fmla="*/ 214506 w 773504"/>
                <a:gd name="connsiteY6" fmla="*/ 712698 h 1378982"/>
                <a:gd name="connsiteX7" fmla="*/ 468506 w 773504"/>
                <a:gd name="connsiteY7" fmla="*/ 395198 h 1378982"/>
                <a:gd name="connsiteX8" fmla="*/ 320339 w 773504"/>
                <a:gd name="connsiteY8" fmla="*/ 1498 h 1378982"/>
                <a:gd name="connsiteX9" fmla="*/ 515072 w 773504"/>
                <a:gd name="connsiteY9" fmla="*/ 268198 h 1378982"/>
                <a:gd name="connsiteX10" fmla="*/ 773306 w 773504"/>
                <a:gd name="connsiteY10" fmla="*/ 488331 h 1378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3504" h="1378982">
                  <a:moveTo>
                    <a:pt x="773306" y="488331"/>
                  </a:moveTo>
                  <a:cubicBezTo>
                    <a:pt x="766250" y="580759"/>
                    <a:pt x="534122" y="694353"/>
                    <a:pt x="472739" y="822764"/>
                  </a:cubicBezTo>
                  <a:cubicBezTo>
                    <a:pt x="411356" y="951175"/>
                    <a:pt x="365495" y="1293370"/>
                    <a:pt x="405006" y="1258798"/>
                  </a:cubicBezTo>
                  <a:cubicBezTo>
                    <a:pt x="444517" y="1224226"/>
                    <a:pt x="769073" y="596281"/>
                    <a:pt x="709806" y="615331"/>
                  </a:cubicBezTo>
                  <a:cubicBezTo>
                    <a:pt x="650539" y="634381"/>
                    <a:pt x="156650" y="1316654"/>
                    <a:pt x="49406" y="1373098"/>
                  </a:cubicBezTo>
                  <a:cubicBezTo>
                    <a:pt x="-57838" y="1429542"/>
                    <a:pt x="38822" y="1064065"/>
                    <a:pt x="66339" y="953998"/>
                  </a:cubicBezTo>
                  <a:cubicBezTo>
                    <a:pt x="93856" y="843931"/>
                    <a:pt x="147478" y="805831"/>
                    <a:pt x="214506" y="712698"/>
                  </a:cubicBezTo>
                  <a:cubicBezTo>
                    <a:pt x="281534" y="619565"/>
                    <a:pt x="450867" y="513731"/>
                    <a:pt x="468506" y="395198"/>
                  </a:cubicBezTo>
                  <a:cubicBezTo>
                    <a:pt x="486145" y="276665"/>
                    <a:pt x="312578" y="22665"/>
                    <a:pt x="320339" y="1498"/>
                  </a:cubicBezTo>
                  <a:cubicBezTo>
                    <a:pt x="328100" y="-19669"/>
                    <a:pt x="432522" y="189176"/>
                    <a:pt x="515072" y="268198"/>
                  </a:cubicBezTo>
                  <a:cubicBezTo>
                    <a:pt x="597622" y="347220"/>
                    <a:pt x="780362" y="395903"/>
                    <a:pt x="773306" y="488331"/>
                  </a:cubicBezTo>
                  <a:close/>
                </a:path>
              </a:pathLst>
            </a:custGeom>
            <a:solidFill>
              <a:srgbClr val="FF339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0" name="フリーフォーム: 図形 339">
              <a:extLst>
                <a:ext uri="{FF2B5EF4-FFF2-40B4-BE49-F238E27FC236}">
                  <a16:creationId xmlns:a16="http://schemas.microsoft.com/office/drawing/2014/main" id="{B46392ED-8833-45FB-BE0A-021CF98D44CD}"/>
                </a:ext>
              </a:extLst>
            </p:cNvPr>
            <p:cNvSpPr/>
            <p:nvPr/>
          </p:nvSpPr>
          <p:spPr>
            <a:xfrm>
              <a:off x="3825282" y="8931996"/>
              <a:ext cx="549066" cy="1243522"/>
            </a:xfrm>
            <a:custGeom>
              <a:avLst/>
              <a:gdLst>
                <a:gd name="connsiteX0" fmla="*/ 230251 w 549066"/>
                <a:gd name="connsiteY0" fmla="*/ 4571 h 1243522"/>
                <a:gd name="connsiteX1" fmla="*/ 154051 w 549066"/>
                <a:gd name="connsiteY1" fmla="*/ 178137 h 1243522"/>
                <a:gd name="connsiteX2" fmla="*/ 374185 w 549066"/>
                <a:gd name="connsiteY2" fmla="*/ 601471 h 1243522"/>
                <a:gd name="connsiteX3" fmla="*/ 505418 w 549066"/>
                <a:gd name="connsiteY3" fmla="*/ 720004 h 1243522"/>
                <a:gd name="connsiteX4" fmla="*/ 518118 w 549066"/>
                <a:gd name="connsiteY4" fmla="*/ 800437 h 1243522"/>
                <a:gd name="connsiteX5" fmla="*/ 115951 w 549066"/>
                <a:gd name="connsiteY5" fmla="*/ 1240704 h 1243522"/>
                <a:gd name="connsiteX6" fmla="*/ 386885 w 549066"/>
                <a:gd name="connsiteY6" fmla="*/ 990937 h 1243522"/>
                <a:gd name="connsiteX7" fmla="*/ 120185 w 549066"/>
                <a:gd name="connsiteY7" fmla="*/ 1029037 h 1243522"/>
                <a:gd name="connsiteX8" fmla="*/ 348785 w 549066"/>
                <a:gd name="connsiteY8" fmla="*/ 736937 h 1243522"/>
                <a:gd name="connsiteX9" fmla="*/ 132885 w 549066"/>
                <a:gd name="connsiteY9" fmla="*/ 482937 h 1243522"/>
                <a:gd name="connsiteX10" fmla="*/ 1651 w 549066"/>
                <a:gd name="connsiteY10" fmla="*/ 343237 h 1243522"/>
                <a:gd name="connsiteX11" fmla="*/ 230251 w 549066"/>
                <a:gd name="connsiteY11" fmla="*/ 4571 h 124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9066" h="1243522">
                  <a:moveTo>
                    <a:pt x="230251" y="4571"/>
                  </a:moveTo>
                  <a:cubicBezTo>
                    <a:pt x="255651" y="-22946"/>
                    <a:pt x="130062" y="78654"/>
                    <a:pt x="154051" y="178137"/>
                  </a:cubicBezTo>
                  <a:cubicBezTo>
                    <a:pt x="178040" y="277620"/>
                    <a:pt x="315624" y="511160"/>
                    <a:pt x="374185" y="601471"/>
                  </a:cubicBezTo>
                  <a:cubicBezTo>
                    <a:pt x="432746" y="691782"/>
                    <a:pt x="481429" y="686843"/>
                    <a:pt x="505418" y="720004"/>
                  </a:cubicBezTo>
                  <a:cubicBezTo>
                    <a:pt x="529407" y="753165"/>
                    <a:pt x="583029" y="713654"/>
                    <a:pt x="518118" y="800437"/>
                  </a:cubicBezTo>
                  <a:cubicBezTo>
                    <a:pt x="453207" y="887220"/>
                    <a:pt x="137823" y="1208954"/>
                    <a:pt x="115951" y="1240704"/>
                  </a:cubicBezTo>
                  <a:cubicBezTo>
                    <a:pt x="94079" y="1272454"/>
                    <a:pt x="386179" y="1026215"/>
                    <a:pt x="386885" y="990937"/>
                  </a:cubicBezTo>
                  <a:cubicBezTo>
                    <a:pt x="387591" y="955659"/>
                    <a:pt x="126535" y="1071370"/>
                    <a:pt x="120185" y="1029037"/>
                  </a:cubicBezTo>
                  <a:cubicBezTo>
                    <a:pt x="113835" y="986704"/>
                    <a:pt x="346668" y="827954"/>
                    <a:pt x="348785" y="736937"/>
                  </a:cubicBezTo>
                  <a:cubicBezTo>
                    <a:pt x="350902" y="645920"/>
                    <a:pt x="190741" y="548554"/>
                    <a:pt x="132885" y="482937"/>
                  </a:cubicBezTo>
                  <a:cubicBezTo>
                    <a:pt x="75029" y="417320"/>
                    <a:pt x="-13166" y="420848"/>
                    <a:pt x="1651" y="343237"/>
                  </a:cubicBezTo>
                  <a:cubicBezTo>
                    <a:pt x="16468" y="265626"/>
                    <a:pt x="204851" y="32088"/>
                    <a:pt x="230251" y="4571"/>
                  </a:cubicBezTo>
                  <a:close/>
                </a:path>
              </a:pathLst>
            </a:custGeom>
            <a:solidFill>
              <a:srgbClr val="FF339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1" name="フリーフォーム: 図形 340">
              <a:extLst>
                <a:ext uri="{FF2B5EF4-FFF2-40B4-BE49-F238E27FC236}">
                  <a16:creationId xmlns:a16="http://schemas.microsoft.com/office/drawing/2014/main" id="{5EEF03B1-EABF-4C16-85F8-2113621146B7}"/>
                </a:ext>
              </a:extLst>
            </p:cNvPr>
            <p:cNvSpPr/>
            <p:nvPr/>
          </p:nvSpPr>
          <p:spPr>
            <a:xfrm>
              <a:off x="2494295" y="9680931"/>
              <a:ext cx="1872497" cy="1166368"/>
            </a:xfrm>
            <a:custGeom>
              <a:avLst/>
              <a:gdLst>
                <a:gd name="connsiteX0" fmla="*/ 1633205 w 1872497"/>
                <a:gd name="connsiteY0" fmla="*/ 390169 h 1166368"/>
                <a:gd name="connsiteX1" fmla="*/ 824638 w 1872497"/>
                <a:gd name="connsiteY1" fmla="*/ 589136 h 1166368"/>
                <a:gd name="connsiteX2" fmla="*/ 274305 w 1872497"/>
                <a:gd name="connsiteY2" fmla="*/ 728836 h 1166368"/>
                <a:gd name="connsiteX3" fmla="*/ 11838 w 1872497"/>
                <a:gd name="connsiteY3" fmla="*/ 1071736 h 1166368"/>
                <a:gd name="connsiteX4" fmla="*/ 397072 w 1872497"/>
                <a:gd name="connsiteY4" fmla="*/ 580669 h 1166368"/>
                <a:gd name="connsiteX5" fmla="*/ 11838 w 1872497"/>
                <a:gd name="connsiteY5" fmla="*/ 1164869 h 1166368"/>
                <a:gd name="connsiteX6" fmla="*/ 143072 w 1872497"/>
                <a:gd name="connsiteY6" fmla="*/ 741536 h 1166368"/>
                <a:gd name="connsiteX7" fmla="*/ 587572 w 1872497"/>
                <a:gd name="connsiteY7" fmla="*/ 504469 h 1166368"/>
                <a:gd name="connsiteX8" fmla="*/ 1226805 w 1872497"/>
                <a:gd name="connsiteY8" fmla="*/ 394402 h 1166368"/>
                <a:gd name="connsiteX9" fmla="*/ 1400372 w 1872497"/>
                <a:gd name="connsiteY9" fmla="*/ 297036 h 1166368"/>
                <a:gd name="connsiteX10" fmla="*/ 1866038 w 1872497"/>
                <a:gd name="connsiteY10" fmla="*/ 702 h 1166368"/>
                <a:gd name="connsiteX11" fmla="*/ 1633205 w 1872497"/>
                <a:gd name="connsiteY11" fmla="*/ 390169 h 1166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72497" h="1166368">
                  <a:moveTo>
                    <a:pt x="1633205" y="390169"/>
                  </a:moveTo>
                  <a:cubicBezTo>
                    <a:pt x="1459638" y="488241"/>
                    <a:pt x="824638" y="589136"/>
                    <a:pt x="824638" y="589136"/>
                  </a:cubicBezTo>
                  <a:cubicBezTo>
                    <a:pt x="598155" y="645580"/>
                    <a:pt x="409772" y="648403"/>
                    <a:pt x="274305" y="728836"/>
                  </a:cubicBezTo>
                  <a:cubicBezTo>
                    <a:pt x="138838" y="809269"/>
                    <a:pt x="-8623" y="1096430"/>
                    <a:pt x="11838" y="1071736"/>
                  </a:cubicBezTo>
                  <a:cubicBezTo>
                    <a:pt x="32299" y="1047042"/>
                    <a:pt x="397072" y="565147"/>
                    <a:pt x="397072" y="580669"/>
                  </a:cubicBezTo>
                  <a:cubicBezTo>
                    <a:pt x="397072" y="596191"/>
                    <a:pt x="54171" y="1138058"/>
                    <a:pt x="11838" y="1164869"/>
                  </a:cubicBezTo>
                  <a:cubicBezTo>
                    <a:pt x="-30495" y="1191680"/>
                    <a:pt x="47116" y="851603"/>
                    <a:pt x="143072" y="741536"/>
                  </a:cubicBezTo>
                  <a:cubicBezTo>
                    <a:pt x="239028" y="631469"/>
                    <a:pt x="406950" y="562325"/>
                    <a:pt x="587572" y="504469"/>
                  </a:cubicBezTo>
                  <a:cubicBezTo>
                    <a:pt x="768194" y="446613"/>
                    <a:pt x="1091338" y="428974"/>
                    <a:pt x="1226805" y="394402"/>
                  </a:cubicBezTo>
                  <a:cubicBezTo>
                    <a:pt x="1362272" y="359830"/>
                    <a:pt x="1293833" y="362653"/>
                    <a:pt x="1400372" y="297036"/>
                  </a:cubicBezTo>
                  <a:cubicBezTo>
                    <a:pt x="1506911" y="231419"/>
                    <a:pt x="1833583" y="-14820"/>
                    <a:pt x="1866038" y="702"/>
                  </a:cubicBezTo>
                  <a:cubicBezTo>
                    <a:pt x="1898493" y="16224"/>
                    <a:pt x="1806772" y="292097"/>
                    <a:pt x="1633205" y="390169"/>
                  </a:cubicBezTo>
                  <a:close/>
                </a:path>
              </a:pathLst>
            </a:custGeom>
            <a:solidFill>
              <a:srgbClr val="FF339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2" name="フリーフォーム: 図形 341">
              <a:extLst>
                <a:ext uri="{FF2B5EF4-FFF2-40B4-BE49-F238E27FC236}">
                  <a16:creationId xmlns:a16="http://schemas.microsoft.com/office/drawing/2014/main" id="{BF918126-9987-4A73-AA94-8DCEBC4F2D02}"/>
                </a:ext>
              </a:extLst>
            </p:cNvPr>
            <p:cNvSpPr/>
            <p:nvPr/>
          </p:nvSpPr>
          <p:spPr>
            <a:xfrm>
              <a:off x="1054040" y="7916113"/>
              <a:ext cx="2107859" cy="518951"/>
            </a:xfrm>
            <a:custGeom>
              <a:avLst/>
              <a:gdLst>
                <a:gd name="connsiteX0" fmla="*/ 29693 w 2107859"/>
                <a:gd name="connsiteY0" fmla="*/ 478587 h 518951"/>
                <a:gd name="connsiteX1" fmla="*/ 715493 w 2107859"/>
                <a:gd name="connsiteY1" fmla="*/ 499754 h 518951"/>
                <a:gd name="connsiteX2" fmla="*/ 292160 w 2107859"/>
                <a:gd name="connsiteY2" fmla="*/ 453187 h 518951"/>
                <a:gd name="connsiteX3" fmla="*/ 1231960 w 2107859"/>
                <a:gd name="connsiteY3" fmla="*/ 355820 h 518951"/>
                <a:gd name="connsiteX4" fmla="*/ 1104960 w 2107859"/>
                <a:gd name="connsiteY4" fmla="*/ 516687 h 518951"/>
                <a:gd name="connsiteX5" fmla="*/ 1701860 w 2107859"/>
                <a:gd name="connsiteY5" fmla="*/ 211887 h 518951"/>
                <a:gd name="connsiteX6" fmla="*/ 2104027 w 2107859"/>
                <a:gd name="connsiteY6" fmla="*/ 220 h 518951"/>
                <a:gd name="connsiteX7" fmla="*/ 1464793 w 2107859"/>
                <a:gd name="connsiteY7" fmla="*/ 249987 h 518951"/>
                <a:gd name="connsiteX8" fmla="*/ 677393 w 2107859"/>
                <a:gd name="connsiteY8" fmla="*/ 199187 h 518951"/>
                <a:gd name="connsiteX9" fmla="*/ 182093 w 2107859"/>
                <a:gd name="connsiteY9" fmla="*/ 334654 h 518951"/>
                <a:gd name="connsiteX10" fmla="*/ 29693 w 2107859"/>
                <a:gd name="connsiteY10" fmla="*/ 478587 h 518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07859" h="518951">
                  <a:moveTo>
                    <a:pt x="29693" y="478587"/>
                  </a:moveTo>
                  <a:cubicBezTo>
                    <a:pt x="118593" y="506104"/>
                    <a:pt x="671749" y="503987"/>
                    <a:pt x="715493" y="499754"/>
                  </a:cubicBezTo>
                  <a:cubicBezTo>
                    <a:pt x="759237" y="495521"/>
                    <a:pt x="206082" y="477176"/>
                    <a:pt x="292160" y="453187"/>
                  </a:cubicBezTo>
                  <a:cubicBezTo>
                    <a:pt x="378238" y="429198"/>
                    <a:pt x="1096493" y="345237"/>
                    <a:pt x="1231960" y="355820"/>
                  </a:cubicBezTo>
                  <a:cubicBezTo>
                    <a:pt x="1367427" y="366403"/>
                    <a:pt x="1026643" y="540676"/>
                    <a:pt x="1104960" y="516687"/>
                  </a:cubicBezTo>
                  <a:cubicBezTo>
                    <a:pt x="1183277" y="492698"/>
                    <a:pt x="1701860" y="211887"/>
                    <a:pt x="1701860" y="211887"/>
                  </a:cubicBezTo>
                  <a:cubicBezTo>
                    <a:pt x="1868371" y="125809"/>
                    <a:pt x="2143538" y="-6130"/>
                    <a:pt x="2104027" y="220"/>
                  </a:cubicBezTo>
                  <a:cubicBezTo>
                    <a:pt x="2064516" y="6570"/>
                    <a:pt x="1702565" y="216826"/>
                    <a:pt x="1464793" y="249987"/>
                  </a:cubicBezTo>
                  <a:cubicBezTo>
                    <a:pt x="1227021" y="283148"/>
                    <a:pt x="891176" y="185076"/>
                    <a:pt x="677393" y="199187"/>
                  </a:cubicBezTo>
                  <a:cubicBezTo>
                    <a:pt x="463610" y="213298"/>
                    <a:pt x="294982" y="294437"/>
                    <a:pt x="182093" y="334654"/>
                  </a:cubicBezTo>
                  <a:cubicBezTo>
                    <a:pt x="69204" y="374871"/>
                    <a:pt x="-59207" y="451070"/>
                    <a:pt x="29693" y="478587"/>
                  </a:cubicBezTo>
                  <a:close/>
                </a:path>
              </a:pathLst>
            </a:cu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3" name="フリーフォーム: 図形 342">
              <a:extLst>
                <a:ext uri="{FF2B5EF4-FFF2-40B4-BE49-F238E27FC236}">
                  <a16:creationId xmlns:a16="http://schemas.microsoft.com/office/drawing/2014/main" id="{7E83D398-3672-40AB-8CCC-B2467564CD95}"/>
                </a:ext>
              </a:extLst>
            </p:cNvPr>
            <p:cNvSpPr/>
            <p:nvPr/>
          </p:nvSpPr>
          <p:spPr>
            <a:xfrm>
              <a:off x="1577802" y="8192078"/>
              <a:ext cx="1254597" cy="791122"/>
            </a:xfrm>
            <a:custGeom>
              <a:avLst/>
              <a:gdLst>
                <a:gd name="connsiteX0" fmla="*/ 509231 w 1254597"/>
                <a:gd name="connsiteY0" fmla="*/ 24822 h 791122"/>
                <a:gd name="connsiteX1" fmla="*/ 716665 w 1254597"/>
                <a:gd name="connsiteY1" fmla="*/ 24822 h 791122"/>
                <a:gd name="connsiteX2" fmla="*/ 1250065 w 1254597"/>
                <a:gd name="connsiteY2" fmla="*/ 7889 h 791122"/>
                <a:gd name="connsiteX3" fmla="*/ 970665 w 1254597"/>
                <a:gd name="connsiteY3" fmla="*/ 168755 h 791122"/>
                <a:gd name="connsiteX4" fmla="*/ 919865 w 1254597"/>
                <a:gd name="connsiteY4" fmla="*/ 355022 h 791122"/>
                <a:gd name="connsiteX5" fmla="*/ 746298 w 1254597"/>
                <a:gd name="connsiteY5" fmla="*/ 439689 h 791122"/>
                <a:gd name="connsiteX6" fmla="*/ 1008765 w 1254597"/>
                <a:gd name="connsiteY6" fmla="*/ 469322 h 791122"/>
                <a:gd name="connsiteX7" fmla="*/ 458431 w 1254597"/>
                <a:gd name="connsiteY7" fmla="*/ 791055 h 791122"/>
                <a:gd name="connsiteX8" fmla="*/ 830965 w 1254597"/>
                <a:gd name="connsiteY8" fmla="*/ 498955 h 791122"/>
                <a:gd name="connsiteX9" fmla="*/ 399165 w 1254597"/>
                <a:gd name="connsiteY9" fmla="*/ 604789 h 791122"/>
                <a:gd name="connsiteX10" fmla="*/ 856365 w 1254597"/>
                <a:gd name="connsiteY10" fmla="*/ 261889 h 791122"/>
                <a:gd name="connsiteX11" fmla="*/ 1231 w 1254597"/>
                <a:gd name="connsiteY11" fmla="*/ 507422 h 791122"/>
                <a:gd name="connsiteX12" fmla="*/ 1080731 w 1254597"/>
                <a:gd name="connsiteY12" fmla="*/ 54455 h 791122"/>
                <a:gd name="connsiteX13" fmla="*/ 509231 w 1254597"/>
                <a:gd name="connsiteY13" fmla="*/ 24822 h 791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54597" h="791122">
                  <a:moveTo>
                    <a:pt x="509231" y="24822"/>
                  </a:moveTo>
                  <a:cubicBezTo>
                    <a:pt x="448553" y="19883"/>
                    <a:pt x="716665" y="24822"/>
                    <a:pt x="716665" y="24822"/>
                  </a:cubicBezTo>
                  <a:cubicBezTo>
                    <a:pt x="840137" y="22000"/>
                    <a:pt x="1207732" y="-16100"/>
                    <a:pt x="1250065" y="7889"/>
                  </a:cubicBezTo>
                  <a:cubicBezTo>
                    <a:pt x="1292398" y="31878"/>
                    <a:pt x="1025698" y="110900"/>
                    <a:pt x="970665" y="168755"/>
                  </a:cubicBezTo>
                  <a:cubicBezTo>
                    <a:pt x="915632" y="226611"/>
                    <a:pt x="957260" y="309866"/>
                    <a:pt x="919865" y="355022"/>
                  </a:cubicBezTo>
                  <a:cubicBezTo>
                    <a:pt x="882470" y="400178"/>
                    <a:pt x="731481" y="420639"/>
                    <a:pt x="746298" y="439689"/>
                  </a:cubicBezTo>
                  <a:cubicBezTo>
                    <a:pt x="761115" y="458739"/>
                    <a:pt x="1056743" y="410761"/>
                    <a:pt x="1008765" y="469322"/>
                  </a:cubicBezTo>
                  <a:cubicBezTo>
                    <a:pt x="960787" y="527883"/>
                    <a:pt x="488064" y="786116"/>
                    <a:pt x="458431" y="791055"/>
                  </a:cubicBezTo>
                  <a:cubicBezTo>
                    <a:pt x="428798" y="795994"/>
                    <a:pt x="840843" y="529999"/>
                    <a:pt x="830965" y="498955"/>
                  </a:cubicBezTo>
                  <a:cubicBezTo>
                    <a:pt x="821087" y="467911"/>
                    <a:pt x="394932" y="644300"/>
                    <a:pt x="399165" y="604789"/>
                  </a:cubicBezTo>
                  <a:cubicBezTo>
                    <a:pt x="403398" y="565278"/>
                    <a:pt x="922687" y="278117"/>
                    <a:pt x="856365" y="261889"/>
                  </a:cubicBezTo>
                  <a:cubicBezTo>
                    <a:pt x="790043" y="245661"/>
                    <a:pt x="-36163" y="541994"/>
                    <a:pt x="1231" y="507422"/>
                  </a:cubicBezTo>
                  <a:cubicBezTo>
                    <a:pt x="38625" y="472850"/>
                    <a:pt x="996064" y="132772"/>
                    <a:pt x="1080731" y="54455"/>
                  </a:cubicBezTo>
                  <a:cubicBezTo>
                    <a:pt x="1165398" y="-23862"/>
                    <a:pt x="569909" y="29761"/>
                    <a:pt x="509231" y="24822"/>
                  </a:cubicBezTo>
                  <a:close/>
                </a:path>
              </a:pathLst>
            </a:cu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4" name="フリーフォーム: 図形 343">
              <a:extLst>
                <a:ext uri="{FF2B5EF4-FFF2-40B4-BE49-F238E27FC236}">
                  <a16:creationId xmlns:a16="http://schemas.microsoft.com/office/drawing/2014/main" id="{108588C4-2CE1-44A7-88FB-FDCE8C0F1F1C}"/>
                </a:ext>
              </a:extLst>
            </p:cNvPr>
            <p:cNvSpPr/>
            <p:nvPr/>
          </p:nvSpPr>
          <p:spPr>
            <a:xfrm>
              <a:off x="3426990" y="7313312"/>
              <a:ext cx="696949" cy="383164"/>
            </a:xfrm>
            <a:custGeom>
              <a:avLst/>
              <a:gdLst>
                <a:gd name="connsiteX0" fmla="*/ 696277 w 696949"/>
                <a:gd name="connsiteY0" fmla="*/ 6121 h 383164"/>
                <a:gd name="connsiteX1" fmla="*/ 289877 w 696949"/>
                <a:gd name="connsiteY1" fmla="*/ 107721 h 383164"/>
                <a:gd name="connsiteX2" fmla="*/ 2010 w 696949"/>
                <a:gd name="connsiteY2" fmla="*/ 382888 h 383164"/>
                <a:gd name="connsiteX3" fmla="*/ 188277 w 696949"/>
                <a:gd name="connsiteY3" fmla="*/ 52688 h 383164"/>
                <a:gd name="connsiteX4" fmla="*/ 696277 w 696949"/>
                <a:gd name="connsiteY4" fmla="*/ 6121 h 383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6949" h="383164">
                  <a:moveTo>
                    <a:pt x="696277" y="6121"/>
                  </a:moveTo>
                  <a:cubicBezTo>
                    <a:pt x="713210" y="15293"/>
                    <a:pt x="405588" y="44927"/>
                    <a:pt x="289877" y="107721"/>
                  </a:cubicBezTo>
                  <a:cubicBezTo>
                    <a:pt x="174166" y="170516"/>
                    <a:pt x="18943" y="392060"/>
                    <a:pt x="2010" y="382888"/>
                  </a:cubicBezTo>
                  <a:cubicBezTo>
                    <a:pt x="-14923" y="373716"/>
                    <a:pt x="77505" y="116188"/>
                    <a:pt x="188277" y="52688"/>
                  </a:cubicBezTo>
                  <a:cubicBezTo>
                    <a:pt x="299049" y="-10812"/>
                    <a:pt x="679344" y="-3051"/>
                    <a:pt x="696277" y="6121"/>
                  </a:cubicBezTo>
                  <a:close/>
                </a:path>
              </a:pathLst>
            </a:cu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5" name="フリーフォーム: 図形 344">
              <a:extLst>
                <a:ext uri="{FF2B5EF4-FFF2-40B4-BE49-F238E27FC236}">
                  <a16:creationId xmlns:a16="http://schemas.microsoft.com/office/drawing/2014/main" id="{463CFC60-A8DB-4CC3-9245-6E46C51A6333}"/>
                </a:ext>
              </a:extLst>
            </p:cNvPr>
            <p:cNvSpPr/>
            <p:nvPr/>
          </p:nvSpPr>
          <p:spPr>
            <a:xfrm>
              <a:off x="3830095" y="7524721"/>
              <a:ext cx="389093" cy="725767"/>
            </a:xfrm>
            <a:custGeom>
              <a:avLst/>
              <a:gdLst>
                <a:gd name="connsiteX0" fmla="*/ 382072 w 389093"/>
                <a:gd name="connsiteY0" fmla="*/ 6379 h 725767"/>
                <a:gd name="connsiteX1" fmla="*/ 242372 w 389093"/>
                <a:gd name="connsiteY1" fmla="*/ 205346 h 725767"/>
                <a:gd name="connsiteX2" fmla="*/ 136538 w 389093"/>
                <a:gd name="connsiteY2" fmla="*/ 446646 h 725767"/>
                <a:gd name="connsiteX3" fmla="*/ 102672 w 389093"/>
                <a:gd name="connsiteY3" fmla="*/ 544012 h 725767"/>
                <a:gd name="connsiteX4" fmla="*/ 191572 w 389093"/>
                <a:gd name="connsiteY4" fmla="*/ 721812 h 725767"/>
                <a:gd name="connsiteX5" fmla="*/ 170405 w 389093"/>
                <a:gd name="connsiteY5" fmla="*/ 649846 h 725767"/>
                <a:gd name="connsiteX6" fmla="*/ 5305 w 389093"/>
                <a:gd name="connsiteY6" fmla="*/ 450879 h 725767"/>
                <a:gd name="connsiteX7" fmla="*/ 382072 w 389093"/>
                <a:gd name="connsiteY7" fmla="*/ 6379 h 725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9093" h="725767">
                  <a:moveTo>
                    <a:pt x="382072" y="6379"/>
                  </a:moveTo>
                  <a:cubicBezTo>
                    <a:pt x="421583" y="-34543"/>
                    <a:pt x="283294" y="131968"/>
                    <a:pt x="242372" y="205346"/>
                  </a:cubicBezTo>
                  <a:cubicBezTo>
                    <a:pt x="201450" y="278724"/>
                    <a:pt x="159821" y="390202"/>
                    <a:pt x="136538" y="446646"/>
                  </a:cubicBezTo>
                  <a:cubicBezTo>
                    <a:pt x="113255" y="503090"/>
                    <a:pt x="93500" y="498151"/>
                    <a:pt x="102672" y="544012"/>
                  </a:cubicBezTo>
                  <a:cubicBezTo>
                    <a:pt x="111844" y="589873"/>
                    <a:pt x="180283" y="704173"/>
                    <a:pt x="191572" y="721812"/>
                  </a:cubicBezTo>
                  <a:cubicBezTo>
                    <a:pt x="202861" y="739451"/>
                    <a:pt x="201449" y="695001"/>
                    <a:pt x="170405" y="649846"/>
                  </a:cubicBezTo>
                  <a:cubicBezTo>
                    <a:pt x="139361" y="604691"/>
                    <a:pt x="-32089" y="561651"/>
                    <a:pt x="5305" y="450879"/>
                  </a:cubicBezTo>
                  <a:cubicBezTo>
                    <a:pt x="42699" y="340107"/>
                    <a:pt x="342561" y="47301"/>
                    <a:pt x="382072" y="6379"/>
                  </a:cubicBezTo>
                  <a:close/>
                </a:path>
              </a:pathLst>
            </a:cu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6" name="フリーフォーム: 図形 345">
              <a:extLst>
                <a:ext uri="{FF2B5EF4-FFF2-40B4-BE49-F238E27FC236}">
                  <a16:creationId xmlns:a16="http://schemas.microsoft.com/office/drawing/2014/main" id="{CC5DF9CA-5EB5-4923-BE5E-A2E7AA4E12D5}"/>
                </a:ext>
              </a:extLst>
            </p:cNvPr>
            <p:cNvSpPr/>
            <p:nvPr/>
          </p:nvSpPr>
          <p:spPr>
            <a:xfrm>
              <a:off x="1717103" y="7640563"/>
              <a:ext cx="2514775" cy="2498446"/>
            </a:xfrm>
            <a:custGeom>
              <a:avLst/>
              <a:gdLst>
                <a:gd name="connsiteX0" fmla="*/ 2063264 w 2514775"/>
                <a:gd name="connsiteY0" fmla="*/ 26004 h 2498446"/>
                <a:gd name="connsiteX1" fmla="*/ 18564 w 2514775"/>
                <a:gd name="connsiteY1" fmla="*/ 1473804 h 2498446"/>
                <a:gd name="connsiteX2" fmla="*/ 1000697 w 2514775"/>
                <a:gd name="connsiteY2" fmla="*/ 1050470 h 2498446"/>
                <a:gd name="connsiteX3" fmla="*/ 86297 w 2514775"/>
                <a:gd name="connsiteY3" fmla="*/ 1651604 h 2498446"/>
                <a:gd name="connsiteX4" fmla="*/ 526564 w 2514775"/>
                <a:gd name="connsiteY4" fmla="*/ 2113037 h 2498446"/>
                <a:gd name="connsiteX5" fmla="*/ 416497 w 2514775"/>
                <a:gd name="connsiteY5" fmla="*/ 2498270 h 2498446"/>
                <a:gd name="connsiteX6" fmla="*/ 1233530 w 2514775"/>
                <a:gd name="connsiteY6" fmla="*/ 2159604 h 2498446"/>
                <a:gd name="connsiteX7" fmla="*/ 2482364 w 2514775"/>
                <a:gd name="connsiteY7" fmla="*/ 1922537 h 2498446"/>
                <a:gd name="connsiteX8" fmla="*/ 1415564 w 2514775"/>
                <a:gd name="connsiteY8" fmla="*/ 1689704 h 2498446"/>
                <a:gd name="connsiteX9" fmla="*/ 1754230 w 2514775"/>
                <a:gd name="connsiteY9" fmla="*/ 1482270 h 2498446"/>
                <a:gd name="connsiteX10" fmla="*/ 1851597 w 2514775"/>
                <a:gd name="connsiteY10" fmla="*/ 1304470 h 2498446"/>
                <a:gd name="connsiteX11" fmla="*/ 1965897 w 2514775"/>
                <a:gd name="connsiteY11" fmla="*/ 1063170 h 2498446"/>
                <a:gd name="connsiteX12" fmla="*/ 2486597 w 2514775"/>
                <a:gd name="connsiteY12" fmla="*/ 847270 h 2498446"/>
                <a:gd name="connsiteX13" fmla="*/ 1000697 w 2514775"/>
                <a:gd name="connsiteY13" fmla="*/ 1215570 h 2498446"/>
                <a:gd name="connsiteX14" fmla="*/ 1940497 w 2514775"/>
                <a:gd name="connsiteY14" fmla="*/ 661004 h 2498446"/>
                <a:gd name="connsiteX15" fmla="*/ 1821964 w 2514775"/>
                <a:gd name="connsiteY15" fmla="*/ 550937 h 2498446"/>
                <a:gd name="connsiteX16" fmla="*/ 2063264 w 2514775"/>
                <a:gd name="connsiteY16" fmla="*/ 26004 h 2498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14775" h="2498446">
                  <a:moveTo>
                    <a:pt x="2063264" y="26004"/>
                  </a:moveTo>
                  <a:cubicBezTo>
                    <a:pt x="1762697" y="179815"/>
                    <a:pt x="195658" y="1303060"/>
                    <a:pt x="18564" y="1473804"/>
                  </a:cubicBezTo>
                  <a:cubicBezTo>
                    <a:pt x="-158530" y="1644548"/>
                    <a:pt x="989408" y="1020837"/>
                    <a:pt x="1000697" y="1050470"/>
                  </a:cubicBezTo>
                  <a:cubicBezTo>
                    <a:pt x="1011986" y="1080103"/>
                    <a:pt x="165319" y="1474510"/>
                    <a:pt x="86297" y="1651604"/>
                  </a:cubicBezTo>
                  <a:cubicBezTo>
                    <a:pt x="7275" y="1828698"/>
                    <a:pt x="471531" y="1971926"/>
                    <a:pt x="526564" y="2113037"/>
                  </a:cubicBezTo>
                  <a:cubicBezTo>
                    <a:pt x="581597" y="2254148"/>
                    <a:pt x="298669" y="2490509"/>
                    <a:pt x="416497" y="2498270"/>
                  </a:cubicBezTo>
                  <a:cubicBezTo>
                    <a:pt x="534325" y="2506031"/>
                    <a:pt x="889219" y="2255559"/>
                    <a:pt x="1233530" y="2159604"/>
                  </a:cubicBezTo>
                  <a:cubicBezTo>
                    <a:pt x="1577841" y="2063649"/>
                    <a:pt x="2452025" y="2000854"/>
                    <a:pt x="2482364" y="1922537"/>
                  </a:cubicBezTo>
                  <a:cubicBezTo>
                    <a:pt x="2512703" y="1844220"/>
                    <a:pt x="1536920" y="1763082"/>
                    <a:pt x="1415564" y="1689704"/>
                  </a:cubicBezTo>
                  <a:cubicBezTo>
                    <a:pt x="1294208" y="1616326"/>
                    <a:pt x="1681558" y="1546476"/>
                    <a:pt x="1754230" y="1482270"/>
                  </a:cubicBezTo>
                  <a:cubicBezTo>
                    <a:pt x="1826902" y="1418064"/>
                    <a:pt x="1816319" y="1374320"/>
                    <a:pt x="1851597" y="1304470"/>
                  </a:cubicBezTo>
                  <a:cubicBezTo>
                    <a:pt x="1886875" y="1234620"/>
                    <a:pt x="1860064" y="1139370"/>
                    <a:pt x="1965897" y="1063170"/>
                  </a:cubicBezTo>
                  <a:cubicBezTo>
                    <a:pt x="2071730" y="986970"/>
                    <a:pt x="2647464" y="821870"/>
                    <a:pt x="2486597" y="847270"/>
                  </a:cubicBezTo>
                  <a:cubicBezTo>
                    <a:pt x="2325730" y="872670"/>
                    <a:pt x="1091714" y="1246614"/>
                    <a:pt x="1000697" y="1215570"/>
                  </a:cubicBezTo>
                  <a:cubicBezTo>
                    <a:pt x="909680" y="1184526"/>
                    <a:pt x="1803619" y="771776"/>
                    <a:pt x="1940497" y="661004"/>
                  </a:cubicBezTo>
                  <a:cubicBezTo>
                    <a:pt x="2077375" y="550232"/>
                    <a:pt x="1802209" y="655359"/>
                    <a:pt x="1821964" y="550937"/>
                  </a:cubicBezTo>
                  <a:cubicBezTo>
                    <a:pt x="1841719" y="446515"/>
                    <a:pt x="2363831" y="-127807"/>
                    <a:pt x="2063264" y="26004"/>
                  </a:cubicBezTo>
                  <a:close/>
                </a:path>
              </a:pathLst>
            </a:cu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7" name="フリーフォーム: 図形 346">
              <a:extLst>
                <a:ext uri="{FF2B5EF4-FFF2-40B4-BE49-F238E27FC236}">
                  <a16:creationId xmlns:a16="http://schemas.microsoft.com/office/drawing/2014/main" id="{3B7FC62B-7F1F-4ED9-9A28-3A31873450BB}"/>
                </a:ext>
              </a:extLst>
            </p:cNvPr>
            <p:cNvSpPr/>
            <p:nvPr/>
          </p:nvSpPr>
          <p:spPr>
            <a:xfrm>
              <a:off x="1476861" y="8254659"/>
              <a:ext cx="1501540" cy="1010554"/>
            </a:xfrm>
            <a:custGeom>
              <a:avLst/>
              <a:gdLst>
                <a:gd name="connsiteX0" fmla="*/ 1410272 w 1501540"/>
                <a:gd name="connsiteY0" fmla="*/ 8808 h 1010554"/>
                <a:gd name="connsiteX1" fmla="*/ 25972 w 1501540"/>
                <a:gd name="connsiteY1" fmla="*/ 961308 h 1010554"/>
                <a:gd name="connsiteX2" fmla="*/ 512806 w 1501540"/>
                <a:gd name="connsiteY2" fmla="*/ 868174 h 1010554"/>
                <a:gd name="connsiteX3" fmla="*/ 597472 w 1501540"/>
                <a:gd name="connsiteY3" fmla="*/ 817374 h 1010554"/>
                <a:gd name="connsiteX4" fmla="*/ 1287506 w 1501540"/>
                <a:gd name="connsiteY4" fmla="*/ 504108 h 1010554"/>
                <a:gd name="connsiteX5" fmla="*/ 1410272 w 1501540"/>
                <a:gd name="connsiteY5" fmla="*/ 8808 h 101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1540" h="1010554">
                  <a:moveTo>
                    <a:pt x="1410272" y="8808"/>
                  </a:moveTo>
                  <a:cubicBezTo>
                    <a:pt x="1200016" y="85008"/>
                    <a:pt x="175550" y="818080"/>
                    <a:pt x="25972" y="961308"/>
                  </a:cubicBezTo>
                  <a:cubicBezTo>
                    <a:pt x="-123606" y="1104536"/>
                    <a:pt x="417556" y="892163"/>
                    <a:pt x="512806" y="868174"/>
                  </a:cubicBezTo>
                  <a:cubicBezTo>
                    <a:pt x="608056" y="844185"/>
                    <a:pt x="468355" y="878052"/>
                    <a:pt x="597472" y="817374"/>
                  </a:cubicBezTo>
                  <a:cubicBezTo>
                    <a:pt x="726589" y="756696"/>
                    <a:pt x="1155567" y="636047"/>
                    <a:pt x="1287506" y="504108"/>
                  </a:cubicBezTo>
                  <a:cubicBezTo>
                    <a:pt x="1419445" y="372169"/>
                    <a:pt x="1620528" y="-67392"/>
                    <a:pt x="1410272" y="8808"/>
                  </a:cubicBezTo>
                  <a:close/>
                </a:path>
              </a:pathLst>
            </a:cu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8" name="フリーフォーム: 図形 347">
              <a:extLst>
                <a:ext uri="{FF2B5EF4-FFF2-40B4-BE49-F238E27FC236}">
                  <a16:creationId xmlns:a16="http://schemas.microsoft.com/office/drawing/2014/main" id="{6AE72FAB-5F9F-418D-AB5D-9967ADFE4EFF}"/>
                </a:ext>
              </a:extLst>
            </p:cNvPr>
            <p:cNvSpPr/>
            <p:nvPr/>
          </p:nvSpPr>
          <p:spPr>
            <a:xfrm>
              <a:off x="2993609" y="7677193"/>
              <a:ext cx="1025512" cy="926896"/>
            </a:xfrm>
            <a:custGeom>
              <a:avLst/>
              <a:gdLst>
                <a:gd name="connsiteX0" fmla="*/ 1019591 w 1025512"/>
                <a:gd name="connsiteY0" fmla="*/ 2074 h 926896"/>
                <a:gd name="connsiteX1" fmla="*/ 862958 w 1025512"/>
                <a:gd name="connsiteY1" fmla="*/ 450807 h 926896"/>
                <a:gd name="connsiteX2" fmla="*/ 901058 w 1025512"/>
                <a:gd name="connsiteY2" fmla="*/ 611674 h 926896"/>
                <a:gd name="connsiteX3" fmla="*/ 545458 w 1025512"/>
                <a:gd name="connsiteY3" fmla="*/ 924940 h 926896"/>
                <a:gd name="connsiteX4" fmla="*/ 3591 w 1025512"/>
                <a:gd name="connsiteY4" fmla="*/ 742907 h 926896"/>
                <a:gd name="connsiteX5" fmla="*/ 316858 w 1025512"/>
                <a:gd name="connsiteY5" fmla="*/ 709040 h 926896"/>
                <a:gd name="connsiteX6" fmla="*/ 456558 w 1025512"/>
                <a:gd name="connsiteY6" fmla="*/ 514307 h 926896"/>
                <a:gd name="connsiteX7" fmla="*/ 621658 w 1025512"/>
                <a:gd name="connsiteY7" fmla="*/ 294174 h 926896"/>
                <a:gd name="connsiteX8" fmla="*/ 1019591 w 1025512"/>
                <a:gd name="connsiteY8" fmla="*/ 2074 h 926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5512" h="926896">
                  <a:moveTo>
                    <a:pt x="1019591" y="2074"/>
                  </a:moveTo>
                  <a:cubicBezTo>
                    <a:pt x="1059808" y="28179"/>
                    <a:pt x="882713" y="349207"/>
                    <a:pt x="862958" y="450807"/>
                  </a:cubicBezTo>
                  <a:cubicBezTo>
                    <a:pt x="843202" y="552407"/>
                    <a:pt x="953975" y="532652"/>
                    <a:pt x="901058" y="611674"/>
                  </a:cubicBezTo>
                  <a:cubicBezTo>
                    <a:pt x="848141" y="690696"/>
                    <a:pt x="695036" y="903068"/>
                    <a:pt x="545458" y="924940"/>
                  </a:cubicBezTo>
                  <a:cubicBezTo>
                    <a:pt x="395880" y="946812"/>
                    <a:pt x="41691" y="778890"/>
                    <a:pt x="3591" y="742907"/>
                  </a:cubicBezTo>
                  <a:cubicBezTo>
                    <a:pt x="-34509" y="706924"/>
                    <a:pt x="241363" y="747140"/>
                    <a:pt x="316858" y="709040"/>
                  </a:cubicBezTo>
                  <a:cubicBezTo>
                    <a:pt x="392352" y="670940"/>
                    <a:pt x="405758" y="583451"/>
                    <a:pt x="456558" y="514307"/>
                  </a:cubicBezTo>
                  <a:cubicBezTo>
                    <a:pt x="507358" y="445163"/>
                    <a:pt x="524291" y="385191"/>
                    <a:pt x="621658" y="294174"/>
                  </a:cubicBezTo>
                  <a:cubicBezTo>
                    <a:pt x="719025" y="203157"/>
                    <a:pt x="979374" y="-24031"/>
                    <a:pt x="1019591" y="2074"/>
                  </a:cubicBezTo>
                  <a:close/>
                </a:path>
              </a:pathLst>
            </a:cu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9" name="フリーフォーム: 図形 348">
              <a:extLst>
                <a:ext uri="{FF2B5EF4-FFF2-40B4-BE49-F238E27FC236}">
                  <a16:creationId xmlns:a16="http://schemas.microsoft.com/office/drawing/2014/main" id="{4B95AAA6-F178-4F2F-B8E1-5607EFCC6228}"/>
                </a:ext>
              </a:extLst>
            </p:cNvPr>
            <p:cNvSpPr/>
            <p:nvPr/>
          </p:nvSpPr>
          <p:spPr>
            <a:xfrm>
              <a:off x="2524733" y="8501109"/>
              <a:ext cx="1156638" cy="381119"/>
            </a:xfrm>
            <a:custGeom>
              <a:avLst/>
              <a:gdLst>
                <a:gd name="connsiteX0" fmla="*/ 104167 w 1156638"/>
                <a:gd name="connsiteY0" fmla="*/ 283058 h 381119"/>
                <a:gd name="connsiteX1" fmla="*/ 176134 w 1156638"/>
                <a:gd name="connsiteY1" fmla="*/ 211091 h 381119"/>
                <a:gd name="connsiteX2" fmla="*/ 569834 w 1156638"/>
                <a:gd name="connsiteY2" fmla="*/ 7891 h 381119"/>
                <a:gd name="connsiteX3" fmla="*/ 1154034 w 1156638"/>
                <a:gd name="connsiteY3" fmla="*/ 62924 h 381119"/>
                <a:gd name="connsiteX4" fmla="*/ 760334 w 1156638"/>
                <a:gd name="connsiteY4" fmla="*/ 261891 h 381119"/>
                <a:gd name="connsiteX5" fmla="*/ 197300 w 1156638"/>
                <a:gd name="connsiteY5" fmla="*/ 376191 h 381119"/>
                <a:gd name="connsiteX6" fmla="*/ 900034 w 1156638"/>
                <a:gd name="connsiteY6" fmla="*/ 101024 h 381119"/>
                <a:gd name="connsiteX7" fmla="*/ 53367 w 1156638"/>
                <a:gd name="connsiteY7" fmla="*/ 270358 h 381119"/>
                <a:gd name="connsiteX8" fmla="*/ 104167 w 1156638"/>
                <a:gd name="connsiteY8" fmla="*/ 283058 h 381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6638" h="381119">
                  <a:moveTo>
                    <a:pt x="104167" y="283058"/>
                  </a:moveTo>
                  <a:cubicBezTo>
                    <a:pt x="124628" y="273180"/>
                    <a:pt x="98523" y="256952"/>
                    <a:pt x="176134" y="211091"/>
                  </a:cubicBezTo>
                  <a:cubicBezTo>
                    <a:pt x="253745" y="165230"/>
                    <a:pt x="406851" y="32585"/>
                    <a:pt x="569834" y="7891"/>
                  </a:cubicBezTo>
                  <a:cubicBezTo>
                    <a:pt x="732817" y="-16803"/>
                    <a:pt x="1122284" y="20591"/>
                    <a:pt x="1154034" y="62924"/>
                  </a:cubicBezTo>
                  <a:cubicBezTo>
                    <a:pt x="1185784" y="105257"/>
                    <a:pt x="919790" y="209680"/>
                    <a:pt x="760334" y="261891"/>
                  </a:cubicBezTo>
                  <a:cubicBezTo>
                    <a:pt x="600878" y="314102"/>
                    <a:pt x="174017" y="403002"/>
                    <a:pt x="197300" y="376191"/>
                  </a:cubicBezTo>
                  <a:cubicBezTo>
                    <a:pt x="220583" y="349380"/>
                    <a:pt x="924023" y="118663"/>
                    <a:pt x="900034" y="101024"/>
                  </a:cubicBezTo>
                  <a:cubicBezTo>
                    <a:pt x="876045" y="83385"/>
                    <a:pt x="190245" y="242841"/>
                    <a:pt x="53367" y="270358"/>
                  </a:cubicBezTo>
                  <a:cubicBezTo>
                    <a:pt x="-83511" y="297875"/>
                    <a:pt x="83706" y="292936"/>
                    <a:pt x="104167" y="283058"/>
                  </a:cubicBezTo>
                  <a:close/>
                </a:path>
              </a:pathLst>
            </a:cu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0" name="フリーフォーム: 図形 349">
              <a:extLst>
                <a:ext uri="{FF2B5EF4-FFF2-40B4-BE49-F238E27FC236}">
                  <a16:creationId xmlns:a16="http://schemas.microsoft.com/office/drawing/2014/main" id="{D2F18DD2-4299-415F-BD0F-FC12E2EA946E}"/>
                </a:ext>
              </a:extLst>
            </p:cNvPr>
            <p:cNvSpPr/>
            <p:nvPr/>
          </p:nvSpPr>
          <p:spPr>
            <a:xfrm>
              <a:off x="1932792" y="9447583"/>
              <a:ext cx="2338778" cy="1438935"/>
            </a:xfrm>
            <a:custGeom>
              <a:avLst/>
              <a:gdLst>
                <a:gd name="connsiteX0" fmla="*/ 2338641 w 2338778"/>
                <a:gd name="connsiteY0" fmla="*/ 250984 h 1438935"/>
                <a:gd name="connsiteX1" fmla="*/ 1894141 w 2338778"/>
                <a:gd name="connsiteY1" fmla="*/ 530384 h 1438935"/>
                <a:gd name="connsiteX2" fmla="*/ 996675 w 2338778"/>
                <a:gd name="connsiteY2" fmla="*/ 750517 h 1438935"/>
                <a:gd name="connsiteX3" fmla="*/ 691875 w 2338778"/>
                <a:gd name="connsiteY3" fmla="*/ 953717 h 1438935"/>
                <a:gd name="connsiteX4" fmla="*/ 531008 w 2338778"/>
                <a:gd name="connsiteY4" fmla="*/ 1271217 h 1438935"/>
                <a:gd name="connsiteX5" fmla="*/ 298175 w 2338778"/>
                <a:gd name="connsiteY5" fmla="*/ 1347417 h 1438935"/>
                <a:gd name="connsiteX6" fmla="*/ 171175 w 2338778"/>
                <a:gd name="connsiteY6" fmla="*/ 1427850 h 1438935"/>
                <a:gd name="connsiteX7" fmla="*/ 65341 w 2338778"/>
                <a:gd name="connsiteY7" fmla="*/ 1084950 h 1438935"/>
                <a:gd name="connsiteX8" fmla="*/ 158475 w 2338778"/>
                <a:gd name="connsiteY8" fmla="*/ 657384 h 1438935"/>
                <a:gd name="connsiteX9" fmla="*/ 1796775 w 2338778"/>
                <a:gd name="connsiteY9" fmla="*/ 107050 h 1438935"/>
                <a:gd name="connsiteX10" fmla="*/ 1475041 w 2338778"/>
                <a:gd name="connsiteY10" fmla="*/ 153617 h 1438935"/>
                <a:gd name="connsiteX11" fmla="*/ 1936475 w 2338778"/>
                <a:gd name="connsiteY11" fmla="*/ 1217 h 1438935"/>
                <a:gd name="connsiteX12" fmla="*/ 2338641 w 2338778"/>
                <a:gd name="connsiteY12" fmla="*/ 250984 h 1438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38778" h="1438935">
                  <a:moveTo>
                    <a:pt x="2338641" y="250984"/>
                  </a:moveTo>
                  <a:cubicBezTo>
                    <a:pt x="2331585" y="339178"/>
                    <a:pt x="2117802" y="447129"/>
                    <a:pt x="1894141" y="530384"/>
                  </a:cubicBezTo>
                  <a:cubicBezTo>
                    <a:pt x="1670480" y="613639"/>
                    <a:pt x="1197053" y="679961"/>
                    <a:pt x="996675" y="750517"/>
                  </a:cubicBezTo>
                  <a:cubicBezTo>
                    <a:pt x="796297" y="821073"/>
                    <a:pt x="769486" y="866934"/>
                    <a:pt x="691875" y="953717"/>
                  </a:cubicBezTo>
                  <a:cubicBezTo>
                    <a:pt x="614264" y="1040500"/>
                    <a:pt x="596625" y="1205600"/>
                    <a:pt x="531008" y="1271217"/>
                  </a:cubicBezTo>
                  <a:cubicBezTo>
                    <a:pt x="465391" y="1336834"/>
                    <a:pt x="358147" y="1321312"/>
                    <a:pt x="298175" y="1347417"/>
                  </a:cubicBezTo>
                  <a:cubicBezTo>
                    <a:pt x="238203" y="1373523"/>
                    <a:pt x="209981" y="1471594"/>
                    <a:pt x="171175" y="1427850"/>
                  </a:cubicBezTo>
                  <a:cubicBezTo>
                    <a:pt x="132369" y="1384106"/>
                    <a:pt x="67458" y="1213361"/>
                    <a:pt x="65341" y="1084950"/>
                  </a:cubicBezTo>
                  <a:cubicBezTo>
                    <a:pt x="63224" y="956539"/>
                    <a:pt x="-130097" y="820367"/>
                    <a:pt x="158475" y="657384"/>
                  </a:cubicBezTo>
                  <a:cubicBezTo>
                    <a:pt x="447047" y="494401"/>
                    <a:pt x="1577347" y="191011"/>
                    <a:pt x="1796775" y="107050"/>
                  </a:cubicBezTo>
                  <a:cubicBezTo>
                    <a:pt x="2016203" y="23089"/>
                    <a:pt x="1451758" y="171256"/>
                    <a:pt x="1475041" y="153617"/>
                  </a:cubicBezTo>
                  <a:cubicBezTo>
                    <a:pt x="1498324" y="135978"/>
                    <a:pt x="1793247" y="-15011"/>
                    <a:pt x="1936475" y="1217"/>
                  </a:cubicBezTo>
                  <a:cubicBezTo>
                    <a:pt x="2079703" y="17445"/>
                    <a:pt x="2345697" y="162790"/>
                    <a:pt x="2338641" y="250984"/>
                  </a:cubicBezTo>
                  <a:close/>
                </a:path>
              </a:pathLst>
            </a:cu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1" name="フリーフォーム: 図形 350">
              <a:extLst>
                <a:ext uri="{FF2B5EF4-FFF2-40B4-BE49-F238E27FC236}">
                  <a16:creationId xmlns:a16="http://schemas.microsoft.com/office/drawing/2014/main" id="{4E40E5A5-448C-4F3D-AE8F-91A3AFC72091}"/>
                </a:ext>
              </a:extLst>
            </p:cNvPr>
            <p:cNvSpPr/>
            <p:nvPr/>
          </p:nvSpPr>
          <p:spPr>
            <a:xfrm>
              <a:off x="2879959" y="8576886"/>
              <a:ext cx="1198093" cy="912839"/>
            </a:xfrm>
            <a:custGeom>
              <a:avLst/>
              <a:gdLst>
                <a:gd name="connsiteX0" fmla="*/ 993541 w 1198093"/>
                <a:gd name="connsiteY0" fmla="*/ 338514 h 912839"/>
                <a:gd name="connsiteX1" fmla="*/ 917341 w 1198093"/>
                <a:gd name="connsiteY1" fmla="*/ 592514 h 912839"/>
                <a:gd name="connsiteX2" fmla="*/ 1162874 w 1198093"/>
                <a:gd name="connsiteY2" fmla="*/ 910014 h 912839"/>
                <a:gd name="connsiteX3" fmla="*/ 28341 w 1198093"/>
                <a:gd name="connsiteY3" fmla="*/ 740681 h 912839"/>
                <a:gd name="connsiteX4" fmla="*/ 383941 w 1198093"/>
                <a:gd name="connsiteY4" fmla="*/ 609447 h 912839"/>
                <a:gd name="connsiteX5" fmla="*/ 836908 w 1198093"/>
                <a:gd name="connsiteY5" fmla="*/ 795714 h 912839"/>
                <a:gd name="connsiteX6" fmla="*/ 870774 w 1198093"/>
                <a:gd name="connsiteY6" fmla="*/ 600981 h 912839"/>
                <a:gd name="connsiteX7" fmla="*/ 705674 w 1198093"/>
                <a:gd name="connsiteY7" fmla="*/ 4081 h 912839"/>
                <a:gd name="connsiteX8" fmla="*/ 942741 w 1198093"/>
                <a:gd name="connsiteY8" fmla="*/ 338514 h 912839"/>
                <a:gd name="connsiteX9" fmla="*/ 993541 w 1198093"/>
                <a:gd name="connsiteY9" fmla="*/ 338514 h 912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8093" h="912839">
                  <a:moveTo>
                    <a:pt x="993541" y="338514"/>
                  </a:moveTo>
                  <a:cubicBezTo>
                    <a:pt x="989308" y="380847"/>
                    <a:pt x="889119" y="497264"/>
                    <a:pt x="917341" y="592514"/>
                  </a:cubicBezTo>
                  <a:cubicBezTo>
                    <a:pt x="945563" y="687764"/>
                    <a:pt x="1311041" y="885320"/>
                    <a:pt x="1162874" y="910014"/>
                  </a:cubicBezTo>
                  <a:cubicBezTo>
                    <a:pt x="1014707" y="934708"/>
                    <a:pt x="158163" y="790776"/>
                    <a:pt x="28341" y="740681"/>
                  </a:cubicBezTo>
                  <a:cubicBezTo>
                    <a:pt x="-101481" y="690586"/>
                    <a:pt x="249180" y="600275"/>
                    <a:pt x="383941" y="609447"/>
                  </a:cubicBezTo>
                  <a:cubicBezTo>
                    <a:pt x="518702" y="618619"/>
                    <a:pt x="755769" y="797125"/>
                    <a:pt x="836908" y="795714"/>
                  </a:cubicBezTo>
                  <a:cubicBezTo>
                    <a:pt x="918047" y="794303"/>
                    <a:pt x="892646" y="732920"/>
                    <a:pt x="870774" y="600981"/>
                  </a:cubicBezTo>
                  <a:cubicBezTo>
                    <a:pt x="848902" y="469042"/>
                    <a:pt x="693680" y="47825"/>
                    <a:pt x="705674" y="4081"/>
                  </a:cubicBezTo>
                  <a:cubicBezTo>
                    <a:pt x="717668" y="-39663"/>
                    <a:pt x="898996" y="281364"/>
                    <a:pt x="942741" y="338514"/>
                  </a:cubicBezTo>
                  <a:cubicBezTo>
                    <a:pt x="986485" y="395664"/>
                    <a:pt x="997774" y="296181"/>
                    <a:pt x="993541" y="338514"/>
                  </a:cubicBezTo>
                  <a:close/>
                </a:path>
              </a:pathLst>
            </a:cu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2" name="フリーフォーム: 図形 351">
              <a:extLst>
                <a:ext uri="{FF2B5EF4-FFF2-40B4-BE49-F238E27FC236}">
                  <a16:creationId xmlns:a16="http://schemas.microsoft.com/office/drawing/2014/main" id="{BAA0F47C-405D-4056-91C7-1D1AD36834B7}"/>
                </a:ext>
              </a:extLst>
            </p:cNvPr>
            <p:cNvSpPr/>
            <p:nvPr/>
          </p:nvSpPr>
          <p:spPr>
            <a:xfrm>
              <a:off x="3068941" y="8235561"/>
              <a:ext cx="738668" cy="1251720"/>
            </a:xfrm>
            <a:custGeom>
              <a:avLst/>
              <a:gdLst>
                <a:gd name="connsiteX0" fmla="*/ 262692 w 738668"/>
                <a:gd name="connsiteY0" fmla="*/ 15206 h 1251720"/>
                <a:gd name="connsiteX1" fmla="*/ 732592 w 738668"/>
                <a:gd name="connsiteY1" fmla="*/ 1124339 h 1251720"/>
                <a:gd name="connsiteX2" fmla="*/ 542092 w 738668"/>
                <a:gd name="connsiteY2" fmla="*/ 705239 h 1251720"/>
                <a:gd name="connsiteX3" fmla="*/ 728359 w 738668"/>
                <a:gd name="connsiteY3" fmla="*/ 1213239 h 1251720"/>
                <a:gd name="connsiteX4" fmla="*/ 432026 w 738668"/>
                <a:gd name="connsiteY4" fmla="*/ 1183606 h 1251720"/>
                <a:gd name="connsiteX5" fmla="*/ 258459 w 738668"/>
                <a:gd name="connsiteY5" fmla="*/ 925372 h 1251720"/>
                <a:gd name="connsiteX6" fmla="*/ 226 w 738668"/>
                <a:gd name="connsiteY6" fmla="*/ 137972 h 1251720"/>
                <a:gd name="connsiteX7" fmla="*/ 305026 w 738668"/>
                <a:gd name="connsiteY7" fmla="*/ 459706 h 1251720"/>
                <a:gd name="connsiteX8" fmla="*/ 262692 w 738668"/>
                <a:gd name="connsiteY8" fmla="*/ 15206 h 125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8668" h="1251720">
                  <a:moveTo>
                    <a:pt x="262692" y="15206"/>
                  </a:moveTo>
                  <a:cubicBezTo>
                    <a:pt x="333953" y="125978"/>
                    <a:pt x="686025" y="1009334"/>
                    <a:pt x="732592" y="1124339"/>
                  </a:cubicBezTo>
                  <a:cubicBezTo>
                    <a:pt x="779159" y="1239344"/>
                    <a:pt x="542797" y="690422"/>
                    <a:pt x="542092" y="705239"/>
                  </a:cubicBezTo>
                  <a:cubicBezTo>
                    <a:pt x="541387" y="720056"/>
                    <a:pt x="746703" y="1133511"/>
                    <a:pt x="728359" y="1213239"/>
                  </a:cubicBezTo>
                  <a:cubicBezTo>
                    <a:pt x="710015" y="1292967"/>
                    <a:pt x="510343" y="1231584"/>
                    <a:pt x="432026" y="1183606"/>
                  </a:cubicBezTo>
                  <a:cubicBezTo>
                    <a:pt x="353709" y="1135628"/>
                    <a:pt x="330426" y="1099644"/>
                    <a:pt x="258459" y="925372"/>
                  </a:cubicBezTo>
                  <a:cubicBezTo>
                    <a:pt x="186492" y="751100"/>
                    <a:pt x="-7535" y="215583"/>
                    <a:pt x="226" y="137972"/>
                  </a:cubicBezTo>
                  <a:cubicBezTo>
                    <a:pt x="7987" y="60361"/>
                    <a:pt x="259870" y="485106"/>
                    <a:pt x="305026" y="459706"/>
                  </a:cubicBezTo>
                  <a:cubicBezTo>
                    <a:pt x="350182" y="434306"/>
                    <a:pt x="191431" y="-95566"/>
                    <a:pt x="262692" y="15206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3" name="フリーフォーム: 図形 352">
              <a:extLst>
                <a:ext uri="{FF2B5EF4-FFF2-40B4-BE49-F238E27FC236}">
                  <a16:creationId xmlns:a16="http://schemas.microsoft.com/office/drawing/2014/main" id="{C732D946-C0D5-4F4D-BE57-7D4068591FE5}"/>
                </a:ext>
              </a:extLst>
            </p:cNvPr>
            <p:cNvSpPr/>
            <p:nvPr/>
          </p:nvSpPr>
          <p:spPr>
            <a:xfrm>
              <a:off x="2126595" y="8740018"/>
              <a:ext cx="791783" cy="1045726"/>
            </a:xfrm>
            <a:custGeom>
              <a:avLst/>
              <a:gdLst>
                <a:gd name="connsiteX0" fmla="*/ 392238 w 791783"/>
                <a:gd name="connsiteY0" fmla="*/ 27215 h 1045726"/>
                <a:gd name="connsiteX1" fmla="*/ 781705 w 791783"/>
                <a:gd name="connsiteY1" fmla="*/ 1005115 h 1045726"/>
                <a:gd name="connsiteX2" fmla="*/ 680105 w 791783"/>
                <a:gd name="connsiteY2" fmla="*/ 869649 h 1045726"/>
                <a:gd name="connsiteX3" fmla="*/ 713972 w 791783"/>
                <a:gd name="connsiteY3" fmla="*/ 958549 h 1045726"/>
                <a:gd name="connsiteX4" fmla="*/ 371072 w 791783"/>
                <a:gd name="connsiteY4" fmla="*/ 1030515 h 1045726"/>
                <a:gd name="connsiteX5" fmla="*/ 176338 w 791783"/>
                <a:gd name="connsiteY5" fmla="*/ 1026282 h 1045726"/>
                <a:gd name="connsiteX6" fmla="*/ 654705 w 791783"/>
                <a:gd name="connsiteY6" fmla="*/ 903515 h 1045726"/>
                <a:gd name="connsiteX7" fmla="*/ 150938 w 791783"/>
                <a:gd name="connsiteY7" fmla="*/ 586015 h 1045726"/>
                <a:gd name="connsiteX8" fmla="*/ 2772 w 791783"/>
                <a:gd name="connsiteY8" fmla="*/ 158449 h 1045726"/>
                <a:gd name="connsiteX9" fmla="*/ 248305 w 791783"/>
                <a:gd name="connsiteY9" fmla="*/ 260049 h 1045726"/>
                <a:gd name="connsiteX10" fmla="*/ 392238 w 791783"/>
                <a:gd name="connsiteY10" fmla="*/ 27215 h 1045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1783" h="1045726">
                  <a:moveTo>
                    <a:pt x="392238" y="27215"/>
                  </a:moveTo>
                  <a:cubicBezTo>
                    <a:pt x="481138" y="151393"/>
                    <a:pt x="733727" y="864709"/>
                    <a:pt x="781705" y="1005115"/>
                  </a:cubicBezTo>
                  <a:cubicBezTo>
                    <a:pt x="829683" y="1145521"/>
                    <a:pt x="691394" y="877410"/>
                    <a:pt x="680105" y="869649"/>
                  </a:cubicBezTo>
                  <a:cubicBezTo>
                    <a:pt x="668816" y="861888"/>
                    <a:pt x="765477" y="931738"/>
                    <a:pt x="713972" y="958549"/>
                  </a:cubicBezTo>
                  <a:cubicBezTo>
                    <a:pt x="662467" y="985360"/>
                    <a:pt x="460678" y="1019226"/>
                    <a:pt x="371072" y="1030515"/>
                  </a:cubicBezTo>
                  <a:cubicBezTo>
                    <a:pt x="281466" y="1041804"/>
                    <a:pt x="129066" y="1047449"/>
                    <a:pt x="176338" y="1026282"/>
                  </a:cubicBezTo>
                  <a:cubicBezTo>
                    <a:pt x="223610" y="1005115"/>
                    <a:pt x="658938" y="976893"/>
                    <a:pt x="654705" y="903515"/>
                  </a:cubicBezTo>
                  <a:cubicBezTo>
                    <a:pt x="650472" y="830137"/>
                    <a:pt x="259593" y="710193"/>
                    <a:pt x="150938" y="586015"/>
                  </a:cubicBezTo>
                  <a:cubicBezTo>
                    <a:pt x="42283" y="461837"/>
                    <a:pt x="-13456" y="212777"/>
                    <a:pt x="2772" y="158449"/>
                  </a:cubicBezTo>
                  <a:cubicBezTo>
                    <a:pt x="19000" y="104121"/>
                    <a:pt x="187627" y="276982"/>
                    <a:pt x="248305" y="260049"/>
                  </a:cubicBezTo>
                  <a:cubicBezTo>
                    <a:pt x="308983" y="243116"/>
                    <a:pt x="303338" y="-96963"/>
                    <a:pt x="392238" y="27215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4" name="フリーフォーム: 図形 353">
              <a:extLst>
                <a:ext uri="{FF2B5EF4-FFF2-40B4-BE49-F238E27FC236}">
                  <a16:creationId xmlns:a16="http://schemas.microsoft.com/office/drawing/2014/main" id="{3FD2531F-FB01-494D-A6E0-4A623BE2C111}"/>
                </a:ext>
              </a:extLst>
            </p:cNvPr>
            <p:cNvSpPr/>
            <p:nvPr/>
          </p:nvSpPr>
          <p:spPr>
            <a:xfrm>
              <a:off x="794144" y="9402356"/>
              <a:ext cx="1199761" cy="1020442"/>
            </a:xfrm>
            <a:custGeom>
              <a:avLst/>
              <a:gdLst>
                <a:gd name="connsiteX0" fmla="*/ 5956 w 1199761"/>
                <a:gd name="connsiteY0" fmla="*/ 207311 h 1020442"/>
                <a:gd name="connsiteX1" fmla="*/ 619789 w 1199761"/>
                <a:gd name="connsiteY1" fmla="*/ 25277 h 1020442"/>
                <a:gd name="connsiteX2" fmla="*/ 640956 w 1199761"/>
                <a:gd name="connsiteY2" fmla="*/ 16811 h 1020442"/>
                <a:gd name="connsiteX3" fmla="*/ 996556 w 1199761"/>
                <a:gd name="connsiteY3" fmla="*/ 169211 h 1020442"/>
                <a:gd name="connsiteX4" fmla="*/ 1199756 w 1199761"/>
                <a:gd name="connsiteY4" fmla="*/ 342777 h 1020442"/>
                <a:gd name="connsiteX5" fmla="*/ 1000789 w 1199761"/>
                <a:gd name="connsiteY5" fmla="*/ 706844 h 1020442"/>
                <a:gd name="connsiteX6" fmla="*/ 391189 w 1199761"/>
                <a:gd name="connsiteY6" fmla="*/ 1020111 h 1020442"/>
                <a:gd name="connsiteX7" fmla="*/ 903423 w 1199761"/>
                <a:gd name="connsiteY7" fmla="*/ 770344 h 1020442"/>
                <a:gd name="connsiteX8" fmla="*/ 306523 w 1199761"/>
                <a:gd name="connsiteY8" fmla="*/ 935444 h 1020442"/>
                <a:gd name="connsiteX9" fmla="*/ 272656 w 1199761"/>
                <a:gd name="connsiteY9" fmla="*/ 575611 h 1020442"/>
                <a:gd name="connsiteX10" fmla="*/ 306523 w 1199761"/>
                <a:gd name="connsiteY10" fmla="*/ 435911 h 1020442"/>
                <a:gd name="connsiteX11" fmla="*/ 5956 w 1199761"/>
                <a:gd name="connsiteY11" fmla="*/ 207311 h 10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9761" h="1020442">
                  <a:moveTo>
                    <a:pt x="5956" y="207311"/>
                  </a:moveTo>
                  <a:cubicBezTo>
                    <a:pt x="58167" y="138872"/>
                    <a:pt x="513956" y="57027"/>
                    <a:pt x="619789" y="25277"/>
                  </a:cubicBezTo>
                  <a:cubicBezTo>
                    <a:pt x="725622" y="-6473"/>
                    <a:pt x="578162" y="-7178"/>
                    <a:pt x="640956" y="16811"/>
                  </a:cubicBezTo>
                  <a:cubicBezTo>
                    <a:pt x="703750" y="40800"/>
                    <a:pt x="903423" y="114883"/>
                    <a:pt x="996556" y="169211"/>
                  </a:cubicBezTo>
                  <a:cubicBezTo>
                    <a:pt x="1089689" y="223539"/>
                    <a:pt x="1199051" y="253172"/>
                    <a:pt x="1199756" y="342777"/>
                  </a:cubicBezTo>
                  <a:cubicBezTo>
                    <a:pt x="1200461" y="432382"/>
                    <a:pt x="1135550" y="593955"/>
                    <a:pt x="1000789" y="706844"/>
                  </a:cubicBezTo>
                  <a:cubicBezTo>
                    <a:pt x="866028" y="819733"/>
                    <a:pt x="407417" y="1009528"/>
                    <a:pt x="391189" y="1020111"/>
                  </a:cubicBezTo>
                  <a:cubicBezTo>
                    <a:pt x="374961" y="1030694"/>
                    <a:pt x="917534" y="784455"/>
                    <a:pt x="903423" y="770344"/>
                  </a:cubicBezTo>
                  <a:cubicBezTo>
                    <a:pt x="889312" y="756233"/>
                    <a:pt x="411651" y="967899"/>
                    <a:pt x="306523" y="935444"/>
                  </a:cubicBezTo>
                  <a:cubicBezTo>
                    <a:pt x="201395" y="902989"/>
                    <a:pt x="272656" y="658866"/>
                    <a:pt x="272656" y="575611"/>
                  </a:cubicBezTo>
                  <a:cubicBezTo>
                    <a:pt x="272656" y="492356"/>
                    <a:pt x="352384" y="502939"/>
                    <a:pt x="306523" y="435911"/>
                  </a:cubicBezTo>
                  <a:cubicBezTo>
                    <a:pt x="260662" y="368883"/>
                    <a:pt x="-46255" y="275750"/>
                    <a:pt x="5956" y="207311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5" name="フリーフォーム: 図形 354">
              <a:extLst>
                <a:ext uri="{FF2B5EF4-FFF2-40B4-BE49-F238E27FC236}">
                  <a16:creationId xmlns:a16="http://schemas.microsoft.com/office/drawing/2014/main" id="{B85780CA-2051-4E10-BC03-40E33A081B8D}"/>
                </a:ext>
              </a:extLst>
            </p:cNvPr>
            <p:cNvSpPr/>
            <p:nvPr/>
          </p:nvSpPr>
          <p:spPr>
            <a:xfrm>
              <a:off x="3441007" y="7089775"/>
              <a:ext cx="3436043" cy="1899309"/>
            </a:xfrm>
            <a:custGeom>
              <a:avLst/>
              <a:gdLst>
                <a:gd name="connsiteX0" fmla="*/ 127694 w 4578331"/>
                <a:gd name="connsiteY0" fmla="*/ 1894813 h 2349498"/>
                <a:gd name="connsiteX1" fmla="*/ 280094 w 4578331"/>
                <a:gd name="connsiteY1" fmla="*/ 1848246 h 2349498"/>
                <a:gd name="connsiteX2" fmla="*/ 4174761 w 4578331"/>
                <a:gd name="connsiteY2" fmla="*/ 91413 h 2349498"/>
                <a:gd name="connsiteX3" fmla="*/ 4466861 w 4578331"/>
                <a:gd name="connsiteY3" fmla="*/ 260746 h 2349498"/>
                <a:gd name="connsiteX4" fmla="*/ 4276361 w 4578331"/>
                <a:gd name="connsiteY4" fmla="*/ 358113 h 2349498"/>
                <a:gd name="connsiteX5" fmla="*/ 2506827 w 4578331"/>
                <a:gd name="connsiteY5" fmla="*/ 1187846 h 2349498"/>
                <a:gd name="connsiteX6" fmla="*/ 3963094 w 4578331"/>
                <a:gd name="connsiteY6" fmla="*/ 679846 h 2349498"/>
                <a:gd name="connsiteX7" fmla="*/ 1461194 w 4578331"/>
                <a:gd name="connsiteY7" fmla="*/ 1788980 h 2349498"/>
                <a:gd name="connsiteX8" fmla="*/ 284327 w 4578331"/>
                <a:gd name="connsiteY8" fmla="*/ 2343546 h 2349498"/>
                <a:gd name="connsiteX9" fmla="*/ 792327 w 4578331"/>
                <a:gd name="connsiteY9" fmla="*/ 2072613 h 2349498"/>
                <a:gd name="connsiteX10" fmla="*/ 38794 w 4578331"/>
                <a:gd name="connsiteY10" fmla="*/ 1920213 h 2349498"/>
                <a:gd name="connsiteX11" fmla="*/ 127694 w 4578331"/>
                <a:gd name="connsiteY11" fmla="*/ 1894813 h 2349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78331" h="2349498">
                  <a:moveTo>
                    <a:pt x="127694" y="1894813"/>
                  </a:moveTo>
                  <a:lnTo>
                    <a:pt x="280094" y="1848246"/>
                  </a:lnTo>
                  <a:cubicBezTo>
                    <a:pt x="954605" y="1547679"/>
                    <a:pt x="3476967" y="355996"/>
                    <a:pt x="4174761" y="91413"/>
                  </a:cubicBezTo>
                  <a:cubicBezTo>
                    <a:pt x="4872556" y="-173170"/>
                    <a:pt x="4449928" y="216296"/>
                    <a:pt x="4466861" y="260746"/>
                  </a:cubicBezTo>
                  <a:cubicBezTo>
                    <a:pt x="4483794" y="305196"/>
                    <a:pt x="4276361" y="358113"/>
                    <a:pt x="4276361" y="358113"/>
                  </a:cubicBezTo>
                  <a:cubicBezTo>
                    <a:pt x="3949689" y="512630"/>
                    <a:pt x="2559038" y="1134224"/>
                    <a:pt x="2506827" y="1187846"/>
                  </a:cubicBezTo>
                  <a:cubicBezTo>
                    <a:pt x="2454616" y="1241468"/>
                    <a:pt x="4137366" y="579657"/>
                    <a:pt x="3963094" y="679846"/>
                  </a:cubicBezTo>
                  <a:cubicBezTo>
                    <a:pt x="3788822" y="780035"/>
                    <a:pt x="2074322" y="1511697"/>
                    <a:pt x="1461194" y="1788980"/>
                  </a:cubicBezTo>
                  <a:cubicBezTo>
                    <a:pt x="848066" y="2066263"/>
                    <a:pt x="395805" y="2296274"/>
                    <a:pt x="284327" y="2343546"/>
                  </a:cubicBezTo>
                  <a:cubicBezTo>
                    <a:pt x="172849" y="2390818"/>
                    <a:pt x="833249" y="2143169"/>
                    <a:pt x="792327" y="2072613"/>
                  </a:cubicBezTo>
                  <a:cubicBezTo>
                    <a:pt x="751405" y="2002057"/>
                    <a:pt x="150272" y="1942085"/>
                    <a:pt x="38794" y="1920213"/>
                  </a:cubicBezTo>
                  <a:cubicBezTo>
                    <a:pt x="-72684" y="1898341"/>
                    <a:pt x="87477" y="1906807"/>
                    <a:pt x="127694" y="1894813"/>
                  </a:cubicBezTo>
                  <a:close/>
                </a:path>
              </a:pathLst>
            </a:custGeom>
            <a:solidFill>
              <a:srgbClr val="C0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56" name="フリーフォーム: 図形 355">
              <a:extLst>
                <a:ext uri="{FF2B5EF4-FFF2-40B4-BE49-F238E27FC236}">
                  <a16:creationId xmlns:a16="http://schemas.microsoft.com/office/drawing/2014/main" id="{00340C12-C5E4-42A0-B3B3-29A30D504569}"/>
                </a:ext>
              </a:extLst>
            </p:cNvPr>
            <p:cNvSpPr/>
            <p:nvPr/>
          </p:nvSpPr>
          <p:spPr>
            <a:xfrm>
              <a:off x="7450701" y="6272443"/>
              <a:ext cx="2053076" cy="810842"/>
            </a:xfrm>
            <a:custGeom>
              <a:avLst/>
              <a:gdLst>
                <a:gd name="connsiteX0" fmla="*/ 152366 w 2053076"/>
                <a:gd name="connsiteY0" fmla="*/ 191857 h 810842"/>
                <a:gd name="connsiteX1" fmla="*/ 330166 w 2053076"/>
                <a:gd name="connsiteY1" fmla="*/ 174924 h 810842"/>
                <a:gd name="connsiteX2" fmla="*/ 1824532 w 2053076"/>
                <a:gd name="connsiteY2" fmla="*/ 1357 h 810842"/>
                <a:gd name="connsiteX3" fmla="*/ 1219166 w 2053076"/>
                <a:gd name="connsiteY3" fmla="*/ 280757 h 810842"/>
                <a:gd name="connsiteX4" fmla="*/ 2048899 w 2053076"/>
                <a:gd name="connsiteY4" fmla="*/ 301924 h 810842"/>
                <a:gd name="connsiteX5" fmla="*/ 791599 w 2053076"/>
                <a:gd name="connsiteY5" fmla="*/ 530524 h 810842"/>
                <a:gd name="connsiteX6" fmla="*/ 1324999 w 2053076"/>
                <a:gd name="connsiteY6" fmla="*/ 682924 h 810842"/>
                <a:gd name="connsiteX7" fmla="*/ 474099 w 2053076"/>
                <a:gd name="connsiteY7" fmla="*/ 809924 h 810842"/>
                <a:gd name="connsiteX8" fmla="*/ 338632 w 2053076"/>
                <a:gd name="connsiteY8" fmla="*/ 737957 h 810842"/>
                <a:gd name="connsiteX9" fmla="*/ 1147199 w 2053076"/>
                <a:gd name="connsiteY9" fmla="*/ 695624 h 810842"/>
                <a:gd name="connsiteX10" fmla="*/ 38066 w 2053076"/>
                <a:gd name="connsiteY10" fmla="*/ 496657 h 810842"/>
                <a:gd name="connsiteX11" fmla="*/ 237032 w 2053076"/>
                <a:gd name="connsiteY11" fmla="*/ 479724 h 810842"/>
                <a:gd name="connsiteX12" fmla="*/ 1083699 w 2053076"/>
                <a:gd name="connsiteY12" fmla="*/ 373890 h 810842"/>
                <a:gd name="connsiteX13" fmla="*/ 152366 w 2053076"/>
                <a:gd name="connsiteY13" fmla="*/ 191857 h 81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3076" h="810842">
                  <a:moveTo>
                    <a:pt x="152366" y="191857"/>
                  </a:moveTo>
                  <a:cubicBezTo>
                    <a:pt x="26777" y="158696"/>
                    <a:pt x="330166" y="174924"/>
                    <a:pt x="330166" y="174924"/>
                  </a:cubicBezTo>
                  <a:cubicBezTo>
                    <a:pt x="608860" y="143174"/>
                    <a:pt x="1676365" y="-16282"/>
                    <a:pt x="1824532" y="1357"/>
                  </a:cubicBezTo>
                  <a:cubicBezTo>
                    <a:pt x="1972699" y="18996"/>
                    <a:pt x="1181772" y="230663"/>
                    <a:pt x="1219166" y="280757"/>
                  </a:cubicBezTo>
                  <a:cubicBezTo>
                    <a:pt x="1256561" y="330852"/>
                    <a:pt x="2120160" y="260296"/>
                    <a:pt x="2048899" y="301924"/>
                  </a:cubicBezTo>
                  <a:cubicBezTo>
                    <a:pt x="1977638" y="343552"/>
                    <a:pt x="912249" y="467024"/>
                    <a:pt x="791599" y="530524"/>
                  </a:cubicBezTo>
                  <a:cubicBezTo>
                    <a:pt x="670949" y="594024"/>
                    <a:pt x="1377916" y="636357"/>
                    <a:pt x="1324999" y="682924"/>
                  </a:cubicBezTo>
                  <a:cubicBezTo>
                    <a:pt x="1272082" y="729491"/>
                    <a:pt x="638493" y="800752"/>
                    <a:pt x="474099" y="809924"/>
                  </a:cubicBezTo>
                  <a:cubicBezTo>
                    <a:pt x="309705" y="819096"/>
                    <a:pt x="226449" y="757007"/>
                    <a:pt x="338632" y="737957"/>
                  </a:cubicBezTo>
                  <a:cubicBezTo>
                    <a:pt x="450815" y="718907"/>
                    <a:pt x="1197293" y="735841"/>
                    <a:pt x="1147199" y="695624"/>
                  </a:cubicBezTo>
                  <a:cubicBezTo>
                    <a:pt x="1097105" y="655407"/>
                    <a:pt x="189761" y="532640"/>
                    <a:pt x="38066" y="496657"/>
                  </a:cubicBezTo>
                  <a:cubicBezTo>
                    <a:pt x="-113629" y="460674"/>
                    <a:pt x="237032" y="479724"/>
                    <a:pt x="237032" y="479724"/>
                  </a:cubicBezTo>
                  <a:cubicBezTo>
                    <a:pt x="411304" y="459263"/>
                    <a:pt x="1098516" y="416929"/>
                    <a:pt x="1083699" y="373890"/>
                  </a:cubicBezTo>
                  <a:cubicBezTo>
                    <a:pt x="1068882" y="330851"/>
                    <a:pt x="277955" y="225018"/>
                    <a:pt x="152366" y="191857"/>
                  </a:cubicBezTo>
                  <a:close/>
                </a:path>
              </a:pathLst>
            </a:custGeom>
            <a:solidFill>
              <a:srgbClr val="FFC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49" name="フリーフォーム: 図形 1248">
            <a:extLst>
              <a:ext uri="{FF2B5EF4-FFF2-40B4-BE49-F238E27FC236}">
                <a16:creationId xmlns:a16="http://schemas.microsoft.com/office/drawing/2014/main" id="{8DE3DA42-5CC8-42BD-949B-7E08123F1498}"/>
              </a:ext>
            </a:extLst>
          </p:cNvPr>
          <p:cNvSpPr/>
          <p:nvPr/>
        </p:nvSpPr>
        <p:spPr>
          <a:xfrm>
            <a:off x="1659965" y="4905203"/>
            <a:ext cx="773624" cy="1195171"/>
          </a:xfrm>
          <a:custGeom>
            <a:avLst/>
            <a:gdLst>
              <a:gd name="connsiteX0" fmla="*/ 130735 w 773624"/>
              <a:gd name="connsiteY0" fmla="*/ 1230 h 1195171"/>
              <a:gd name="connsiteX1" fmla="*/ 232335 w 773624"/>
              <a:gd name="connsiteY1" fmla="*/ 437264 h 1195171"/>
              <a:gd name="connsiteX2" fmla="*/ 769968 w 773624"/>
              <a:gd name="connsiteY2" fmla="*/ 1190797 h 1195171"/>
              <a:gd name="connsiteX3" fmla="*/ 473635 w 773624"/>
              <a:gd name="connsiteY3" fmla="*/ 758997 h 1195171"/>
              <a:gd name="connsiteX4" fmla="*/ 575235 w 773624"/>
              <a:gd name="connsiteY4" fmla="*/ 1017230 h 1195171"/>
              <a:gd name="connsiteX5" fmla="*/ 20668 w 773624"/>
              <a:gd name="connsiteY5" fmla="*/ 331430 h 1195171"/>
              <a:gd name="connsiteX6" fmla="*/ 130735 w 773624"/>
              <a:gd name="connsiteY6" fmla="*/ 1230 h 119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3624" h="1195171">
                <a:moveTo>
                  <a:pt x="130735" y="1230"/>
                </a:moveTo>
                <a:cubicBezTo>
                  <a:pt x="166013" y="18869"/>
                  <a:pt x="125796" y="239003"/>
                  <a:pt x="232335" y="437264"/>
                </a:cubicBezTo>
                <a:cubicBezTo>
                  <a:pt x="338874" y="635525"/>
                  <a:pt x="729751" y="1137175"/>
                  <a:pt x="769968" y="1190797"/>
                </a:cubicBezTo>
                <a:cubicBezTo>
                  <a:pt x="810185" y="1244419"/>
                  <a:pt x="506091" y="787925"/>
                  <a:pt x="473635" y="758997"/>
                </a:cubicBezTo>
                <a:cubicBezTo>
                  <a:pt x="441180" y="730069"/>
                  <a:pt x="650729" y="1088491"/>
                  <a:pt x="575235" y="1017230"/>
                </a:cubicBezTo>
                <a:cubicBezTo>
                  <a:pt x="499741" y="945969"/>
                  <a:pt x="95457" y="504291"/>
                  <a:pt x="20668" y="331430"/>
                </a:cubicBezTo>
                <a:cubicBezTo>
                  <a:pt x="-54121" y="158569"/>
                  <a:pt x="95457" y="-16409"/>
                  <a:pt x="130735" y="1230"/>
                </a:cubicBezTo>
                <a:close/>
              </a:path>
            </a:pathLst>
          </a:custGeom>
          <a:solidFill>
            <a:srgbClr val="FF3399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: 図形 1254">
            <a:extLst>
              <a:ext uri="{FF2B5EF4-FFF2-40B4-BE49-F238E27FC236}">
                <a16:creationId xmlns:a16="http://schemas.microsoft.com/office/drawing/2014/main" id="{DE116F78-D2C2-49AD-9408-D61F002626DC}"/>
              </a:ext>
            </a:extLst>
          </p:cNvPr>
          <p:cNvSpPr/>
          <p:nvPr/>
        </p:nvSpPr>
        <p:spPr>
          <a:xfrm>
            <a:off x="1131274" y="4002956"/>
            <a:ext cx="3172829" cy="2847674"/>
          </a:xfrm>
          <a:custGeom>
            <a:avLst/>
            <a:gdLst>
              <a:gd name="connsiteX0" fmla="*/ 2687193 w 3172829"/>
              <a:gd name="connsiteY0" fmla="*/ 602911 h 2847674"/>
              <a:gd name="connsiteX1" fmla="*/ 1975993 w 3172829"/>
              <a:gd name="connsiteY1" fmla="*/ 1627377 h 2847674"/>
              <a:gd name="connsiteX2" fmla="*/ 1544193 w 3172829"/>
              <a:gd name="connsiteY2" fmla="*/ 2118444 h 2847674"/>
              <a:gd name="connsiteX3" fmla="*/ 1730459 w 3172829"/>
              <a:gd name="connsiteY3" fmla="*/ 1872911 h 2847674"/>
              <a:gd name="connsiteX4" fmla="*/ 832993 w 3172829"/>
              <a:gd name="connsiteY4" fmla="*/ 2821177 h 2847674"/>
              <a:gd name="connsiteX5" fmla="*/ 1180126 w 3172829"/>
              <a:gd name="connsiteY5" fmla="*/ 2567177 h 2847674"/>
              <a:gd name="connsiteX6" fmla="*/ 900726 w 3172829"/>
              <a:gd name="connsiteY6" fmla="*/ 2380911 h 2847674"/>
              <a:gd name="connsiteX7" fmla="*/ 722926 w 3172829"/>
              <a:gd name="connsiteY7" fmla="*/ 1678177 h 2847674"/>
              <a:gd name="connsiteX8" fmla="*/ 3259 w 3172829"/>
              <a:gd name="connsiteY8" fmla="*/ 856911 h 2847674"/>
              <a:gd name="connsiteX9" fmla="*/ 1044659 w 3172829"/>
              <a:gd name="connsiteY9" fmla="*/ 1999911 h 2847674"/>
              <a:gd name="connsiteX10" fmla="*/ 324993 w 3172829"/>
              <a:gd name="connsiteY10" fmla="*/ 958511 h 2847674"/>
              <a:gd name="connsiteX11" fmla="*/ 875326 w 3172829"/>
              <a:gd name="connsiteY11" fmla="*/ 662177 h 2847674"/>
              <a:gd name="connsiteX12" fmla="*/ 807593 w 3172829"/>
              <a:gd name="connsiteY12" fmla="*/ 1280244 h 2847674"/>
              <a:gd name="connsiteX13" fmla="*/ 1171659 w 3172829"/>
              <a:gd name="connsiteY13" fmla="*/ 1153244 h 2847674"/>
              <a:gd name="connsiteX14" fmla="*/ 1823593 w 3172829"/>
              <a:gd name="connsiteY14" fmla="*/ 1127844 h 2847674"/>
              <a:gd name="connsiteX15" fmla="*/ 2009859 w 3172829"/>
              <a:gd name="connsiteY15" fmla="*/ 585977 h 2847674"/>
              <a:gd name="connsiteX16" fmla="*/ 2213059 w 3172829"/>
              <a:gd name="connsiteY16" fmla="*/ 806111 h 2847674"/>
              <a:gd name="connsiteX17" fmla="*/ 1874393 w 3172829"/>
              <a:gd name="connsiteY17" fmla="*/ 1483444 h 2847674"/>
              <a:gd name="connsiteX18" fmla="*/ 3144393 w 3172829"/>
              <a:gd name="connsiteY18" fmla="*/ 27177 h 2847674"/>
              <a:gd name="connsiteX19" fmla="*/ 2687193 w 3172829"/>
              <a:gd name="connsiteY19" fmla="*/ 602911 h 2847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172829" h="2847674">
                <a:moveTo>
                  <a:pt x="2687193" y="602911"/>
                </a:moveTo>
                <a:cubicBezTo>
                  <a:pt x="2492460" y="869611"/>
                  <a:pt x="2166493" y="1374788"/>
                  <a:pt x="1975993" y="1627377"/>
                </a:cubicBezTo>
                <a:cubicBezTo>
                  <a:pt x="1785493" y="1879966"/>
                  <a:pt x="1585115" y="2077522"/>
                  <a:pt x="1544193" y="2118444"/>
                </a:cubicBezTo>
                <a:cubicBezTo>
                  <a:pt x="1503271" y="2159366"/>
                  <a:pt x="1848992" y="1755789"/>
                  <a:pt x="1730459" y="1872911"/>
                </a:cubicBezTo>
                <a:cubicBezTo>
                  <a:pt x="1611926" y="1990033"/>
                  <a:pt x="924715" y="2705466"/>
                  <a:pt x="832993" y="2821177"/>
                </a:cubicBezTo>
                <a:cubicBezTo>
                  <a:pt x="741271" y="2936888"/>
                  <a:pt x="1168837" y="2640555"/>
                  <a:pt x="1180126" y="2567177"/>
                </a:cubicBezTo>
                <a:cubicBezTo>
                  <a:pt x="1191415" y="2493799"/>
                  <a:pt x="976926" y="2529078"/>
                  <a:pt x="900726" y="2380911"/>
                </a:cubicBezTo>
                <a:cubicBezTo>
                  <a:pt x="824526" y="2232744"/>
                  <a:pt x="872504" y="1932177"/>
                  <a:pt x="722926" y="1678177"/>
                </a:cubicBezTo>
                <a:cubicBezTo>
                  <a:pt x="573348" y="1424177"/>
                  <a:pt x="-50363" y="803289"/>
                  <a:pt x="3259" y="856911"/>
                </a:cubicBezTo>
                <a:cubicBezTo>
                  <a:pt x="56881" y="910533"/>
                  <a:pt x="991037" y="1982978"/>
                  <a:pt x="1044659" y="1999911"/>
                </a:cubicBezTo>
                <a:cubicBezTo>
                  <a:pt x="1098281" y="2016844"/>
                  <a:pt x="353215" y="1181467"/>
                  <a:pt x="324993" y="958511"/>
                </a:cubicBezTo>
                <a:cubicBezTo>
                  <a:pt x="296771" y="735555"/>
                  <a:pt x="794893" y="608555"/>
                  <a:pt x="875326" y="662177"/>
                </a:cubicBezTo>
                <a:cubicBezTo>
                  <a:pt x="955759" y="715799"/>
                  <a:pt x="758204" y="1198400"/>
                  <a:pt x="807593" y="1280244"/>
                </a:cubicBezTo>
                <a:cubicBezTo>
                  <a:pt x="856982" y="1362089"/>
                  <a:pt x="1002326" y="1178644"/>
                  <a:pt x="1171659" y="1153244"/>
                </a:cubicBezTo>
                <a:cubicBezTo>
                  <a:pt x="1340992" y="1127844"/>
                  <a:pt x="1683893" y="1222389"/>
                  <a:pt x="1823593" y="1127844"/>
                </a:cubicBezTo>
                <a:cubicBezTo>
                  <a:pt x="1963293" y="1033300"/>
                  <a:pt x="1944948" y="639599"/>
                  <a:pt x="2009859" y="585977"/>
                </a:cubicBezTo>
                <a:cubicBezTo>
                  <a:pt x="2074770" y="532355"/>
                  <a:pt x="2235637" y="656533"/>
                  <a:pt x="2213059" y="806111"/>
                </a:cubicBezTo>
                <a:cubicBezTo>
                  <a:pt x="2190481" y="955689"/>
                  <a:pt x="1719171" y="1613266"/>
                  <a:pt x="1874393" y="1483444"/>
                </a:cubicBezTo>
                <a:cubicBezTo>
                  <a:pt x="2029615" y="1353622"/>
                  <a:pt x="3006104" y="169699"/>
                  <a:pt x="3144393" y="27177"/>
                </a:cubicBezTo>
                <a:cubicBezTo>
                  <a:pt x="3282682" y="-115345"/>
                  <a:pt x="2881926" y="336211"/>
                  <a:pt x="2687193" y="602911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: 図形 1255">
            <a:extLst>
              <a:ext uri="{FF2B5EF4-FFF2-40B4-BE49-F238E27FC236}">
                <a16:creationId xmlns:a16="http://schemas.microsoft.com/office/drawing/2014/main" id="{653322BC-3EC2-41C7-8C43-72A64CD9CC86}"/>
              </a:ext>
            </a:extLst>
          </p:cNvPr>
          <p:cNvSpPr/>
          <p:nvPr/>
        </p:nvSpPr>
        <p:spPr>
          <a:xfrm>
            <a:off x="1275502" y="5302245"/>
            <a:ext cx="3246828" cy="2971331"/>
          </a:xfrm>
          <a:custGeom>
            <a:avLst/>
            <a:gdLst>
              <a:gd name="connsiteX0" fmla="*/ 2820248 w 3246828"/>
              <a:gd name="connsiteY0" fmla="*/ 5 h 2971331"/>
              <a:gd name="connsiteX1" fmla="*/ 2064598 w 3246828"/>
              <a:gd name="connsiteY1" fmla="*/ 819155 h 2971331"/>
              <a:gd name="connsiteX2" fmla="*/ 953348 w 3246828"/>
              <a:gd name="connsiteY2" fmla="*/ 2165355 h 2971331"/>
              <a:gd name="connsiteX3" fmla="*/ 1816948 w 3246828"/>
              <a:gd name="connsiteY3" fmla="*/ 1270005 h 2971331"/>
              <a:gd name="connsiteX4" fmla="*/ 978748 w 3246828"/>
              <a:gd name="connsiteY4" fmla="*/ 2247905 h 2971331"/>
              <a:gd name="connsiteX5" fmla="*/ 172298 w 3246828"/>
              <a:gd name="connsiteY5" fmla="*/ 1454155 h 2971331"/>
              <a:gd name="connsiteX6" fmla="*/ 235798 w 3246828"/>
              <a:gd name="connsiteY6" fmla="*/ 2266955 h 2971331"/>
              <a:gd name="connsiteX7" fmla="*/ 235798 w 3246828"/>
              <a:gd name="connsiteY7" fmla="*/ 2101855 h 2971331"/>
              <a:gd name="connsiteX8" fmla="*/ 848 w 3246828"/>
              <a:gd name="connsiteY8" fmla="*/ 2901955 h 2971331"/>
              <a:gd name="connsiteX9" fmla="*/ 331048 w 3246828"/>
              <a:gd name="connsiteY9" fmla="*/ 1993905 h 2971331"/>
              <a:gd name="connsiteX10" fmla="*/ 521548 w 3246828"/>
              <a:gd name="connsiteY10" fmla="*/ 2578105 h 2971331"/>
              <a:gd name="connsiteX11" fmla="*/ 477098 w 3246828"/>
              <a:gd name="connsiteY11" fmla="*/ 2787655 h 2971331"/>
              <a:gd name="connsiteX12" fmla="*/ 2648798 w 3246828"/>
              <a:gd name="connsiteY12" fmla="*/ 2514605 h 2971331"/>
              <a:gd name="connsiteX13" fmla="*/ 2445598 w 3246828"/>
              <a:gd name="connsiteY13" fmla="*/ 2603505 h 2971331"/>
              <a:gd name="connsiteX14" fmla="*/ 3074248 w 3246828"/>
              <a:gd name="connsiteY14" fmla="*/ 2400305 h 2971331"/>
              <a:gd name="connsiteX15" fmla="*/ 1391498 w 3246828"/>
              <a:gd name="connsiteY15" fmla="*/ 2965455 h 2971331"/>
              <a:gd name="connsiteX16" fmla="*/ 2775798 w 3246828"/>
              <a:gd name="connsiteY16" fmla="*/ 1981205 h 2971331"/>
              <a:gd name="connsiteX17" fmla="*/ 3169498 w 3246828"/>
              <a:gd name="connsiteY17" fmla="*/ 1746255 h 2971331"/>
              <a:gd name="connsiteX18" fmla="*/ 3220298 w 3246828"/>
              <a:gd name="connsiteY18" fmla="*/ 2019305 h 2971331"/>
              <a:gd name="connsiteX19" fmla="*/ 3207598 w 3246828"/>
              <a:gd name="connsiteY19" fmla="*/ 1644655 h 2971331"/>
              <a:gd name="connsiteX20" fmla="*/ 2763098 w 3246828"/>
              <a:gd name="connsiteY20" fmla="*/ 1943105 h 2971331"/>
              <a:gd name="connsiteX21" fmla="*/ 2661498 w 3246828"/>
              <a:gd name="connsiteY21" fmla="*/ 2038355 h 2971331"/>
              <a:gd name="connsiteX22" fmla="*/ 2547198 w 3246828"/>
              <a:gd name="connsiteY22" fmla="*/ 844555 h 2971331"/>
              <a:gd name="connsiteX23" fmla="*/ 2921848 w 3246828"/>
              <a:gd name="connsiteY23" fmla="*/ 1981205 h 2971331"/>
              <a:gd name="connsiteX24" fmla="*/ 2953598 w 3246828"/>
              <a:gd name="connsiteY24" fmla="*/ 2260605 h 2971331"/>
              <a:gd name="connsiteX25" fmla="*/ 2845648 w 3246828"/>
              <a:gd name="connsiteY25" fmla="*/ 927105 h 2971331"/>
              <a:gd name="connsiteX26" fmla="*/ 2661498 w 3246828"/>
              <a:gd name="connsiteY26" fmla="*/ 609605 h 2971331"/>
              <a:gd name="connsiteX27" fmla="*/ 2591648 w 3246828"/>
              <a:gd name="connsiteY27" fmla="*/ 374655 h 2971331"/>
              <a:gd name="connsiteX28" fmla="*/ 2299548 w 3246828"/>
              <a:gd name="connsiteY28" fmla="*/ 869955 h 2971331"/>
              <a:gd name="connsiteX29" fmla="*/ 2134448 w 3246828"/>
              <a:gd name="connsiteY29" fmla="*/ 806455 h 2971331"/>
              <a:gd name="connsiteX30" fmla="*/ 2820248 w 3246828"/>
              <a:gd name="connsiteY30" fmla="*/ 5 h 297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246828" h="2971331">
                <a:moveTo>
                  <a:pt x="2820248" y="5"/>
                </a:moveTo>
                <a:cubicBezTo>
                  <a:pt x="2808606" y="2122"/>
                  <a:pt x="2375748" y="458263"/>
                  <a:pt x="2064598" y="819155"/>
                </a:cubicBezTo>
                <a:cubicBezTo>
                  <a:pt x="1753448" y="1180047"/>
                  <a:pt x="994623" y="2090213"/>
                  <a:pt x="953348" y="2165355"/>
                </a:cubicBezTo>
                <a:cubicBezTo>
                  <a:pt x="912073" y="2240497"/>
                  <a:pt x="1812715" y="1256247"/>
                  <a:pt x="1816948" y="1270005"/>
                </a:cubicBezTo>
                <a:cubicBezTo>
                  <a:pt x="1821181" y="1283763"/>
                  <a:pt x="1252856" y="2217213"/>
                  <a:pt x="978748" y="2247905"/>
                </a:cubicBezTo>
                <a:cubicBezTo>
                  <a:pt x="704640" y="2278597"/>
                  <a:pt x="296123" y="1450980"/>
                  <a:pt x="172298" y="1454155"/>
                </a:cubicBezTo>
                <a:cubicBezTo>
                  <a:pt x="48473" y="1457330"/>
                  <a:pt x="225215" y="2159005"/>
                  <a:pt x="235798" y="2266955"/>
                </a:cubicBezTo>
                <a:cubicBezTo>
                  <a:pt x="246381" y="2374905"/>
                  <a:pt x="274956" y="1996022"/>
                  <a:pt x="235798" y="2101855"/>
                </a:cubicBezTo>
                <a:cubicBezTo>
                  <a:pt x="196640" y="2207688"/>
                  <a:pt x="-15027" y="2919947"/>
                  <a:pt x="848" y="2901955"/>
                </a:cubicBezTo>
                <a:cubicBezTo>
                  <a:pt x="16723" y="2883963"/>
                  <a:pt x="244265" y="2047880"/>
                  <a:pt x="331048" y="1993905"/>
                </a:cubicBezTo>
                <a:cubicBezTo>
                  <a:pt x="417831" y="1939930"/>
                  <a:pt x="497206" y="2445813"/>
                  <a:pt x="521548" y="2578105"/>
                </a:cubicBezTo>
                <a:cubicBezTo>
                  <a:pt x="545890" y="2710397"/>
                  <a:pt x="122556" y="2798238"/>
                  <a:pt x="477098" y="2787655"/>
                </a:cubicBezTo>
                <a:cubicBezTo>
                  <a:pt x="831640" y="2777072"/>
                  <a:pt x="2320715" y="2545297"/>
                  <a:pt x="2648798" y="2514605"/>
                </a:cubicBezTo>
                <a:cubicBezTo>
                  <a:pt x="2976881" y="2483913"/>
                  <a:pt x="2374690" y="2622555"/>
                  <a:pt x="2445598" y="2603505"/>
                </a:cubicBezTo>
                <a:cubicBezTo>
                  <a:pt x="2516506" y="2584455"/>
                  <a:pt x="3249931" y="2339980"/>
                  <a:pt x="3074248" y="2400305"/>
                </a:cubicBezTo>
                <a:cubicBezTo>
                  <a:pt x="2898565" y="2460630"/>
                  <a:pt x="1441240" y="3035305"/>
                  <a:pt x="1391498" y="2965455"/>
                </a:cubicBezTo>
                <a:cubicBezTo>
                  <a:pt x="1341756" y="2895605"/>
                  <a:pt x="2479465" y="2184405"/>
                  <a:pt x="2775798" y="1981205"/>
                </a:cubicBezTo>
                <a:cubicBezTo>
                  <a:pt x="3072131" y="1778005"/>
                  <a:pt x="3095415" y="1739905"/>
                  <a:pt x="3169498" y="1746255"/>
                </a:cubicBezTo>
                <a:cubicBezTo>
                  <a:pt x="3243581" y="1752605"/>
                  <a:pt x="3213948" y="2036238"/>
                  <a:pt x="3220298" y="2019305"/>
                </a:cubicBezTo>
                <a:cubicBezTo>
                  <a:pt x="3226648" y="2002372"/>
                  <a:pt x="3283798" y="1657355"/>
                  <a:pt x="3207598" y="1644655"/>
                </a:cubicBezTo>
                <a:cubicBezTo>
                  <a:pt x="3131398" y="1631955"/>
                  <a:pt x="2854114" y="1877488"/>
                  <a:pt x="2763098" y="1943105"/>
                </a:cubicBezTo>
                <a:cubicBezTo>
                  <a:pt x="2672082" y="2008722"/>
                  <a:pt x="2697481" y="2221447"/>
                  <a:pt x="2661498" y="2038355"/>
                </a:cubicBezTo>
                <a:cubicBezTo>
                  <a:pt x="2625515" y="1855263"/>
                  <a:pt x="2503806" y="854080"/>
                  <a:pt x="2547198" y="844555"/>
                </a:cubicBezTo>
                <a:cubicBezTo>
                  <a:pt x="2590590" y="835030"/>
                  <a:pt x="2854115" y="1745197"/>
                  <a:pt x="2921848" y="1981205"/>
                </a:cubicBezTo>
                <a:cubicBezTo>
                  <a:pt x="2989581" y="2217213"/>
                  <a:pt x="2966298" y="2436288"/>
                  <a:pt x="2953598" y="2260605"/>
                </a:cubicBezTo>
                <a:cubicBezTo>
                  <a:pt x="2940898" y="2084922"/>
                  <a:pt x="2894331" y="1202272"/>
                  <a:pt x="2845648" y="927105"/>
                </a:cubicBezTo>
                <a:cubicBezTo>
                  <a:pt x="2796965" y="651938"/>
                  <a:pt x="2703831" y="701680"/>
                  <a:pt x="2661498" y="609605"/>
                </a:cubicBezTo>
                <a:cubicBezTo>
                  <a:pt x="2619165" y="517530"/>
                  <a:pt x="2651973" y="331263"/>
                  <a:pt x="2591648" y="374655"/>
                </a:cubicBezTo>
                <a:cubicBezTo>
                  <a:pt x="2531323" y="418047"/>
                  <a:pt x="2375748" y="797988"/>
                  <a:pt x="2299548" y="869955"/>
                </a:cubicBezTo>
                <a:cubicBezTo>
                  <a:pt x="2223348" y="941922"/>
                  <a:pt x="2044490" y="949330"/>
                  <a:pt x="2134448" y="806455"/>
                </a:cubicBezTo>
                <a:cubicBezTo>
                  <a:pt x="2224406" y="663580"/>
                  <a:pt x="2831890" y="-2112"/>
                  <a:pt x="2820248" y="5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: 図形 1256">
            <a:extLst>
              <a:ext uri="{FF2B5EF4-FFF2-40B4-BE49-F238E27FC236}">
                <a16:creationId xmlns:a16="http://schemas.microsoft.com/office/drawing/2014/main" id="{CD22440F-2B18-4CE9-A4D6-ACD04CFB3E8B}"/>
              </a:ext>
            </a:extLst>
          </p:cNvPr>
          <p:cNvSpPr/>
          <p:nvPr/>
        </p:nvSpPr>
        <p:spPr>
          <a:xfrm>
            <a:off x="732360" y="4590467"/>
            <a:ext cx="1464806" cy="2161110"/>
          </a:xfrm>
          <a:custGeom>
            <a:avLst/>
            <a:gdLst>
              <a:gd name="connsiteX0" fmla="*/ 315390 w 1464806"/>
              <a:gd name="connsiteY0" fmla="*/ 13283 h 2161110"/>
              <a:gd name="connsiteX1" fmla="*/ 817040 w 1464806"/>
              <a:gd name="connsiteY1" fmla="*/ 578433 h 2161110"/>
              <a:gd name="connsiteX2" fmla="*/ 1166290 w 1464806"/>
              <a:gd name="connsiteY2" fmla="*/ 1270583 h 2161110"/>
              <a:gd name="connsiteX3" fmla="*/ 1413940 w 1464806"/>
              <a:gd name="connsiteY3" fmla="*/ 2121483 h 2161110"/>
              <a:gd name="connsiteX4" fmla="*/ 1147240 w 1464806"/>
              <a:gd name="connsiteY4" fmla="*/ 1524583 h 2161110"/>
              <a:gd name="connsiteX5" fmla="*/ 1464740 w 1464806"/>
              <a:gd name="connsiteY5" fmla="*/ 2057983 h 2161110"/>
              <a:gd name="connsiteX6" fmla="*/ 1115490 w 1464806"/>
              <a:gd name="connsiteY6" fmla="*/ 1499183 h 2161110"/>
              <a:gd name="connsiteX7" fmla="*/ 391590 w 1464806"/>
              <a:gd name="connsiteY7" fmla="*/ 2159583 h 2161110"/>
              <a:gd name="connsiteX8" fmla="*/ 772590 w 1464806"/>
              <a:gd name="connsiteY8" fmla="*/ 1683333 h 2161110"/>
              <a:gd name="connsiteX9" fmla="*/ 486840 w 1464806"/>
              <a:gd name="connsiteY9" fmla="*/ 1765883 h 2161110"/>
              <a:gd name="connsiteX10" fmla="*/ 416990 w 1464806"/>
              <a:gd name="connsiteY10" fmla="*/ 1391233 h 2161110"/>
              <a:gd name="connsiteX11" fmla="*/ 728140 w 1464806"/>
              <a:gd name="connsiteY11" fmla="*/ 1803983 h 2161110"/>
              <a:gd name="connsiteX12" fmla="*/ 785290 w 1464806"/>
              <a:gd name="connsiteY12" fmla="*/ 1835733 h 2161110"/>
              <a:gd name="connsiteX13" fmla="*/ 404290 w 1464806"/>
              <a:gd name="connsiteY13" fmla="*/ 1092783 h 2161110"/>
              <a:gd name="connsiteX14" fmla="*/ 23290 w 1464806"/>
              <a:gd name="connsiteY14" fmla="*/ 870533 h 2161110"/>
              <a:gd name="connsiteX15" fmla="*/ 1121840 w 1464806"/>
              <a:gd name="connsiteY15" fmla="*/ 51383 h 2161110"/>
              <a:gd name="connsiteX16" fmla="*/ 480490 w 1464806"/>
              <a:gd name="connsiteY16" fmla="*/ 870533 h 2161110"/>
              <a:gd name="connsiteX17" fmla="*/ 874190 w 1464806"/>
              <a:gd name="connsiteY17" fmla="*/ 1156283 h 2161110"/>
              <a:gd name="connsiteX18" fmla="*/ 315390 w 1464806"/>
              <a:gd name="connsiteY18" fmla="*/ 13283 h 2161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64806" h="2161110">
                <a:moveTo>
                  <a:pt x="315390" y="13283"/>
                </a:moveTo>
                <a:cubicBezTo>
                  <a:pt x="305865" y="-83025"/>
                  <a:pt x="675223" y="368883"/>
                  <a:pt x="817040" y="578433"/>
                </a:cubicBezTo>
                <a:cubicBezTo>
                  <a:pt x="958857" y="787983"/>
                  <a:pt x="1066807" y="1013408"/>
                  <a:pt x="1166290" y="1270583"/>
                </a:cubicBezTo>
                <a:cubicBezTo>
                  <a:pt x="1265773" y="1527758"/>
                  <a:pt x="1417115" y="2079150"/>
                  <a:pt x="1413940" y="2121483"/>
                </a:cubicBezTo>
                <a:cubicBezTo>
                  <a:pt x="1410765" y="2163816"/>
                  <a:pt x="1138773" y="1535166"/>
                  <a:pt x="1147240" y="1524583"/>
                </a:cubicBezTo>
                <a:cubicBezTo>
                  <a:pt x="1155707" y="1514000"/>
                  <a:pt x="1470032" y="2062216"/>
                  <a:pt x="1464740" y="2057983"/>
                </a:cubicBezTo>
                <a:cubicBezTo>
                  <a:pt x="1459448" y="2053750"/>
                  <a:pt x="1294348" y="1482250"/>
                  <a:pt x="1115490" y="1499183"/>
                </a:cubicBezTo>
                <a:cubicBezTo>
                  <a:pt x="936632" y="1516116"/>
                  <a:pt x="448740" y="2128891"/>
                  <a:pt x="391590" y="2159583"/>
                </a:cubicBezTo>
                <a:cubicBezTo>
                  <a:pt x="334440" y="2190275"/>
                  <a:pt x="756715" y="1748950"/>
                  <a:pt x="772590" y="1683333"/>
                </a:cubicBezTo>
                <a:cubicBezTo>
                  <a:pt x="788465" y="1617716"/>
                  <a:pt x="546107" y="1814566"/>
                  <a:pt x="486840" y="1765883"/>
                </a:cubicBezTo>
                <a:cubicBezTo>
                  <a:pt x="427573" y="1717200"/>
                  <a:pt x="376773" y="1384883"/>
                  <a:pt x="416990" y="1391233"/>
                </a:cubicBezTo>
                <a:cubicBezTo>
                  <a:pt x="457207" y="1397583"/>
                  <a:pt x="666757" y="1729900"/>
                  <a:pt x="728140" y="1803983"/>
                </a:cubicBezTo>
                <a:cubicBezTo>
                  <a:pt x="789523" y="1878066"/>
                  <a:pt x="839265" y="1954266"/>
                  <a:pt x="785290" y="1835733"/>
                </a:cubicBezTo>
                <a:cubicBezTo>
                  <a:pt x="731315" y="1717200"/>
                  <a:pt x="531290" y="1253650"/>
                  <a:pt x="404290" y="1092783"/>
                </a:cubicBezTo>
                <a:cubicBezTo>
                  <a:pt x="277290" y="931916"/>
                  <a:pt x="-96302" y="1044100"/>
                  <a:pt x="23290" y="870533"/>
                </a:cubicBezTo>
                <a:cubicBezTo>
                  <a:pt x="142882" y="696966"/>
                  <a:pt x="1045640" y="51383"/>
                  <a:pt x="1121840" y="51383"/>
                </a:cubicBezTo>
                <a:cubicBezTo>
                  <a:pt x="1198040" y="51383"/>
                  <a:pt x="521765" y="686383"/>
                  <a:pt x="480490" y="870533"/>
                </a:cubicBezTo>
                <a:cubicBezTo>
                  <a:pt x="439215" y="1054683"/>
                  <a:pt x="900648" y="1300216"/>
                  <a:pt x="874190" y="1156283"/>
                </a:cubicBezTo>
                <a:cubicBezTo>
                  <a:pt x="847732" y="1012350"/>
                  <a:pt x="324915" y="109591"/>
                  <a:pt x="315390" y="13283"/>
                </a:cubicBezTo>
                <a:close/>
              </a:path>
            </a:pathLst>
          </a:custGeom>
          <a:solidFill>
            <a:srgbClr val="FF3399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: 図形 1257">
            <a:extLst>
              <a:ext uri="{FF2B5EF4-FFF2-40B4-BE49-F238E27FC236}">
                <a16:creationId xmlns:a16="http://schemas.microsoft.com/office/drawing/2014/main" id="{6FA3FE01-B263-480C-B1CF-82379701E2F2}"/>
              </a:ext>
            </a:extLst>
          </p:cNvPr>
          <p:cNvSpPr/>
          <p:nvPr/>
        </p:nvSpPr>
        <p:spPr>
          <a:xfrm>
            <a:off x="3864573" y="4860784"/>
            <a:ext cx="1266070" cy="2079114"/>
          </a:xfrm>
          <a:custGeom>
            <a:avLst/>
            <a:gdLst>
              <a:gd name="connsiteX0" fmla="*/ 529627 w 1266070"/>
              <a:gd name="connsiteY0" fmla="*/ 104916 h 2079114"/>
              <a:gd name="connsiteX1" fmla="*/ 548677 w 1266070"/>
              <a:gd name="connsiteY1" fmla="*/ 422416 h 2079114"/>
              <a:gd name="connsiteX2" fmla="*/ 1234477 w 1266070"/>
              <a:gd name="connsiteY2" fmla="*/ 1667016 h 2079114"/>
              <a:gd name="connsiteX3" fmla="*/ 1043977 w 1266070"/>
              <a:gd name="connsiteY3" fmla="*/ 1362216 h 2079114"/>
              <a:gd name="connsiteX4" fmla="*/ 104177 w 1266070"/>
              <a:gd name="connsiteY4" fmla="*/ 2073416 h 2079114"/>
              <a:gd name="connsiteX5" fmla="*/ 402627 w 1266070"/>
              <a:gd name="connsiteY5" fmla="*/ 1692416 h 2079114"/>
              <a:gd name="connsiteX6" fmla="*/ 231177 w 1266070"/>
              <a:gd name="connsiteY6" fmla="*/ 1616216 h 2079114"/>
              <a:gd name="connsiteX7" fmla="*/ 193077 w 1266070"/>
              <a:gd name="connsiteY7" fmla="*/ 555766 h 2079114"/>
              <a:gd name="connsiteX8" fmla="*/ 129577 w 1266070"/>
              <a:gd name="connsiteY8" fmla="*/ 1717816 h 2079114"/>
              <a:gd name="connsiteX9" fmla="*/ 8927 w 1266070"/>
              <a:gd name="connsiteY9" fmla="*/ 930416 h 2079114"/>
              <a:gd name="connsiteX10" fmla="*/ 396277 w 1266070"/>
              <a:gd name="connsiteY10" fmla="*/ 422416 h 2079114"/>
              <a:gd name="connsiteX11" fmla="*/ 193077 w 1266070"/>
              <a:gd name="connsiteY11" fmla="*/ 1597166 h 2079114"/>
              <a:gd name="connsiteX12" fmla="*/ 15277 w 1266070"/>
              <a:gd name="connsiteY12" fmla="*/ 847866 h 2079114"/>
              <a:gd name="connsiteX13" fmla="*/ 555027 w 1266070"/>
              <a:gd name="connsiteY13" fmla="*/ 54116 h 2079114"/>
              <a:gd name="connsiteX14" fmla="*/ 529627 w 1266070"/>
              <a:gd name="connsiteY14" fmla="*/ 104916 h 2079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66070" h="2079114">
                <a:moveTo>
                  <a:pt x="529627" y="104916"/>
                </a:moveTo>
                <a:cubicBezTo>
                  <a:pt x="528569" y="166299"/>
                  <a:pt x="431202" y="162066"/>
                  <a:pt x="548677" y="422416"/>
                </a:cubicBezTo>
                <a:cubicBezTo>
                  <a:pt x="666152" y="682766"/>
                  <a:pt x="1151927" y="1510383"/>
                  <a:pt x="1234477" y="1667016"/>
                </a:cubicBezTo>
                <a:cubicBezTo>
                  <a:pt x="1317027" y="1823649"/>
                  <a:pt x="1232360" y="1294483"/>
                  <a:pt x="1043977" y="1362216"/>
                </a:cubicBezTo>
                <a:cubicBezTo>
                  <a:pt x="855594" y="1429949"/>
                  <a:pt x="211069" y="2018383"/>
                  <a:pt x="104177" y="2073416"/>
                </a:cubicBezTo>
                <a:cubicBezTo>
                  <a:pt x="-2715" y="2128449"/>
                  <a:pt x="381460" y="1768616"/>
                  <a:pt x="402627" y="1692416"/>
                </a:cubicBezTo>
                <a:cubicBezTo>
                  <a:pt x="423794" y="1616216"/>
                  <a:pt x="266102" y="1805658"/>
                  <a:pt x="231177" y="1616216"/>
                </a:cubicBezTo>
                <a:cubicBezTo>
                  <a:pt x="196252" y="1426774"/>
                  <a:pt x="210010" y="538833"/>
                  <a:pt x="193077" y="555766"/>
                </a:cubicBezTo>
                <a:cubicBezTo>
                  <a:pt x="176144" y="572699"/>
                  <a:pt x="160269" y="1655374"/>
                  <a:pt x="129577" y="1717816"/>
                </a:cubicBezTo>
                <a:cubicBezTo>
                  <a:pt x="98885" y="1780258"/>
                  <a:pt x="-35523" y="1146316"/>
                  <a:pt x="8927" y="930416"/>
                </a:cubicBezTo>
                <a:cubicBezTo>
                  <a:pt x="53377" y="714516"/>
                  <a:pt x="365585" y="311291"/>
                  <a:pt x="396277" y="422416"/>
                </a:cubicBezTo>
                <a:cubicBezTo>
                  <a:pt x="426969" y="533541"/>
                  <a:pt x="256577" y="1526258"/>
                  <a:pt x="193077" y="1597166"/>
                </a:cubicBezTo>
                <a:cubicBezTo>
                  <a:pt x="129577" y="1668074"/>
                  <a:pt x="-45048" y="1105041"/>
                  <a:pt x="15277" y="847866"/>
                </a:cubicBezTo>
                <a:cubicBezTo>
                  <a:pt x="75602" y="590691"/>
                  <a:pt x="475652" y="174766"/>
                  <a:pt x="555027" y="54116"/>
                </a:cubicBezTo>
                <a:cubicBezTo>
                  <a:pt x="634402" y="-66534"/>
                  <a:pt x="530685" y="43533"/>
                  <a:pt x="529627" y="104916"/>
                </a:cubicBezTo>
                <a:close/>
              </a:path>
            </a:pathLst>
          </a:custGeom>
          <a:solidFill>
            <a:srgbClr val="FF3399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: 図形 1258">
            <a:extLst>
              <a:ext uri="{FF2B5EF4-FFF2-40B4-BE49-F238E27FC236}">
                <a16:creationId xmlns:a16="http://schemas.microsoft.com/office/drawing/2014/main" id="{5E491EF4-13ED-4B44-A390-C429EB9F7417}"/>
              </a:ext>
            </a:extLst>
          </p:cNvPr>
          <p:cNvSpPr/>
          <p:nvPr/>
        </p:nvSpPr>
        <p:spPr>
          <a:xfrm>
            <a:off x="3784647" y="8227233"/>
            <a:ext cx="3434771" cy="2266295"/>
          </a:xfrm>
          <a:custGeom>
            <a:avLst/>
            <a:gdLst>
              <a:gd name="connsiteX0" fmla="*/ 558753 w 3434771"/>
              <a:gd name="connsiteY0" fmla="*/ 595034 h 2266295"/>
              <a:gd name="connsiteX1" fmla="*/ 668820 w 3434771"/>
              <a:gd name="connsiteY1" fmla="*/ 1043767 h 2266295"/>
              <a:gd name="connsiteX2" fmla="*/ 702686 w 3434771"/>
              <a:gd name="connsiteY2" fmla="*/ 1594100 h 2266295"/>
              <a:gd name="connsiteX3" fmla="*/ 1202220 w 3434771"/>
              <a:gd name="connsiteY3" fmla="*/ 2262967 h 2266295"/>
              <a:gd name="connsiteX4" fmla="*/ 939753 w 3434771"/>
              <a:gd name="connsiteY4" fmla="*/ 1848100 h 2266295"/>
              <a:gd name="connsiteX5" fmla="*/ 457153 w 3434771"/>
              <a:gd name="connsiteY5" fmla="*/ 1763434 h 2266295"/>
              <a:gd name="connsiteX6" fmla="*/ 1049820 w 3434771"/>
              <a:gd name="connsiteY6" fmla="*/ 1721100 h 2266295"/>
              <a:gd name="connsiteX7" fmla="*/ 304753 w 3434771"/>
              <a:gd name="connsiteY7" fmla="*/ 1390900 h 2266295"/>
              <a:gd name="connsiteX8" fmla="*/ 101553 w 3434771"/>
              <a:gd name="connsiteY8" fmla="*/ 865967 h 2266295"/>
              <a:gd name="connsiteX9" fmla="*/ 135420 w 3434771"/>
              <a:gd name="connsiteY9" fmla="*/ 705100 h 2266295"/>
              <a:gd name="connsiteX10" fmla="*/ 1701753 w 3434771"/>
              <a:gd name="connsiteY10" fmla="*/ 2367 h 2266295"/>
              <a:gd name="connsiteX11" fmla="*/ 1320753 w 3434771"/>
              <a:gd name="connsiteY11" fmla="*/ 476500 h 2266295"/>
              <a:gd name="connsiteX12" fmla="*/ 3428953 w 3434771"/>
              <a:gd name="connsiteY12" fmla="*/ 476500 h 2266295"/>
              <a:gd name="connsiteX13" fmla="*/ 558753 w 3434771"/>
              <a:gd name="connsiteY13" fmla="*/ 595034 h 2266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34771" h="2266295">
                <a:moveTo>
                  <a:pt x="558753" y="595034"/>
                </a:moveTo>
                <a:cubicBezTo>
                  <a:pt x="98731" y="689578"/>
                  <a:pt x="644831" y="877256"/>
                  <a:pt x="668820" y="1043767"/>
                </a:cubicBezTo>
                <a:cubicBezTo>
                  <a:pt x="692809" y="1210278"/>
                  <a:pt x="613786" y="1390900"/>
                  <a:pt x="702686" y="1594100"/>
                </a:cubicBezTo>
                <a:cubicBezTo>
                  <a:pt x="791586" y="1797300"/>
                  <a:pt x="1162709" y="2220634"/>
                  <a:pt x="1202220" y="2262967"/>
                </a:cubicBezTo>
                <a:cubicBezTo>
                  <a:pt x="1241731" y="2305300"/>
                  <a:pt x="1063931" y="1931355"/>
                  <a:pt x="939753" y="1848100"/>
                </a:cubicBezTo>
                <a:cubicBezTo>
                  <a:pt x="815575" y="1764845"/>
                  <a:pt x="438808" y="1784601"/>
                  <a:pt x="457153" y="1763434"/>
                </a:cubicBezTo>
                <a:cubicBezTo>
                  <a:pt x="475498" y="1742267"/>
                  <a:pt x="1075220" y="1783189"/>
                  <a:pt x="1049820" y="1721100"/>
                </a:cubicBezTo>
                <a:cubicBezTo>
                  <a:pt x="1024420" y="1659011"/>
                  <a:pt x="462797" y="1533422"/>
                  <a:pt x="304753" y="1390900"/>
                </a:cubicBezTo>
                <a:cubicBezTo>
                  <a:pt x="146709" y="1248378"/>
                  <a:pt x="129775" y="980267"/>
                  <a:pt x="101553" y="865967"/>
                </a:cubicBezTo>
                <a:cubicBezTo>
                  <a:pt x="73331" y="751667"/>
                  <a:pt x="-131280" y="849033"/>
                  <a:pt x="135420" y="705100"/>
                </a:cubicBezTo>
                <a:cubicBezTo>
                  <a:pt x="402120" y="561167"/>
                  <a:pt x="1504198" y="40467"/>
                  <a:pt x="1701753" y="2367"/>
                </a:cubicBezTo>
                <a:cubicBezTo>
                  <a:pt x="1899308" y="-35733"/>
                  <a:pt x="1032886" y="397478"/>
                  <a:pt x="1320753" y="476500"/>
                </a:cubicBezTo>
                <a:cubicBezTo>
                  <a:pt x="1608620" y="555522"/>
                  <a:pt x="3554542" y="453922"/>
                  <a:pt x="3428953" y="476500"/>
                </a:cubicBezTo>
                <a:cubicBezTo>
                  <a:pt x="3303364" y="499078"/>
                  <a:pt x="1018775" y="500490"/>
                  <a:pt x="558753" y="595034"/>
                </a:cubicBezTo>
                <a:close/>
              </a:path>
            </a:pathLst>
          </a:custGeom>
          <a:solidFill>
            <a:srgbClr val="FF3399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: 図形 1259">
            <a:extLst>
              <a:ext uri="{FF2B5EF4-FFF2-40B4-BE49-F238E27FC236}">
                <a16:creationId xmlns:a16="http://schemas.microsoft.com/office/drawing/2014/main" id="{5841965E-2015-4B5E-842C-7B2F20DB2E9D}"/>
              </a:ext>
            </a:extLst>
          </p:cNvPr>
          <p:cNvSpPr/>
          <p:nvPr/>
        </p:nvSpPr>
        <p:spPr>
          <a:xfrm>
            <a:off x="3706440" y="4808534"/>
            <a:ext cx="1095467" cy="1765264"/>
          </a:xfrm>
          <a:custGeom>
            <a:avLst/>
            <a:gdLst>
              <a:gd name="connsiteX0" fmla="*/ 1043360 w 1095467"/>
              <a:gd name="connsiteY0" fmla="*/ 85199 h 1765264"/>
              <a:gd name="connsiteX1" fmla="*/ 992560 w 1095467"/>
              <a:gd name="connsiteY1" fmla="*/ 102133 h 1765264"/>
              <a:gd name="connsiteX2" fmla="*/ 493027 w 1095467"/>
              <a:gd name="connsiteY2" fmla="*/ 838733 h 1765264"/>
              <a:gd name="connsiteX3" fmla="*/ 611560 w 1095467"/>
              <a:gd name="connsiteY3" fmla="*/ 1761599 h 1765264"/>
              <a:gd name="connsiteX4" fmla="*/ 408360 w 1095467"/>
              <a:gd name="connsiteY4" fmla="*/ 1143533 h 1765264"/>
              <a:gd name="connsiteX5" fmla="*/ 145893 w 1095467"/>
              <a:gd name="connsiteY5" fmla="*/ 694799 h 1765264"/>
              <a:gd name="connsiteX6" fmla="*/ 1068760 w 1095467"/>
              <a:gd name="connsiteY6" fmla="*/ 1532999 h 1765264"/>
              <a:gd name="connsiteX7" fmla="*/ 27360 w 1095467"/>
              <a:gd name="connsiteY7" fmla="*/ 923399 h 1765264"/>
              <a:gd name="connsiteX8" fmla="*/ 366027 w 1095467"/>
              <a:gd name="connsiteY8" fmla="*/ 559333 h 1765264"/>
              <a:gd name="connsiteX9" fmla="*/ 1043360 w 1095467"/>
              <a:gd name="connsiteY9" fmla="*/ 25933 h 1765264"/>
              <a:gd name="connsiteX10" fmla="*/ 1043360 w 1095467"/>
              <a:gd name="connsiteY10" fmla="*/ 85199 h 176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95467" h="1765264">
                <a:moveTo>
                  <a:pt x="1043360" y="85199"/>
                </a:moveTo>
                <a:cubicBezTo>
                  <a:pt x="1034893" y="97899"/>
                  <a:pt x="1084282" y="-23456"/>
                  <a:pt x="992560" y="102133"/>
                </a:cubicBezTo>
                <a:cubicBezTo>
                  <a:pt x="900838" y="227722"/>
                  <a:pt x="556527" y="562155"/>
                  <a:pt x="493027" y="838733"/>
                </a:cubicBezTo>
                <a:cubicBezTo>
                  <a:pt x="429527" y="1115311"/>
                  <a:pt x="625671" y="1710799"/>
                  <a:pt x="611560" y="1761599"/>
                </a:cubicBezTo>
                <a:cubicBezTo>
                  <a:pt x="597449" y="1812399"/>
                  <a:pt x="485971" y="1321333"/>
                  <a:pt x="408360" y="1143533"/>
                </a:cubicBezTo>
                <a:cubicBezTo>
                  <a:pt x="330749" y="965733"/>
                  <a:pt x="35826" y="629888"/>
                  <a:pt x="145893" y="694799"/>
                </a:cubicBezTo>
                <a:cubicBezTo>
                  <a:pt x="255960" y="759710"/>
                  <a:pt x="1088515" y="1494899"/>
                  <a:pt x="1068760" y="1532999"/>
                </a:cubicBezTo>
                <a:cubicBezTo>
                  <a:pt x="1049005" y="1571099"/>
                  <a:pt x="144482" y="1085677"/>
                  <a:pt x="27360" y="923399"/>
                </a:cubicBezTo>
                <a:cubicBezTo>
                  <a:pt x="-89762" y="761121"/>
                  <a:pt x="196694" y="708911"/>
                  <a:pt x="366027" y="559333"/>
                </a:cubicBezTo>
                <a:cubicBezTo>
                  <a:pt x="535360" y="409755"/>
                  <a:pt x="930471" y="104955"/>
                  <a:pt x="1043360" y="25933"/>
                </a:cubicBezTo>
                <a:cubicBezTo>
                  <a:pt x="1156249" y="-53089"/>
                  <a:pt x="1051827" y="72499"/>
                  <a:pt x="1043360" y="85199"/>
                </a:cubicBezTo>
                <a:close/>
              </a:path>
            </a:pathLst>
          </a:custGeom>
          <a:solidFill>
            <a:srgbClr val="FF3399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: 図形 1260">
            <a:extLst>
              <a:ext uri="{FF2B5EF4-FFF2-40B4-BE49-F238E27FC236}">
                <a16:creationId xmlns:a16="http://schemas.microsoft.com/office/drawing/2014/main" id="{D3465FC9-B01D-48C8-BEAD-35EEBFFECF5E}"/>
              </a:ext>
            </a:extLst>
          </p:cNvPr>
          <p:cNvSpPr/>
          <p:nvPr/>
        </p:nvSpPr>
        <p:spPr>
          <a:xfrm>
            <a:off x="948434" y="4670386"/>
            <a:ext cx="926764" cy="1544316"/>
          </a:xfrm>
          <a:custGeom>
            <a:avLst/>
            <a:gdLst>
              <a:gd name="connsiteX0" fmla="*/ 711033 w 926764"/>
              <a:gd name="connsiteY0" fmla="*/ 3214 h 1544316"/>
              <a:gd name="connsiteX1" fmla="*/ 575566 w 926764"/>
              <a:gd name="connsiteY1" fmla="*/ 468881 h 1544316"/>
              <a:gd name="connsiteX2" fmla="*/ 922699 w 926764"/>
              <a:gd name="connsiteY2" fmla="*/ 1307081 h 1544316"/>
              <a:gd name="connsiteX3" fmla="*/ 770299 w 926764"/>
              <a:gd name="connsiteY3" fmla="*/ 959947 h 1544316"/>
              <a:gd name="connsiteX4" fmla="*/ 846499 w 926764"/>
              <a:gd name="connsiteY4" fmla="*/ 1544147 h 1544316"/>
              <a:gd name="connsiteX5" fmla="*/ 279233 w 926764"/>
              <a:gd name="connsiteY5" fmla="*/ 892214 h 1544316"/>
              <a:gd name="connsiteX6" fmla="*/ 16766 w 926764"/>
              <a:gd name="connsiteY6" fmla="*/ 689014 h 1544316"/>
              <a:gd name="connsiteX7" fmla="*/ 711033 w 926764"/>
              <a:gd name="connsiteY7" fmla="*/ 3214 h 1544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6764" h="1544316">
                <a:moveTo>
                  <a:pt x="711033" y="3214"/>
                </a:moveTo>
                <a:cubicBezTo>
                  <a:pt x="804166" y="-33475"/>
                  <a:pt x="540288" y="251570"/>
                  <a:pt x="575566" y="468881"/>
                </a:cubicBezTo>
                <a:cubicBezTo>
                  <a:pt x="610844" y="686192"/>
                  <a:pt x="890244" y="1225237"/>
                  <a:pt x="922699" y="1307081"/>
                </a:cubicBezTo>
                <a:cubicBezTo>
                  <a:pt x="955155" y="1388925"/>
                  <a:pt x="782999" y="920436"/>
                  <a:pt x="770299" y="959947"/>
                </a:cubicBezTo>
                <a:cubicBezTo>
                  <a:pt x="757599" y="999458"/>
                  <a:pt x="928343" y="1555436"/>
                  <a:pt x="846499" y="1544147"/>
                </a:cubicBezTo>
                <a:cubicBezTo>
                  <a:pt x="764655" y="1532858"/>
                  <a:pt x="417522" y="1034736"/>
                  <a:pt x="279233" y="892214"/>
                </a:cubicBezTo>
                <a:cubicBezTo>
                  <a:pt x="140944" y="749692"/>
                  <a:pt x="-59434" y="835769"/>
                  <a:pt x="16766" y="689014"/>
                </a:cubicBezTo>
                <a:cubicBezTo>
                  <a:pt x="92966" y="542259"/>
                  <a:pt x="617900" y="39903"/>
                  <a:pt x="711033" y="3214"/>
                </a:cubicBezTo>
                <a:close/>
              </a:path>
            </a:pathLst>
          </a:custGeom>
          <a:solidFill>
            <a:srgbClr val="FF3399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: 図形 1261">
            <a:extLst>
              <a:ext uri="{FF2B5EF4-FFF2-40B4-BE49-F238E27FC236}">
                <a16:creationId xmlns:a16="http://schemas.microsoft.com/office/drawing/2014/main" id="{7C5C07E5-9AB1-4FAC-8E3D-FB07F6E4E937}"/>
              </a:ext>
            </a:extLst>
          </p:cNvPr>
          <p:cNvSpPr/>
          <p:nvPr/>
        </p:nvSpPr>
        <p:spPr>
          <a:xfrm>
            <a:off x="3932750" y="8619046"/>
            <a:ext cx="2367652" cy="1532276"/>
          </a:xfrm>
          <a:custGeom>
            <a:avLst/>
            <a:gdLst>
              <a:gd name="connsiteX0" fmla="*/ 2298717 w 2367652"/>
              <a:gd name="connsiteY0" fmla="*/ 330221 h 1532276"/>
              <a:gd name="connsiteX1" fmla="*/ 2247917 w 2367652"/>
              <a:gd name="connsiteY1" fmla="*/ 330221 h 1532276"/>
              <a:gd name="connsiteX2" fmla="*/ 495317 w 2367652"/>
              <a:gd name="connsiteY2" fmla="*/ 160887 h 1532276"/>
              <a:gd name="connsiteX3" fmla="*/ 791650 w 2367652"/>
              <a:gd name="connsiteY3" fmla="*/ 1498621 h 1532276"/>
              <a:gd name="connsiteX4" fmla="*/ 563050 w 2367652"/>
              <a:gd name="connsiteY4" fmla="*/ 1066821 h 1532276"/>
              <a:gd name="connsiteX5" fmla="*/ 12717 w 2367652"/>
              <a:gd name="connsiteY5" fmla="*/ 372554 h 1532276"/>
              <a:gd name="connsiteX6" fmla="*/ 1164183 w 2367652"/>
              <a:gd name="connsiteY6" fmla="*/ 21 h 1532276"/>
              <a:gd name="connsiteX7" fmla="*/ 2298717 w 2367652"/>
              <a:gd name="connsiteY7" fmla="*/ 330221 h 1532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7652" h="1532276">
                <a:moveTo>
                  <a:pt x="2298717" y="330221"/>
                </a:moveTo>
                <a:cubicBezTo>
                  <a:pt x="2479339" y="385254"/>
                  <a:pt x="2247917" y="330221"/>
                  <a:pt x="2247917" y="330221"/>
                </a:cubicBezTo>
                <a:cubicBezTo>
                  <a:pt x="1947350" y="301999"/>
                  <a:pt x="738028" y="-33846"/>
                  <a:pt x="495317" y="160887"/>
                </a:cubicBezTo>
                <a:cubicBezTo>
                  <a:pt x="252606" y="355620"/>
                  <a:pt x="780361" y="1347632"/>
                  <a:pt x="791650" y="1498621"/>
                </a:cubicBezTo>
                <a:cubicBezTo>
                  <a:pt x="802939" y="1649610"/>
                  <a:pt x="692872" y="1254499"/>
                  <a:pt x="563050" y="1066821"/>
                </a:cubicBezTo>
                <a:cubicBezTo>
                  <a:pt x="433228" y="879143"/>
                  <a:pt x="-87472" y="550354"/>
                  <a:pt x="12717" y="372554"/>
                </a:cubicBezTo>
                <a:cubicBezTo>
                  <a:pt x="112906" y="194754"/>
                  <a:pt x="781772" y="2843"/>
                  <a:pt x="1164183" y="21"/>
                </a:cubicBezTo>
                <a:cubicBezTo>
                  <a:pt x="1546594" y="-2801"/>
                  <a:pt x="2118095" y="275188"/>
                  <a:pt x="2298717" y="330221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: 図形 1262">
            <a:extLst>
              <a:ext uri="{FF2B5EF4-FFF2-40B4-BE49-F238E27FC236}">
                <a16:creationId xmlns:a16="http://schemas.microsoft.com/office/drawing/2014/main" id="{0EF96E32-2872-4811-BE0E-A0B83F1647DA}"/>
              </a:ext>
            </a:extLst>
          </p:cNvPr>
          <p:cNvSpPr/>
          <p:nvPr/>
        </p:nvSpPr>
        <p:spPr>
          <a:xfrm>
            <a:off x="1741737" y="2606036"/>
            <a:ext cx="989230" cy="597816"/>
          </a:xfrm>
          <a:custGeom>
            <a:avLst/>
            <a:gdLst>
              <a:gd name="connsiteX0" fmla="*/ 984530 w 989230"/>
              <a:gd name="connsiteY0" fmla="*/ 103297 h 597816"/>
              <a:gd name="connsiteX1" fmla="*/ 603530 w 989230"/>
              <a:gd name="connsiteY1" fmla="*/ 22864 h 597816"/>
              <a:gd name="connsiteX2" fmla="*/ 15096 w 989230"/>
              <a:gd name="connsiteY2" fmla="*/ 585897 h 597816"/>
              <a:gd name="connsiteX3" fmla="*/ 188663 w 989230"/>
              <a:gd name="connsiteY3" fmla="*/ 378464 h 597816"/>
              <a:gd name="connsiteX4" fmla="*/ 345296 w 989230"/>
              <a:gd name="connsiteY4" fmla="*/ 44031 h 597816"/>
              <a:gd name="connsiteX5" fmla="*/ 984530 w 989230"/>
              <a:gd name="connsiteY5" fmla="*/ 103297 h 59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9230" h="597816">
                <a:moveTo>
                  <a:pt x="984530" y="103297"/>
                </a:moveTo>
                <a:cubicBezTo>
                  <a:pt x="1027569" y="99769"/>
                  <a:pt x="765102" y="-57569"/>
                  <a:pt x="603530" y="22864"/>
                </a:cubicBezTo>
                <a:cubicBezTo>
                  <a:pt x="441958" y="103297"/>
                  <a:pt x="84240" y="526630"/>
                  <a:pt x="15096" y="585897"/>
                </a:cubicBezTo>
                <a:cubicBezTo>
                  <a:pt x="-54049" y="645164"/>
                  <a:pt x="133630" y="468775"/>
                  <a:pt x="188663" y="378464"/>
                </a:cubicBezTo>
                <a:cubicBezTo>
                  <a:pt x="243696" y="288153"/>
                  <a:pt x="215474" y="96242"/>
                  <a:pt x="345296" y="44031"/>
                </a:cubicBezTo>
                <a:cubicBezTo>
                  <a:pt x="475118" y="-8180"/>
                  <a:pt x="941491" y="106825"/>
                  <a:pt x="984530" y="103297"/>
                </a:cubicBezTo>
                <a:close/>
              </a:path>
            </a:pathLst>
          </a:custGeom>
          <a:solidFill>
            <a:srgbClr val="FF3399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: 図形 1263">
            <a:extLst>
              <a:ext uri="{FF2B5EF4-FFF2-40B4-BE49-F238E27FC236}">
                <a16:creationId xmlns:a16="http://schemas.microsoft.com/office/drawing/2014/main" id="{68C17C73-E967-45FE-B27E-62CDF0D5AEE6}"/>
              </a:ext>
            </a:extLst>
          </p:cNvPr>
          <p:cNvSpPr/>
          <p:nvPr/>
        </p:nvSpPr>
        <p:spPr>
          <a:xfrm>
            <a:off x="1707057" y="2311627"/>
            <a:ext cx="1036147" cy="452123"/>
          </a:xfrm>
          <a:custGeom>
            <a:avLst/>
            <a:gdLst>
              <a:gd name="connsiteX0" fmla="*/ 1036143 w 1036147"/>
              <a:gd name="connsiteY0" fmla="*/ 215673 h 452123"/>
              <a:gd name="connsiteX1" fmla="*/ 782143 w 1036147"/>
              <a:gd name="connsiteY1" fmla="*/ 4006 h 452123"/>
              <a:gd name="connsiteX2" fmla="*/ 32843 w 1036147"/>
              <a:gd name="connsiteY2" fmla="*/ 440040 h 452123"/>
              <a:gd name="connsiteX3" fmla="*/ 197943 w 1036147"/>
              <a:gd name="connsiteY3" fmla="*/ 308806 h 452123"/>
              <a:gd name="connsiteX4" fmla="*/ 777910 w 1036147"/>
              <a:gd name="connsiteY4" fmla="*/ 80206 h 452123"/>
              <a:gd name="connsiteX5" fmla="*/ 1036143 w 1036147"/>
              <a:gd name="connsiteY5" fmla="*/ 215673 h 45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6147" h="452123">
                <a:moveTo>
                  <a:pt x="1036143" y="215673"/>
                </a:moveTo>
                <a:cubicBezTo>
                  <a:pt x="1036848" y="202973"/>
                  <a:pt x="949360" y="-33388"/>
                  <a:pt x="782143" y="4006"/>
                </a:cubicBezTo>
                <a:cubicBezTo>
                  <a:pt x="614926" y="41400"/>
                  <a:pt x="130210" y="389240"/>
                  <a:pt x="32843" y="440040"/>
                </a:cubicBezTo>
                <a:cubicBezTo>
                  <a:pt x="-64524" y="490840"/>
                  <a:pt x="73765" y="368778"/>
                  <a:pt x="197943" y="308806"/>
                </a:cubicBezTo>
                <a:cubicBezTo>
                  <a:pt x="322121" y="248834"/>
                  <a:pt x="641738" y="95023"/>
                  <a:pt x="777910" y="80206"/>
                </a:cubicBezTo>
                <a:cubicBezTo>
                  <a:pt x="914082" y="65389"/>
                  <a:pt x="1035438" y="228373"/>
                  <a:pt x="1036143" y="215673"/>
                </a:cubicBezTo>
                <a:close/>
              </a:path>
            </a:pathLst>
          </a:custGeom>
          <a:solidFill>
            <a:srgbClr val="FF3399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: 図形 1264">
            <a:extLst>
              <a:ext uri="{FF2B5EF4-FFF2-40B4-BE49-F238E27FC236}">
                <a16:creationId xmlns:a16="http://schemas.microsoft.com/office/drawing/2014/main" id="{21E7D74C-85F2-49FC-84BD-8B2E7F852762}"/>
              </a:ext>
            </a:extLst>
          </p:cNvPr>
          <p:cNvSpPr/>
          <p:nvPr/>
        </p:nvSpPr>
        <p:spPr>
          <a:xfrm>
            <a:off x="1596058" y="2763632"/>
            <a:ext cx="402079" cy="831734"/>
          </a:xfrm>
          <a:custGeom>
            <a:avLst/>
            <a:gdLst>
              <a:gd name="connsiteX0" fmla="*/ 402075 w 402079"/>
              <a:gd name="connsiteY0" fmla="*/ 735 h 831734"/>
              <a:gd name="connsiteX1" fmla="*/ 33775 w 402079"/>
              <a:gd name="connsiteY1" fmla="*/ 432535 h 831734"/>
              <a:gd name="connsiteX2" fmla="*/ 16842 w 402079"/>
              <a:gd name="connsiteY2" fmla="*/ 830468 h 831734"/>
              <a:gd name="connsiteX3" fmla="*/ 29542 w 402079"/>
              <a:gd name="connsiteY3" fmla="*/ 551068 h 831734"/>
              <a:gd name="connsiteX4" fmla="*/ 25309 w 402079"/>
              <a:gd name="connsiteY4" fmla="*/ 335168 h 831734"/>
              <a:gd name="connsiteX5" fmla="*/ 402075 w 402079"/>
              <a:gd name="connsiteY5" fmla="*/ 735 h 831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2079" h="831734">
                <a:moveTo>
                  <a:pt x="402075" y="735"/>
                </a:moveTo>
                <a:cubicBezTo>
                  <a:pt x="403486" y="16963"/>
                  <a:pt x="97980" y="294246"/>
                  <a:pt x="33775" y="432535"/>
                </a:cubicBezTo>
                <a:cubicBezTo>
                  <a:pt x="-30430" y="570824"/>
                  <a:pt x="17547" y="810713"/>
                  <a:pt x="16842" y="830468"/>
                </a:cubicBezTo>
                <a:cubicBezTo>
                  <a:pt x="16137" y="850223"/>
                  <a:pt x="28131" y="633618"/>
                  <a:pt x="29542" y="551068"/>
                </a:cubicBezTo>
                <a:cubicBezTo>
                  <a:pt x="30953" y="468518"/>
                  <a:pt x="-34663" y="429007"/>
                  <a:pt x="25309" y="335168"/>
                </a:cubicBezTo>
                <a:cubicBezTo>
                  <a:pt x="85281" y="241329"/>
                  <a:pt x="400664" y="-15493"/>
                  <a:pt x="402075" y="735"/>
                </a:cubicBezTo>
                <a:close/>
              </a:path>
            </a:pathLst>
          </a:custGeom>
          <a:solidFill>
            <a:srgbClr val="FF3399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: 図形 1265">
            <a:extLst>
              <a:ext uri="{FF2B5EF4-FFF2-40B4-BE49-F238E27FC236}">
                <a16:creationId xmlns:a16="http://schemas.microsoft.com/office/drawing/2014/main" id="{8895F905-F38F-4507-9C26-0EDAAA1BEF6A}"/>
              </a:ext>
            </a:extLst>
          </p:cNvPr>
          <p:cNvSpPr/>
          <p:nvPr/>
        </p:nvSpPr>
        <p:spPr>
          <a:xfrm>
            <a:off x="1642101" y="3466549"/>
            <a:ext cx="367978" cy="727807"/>
          </a:xfrm>
          <a:custGeom>
            <a:avLst/>
            <a:gdLst>
              <a:gd name="connsiteX0" fmla="*/ 114732 w 367978"/>
              <a:gd name="connsiteY0" fmla="*/ 551 h 727807"/>
              <a:gd name="connsiteX1" fmla="*/ 85099 w 367978"/>
              <a:gd name="connsiteY1" fmla="*/ 216451 h 727807"/>
              <a:gd name="connsiteX2" fmla="*/ 356032 w 367978"/>
              <a:gd name="connsiteY2" fmla="*/ 711751 h 727807"/>
              <a:gd name="connsiteX3" fmla="*/ 288299 w 367978"/>
              <a:gd name="connsiteY3" fmla="*/ 576284 h 727807"/>
              <a:gd name="connsiteX4" fmla="*/ 4666 w 367978"/>
              <a:gd name="connsiteY4" fmla="*/ 271484 h 727807"/>
              <a:gd name="connsiteX5" fmla="*/ 114732 w 367978"/>
              <a:gd name="connsiteY5" fmla="*/ 551 h 727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7978" h="727807">
                <a:moveTo>
                  <a:pt x="114732" y="551"/>
                </a:moveTo>
                <a:cubicBezTo>
                  <a:pt x="128137" y="-8621"/>
                  <a:pt x="44882" y="97918"/>
                  <a:pt x="85099" y="216451"/>
                </a:cubicBezTo>
                <a:cubicBezTo>
                  <a:pt x="125316" y="334984"/>
                  <a:pt x="322165" y="651779"/>
                  <a:pt x="356032" y="711751"/>
                </a:cubicBezTo>
                <a:cubicBezTo>
                  <a:pt x="389899" y="771723"/>
                  <a:pt x="346860" y="649662"/>
                  <a:pt x="288299" y="576284"/>
                </a:cubicBezTo>
                <a:cubicBezTo>
                  <a:pt x="229738" y="502906"/>
                  <a:pt x="35005" y="365323"/>
                  <a:pt x="4666" y="271484"/>
                </a:cubicBezTo>
                <a:cubicBezTo>
                  <a:pt x="-25673" y="177645"/>
                  <a:pt x="101327" y="9723"/>
                  <a:pt x="114732" y="551"/>
                </a:cubicBezTo>
                <a:close/>
              </a:path>
            </a:pathLst>
          </a:custGeom>
          <a:solidFill>
            <a:srgbClr val="FF3399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: 図形 1266">
            <a:extLst>
              <a:ext uri="{FF2B5EF4-FFF2-40B4-BE49-F238E27FC236}">
                <a16:creationId xmlns:a16="http://schemas.microsoft.com/office/drawing/2014/main" id="{BC7DD663-9554-4FEB-B958-EB9DF3E977EE}"/>
              </a:ext>
            </a:extLst>
          </p:cNvPr>
          <p:cNvSpPr/>
          <p:nvPr/>
        </p:nvSpPr>
        <p:spPr>
          <a:xfrm>
            <a:off x="2599161" y="2438390"/>
            <a:ext cx="822269" cy="570211"/>
          </a:xfrm>
          <a:custGeom>
            <a:avLst/>
            <a:gdLst>
              <a:gd name="connsiteX0" fmla="*/ 106 w 822269"/>
              <a:gd name="connsiteY0" fmla="*/ 93143 h 570211"/>
              <a:gd name="connsiteX1" fmla="*/ 232939 w 822269"/>
              <a:gd name="connsiteY1" fmla="*/ 21177 h 570211"/>
              <a:gd name="connsiteX2" fmla="*/ 533506 w 822269"/>
              <a:gd name="connsiteY2" fmla="*/ 190510 h 570211"/>
              <a:gd name="connsiteX3" fmla="*/ 817139 w 822269"/>
              <a:gd name="connsiteY3" fmla="*/ 567277 h 570211"/>
              <a:gd name="connsiteX4" fmla="*/ 702839 w 822269"/>
              <a:gd name="connsiteY4" fmla="*/ 351377 h 570211"/>
              <a:gd name="connsiteX5" fmla="*/ 533506 w 822269"/>
              <a:gd name="connsiteY5" fmla="*/ 93143 h 570211"/>
              <a:gd name="connsiteX6" fmla="*/ 207539 w 822269"/>
              <a:gd name="connsiteY6" fmla="*/ 10 h 570211"/>
              <a:gd name="connsiteX7" fmla="*/ 106 w 822269"/>
              <a:gd name="connsiteY7" fmla="*/ 93143 h 570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2269" h="570211">
                <a:moveTo>
                  <a:pt x="106" y="93143"/>
                </a:moveTo>
                <a:cubicBezTo>
                  <a:pt x="4339" y="96671"/>
                  <a:pt x="144039" y="4949"/>
                  <a:pt x="232939" y="21177"/>
                </a:cubicBezTo>
                <a:cubicBezTo>
                  <a:pt x="321839" y="37405"/>
                  <a:pt x="436139" y="99493"/>
                  <a:pt x="533506" y="190510"/>
                </a:cubicBezTo>
                <a:cubicBezTo>
                  <a:pt x="630873" y="281527"/>
                  <a:pt x="788917" y="540466"/>
                  <a:pt x="817139" y="567277"/>
                </a:cubicBezTo>
                <a:cubicBezTo>
                  <a:pt x="845361" y="594088"/>
                  <a:pt x="750111" y="430399"/>
                  <a:pt x="702839" y="351377"/>
                </a:cubicBezTo>
                <a:cubicBezTo>
                  <a:pt x="655567" y="272355"/>
                  <a:pt x="616056" y="151704"/>
                  <a:pt x="533506" y="93143"/>
                </a:cubicBezTo>
                <a:cubicBezTo>
                  <a:pt x="450956" y="34582"/>
                  <a:pt x="296439" y="-696"/>
                  <a:pt x="207539" y="10"/>
                </a:cubicBezTo>
                <a:cubicBezTo>
                  <a:pt x="118639" y="716"/>
                  <a:pt x="-4127" y="89615"/>
                  <a:pt x="106" y="93143"/>
                </a:cubicBezTo>
                <a:close/>
              </a:path>
            </a:pathLst>
          </a:custGeom>
          <a:solidFill>
            <a:srgbClr val="FF3399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: 図形 1267">
            <a:extLst>
              <a:ext uri="{FF2B5EF4-FFF2-40B4-BE49-F238E27FC236}">
                <a16:creationId xmlns:a16="http://schemas.microsoft.com/office/drawing/2014/main" id="{6B077773-B33B-44DA-B594-34B691A59D4C}"/>
              </a:ext>
            </a:extLst>
          </p:cNvPr>
          <p:cNvSpPr/>
          <p:nvPr/>
        </p:nvSpPr>
        <p:spPr>
          <a:xfrm>
            <a:off x="2789183" y="2560799"/>
            <a:ext cx="662864" cy="796248"/>
          </a:xfrm>
          <a:custGeom>
            <a:avLst/>
            <a:gdLst>
              <a:gd name="connsiteX0" fmla="*/ 584 w 662864"/>
              <a:gd name="connsiteY0" fmla="*/ 4601 h 796248"/>
              <a:gd name="connsiteX1" fmla="*/ 322317 w 662864"/>
              <a:gd name="connsiteY1" fmla="*/ 144301 h 796248"/>
              <a:gd name="connsiteX2" fmla="*/ 563617 w 662864"/>
              <a:gd name="connsiteY2" fmla="*/ 609968 h 796248"/>
              <a:gd name="connsiteX3" fmla="*/ 656750 w 662864"/>
              <a:gd name="connsiteY3" fmla="*/ 796234 h 796248"/>
              <a:gd name="connsiteX4" fmla="*/ 635584 w 662864"/>
              <a:gd name="connsiteY4" fmla="*/ 618434 h 796248"/>
              <a:gd name="connsiteX5" fmla="*/ 487417 w 662864"/>
              <a:gd name="connsiteY5" fmla="*/ 334801 h 796248"/>
              <a:gd name="connsiteX6" fmla="*/ 250350 w 662864"/>
              <a:gd name="connsiteY6" fmla="*/ 59634 h 796248"/>
              <a:gd name="connsiteX7" fmla="*/ 584 w 662864"/>
              <a:gd name="connsiteY7" fmla="*/ 4601 h 796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2864" h="796248">
                <a:moveTo>
                  <a:pt x="584" y="4601"/>
                </a:moveTo>
                <a:cubicBezTo>
                  <a:pt x="12578" y="18712"/>
                  <a:pt x="228478" y="43407"/>
                  <a:pt x="322317" y="144301"/>
                </a:cubicBezTo>
                <a:cubicBezTo>
                  <a:pt x="416156" y="245195"/>
                  <a:pt x="507878" y="501313"/>
                  <a:pt x="563617" y="609968"/>
                </a:cubicBezTo>
                <a:cubicBezTo>
                  <a:pt x="619356" y="718624"/>
                  <a:pt x="644756" y="794823"/>
                  <a:pt x="656750" y="796234"/>
                </a:cubicBezTo>
                <a:cubicBezTo>
                  <a:pt x="668744" y="797645"/>
                  <a:pt x="663806" y="695340"/>
                  <a:pt x="635584" y="618434"/>
                </a:cubicBezTo>
                <a:cubicBezTo>
                  <a:pt x="607362" y="541529"/>
                  <a:pt x="551623" y="427934"/>
                  <a:pt x="487417" y="334801"/>
                </a:cubicBezTo>
                <a:cubicBezTo>
                  <a:pt x="423211" y="241668"/>
                  <a:pt x="336428" y="110434"/>
                  <a:pt x="250350" y="59634"/>
                </a:cubicBezTo>
                <a:cubicBezTo>
                  <a:pt x="164272" y="8834"/>
                  <a:pt x="-11410" y="-9510"/>
                  <a:pt x="584" y="4601"/>
                </a:cubicBezTo>
                <a:close/>
              </a:path>
            </a:pathLst>
          </a:custGeom>
          <a:solidFill>
            <a:srgbClr val="FF3399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: 図形 1268">
            <a:extLst>
              <a:ext uri="{FF2B5EF4-FFF2-40B4-BE49-F238E27FC236}">
                <a16:creationId xmlns:a16="http://schemas.microsoft.com/office/drawing/2014/main" id="{10471CA1-9836-4B43-BD40-3DCB4562B38F}"/>
              </a:ext>
            </a:extLst>
          </p:cNvPr>
          <p:cNvSpPr/>
          <p:nvPr/>
        </p:nvSpPr>
        <p:spPr>
          <a:xfrm>
            <a:off x="2922258" y="2715073"/>
            <a:ext cx="519644" cy="1378776"/>
          </a:xfrm>
          <a:custGeom>
            <a:avLst/>
            <a:gdLst>
              <a:gd name="connsiteX0" fmla="*/ 2975 w 519644"/>
              <a:gd name="connsiteY0" fmla="*/ 2727 h 1378776"/>
              <a:gd name="connsiteX1" fmla="*/ 299309 w 519644"/>
              <a:gd name="connsiteY1" fmla="*/ 421827 h 1378776"/>
              <a:gd name="connsiteX2" fmla="*/ 460175 w 519644"/>
              <a:gd name="connsiteY2" fmla="*/ 832460 h 1378776"/>
              <a:gd name="connsiteX3" fmla="*/ 379742 w 519644"/>
              <a:gd name="connsiteY3" fmla="*/ 1374327 h 1378776"/>
              <a:gd name="connsiteX4" fmla="*/ 426309 w 519644"/>
              <a:gd name="connsiteY4" fmla="*/ 1065294 h 1378776"/>
              <a:gd name="connsiteX5" fmla="*/ 498275 w 519644"/>
              <a:gd name="connsiteY5" fmla="*/ 633494 h 1378776"/>
              <a:gd name="connsiteX6" fmla="*/ 2975 w 519644"/>
              <a:gd name="connsiteY6" fmla="*/ 2727 h 1378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9644" h="1378776">
                <a:moveTo>
                  <a:pt x="2975" y="2727"/>
                </a:moveTo>
                <a:cubicBezTo>
                  <a:pt x="-30186" y="-32551"/>
                  <a:pt x="223109" y="283538"/>
                  <a:pt x="299309" y="421827"/>
                </a:cubicBezTo>
                <a:cubicBezTo>
                  <a:pt x="375509" y="560116"/>
                  <a:pt x="446770" y="673710"/>
                  <a:pt x="460175" y="832460"/>
                </a:cubicBezTo>
                <a:cubicBezTo>
                  <a:pt x="473581" y="991210"/>
                  <a:pt x="385386" y="1335521"/>
                  <a:pt x="379742" y="1374327"/>
                </a:cubicBezTo>
                <a:cubicBezTo>
                  <a:pt x="374098" y="1413133"/>
                  <a:pt x="406553" y="1188766"/>
                  <a:pt x="426309" y="1065294"/>
                </a:cubicBezTo>
                <a:cubicBezTo>
                  <a:pt x="446065" y="941822"/>
                  <a:pt x="568125" y="807061"/>
                  <a:pt x="498275" y="633494"/>
                </a:cubicBezTo>
                <a:cubicBezTo>
                  <a:pt x="428425" y="459927"/>
                  <a:pt x="36136" y="38005"/>
                  <a:pt x="2975" y="2727"/>
                </a:cubicBezTo>
                <a:close/>
              </a:path>
            </a:pathLst>
          </a:custGeom>
          <a:solidFill>
            <a:srgbClr val="FF3399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: 図形 1269">
            <a:extLst>
              <a:ext uri="{FF2B5EF4-FFF2-40B4-BE49-F238E27FC236}">
                <a16:creationId xmlns:a16="http://schemas.microsoft.com/office/drawing/2014/main" id="{60A52AAB-16F9-4EC6-9C62-1FD2B74A7455}"/>
              </a:ext>
            </a:extLst>
          </p:cNvPr>
          <p:cNvSpPr/>
          <p:nvPr/>
        </p:nvSpPr>
        <p:spPr>
          <a:xfrm>
            <a:off x="1932233" y="2747433"/>
            <a:ext cx="414331" cy="614851"/>
          </a:xfrm>
          <a:custGeom>
            <a:avLst/>
            <a:gdLst>
              <a:gd name="connsiteX0" fmla="*/ 413034 w 414331"/>
              <a:gd name="connsiteY0" fmla="*/ 0 h 614851"/>
              <a:gd name="connsiteX1" fmla="*/ 137867 w 414331"/>
              <a:gd name="connsiteY1" fmla="*/ 220134 h 614851"/>
              <a:gd name="connsiteX2" fmla="*/ 99767 w 414331"/>
              <a:gd name="connsiteY2" fmla="*/ 605367 h 614851"/>
              <a:gd name="connsiteX3" fmla="*/ 99767 w 414331"/>
              <a:gd name="connsiteY3" fmla="*/ 474134 h 614851"/>
              <a:gd name="connsiteX4" fmla="*/ 10867 w 414331"/>
              <a:gd name="connsiteY4" fmla="*/ 220134 h 614851"/>
              <a:gd name="connsiteX5" fmla="*/ 413034 w 414331"/>
              <a:gd name="connsiteY5" fmla="*/ 0 h 614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331" h="614851">
                <a:moveTo>
                  <a:pt x="413034" y="0"/>
                </a:moveTo>
                <a:cubicBezTo>
                  <a:pt x="434201" y="0"/>
                  <a:pt x="190078" y="119240"/>
                  <a:pt x="137867" y="220134"/>
                </a:cubicBezTo>
                <a:cubicBezTo>
                  <a:pt x="85656" y="321028"/>
                  <a:pt x="106117" y="563034"/>
                  <a:pt x="99767" y="605367"/>
                </a:cubicBezTo>
                <a:cubicBezTo>
                  <a:pt x="93417" y="647700"/>
                  <a:pt x="114584" y="538339"/>
                  <a:pt x="99767" y="474134"/>
                </a:cubicBezTo>
                <a:cubicBezTo>
                  <a:pt x="84950" y="409929"/>
                  <a:pt x="-36405" y="296334"/>
                  <a:pt x="10867" y="220134"/>
                </a:cubicBezTo>
                <a:cubicBezTo>
                  <a:pt x="58139" y="143934"/>
                  <a:pt x="391867" y="0"/>
                  <a:pt x="413034" y="0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: 図形 1270">
            <a:extLst>
              <a:ext uri="{FF2B5EF4-FFF2-40B4-BE49-F238E27FC236}">
                <a16:creationId xmlns:a16="http://schemas.microsoft.com/office/drawing/2014/main" id="{481055E3-D9C8-461A-9509-BDAA246AE219}"/>
              </a:ext>
            </a:extLst>
          </p:cNvPr>
          <p:cNvSpPr/>
          <p:nvPr/>
        </p:nvSpPr>
        <p:spPr>
          <a:xfrm>
            <a:off x="2974733" y="2832350"/>
            <a:ext cx="182869" cy="881558"/>
          </a:xfrm>
          <a:custGeom>
            <a:avLst/>
            <a:gdLst>
              <a:gd name="connsiteX0" fmla="*/ 56334 w 182869"/>
              <a:gd name="connsiteY0" fmla="*/ 37850 h 881558"/>
              <a:gd name="connsiteX1" fmla="*/ 170634 w 182869"/>
              <a:gd name="connsiteY1" fmla="*/ 401917 h 881558"/>
              <a:gd name="connsiteX2" fmla="*/ 94434 w 182869"/>
              <a:gd name="connsiteY2" fmla="*/ 880283 h 881558"/>
              <a:gd name="connsiteX3" fmla="*/ 162167 w 182869"/>
              <a:gd name="connsiteY3" fmla="*/ 537383 h 881558"/>
              <a:gd name="connsiteX4" fmla="*/ 170634 w 182869"/>
              <a:gd name="connsiteY4" fmla="*/ 389217 h 881558"/>
              <a:gd name="connsiteX5" fmla="*/ 5534 w 182869"/>
              <a:gd name="connsiteY5" fmla="*/ 50550 h 881558"/>
              <a:gd name="connsiteX6" fmla="*/ 56334 w 182869"/>
              <a:gd name="connsiteY6" fmla="*/ 37850 h 881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869" h="881558">
                <a:moveTo>
                  <a:pt x="56334" y="37850"/>
                </a:moveTo>
                <a:cubicBezTo>
                  <a:pt x="83851" y="96411"/>
                  <a:pt x="164284" y="261512"/>
                  <a:pt x="170634" y="401917"/>
                </a:cubicBezTo>
                <a:cubicBezTo>
                  <a:pt x="176984" y="542322"/>
                  <a:pt x="95845" y="857705"/>
                  <a:pt x="94434" y="880283"/>
                </a:cubicBezTo>
                <a:cubicBezTo>
                  <a:pt x="93023" y="902861"/>
                  <a:pt x="149467" y="619227"/>
                  <a:pt x="162167" y="537383"/>
                </a:cubicBezTo>
                <a:cubicBezTo>
                  <a:pt x="174867" y="455539"/>
                  <a:pt x="196739" y="470356"/>
                  <a:pt x="170634" y="389217"/>
                </a:cubicBezTo>
                <a:cubicBezTo>
                  <a:pt x="144529" y="308078"/>
                  <a:pt x="26701" y="108406"/>
                  <a:pt x="5534" y="50550"/>
                </a:cubicBezTo>
                <a:cubicBezTo>
                  <a:pt x="-15633" y="-7306"/>
                  <a:pt x="28817" y="-20711"/>
                  <a:pt x="56334" y="37850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: 図形 1272">
            <a:extLst>
              <a:ext uri="{FF2B5EF4-FFF2-40B4-BE49-F238E27FC236}">
                <a16:creationId xmlns:a16="http://schemas.microsoft.com/office/drawing/2014/main" id="{7FD82DF2-628E-4691-8706-27B873BF33B3}"/>
              </a:ext>
            </a:extLst>
          </p:cNvPr>
          <p:cNvSpPr/>
          <p:nvPr/>
        </p:nvSpPr>
        <p:spPr>
          <a:xfrm>
            <a:off x="3318321" y="3425787"/>
            <a:ext cx="171787" cy="483108"/>
          </a:xfrm>
          <a:custGeom>
            <a:avLst/>
            <a:gdLst>
              <a:gd name="connsiteX0" fmla="*/ 123379 w 171787"/>
              <a:gd name="connsiteY0" fmla="*/ 38 h 483108"/>
              <a:gd name="connsiteX1" fmla="*/ 124967 w 171787"/>
              <a:gd name="connsiteY1" fmla="*/ 149263 h 483108"/>
              <a:gd name="connsiteX2" fmla="*/ 1142 w 171787"/>
              <a:gd name="connsiteY2" fmla="*/ 479463 h 483108"/>
              <a:gd name="connsiteX3" fmla="*/ 69404 w 171787"/>
              <a:gd name="connsiteY3" fmla="*/ 314363 h 483108"/>
              <a:gd name="connsiteX4" fmla="*/ 171004 w 171787"/>
              <a:gd name="connsiteY4" fmla="*/ 136563 h 483108"/>
              <a:gd name="connsiteX5" fmla="*/ 123379 w 171787"/>
              <a:gd name="connsiteY5" fmla="*/ 38 h 48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787" h="483108">
                <a:moveTo>
                  <a:pt x="123379" y="38"/>
                </a:moveTo>
                <a:cubicBezTo>
                  <a:pt x="115706" y="2155"/>
                  <a:pt x="145340" y="69359"/>
                  <a:pt x="124967" y="149263"/>
                </a:cubicBezTo>
                <a:cubicBezTo>
                  <a:pt x="104594" y="229167"/>
                  <a:pt x="10402" y="451946"/>
                  <a:pt x="1142" y="479463"/>
                </a:cubicBezTo>
                <a:cubicBezTo>
                  <a:pt x="-8118" y="506980"/>
                  <a:pt x="41094" y="371513"/>
                  <a:pt x="69404" y="314363"/>
                </a:cubicBezTo>
                <a:cubicBezTo>
                  <a:pt x="97714" y="257213"/>
                  <a:pt x="163596" y="188421"/>
                  <a:pt x="171004" y="136563"/>
                </a:cubicBezTo>
                <a:cubicBezTo>
                  <a:pt x="178412" y="84705"/>
                  <a:pt x="131052" y="-2079"/>
                  <a:pt x="123379" y="38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: 図形 1273">
            <a:extLst>
              <a:ext uri="{FF2B5EF4-FFF2-40B4-BE49-F238E27FC236}">
                <a16:creationId xmlns:a16="http://schemas.microsoft.com/office/drawing/2014/main" id="{1E1A07CB-3575-4941-BF2D-77D1C93D941C}"/>
              </a:ext>
            </a:extLst>
          </p:cNvPr>
          <p:cNvSpPr/>
          <p:nvPr/>
        </p:nvSpPr>
        <p:spPr>
          <a:xfrm>
            <a:off x="1574955" y="2529607"/>
            <a:ext cx="1003560" cy="1214081"/>
          </a:xfrm>
          <a:custGeom>
            <a:avLst/>
            <a:gdLst>
              <a:gd name="connsiteX0" fmla="*/ 1003145 w 1003560"/>
              <a:gd name="connsiteY0" fmla="*/ 868 h 1214081"/>
              <a:gd name="connsiteX1" fmla="*/ 250670 w 1003560"/>
              <a:gd name="connsiteY1" fmla="*/ 207243 h 1214081"/>
              <a:gd name="connsiteX2" fmla="*/ 12545 w 1003560"/>
              <a:gd name="connsiteY2" fmla="*/ 1162918 h 1214081"/>
              <a:gd name="connsiteX3" fmla="*/ 44295 w 1003560"/>
              <a:gd name="connsiteY3" fmla="*/ 988293 h 1214081"/>
              <a:gd name="connsiteX4" fmla="*/ 139545 w 1003560"/>
              <a:gd name="connsiteY4" fmla="*/ 175493 h 1214081"/>
              <a:gd name="connsiteX5" fmla="*/ 1003145 w 1003560"/>
              <a:gd name="connsiteY5" fmla="*/ 868 h 1214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3560" h="1214081">
                <a:moveTo>
                  <a:pt x="1003145" y="868"/>
                </a:moveTo>
                <a:cubicBezTo>
                  <a:pt x="1021666" y="6160"/>
                  <a:pt x="415770" y="13568"/>
                  <a:pt x="250670" y="207243"/>
                </a:cubicBezTo>
                <a:cubicBezTo>
                  <a:pt x="85570" y="400918"/>
                  <a:pt x="46941" y="1032743"/>
                  <a:pt x="12545" y="1162918"/>
                </a:cubicBezTo>
                <a:cubicBezTo>
                  <a:pt x="-21851" y="1293093"/>
                  <a:pt x="23128" y="1152864"/>
                  <a:pt x="44295" y="988293"/>
                </a:cubicBezTo>
                <a:cubicBezTo>
                  <a:pt x="65462" y="823722"/>
                  <a:pt x="-22380" y="341122"/>
                  <a:pt x="139545" y="175493"/>
                </a:cubicBezTo>
                <a:cubicBezTo>
                  <a:pt x="301470" y="9864"/>
                  <a:pt x="984624" y="-4424"/>
                  <a:pt x="1003145" y="868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: 図形 1274">
            <a:extLst>
              <a:ext uri="{FF2B5EF4-FFF2-40B4-BE49-F238E27FC236}">
                <a16:creationId xmlns:a16="http://schemas.microsoft.com/office/drawing/2014/main" id="{81D59CAC-20F0-49D1-A741-0BEC01DE8190}"/>
              </a:ext>
            </a:extLst>
          </p:cNvPr>
          <p:cNvSpPr/>
          <p:nvPr/>
        </p:nvSpPr>
        <p:spPr>
          <a:xfrm>
            <a:off x="2117304" y="3374983"/>
            <a:ext cx="293054" cy="33721"/>
          </a:xfrm>
          <a:custGeom>
            <a:avLst/>
            <a:gdLst>
              <a:gd name="connsiteX0" fmla="*/ 421 w 293054"/>
              <a:gd name="connsiteY0" fmla="*/ 9567 h 33721"/>
              <a:gd name="connsiteX1" fmla="*/ 202034 w 293054"/>
              <a:gd name="connsiteY1" fmla="*/ 42 h 33721"/>
              <a:gd name="connsiteX2" fmla="*/ 292521 w 293054"/>
              <a:gd name="connsiteY2" fmla="*/ 12742 h 33721"/>
              <a:gd name="connsiteX3" fmla="*/ 235371 w 293054"/>
              <a:gd name="connsiteY3" fmla="*/ 19092 h 33721"/>
              <a:gd name="connsiteX4" fmla="*/ 151234 w 293054"/>
              <a:gd name="connsiteY4" fmla="*/ 33380 h 33721"/>
              <a:gd name="connsiteX5" fmla="*/ 421 w 293054"/>
              <a:gd name="connsiteY5" fmla="*/ 9567 h 33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054" h="33721">
                <a:moveTo>
                  <a:pt x="421" y="9567"/>
                </a:moveTo>
                <a:cubicBezTo>
                  <a:pt x="8888" y="4011"/>
                  <a:pt x="153351" y="-487"/>
                  <a:pt x="202034" y="42"/>
                </a:cubicBezTo>
                <a:cubicBezTo>
                  <a:pt x="250717" y="571"/>
                  <a:pt x="286965" y="9567"/>
                  <a:pt x="292521" y="12742"/>
                </a:cubicBezTo>
                <a:cubicBezTo>
                  <a:pt x="298077" y="15917"/>
                  <a:pt x="258919" y="15652"/>
                  <a:pt x="235371" y="19092"/>
                </a:cubicBezTo>
                <a:cubicBezTo>
                  <a:pt x="211823" y="22532"/>
                  <a:pt x="189069" y="36026"/>
                  <a:pt x="151234" y="33380"/>
                </a:cubicBezTo>
                <a:cubicBezTo>
                  <a:pt x="113399" y="30734"/>
                  <a:pt x="-8046" y="15123"/>
                  <a:pt x="421" y="9567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: 図形 1275">
            <a:extLst>
              <a:ext uri="{FF2B5EF4-FFF2-40B4-BE49-F238E27FC236}">
                <a16:creationId xmlns:a16="http://schemas.microsoft.com/office/drawing/2014/main" id="{699F4A13-4F35-4677-9452-85B3FC5787DE}"/>
              </a:ext>
            </a:extLst>
          </p:cNvPr>
          <p:cNvSpPr/>
          <p:nvPr/>
        </p:nvSpPr>
        <p:spPr>
          <a:xfrm>
            <a:off x="2638142" y="3336173"/>
            <a:ext cx="385184" cy="78706"/>
          </a:xfrm>
          <a:custGeom>
            <a:avLst/>
            <a:gdLst>
              <a:gd name="connsiteX0" fmla="*/ 283 w 385184"/>
              <a:gd name="connsiteY0" fmla="*/ 752 h 78706"/>
              <a:gd name="connsiteX1" fmla="*/ 141571 w 385184"/>
              <a:gd name="connsiteY1" fmla="*/ 37265 h 78706"/>
              <a:gd name="connsiteX2" fmla="*/ 222533 w 385184"/>
              <a:gd name="connsiteY2" fmla="*/ 43615 h 78706"/>
              <a:gd name="connsiteX3" fmla="*/ 384458 w 385184"/>
              <a:gd name="connsiteY3" fmla="*/ 61077 h 78706"/>
              <a:gd name="connsiteX4" fmla="*/ 278096 w 385184"/>
              <a:gd name="connsiteY4" fmla="*/ 67427 h 78706"/>
              <a:gd name="connsiteX5" fmla="*/ 181258 w 385184"/>
              <a:gd name="connsiteY5" fmla="*/ 75365 h 78706"/>
              <a:gd name="connsiteX6" fmla="*/ 283 w 385184"/>
              <a:gd name="connsiteY6" fmla="*/ 752 h 78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5184" h="78706">
                <a:moveTo>
                  <a:pt x="283" y="752"/>
                </a:moveTo>
                <a:cubicBezTo>
                  <a:pt x="-6331" y="-5598"/>
                  <a:pt x="104529" y="30121"/>
                  <a:pt x="141571" y="37265"/>
                </a:cubicBezTo>
                <a:cubicBezTo>
                  <a:pt x="178613" y="44409"/>
                  <a:pt x="222533" y="43615"/>
                  <a:pt x="222533" y="43615"/>
                </a:cubicBezTo>
                <a:cubicBezTo>
                  <a:pt x="263014" y="47584"/>
                  <a:pt x="375198" y="57108"/>
                  <a:pt x="384458" y="61077"/>
                </a:cubicBezTo>
                <a:cubicBezTo>
                  <a:pt x="393719" y="65046"/>
                  <a:pt x="311963" y="65046"/>
                  <a:pt x="278096" y="67427"/>
                </a:cubicBezTo>
                <a:cubicBezTo>
                  <a:pt x="244229" y="69808"/>
                  <a:pt x="226502" y="85419"/>
                  <a:pt x="181258" y="75365"/>
                </a:cubicBezTo>
                <a:cubicBezTo>
                  <a:pt x="136014" y="65311"/>
                  <a:pt x="6897" y="7102"/>
                  <a:pt x="283" y="752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: 図形 1276">
            <a:extLst>
              <a:ext uri="{FF2B5EF4-FFF2-40B4-BE49-F238E27FC236}">
                <a16:creationId xmlns:a16="http://schemas.microsoft.com/office/drawing/2014/main" id="{4A9848BB-1AFF-4A17-83B6-6A063EF27C4A}"/>
              </a:ext>
            </a:extLst>
          </p:cNvPr>
          <p:cNvSpPr/>
          <p:nvPr/>
        </p:nvSpPr>
        <p:spPr>
          <a:xfrm>
            <a:off x="2393946" y="2974775"/>
            <a:ext cx="3158221" cy="2055309"/>
          </a:xfrm>
          <a:custGeom>
            <a:avLst/>
            <a:gdLst>
              <a:gd name="connsiteX0" fmla="*/ 88904 w 3158221"/>
              <a:gd name="connsiteY0" fmla="*/ 1755975 h 2055309"/>
              <a:gd name="connsiteX1" fmla="*/ 133354 w 3158221"/>
              <a:gd name="connsiteY1" fmla="*/ 1711525 h 2055309"/>
              <a:gd name="connsiteX2" fmla="*/ 3035304 w 3158221"/>
              <a:gd name="connsiteY2" fmla="*/ 85925 h 2055309"/>
              <a:gd name="connsiteX3" fmla="*/ 2432054 w 3158221"/>
              <a:gd name="connsiteY3" fmla="*/ 352625 h 2055309"/>
              <a:gd name="connsiteX4" fmla="*/ 717554 w 3158221"/>
              <a:gd name="connsiteY4" fmla="*/ 1438475 h 2055309"/>
              <a:gd name="connsiteX5" fmla="*/ 463554 w 3158221"/>
              <a:gd name="connsiteY5" fmla="*/ 1635325 h 2055309"/>
              <a:gd name="connsiteX6" fmla="*/ 495304 w 3158221"/>
              <a:gd name="connsiteY6" fmla="*/ 1590875 h 2055309"/>
              <a:gd name="connsiteX7" fmla="*/ 1784354 w 3158221"/>
              <a:gd name="connsiteY7" fmla="*/ 962225 h 2055309"/>
              <a:gd name="connsiteX8" fmla="*/ 539754 w 3158221"/>
              <a:gd name="connsiteY8" fmla="*/ 1654375 h 2055309"/>
              <a:gd name="connsiteX9" fmla="*/ 635004 w 3158221"/>
              <a:gd name="connsiteY9" fmla="*/ 1724225 h 2055309"/>
              <a:gd name="connsiteX10" fmla="*/ 285754 w 3158221"/>
              <a:gd name="connsiteY10" fmla="*/ 2054425 h 2055309"/>
              <a:gd name="connsiteX11" fmla="*/ 469904 w 3158221"/>
              <a:gd name="connsiteY11" fmla="*/ 1825825 h 2055309"/>
              <a:gd name="connsiteX12" fmla="*/ 114304 w 3158221"/>
              <a:gd name="connsiteY12" fmla="*/ 1971875 h 2055309"/>
              <a:gd name="connsiteX13" fmla="*/ 501654 w 3158221"/>
              <a:gd name="connsiteY13" fmla="*/ 1730575 h 2055309"/>
              <a:gd name="connsiteX14" fmla="*/ 88904 w 3158221"/>
              <a:gd name="connsiteY14" fmla="*/ 1755975 h 205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58221" h="2055309">
                <a:moveTo>
                  <a:pt x="88904" y="1755975"/>
                </a:moveTo>
                <a:cubicBezTo>
                  <a:pt x="-134405" y="1872921"/>
                  <a:pt x="133354" y="1711525"/>
                  <a:pt x="133354" y="1711525"/>
                </a:cubicBezTo>
                <a:lnTo>
                  <a:pt x="3035304" y="85925"/>
                </a:lnTo>
                <a:cubicBezTo>
                  <a:pt x="3418421" y="-140558"/>
                  <a:pt x="2818346" y="127200"/>
                  <a:pt x="2432054" y="352625"/>
                </a:cubicBezTo>
                <a:cubicBezTo>
                  <a:pt x="2045762" y="578050"/>
                  <a:pt x="1045637" y="1224692"/>
                  <a:pt x="717554" y="1438475"/>
                </a:cubicBezTo>
                <a:cubicBezTo>
                  <a:pt x="389471" y="1652258"/>
                  <a:pt x="500596" y="1609925"/>
                  <a:pt x="463554" y="1635325"/>
                </a:cubicBezTo>
                <a:cubicBezTo>
                  <a:pt x="426512" y="1660725"/>
                  <a:pt x="275171" y="1703058"/>
                  <a:pt x="495304" y="1590875"/>
                </a:cubicBezTo>
                <a:cubicBezTo>
                  <a:pt x="715437" y="1478692"/>
                  <a:pt x="1776946" y="951642"/>
                  <a:pt x="1784354" y="962225"/>
                </a:cubicBezTo>
                <a:cubicBezTo>
                  <a:pt x="1791762" y="972808"/>
                  <a:pt x="731312" y="1527375"/>
                  <a:pt x="539754" y="1654375"/>
                </a:cubicBezTo>
                <a:cubicBezTo>
                  <a:pt x="348196" y="1781375"/>
                  <a:pt x="677337" y="1657550"/>
                  <a:pt x="635004" y="1724225"/>
                </a:cubicBezTo>
                <a:cubicBezTo>
                  <a:pt x="592671" y="1790900"/>
                  <a:pt x="313271" y="2037492"/>
                  <a:pt x="285754" y="2054425"/>
                </a:cubicBezTo>
                <a:cubicBezTo>
                  <a:pt x="258237" y="2071358"/>
                  <a:pt x="498479" y="1839583"/>
                  <a:pt x="469904" y="1825825"/>
                </a:cubicBezTo>
                <a:cubicBezTo>
                  <a:pt x="441329" y="1812067"/>
                  <a:pt x="109012" y="1987750"/>
                  <a:pt x="114304" y="1971875"/>
                </a:cubicBezTo>
                <a:cubicBezTo>
                  <a:pt x="119596" y="1956000"/>
                  <a:pt x="512237" y="1767617"/>
                  <a:pt x="501654" y="1730575"/>
                </a:cubicBezTo>
                <a:cubicBezTo>
                  <a:pt x="491071" y="1693533"/>
                  <a:pt x="270937" y="1721579"/>
                  <a:pt x="88904" y="1755975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楕円 1278">
            <a:extLst>
              <a:ext uri="{FF2B5EF4-FFF2-40B4-BE49-F238E27FC236}">
                <a16:creationId xmlns:a16="http://schemas.microsoft.com/office/drawing/2014/main" id="{111A2C7C-79FF-4A43-8ADB-E8EE600BEAA7}"/>
              </a:ext>
            </a:extLst>
          </p:cNvPr>
          <p:cNvSpPr/>
          <p:nvPr/>
        </p:nvSpPr>
        <p:spPr>
          <a:xfrm>
            <a:off x="2099734" y="3469217"/>
            <a:ext cx="169333" cy="169333"/>
          </a:xfrm>
          <a:prstGeom prst="ellipse">
            <a:avLst/>
          </a:prstGeom>
          <a:solidFill>
            <a:srgbClr val="FF3399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9" name="楕円 548">
            <a:extLst>
              <a:ext uri="{FF2B5EF4-FFF2-40B4-BE49-F238E27FC236}">
                <a16:creationId xmlns:a16="http://schemas.microsoft.com/office/drawing/2014/main" id="{0E2B8ACA-0595-440E-8CAF-5A4978D81963}"/>
              </a:ext>
            </a:extLst>
          </p:cNvPr>
          <p:cNvSpPr/>
          <p:nvPr/>
        </p:nvSpPr>
        <p:spPr>
          <a:xfrm>
            <a:off x="2815167" y="3464984"/>
            <a:ext cx="169333" cy="169333"/>
          </a:xfrm>
          <a:prstGeom prst="ellipse">
            <a:avLst/>
          </a:prstGeom>
          <a:solidFill>
            <a:srgbClr val="FF3399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0" name="楕円 549">
            <a:extLst>
              <a:ext uri="{FF2B5EF4-FFF2-40B4-BE49-F238E27FC236}">
                <a16:creationId xmlns:a16="http://schemas.microsoft.com/office/drawing/2014/main" id="{B6926017-7781-4836-9CEB-3DDBE85703B1}"/>
              </a:ext>
            </a:extLst>
          </p:cNvPr>
          <p:cNvSpPr/>
          <p:nvPr/>
        </p:nvSpPr>
        <p:spPr>
          <a:xfrm>
            <a:off x="2834217" y="3826934"/>
            <a:ext cx="169333" cy="169333"/>
          </a:xfrm>
          <a:prstGeom prst="ellipse">
            <a:avLst/>
          </a:prstGeom>
          <a:solidFill>
            <a:srgbClr val="FF3399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8" name="テキスト ボックス 517">
            <a:extLst>
              <a:ext uri="{FF2B5EF4-FFF2-40B4-BE49-F238E27FC236}">
                <a16:creationId xmlns:a16="http://schemas.microsoft.com/office/drawing/2014/main" id="{1A787145-B6BA-4CF2-977E-1A7EE36D596A}"/>
              </a:ext>
            </a:extLst>
          </p:cNvPr>
          <p:cNvSpPr txBox="1"/>
          <p:nvPr/>
        </p:nvSpPr>
        <p:spPr>
          <a:xfrm>
            <a:off x="4988530" y="4066874"/>
            <a:ext cx="31400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spc="-300" dirty="0">
                <a:solidFill>
                  <a:srgbClr val="FF3399"/>
                </a:solidFill>
                <a:latin typeface="Arial Black" panose="020B0A04020102020204" pitchFamily="34" charset="0"/>
              </a:rPr>
              <a:t>LIVE ON ROCK.</a:t>
            </a:r>
          </a:p>
          <a:p>
            <a:r>
              <a:rPr kumimoji="1" lang="en-US" altLang="ja-JP" sz="3200" spc="-300" dirty="0">
                <a:solidFill>
                  <a:srgbClr val="FF3399"/>
                </a:solidFill>
                <a:latin typeface="Arial Black" panose="020B0A04020102020204" pitchFamily="34" charset="0"/>
              </a:rPr>
              <a:t>By </a:t>
            </a:r>
            <a:r>
              <a:rPr lang="en-US" altLang="ja-JP" sz="3200" b="1" i="0" dirty="0">
                <a:solidFill>
                  <a:srgbClr val="FF3399"/>
                </a:solidFill>
                <a:effectLst/>
                <a:latin typeface="Arial Black" panose="020B0A04020102020204" pitchFamily="34" charset="0"/>
              </a:rPr>
              <a:t>Becky.</a:t>
            </a:r>
            <a:endParaRPr kumimoji="1" lang="ja-JP" altLang="en-US" sz="3200" spc="-300" dirty="0">
              <a:solidFill>
                <a:srgbClr val="FF3399"/>
              </a:solidFill>
              <a:latin typeface="Arial Black" panose="020B0A04020102020204" pitchFamily="34" charset="0"/>
            </a:endParaRPr>
          </a:p>
        </p:txBody>
      </p:sp>
      <p:sp>
        <p:nvSpPr>
          <p:cNvPr id="519" name="フリーフォーム: 図形 518">
            <a:extLst>
              <a:ext uri="{FF2B5EF4-FFF2-40B4-BE49-F238E27FC236}">
                <a16:creationId xmlns:a16="http://schemas.microsoft.com/office/drawing/2014/main" id="{61DDA10E-B023-4625-92C4-B94413E4DD77}"/>
              </a:ext>
            </a:extLst>
          </p:cNvPr>
          <p:cNvSpPr/>
          <p:nvPr/>
        </p:nvSpPr>
        <p:spPr>
          <a:xfrm>
            <a:off x="6822001" y="7493246"/>
            <a:ext cx="781296" cy="641052"/>
          </a:xfrm>
          <a:custGeom>
            <a:avLst/>
            <a:gdLst>
              <a:gd name="connsiteX0" fmla="*/ 353499 w 781296"/>
              <a:gd name="connsiteY0" fmla="*/ 109821 h 641052"/>
              <a:gd name="connsiteX1" fmla="*/ 311166 w 781296"/>
              <a:gd name="connsiteY1" fmla="*/ 266454 h 641052"/>
              <a:gd name="connsiteX2" fmla="*/ 518599 w 781296"/>
              <a:gd name="connsiteY2" fmla="*/ 389221 h 641052"/>
              <a:gd name="connsiteX3" fmla="*/ 679466 w 781296"/>
              <a:gd name="connsiteY3" fmla="*/ 325721 h 641052"/>
              <a:gd name="connsiteX4" fmla="*/ 781066 w 781296"/>
              <a:gd name="connsiteY4" fmla="*/ 139454 h 641052"/>
              <a:gd name="connsiteX5" fmla="*/ 704866 w 781296"/>
              <a:gd name="connsiteY5" fmla="*/ 435787 h 641052"/>
              <a:gd name="connsiteX6" fmla="*/ 628666 w 781296"/>
              <a:gd name="connsiteY6" fmla="*/ 622054 h 641052"/>
              <a:gd name="connsiteX7" fmla="*/ 374666 w 781296"/>
              <a:gd name="connsiteY7" fmla="*/ 600887 h 641052"/>
              <a:gd name="connsiteX8" fmla="*/ 40232 w 781296"/>
              <a:gd name="connsiteY8" fmla="*/ 321487 h 641052"/>
              <a:gd name="connsiteX9" fmla="*/ 40232 w 781296"/>
              <a:gd name="connsiteY9" fmla="*/ 16687 h 641052"/>
              <a:gd name="connsiteX10" fmla="*/ 349266 w 781296"/>
              <a:gd name="connsiteY10" fmla="*/ 50554 h 641052"/>
              <a:gd name="connsiteX11" fmla="*/ 268832 w 781296"/>
              <a:gd name="connsiteY11" fmla="*/ 139454 h 641052"/>
              <a:gd name="connsiteX12" fmla="*/ 353499 w 781296"/>
              <a:gd name="connsiteY12" fmla="*/ 109821 h 641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81296" h="641052">
                <a:moveTo>
                  <a:pt x="353499" y="109821"/>
                </a:moveTo>
                <a:cubicBezTo>
                  <a:pt x="360555" y="130988"/>
                  <a:pt x="283649" y="219887"/>
                  <a:pt x="311166" y="266454"/>
                </a:cubicBezTo>
                <a:cubicBezTo>
                  <a:pt x="338683" y="313021"/>
                  <a:pt x="457216" y="379343"/>
                  <a:pt x="518599" y="389221"/>
                </a:cubicBezTo>
                <a:cubicBezTo>
                  <a:pt x="579982" y="399099"/>
                  <a:pt x="635722" y="367349"/>
                  <a:pt x="679466" y="325721"/>
                </a:cubicBezTo>
                <a:cubicBezTo>
                  <a:pt x="723210" y="284093"/>
                  <a:pt x="776833" y="121110"/>
                  <a:pt x="781066" y="139454"/>
                </a:cubicBezTo>
                <a:cubicBezTo>
                  <a:pt x="785299" y="157798"/>
                  <a:pt x="730266" y="355354"/>
                  <a:pt x="704866" y="435787"/>
                </a:cubicBezTo>
                <a:cubicBezTo>
                  <a:pt x="679466" y="516220"/>
                  <a:pt x="683699" y="594537"/>
                  <a:pt x="628666" y="622054"/>
                </a:cubicBezTo>
                <a:cubicBezTo>
                  <a:pt x="573633" y="649571"/>
                  <a:pt x="472738" y="650981"/>
                  <a:pt x="374666" y="600887"/>
                </a:cubicBezTo>
                <a:cubicBezTo>
                  <a:pt x="276594" y="550793"/>
                  <a:pt x="95971" y="418854"/>
                  <a:pt x="40232" y="321487"/>
                </a:cubicBezTo>
                <a:cubicBezTo>
                  <a:pt x="-15507" y="224120"/>
                  <a:pt x="-11274" y="61842"/>
                  <a:pt x="40232" y="16687"/>
                </a:cubicBezTo>
                <a:cubicBezTo>
                  <a:pt x="91738" y="-28468"/>
                  <a:pt x="311166" y="30093"/>
                  <a:pt x="349266" y="50554"/>
                </a:cubicBezTo>
                <a:cubicBezTo>
                  <a:pt x="387366" y="71015"/>
                  <a:pt x="269538" y="131693"/>
                  <a:pt x="268832" y="139454"/>
                </a:cubicBezTo>
                <a:cubicBezTo>
                  <a:pt x="268126" y="147215"/>
                  <a:pt x="346443" y="88654"/>
                  <a:pt x="353499" y="109821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0" name="フリーフォーム: 図形 519">
            <a:extLst>
              <a:ext uri="{FF2B5EF4-FFF2-40B4-BE49-F238E27FC236}">
                <a16:creationId xmlns:a16="http://schemas.microsoft.com/office/drawing/2014/main" id="{A6A04D64-6681-45BE-BC66-DB8BD91C1EDC}"/>
              </a:ext>
            </a:extLst>
          </p:cNvPr>
          <p:cNvSpPr/>
          <p:nvPr/>
        </p:nvSpPr>
        <p:spPr>
          <a:xfrm rot="235872">
            <a:off x="3806825" y="5459650"/>
            <a:ext cx="482600" cy="1832144"/>
          </a:xfrm>
          <a:custGeom>
            <a:avLst/>
            <a:gdLst>
              <a:gd name="connsiteX0" fmla="*/ 122879 w 341224"/>
              <a:gd name="connsiteY0" fmla="*/ 17225 h 1832144"/>
              <a:gd name="connsiteX1" fmla="*/ 110179 w 341224"/>
              <a:gd name="connsiteY1" fmla="*/ 449025 h 1832144"/>
              <a:gd name="connsiteX2" fmla="*/ 338779 w 341224"/>
              <a:gd name="connsiteY2" fmla="*/ 1801575 h 1832144"/>
              <a:gd name="connsiteX3" fmla="*/ 224479 w 341224"/>
              <a:gd name="connsiteY3" fmla="*/ 1350725 h 1832144"/>
              <a:gd name="connsiteX4" fmla="*/ 122879 w 341224"/>
              <a:gd name="connsiteY4" fmla="*/ 861775 h 1832144"/>
              <a:gd name="connsiteX5" fmla="*/ 205429 w 341224"/>
              <a:gd name="connsiteY5" fmla="*/ 1477725 h 1832144"/>
              <a:gd name="connsiteX6" fmla="*/ 2229 w 341224"/>
              <a:gd name="connsiteY6" fmla="*/ 118825 h 1832144"/>
              <a:gd name="connsiteX7" fmla="*/ 97479 w 341224"/>
              <a:gd name="connsiteY7" fmla="*/ 87075 h 1832144"/>
              <a:gd name="connsiteX8" fmla="*/ 122879 w 341224"/>
              <a:gd name="connsiteY8" fmla="*/ 17225 h 1832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224" h="1832144">
                <a:moveTo>
                  <a:pt x="122879" y="17225"/>
                </a:moveTo>
                <a:cubicBezTo>
                  <a:pt x="124996" y="77550"/>
                  <a:pt x="74196" y="151633"/>
                  <a:pt x="110179" y="449025"/>
                </a:cubicBezTo>
                <a:cubicBezTo>
                  <a:pt x="146162" y="746417"/>
                  <a:pt x="319729" y="1651292"/>
                  <a:pt x="338779" y="1801575"/>
                </a:cubicBezTo>
                <a:cubicBezTo>
                  <a:pt x="357829" y="1951858"/>
                  <a:pt x="260462" y="1507358"/>
                  <a:pt x="224479" y="1350725"/>
                </a:cubicBezTo>
                <a:cubicBezTo>
                  <a:pt x="188496" y="1194092"/>
                  <a:pt x="126054" y="840608"/>
                  <a:pt x="122879" y="861775"/>
                </a:cubicBezTo>
                <a:cubicBezTo>
                  <a:pt x="119704" y="882942"/>
                  <a:pt x="225537" y="1601550"/>
                  <a:pt x="205429" y="1477725"/>
                </a:cubicBezTo>
                <a:cubicBezTo>
                  <a:pt x="185321" y="1353900"/>
                  <a:pt x="20221" y="350600"/>
                  <a:pt x="2229" y="118825"/>
                </a:cubicBezTo>
                <a:cubicBezTo>
                  <a:pt x="-15763" y="-112950"/>
                  <a:pt x="80546" y="100833"/>
                  <a:pt x="97479" y="87075"/>
                </a:cubicBezTo>
                <a:cubicBezTo>
                  <a:pt x="114412" y="73317"/>
                  <a:pt x="120762" y="-43100"/>
                  <a:pt x="122879" y="17225"/>
                </a:cubicBezTo>
                <a:close/>
              </a:path>
            </a:pathLst>
          </a:custGeom>
          <a:solidFill>
            <a:srgbClr val="FF339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1" name="フリーフォーム: 図形 520">
            <a:extLst>
              <a:ext uri="{FF2B5EF4-FFF2-40B4-BE49-F238E27FC236}">
                <a16:creationId xmlns:a16="http://schemas.microsoft.com/office/drawing/2014/main" id="{1FAF5B43-BAEE-4E3E-8ABF-E06F44865A5B}"/>
              </a:ext>
            </a:extLst>
          </p:cNvPr>
          <p:cNvSpPr/>
          <p:nvPr/>
        </p:nvSpPr>
        <p:spPr>
          <a:xfrm>
            <a:off x="2727139" y="3155939"/>
            <a:ext cx="205456" cy="49311"/>
          </a:xfrm>
          <a:custGeom>
            <a:avLst/>
            <a:gdLst>
              <a:gd name="connsiteX0" fmla="*/ 186 w 205456"/>
              <a:gd name="connsiteY0" fmla="*/ 49224 h 49311"/>
              <a:gd name="connsiteX1" fmla="*/ 82736 w 205456"/>
              <a:gd name="connsiteY1" fmla="*/ 11 h 49311"/>
              <a:gd name="connsiteX2" fmla="*/ 203386 w 205456"/>
              <a:gd name="connsiteY2" fmla="*/ 44461 h 49311"/>
              <a:gd name="connsiteX3" fmla="*/ 162111 w 205456"/>
              <a:gd name="connsiteY3" fmla="*/ 30174 h 49311"/>
              <a:gd name="connsiteX4" fmla="*/ 104961 w 205456"/>
              <a:gd name="connsiteY4" fmla="*/ 12711 h 49311"/>
              <a:gd name="connsiteX5" fmla="*/ 186 w 205456"/>
              <a:gd name="connsiteY5" fmla="*/ 49224 h 4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456" h="49311">
                <a:moveTo>
                  <a:pt x="186" y="49224"/>
                </a:moveTo>
                <a:cubicBezTo>
                  <a:pt x="-3518" y="47107"/>
                  <a:pt x="48869" y="805"/>
                  <a:pt x="82736" y="11"/>
                </a:cubicBezTo>
                <a:cubicBezTo>
                  <a:pt x="116603" y="-783"/>
                  <a:pt x="190157" y="39434"/>
                  <a:pt x="203386" y="44461"/>
                </a:cubicBezTo>
                <a:cubicBezTo>
                  <a:pt x="216615" y="49488"/>
                  <a:pt x="162111" y="30174"/>
                  <a:pt x="162111" y="30174"/>
                </a:cubicBezTo>
                <a:cubicBezTo>
                  <a:pt x="145707" y="24882"/>
                  <a:pt x="130096" y="10859"/>
                  <a:pt x="104961" y="12711"/>
                </a:cubicBezTo>
                <a:cubicBezTo>
                  <a:pt x="79826" y="14563"/>
                  <a:pt x="3890" y="51341"/>
                  <a:pt x="186" y="49224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2" name="フリーフォーム: 図形 521">
            <a:extLst>
              <a:ext uri="{FF2B5EF4-FFF2-40B4-BE49-F238E27FC236}">
                <a16:creationId xmlns:a16="http://schemas.microsoft.com/office/drawing/2014/main" id="{13AC81A0-6E66-4B53-8B83-F8DA43138D12}"/>
              </a:ext>
            </a:extLst>
          </p:cNvPr>
          <p:cNvSpPr/>
          <p:nvPr/>
        </p:nvSpPr>
        <p:spPr>
          <a:xfrm>
            <a:off x="2037183" y="3194614"/>
            <a:ext cx="306190" cy="144751"/>
          </a:xfrm>
          <a:custGeom>
            <a:avLst/>
            <a:gdLst>
              <a:gd name="connsiteX0" fmla="*/ 2755 w 306190"/>
              <a:gd name="connsiteY0" fmla="*/ 143899 h 144751"/>
              <a:gd name="connsiteX1" fmla="*/ 44030 w 306190"/>
              <a:gd name="connsiteY1" fmla="*/ 74049 h 144751"/>
              <a:gd name="connsiteX2" fmla="*/ 112292 w 306190"/>
              <a:gd name="connsiteY2" fmla="*/ 15311 h 144751"/>
              <a:gd name="connsiteX3" fmla="*/ 202780 w 306190"/>
              <a:gd name="connsiteY3" fmla="*/ 12136 h 144751"/>
              <a:gd name="connsiteX4" fmla="*/ 274217 w 306190"/>
              <a:gd name="connsiteY4" fmla="*/ 50236 h 144751"/>
              <a:gd name="connsiteX5" fmla="*/ 299617 w 306190"/>
              <a:gd name="connsiteY5" fmla="*/ 80399 h 144751"/>
              <a:gd name="connsiteX6" fmla="*/ 296442 w 306190"/>
              <a:gd name="connsiteY6" fmla="*/ 53411 h 144751"/>
              <a:gd name="connsiteX7" fmla="*/ 194842 w 306190"/>
              <a:gd name="connsiteY7" fmla="*/ 2611 h 144751"/>
              <a:gd name="connsiteX8" fmla="*/ 121817 w 306190"/>
              <a:gd name="connsiteY8" fmla="*/ 23249 h 144751"/>
              <a:gd name="connsiteX9" fmla="*/ 2755 w 306190"/>
              <a:gd name="connsiteY9" fmla="*/ 143899 h 14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6190" h="144751">
                <a:moveTo>
                  <a:pt x="2755" y="143899"/>
                </a:moveTo>
                <a:cubicBezTo>
                  <a:pt x="-10209" y="152366"/>
                  <a:pt x="25774" y="95480"/>
                  <a:pt x="44030" y="74049"/>
                </a:cubicBezTo>
                <a:cubicBezTo>
                  <a:pt x="62286" y="52618"/>
                  <a:pt x="85834" y="25630"/>
                  <a:pt x="112292" y="15311"/>
                </a:cubicBezTo>
                <a:cubicBezTo>
                  <a:pt x="138750" y="4992"/>
                  <a:pt x="175792" y="6315"/>
                  <a:pt x="202780" y="12136"/>
                </a:cubicBezTo>
                <a:cubicBezTo>
                  <a:pt x="229768" y="17957"/>
                  <a:pt x="258078" y="38859"/>
                  <a:pt x="274217" y="50236"/>
                </a:cubicBezTo>
                <a:cubicBezTo>
                  <a:pt x="290357" y="61613"/>
                  <a:pt x="295913" y="79870"/>
                  <a:pt x="299617" y="80399"/>
                </a:cubicBezTo>
                <a:cubicBezTo>
                  <a:pt x="303321" y="80928"/>
                  <a:pt x="313904" y="66376"/>
                  <a:pt x="296442" y="53411"/>
                </a:cubicBezTo>
                <a:cubicBezTo>
                  <a:pt x="278980" y="40446"/>
                  <a:pt x="223946" y="7638"/>
                  <a:pt x="194842" y="2611"/>
                </a:cubicBezTo>
                <a:cubicBezTo>
                  <a:pt x="165738" y="-2416"/>
                  <a:pt x="152773" y="-2416"/>
                  <a:pt x="121817" y="23249"/>
                </a:cubicBezTo>
                <a:cubicBezTo>
                  <a:pt x="90861" y="48914"/>
                  <a:pt x="15719" y="135432"/>
                  <a:pt x="2755" y="143899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3" name="フリーフォーム: 図形 522">
            <a:extLst>
              <a:ext uri="{FF2B5EF4-FFF2-40B4-BE49-F238E27FC236}">
                <a16:creationId xmlns:a16="http://schemas.microsoft.com/office/drawing/2014/main" id="{F60F91AA-9310-4CE5-AA0E-9A6F41ECFBA5}"/>
              </a:ext>
            </a:extLst>
          </p:cNvPr>
          <p:cNvSpPr/>
          <p:nvPr/>
        </p:nvSpPr>
        <p:spPr>
          <a:xfrm>
            <a:off x="2416163" y="3582604"/>
            <a:ext cx="46056" cy="60226"/>
          </a:xfrm>
          <a:custGeom>
            <a:avLst/>
            <a:gdLst>
              <a:gd name="connsiteX0" fmla="*/ 42875 w 46056"/>
              <a:gd name="connsiteY0" fmla="*/ 384 h 60226"/>
              <a:gd name="connsiteX1" fmla="*/ 38112 w 46056"/>
              <a:gd name="connsiteY1" fmla="*/ 59121 h 60226"/>
              <a:gd name="connsiteX2" fmla="*/ 12 w 46056"/>
              <a:gd name="connsiteY2" fmla="*/ 35309 h 60226"/>
              <a:gd name="connsiteX3" fmla="*/ 42875 w 46056"/>
              <a:gd name="connsiteY3" fmla="*/ 384 h 60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56" h="60226">
                <a:moveTo>
                  <a:pt x="42875" y="384"/>
                </a:moveTo>
                <a:cubicBezTo>
                  <a:pt x="49225" y="4353"/>
                  <a:pt x="45256" y="53300"/>
                  <a:pt x="38112" y="59121"/>
                </a:cubicBezTo>
                <a:cubicBezTo>
                  <a:pt x="30968" y="64942"/>
                  <a:pt x="806" y="46421"/>
                  <a:pt x="12" y="35309"/>
                </a:cubicBezTo>
                <a:cubicBezTo>
                  <a:pt x="-782" y="24197"/>
                  <a:pt x="36525" y="-3585"/>
                  <a:pt x="42875" y="384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5" name="フリーフォーム: 図形 524">
            <a:extLst>
              <a:ext uri="{FF2B5EF4-FFF2-40B4-BE49-F238E27FC236}">
                <a16:creationId xmlns:a16="http://schemas.microsoft.com/office/drawing/2014/main" id="{969251A0-A7C7-4D50-A8FE-6DF6DAC8004A}"/>
              </a:ext>
            </a:extLst>
          </p:cNvPr>
          <p:cNvSpPr/>
          <p:nvPr/>
        </p:nvSpPr>
        <p:spPr>
          <a:xfrm>
            <a:off x="2543046" y="3569552"/>
            <a:ext cx="79965" cy="57893"/>
          </a:xfrm>
          <a:custGeom>
            <a:avLst/>
            <a:gdLst>
              <a:gd name="connsiteX0" fmla="*/ 129 w 79965"/>
              <a:gd name="connsiteY0" fmla="*/ 22961 h 57893"/>
              <a:gd name="connsiteX1" fmla="*/ 49342 w 79965"/>
              <a:gd name="connsiteY1" fmla="*/ 736 h 57893"/>
              <a:gd name="connsiteX2" fmla="*/ 79504 w 79965"/>
              <a:gd name="connsiteY2" fmla="*/ 49948 h 57893"/>
              <a:gd name="connsiteX3" fmla="*/ 65217 w 79965"/>
              <a:gd name="connsiteY3" fmla="*/ 57886 h 57893"/>
              <a:gd name="connsiteX4" fmla="*/ 129 w 79965"/>
              <a:gd name="connsiteY4" fmla="*/ 22961 h 57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65" h="57893">
                <a:moveTo>
                  <a:pt x="129" y="22961"/>
                </a:moveTo>
                <a:cubicBezTo>
                  <a:pt x="-2517" y="13436"/>
                  <a:pt x="36113" y="-3762"/>
                  <a:pt x="49342" y="736"/>
                </a:cubicBezTo>
                <a:cubicBezTo>
                  <a:pt x="62571" y="5234"/>
                  <a:pt x="76858" y="40423"/>
                  <a:pt x="79504" y="49948"/>
                </a:cubicBezTo>
                <a:cubicBezTo>
                  <a:pt x="82150" y="59473"/>
                  <a:pt x="72890" y="57357"/>
                  <a:pt x="65217" y="57886"/>
                </a:cubicBezTo>
                <a:cubicBezTo>
                  <a:pt x="57544" y="58415"/>
                  <a:pt x="2775" y="32486"/>
                  <a:pt x="129" y="22961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9191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ベッキーの現在】博多のCMに出演し復帰を狙うも批判殺到？！ - ～扉のとびら～話のネタ・雑記">
            <a:extLst>
              <a:ext uri="{FF2B5EF4-FFF2-40B4-BE49-F238E27FC236}">
                <a16:creationId xmlns:a16="http://schemas.microsoft.com/office/drawing/2014/main" id="{7B6D3FC3-58CA-41FE-B6E7-A25A080B50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2" r="4688"/>
          <a:stretch/>
        </p:blipFill>
        <p:spPr bwMode="auto">
          <a:xfrm>
            <a:off x="0" y="2199302"/>
            <a:ext cx="9601200" cy="840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35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ベッキーの現在】博多のCMに出演し復帰を狙うも批判殺到？！ - ～扉のとびら～話のネタ・雑記" hidden="1">
            <a:extLst>
              <a:ext uri="{FF2B5EF4-FFF2-40B4-BE49-F238E27FC236}">
                <a16:creationId xmlns:a16="http://schemas.microsoft.com/office/drawing/2014/main" id="{7B6D3FC3-58CA-41FE-B6E7-A25A080B50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2" r="4688"/>
          <a:stretch/>
        </p:blipFill>
        <p:spPr bwMode="auto">
          <a:xfrm>
            <a:off x="0" y="2199302"/>
            <a:ext cx="9601200" cy="840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53A9E819-C73A-46CF-85AB-FCDFD72083FF}"/>
              </a:ext>
            </a:extLst>
          </p:cNvPr>
          <p:cNvSpPr/>
          <p:nvPr/>
        </p:nvSpPr>
        <p:spPr>
          <a:xfrm>
            <a:off x="2057279" y="3077162"/>
            <a:ext cx="212857" cy="66095"/>
          </a:xfrm>
          <a:custGeom>
            <a:avLst/>
            <a:gdLst>
              <a:gd name="connsiteX0" fmla="*/ 121 w 212857"/>
              <a:gd name="connsiteY0" fmla="*/ 66088 h 66095"/>
              <a:gd name="connsiteX1" fmla="*/ 47746 w 212857"/>
              <a:gd name="connsiteY1" fmla="*/ 27988 h 66095"/>
              <a:gd name="connsiteX2" fmla="*/ 100134 w 212857"/>
              <a:gd name="connsiteY2" fmla="*/ 10526 h 66095"/>
              <a:gd name="connsiteX3" fmla="*/ 209671 w 212857"/>
              <a:gd name="connsiteY3" fmla="*/ 1001 h 66095"/>
              <a:gd name="connsiteX4" fmla="*/ 179509 w 212857"/>
              <a:gd name="connsiteY4" fmla="*/ 1001 h 66095"/>
              <a:gd name="connsiteX5" fmla="*/ 138234 w 212857"/>
              <a:gd name="connsiteY5" fmla="*/ 7351 h 66095"/>
              <a:gd name="connsiteX6" fmla="*/ 62034 w 212857"/>
              <a:gd name="connsiteY6" fmla="*/ 31163 h 66095"/>
              <a:gd name="connsiteX7" fmla="*/ 121 w 212857"/>
              <a:gd name="connsiteY7" fmla="*/ 66088 h 66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857" h="66095">
                <a:moveTo>
                  <a:pt x="121" y="66088"/>
                </a:moveTo>
                <a:cubicBezTo>
                  <a:pt x="-2260" y="65559"/>
                  <a:pt x="31077" y="37248"/>
                  <a:pt x="47746" y="27988"/>
                </a:cubicBezTo>
                <a:cubicBezTo>
                  <a:pt x="64415" y="18728"/>
                  <a:pt x="73147" y="15024"/>
                  <a:pt x="100134" y="10526"/>
                </a:cubicBezTo>
                <a:cubicBezTo>
                  <a:pt x="127121" y="6028"/>
                  <a:pt x="196442" y="2588"/>
                  <a:pt x="209671" y="1001"/>
                </a:cubicBezTo>
                <a:cubicBezTo>
                  <a:pt x="222900" y="-586"/>
                  <a:pt x="191415" y="-57"/>
                  <a:pt x="179509" y="1001"/>
                </a:cubicBezTo>
                <a:cubicBezTo>
                  <a:pt x="167603" y="2059"/>
                  <a:pt x="157813" y="2324"/>
                  <a:pt x="138234" y="7351"/>
                </a:cubicBezTo>
                <a:cubicBezTo>
                  <a:pt x="118655" y="12378"/>
                  <a:pt x="83201" y="22432"/>
                  <a:pt x="62034" y="31163"/>
                </a:cubicBezTo>
                <a:cubicBezTo>
                  <a:pt x="40867" y="39894"/>
                  <a:pt x="2502" y="66617"/>
                  <a:pt x="121" y="660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F2979EB6-F214-41C9-8EF2-02D83A49D7EF}"/>
              </a:ext>
            </a:extLst>
          </p:cNvPr>
          <p:cNvSpPr/>
          <p:nvPr/>
        </p:nvSpPr>
        <p:spPr>
          <a:xfrm>
            <a:off x="2090690" y="3122407"/>
            <a:ext cx="161883" cy="51033"/>
          </a:xfrm>
          <a:custGeom>
            <a:avLst/>
            <a:gdLst>
              <a:gd name="connsiteX0" fmla="*/ 48 w 161883"/>
              <a:gd name="connsiteY0" fmla="*/ 51006 h 51033"/>
              <a:gd name="connsiteX1" fmla="*/ 76248 w 161883"/>
              <a:gd name="connsiteY1" fmla="*/ 14493 h 51033"/>
              <a:gd name="connsiteX2" fmla="*/ 160385 w 161883"/>
              <a:gd name="connsiteY2" fmla="*/ 3381 h 51033"/>
              <a:gd name="connsiteX3" fmla="*/ 127048 w 161883"/>
              <a:gd name="connsiteY3" fmla="*/ 206 h 51033"/>
              <a:gd name="connsiteX4" fmla="*/ 87360 w 161883"/>
              <a:gd name="connsiteY4" fmla="*/ 8143 h 51033"/>
              <a:gd name="connsiteX5" fmla="*/ 48 w 161883"/>
              <a:gd name="connsiteY5" fmla="*/ 51006 h 51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883" h="51033">
                <a:moveTo>
                  <a:pt x="48" y="51006"/>
                </a:moveTo>
                <a:cubicBezTo>
                  <a:pt x="-1804" y="52064"/>
                  <a:pt x="49525" y="22430"/>
                  <a:pt x="76248" y="14493"/>
                </a:cubicBezTo>
                <a:cubicBezTo>
                  <a:pt x="102971" y="6556"/>
                  <a:pt x="151919" y="5762"/>
                  <a:pt x="160385" y="3381"/>
                </a:cubicBezTo>
                <a:cubicBezTo>
                  <a:pt x="168851" y="1000"/>
                  <a:pt x="139219" y="-588"/>
                  <a:pt x="127048" y="206"/>
                </a:cubicBezTo>
                <a:cubicBezTo>
                  <a:pt x="114877" y="1000"/>
                  <a:pt x="107998" y="1528"/>
                  <a:pt x="87360" y="8143"/>
                </a:cubicBezTo>
                <a:cubicBezTo>
                  <a:pt x="66723" y="14757"/>
                  <a:pt x="1900" y="49948"/>
                  <a:pt x="48" y="510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4CA59685-E9C5-4B99-A566-DA1BC455AB9E}"/>
              </a:ext>
            </a:extLst>
          </p:cNvPr>
          <p:cNvSpPr/>
          <p:nvPr/>
        </p:nvSpPr>
        <p:spPr>
          <a:xfrm>
            <a:off x="2295519" y="3082749"/>
            <a:ext cx="60356" cy="59742"/>
          </a:xfrm>
          <a:custGeom>
            <a:avLst/>
            <a:gdLst>
              <a:gd name="connsiteX0" fmla="*/ 6 w 60356"/>
              <a:gd name="connsiteY0" fmla="*/ 176 h 59742"/>
              <a:gd name="connsiteX1" fmla="*/ 42869 w 60356"/>
              <a:gd name="connsiteY1" fmla="*/ 35101 h 59742"/>
              <a:gd name="connsiteX2" fmla="*/ 60331 w 60356"/>
              <a:gd name="connsiteY2" fmla="*/ 58914 h 59742"/>
              <a:gd name="connsiteX3" fmla="*/ 46044 w 60356"/>
              <a:gd name="connsiteY3" fmla="*/ 50976 h 59742"/>
              <a:gd name="connsiteX4" fmla="*/ 6 w 60356"/>
              <a:gd name="connsiteY4" fmla="*/ 176 h 5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56" h="59742">
                <a:moveTo>
                  <a:pt x="6" y="176"/>
                </a:moveTo>
                <a:cubicBezTo>
                  <a:pt x="-523" y="-2470"/>
                  <a:pt x="32815" y="25311"/>
                  <a:pt x="42869" y="35101"/>
                </a:cubicBezTo>
                <a:cubicBezTo>
                  <a:pt x="52923" y="44891"/>
                  <a:pt x="59802" y="56268"/>
                  <a:pt x="60331" y="58914"/>
                </a:cubicBezTo>
                <a:cubicBezTo>
                  <a:pt x="60860" y="61560"/>
                  <a:pt x="52923" y="57591"/>
                  <a:pt x="46044" y="50976"/>
                </a:cubicBezTo>
                <a:cubicBezTo>
                  <a:pt x="39165" y="44361"/>
                  <a:pt x="535" y="2822"/>
                  <a:pt x="6" y="1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8CDE8481-14AC-4769-91A3-4C8C9B67AE1F}"/>
              </a:ext>
            </a:extLst>
          </p:cNvPr>
          <p:cNvSpPr/>
          <p:nvPr/>
        </p:nvSpPr>
        <p:spPr>
          <a:xfrm>
            <a:off x="2251002" y="3119435"/>
            <a:ext cx="89297" cy="31759"/>
          </a:xfrm>
          <a:custGeom>
            <a:avLst/>
            <a:gdLst>
              <a:gd name="connsiteX0" fmla="*/ 73 w 89297"/>
              <a:gd name="connsiteY0" fmla="*/ 3 h 31759"/>
              <a:gd name="connsiteX1" fmla="*/ 54048 w 89297"/>
              <a:gd name="connsiteY1" fmla="*/ 19053 h 31759"/>
              <a:gd name="connsiteX2" fmla="*/ 88973 w 89297"/>
              <a:gd name="connsiteY2" fmla="*/ 31753 h 31759"/>
              <a:gd name="connsiteX3" fmla="*/ 68336 w 89297"/>
              <a:gd name="connsiteY3" fmla="*/ 17465 h 31759"/>
              <a:gd name="connsiteX4" fmla="*/ 73 w 89297"/>
              <a:gd name="connsiteY4" fmla="*/ 3 h 31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97" h="31759">
                <a:moveTo>
                  <a:pt x="73" y="3"/>
                </a:moveTo>
                <a:cubicBezTo>
                  <a:pt x="-2308" y="268"/>
                  <a:pt x="54048" y="19053"/>
                  <a:pt x="54048" y="19053"/>
                </a:cubicBezTo>
                <a:cubicBezTo>
                  <a:pt x="68865" y="24345"/>
                  <a:pt x="86592" y="32018"/>
                  <a:pt x="88973" y="31753"/>
                </a:cubicBezTo>
                <a:cubicBezTo>
                  <a:pt x="91354" y="31488"/>
                  <a:pt x="80242" y="21169"/>
                  <a:pt x="68336" y="17465"/>
                </a:cubicBezTo>
                <a:cubicBezTo>
                  <a:pt x="56430" y="13761"/>
                  <a:pt x="2454" y="-262"/>
                  <a:pt x="73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87B9DFA6-345D-4E5B-9578-2A422D0AC894}"/>
              </a:ext>
            </a:extLst>
          </p:cNvPr>
          <p:cNvSpPr/>
          <p:nvPr/>
        </p:nvSpPr>
        <p:spPr>
          <a:xfrm>
            <a:off x="2054225" y="3155864"/>
            <a:ext cx="69850" cy="49315"/>
          </a:xfrm>
          <a:custGeom>
            <a:avLst/>
            <a:gdLst>
              <a:gd name="connsiteX0" fmla="*/ 0 w 69850"/>
              <a:gd name="connsiteY0" fmla="*/ 49299 h 49315"/>
              <a:gd name="connsiteX1" fmla="*/ 36513 w 69850"/>
              <a:gd name="connsiteY1" fmla="*/ 14374 h 49315"/>
              <a:gd name="connsiteX2" fmla="*/ 69850 w 69850"/>
              <a:gd name="connsiteY2" fmla="*/ 86 h 49315"/>
              <a:gd name="connsiteX3" fmla="*/ 36513 w 69850"/>
              <a:gd name="connsiteY3" fmla="*/ 9611 h 49315"/>
              <a:gd name="connsiteX4" fmla="*/ 0 w 69850"/>
              <a:gd name="connsiteY4" fmla="*/ 49299 h 4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50" h="49315">
                <a:moveTo>
                  <a:pt x="0" y="49299"/>
                </a:moveTo>
                <a:cubicBezTo>
                  <a:pt x="0" y="50093"/>
                  <a:pt x="24871" y="22576"/>
                  <a:pt x="36513" y="14374"/>
                </a:cubicBezTo>
                <a:cubicBezTo>
                  <a:pt x="48155" y="6172"/>
                  <a:pt x="69850" y="880"/>
                  <a:pt x="69850" y="86"/>
                </a:cubicBezTo>
                <a:cubicBezTo>
                  <a:pt x="69850" y="-708"/>
                  <a:pt x="46038" y="4055"/>
                  <a:pt x="36513" y="9611"/>
                </a:cubicBezTo>
                <a:cubicBezTo>
                  <a:pt x="26988" y="15167"/>
                  <a:pt x="0" y="48505"/>
                  <a:pt x="0" y="49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B87AE0CA-5C1D-44A2-8C8A-EDB25F7287E7}"/>
              </a:ext>
            </a:extLst>
          </p:cNvPr>
          <p:cNvSpPr/>
          <p:nvPr/>
        </p:nvSpPr>
        <p:spPr>
          <a:xfrm>
            <a:off x="2709748" y="3058629"/>
            <a:ext cx="92421" cy="13282"/>
          </a:xfrm>
          <a:custGeom>
            <a:avLst/>
            <a:gdLst>
              <a:gd name="connsiteX0" fmla="*/ 115 w 92421"/>
              <a:gd name="connsiteY0" fmla="*/ 484 h 13282"/>
              <a:gd name="connsiteX1" fmla="*/ 89015 w 92421"/>
              <a:gd name="connsiteY1" fmla="*/ 3659 h 13282"/>
              <a:gd name="connsiteX2" fmla="*/ 69965 w 92421"/>
              <a:gd name="connsiteY2" fmla="*/ 13184 h 13282"/>
              <a:gd name="connsiteX3" fmla="*/ 115 w 92421"/>
              <a:gd name="connsiteY3" fmla="*/ 484 h 13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21" h="13282">
                <a:moveTo>
                  <a:pt x="115" y="484"/>
                </a:moveTo>
                <a:cubicBezTo>
                  <a:pt x="3290" y="-1103"/>
                  <a:pt x="77373" y="1542"/>
                  <a:pt x="89015" y="3659"/>
                </a:cubicBezTo>
                <a:cubicBezTo>
                  <a:pt x="100657" y="5776"/>
                  <a:pt x="79490" y="11861"/>
                  <a:pt x="69965" y="13184"/>
                </a:cubicBezTo>
                <a:cubicBezTo>
                  <a:pt x="60440" y="14507"/>
                  <a:pt x="-3060" y="2071"/>
                  <a:pt x="115" y="4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0E516DD9-53B0-4048-BBED-0372DC22D69E}"/>
              </a:ext>
            </a:extLst>
          </p:cNvPr>
          <p:cNvSpPr/>
          <p:nvPr/>
        </p:nvSpPr>
        <p:spPr>
          <a:xfrm>
            <a:off x="2839467" y="3066702"/>
            <a:ext cx="186453" cy="83541"/>
          </a:xfrm>
          <a:custGeom>
            <a:avLst/>
            <a:gdLst>
              <a:gd name="connsiteX0" fmla="*/ 571 w 186453"/>
              <a:gd name="connsiteY0" fmla="*/ 348 h 83541"/>
              <a:gd name="connsiteX1" fmla="*/ 113283 w 186453"/>
              <a:gd name="connsiteY1" fmla="*/ 14636 h 83541"/>
              <a:gd name="connsiteX2" fmla="*/ 138683 w 186453"/>
              <a:gd name="connsiteY2" fmla="*/ 27336 h 83541"/>
              <a:gd name="connsiteX3" fmla="*/ 186308 w 186453"/>
              <a:gd name="connsiteY3" fmla="*/ 82898 h 83541"/>
              <a:gd name="connsiteX4" fmla="*/ 154558 w 186453"/>
              <a:gd name="connsiteY4" fmla="*/ 59086 h 83541"/>
              <a:gd name="connsiteX5" fmla="*/ 106933 w 186453"/>
              <a:gd name="connsiteY5" fmla="*/ 20986 h 83541"/>
              <a:gd name="connsiteX6" fmla="*/ 94233 w 186453"/>
              <a:gd name="connsiteY6" fmla="*/ 9873 h 83541"/>
              <a:gd name="connsiteX7" fmla="*/ 70421 w 186453"/>
              <a:gd name="connsiteY7" fmla="*/ 5111 h 83541"/>
              <a:gd name="connsiteX8" fmla="*/ 571 w 186453"/>
              <a:gd name="connsiteY8" fmla="*/ 348 h 83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453" h="83541">
                <a:moveTo>
                  <a:pt x="571" y="348"/>
                </a:moveTo>
                <a:cubicBezTo>
                  <a:pt x="7715" y="1936"/>
                  <a:pt x="90264" y="10138"/>
                  <a:pt x="113283" y="14636"/>
                </a:cubicBezTo>
                <a:cubicBezTo>
                  <a:pt x="136302" y="19134"/>
                  <a:pt x="126512" y="15959"/>
                  <a:pt x="138683" y="27336"/>
                </a:cubicBezTo>
                <a:cubicBezTo>
                  <a:pt x="150854" y="38713"/>
                  <a:pt x="183662" y="77606"/>
                  <a:pt x="186308" y="82898"/>
                </a:cubicBezTo>
                <a:cubicBezTo>
                  <a:pt x="188954" y="88190"/>
                  <a:pt x="154558" y="59086"/>
                  <a:pt x="154558" y="59086"/>
                </a:cubicBezTo>
                <a:cubicBezTo>
                  <a:pt x="141329" y="48767"/>
                  <a:pt x="116987" y="29188"/>
                  <a:pt x="106933" y="20986"/>
                </a:cubicBezTo>
                <a:cubicBezTo>
                  <a:pt x="96879" y="12784"/>
                  <a:pt x="100318" y="12519"/>
                  <a:pt x="94233" y="9873"/>
                </a:cubicBezTo>
                <a:cubicBezTo>
                  <a:pt x="88148" y="7227"/>
                  <a:pt x="85502" y="7228"/>
                  <a:pt x="70421" y="5111"/>
                </a:cubicBezTo>
                <a:cubicBezTo>
                  <a:pt x="55340" y="2994"/>
                  <a:pt x="-6573" y="-1240"/>
                  <a:pt x="571" y="3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63BD3FFE-7ECA-42A1-A5FE-3F7DACF43D56}"/>
              </a:ext>
            </a:extLst>
          </p:cNvPr>
          <p:cNvSpPr/>
          <p:nvPr/>
        </p:nvSpPr>
        <p:spPr>
          <a:xfrm>
            <a:off x="2736848" y="3081291"/>
            <a:ext cx="125434" cy="25466"/>
          </a:xfrm>
          <a:custGeom>
            <a:avLst/>
            <a:gdLst>
              <a:gd name="connsiteX0" fmla="*/ 2 w 125434"/>
              <a:gd name="connsiteY0" fmla="*/ 47 h 25466"/>
              <a:gd name="connsiteX1" fmla="*/ 92077 w 125434"/>
              <a:gd name="connsiteY1" fmla="*/ 11159 h 25466"/>
              <a:gd name="connsiteX2" fmla="*/ 125415 w 125434"/>
              <a:gd name="connsiteY2" fmla="*/ 25447 h 25466"/>
              <a:gd name="connsiteX3" fmla="*/ 95252 w 125434"/>
              <a:gd name="connsiteY3" fmla="*/ 7984 h 25466"/>
              <a:gd name="connsiteX4" fmla="*/ 2 w 125434"/>
              <a:gd name="connsiteY4" fmla="*/ 47 h 25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434" h="25466">
                <a:moveTo>
                  <a:pt x="2" y="47"/>
                </a:moveTo>
                <a:cubicBezTo>
                  <a:pt x="-527" y="576"/>
                  <a:pt x="71175" y="6926"/>
                  <a:pt x="92077" y="11159"/>
                </a:cubicBezTo>
                <a:cubicBezTo>
                  <a:pt x="112979" y="15392"/>
                  <a:pt x="124886" y="25976"/>
                  <a:pt x="125415" y="25447"/>
                </a:cubicBezTo>
                <a:cubicBezTo>
                  <a:pt x="125944" y="24918"/>
                  <a:pt x="115625" y="12482"/>
                  <a:pt x="95252" y="7984"/>
                </a:cubicBezTo>
                <a:cubicBezTo>
                  <a:pt x="74879" y="3486"/>
                  <a:pt x="531" y="-482"/>
                  <a:pt x="2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28F8ABF2-2D04-411F-A915-A6E59D2DCF73}"/>
              </a:ext>
            </a:extLst>
          </p:cNvPr>
          <p:cNvSpPr/>
          <p:nvPr/>
        </p:nvSpPr>
        <p:spPr>
          <a:xfrm>
            <a:off x="2884487" y="3095377"/>
            <a:ext cx="123083" cy="46777"/>
          </a:xfrm>
          <a:custGeom>
            <a:avLst/>
            <a:gdLst>
              <a:gd name="connsiteX0" fmla="*/ 1 w 123083"/>
              <a:gd name="connsiteY0" fmla="*/ 3423 h 46777"/>
              <a:gd name="connsiteX1" fmla="*/ 65088 w 123083"/>
              <a:gd name="connsiteY1" fmla="*/ 3423 h 46777"/>
              <a:gd name="connsiteX2" fmla="*/ 122238 w 123083"/>
              <a:gd name="connsiteY2" fmla="*/ 46286 h 46777"/>
              <a:gd name="connsiteX3" fmla="*/ 96838 w 123083"/>
              <a:gd name="connsiteY3" fmla="*/ 25648 h 46777"/>
              <a:gd name="connsiteX4" fmla="*/ 63501 w 123083"/>
              <a:gd name="connsiteY4" fmla="*/ 9773 h 46777"/>
              <a:gd name="connsiteX5" fmla="*/ 1 w 123083"/>
              <a:gd name="connsiteY5" fmla="*/ 3423 h 4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083" h="46777">
                <a:moveTo>
                  <a:pt x="1" y="3423"/>
                </a:moveTo>
                <a:cubicBezTo>
                  <a:pt x="266" y="2365"/>
                  <a:pt x="44715" y="-3721"/>
                  <a:pt x="65088" y="3423"/>
                </a:cubicBezTo>
                <a:cubicBezTo>
                  <a:pt x="85461" y="10567"/>
                  <a:pt x="116946" y="42582"/>
                  <a:pt x="122238" y="46286"/>
                </a:cubicBezTo>
                <a:cubicBezTo>
                  <a:pt x="127530" y="49990"/>
                  <a:pt x="106627" y="31733"/>
                  <a:pt x="96838" y="25648"/>
                </a:cubicBezTo>
                <a:cubicBezTo>
                  <a:pt x="87049" y="19563"/>
                  <a:pt x="77524" y="12419"/>
                  <a:pt x="63501" y="9773"/>
                </a:cubicBezTo>
                <a:cubicBezTo>
                  <a:pt x="49478" y="7127"/>
                  <a:pt x="-264" y="4481"/>
                  <a:pt x="1" y="34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49C90275-E51E-468B-9B32-8F65DD996F86}"/>
              </a:ext>
            </a:extLst>
          </p:cNvPr>
          <p:cNvSpPr/>
          <p:nvPr/>
        </p:nvSpPr>
        <p:spPr>
          <a:xfrm>
            <a:off x="2062125" y="3290820"/>
            <a:ext cx="223504" cy="89090"/>
          </a:xfrm>
          <a:custGeom>
            <a:avLst/>
            <a:gdLst>
              <a:gd name="connsiteX0" fmla="*/ 38 w 223504"/>
              <a:gd name="connsiteY0" fmla="*/ 88968 h 89090"/>
              <a:gd name="connsiteX1" fmla="*/ 49250 w 223504"/>
              <a:gd name="connsiteY1" fmla="*/ 55630 h 89090"/>
              <a:gd name="connsiteX2" fmla="*/ 65125 w 223504"/>
              <a:gd name="connsiteY2" fmla="*/ 31818 h 89090"/>
              <a:gd name="connsiteX3" fmla="*/ 119100 w 223504"/>
              <a:gd name="connsiteY3" fmla="*/ 15943 h 89090"/>
              <a:gd name="connsiteX4" fmla="*/ 222288 w 223504"/>
              <a:gd name="connsiteY4" fmla="*/ 15943 h 89090"/>
              <a:gd name="connsiteX5" fmla="*/ 171488 w 223504"/>
              <a:gd name="connsiteY5" fmla="*/ 4830 h 89090"/>
              <a:gd name="connsiteX6" fmla="*/ 107988 w 223504"/>
              <a:gd name="connsiteY6" fmla="*/ 68 h 89090"/>
              <a:gd name="connsiteX7" fmla="*/ 60363 w 223504"/>
              <a:gd name="connsiteY7" fmla="*/ 8005 h 89090"/>
              <a:gd name="connsiteX8" fmla="*/ 54013 w 223504"/>
              <a:gd name="connsiteY8" fmla="*/ 14355 h 89090"/>
              <a:gd name="connsiteX9" fmla="*/ 41313 w 223504"/>
              <a:gd name="connsiteY9" fmla="*/ 42930 h 89090"/>
              <a:gd name="connsiteX10" fmla="*/ 38 w 223504"/>
              <a:gd name="connsiteY10" fmla="*/ 88968 h 8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3504" h="89090">
                <a:moveTo>
                  <a:pt x="38" y="88968"/>
                </a:moveTo>
                <a:cubicBezTo>
                  <a:pt x="1361" y="91085"/>
                  <a:pt x="38402" y="65155"/>
                  <a:pt x="49250" y="55630"/>
                </a:cubicBezTo>
                <a:cubicBezTo>
                  <a:pt x="60098" y="46105"/>
                  <a:pt x="53483" y="38432"/>
                  <a:pt x="65125" y="31818"/>
                </a:cubicBezTo>
                <a:cubicBezTo>
                  <a:pt x="76767" y="25204"/>
                  <a:pt x="92906" y="18589"/>
                  <a:pt x="119100" y="15943"/>
                </a:cubicBezTo>
                <a:cubicBezTo>
                  <a:pt x="145294" y="13297"/>
                  <a:pt x="213557" y="17795"/>
                  <a:pt x="222288" y="15943"/>
                </a:cubicBezTo>
                <a:cubicBezTo>
                  <a:pt x="231019" y="14091"/>
                  <a:pt x="190538" y="7476"/>
                  <a:pt x="171488" y="4830"/>
                </a:cubicBezTo>
                <a:cubicBezTo>
                  <a:pt x="152438" y="2184"/>
                  <a:pt x="126509" y="-461"/>
                  <a:pt x="107988" y="68"/>
                </a:cubicBezTo>
                <a:cubicBezTo>
                  <a:pt x="89467" y="597"/>
                  <a:pt x="69359" y="5624"/>
                  <a:pt x="60363" y="8005"/>
                </a:cubicBezTo>
                <a:cubicBezTo>
                  <a:pt x="51367" y="10386"/>
                  <a:pt x="57188" y="8534"/>
                  <a:pt x="54013" y="14355"/>
                </a:cubicBezTo>
                <a:cubicBezTo>
                  <a:pt x="50838" y="20176"/>
                  <a:pt x="50838" y="32082"/>
                  <a:pt x="41313" y="42930"/>
                </a:cubicBezTo>
                <a:cubicBezTo>
                  <a:pt x="31788" y="53778"/>
                  <a:pt x="-1285" y="86851"/>
                  <a:pt x="38" y="889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B73BEC6D-0064-41AF-BB76-E679DFD6BAEC}"/>
              </a:ext>
            </a:extLst>
          </p:cNvPr>
          <p:cNvSpPr/>
          <p:nvPr/>
        </p:nvSpPr>
        <p:spPr>
          <a:xfrm>
            <a:off x="2058458" y="3246333"/>
            <a:ext cx="73792" cy="147830"/>
          </a:xfrm>
          <a:custGeom>
            <a:avLst/>
            <a:gdLst>
              <a:gd name="connsiteX0" fmla="*/ 71967 w 73792"/>
              <a:gd name="connsiteY0" fmla="*/ 105 h 147830"/>
              <a:gd name="connsiteX1" fmla="*/ 57680 w 73792"/>
              <a:gd name="connsiteY1" fmla="*/ 76305 h 147830"/>
              <a:gd name="connsiteX2" fmla="*/ 30692 w 73792"/>
              <a:gd name="connsiteY2" fmla="*/ 112817 h 147830"/>
              <a:gd name="connsiteX3" fmla="*/ 2117 w 73792"/>
              <a:gd name="connsiteY3" fmla="*/ 147742 h 147830"/>
              <a:gd name="connsiteX4" fmla="*/ 3705 w 73792"/>
              <a:gd name="connsiteY4" fmla="*/ 120755 h 147830"/>
              <a:gd name="connsiteX5" fmla="*/ 16405 w 73792"/>
              <a:gd name="connsiteY5" fmla="*/ 60430 h 147830"/>
              <a:gd name="connsiteX6" fmla="*/ 71967 w 73792"/>
              <a:gd name="connsiteY6" fmla="*/ 105 h 147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792" h="147830">
                <a:moveTo>
                  <a:pt x="71967" y="105"/>
                </a:moveTo>
                <a:cubicBezTo>
                  <a:pt x="78846" y="2751"/>
                  <a:pt x="64559" y="57520"/>
                  <a:pt x="57680" y="76305"/>
                </a:cubicBezTo>
                <a:cubicBezTo>
                  <a:pt x="50801" y="95090"/>
                  <a:pt x="39952" y="100911"/>
                  <a:pt x="30692" y="112817"/>
                </a:cubicBezTo>
                <a:cubicBezTo>
                  <a:pt x="21431" y="124723"/>
                  <a:pt x="6615" y="146419"/>
                  <a:pt x="2117" y="147742"/>
                </a:cubicBezTo>
                <a:cubicBezTo>
                  <a:pt x="-2381" y="149065"/>
                  <a:pt x="1324" y="135307"/>
                  <a:pt x="3705" y="120755"/>
                </a:cubicBezTo>
                <a:cubicBezTo>
                  <a:pt x="6086" y="106203"/>
                  <a:pt x="11642" y="75511"/>
                  <a:pt x="16405" y="60430"/>
                </a:cubicBezTo>
                <a:cubicBezTo>
                  <a:pt x="21167" y="45349"/>
                  <a:pt x="65088" y="-2541"/>
                  <a:pt x="71967" y="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D67CD104-6294-44FE-B472-D62D5CC9C334}"/>
              </a:ext>
            </a:extLst>
          </p:cNvPr>
          <p:cNvSpPr/>
          <p:nvPr/>
        </p:nvSpPr>
        <p:spPr>
          <a:xfrm>
            <a:off x="2134081" y="3279590"/>
            <a:ext cx="232510" cy="79580"/>
          </a:xfrm>
          <a:custGeom>
            <a:avLst/>
            <a:gdLst>
              <a:gd name="connsiteX0" fmla="*/ 1107 w 232510"/>
              <a:gd name="connsiteY0" fmla="*/ 17648 h 79580"/>
              <a:gd name="connsiteX1" fmla="*/ 75719 w 232510"/>
              <a:gd name="connsiteY1" fmla="*/ 185 h 79580"/>
              <a:gd name="connsiteX2" fmla="*/ 180494 w 232510"/>
              <a:gd name="connsiteY2" fmla="*/ 30348 h 79580"/>
              <a:gd name="connsiteX3" fmla="*/ 231294 w 232510"/>
              <a:gd name="connsiteY3" fmla="*/ 62098 h 79580"/>
              <a:gd name="connsiteX4" fmla="*/ 213832 w 232510"/>
              <a:gd name="connsiteY4" fmla="*/ 79560 h 79580"/>
              <a:gd name="connsiteX5" fmla="*/ 182082 w 232510"/>
              <a:gd name="connsiteY5" fmla="*/ 58923 h 79580"/>
              <a:gd name="connsiteX6" fmla="*/ 132869 w 232510"/>
              <a:gd name="connsiteY6" fmla="*/ 17648 h 79580"/>
              <a:gd name="connsiteX7" fmla="*/ 1107 w 232510"/>
              <a:gd name="connsiteY7" fmla="*/ 17648 h 7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2510" h="79580">
                <a:moveTo>
                  <a:pt x="1107" y="17648"/>
                </a:moveTo>
                <a:cubicBezTo>
                  <a:pt x="-8418" y="14738"/>
                  <a:pt x="45821" y="-1932"/>
                  <a:pt x="75719" y="185"/>
                </a:cubicBezTo>
                <a:cubicBezTo>
                  <a:pt x="105617" y="2302"/>
                  <a:pt x="154565" y="20029"/>
                  <a:pt x="180494" y="30348"/>
                </a:cubicBezTo>
                <a:cubicBezTo>
                  <a:pt x="206423" y="40667"/>
                  <a:pt x="225738" y="53896"/>
                  <a:pt x="231294" y="62098"/>
                </a:cubicBezTo>
                <a:cubicBezTo>
                  <a:pt x="236850" y="70300"/>
                  <a:pt x="222034" y="80089"/>
                  <a:pt x="213832" y="79560"/>
                </a:cubicBezTo>
                <a:cubicBezTo>
                  <a:pt x="205630" y="79031"/>
                  <a:pt x="195576" y="69242"/>
                  <a:pt x="182082" y="58923"/>
                </a:cubicBezTo>
                <a:cubicBezTo>
                  <a:pt x="168588" y="48604"/>
                  <a:pt x="157211" y="24263"/>
                  <a:pt x="132869" y="17648"/>
                </a:cubicBezTo>
                <a:cubicBezTo>
                  <a:pt x="108527" y="11033"/>
                  <a:pt x="10632" y="20558"/>
                  <a:pt x="1107" y="176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576B6F39-3AAC-45F1-B501-D0FD274E2861}"/>
              </a:ext>
            </a:extLst>
          </p:cNvPr>
          <p:cNvSpPr/>
          <p:nvPr/>
        </p:nvSpPr>
        <p:spPr>
          <a:xfrm>
            <a:off x="2059577" y="3362112"/>
            <a:ext cx="296441" cy="46251"/>
          </a:xfrm>
          <a:custGeom>
            <a:avLst/>
            <a:gdLst>
              <a:gd name="connsiteX0" fmla="*/ 998 w 296441"/>
              <a:gd name="connsiteY0" fmla="*/ 25613 h 46251"/>
              <a:gd name="connsiteX1" fmla="*/ 64498 w 296441"/>
              <a:gd name="connsiteY1" fmla="*/ 46251 h 46251"/>
              <a:gd name="connsiteX2" fmla="*/ 110536 w 296441"/>
              <a:gd name="connsiteY2" fmla="*/ 25613 h 46251"/>
              <a:gd name="connsiteX3" fmla="*/ 158161 w 296441"/>
              <a:gd name="connsiteY3" fmla="*/ 39901 h 46251"/>
              <a:gd name="connsiteX4" fmla="*/ 185148 w 296441"/>
              <a:gd name="connsiteY4" fmla="*/ 31963 h 46251"/>
              <a:gd name="connsiteX5" fmla="*/ 218486 w 296441"/>
              <a:gd name="connsiteY5" fmla="*/ 17676 h 46251"/>
              <a:gd name="connsiteX6" fmla="*/ 296273 w 296441"/>
              <a:gd name="connsiteY6" fmla="*/ 213 h 46251"/>
              <a:gd name="connsiteX7" fmla="*/ 237536 w 296441"/>
              <a:gd name="connsiteY7" fmla="*/ 9738 h 46251"/>
              <a:gd name="connsiteX8" fmla="*/ 180386 w 296441"/>
              <a:gd name="connsiteY8" fmla="*/ 35138 h 46251"/>
              <a:gd name="connsiteX9" fmla="*/ 161336 w 296441"/>
              <a:gd name="connsiteY9" fmla="*/ 36726 h 46251"/>
              <a:gd name="connsiteX10" fmla="*/ 118473 w 296441"/>
              <a:gd name="connsiteY10" fmla="*/ 14501 h 46251"/>
              <a:gd name="connsiteX11" fmla="*/ 998 w 296441"/>
              <a:gd name="connsiteY11" fmla="*/ 25613 h 46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6441" h="46251">
                <a:moveTo>
                  <a:pt x="998" y="25613"/>
                </a:moveTo>
                <a:cubicBezTo>
                  <a:pt x="-7998" y="30905"/>
                  <a:pt x="46242" y="46251"/>
                  <a:pt x="64498" y="46251"/>
                </a:cubicBezTo>
                <a:cubicBezTo>
                  <a:pt x="82754" y="46251"/>
                  <a:pt x="94926" y="26671"/>
                  <a:pt x="110536" y="25613"/>
                </a:cubicBezTo>
                <a:cubicBezTo>
                  <a:pt x="126146" y="24555"/>
                  <a:pt x="145726" y="38843"/>
                  <a:pt x="158161" y="39901"/>
                </a:cubicBezTo>
                <a:cubicBezTo>
                  <a:pt x="170596" y="40959"/>
                  <a:pt x="175094" y="35667"/>
                  <a:pt x="185148" y="31963"/>
                </a:cubicBezTo>
                <a:cubicBezTo>
                  <a:pt x="195202" y="28259"/>
                  <a:pt x="199965" y="22968"/>
                  <a:pt x="218486" y="17676"/>
                </a:cubicBezTo>
                <a:cubicBezTo>
                  <a:pt x="237007" y="12384"/>
                  <a:pt x="293098" y="1536"/>
                  <a:pt x="296273" y="213"/>
                </a:cubicBezTo>
                <a:cubicBezTo>
                  <a:pt x="299448" y="-1110"/>
                  <a:pt x="256851" y="3917"/>
                  <a:pt x="237536" y="9738"/>
                </a:cubicBezTo>
                <a:cubicBezTo>
                  <a:pt x="218222" y="15559"/>
                  <a:pt x="193086" y="30640"/>
                  <a:pt x="180386" y="35138"/>
                </a:cubicBezTo>
                <a:cubicBezTo>
                  <a:pt x="167686" y="39636"/>
                  <a:pt x="171655" y="40166"/>
                  <a:pt x="161336" y="36726"/>
                </a:cubicBezTo>
                <a:cubicBezTo>
                  <a:pt x="151017" y="33287"/>
                  <a:pt x="137523" y="18470"/>
                  <a:pt x="118473" y="14501"/>
                </a:cubicBezTo>
                <a:cubicBezTo>
                  <a:pt x="99423" y="10532"/>
                  <a:pt x="9994" y="20321"/>
                  <a:pt x="998" y="256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9FC83B6F-5E0F-4F9F-B357-2F930990B737}"/>
              </a:ext>
            </a:extLst>
          </p:cNvPr>
          <p:cNvSpPr/>
          <p:nvPr/>
        </p:nvSpPr>
        <p:spPr>
          <a:xfrm>
            <a:off x="2062024" y="3302867"/>
            <a:ext cx="92481" cy="88422"/>
          </a:xfrm>
          <a:custGeom>
            <a:avLst/>
            <a:gdLst>
              <a:gd name="connsiteX0" fmla="*/ 84276 w 92481"/>
              <a:gd name="connsiteY0" fmla="*/ 721 h 88422"/>
              <a:gd name="connsiteX1" fmla="*/ 41414 w 92481"/>
              <a:gd name="connsiteY1" fmla="*/ 59458 h 88422"/>
              <a:gd name="connsiteX2" fmla="*/ 60464 w 92481"/>
              <a:gd name="connsiteY2" fmla="*/ 72158 h 88422"/>
              <a:gd name="connsiteX3" fmla="*/ 90626 w 92481"/>
              <a:gd name="connsiteY3" fmla="*/ 81683 h 88422"/>
              <a:gd name="connsiteX4" fmla="*/ 1726 w 92481"/>
              <a:gd name="connsiteY4" fmla="*/ 84858 h 88422"/>
              <a:gd name="connsiteX5" fmla="*/ 35064 w 92481"/>
              <a:gd name="connsiteY5" fmla="*/ 29296 h 88422"/>
              <a:gd name="connsiteX6" fmla="*/ 84276 w 92481"/>
              <a:gd name="connsiteY6" fmla="*/ 721 h 88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481" h="88422">
                <a:moveTo>
                  <a:pt x="84276" y="721"/>
                </a:moveTo>
                <a:cubicBezTo>
                  <a:pt x="85334" y="5748"/>
                  <a:pt x="45383" y="47552"/>
                  <a:pt x="41414" y="59458"/>
                </a:cubicBezTo>
                <a:cubicBezTo>
                  <a:pt x="37445" y="71364"/>
                  <a:pt x="52262" y="68454"/>
                  <a:pt x="60464" y="72158"/>
                </a:cubicBezTo>
                <a:cubicBezTo>
                  <a:pt x="68666" y="75862"/>
                  <a:pt x="100416" y="79566"/>
                  <a:pt x="90626" y="81683"/>
                </a:cubicBezTo>
                <a:cubicBezTo>
                  <a:pt x="80836" y="83800"/>
                  <a:pt x="10986" y="93589"/>
                  <a:pt x="1726" y="84858"/>
                </a:cubicBezTo>
                <a:cubicBezTo>
                  <a:pt x="-7534" y="76127"/>
                  <a:pt x="22893" y="40409"/>
                  <a:pt x="35064" y="29296"/>
                </a:cubicBezTo>
                <a:cubicBezTo>
                  <a:pt x="47235" y="18183"/>
                  <a:pt x="83218" y="-4306"/>
                  <a:pt x="84276" y="7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3C699A34-4422-4EA8-84BE-677EE1DB56BE}"/>
              </a:ext>
            </a:extLst>
          </p:cNvPr>
          <p:cNvSpPr/>
          <p:nvPr/>
        </p:nvSpPr>
        <p:spPr>
          <a:xfrm>
            <a:off x="2134521" y="3365231"/>
            <a:ext cx="199104" cy="20907"/>
          </a:xfrm>
          <a:custGeom>
            <a:avLst/>
            <a:gdLst>
              <a:gd name="connsiteX0" fmla="*/ 667 w 199104"/>
              <a:gd name="connsiteY0" fmla="*/ 20907 h 20907"/>
              <a:gd name="connsiteX1" fmla="*/ 62579 w 199104"/>
              <a:gd name="connsiteY1" fmla="*/ 8207 h 20907"/>
              <a:gd name="connsiteX2" fmla="*/ 105442 w 199104"/>
              <a:gd name="connsiteY2" fmla="*/ 269 h 20907"/>
              <a:gd name="connsiteX3" fmla="*/ 148304 w 199104"/>
              <a:gd name="connsiteY3" fmla="*/ 1857 h 20907"/>
              <a:gd name="connsiteX4" fmla="*/ 199104 w 199104"/>
              <a:gd name="connsiteY4" fmla="*/ 1857 h 20907"/>
              <a:gd name="connsiteX5" fmla="*/ 172117 w 199104"/>
              <a:gd name="connsiteY5" fmla="*/ 3444 h 20907"/>
              <a:gd name="connsiteX6" fmla="*/ 111792 w 199104"/>
              <a:gd name="connsiteY6" fmla="*/ 8207 h 20907"/>
              <a:gd name="connsiteX7" fmla="*/ 667 w 199104"/>
              <a:gd name="connsiteY7" fmla="*/ 20907 h 20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104" h="20907">
                <a:moveTo>
                  <a:pt x="667" y="20907"/>
                </a:moveTo>
                <a:cubicBezTo>
                  <a:pt x="-7535" y="20907"/>
                  <a:pt x="62579" y="8207"/>
                  <a:pt x="62579" y="8207"/>
                </a:cubicBezTo>
                <a:cubicBezTo>
                  <a:pt x="80042" y="4767"/>
                  <a:pt x="91155" y="1327"/>
                  <a:pt x="105442" y="269"/>
                </a:cubicBezTo>
                <a:cubicBezTo>
                  <a:pt x="119729" y="-789"/>
                  <a:pt x="132694" y="1592"/>
                  <a:pt x="148304" y="1857"/>
                </a:cubicBezTo>
                <a:cubicBezTo>
                  <a:pt x="163914" y="2122"/>
                  <a:pt x="195135" y="1593"/>
                  <a:pt x="199104" y="1857"/>
                </a:cubicBezTo>
                <a:lnTo>
                  <a:pt x="172117" y="3444"/>
                </a:lnTo>
                <a:cubicBezTo>
                  <a:pt x="157565" y="4502"/>
                  <a:pt x="136927" y="7149"/>
                  <a:pt x="111792" y="8207"/>
                </a:cubicBezTo>
                <a:cubicBezTo>
                  <a:pt x="86657" y="9265"/>
                  <a:pt x="8869" y="20907"/>
                  <a:pt x="667" y="209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C5A413E5-3F25-48B6-BE78-8A34D649715D}"/>
              </a:ext>
            </a:extLst>
          </p:cNvPr>
          <p:cNvSpPr/>
          <p:nvPr/>
        </p:nvSpPr>
        <p:spPr>
          <a:xfrm>
            <a:off x="2155375" y="3288980"/>
            <a:ext cx="122725" cy="82223"/>
          </a:xfrm>
          <a:custGeom>
            <a:avLst/>
            <a:gdLst>
              <a:gd name="connsiteX0" fmla="*/ 5213 w 122725"/>
              <a:gd name="connsiteY0" fmla="*/ 14608 h 82223"/>
              <a:gd name="connsiteX1" fmla="*/ 11563 w 122725"/>
              <a:gd name="connsiteY1" fmla="*/ 70170 h 82223"/>
              <a:gd name="connsiteX2" fmla="*/ 40138 w 122725"/>
              <a:gd name="connsiteY2" fmla="*/ 81283 h 82223"/>
              <a:gd name="connsiteX3" fmla="*/ 79825 w 122725"/>
              <a:gd name="connsiteY3" fmla="*/ 81283 h 82223"/>
              <a:gd name="connsiteX4" fmla="*/ 113163 w 122725"/>
              <a:gd name="connsiteY4" fmla="*/ 81283 h 82223"/>
              <a:gd name="connsiteX5" fmla="*/ 122688 w 122725"/>
              <a:gd name="connsiteY5" fmla="*/ 68583 h 82223"/>
              <a:gd name="connsiteX6" fmla="*/ 116338 w 122725"/>
              <a:gd name="connsiteY6" fmla="*/ 27308 h 82223"/>
              <a:gd name="connsiteX7" fmla="*/ 113163 w 122725"/>
              <a:gd name="connsiteY7" fmla="*/ 8258 h 82223"/>
              <a:gd name="connsiteX8" fmla="*/ 86175 w 122725"/>
              <a:gd name="connsiteY8" fmla="*/ 320 h 82223"/>
              <a:gd name="connsiteX9" fmla="*/ 5213 w 122725"/>
              <a:gd name="connsiteY9" fmla="*/ 14608 h 82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725" h="82223">
                <a:moveTo>
                  <a:pt x="5213" y="14608"/>
                </a:moveTo>
                <a:cubicBezTo>
                  <a:pt x="-7222" y="26250"/>
                  <a:pt x="5742" y="59058"/>
                  <a:pt x="11563" y="70170"/>
                </a:cubicBezTo>
                <a:cubicBezTo>
                  <a:pt x="17384" y="81282"/>
                  <a:pt x="28761" y="79431"/>
                  <a:pt x="40138" y="81283"/>
                </a:cubicBezTo>
                <a:cubicBezTo>
                  <a:pt x="51515" y="83135"/>
                  <a:pt x="79825" y="81283"/>
                  <a:pt x="79825" y="81283"/>
                </a:cubicBezTo>
                <a:cubicBezTo>
                  <a:pt x="91996" y="81283"/>
                  <a:pt x="106019" y="83400"/>
                  <a:pt x="113163" y="81283"/>
                </a:cubicBezTo>
                <a:cubicBezTo>
                  <a:pt x="120307" y="79166"/>
                  <a:pt x="122159" y="77579"/>
                  <a:pt x="122688" y="68583"/>
                </a:cubicBezTo>
                <a:cubicBezTo>
                  <a:pt x="123217" y="59587"/>
                  <a:pt x="117925" y="37362"/>
                  <a:pt x="116338" y="27308"/>
                </a:cubicBezTo>
                <a:cubicBezTo>
                  <a:pt x="114751" y="17254"/>
                  <a:pt x="118190" y="12756"/>
                  <a:pt x="113163" y="8258"/>
                </a:cubicBezTo>
                <a:cubicBezTo>
                  <a:pt x="108136" y="3760"/>
                  <a:pt x="99933" y="1907"/>
                  <a:pt x="86175" y="320"/>
                </a:cubicBezTo>
                <a:cubicBezTo>
                  <a:pt x="72417" y="-1267"/>
                  <a:pt x="17648" y="2966"/>
                  <a:pt x="5213" y="146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37B9133D-B64B-4398-A9B0-2051BA0D572A}"/>
              </a:ext>
            </a:extLst>
          </p:cNvPr>
          <p:cNvSpPr/>
          <p:nvPr/>
        </p:nvSpPr>
        <p:spPr>
          <a:xfrm>
            <a:off x="2214563" y="3303588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30AD0FB6-83D8-4B8C-9F15-00D6AF1B70E7}"/>
              </a:ext>
            </a:extLst>
          </p:cNvPr>
          <p:cNvSpPr/>
          <p:nvPr/>
        </p:nvSpPr>
        <p:spPr>
          <a:xfrm>
            <a:off x="1985006" y="3336854"/>
            <a:ext cx="156074" cy="71481"/>
          </a:xfrm>
          <a:custGeom>
            <a:avLst/>
            <a:gdLst>
              <a:gd name="connsiteX0" fmla="*/ 102557 w 156074"/>
              <a:gd name="connsiteY0" fmla="*/ 71 h 71481"/>
              <a:gd name="connsiteX1" fmla="*/ 54932 w 156074"/>
              <a:gd name="connsiteY1" fmla="*/ 44521 h 71481"/>
              <a:gd name="connsiteX2" fmla="*/ 2544 w 156074"/>
              <a:gd name="connsiteY2" fmla="*/ 69921 h 71481"/>
              <a:gd name="connsiteX3" fmla="*/ 13657 w 156074"/>
              <a:gd name="connsiteY3" fmla="*/ 68334 h 71481"/>
              <a:gd name="connsiteX4" fmla="*/ 61282 w 156074"/>
              <a:gd name="connsiteY4" fmla="*/ 65159 h 71481"/>
              <a:gd name="connsiteX5" fmla="*/ 154944 w 156074"/>
              <a:gd name="connsiteY5" fmla="*/ 63571 h 71481"/>
              <a:gd name="connsiteX6" fmla="*/ 112082 w 156074"/>
              <a:gd name="connsiteY6" fmla="*/ 55634 h 71481"/>
              <a:gd name="connsiteX7" fmla="*/ 102557 w 156074"/>
              <a:gd name="connsiteY7" fmla="*/ 71 h 71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074" h="71481">
                <a:moveTo>
                  <a:pt x="102557" y="71"/>
                </a:moveTo>
                <a:cubicBezTo>
                  <a:pt x="93032" y="-1781"/>
                  <a:pt x="71601" y="32879"/>
                  <a:pt x="54932" y="44521"/>
                </a:cubicBezTo>
                <a:cubicBezTo>
                  <a:pt x="38263" y="56163"/>
                  <a:pt x="9423" y="65952"/>
                  <a:pt x="2544" y="69921"/>
                </a:cubicBezTo>
                <a:cubicBezTo>
                  <a:pt x="-4335" y="73890"/>
                  <a:pt x="3867" y="69128"/>
                  <a:pt x="13657" y="68334"/>
                </a:cubicBezTo>
                <a:cubicBezTo>
                  <a:pt x="23447" y="67540"/>
                  <a:pt x="37734" y="65953"/>
                  <a:pt x="61282" y="65159"/>
                </a:cubicBezTo>
                <a:cubicBezTo>
                  <a:pt x="84830" y="64365"/>
                  <a:pt x="146477" y="65158"/>
                  <a:pt x="154944" y="63571"/>
                </a:cubicBezTo>
                <a:cubicBezTo>
                  <a:pt x="163411" y="61984"/>
                  <a:pt x="121871" y="59867"/>
                  <a:pt x="112082" y="55634"/>
                </a:cubicBezTo>
                <a:cubicBezTo>
                  <a:pt x="102293" y="51401"/>
                  <a:pt x="112082" y="1923"/>
                  <a:pt x="102557" y="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29C8A05E-4597-48DD-ACD6-BD3A1D965485}"/>
              </a:ext>
            </a:extLst>
          </p:cNvPr>
          <p:cNvSpPr/>
          <p:nvPr/>
        </p:nvSpPr>
        <p:spPr>
          <a:xfrm>
            <a:off x="2719782" y="3257097"/>
            <a:ext cx="252224" cy="109995"/>
          </a:xfrm>
          <a:custGeom>
            <a:avLst/>
            <a:gdLst>
              <a:gd name="connsiteX0" fmla="*/ 1193 w 252224"/>
              <a:gd name="connsiteY0" fmla="*/ 46491 h 109995"/>
              <a:gd name="connsiteX1" fmla="*/ 44056 w 252224"/>
              <a:gd name="connsiteY1" fmla="*/ 11566 h 109995"/>
              <a:gd name="connsiteX2" fmla="*/ 104381 w 252224"/>
              <a:gd name="connsiteY2" fmla="*/ 453 h 109995"/>
              <a:gd name="connsiteX3" fmla="*/ 196456 w 252224"/>
              <a:gd name="connsiteY3" fmla="*/ 24266 h 109995"/>
              <a:gd name="connsiteX4" fmla="*/ 244081 w 252224"/>
              <a:gd name="connsiteY4" fmla="*/ 44903 h 109995"/>
              <a:gd name="connsiteX5" fmla="*/ 252018 w 252224"/>
              <a:gd name="connsiteY5" fmla="*/ 62366 h 109995"/>
              <a:gd name="connsiteX6" fmla="*/ 248843 w 252224"/>
              <a:gd name="connsiteY6" fmla="*/ 78241 h 109995"/>
              <a:gd name="connsiteX7" fmla="*/ 237731 w 252224"/>
              <a:gd name="connsiteY7" fmla="*/ 90941 h 109995"/>
              <a:gd name="connsiteX8" fmla="*/ 182168 w 252224"/>
              <a:gd name="connsiteY8" fmla="*/ 109991 h 109995"/>
              <a:gd name="connsiteX9" fmla="*/ 225031 w 252224"/>
              <a:gd name="connsiteY9" fmla="*/ 92528 h 109995"/>
              <a:gd name="connsiteX10" fmla="*/ 226618 w 252224"/>
              <a:gd name="connsiteY10" fmla="*/ 75066 h 109995"/>
              <a:gd name="connsiteX11" fmla="*/ 217093 w 252224"/>
              <a:gd name="connsiteY11" fmla="*/ 54428 h 109995"/>
              <a:gd name="connsiteX12" fmla="*/ 171056 w 252224"/>
              <a:gd name="connsiteY12" fmla="*/ 30616 h 109995"/>
              <a:gd name="connsiteX13" fmla="*/ 117081 w 252224"/>
              <a:gd name="connsiteY13" fmla="*/ 25853 h 109995"/>
              <a:gd name="connsiteX14" fmla="*/ 91681 w 252224"/>
              <a:gd name="connsiteY14" fmla="*/ 24266 h 109995"/>
              <a:gd name="connsiteX15" fmla="*/ 1193 w 252224"/>
              <a:gd name="connsiteY15" fmla="*/ 46491 h 109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2224" h="109995">
                <a:moveTo>
                  <a:pt x="1193" y="46491"/>
                </a:moveTo>
                <a:cubicBezTo>
                  <a:pt x="-6744" y="44374"/>
                  <a:pt x="26858" y="19239"/>
                  <a:pt x="44056" y="11566"/>
                </a:cubicBezTo>
                <a:cubicBezTo>
                  <a:pt x="61254" y="3893"/>
                  <a:pt x="78981" y="-1664"/>
                  <a:pt x="104381" y="453"/>
                </a:cubicBezTo>
                <a:cubicBezTo>
                  <a:pt x="129781" y="2570"/>
                  <a:pt x="173173" y="16858"/>
                  <a:pt x="196456" y="24266"/>
                </a:cubicBezTo>
                <a:cubicBezTo>
                  <a:pt x="219739" y="31674"/>
                  <a:pt x="234821" y="38553"/>
                  <a:pt x="244081" y="44903"/>
                </a:cubicBezTo>
                <a:cubicBezTo>
                  <a:pt x="253341" y="51253"/>
                  <a:pt x="251224" y="56810"/>
                  <a:pt x="252018" y="62366"/>
                </a:cubicBezTo>
                <a:cubicBezTo>
                  <a:pt x="252812" y="67922"/>
                  <a:pt x="251224" y="73479"/>
                  <a:pt x="248843" y="78241"/>
                </a:cubicBezTo>
                <a:cubicBezTo>
                  <a:pt x="246462" y="83003"/>
                  <a:pt x="248844" y="85649"/>
                  <a:pt x="237731" y="90941"/>
                </a:cubicBezTo>
                <a:cubicBezTo>
                  <a:pt x="226619" y="96233"/>
                  <a:pt x="184285" y="109727"/>
                  <a:pt x="182168" y="109991"/>
                </a:cubicBezTo>
                <a:cubicBezTo>
                  <a:pt x="180051" y="110255"/>
                  <a:pt x="217623" y="98349"/>
                  <a:pt x="225031" y="92528"/>
                </a:cubicBezTo>
                <a:cubicBezTo>
                  <a:pt x="232439" y="86707"/>
                  <a:pt x="227941" y="81416"/>
                  <a:pt x="226618" y="75066"/>
                </a:cubicBezTo>
                <a:cubicBezTo>
                  <a:pt x="225295" y="68716"/>
                  <a:pt x="226353" y="61836"/>
                  <a:pt x="217093" y="54428"/>
                </a:cubicBezTo>
                <a:cubicBezTo>
                  <a:pt x="207833" y="47020"/>
                  <a:pt x="187725" y="35378"/>
                  <a:pt x="171056" y="30616"/>
                </a:cubicBezTo>
                <a:cubicBezTo>
                  <a:pt x="154387" y="25853"/>
                  <a:pt x="130310" y="26911"/>
                  <a:pt x="117081" y="25853"/>
                </a:cubicBezTo>
                <a:cubicBezTo>
                  <a:pt x="103852" y="24795"/>
                  <a:pt x="106498" y="21091"/>
                  <a:pt x="91681" y="24266"/>
                </a:cubicBezTo>
                <a:cubicBezTo>
                  <a:pt x="76864" y="27441"/>
                  <a:pt x="9130" y="48608"/>
                  <a:pt x="1193" y="464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FE4A8BF7-F4AF-442D-B3D4-612FA5015713}"/>
              </a:ext>
            </a:extLst>
          </p:cNvPr>
          <p:cNvSpPr/>
          <p:nvPr/>
        </p:nvSpPr>
        <p:spPr>
          <a:xfrm>
            <a:off x="2666998" y="3346443"/>
            <a:ext cx="149245" cy="36702"/>
          </a:xfrm>
          <a:custGeom>
            <a:avLst/>
            <a:gdLst>
              <a:gd name="connsiteX0" fmla="*/ 2 w 149245"/>
              <a:gd name="connsiteY0" fmla="*/ 7 h 36702"/>
              <a:gd name="connsiteX1" fmla="*/ 114302 w 149245"/>
              <a:gd name="connsiteY1" fmla="*/ 31757 h 36702"/>
              <a:gd name="connsiteX2" fmla="*/ 149227 w 149245"/>
              <a:gd name="connsiteY2" fmla="*/ 34932 h 36702"/>
              <a:gd name="connsiteX3" fmla="*/ 117477 w 149245"/>
              <a:gd name="connsiteY3" fmla="*/ 34932 h 36702"/>
              <a:gd name="connsiteX4" fmla="*/ 2 w 149245"/>
              <a:gd name="connsiteY4" fmla="*/ 7 h 36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245" h="36702">
                <a:moveTo>
                  <a:pt x="2" y="7"/>
                </a:moveTo>
                <a:cubicBezTo>
                  <a:pt x="-527" y="-522"/>
                  <a:pt x="89431" y="25936"/>
                  <a:pt x="114302" y="31757"/>
                </a:cubicBezTo>
                <a:cubicBezTo>
                  <a:pt x="139173" y="37578"/>
                  <a:pt x="148698" y="34403"/>
                  <a:pt x="149227" y="34932"/>
                </a:cubicBezTo>
                <a:cubicBezTo>
                  <a:pt x="149756" y="35461"/>
                  <a:pt x="139173" y="38636"/>
                  <a:pt x="117477" y="34932"/>
                </a:cubicBezTo>
                <a:cubicBezTo>
                  <a:pt x="95781" y="31228"/>
                  <a:pt x="531" y="536"/>
                  <a:pt x="2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C5E5BA17-8B55-42DF-9F2B-D220DA70A984}"/>
              </a:ext>
            </a:extLst>
          </p:cNvPr>
          <p:cNvSpPr/>
          <p:nvPr/>
        </p:nvSpPr>
        <p:spPr>
          <a:xfrm>
            <a:off x="2660354" y="3285471"/>
            <a:ext cx="96188" cy="51481"/>
          </a:xfrm>
          <a:custGeom>
            <a:avLst/>
            <a:gdLst>
              <a:gd name="connsiteX0" fmla="*/ 95546 w 96188"/>
              <a:gd name="connsiteY0" fmla="*/ 654 h 51481"/>
              <a:gd name="connsiteX1" fmla="*/ 39984 w 96188"/>
              <a:gd name="connsiteY1" fmla="*/ 24467 h 51481"/>
              <a:gd name="connsiteX2" fmla="*/ 296 w 96188"/>
              <a:gd name="connsiteY2" fmla="*/ 51454 h 51481"/>
              <a:gd name="connsiteX3" fmla="*/ 95546 w 96188"/>
              <a:gd name="connsiteY3" fmla="*/ 654 h 51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188" h="51481">
                <a:moveTo>
                  <a:pt x="95546" y="654"/>
                </a:moveTo>
                <a:cubicBezTo>
                  <a:pt x="102161" y="-3844"/>
                  <a:pt x="55859" y="16000"/>
                  <a:pt x="39984" y="24467"/>
                </a:cubicBezTo>
                <a:cubicBezTo>
                  <a:pt x="24109" y="32934"/>
                  <a:pt x="-3143" y="50131"/>
                  <a:pt x="296" y="51454"/>
                </a:cubicBezTo>
                <a:cubicBezTo>
                  <a:pt x="3735" y="52777"/>
                  <a:pt x="88931" y="5152"/>
                  <a:pt x="95546" y="6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8B2E9F77-0419-4B5F-8443-4422123D5F19}"/>
              </a:ext>
            </a:extLst>
          </p:cNvPr>
          <p:cNvSpPr/>
          <p:nvPr/>
        </p:nvSpPr>
        <p:spPr>
          <a:xfrm>
            <a:off x="2708257" y="3351030"/>
            <a:ext cx="117542" cy="38728"/>
          </a:xfrm>
          <a:custGeom>
            <a:avLst/>
            <a:gdLst>
              <a:gd name="connsiteX0" fmla="*/ 18 w 117542"/>
              <a:gd name="connsiteY0" fmla="*/ 183 h 38728"/>
              <a:gd name="connsiteX1" fmla="*/ 58756 w 117542"/>
              <a:gd name="connsiteY1" fmla="*/ 17645 h 38728"/>
              <a:gd name="connsiteX2" fmla="*/ 87331 w 117542"/>
              <a:gd name="connsiteY2" fmla="*/ 33520 h 38728"/>
              <a:gd name="connsiteX3" fmla="*/ 117493 w 117542"/>
              <a:gd name="connsiteY3" fmla="*/ 38283 h 38728"/>
              <a:gd name="connsiteX4" fmla="*/ 93681 w 117542"/>
              <a:gd name="connsiteY4" fmla="*/ 23995 h 38728"/>
              <a:gd name="connsiteX5" fmla="*/ 65106 w 117542"/>
              <a:gd name="connsiteY5" fmla="*/ 9708 h 38728"/>
              <a:gd name="connsiteX6" fmla="*/ 18 w 117542"/>
              <a:gd name="connsiteY6" fmla="*/ 183 h 38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542" h="38728">
                <a:moveTo>
                  <a:pt x="18" y="183"/>
                </a:moveTo>
                <a:cubicBezTo>
                  <a:pt x="-1040" y="1506"/>
                  <a:pt x="44204" y="12089"/>
                  <a:pt x="58756" y="17645"/>
                </a:cubicBezTo>
                <a:cubicBezTo>
                  <a:pt x="73308" y="23201"/>
                  <a:pt x="77542" y="30080"/>
                  <a:pt x="87331" y="33520"/>
                </a:cubicBezTo>
                <a:cubicBezTo>
                  <a:pt x="97121" y="36960"/>
                  <a:pt x="116435" y="39871"/>
                  <a:pt x="117493" y="38283"/>
                </a:cubicBezTo>
                <a:cubicBezTo>
                  <a:pt x="118551" y="36695"/>
                  <a:pt x="102412" y="28757"/>
                  <a:pt x="93681" y="23995"/>
                </a:cubicBezTo>
                <a:cubicBezTo>
                  <a:pt x="84950" y="19233"/>
                  <a:pt x="73837" y="14470"/>
                  <a:pt x="65106" y="9708"/>
                </a:cubicBezTo>
                <a:cubicBezTo>
                  <a:pt x="56375" y="4946"/>
                  <a:pt x="1076" y="-1140"/>
                  <a:pt x="18" y="1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3C02A103-3913-48AB-AFE3-F9A5BECACD92}"/>
              </a:ext>
            </a:extLst>
          </p:cNvPr>
          <p:cNvSpPr/>
          <p:nvPr/>
        </p:nvSpPr>
        <p:spPr>
          <a:xfrm>
            <a:off x="2805850" y="3284328"/>
            <a:ext cx="164569" cy="97693"/>
          </a:xfrm>
          <a:custGeom>
            <a:avLst/>
            <a:gdLst>
              <a:gd name="connsiteX0" fmla="*/ 850 w 164569"/>
              <a:gd name="connsiteY0" fmla="*/ 97047 h 97693"/>
              <a:gd name="connsiteX1" fmla="*/ 94513 w 164569"/>
              <a:gd name="connsiteY1" fmla="*/ 79585 h 97693"/>
              <a:gd name="connsiteX2" fmla="*/ 131025 w 164569"/>
              <a:gd name="connsiteY2" fmla="*/ 60535 h 97693"/>
              <a:gd name="connsiteX3" fmla="*/ 127850 w 164569"/>
              <a:gd name="connsiteY3" fmla="*/ 36722 h 97693"/>
              <a:gd name="connsiteX4" fmla="*/ 73875 w 164569"/>
              <a:gd name="connsiteY4" fmla="*/ 210 h 97693"/>
              <a:gd name="connsiteX5" fmla="*/ 151663 w 164569"/>
              <a:gd name="connsiteY5" fmla="*/ 22435 h 97693"/>
              <a:gd name="connsiteX6" fmla="*/ 156425 w 164569"/>
              <a:gd name="connsiteY6" fmla="*/ 36722 h 97693"/>
              <a:gd name="connsiteX7" fmla="*/ 154838 w 164569"/>
              <a:gd name="connsiteY7" fmla="*/ 55772 h 97693"/>
              <a:gd name="connsiteX8" fmla="*/ 850 w 164569"/>
              <a:gd name="connsiteY8" fmla="*/ 97047 h 97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4569" h="97693">
                <a:moveTo>
                  <a:pt x="850" y="97047"/>
                </a:moveTo>
                <a:cubicBezTo>
                  <a:pt x="-9204" y="101016"/>
                  <a:pt x="72817" y="85670"/>
                  <a:pt x="94513" y="79585"/>
                </a:cubicBezTo>
                <a:cubicBezTo>
                  <a:pt x="116209" y="73500"/>
                  <a:pt x="125469" y="67679"/>
                  <a:pt x="131025" y="60535"/>
                </a:cubicBezTo>
                <a:cubicBezTo>
                  <a:pt x="136581" y="53391"/>
                  <a:pt x="137375" y="46776"/>
                  <a:pt x="127850" y="36722"/>
                </a:cubicBezTo>
                <a:cubicBezTo>
                  <a:pt x="118325" y="26668"/>
                  <a:pt x="69906" y="2591"/>
                  <a:pt x="73875" y="210"/>
                </a:cubicBezTo>
                <a:cubicBezTo>
                  <a:pt x="77844" y="-2171"/>
                  <a:pt x="137905" y="16350"/>
                  <a:pt x="151663" y="22435"/>
                </a:cubicBezTo>
                <a:cubicBezTo>
                  <a:pt x="165421" y="28520"/>
                  <a:pt x="155896" y="31166"/>
                  <a:pt x="156425" y="36722"/>
                </a:cubicBezTo>
                <a:cubicBezTo>
                  <a:pt x="156954" y="42278"/>
                  <a:pt x="175476" y="45982"/>
                  <a:pt x="154838" y="55772"/>
                </a:cubicBezTo>
                <a:cubicBezTo>
                  <a:pt x="134200" y="65562"/>
                  <a:pt x="10904" y="93078"/>
                  <a:pt x="850" y="970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E242AAE9-13C2-410E-B58C-49A0361172D6}"/>
              </a:ext>
            </a:extLst>
          </p:cNvPr>
          <p:cNvSpPr/>
          <p:nvPr/>
        </p:nvSpPr>
        <p:spPr>
          <a:xfrm>
            <a:off x="2773183" y="3263748"/>
            <a:ext cx="125245" cy="78539"/>
          </a:xfrm>
          <a:custGeom>
            <a:avLst/>
            <a:gdLst>
              <a:gd name="connsiteX0" fmla="*/ 119242 w 125245"/>
              <a:gd name="connsiteY0" fmla="*/ 17615 h 78539"/>
              <a:gd name="connsiteX1" fmla="*/ 111305 w 125245"/>
              <a:gd name="connsiteY1" fmla="*/ 68415 h 78539"/>
              <a:gd name="connsiteX2" fmla="*/ 77967 w 125245"/>
              <a:gd name="connsiteY2" fmla="*/ 74765 h 78539"/>
              <a:gd name="connsiteX3" fmla="*/ 9705 w 125245"/>
              <a:gd name="connsiteY3" fmla="*/ 74765 h 78539"/>
              <a:gd name="connsiteX4" fmla="*/ 12880 w 125245"/>
              <a:gd name="connsiteY4" fmla="*/ 27140 h 78539"/>
              <a:gd name="connsiteX5" fmla="*/ 180 w 125245"/>
              <a:gd name="connsiteY5" fmla="*/ 11265 h 78539"/>
              <a:gd name="connsiteX6" fmla="*/ 23992 w 125245"/>
              <a:gd name="connsiteY6" fmla="*/ 152 h 78539"/>
              <a:gd name="connsiteX7" fmla="*/ 119242 w 125245"/>
              <a:gd name="connsiteY7" fmla="*/ 17615 h 78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245" h="78539">
                <a:moveTo>
                  <a:pt x="119242" y="17615"/>
                </a:moveTo>
                <a:cubicBezTo>
                  <a:pt x="133794" y="28992"/>
                  <a:pt x="118184" y="58890"/>
                  <a:pt x="111305" y="68415"/>
                </a:cubicBezTo>
                <a:cubicBezTo>
                  <a:pt x="104426" y="77940"/>
                  <a:pt x="94900" y="73707"/>
                  <a:pt x="77967" y="74765"/>
                </a:cubicBezTo>
                <a:cubicBezTo>
                  <a:pt x="61034" y="75823"/>
                  <a:pt x="20553" y="82702"/>
                  <a:pt x="9705" y="74765"/>
                </a:cubicBezTo>
                <a:cubicBezTo>
                  <a:pt x="-1143" y="66828"/>
                  <a:pt x="14467" y="37723"/>
                  <a:pt x="12880" y="27140"/>
                </a:cubicBezTo>
                <a:cubicBezTo>
                  <a:pt x="11292" y="16557"/>
                  <a:pt x="-1672" y="15763"/>
                  <a:pt x="180" y="11265"/>
                </a:cubicBezTo>
                <a:cubicBezTo>
                  <a:pt x="2032" y="6767"/>
                  <a:pt x="8382" y="1475"/>
                  <a:pt x="23992" y="152"/>
                </a:cubicBezTo>
                <a:cubicBezTo>
                  <a:pt x="39602" y="-1171"/>
                  <a:pt x="104690" y="6238"/>
                  <a:pt x="119242" y="176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D0B3F09E-5D49-452F-9661-ECEA5092D70D}"/>
              </a:ext>
            </a:extLst>
          </p:cNvPr>
          <p:cNvSpPr/>
          <p:nvPr/>
        </p:nvSpPr>
        <p:spPr>
          <a:xfrm>
            <a:off x="2835276" y="3284538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56FF95AC-5E23-4EB5-B015-0BBEB14D7869}"/>
              </a:ext>
            </a:extLst>
          </p:cNvPr>
          <p:cNvSpPr/>
          <p:nvPr/>
        </p:nvSpPr>
        <p:spPr>
          <a:xfrm>
            <a:off x="2892417" y="3313047"/>
            <a:ext cx="150420" cy="71275"/>
          </a:xfrm>
          <a:custGeom>
            <a:avLst/>
            <a:gdLst>
              <a:gd name="connsiteX0" fmla="*/ 68271 w 150420"/>
              <a:gd name="connsiteY0" fmla="*/ 66 h 71275"/>
              <a:gd name="connsiteX1" fmla="*/ 146058 w 150420"/>
              <a:gd name="connsiteY1" fmla="*/ 44516 h 71275"/>
              <a:gd name="connsiteX2" fmla="*/ 138121 w 150420"/>
              <a:gd name="connsiteY2" fmla="*/ 54041 h 71275"/>
              <a:gd name="connsiteX3" fmla="*/ 117483 w 150420"/>
              <a:gd name="connsiteY3" fmla="*/ 68328 h 71275"/>
              <a:gd name="connsiteX4" fmla="*/ 77796 w 150420"/>
              <a:gd name="connsiteY4" fmla="*/ 69916 h 71275"/>
              <a:gd name="connsiteX5" fmla="*/ 8 w 150420"/>
              <a:gd name="connsiteY5" fmla="*/ 52453 h 71275"/>
              <a:gd name="connsiteX6" fmla="*/ 73033 w 150420"/>
              <a:gd name="connsiteY6" fmla="*/ 58803 h 71275"/>
              <a:gd name="connsiteX7" fmla="*/ 120658 w 150420"/>
              <a:gd name="connsiteY7" fmla="*/ 55628 h 71275"/>
              <a:gd name="connsiteX8" fmla="*/ 68271 w 150420"/>
              <a:gd name="connsiteY8" fmla="*/ 66 h 7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420" h="71275">
                <a:moveTo>
                  <a:pt x="68271" y="66"/>
                </a:moveTo>
                <a:cubicBezTo>
                  <a:pt x="72504" y="-1786"/>
                  <a:pt x="134416" y="35520"/>
                  <a:pt x="146058" y="44516"/>
                </a:cubicBezTo>
                <a:cubicBezTo>
                  <a:pt x="157700" y="53512"/>
                  <a:pt x="142883" y="50072"/>
                  <a:pt x="138121" y="54041"/>
                </a:cubicBezTo>
                <a:cubicBezTo>
                  <a:pt x="133359" y="58010"/>
                  <a:pt x="127537" y="65682"/>
                  <a:pt x="117483" y="68328"/>
                </a:cubicBezTo>
                <a:cubicBezTo>
                  <a:pt x="107429" y="70974"/>
                  <a:pt x="97375" y="72562"/>
                  <a:pt x="77796" y="69916"/>
                </a:cubicBezTo>
                <a:cubicBezTo>
                  <a:pt x="58217" y="67270"/>
                  <a:pt x="802" y="54305"/>
                  <a:pt x="8" y="52453"/>
                </a:cubicBezTo>
                <a:cubicBezTo>
                  <a:pt x="-786" y="50601"/>
                  <a:pt x="52925" y="58274"/>
                  <a:pt x="73033" y="58803"/>
                </a:cubicBezTo>
                <a:cubicBezTo>
                  <a:pt x="93141" y="59332"/>
                  <a:pt x="119071" y="61978"/>
                  <a:pt x="120658" y="55628"/>
                </a:cubicBezTo>
                <a:cubicBezTo>
                  <a:pt x="122246" y="49278"/>
                  <a:pt x="64038" y="1918"/>
                  <a:pt x="68271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70F8D113-7A75-4492-8B4C-D5BEC186DF9E}"/>
              </a:ext>
            </a:extLst>
          </p:cNvPr>
          <p:cNvSpPr/>
          <p:nvPr/>
        </p:nvSpPr>
        <p:spPr>
          <a:xfrm>
            <a:off x="2204676" y="3200372"/>
            <a:ext cx="137211" cy="77386"/>
          </a:xfrm>
          <a:custGeom>
            <a:avLst/>
            <a:gdLst>
              <a:gd name="connsiteX0" fmla="*/ 362 w 137211"/>
              <a:gd name="connsiteY0" fmla="*/ 1616 h 77386"/>
              <a:gd name="connsiteX1" fmla="*/ 82912 w 137211"/>
              <a:gd name="connsiteY1" fmla="*/ 19078 h 77386"/>
              <a:gd name="connsiteX2" fmla="*/ 135299 w 137211"/>
              <a:gd name="connsiteY2" fmla="*/ 76228 h 77386"/>
              <a:gd name="connsiteX3" fmla="*/ 117837 w 137211"/>
              <a:gd name="connsiteY3" fmla="*/ 54003 h 77386"/>
              <a:gd name="connsiteX4" fmla="*/ 362 w 137211"/>
              <a:gd name="connsiteY4" fmla="*/ 1616 h 77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211" h="77386">
                <a:moveTo>
                  <a:pt x="362" y="1616"/>
                </a:moveTo>
                <a:cubicBezTo>
                  <a:pt x="-5459" y="-4205"/>
                  <a:pt x="60423" y="6643"/>
                  <a:pt x="82912" y="19078"/>
                </a:cubicBezTo>
                <a:cubicBezTo>
                  <a:pt x="105402" y="31513"/>
                  <a:pt x="129478" y="70407"/>
                  <a:pt x="135299" y="76228"/>
                </a:cubicBezTo>
                <a:cubicBezTo>
                  <a:pt x="141120" y="82049"/>
                  <a:pt x="133183" y="64586"/>
                  <a:pt x="117837" y="54003"/>
                </a:cubicBezTo>
                <a:cubicBezTo>
                  <a:pt x="102491" y="43420"/>
                  <a:pt x="6183" y="7437"/>
                  <a:pt x="362" y="16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3DB790DB-6FB4-403B-B7E9-D64BFED2BC73}"/>
              </a:ext>
            </a:extLst>
          </p:cNvPr>
          <p:cNvSpPr/>
          <p:nvPr/>
        </p:nvSpPr>
        <p:spPr>
          <a:xfrm>
            <a:off x="2665392" y="3171984"/>
            <a:ext cx="191388" cy="133206"/>
          </a:xfrm>
          <a:custGeom>
            <a:avLst/>
            <a:gdLst>
              <a:gd name="connsiteX0" fmla="*/ 21 w 191388"/>
              <a:gd name="connsiteY0" fmla="*/ 133191 h 133206"/>
              <a:gd name="connsiteX1" fmla="*/ 53996 w 191388"/>
              <a:gd name="connsiteY1" fmla="*/ 63341 h 133206"/>
              <a:gd name="connsiteX2" fmla="*/ 107971 w 191388"/>
              <a:gd name="connsiteY2" fmla="*/ 33179 h 133206"/>
              <a:gd name="connsiteX3" fmla="*/ 188933 w 191388"/>
              <a:gd name="connsiteY3" fmla="*/ 1429 h 133206"/>
              <a:gd name="connsiteX4" fmla="*/ 163533 w 191388"/>
              <a:gd name="connsiteY4" fmla="*/ 7779 h 133206"/>
              <a:gd name="connsiteX5" fmla="*/ 93683 w 191388"/>
              <a:gd name="connsiteY5" fmla="*/ 28416 h 133206"/>
              <a:gd name="connsiteX6" fmla="*/ 69871 w 191388"/>
              <a:gd name="connsiteY6" fmla="*/ 34766 h 133206"/>
              <a:gd name="connsiteX7" fmla="*/ 47646 w 191388"/>
              <a:gd name="connsiteY7" fmla="*/ 56991 h 133206"/>
              <a:gd name="connsiteX8" fmla="*/ 21 w 191388"/>
              <a:gd name="connsiteY8" fmla="*/ 133191 h 133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388" h="133206">
                <a:moveTo>
                  <a:pt x="21" y="133191"/>
                </a:moveTo>
                <a:cubicBezTo>
                  <a:pt x="1079" y="134249"/>
                  <a:pt x="36004" y="80010"/>
                  <a:pt x="53996" y="63341"/>
                </a:cubicBezTo>
                <a:cubicBezTo>
                  <a:pt x="71988" y="46672"/>
                  <a:pt x="85482" y="43498"/>
                  <a:pt x="107971" y="33179"/>
                </a:cubicBezTo>
                <a:cubicBezTo>
                  <a:pt x="130460" y="22860"/>
                  <a:pt x="179673" y="5662"/>
                  <a:pt x="188933" y="1429"/>
                </a:cubicBezTo>
                <a:cubicBezTo>
                  <a:pt x="198193" y="-2804"/>
                  <a:pt x="179408" y="3281"/>
                  <a:pt x="163533" y="7779"/>
                </a:cubicBezTo>
                <a:cubicBezTo>
                  <a:pt x="147658" y="12277"/>
                  <a:pt x="93683" y="28416"/>
                  <a:pt x="93683" y="28416"/>
                </a:cubicBezTo>
                <a:cubicBezTo>
                  <a:pt x="78073" y="32914"/>
                  <a:pt x="77544" y="30003"/>
                  <a:pt x="69871" y="34766"/>
                </a:cubicBezTo>
                <a:cubicBezTo>
                  <a:pt x="62198" y="39529"/>
                  <a:pt x="57436" y="41380"/>
                  <a:pt x="47646" y="56991"/>
                </a:cubicBezTo>
                <a:cubicBezTo>
                  <a:pt x="37856" y="72601"/>
                  <a:pt x="-1037" y="132133"/>
                  <a:pt x="21" y="133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1A3F63BA-63FD-4B27-A71D-38153DDDB0E3}"/>
              </a:ext>
            </a:extLst>
          </p:cNvPr>
          <p:cNvSpPr/>
          <p:nvPr/>
        </p:nvSpPr>
        <p:spPr>
          <a:xfrm>
            <a:off x="2870200" y="3185999"/>
            <a:ext cx="108135" cy="116273"/>
          </a:xfrm>
          <a:custGeom>
            <a:avLst/>
            <a:gdLst>
              <a:gd name="connsiteX0" fmla="*/ 0 w 108135"/>
              <a:gd name="connsiteY0" fmla="*/ 114 h 116273"/>
              <a:gd name="connsiteX1" fmla="*/ 55563 w 108135"/>
              <a:gd name="connsiteY1" fmla="*/ 39801 h 116273"/>
              <a:gd name="connsiteX2" fmla="*/ 90488 w 108135"/>
              <a:gd name="connsiteY2" fmla="*/ 84251 h 116273"/>
              <a:gd name="connsiteX3" fmla="*/ 107950 w 108135"/>
              <a:gd name="connsiteY3" fmla="*/ 116001 h 116273"/>
              <a:gd name="connsiteX4" fmla="*/ 96838 w 108135"/>
              <a:gd name="connsiteY4" fmla="*/ 96951 h 116273"/>
              <a:gd name="connsiteX5" fmla="*/ 55563 w 108135"/>
              <a:gd name="connsiteY5" fmla="*/ 52501 h 116273"/>
              <a:gd name="connsiteX6" fmla="*/ 0 w 108135"/>
              <a:gd name="connsiteY6" fmla="*/ 114 h 116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135" h="116273">
                <a:moveTo>
                  <a:pt x="0" y="114"/>
                </a:moveTo>
                <a:cubicBezTo>
                  <a:pt x="0" y="-2003"/>
                  <a:pt x="40482" y="25778"/>
                  <a:pt x="55563" y="39801"/>
                </a:cubicBezTo>
                <a:cubicBezTo>
                  <a:pt x="70644" y="53824"/>
                  <a:pt x="81757" y="71551"/>
                  <a:pt x="90488" y="84251"/>
                </a:cubicBezTo>
                <a:cubicBezTo>
                  <a:pt x="99219" y="96951"/>
                  <a:pt x="106892" y="113884"/>
                  <a:pt x="107950" y="116001"/>
                </a:cubicBezTo>
                <a:cubicBezTo>
                  <a:pt x="109008" y="118118"/>
                  <a:pt x="105569" y="107534"/>
                  <a:pt x="96838" y="96951"/>
                </a:cubicBezTo>
                <a:cubicBezTo>
                  <a:pt x="88107" y="86368"/>
                  <a:pt x="72761" y="68111"/>
                  <a:pt x="55563" y="52501"/>
                </a:cubicBezTo>
                <a:cubicBezTo>
                  <a:pt x="38365" y="36891"/>
                  <a:pt x="0" y="2231"/>
                  <a:pt x="0" y="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3BBAF604-63F6-4D7A-A768-CEAFD942CA37}"/>
              </a:ext>
            </a:extLst>
          </p:cNvPr>
          <p:cNvSpPr/>
          <p:nvPr/>
        </p:nvSpPr>
        <p:spPr>
          <a:xfrm>
            <a:off x="2161170" y="3235292"/>
            <a:ext cx="163130" cy="42211"/>
          </a:xfrm>
          <a:custGeom>
            <a:avLst/>
            <a:gdLst>
              <a:gd name="connsiteX0" fmla="*/ 1005 w 163130"/>
              <a:gd name="connsiteY0" fmla="*/ 9558 h 42211"/>
              <a:gd name="connsiteX1" fmla="*/ 69268 w 163130"/>
              <a:gd name="connsiteY1" fmla="*/ 1621 h 42211"/>
              <a:gd name="connsiteX2" fmla="*/ 161343 w 163130"/>
              <a:gd name="connsiteY2" fmla="*/ 41308 h 42211"/>
              <a:gd name="connsiteX3" fmla="*/ 121655 w 163130"/>
              <a:gd name="connsiteY3" fmla="*/ 27021 h 42211"/>
              <a:gd name="connsiteX4" fmla="*/ 1005 w 163130"/>
              <a:gd name="connsiteY4" fmla="*/ 9558 h 42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130" h="42211">
                <a:moveTo>
                  <a:pt x="1005" y="9558"/>
                </a:moveTo>
                <a:cubicBezTo>
                  <a:pt x="-7726" y="5325"/>
                  <a:pt x="42545" y="-3671"/>
                  <a:pt x="69268" y="1621"/>
                </a:cubicBezTo>
                <a:cubicBezTo>
                  <a:pt x="95991" y="6913"/>
                  <a:pt x="152612" y="37075"/>
                  <a:pt x="161343" y="41308"/>
                </a:cubicBezTo>
                <a:cubicBezTo>
                  <a:pt x="170074" y="45541"/>
                  <a:pt x="145203" y="33900"/>
                  <a:pt x="121655" y="27021"/>
                </a:cubicBezTo>
                <a:cubicBezTo>
                  <a:pt x="98107" y="20142"/>
                  <a:pt x="9736" y="13791"/>
                  <a:pt x="1005" y="95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91A1F031-789F-4478-804C-7DF63808D28E}"/>
              </a:ext>
            </a:extLst>
          </p:cNvPr>
          <p:cNvSpPr/>
          <p:nvPr/>
        </p:nvSpPr>
        <p:spPr>
          <a:xfrm>
            <a:off x="2714625" y="3249056"/>
            <a:ext cx="261873" cy="49549"/>
          </a:xfrm>
          <a:custGeom>
            <a:avLst/>
            <a:gdLst>
              <a:gd name="connsiteX0" fmla="*/ 0 w 261873"/>
              <a:gd name="connsiteY0" fmla="*/ 46594 h 49549"/>
              <a:gd name="connsiteX1" fmla="*/ 82550 w 261873"/>
              <a:gd name="connsiteY1" fmla="*/ 557 h 49549"/>
              <a:gd name="connsiteX2" fmla="*/ 179388 w 261873"/>
              <a:gd name="connsiteY2" fmla="*/ 22782 h 49549"/>
              <a:gd name="connsiteX3" fmla="*/ 260350 w 261873"/>
              <a:gd name="connsiteY3" fmla="*/ 48182 h 49549"/>
              <a:gd name="connsiteX4" fmla="*/ 227013 w 261873"/>
              <a:gd name="connsiteY4" fmla="*/ 45007 h 49549"/>
              <a:gd name="connsiteX5" fmla="*/ 161925 w 261873"/>
              <a:gd name="connsiteY5" fmla="*/ 35482 h 49549"/>
              <a:gd name="connsiteX6" fmla="*/ 82550 w 261873"/>
              <a:gd name="connsiteY6" fmla="*/ 22782 h 49549"/>
              <a:gd name="connsiteX7" fmla="*/ 0 w 261873"/>
              <a:gd name="connsiteY7" fmla="*/ 46594 h 4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1873" h="49549">
                <a:moveTo>
                  <a:pt x="0" y="46594"/>
                </a:moveTo>
                <a:cubicBezTo>
                  <a:pt x="0" y="42890"/>
                  <a:pt x="52652" y="4526"/>
                  <a:pt x="82550" y="557"/>
                </a:cubicBezTo>
                <a:cubicBezTo>
                  <a:pt x="112448" y="-3412"/>
                  <a:pt x="149755" y="14845"/>
                  <a:pt x="179388" y="22782"/>
                </a:cubicBezTo>
                <a:cubicBezTo>
                  <a:pt x="209021" y="30719"/>
                  <a:pt x="252413" y="44478"/>
                  <a:pt x="260350" y="48182"/>
                </a:cubicBezTo>
                <a:cubicBezTo>
                  <a:pt x="268287" y="51886"/>
                  <a:pt x="243417" y="47124"/>
                  <a:pt x="227013" y="45007"/>
                </a:cubicBezTo>
                <a:cubicBezTo>
                  <a:pt x="210609" y="42890"/>
                  <a:pt x="186002" y="39186"/>
                  <a:pt x="161925" y="35482"/>
                </a:cubicBezTo>
                <a:cubicBezTo>
                  <a:pt x="137848" y="31778"/>
                  <a:pt x="106892" y="22253"/>
                  <a:pt x="82550" y="22782"/>
                </a:cubicBezTo>
                <a:cubicBezTo>
                  <a:pt x="58208" y="23311"/>
                  <a:pt x="0" y="50298"/>
                  <a:pt x="0" y="465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620FCED7-216A-4CCC-93F1-E25425EA00F7}"/>
              </a:ext>
            </a:extLst>
          </p:cNvPr>
          <p:cNvSpPr/>
          <p:nvPr/>
        </p:nvSpPr>
        <p:spPr>
          <a:xfrm>
            <a:off x="2046214" y="3163520"/>
            <a:ext cx="124017" cy="146606"/>
          </a:xfrm>
          <a:custGeom>
            <a:avLst/>
            <a:gdLst>
              <a:gd name="connsiteX0" fmla="*/ 123899 w 124017"/>
              <a:gd name="connsiteY0" fmla="*/ 368 h 146606"/>
              <a:gd name="connsiteX1" fmla="*/ 31824 w 124017"/>
              <a:gd name="connsiteY1" fmla="*/ 57518 h 146606"/>
              <a:gd name="connsiteX2" fmla="*/ 74 w 124017"/>
              <a:gd name="connsiteY2" fmla="*/ 146418 h 146606"/>
              <a:gd name="connsiteX3" fmla="*/ 23886 w 124017"/>
              <a:gd name="connsiteY3" fmla="*/ 79743 h 146606"/>
              <a:gd name="connsiteX4" fmla="*/ 50874 w 124017"/>
              <a:gd name="connsiteY4" fmla="*/ 35293 h 146606"/>
              <a:gd name="connsiteX5" fmla="*/ 123899 w 124017"/>
              <a:gd name="connsiteY5" fmla="*/ 368 h 146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017" h="146606">
                <a:moveTo>
                  <a:pt x="123899" y="368"/>
                </a:moveTo>
                <a:cubicBezTo>
                  <a:pt x="120724" y="4072"/>
                  <a:pt x="52461" y="33176"/>
                  <a:pt x="31824" y="57518"/>
                </a:cubicBezTo>
                <a:cubicBezTo>
                  <a:pt x="11187" y="81860"/>
                  <a:pt x="74" y="146418"/>
                  <a:pt x="74" y="146418"/>
                </a:cubicBezTo>
                <a:cubicBezTo>
                  <a:pt x="-1249" y="150122"/>
                  <a:pt x="15419" y="98264"/>
                  <a:pt x="23886" y="79743"/>
                </a:cubicBezTo>
                <a:cubicBezTo>
                  <a:pt x="32353" y="61222"/>
                  <a:pt x="36322" y="48787"/>
                  <a:pt x="50874" y="35293"/>
                </a:cubicBezTo>
                <a:cubicBezTo>
                  <a:pt x="65426" y="21799"/>
                  <a:pt x="127074" y="-3336"/>
                  <a:pt x="123899" y="3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47B726E1-232A-46FC-9A1D-B6721EDC454F}"/>
              </a:ext>
            </a:extLst>
          </p:cNvPr>
          <p:cNvSpPr/>
          <p:nvPr/>
        </p:nvSpPr>
        <p:spPr>
          <a:xfrm>
            <a:off x="2417759" y="3167008"/>
            <a:ext cx="59329" cy="101688"/>
          </a:xfrm>
          <a:custGeom>
            <a:avLst/>
            <a:gdLst>
              <a:gd name="connsiteX0" fmla="*/ 4 w 59329"/>
              <a:gd name="connsiteY0" fmla="*/ 55 h 101688"/>
              <a:gd name="connsiteX1" fmla="*/ 49216 w 59329"/>
              <a:gd name="connsiteY1" fmla="*/ 63555 h 101688"/>
              <a:gd name="connsiteX2" fmla="*/ 47629 w 59329"/>
              <a:gd name="connsiteY2" fmla="*/ 101655 h 101688"/>
              <a:gd name="connsiteX3" fmla="*/ 58741 w 59329"/>
              <a:gd name="connsiteY3" fmla="*/ 69905 h 101688"/>
              <a:gd name="connsiteX4" fmla="*/ 52391 w 59329"/>
              <a:gd name="connsiteY4" fmla="*/ 52442 h 101688"/>
              <a:gd name="connsiteX5" fmla="*/ 4 w 59329"/>
              <a:gd name="connsiteY5" fmla="*/ 55 h 10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329" h="101688">
                <a:moveTo>
                  <a:pt x="4" y="55"/>
                </a:moveTo>
                <a:cubicBezTo>
                  <a:pt x="-525" y="1907"/>
                  <a:pt x="41279" y="46622"/>
                  <a:pt x="49216" y="63555"/>
                </a:cubicBezTo>
                <a:cubicBezTo>
                  <a:pt x="57153" y="80488"/>
                  <a:pt x="46041" y="100597"/>
                  <a:pt x="47629" y="101655"/>
                </a:cubicBezTo>
                <a:cubicBezTo>
                  <a:pt x="49217" y="102713"/>
                  <a:pt x="57947" y="78107"/>
                  <a:pt x="58741" y="69905"/>
                </a:cubicBezTo>
                <a:cubicBezTo>
                  <a:pt x="59535" y="61703"/>
                  <a:pt x="60858" y="61967"/>
                  <a:pt x="52391" y="52442"/>
                </a:cubicBezTo>
                <a:cubicBezTo>
                  <a:pt x="43924" y="42917"/>
                  <a:pt x="533" y="-1797"/>
                  <a:pt x="4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25649C1D-BFC6-4C74-984C-275BF9C9250A}"/>
              </a:ext>
            </a:extLst>
          </p:cNvPr>
          <p:cNvSpPr/>
          <p:nvPr/>
        </p:nvSpPr>
        <p:spPr>
          <a:xfrm>
            <a:off x="2535517" y="3135304"/>
            <a:ext cx="90363" cy="136026"/>
          </a:xfrm>
          <a:custGeom>
            <a:avLst/>
            <a:gdLst>
              <a:gd name="connsiteX0" fmla="*/ 90208 w 90363"/>
              <a:gd name="connsiteY0" fmla="*/ 9 h 136026"/>
              <a:gd name="connsiteX1" fmla="*/ 25121 w 90363"/>
              <a:gd name="connsiteY1" fmla="*/ 69859 h 136026"/>
              <a:gd name="connsiteX2" fmla="*/ 7658 w 90363"/>
              <a:gd name="connsiteY2" fmla="*/ 134946 h 136026"/>
              <a:gd name="connsiteX3" fmla="*/ 9246 w 90363"/>
              <a:gd name="connsiteY3" fmla="*/ 107959 h 136026"/>
              <a:gd name="connsiteX4" fmla="*/ 4483 w 90363"/>
              <a:gd name="connsiteY4" fmla="*/ 74621 h 136026"/>
              <a:gd name="connsiteX5" fmla="*/ 90208 w 90363"/>
              <a:gd name="connsiteY5" fmla="*/ 9 h 136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363" h="136026">
                <a:moveTo>
                  <a:pt x="90208" y="9"/>
                </a:moveTo>
                <a:cubicBezTo>
                  <a:pt x="93648" y="-785"/>
                  <a:pt x="38879" y="47370"/>
                  <a:pt x="25121" y="69859"/>
                </a:cubicBezTo>
                <a:cubicBezTo>
                  <a:pt x="11363" y="92348"/>
                  <a:pt x="10304" y="128596"/>
                  <a:pt x="7658" y="134946"/>
                </a:cubicBezTo>
                <a:cubicBezTo>
                  <a:pt x="5012" y="141296"/>
                  <a:pt x="9775" y="118013"/>
                  <a:pt x="9246" y="107959"/>
                </a:cubicBezTo>
                <a:cubicBezTo>
                  <a:pt x="8717" y="97905"/>
                  <a:pt x="-7688" y="90232"/>
                  <a:pt x="4483" y="74621"/>
                </a:cubicBezTo>
                <a:cubicBezTo>
                  <a:pt x="16654" y="59011"/>
                  <a:pt x="86768" y="803"/>
                  <a:pt x="90208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153FF191-72E8-4D94-B675-62158E132AD0}"/>
              </a:ext>
            </a:extLst>
          </p:cNvPr>
          <p:cNvSpPr/>
          <p:nvPr/>
        </p:nvSpPr>
        <p:spPr>
          <a:xfrm>
            <a:off x="2430256" y="3284275"/>
            <a:ext cx="40843" cy="221827"/>
          </a:xfrm>
          <a:custGeom>
            <a:avLst/>
            <a:gdLst>
              <a:gd name="connsiteX0" fmla="*/ 39894 w 40843"/>
              <a:gd name="connsiteY0" fmla="*/ 3438 h 221827"/>
              <a:gd name="connsiteX1" fmla="*/ 27194 w 40843"/>
              <a:gd name="connsiteY1" fmla="*/ 62175 h 221827"/>
              <a:gd name="connsiteX2" fmla="*/ 12907 w 40843"/>
              <a:gd name="connsiteY2" fmla="*/ 128850 h 221827"/>
              <a:gd name="connsiteX3" fmla="*/ 14494 w 40843"/>
              <a:gd name="connsiteY3" fmla="*/ 190763 h 221827"/>
              <a:gd name="connsiteX4" fmla="*/ 25607 w 40843"/>
              <a:gd name="connsiteY4" fmla="*/ 220925 h 221827"/>
              <a:gd name="connsiteX5" fmla="*/ 20844 w 40843"/>
              <a:gd name="connsiteY5" fmla="*/ 209813 h 221827"/>
              <a:gd name="connsiteX6" fmla="*/ 207 w 40843"/>
              <a:gd name="connsiteY6" fmla="*/ 168538 h 221827"/>
              <a:gd name="connsiteX7" fmla="*/ 39894 w 40843"/>
              <a:gd name="connsiteY7" fmla="*/ 3438 h 221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843" h="221827">
                <a:moveTo>
                  <a:pt x="39894" y="3438"/>
                </a:moveTo>
                <a:cubicBezTo>
                  <a:pt x="44392" y="-14289"/>
                  <a:pt x="31692" y="41273"/>
                  <a:pt x="27194" y="62175"/>
                </a:cubicBezTo>
                <a:cubicBezTo>
                  <a:pt x="22696" y="83077"/>
                  <a:pt x="15024" y="107419"/>
                  <a:pt x="12907" y="128850"/>
                </a:cubicBezTo>
                <a:cubicBezTo>
                  <a:pt x="10790" y="150281"/>
                  <a:pt x="12377" y="175417"/>
                  <a:pt x="14494" y="190763"/>
                </a:cubicBezTo>
                <a:cubicBezTo>
                  <a:pt x="16611" y="206109"/>
                  <a:pt x="24549" y="217750"/>
                  <a:pt x="25607" y="220925"/>
                </a:cubicBezTo>
                <a:cubicBezTo>
                  <a:pt x="26665" y="224100"/>
                  <a:pt x="25077" y="218544"/>
                  <a:pt x="20844" y="209813"/>
                </a:cubicBezTo>
                <a:cubicBezTo>
                  <a:pt x="16611" y="201082"/>
                  <a:pt x="-2174" y="201082"/>
                  <a:pt x="207" y="168538"/>
                </a:cubicBezTo>
                <a:cubicBezTo>
                  <a:pt x="2588" y="135994"/>
                  <a:pt x="35396" y="21165"/>
                  <a:pt x="39894" y="34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C6F71F8C-50EE-4AAF-A622-A99E620CD41F}"/>
              </a:ext>
            </a:extLst>
          </p:cNvPr>
          <p:cNvSpPr/>
          <p:nvPr/>
        </p:nvSpPr>
        <p:spPr>
          <a:xfrm>
            <a:off x="2410862" y="3408340"/>
            <a:ext cx="43721" cy="135181"/>
          </a:xfrm>
          <a:custGeom>
            <a:avLst/>
            <a:gdLst>
              <a:gd name="connsiteX0" fmla="*/ 22776 w 43721"/>
              <a:gd name="connsiteY0" fmla="*/ 23 h 135181"/>
              <a:gd name="connsiteX1" fmla="*/ 2138 w 43721"/>
              <a:gd name="connsiteY1" fmla="*/ 69873 h 135181"/>
              <a:gd name="connsiteX2" fmla="*/ 5313 w 43721"/>
              <a:gd name="connsiteY2" fmla="*/ 90510 h 135181"/>
              <a:gd name="connsiteX3" fmla="*/ 43413 w 43721"/>
              <a:gd name="connsiteY3" fmla="*/ 134960 h 135181"/>
              <a:gd name="connsiteX4" fmla="*/ 22776 w 43721"/>
              <a:gd name="connsiteY4" fmla="*/ 106385 h 135181"/>
              <a:gd name="connsiteX5" fmla="*/ 13251 w 43721"/>
              <a:gd name="connsiteY5" fmla="*/ 77810 h 135181"/>
              <a:gd name="connsiteX6" fmla="*/ 22776 w 43721"/>
              <a:gd name="connsiteY6" fmla="*/ 23 h 135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721" h="135181">
                <a:moveTo>
                  <a:pt x="22776" y="23"/>
                </a:moveTo>
                <a:cubicBezTo>
                  <a:pt x="20924" y="-1300"/>
                  <a:pt x="5048" y="54792"/>
                  <a:pt x="2138" y="69873"/>
                </a:cubicBezTo>
                <a:cubicBezTo>
                  <a:pt x="-772" y="84954"/>
                  <a:pt x="-1566" y="79662"/>
                  <a:pt x="5313" y="90510"/>
                </a:cubicBezTo>
                <a:cubicBezTo>
                  <a:pt x="12192" y="101358"/>
                  <a:pt x="40503" y="132314"/>
                  <a:pt x="43413" y="134960"/>
                </a:cubicBezTo>
                <a:cubicBezTo>
                  <a:pt x="46323" y="137606"/>
                  <a:pt x="27803" y="115910"/>
                  <a:pt x="22776" y="106385"/>
                </a:cubicBezTo>
                <a:cubicBezTo>
                  <a:pt x="17749" y="96860"/>
                  <a:pt x="12193" y="92097"/>
                  <a:pt x="13251" y="77810"/>
                </a:cubicBezTo>
                <a:cubicBezTo>
                  <a:pt x="14309" y="63523"/>
                  <a:pt x="24628" y="1346"/>
                  <a:pt x="22776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41D26576-79DE-459C-B500-AB62F042714B}"/>
              </a:ext>
            </a:extLst>
          </p:cNvPr>
          <p:cNvSpPr/>
          <p:nvPr/>
        </p:nvSpPr>
        <p:spPr>
          <a:xfrm>
            <a:off x="2541207" y="3325811"/>
            <a:ext cx="49613" cy="201991"/>
          </a:xfrm>
          <a:custGeom>
            <a:avLst/>
            <a:gdLst>
              <a:gd name="connsiteX0" fmla="*/ 25781 w 49613"/>
              <a:gd name="connsiteY0" fmla="*/ 2 h 201991"/>
              <a:gd name="connsiteX1" fmla="*/ 6731 w 49613"/>
              <a:gd name="connsiteY1" fmla="*/ 93664 h 201991"/>
              <a:gd name="connsiteX2" fmla="*/ 49593 w 49613"/>
              <a:gd name="connsiteY2" fmla="*/ 161927 h 201991"/>
              <a:gd name="connsiteX3" fmla="*/ 381 w 49613"/>
              <a:gd name="connsiteY3" fmla="*/ 201614 h 201991"/>
              <a:gd name="connsiteX4" fmla="*/ 27368 w 49613"/>
              <a:gd name="connsiteY4" fmla="*/ 180977 h 201991"/>
              <a:gd name="connsiteX5" fmla="*/ 38481 w 49613"/>
              <a:gd name="connsiteY5" fmla="*/ 165102 h 201991"/>
              <a:gd name="connsiteX6" fmla="*/ 33718 w 49613"/>
              <a:gd name="connsiteY6" fmla="*/ 147639 h 201991"/>
              <a:gd name="connsiteX7" fmla="*/ 8318 w 49613"/>
              <a:gd name="connsiteY7" fmla="*/ 119064 h 201991"/>
              <a:gd name="connsiteX8" fmla="*/ 3556 w 49613"/>
              <a:gd name="connsiteY8" fmla="*/ 90489 h 201991"/>
              <a:gd name="connsiteX9" fmla="*/ 25781 w 49613"/>
              <a:gd name="connsiteY9" fmla="*/ 2 h 20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613" h="201991">
                <a:moveTo>
                  <a:pt x="25781" y="2"/>
                </a:moveTo>
                <a:cubicBezTo>
                  <a:pt x="26310" y="531"/>
                  <a:pt x="2762" y="66677"/>
                  <a:pt x="6731" y="93664"/>
                </a:cubicBezTo>
                <a:cubicBezTo>
                  <a:pt x="10700" y="120652"/>
                  <a:pt x="50651" y="143936"/>
                  <a:pt x="49593" y="161927"/>
                </a:cubicBezTo>
                <a:cubicBezTo>
                  <a:pt x="48535" y="179918"/>
                  <a:pt x="4085" y="198439"/>
                  <a:pt x="381" y="201614"/>
                </a:cubicBezTo>
                <a:cubicBezTo>
                  <a:pt x="-3323" y="204789"/>
                  <a:pt x="21018" y="187062"/>
                  <a:pt x="27368" y="180977"/>
                </a:cubicBezTo>
                <a:cubicBezTo>
                  <a:pt x="33718" y="174892"/>
                  <a:pt x="37423" y="170658"/>
                  <a:pt x="38481" y="165102"/>
                </a:cubicBezTo>
                <a:cubicBezTo>
                  <a:pt x="39539" y="159546"/>
                  <a:pt x="38745" y="155312"/>
                  <a:pt x="33718" y="147639"/>
                </a:cubicBezTo>
                <a:cubicBezTo>
                  <a:pt x="28691" y="139966"/>
                  <a:pt x="13345" y="128589"/>
                  <a:pt x="8318" y="119064"/>
                </a:cubicBezTo>
                <a:cubicBezTo>
                  <a:pt x="3291" y="109539"/>
                  <a:pt x="1175" y="105306"/>
                  <a:pt x="3556" y="90489"/>
                </a:cubicBezTo>
                <a:cubicBezTo>
                  <a:pt x="5937" y="75672"/>
                  <a:pt x="25252" y="-527"/>
                  <a:pt x="25781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A11DE498-8B62-4E07-99CA-363FE3019661}"/>
              </a:ext>
            </a:extLst>
          </p:cNvPr>
          <p:cNvSpPr/>
          <p:nvPr/>
        </p:nvSpPr>
        <p:spPr>
          <a:xfrm>
            <a:off x="2504988" y="3470274"/>
            <a:ext cx="33693" cy="74634"/>
          </a:xfrm>
          <a:custGeom>
            <a:avLst/>
            <a:gdLst>
              <a:gd name="connsiteX0" fmla="*/ 33425 w 33693"/>
              <a:gd name="connsiteY0" fmla="*/ 1 h 74634"/>
              <a:gd name="connsiteX1" fmla="*/ 25487 w 33693"/>
              <a:gd name="connsiteY1" fmla="*/ 60326 h 74634"/>
              <a:gd name="connsiteX2" fmla="*/ 87 w 33693"/>
              <a:gd name="connsiteY2" fmla="*/ 74614 h 74634"/>
              <a:gd name="connsiteX3" fmla="*/ 17550 w 33693"/>
              <a:gd name="connsiteY3" fmla="*/ 58739 h 74634"/>
              <a:gd name="connsiteX4" fmla="*/ 33425 w 33693"/>
              <a:gd name="connsiteY4" fmla="*/ 1 h 7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93" h="74634">
                <a:moveTo>
                  <a:pt x="33425" y="1"/>
                </a:moveTo>
                <a:cubicBezTo>
                  <a:pt x="34748" y="265"/>
                  <a:pt x="31043" y="47891"/>
                  <a:pt x="25487" y="60326"/>
                </a:cubicBezTo>
                <a:cubicBezTo>
                  <a:pt x="19931" y="72762"/>
                  <a:pt x="1410" y="74878"/>
                  <a:pt x="87" y="74614"/>
                </a:cubicBezTo>
                <a:cubicBezTo>
                  <a:pt x="-1236" y="74350"/>
                  <a:pt x="12787" y="66677"/>
                  <a:pt x="17550" y="58739"/>
                </a:cubicBezTo>
                <a:cubicBezTo>
                  <a:pt x="22312" y="50802"/>
                  <a:pt x="32102" y="-263"/>
                  <a:pt x="33425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5DC19AD9-2767-4AAD-9389-F51725D4F0B5}"/>
              </a:ext>
            </a:extLst>
          </p:cNvPr>
          <p:cNvSpPr/>
          <p:nvPr/>
        </p:nvSpPr>
        <p:spPr>
          <a:xfrm>
            <a:off x="2364485" y="3547997"/>
            <a:ext cx="48543" cy="106452"/>
          </a:xfrm>
          <a:custGeom>
            <a:avLst/>
            <a:gdLst>
              <a:gd name="connsiteX0" fmla="*/ 27878 w 48543"/>
              <a:gd name="connsiteY0" fmla="*/ 66 h 106452"/>
              <a:gd name="connsiteX1" fmla="*/ 890 w 48543"/>
              <a:gd name="connsiteY1" fmla="*/ 46103 h 106452"/>
              <a:gd name="connsiteX2" fmla="*/ 10415 w 48543"/>
              <a:gd name="connsiteY2" fmla="*/ 63566 h 106452"/>
              <a:gd name="connsiteX3" fmla="*/ 48515 w 48543"/>
              <a:gd name="connsiteY3" fmla="*/ 106428 h 106452"/>
              <a:gd name="connsiteX4" fmla="*/ 16765 w 48543"/>
              <a:gd name="connsiteY4" fmla="*/ 57216 h 106452"/>
              <a:gd name="connsiteX5" fmla="*/ 27878 w 48543"/>
              <a:gd name="connsiteY5" fmla="*/ 66 h 10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543" h="106452">
                <a:moveTo>
                  <a:pt x="27878" y="66"/>
                </a:moveTo>
                <a:cubicBezTo>
                  <a:pt x="25232" y="-1786"/>
                  <a:pt x="3800" y="35520"/>
                  <a:pt x="890" y="46103"/>
                </a:cubicBezTo>
                <a:cubicBezTo>
                  <a:pt x="-2020" y="56686"/>
                  <a:pt x="2478" y="53512"/>
                  <a:pt x="10415" y="63566"/>
                </a:cubicBezTo>
                <a:cubicBezTo>
                  <a:pt x="18352" y="73620"/>
                  <a:pt x="47457" y="107486"/>
                  <a:pt x="48515" y="106428"/>
                </a:cubicBezTo>
                <a:cubicBezTo>
                  <a:pt x="49573" y="105370"/>
                  <a:pt x="21263" y="71768"/>
                  <a:pt x="16765" y="57216"/>
                </a:cubicBezTo>
                <a:cubicBezTo>
                  <a:pt x="12267" y="42664"/>
                  <a:pt x="30524" y="1918"/>
                  <a:pt x="27878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373DDE18-52C6-4377-93E2-B08C7E41CDD9}"/>
              </a:ext>
            </a:extLst>
          </p:cNvPr>
          <p:cNvSpPr/>
          <p:nvPr/>
        </p:nvSpPr>
        <p:spPr>
          <a:xfrm>
            <a:off x="2611437" y="3538408"/>
            <a:ext cx="27437" cy="81498"/>
          </a:xfrm>
          <a:custGeom>
            <a:avLst/>
            <a:gdLst>
              <a:gd name="connsiteX0" fmla="*/ 1 w 27437"/>
              <a:gd name="connsiteY0" fmla="*/ 130 h 81498"/>
              <a:gd name="connsiteX1" fmla="*/ 26988 w 27437"/>
              <a:gd name="connsiteY1" fmla="*/ 49342 h 81498"/>
              <a:gd name="connsiteX2" fmla="*/ 17463 w 27437"/>
              <a:gd name="connsiteY2" fmla="*/ 81092 h 81498"/>
              <a:gd name="connsiteX3" fmla="*/ 25401 w 27437"/>
              <a:gd name="connsiteY3" fmla="*/ 65217 h 81498"/>
              <a:gd name="connsiteX4" fmla="*/ 1 w 27437"/>
              <a:gd name="connsiteY4" fmla="*/ 130 h 81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7" h="81498">
                <a:moveTo>
                  <a:pt x="1" y="130"/>
                </a:moveTo>
                <a:cubicBezTo>
                  <a:pt x="265" y="-2516"/>
                  <a:pt x="24078" y="35848"/>
                  <a:pt x="26988" y="49342"/>
                </a:cubicBezTo>
                <a:cubicBezTo>
                  <a:pt x="29898" y="62836"/>
                  <a:pt x="17727" y="78446"/>
                  <a:pt x="17463" y="81092"/>
                </a:cubicBezTo>
                <a:cubicBezTo>
                  <a:pt x="17199" y="83738"/>
                  <a:pt x="22755" y="72890"/>
                  <a:pt x="25401" y="65217"/>
                </a:cubicBezTo>
                <a:cubicBezTo>
                  <a:pt x="28047" y="57544"/>
                  <a:pt x="-263" y="2776"/>
                  <a:pt x="1" y="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6DE9B124-18E2-4E7E-B7DA-D2091563546B}"/>
              </a:ext>
            </a:extLst>
          </p:cNvPr>
          <p:cNvSpPr/>
          <p:nvPr/>
        </p:nvSpPr>
        <p:spPr>
          <a:xfrm>
            <a:off x="2409799" y="3560950"/>
            <a:ext cx="73056" cy="34927"/>
          </a:xfrm>
          <a:custGeom>
            <a:avLst/>
            <a:gdLst>
              <a:gd name="connsiteX0" fmla="*/ 26 w 73056"/>
              <a:gd name="connsiteY0" fmla="*/ 34738 h 34927"/>
              <a:gd name="connsiteX1" fmla="*/ 47651 w 73056"/>
              <a:gd name="connsiteY1" fmla="*/ 2988 h 34927"/>
              <a:gd name="connsiteX2" fmla="*/ 54001 w 73056"/>
              <a:gd name="connsiteY2" fmla="*/ 4575 h 34927"/>
              <a:gd name="connsiteX3" fmla="*/ 73051 w 73056"/>
              <a:gd name="connsiteY3" fmla="*/ 31563 h 34927"/>
              <a:gd name="connsiteX4" fmla="*/ 55589 w 73056"/>
              <a:gd name="connsiteY4" fmla="*/ 17275 h 34927"/>
              <a:gd name="connsiteX5" fmla="*/ 26 w 73056"/>
              <a:gd name="connsiteY5" fmla="*/ 34738 h 3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056" h="34927">
                <a:moveTo>
                  <a:pt x="26" y="34738"/>
                </a:moveTo>
                <a:cubicBezTo>
                  <a:pt x="-1297" y="32357"/>
                  <a:pt x="47651" y="2988"/>
                  <a:pt x="47651" y="2988"/>
                </a:cubicBezTo>
                <a:cubicBezTo>
                  <a:pt x="56647" y="-2039"/>
                  <a:pt x="49768" y="-187"/>
                  <a:pt x="54001" y="4575"/>
                </a:cubicBezTo>
                <a:cubicBezTo>
                  <a:pt x="58234" y="9337"/>
                  <a:pt x="72786" y="29446"/>
                  <a:pt x="73051" y="31563"/>
                </a:cubicBezTo>
                <a:cubicBezTo>
                  <a:pt x="73316" y="33680"/>
                  <a:pt x="64585" y="18333"/>
                  <a:pt x="55589" y="17275"/>
                </a:cubicBezTo>
                <a:cubicBezTo>
                  <a:pt x="46593" y="16217"/>
                  <a:pt x="1349" y="37119"/>
                  <a:pt x="26" y="347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93B8D7CB-5A17-49D0-B1B4-1435996F0ECA}"/>
              </a:ext>
            </a:extLst>
          </p:cNvPr>
          <p:cNvSpPr/>
          <p:nvPr/>
        </p:nvSpPr>
        <p:spPr>
          <a:xfrm>
            <a:off x="2536687" y="3574654"/>
            <a:ext cx="78799" cy="15306"/>
          </a:xfrm>
          <a:custGeom>
            <a:avLst/>
            <a:gdLst>
              <a:gd name="connsiteX0" fmla="*/ 138 w 78799"/>
              <a:gd name="connsiteY0" fmla="*/ 11509 h 15306"/>
              <a:gd name="connsiteX1" fmla="*/ 76338 w 78799"/>
              <a:gd name="connsiteY1" fmla="*/ 14684 h 15306"/>
              <a:gd name="connsiteX2" fmla="*/ 57288 w 78799"/>
              <a:gd name="connsiteY2" fmla="*/ 396 h 15306"/>
              <a:gd name="connsiteX3" fmla="*/ 138 w 78799"/>
              <a:gd name="connsiteY3" fmla="*/ 11509 h 15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799" h="15306">
                <a:moveTo>
                  <a:pt x="138" y="11509"/>
                </a:moveTo>
                <a:cubicBezTo>
                  <a:pt x="3313" y="13890"/>
                  <a:pt x="66813" y="16536"/>
                  <a:pt x="76338" y="14684"/>
                </a:cubicBezTo>
                <a:cubicBezTo>
                  <a:pt x="85863" y="12832"/>
                  <a:pt x="65225" y="3042"/>
                  <a:pt x="57288" y="396"/>
                </a:cubicBezTo>
                <a:cubicBezTo>
                  <a:pt x="49351" y="-2250"/>
                  <a:pt x="-3037" y="9128"/>
                  <a:pt x="138" y="115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231F1B88-6560-4A99-9DD9-0E86E1144826}"/>
              </a:ext>
            </a:extLst>
          </p:cNvPr>
          <p:cNvSpPr/>
          <p:nvPr/>
        </p:nvSpPr>
        <p:spPr>
          <a:xfrm>
            <a:off x="2290994" y="3794102"/>
            <a:ext cx="44245" cy="112921"/>
          </a:xfrm>
          <a:custGeom>
            <a:avLst/>
            <a:gdLst>
              <a:gd name="connsiteX0" fmla="*/ 44219 w 44245"/>
              <a:gd name="connsiteY0" fmla="*/ 23 h 112921"/>
              <a:gd name="connsiteX1" fmla="*/ 7706 w 44245"/>
              <a:gd name="connsiteY1" fmla="*/ 71461 h 112921"/>
              <a:gd name="connsiteX2" fmla="*/ 2944 w 44245"/>
              <a:gd name="connsiteY2" fmla="*/ 112736 h 112921"/>
              <a:gd name="connsiteX3" fmla="*/ 2944 w 44245"/>
              <a:gd name="connsiteY3" fmla="*/ 85748 h 112921"/>
              <a:gd name="connsiteX4" fmla="*/ 1356 w 44245"/>
              <a:gd name="connsiteY4" fmla="*/ 63523 h 112921"/>
              <a:gd name="connsiteX5" fmla="*/ 44219 w 44245"/>
              <a:gd name="connsiteY5" fmla="*/ 23 h 112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45" h="112921">
                <a:moveTo>
                  <a:pt x="44219" y="23"/>
                </a:moveTo>
                <a:cubicBezTo>
                  <a:pt x="45277" y="1346"/>
                  <a:pt x="14585" y="52676"/>
                  <a:pt x="7706" y="71461"/>
                </a:cubicBezTo>
                <a:cubicBezTo>
                  <a:pt x="827" y="90246"/>
                  <a:pt x="3738" y="110355"/>
                  <a:pt x="2944" y="112736"/>
                </a:cubicBezTo>
                <a:cubicBezTo>
                  <a:pt x="2150" y="115117"/>
                  <a:pt x="3209" y="93950"/>
                  <a:pt x="2944" y="85748"/>
                </a:cubicBezTo>
                <a:cubicBezTo>
                  <a:pt x="2679" y="77546"/>
                  <a:pt x="-2348" y="73313"/>
                  <a:pt x="1356" y="63523"/>
                </a:cubicBezTo>
                <a:cubicBezTo>
                  <a:pt x="5060" y="53734"/>
                  <a:pt x="43161" y="-1300"/>
                  <a:pt x="44219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0D3F5128-4009-49BE-AAE5-5C1F19B22E74}"/>
              </a:ext>
            </a:extLst>
          </p:cNvPr>
          <p:cNvSpPr/>
          <p:nvPr/>
        </p:nvSpPr>
        <p:spPr>
          <a:xfrm>
            <a:off x="2382506" y="3742538"/>
            <a:ext cx="156462" cy="57948"/>
          </a:xfrm>
          <a:custGeom>
            <a:avLst/>
            <a:gdLst>
              <a:gd name="connsiteX0" fmla="*/ 332 w 156462"/>
              <a:gd name="connsiteY0" fmla="*/ 57937 h 57948"/>
              <a:gd name="connsiteX1" fmla="*/ 52719 w 156462"/>
              <a:gd name="connsiteY1" fmla="*/ 8725 h 57948"/>
              <a:gd name="connsiteX2" fmla="*/ 87644 w 156462"/>
              <a:gd name="connsiteY2" fmla="*/ 787 h 57948"/>
              <a:gd name="connsiteX3" fmla="*/ 155907 w 156462"/>
              <a:gd name="connsiteY3" fmla="*/ 18250 h 57948"/>
              <a:gd name="connsiteX4" fmla="*/ 117807 w 156462"/>
              <a:gd name="connsiteY4" fmla="*/ 8725 h 57948"/>
              <a:gd name="connsiteX5" fmla="*/ 79707 w 156462"/>
              <a:gd name="connsiteY5" fmla="*/ 13487 h 57948"/>
              <a:gd name="connsiteX6" fmla="*/ 332 w 156462"/>
              <a:gd name="connsiteY6" fmla="*/ 57937 h 5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462" h="57948">
                <a:moveTo>
                  <a:pt x="332" y="57937"/>
                </a:moveTo>
                <a:cubicBezTo>
                  <a:pt x="-4166" y="57143"/>
                  <a:pt x="38167" y="18250"/>
                  <a:pt x="52719" y="8725"/>
                </a:cubicBezTo>
                <a:cubicBezTo>
                  <a:pt x="67271" y="-800"/>
                  <a:pt x="70446" y="-801"/>
                  <a:pt x="87644" y="787"/>
                </a:cubicBezTo>
                <a:cubicBezTo>
                  <a:pt x="104842" y="2374"/>
                  <a:pt x="150880" y="16927"/>
                  <a:pt x="155907" y="18250"/>
                </a:cubicBezTo>
                <a:cubicBezTo>
                  <a:pt x="160934" y="19573"/>
                  <a:pt x="130507" y="9519"/>
                  <a:pt x="117807" y="8725"/>
                </a:cubicBezTo>
                <a:cubicBezTo>
                  <a:pt x="105107" y="7931"/>
                  <a:pt x="95318" y="7402"/>
                  <a:pt x="79707" y="13487"/>
                </a:cubicBezTo>
                <a:cubicBezTo>
                  <a:pt x="64097" y="19572"/>
                  <a:pt x="4830" y="58731"/>
                  <a:pt x="332" y="579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4B1C3E64-5F55-4A2B-8357-C3EB5DAC5746}"/>
              </a:ext>
            </a:extLst>
          </p:cNvPr>
          <p:cNvSpPr/>
          <p:nvPr/>
        </p:nvSpPr>
        <p:spPr>
          <a:xfrm>
            <a:off x="2547938" y="3741647"/>
            <a:ext cx="138112" cy="41423"/>
          </a:xfrm>
          <a:custGeom>
            <a:avLst/>
            <a:gdLst>
              <a:gd name="connsiteX0" fmla="*/ 0 w 138112"/>
              <a:gd name="connsiteY0" fmla="*/ 12791 h 41423"/>
              <a:gd name="connsiteX1" fmla="*/ 69850 w 138112"/>
              <a:gd name="connsiteY1" fmla="*/ 91 h 41423"/>
              <a:gd name="connsiteX2" fmla="*/ 98425 w 138112"/>
              <a:gd name="connsiteY2" fmla="*/ 8028 h 41423"/>
              <a:gd name="connsiteX3" fmla="*/ 122237 w 138112"/>
              <a:gd name="connsiteY3" fmla="*/ 25491 h 41423"/>
              <a:gd name="connsiteX4" fmla="*/ 138112 w 138112"/>
              <a:gd name="connsiteY4" fmla="*/ 41366 h 41423"/>
              <a:gd name="connsiteX5" fmla="*/ 122237 w 138112"/>
              <a:gd name="connsiteY5" fmla="*/ 30253 h 41423"/>
              <a:gd name="connsiteX6" fmla="*/ 103187 w 138112"/>
              <a:gd name="connsiteY6" fmla="*/ 15966 h 41423"/>
              <a:gd name="connsiteX7" fmla="*/ 71437 w 138112"/>
              <a:gd name="connsiteY7" fmla="*/ 9616 h 41423"/>
              <a:gd name="connsiteX8" fmla="*/ 0 w 138112"/>
              <a:gd name="connsiteY8" fmla="*/ 12791 h 4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8112" h="41423">
                <a:moveTo>
                  <a:pt x="0" y="12791"/>
                </a:moveTo>
                <a:cubicBezTo>
                  <a:pt x="-264" y="11204"/>
                  <a:pt x="53446" y="885"/>
                  <a:pt x="69850" y="91"/>
                </a:cubicBezTo>
                <a:cubicBezTo>
                  <a:pt x="86254" y="-703"/>
                  <a:pt x="89694" y="3795"/>
                  <a:pt x="98425" y="8028"/>
                </a:cubicBezTo>
                <a:cubicBezTo>
                  <a:pt x="107156" y="12261"/>
                  <a:pt x="115623" y="19935"/>
                  <a:pt x="122237" y="25491"/>
                </a:cubicBezTo>
                <a:cubicBezTo>
                  <a:pt x="128852" y="31047"/>
                  <a:pt x="138112" y="40572"/>
                  <a:pt x="138112" y="41366"/>
                </a:cubicBezTo>
                <a:cubicBezTo>
                  <a:pt x="138112" y="42160"/>
                  <a:pt x="128058" y="34486"/>
                  <a:pt x="122237" y="30253"/>
                </a:cubicBezTo>
                <a:cubicBezTo>
                  <a:pt x="116416" y="26020"/>
                  <a:pt x="111654" y="19406"/>
                  <a:pt x="103187" y="15966"/>
                </a:cubicBezTo>
                <a:cubicBezTo>
                  <a:pt x="94720" y="12526"/>
                  <a:pt x="85460" y="10674"/>
                  <a:pt x="71437" y="9616"/>
                </a:cubicBezTo>
                <a:cubicBezTo>
                  <a:pt x="57414" y="8558"/>
                  <a:pt x="264" y="14378"/>
                  <a:pt x="0" y="127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9027E6EB-2DFE-49E2-8970-04385175BC19}"/>
              </a:ext>
            </a:extLst>
          </p:cNvPr>
          <p:cNvSpPr/>
          <p:nvPr/>
        </p:nvSpPr>
        <p:spPr>
          <a:xfrm>
            <a:off x="2724105" y="3795712"/>
            <a:ext cx="24024" cy="83364"/>
          </a:xfrm>
          <a:custGeom>
            <a:avLst/>
            <a:gdLst>
              <a:gd name="connsiteX0" fmla="*/ 4808 w 24024"/>
              <a:gd name="connsiteY0" fmla="*/ 1 h 83364"/>
              <a:gd name="connsiteX1" fmla="*/ 6395 w 24024"/>
              <a:gd name="connsiteY1" fmla="*/ 58738 h 83364"/>
              <a:gd name="connsiteX2" fmla="*/ 23858 w 24024"/>
              <a:gd name="connsiteY2" fmla="*/ 82551 h 83364"/>
              <a:gd name="connsiteX3" fmla="*/ 14333 w 24024"/>
              <a:gd name="connsiteY3" fmla="*/ 76201 h 83364"/>
              <a:gd name="connsiteX4" fmla="*/ 45 w 24024"/>
              <a:gd name="connsiteY4" fmla="*/ 60326 h 83364"/>
              <a:gd name="connsiteX5" fmla="*/ 4808 w 24024"/>
              <a:gd name="connsiteY5" fmla="*/ 1 h 8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024" h="83364">
                <a:moveTo>
                  <a:pt x="4808" y="1"/>
                </a:moveTo>
                <a:cubicBezTo>
                  <a:pt x="5866" y="-264"/>
                  <a:pt x="3220" y="44980"/>
                  <a:pt x="6395" y="58738"/>
                </a:cubicBezTo>
                <a:cubicBezTo>
                  <a:pt x="9570" y="72496"/>
                  <a:pt x="22535" y="79641"/>
                  <a:pt x="23858" y="82551"/>
                </a:cubicBezTo>
                <a:cubicBezTo>
                  <a:pt x="25181" y="85461"/>
                  <a:pt x="18302" y="79905"/>
                  <a:pt x="14333" y="76201"/>
                </a:cubicBezTo>
                <a:cubicBezTo>
                  <a:pt x="10364" y="72497"/>
                  <a:pt x="574" y="70380"/>
                  <a:pt x="45" y="60326"/>
                </a:cubicBezTo>
                <a:cubicBezTo>
                  <a:pt x="-484" y="50272"/>
                  <a:pt x="3750" y="266"/>
                  <a:pt x="4808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CD38E006-E08D-42E8-9101-C770C8C42103}"/>
              </a:ext>
            </a:extLst>
          </p:cNvPr>
          <p:cNvSpPr/>
          <p:nvPr/>
        </p:nvSpPr>
        <p:spPr>
          <a:xfrm>
            <a:off x="2354263" y="3778647"/>
            <a:ext cx="170901" cy="61580"/>
          </a:xfrm>
          <a:custGeom>
            <a:avLst/>
            <a:gdLst>
              <a:gd name="connsiteX0" fmla="*/ 0 w 170901"/>
              <a:gd name="connsiteY0" fmla="*/ 61516 h 61580"/>
              <a:gd name="connsiteX1" fmla="*/ 84137 w 170901"/>
              <a:gd name="connsiteY1" fmla="*/ 17066 h 61580"/>
              <a:gd name="connsiteX2" fmla="*/ 169862 w 170901"/>
              <a:gd name="connsiteY2" fmla="*/ 17066 h 61580"/>
              <a:gd name="connsiteX3" fmla="*/ 128587 w 170901"/>
              <a:gd name="connsiteY3" fmla="*/ 1191 h 61580"/>
              <a:gd name="connsiteX4" fmla="*/ 82550 w 170901"/>
              <a:gd name="connsiteY4" fmla="*/ 5953 h 61580"/>
              <a:gd name="connsiteX5" fmla="*/ 0 w 170901"/>
              <a:gd name="connsiteY5" fmla="*/ 61516 h 61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901" h="61580">
                <a:moveTo>
                  <a:pt x="0" y="61516"/>
                </a:moveTo>
                <a:cubicBezTo>
                  <a:pt x="264" y="63368"/>
                  <a:pt x="55827" y="24474"/>
                  <a:pt x="84137" y="17066"/>
                </a:cubicBezTo>
                <a:cubicBezTo>
                  <a:pt x="112447" y="9658"/>
                  <a:pt x="162454" y="19712"/>
                  <a:pt x="169862" y="17066"/>
                </a:cubicBezTo>
                <a:cubicBezTo>
                  <a:pt x="177270" y="14420"/>
                  <a:pt x="143139" y="3043"/>
                  <a:pt x="128587" y="1191"/>
                </a:cubicBezTo>
                <a:cubicBezTo>
                  <a:pt x="114035" y="-661"/>
                  <a:pt x="102129" y="-1191"/>
                  <a:pt x="82550" y="5953"/>
                </a:cubicBezTo>
                <a:cubicBezTo>
                  <a:pt x="62971" y="13097"/>
                  <a:pt x="-264" y="59664"/>
                  <a:pt x="0" y="615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68390606-8306-4300-A831-32795436A660}"/>
              </a:ext>
            </a:extLst>
          </p:cNvPr>
          <p:cNvSpPr/>
          <p:nvPr/>
        </p:nvSpPr>
        <p:spPr>
          <a:xfrm>
            <a:off x="2565261" y="3786131"/>
            <a:ext cx="178404" cy="106466"/>
          </a:xfrm>
          <a:custGeom>
            <a:avLst/>
            <a:gdLst>
              <a:gd name="connsiteX0" fmla="*/ 139 w 178404"/>
              <a:gd name="connsiteY0" fmla="*/ 57 h 106466"/>
              <a:gd name="connsiteX1" fmla="*/ 73164 w 178404"/>
              <a:gd name="connsiteY1" fmla="*/ 11169 h 106466"/>
              <a:gd name="connsiteX2" fmla="*/ 92214 w 178404"/>
              <a:gd name="connsiteY2" fmla="*/ 30219 h 106466"/>
              <a:gd name="connsiteX3" fmla="*/ 119202 w 178404"/>
              <a:gd name="connsiteY3" fmla="*/ 63557 h 106466"/>
              <a:gd name="connsiteX4" fmla="*/ 130314 w 178404"/>
              <a:gd name="connsiteY4" fmla="*/ 95307 h 106466"/>
              <a:gd name="connsiteX5" fmla="*/ 177939 w 178404"/>
              <a:gd name="connsiteY5" fmla="*/ 106419 h 106466"/>
              <a:gd name="connsiteX6" fmla="*/ 152539 w 178404"/>
              <a:gd name="connsiteY6" fmla="*/ 96894 h 106466"/>
              <a:gd name="connsiteX7" fmla="*/ 119202 w 178404"/>
              <a:gd name="connsiteY7" fmla="*/ 50857 h 106466"/>
              <a:gd name="connsiteX8" fmla="*/ 93802 w 178404"/>
              <a:gd name="connsiteY8" fmla="*/ 9582 h 106466"/>
              <a:gd name="connsiteX9" fmla="*/ 139 w 178404"/>
              <a:gd name="connsiteY9" fmla="*/ 57 h 10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404" h="106466">
                <a:moveTo>
                  <a:pt x="139" y="57"/>
                </a:moveTo>
                <a:cubicBezTo>
                  <a:pt x="-3301" y="321"/>
                  <a:pt x="57818" y="6142"/>
                  <a:pt x="73164" y="11169"/>
                </a:cubicBezTo>
                <a:cubicBezTo>
                  <a:pt x="88510" y="16196"/>
                  <a:pt x="84541" y="21488"/>
                  <a:pt x="92214" y="30219"/>
                </a:cubicBezTo>
                <a:cubicBezTo>
                  <a:pt x="99887" y="38950"/>
                  <a:pt x="112852" y="52709"/>
                  <a:pt x="119202" y="63557"/>
                </a:cubicBezTo>
                <a:cubicBezTo>
                  <a:pt x="125552" y="74405"/>
                  <a:pt x="120525" y="88163"/>
                  <a:pt x="130314" y="95307"/>
                </a:cubicBezTo>
                <a:cubicBezTo>
                  <a:pt x="140103" y="102451"/>
                  <a:pt x="174235" y="106155"/>
                  <a:pt x="177939" y="106419"/>
                </a:cubicBezTo>
                <a:cubicBezTo>
                  <a:pt x="181643" y="106683"/>
                  <a:pt x="162328" y="106154"/>
                  <a:pt x="152539" y="96894"/>
                </a:cubicBezTo>
                <a:cubicBezTo>
                  <a:pt x="142750" y="87634"/>
                  <a:pt x="128991" y="65409"/>
                  <a:pt x="119202" y="50857"/>
                </a:cubicBezTo>
                <a:cubicBezTo>
                  <a:pt x="109413" y="36305"/>
                  <a:pt x="108089" y="19107"/>
                  <a:pt x="93802" y="9582"/>
                </a:cubicBezTo>
                <a:cubicBezTo>
                  <a:pt x="79515" y="57"/>
                  <a:pt x="3579" y="-207"/>
                  <a:pt x="139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1EE522D1-14C7-4373-A848-76FF3B926E52}"/>
              </a:ext>
            </a:extLst>
          </p:cNvPr>
          <p:cNvSpPr/>
          <p:nvPr/>
        </p:nvSpPr>
        <p:spPr>
          <a:xfrm>
            <a:off x="2558582" y="3905024"/>
            <a:ext cx="140212" cy="107627"/>
          </a:xfrm>
          <a:custGeom>
            <a:avLst/>
            <a:gdLst>
              <a:gd name="connsiteX0" fmla="*/ 140168 w 140212"/>
              <a:gd name="connsiteY0" fmla="*/ 226 h 107627"/>
              <a:gd name="connsiteX1" fmla="*/ 113181 w 140212"/>
              <a:gd name="connsiteY1" fmla="*/ 52614 h 107627"/>
              <a:gd name="connsiteX2" fmla="*/ 79843 w 140212"/>
              <a:gd name="connsiteY2" fmla="*/ 79601 h 107627"/>
              <a:gd name="connsiteX3" fmla="*/ 2056 w 140212"/>
              <a:gd name="connsiteY3" fmla="*/ 105001 h 107627"/>
              <a:gd name="connsiteX4" fmla="*/ 30631 w 140212"/>
              <a:gd name="connsiteY4" fmla="*/ 103414 h 107627"/>
              <a:gd name="connsiteX5" fmla="*/ 116356 w 140212"/>
              <a:gd name="connsiteY5" fmla="*/ 74839 h 107627"/>
              <a:gd name="connsiteX6" fmla="*/ 140168 w 140212"/>
              <a:gd name="connsiteY6" fmla="*/ 226 h 107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212" h="107627">
                <a:moveTo>
                  <a:pt x="140168" y="226"/>
                </a:moveTo>
                <a:cubicBezTo>
                  <a:pt x="139639" y="-3478"/>
                  <a:pt x="123235" y="39385"/>
                  <a:pt x="113181" y="52614"/>
                </a:cubicBezTo>
                <a:cubicBezTo>
                  <a:pt x="103127" y="65843"/>
                  <a:pt x="98364" y="70870"/>
                  <a:pt x="79843" y="79601"/>
                </a:cubicBezTo>
                <a:cubicBezTo>
                  <a:pt x="61322" y="88332"/>
                  <a:pt x="10258" y="101032"/>
                  <a:pt x="2056" y="105001"/>
                </a:cubicBezTo>
                <a:cubicBezTo>
                  <a:pt x="-6146" y="108970"/>
                  <a:pt x="11581" y="108441"/>
                  <a:pt x="30631" y="103414"/>
                </a:cubicBezTo>
                <a:cubicBezTo>
                  <a:pt x="49681" y="98387"/>
                  <a:pt x="95983" y="89391"/>
                  <a:pt x="116356" y="74839"/>
                </a:cubicBezTo>
                <a:cubicBezTo>
                  <a:pt x="136729" y="60287"/>
                  <a:pt x="140697" y="3930"/>
                  <a:pt x="140168" y="2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F4F83035-9445-430C-A96D-519C7029AA47}"/>
              </a:ext>
            </a:extLst>
          </p:cNvPr>
          <p:cNvSpPr/>
          <p:nvPr/>
        </p:nvSpPr>
        <p:spPr>
          <a:xfrm>
            <a:off x="2328862" y="3968739"/>
            <a:ext cx="92077" cy="68351"/>
          </a:xfrm>
          <a:custGeom>
            <a:avLst/>
            <a:gdLst>
              <a:gd name="connsiteX0" fmla="*/ 1 w 92077"/>
              <a:gd name="connsiteY0" fmla="*/ 11 h 68351"/>
              <a:gd name="connsiteX1" fmla="*/ 44451 w 92077"/>
              <a:gd name="connsiteY1" fmla="*/ 52399 h 68351"/>
              <a:gd name="connsiteX2" fmla="*/ 92076 w 92077"/>
              <a:gd name="connsiteY2" fmla="*/ 68274 h 68351"/>
              <a:gd name="connsiteX3" fmla="*/ 46038 w 92077"/>
              <a:gd name="connsiteY3" fmla="*/ 47636 h 68351"/>
              <a:gd name="connsiteX4" fmla="*/ 1 w 92077"/>
              <a:gd name="connsiteY4" fmla="*/ 11 h 68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77" h="68351">
                <a:moveTo>
                  <a:pt x="1" y="11"/>
                </a:moveTo>
                <a:cubicBezTo>
                  <a:pt x="-264" y="805"/>
                  <a:pt x="29105" y="41022"/>
                  <a:pt x="44451" y="52399"/>
                </a:cubicBezTo>
                <a:cubicBezTo>
                  <a:pt x="59797" y="63776"/>
                  <a:pt x="91812" y="69068"/>
                  <a:pt x="92076" y="68274"/>
                </a:cubicBezTo>
                <a:cubicBezTo>
                  <a:pt x="92341" y="67480"/>
                  <a:pt x="59003" y="56896"/>
                  <a:pt x="46038" y="47636"/>
                </a:cubicBezTo>
                <a:cubicBezTo>
                  <a:pt x="33073" y="38376"/>
                  <a:pt x="266" y="-783"/>
                  <a:pt x="1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F22F9DFF-3FEF-423A-A648-3932F294154C}"/>
              </a:ext>
            </a:extLst>
          </p:cNvPr>
          <p:cNvSpPr/>
          <p:nvPr/>
        </p:nvSpPr>
        <p:spPr>
          <a:xfrm>
            <a:off x="2371725" y="3967155"/>
            <a:ext cx="153046" cy="40700"/>
          </a:xfrm>
          <a:custGeom>
            <a:avLst/>
            <a:gdLst>
              <a:gd name="connsiteX0" fmla="*/ 0 w 153046"/>
              <a:gd name="connsiteY0" fmla="*/ 7945 h 40700"/>
              <a:gd name="connsiteX1" fmla="*/ 50800 w 153046"/>
              <a:gd name="connsiteY1" fmla="*/ 8 h 40700"/>
              <a:gd name="connsiteX2" fmla="*/ 71438 w 153046"/>
              <a:gd name="connsiteY2" fmla="*/ 9533 h 40700"/>
              <a:gd name="connsiteX3" fmla="*/ 152400 w 153046"/>
              <a:gd name="connsiteY3" fmla="*/ 39695 h 40700"/>
              <a:gd name="connsiteX4" fmla="*/ 106363 w 153046"/>
              <a:gd name="connsiteY4" fmla="*/ 31758 h 40700"/>
              <a:gd name="connsiteX5" fmla="*/ 50800 w 153046"/>
              <a:gd name="connsiteY5" fmla="*/ 14295 h 40700"/>
              <a:gd name="connsiteX6" fmla="*/ 0 w 153046"/>
              <a:gd name="connsiteY6" fmla="*/ 7945 h 4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046" h="40700">
                <a:moveTo>
                  <a:pt x="0" y="7945"/>
                </a:moveTo>
                <a:cubicBezTo>
                  <a:pt x="0" y="5564"/>
                  <a:pt x="38894" y="-257"/>
                  <a:pt x="50800" y="8"/>
                </a:cubicBezTo>
                <a:cubicBezTo>
                  <a:pt x="62706" y="273"/>
                  <a:pt x="54505" y="2918"/>
                  <a:pt x="71438" y="9533"/>
                </a:cubicBezTo>
                <a:cubicBezTo>
                  <a:pt x="88371" y="16148"/>
                  <a:pt x="146579" y="35991"/>
                  <a:pt x="152400" y="39695"/>
                </a:cubicBezTo>
                <a:cubicBezTo>
                  <a:pt x="158221" y="43399"/>
                  <a:pt x="123296" y="35991"/>
                  <a:pt x="106363" y="31758"/>
                </a:cubicBezTo>
                <a:cubicBezTo>
                  <a:pt x="89430" y="27525"/>
                  <a:pt x="66940" y="16412"/>
                  <a:pt x="50800" y="14295"/>
                </a:cubicBezTo>
                <a:cubicBezTo>
                  <a:pt x="34660" y="12178"/>
                  <a:pt x="0" y="10326"/>
                  <a:pt x="0" y="79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BDEF3FBB-EDAB-4A78-AD00-014CCDF37D18}"/>
              </a:ext>
            </a:extLst>
          </p:cNvPr>
          <p:cNvSpPr/>
          <p:nvPr/>
        </p:nvSpPr>
        <p:spPr>
          <a:xfrm>
            <a:off x="2457123" y="4028636"/>
            <a:ext cx="180345" cy="21492"/>
          </a:xfrm>
          <a:custGeom>
            <a:avLst/>
            <a:gdLst>
              <a:gd name="connsiteX0" fmla="*/ 327 w 180345"/>
              <a:gd name="connsiteY0" fmla="*/ 19489 h 21492"/>
              <a:gd name="connsiteX1" fmla="*/ 111452 w 180345"/>
              <a:gd name="connsiteY1" fmla="*/ 19489 h 21492"/>
              <a:gd name="connsiteX2" fmla="*/ 178127 w 180345"/>
              <a:gd name="connsiteY2" fmla="*/ 439 h 21492"/>
              <a:gd name="connsiteX3" fmla="*/ 149552 w 180345"/>
              <a:gd name="connsiteY3" fmla="*/ 6789 h 21492"/>
              <a:gd name="connsiteX4" fmla="*/ 327 w 180345"/>
              <a:gd name="connsiteY4" fmla="*/ 19489 h 21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345" h="21492">
                <a:moveTo>
                  <a:pt x="327" y="19489"/>
                </a:moveTo>
                <a:cubicBezTo>
                  <a:pt x="-6023" y="21606"/>
                  <a:pt x="81819" y="22664"/>
                  <a:pt x="111452" y="19489"/>
                </a:cubicBezTo>
                <a:cubicBezTo>
                  <a:pt x="141085" y="16314"/>
                  <a:pt x="171777" y="2556"/>
                  <a:pt x="178127" y="439"/>
                </a:cubicBezTo>
                <a:cubicBezTo>
                  <a:pt x="184477" y="-1678"/>
                  <a:pt x="177862" y="4408"/>
                  <a:pt x="149552" y="6789"/>
                </a:cubicBezTo>
                <a:cubicBezTo>
                  <a:pt x="121242" y="9170"/>
                  <a:pt x="6677" y="17372"/>
                  <a:pt x="327" y="194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F9E592AE-7C5C-4CE8-BF1E-10842E3D6BDD}"/>
              </a:ext>
            </a:extLst>
          </p:cNvPr>
          <p:cNvSpPr/>
          <p:nvPr/>
        </p:nvSpPr>
        <p:spPr>
          <a:xfrm>
            <a:off x="2647945" y="3903663"/>
            <a:ext cx="90914" cy="122350"/>
          </a:xfrm>
          <a:custGeom>
            <a:avLst/>
            <a:gdLst>
              <a:gd name="connsiteX0" fmla="*/ 90493 w 90914"/>
              <a:gd name="connsiteY0" fmla="*/ 0 h 122350"/>
              <a:gd name="connsiteX1" fmla="*/ 52393 w 90914"/>
              <a:gd name="connsiteY1" fmla="*/ 76200 h 122350"/>
              <a:gd name="connsiteX2" fmla="*/ 5 w 90914"/>
              <a:gd name="connsiteY2" fmla="*/ 122237 h 122350"/>
              <a:gd name="connsiteX3" fmla="*/ 49218 w 90914"/>
              <a:gd name="connsiteY3" fmla="*/ 88900 h 122350"/>
              <a:gd name="connsiteX4" fmla="*/ 71443 w 90914"/>
              <a:gd name="connsiteY4" fmla="*/ 77787 h 122350"/>
              <a:gd name="connsiteX5" fmla="*/ 90493 w 90914"/>
              <a:gd name="connsiteY5" fmla="*/ 0 h 12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914" h="122350">
                <a:moveTo>
                  <a:pt x="90493" y="0"/>
                </a:moveTo>
                <a:cubicBezTo>
                  <a:pt x="87318" y="-265"/>
                  <a:pt x="67474" y="55827"/>
                  <a:pt x="52393" y="76200"/>
                </a:cubicBezTo>
                <a:cubicBezTo>
                  <a:pt x="37312" y="96573"/>
                  <a:pt x="534" y="120120"/>
                  <a:pt x="5" y="122237"/>
                </a:cubicBezTo>
                <a:cubicBezTo>
                  <a:pt x="-524" y="124354"/>
                  <a:pt x="37312" y="96308"/>
                  <a:pt x="49218" y="88900"/>
                </a:cubicBezTo>
                <a:cubicBezTo>
                  <a:pt x="61124" y="81492"/>
                  <a:pt x="64828" y="88106"/>
                  <a:pt x="71443" y="77787"/>
                </a:cubicBezTo>
                <a:cubicBezTo>
                  <a:pt x="78057" y="67468"/>
                  <a:pt x="93668" y="265"/>
                  <a:pt x="9049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: 図形 1024">
            <a:extLst>
              <a:ext uri="{FF2B5EF4-FFF2-40B4-BE49-F238E27FC236}">
                <a16:creationId xmlns:a16="http://schemas.microsoft.com/office/drawing/2014/main" id="{BC564180-C102-476B-B0B3-CA22E3B158E7}"/>
              </a:ext>
            </a:extLst>
          </p:cNvPr>
          <p:cNvSpPr/>
          <p:nvPr/>
        </p:nvSpPr>
        <p:spPr>
          <a:xfrm>
            <a:off x="2322508" y="3830581"/>
            <a:ext cx="30204" cy="86532"/>
          </a:xfrm>
          <a:custGeom>
            <a:avLst/>
            <a:gdLst>
              <a:gd name="connsiteX0" fmla="*/ 30167 w 30204"/>
              <a:gd name="connsiteY0" fmla="*/ 57 h 86532"/>
              <a:gd name="connsiteX1" fmla="*/ 6355 w 30204"/>
              <a:gd name="connsiteY1" fmla="*/ 44507 h 86532"/>
              <a:gd name="connsiteX2" fmla="*/ 11117 w 30204"/>
              <a:gd name="connsiteY2" fmla="*/ 85782 h 86532"/>
              <a:gd name="connsiteX3" fmla="*/ 11117 w 30204"/>
              <a:gd name="connsiteY3" fmla="*/ 69907 h 86532"/>
              <a:gd name="connsiteX4" fmla="*/ 5 w 30204"/>
              <a:gd name="connsiteY4" fmla="*/ 54032 h 86532"/>
              <a:gd name="connsiteX5" fmla="*/ 30167 w 30204"/>
              <a:gd name="connsiteY5" fmla="*/ 57 h 8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04" h="86532">
                <a:moveTo>
                  <a:pt x="30167" y="57"/>
                </a:moveTo>
                <a:cubicBezTo>
                  <a:pt x="31225" y="-1531"/>
                  <a:pt x="9530" y="30220"/>
                  <a:pt x="6355" y="44507"/>
                </a:cubicBezTo>
                <a:cubicBezTo>
                  <a:pt x="3180" y="58794"/>
                  <a:pt x="10323" y="81549"/>
                  <a:pt x="11117" y="85782"/>
                </a:cubicBezTo>
                <a:cubicBezTo>
                  <a:pt x="11911" y="90015"/>
                  <a:pt x="12969" y="75199"/>
                  <a:pt x="11117" y="69907"/>
                </a:cubicBezTo>
                <a:cubicBezTo>
                  <a:pt x="9265" y="64615"/>
                  <a:pt x="-260" y="62763"/>
                  <a:pt x="5" y="54032"/>
                </a:cubicBezTo>
                <a:cubicBezTo>
                  <a:pt x="270" y="45301"/>
                  <a:pt x="29109" y="1645"/>
                  <a:pt x="30167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: 図形 1026">
            <a:extLst>
              <a:ext uri="{FF2B5EF4-FFF2-40B4-BE49-F238E27FC236}">
                <a16:creationId xmlns:a16="http://schemas.microsoft.com/office/drawing/2014/main" id="{69895614-4203-4F08-A868-57A3B1F76C81}"/>
              </a:ext>
            </a:extLst>
          </p:cNvPr>
          <p:cNvSpPr/>
          <p:nvPr/>
        </p:nvSpPr>
        <p:spPr>
          <a:xfrm>
            <a:off x="2347358" y="3858934"/>
            <a:ext cx="316714" cy="52692"/>
          </a:xfrm>
          <a:custGeom>
            <a:avLst/>
            <a:gdLst>
              <a:gd name="connsiteX0" fmla="*/ 555 w 316714"/>
              <a:gd name="connsiteY0" fmla="*/ 52666 h 52692"/>
              <a:gd name="connsiteX1" fmla="*/ 45005 w 316714"/>
              <a:gd name="connsiteY1" fmla="*/ 17741 h 52692"/>
              <a:gd name="connsiteX2" fmla="*/ 95805 w 316714"/>
              <a:gd name="connsiteY2" fmla="*/ 24091 h 52692"/>
              <a:gd name="connsiteX3" fmla="*/ 224392 w 316714"/>
              <a:gd name="connsiteY3" fmla="*/ 22504 h 52692"/>
              <a:gd name="connsiteX4" fmla="*/ 286305 w 316714"/>
              <a:gd name="connsiteY4" fmla="*/ 22504 h 52692"/>
              <a:gd name="connsiteX5" fmla="*/ 310117 w 316714"/>
              <a:gd name="connsiteY5" fmla="*/ 17741 h 52692"/>
              <a:gd name="connsiteX6" fmla="*/ 316467 w 316714"/>
              <a:gd name="connsiteY6" fmla="*/ 279 h 52692"/>
              <a:gd name="connsiteX7" fmla="*/ 303767 w 316714"/>
              <a:gd name="connsiteY7" fmla="*/ 6629 h 52692"/>
              <a:gd name="connsiteX8" fmla="*/ 246617 w 316714"/>
              <a:gd name="connsiteY8" fmla="*/ 1866 h 52692"/>
              <a:gd name="connsiteX9" fmla="*/ 76755 w 316714"/>
              <a:gd name="connsiteY9" fmla="*/ 11391 h 52692"/>
              <a:gd name="connsiteX10" fmla="*/ 555 w 316714"/>
              <a:gd name="connsiteY10" fmla="*/ 52666 h 52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6714" h="52692">
                <a:moveTo>
                  <a:pt x="555" y="52666"/>
                </a:moveTo>
                <a:cubicBezTo>
                  <a:pt x="-4736" y="53724"/>
                  <a:pt x="29130" y="22503"/>
                  <a:pt x="45005" y="17741"/>
                </a:cubicBezTo>
                <a:cubicBezTo>
                  <a:pt x="60880" y="12979"/>
                  <a:pt x="65907" y="23297"/>
                  <a:pt x="95805" y="24091"/>
                </a:cubicBezTo>
                <a:cubicBezTo>
                  <a:pt x="125703" y="24885"/>
                  <a:pt x="224392" y="22504"/>
                  <a:pt x="224392" y="22504"/>
                </a:cubicBezTo>
                <a:cubicBezTo>
                  <a:pt x="256142" y="22239"/>
                  <a:pt x="272018" y="23298"/>
                  <a:pt x="286305" y="22504"/>
                </a:cubicBezTo>
                <a:cubicBezTo>
                  <a:pt x="300592" y="21710"/>
                  <a:pt x="305090" y="21445"/>
                  <a:pt x="310117" y="17741"/>
                </a:cubicBezTo>
                <a:cubicBezTo>
                  <a:pt x="315144" y="14037"/>
                  <a:pt x="317525" y="2131"/>
                  <a:pt x="316467" y="279"/>
                </a:cubicBezTo>
                <a:cubicBezTo>
                  <a:pt x="315409" y="-1573"/>
                  <a:pt x="315409" y="6364"/>
                  <a:pt x="303767" y="6629"/>
                </a:cubicBezTo>
                <a:cubicBezTo>
                  <a:pt x="292125" y="6893"/>
                  <a:pt x="284452" y="1072"/>
                  <a:pt x="246617" y="1866"/>
                </a:cubicBezTo>
                <a:cubicBezTo>
                  <a:pt x="208782" y="2660"/>
                  <a:pt x="113003" y="9010"/>
                  <a:pt x="76755" y="11391"/>
                </a:cubicBezTo>
                <a:cubicBezTo>
                  <a:pt x="40507" y="13772"/>
                  <a:pt x="5846" y="51608"/>
                  <a:pt x="555" y="526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: 図形 1027">
            <a:extLst>
              <a:ext uri="{FF2B5EF4-FFF2-40B4-BE49-F238E27FC236}">
                <a16:creationId xmlns:a16="http://schemas.microsoft.com/office/drawing/2014/main" id="{3DFF615B-E12F-4A6B-9793-33E75557D197}"/>
              </a:ext>
            </a:extLst>
          </p:cNvPr>
          <p:cNvSpPr/>
          <p:nvPr/>
        </p:nvSpPr>
        <p:spPr>
          <a:xfrm>
            <a:off x="2372917" y="3919483"/>
            <a:ext cx="280353" cy="20517"/>
          </a:xfrm>
          <a:custGeom>
            <a:avLst/>
            <a:gdLst>
              <a:gd name="connsiteX0" fmla="*/ 396 w 280353"/>
              <a:gd name="connsiteY0" fmla="*/ 55 h 20517"/>
              <a:gd name="connsiteX1" fmla="*/ 106758 w 280353"/>
              <a:gd name="connsiteY1" fmla="*/ 19105 h 20517"/>
              <a:gd name="connsiteX2" fmla="*/ 211533 w 280353"/>
              <a:gd name="connsiteY2" fmla="*/ 17517 h 20517"/>
              <a:gd name="connsiteX3" fmla="*/ 279796 w 280353"/>
              <a:gd name="connsiteY3" fmla="*/ 4817 h 20517"/>
              <a:gd name="connsiteX4" fmla="*/ 238521 w 280353"/>
              <a:gd name="connsiteY4" fmla="*/ 12755 h 20517"/>
              <a:gd name="connsiteX5" fmla="*/ 146446 w 280353"/>
              <a:gd name="connsiteY5" fmla="*/ 12755 h 20517"/>
              <a:gd name="connsiteX6" fmla="*/ 396 w 280353"/>
              <a:gd name="connsiteY6" fmla="*/ 55 h 20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353" h="20517">
                <a:moveTo>
                  <a:pt x="396" y="55"/>
                </a:moveTo>
                <a:cubicBezTo>
                  <a:pt x="-6219" y="1113"/>
                  <a:pt x="71569" y="16195"/>
                  <a:pt x="106758" y="19105"/>
                </a:cubicBezTo>
                <a:cubicBezTo>
                  <a:pt x="141947" y="22015"/>
                  <a:pt x="182693" y="19898"/>
                  <a:pt x="211533" y="17517"/>
                </a:cubicBezTo>
                <a:cubicBezTo>
                  <a:pt x="240373" y="15136"/>
                  <a:pt x="275298" y="5611"/>
                  <a:pt x="279796" y="4817"/>
                </a:cubicBezTo>
                <a:cubicBezTo>
                  <a:pt x="284294" y="4023"/>
                  <a:pt x="260746" y="11432"/>
                  <a:pt x="238521" y="12755"/>
                </a:cubicBezTo>
                <a:cubicBezTo>
                  <a:pt x="216296" y="14078"/>
                  <a:pt x="185075" y="11961"/>
                  <a:pt x="146446" y="12755"/>
                </a:cubicBezTo>
                <a:cubicBezTo>
                  <a:pt x="107817" y="13549"/>
                  <a:pt x="7011" y="-1003"/>
                  <a:pt x="396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: 図形 1028">
            <a:extLst>
              <a:ext uri="{FF2B5EF4-FFF2-40B4-BE49-F238E27FC236}">
                <a16:creationId xmlns:a16="http://schemas.microsoft.com/office/drawing/2014/main" id="{3ED8EF65-9216-47BB-9F65-BCA75ADD7992}"/>
              </a:ext>
            </a:extLst>
          </p:cNvPr>
          <p:cNvSpPr/>
          <p:nvPr/>
        </p:nvSpPr>
        <p:spPr>
          <a:xfrm>
            <a:off x="2366688" y="3681289"/>
            <a:ext cx="120954" cy="71890"/>
          </a:xfrm>
          <a:custGeom>
            <a:avLst/>
            <a:gdLst>
              <a:gd name="connsiteX0" fmla="*/ 275 w 120954"/>
              <a:gd name="connsiteY0" fmla="*/ 71561 h 71890"/>
              <a:gd name="connsiteX1" fmla="*/ 71712 w 120954"/>
              <a:gd name="connsiteY1" fmla="*/ 47749 h 71890"/>
              <a:gd name="connsiteX2" fmla="*/ 108225 w 120954"/>
              <a:gd name="connsiteY2" fmla="*/ 33461 h 71890"/>
              <a:gd name="connsiteX3" fmla="*/ 120925 w 120954"/>
              <a:gd name="connsiteY3" fmla="*/ 124 h 71890"/>
              <a:gd name="connsiteX4" fmla="*/ 111400 w 120954"/>
              <a:gd name="connsiteY4" fmla="*/ 22349 h 71890"/>
              <a:gd name="connsiteX5" fmla="*/ 100287 w 120954"/>
              <a:gd name="connsiteY5" fmla="*/ 28699 h 71890"/>
              <a:gd name="connsiteX6" fmla="*/ 275 w 120954"/>
              <a:gd name="connsiteY6" fmla="*/ 71561 h 71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954" h="71890">
                <a:moveTo>
                  <a:pt x="275" y="71561"/>
                </a:moveTo>
                <a:cubicBezTo>
                  <a:pt x="-4487" y="74736"/>
                  <a:pt x="53720" y="54099"/>
                  <a:pt x="71712" y="47749"/>
                </a:cubicBezTo>
                <a:cubicBezTo>
                  <a:pt x="89704" y="41399"/>
                  <a:pt x="100023" y="41398"/>
                  <a:pt x="108225" y="33461"/>
                </a:cubicBezTo>
                <a:cubicBezTo>
                  <a:pt x="116427" y="25524"/>
                  <a:pt x="120396" y="1976"/>
                  <a:pt x="120925" y="124"/>
                </a:cubicBezTo>
                <a:cubicBezTo>
                  <a:pt x="121454" y="-1728"/>
                  <a:pt x="114840" y="17587"/>
                  <a:pt x="111400" y="22349"/>
                </a:cubicBezTo>
                <a:cubicBezTo>
                  <a:pt x="107960" y="27111"/>
                  <a:pt x="117485" y="21820"/>
                  <a:pt x="100287" y="28699"/>
                </a:cubicBezTo>
                <a:cubicBezTo>
                  <a:pt x="83089" y="35578"/>
                  <a:pt x="5037" y="68386"/>
                  <a:pt x="275" y="715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: 図形 1029">
            <a:extLst>
              <a:ext uri="{FF2B5EF4-FFF2-40B4-BE49-F238E27FC236}">
                <a16:creationId xmlns:a16="http://schemas.microsoft.com/office/drawing/2014/main" id="{7C53182F-487C-43CE-9BDD-77DED2DD478A}"/>
              </a:ext>
            </a:extLst>
          </p:cNvPr>
          <p:cNvSpPr/>
          <p:nvPr/>
        </p:nvSpPr>
        <p:spPr>
          <a:xfrm>
            <a:off x="2533113" y="3670237"/>
            <a:ext cx="93195" cy="57021"/>
          </a:xfrm>
          <a:custGeom>
            <a:avLst/>
            <a:gdLst>
              <a:gd name="connsiteX0" fmla="*/ 537 w 93195"/>
              <a:gd name="connsiteY0" fmla="*/ 63 h 57021"/>
              <a:gd name="connsiteX1" fmla="*/ 59275 w 93195"/>
              <a:gd name="connsiteY1" fmla="*/ 54038 h 57021"/>
              <a:gd name="connsiteX2" fmla="*/ 92612 w 93195"/>
              <a:gd name="connsiteY2" fmla="*/ 49276 h 57021"/>
              <a:gd name="connsiteX3" fmla="*/ 32287 w 93195"/>
              <a:gd name="connsiteY3" fmla="*/ 42926 h 57021"/>
              <a:gd name="connsiteX4" fmla="*/ 537 w 93195"/>
              <a:gd name="connsiteY4" fmla="*/ 63 h 57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195" h="57021">
                <a:moveTo>
                  <a:pt x="537" y="63"/>
                </a:moveTo>
                <a:cubicBezTo>
                  <a:pt x="5035" y="1915"/>
                  <a:pt x="43929" y="45836"/>
                  <a:pt x="59275" y="54038"/>
                </a:cubicBezTo>
                <a:cubicBezTo>
                  <a:pt x="74621" y="62240"/>
                  <a:pt x="97110" y="51128"/>
                  <a:pt x="92612" y="49276"/>
                </a:cubicBezTo>
                <a:cubicBezTo>
                  <a:pt x="88114" y="47424"/>
                  <a:pt x="43664" y="48482"/>
                  <a:pt x="32287" y="42926"/>
                </a:cubicBezTo>
                <a:cubicBezTo>
                  <a:pt x="20910" y="37370"/>
                  <a:pt x="-3961" y="-1789"/>
                  <a:pt x="537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: 図形 1030">
            <a:extLst>
              <a:ext uri="{FF2B5EF4-FFF2-40B4-BE49-F238E27FC236}">
                <a16:creationId xmlns:a16="http://schemas.microsoft.com/office/drawing/2014/main" id="{302BA2CA-9C71-4807-AB0E-9D09A37DB8C2}"/>
              </a:ext>
            </a:extLst>
          </p:cNvPr>
          <p:cNvSpPr/>
          <p:nvPr/>
        </p:nvSpPr>
        <p:spPr>
          <a:xfrm>
            <a:off x="2182512" y="2658521"/>
            <a:ext cx="510247" cy="110642"/>
          </a:xfrm>
          <a:custGeom>
            <a:avLst/>
            <a:gdLst>
              <a:gd name="connsiteX0" fmla="*/ 509888 w 510247"/>
              <a:gd name="connsiteY0" fmla="*/ 2129 h 110642"/>
              <a:gd name="connsiteX1" fmla="*/ 325738 w 510247"/>
              <a:gd name="connsiteY1" fmla="*/ 6892 h 110642"/>
              <a:gd name="connsiteX2" fmla="*/ 109838 w 510247"/>
              <a:gd name="connsiteY2" fmla="*/ 59279 h 110642"/>
              <a:gd name="connsiteX3" fmla="*/ 301 w 510247"/>
              <a:gd name="connsiteY3" fmla="*/ 110079 h 110642"/>
              <a:gd name="connsiteX4" fmla="*/ 74913 w 510247"/>
              <a:gd name="connsiteY4" fmla="*/ 87854 h 110642"/>
              <a:gd name="connsiteX5" fmla="*/ 278113 w 510247"/>
              <a:gd name="connsiteY5" fmla="*/ 21179 h 110642"/>
              <a:gd name="connsiteX6" fmla="*/ 509888 w 510247"/>
              <a:gd name="connsiteY6" fmla="*/ 2129 h 110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0247" h="110642">
                <a:moveTo>
                  <a:pt x="509888" y="2129"/>
                </a:moveTo>
                <a:cubicBezTo>
                  <a:pt x="517825" y="-252"/>
                  <a:pt x="392413" y="-2633"/>
                  <a:pt x="325738" y="6892"/>
                </a:cubicBezTo>
                <a:cubicBezTo>
                  <a:pt x="259063" y="16417"/>
                  <a:pt x="164077" y="42081"/>
                  <a:pt x="109838" y="59279"/>
                </a:cubicBezTo>
                <a:cubicBezTo>
                  <a:pt x="55598" y="76477"/>
                  <a:pt x="6122" y="105317"/>
                  <a:pt x="301" y="110079"/>
                </a:cubicBezTo>
                <a:cubicBezTo>
                  <a:pt x="-5520" y="114841"/>
                  <a:pt x="74913" y="87854"/>
                  <a:pt x="74913" y="87854"/>
                </a:cubicBezTo>
                <a:cubicBezTo>
                  <a:pt x="121215" y="73037"/>
                  <a:pt x="208263" y="35466"/>
                  <a:pt x="278113" y="21179"/>
                </a:cubicBezTo>
                <a:cubicBezTo>
                  <a:pt x="347963" y="6892"/>
                  <a:pt x="501951" y="4510"/>
                  <a:pt x="509888" y="2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: 図形 1031">
            <a:extLst>
              <a:ext uri="{FF2B5EF4-FFF2-40B4-BE49-F238E27FC236}">
                <a16:creationId xmlns:a16="http://schemas.microsoft.com/office/drawing/2014/main" id="{028753D4-A59B-4F3C-A3BF-9E6A37E39919}"/>
              </a:ext>
            </a:extLst>
          </p:cNvPr>
          <p:cNvSpPr/>
          <p:nvPr/>
        </p:nvSpPr>
        <p:spPr>
          <a:xfrm>
            <a:off x="2031882" y="2780182"/>
            <a:ext cx="151320" cy="335860"/>
          </a:xfrm>
          <a:custGeom>
            <a:avLst/>
            <a:gdLst>
              <a:gd name="connsiteX0" fmla="*/ 150931 w 151320"/>
              <a:gd name="connsiteY0" fmla="*/ 2706 h 335860"/>
              <a:gd name="connsiteX1" fmla="*/ 49331 w 151320"/>
              <a:gd name="connsiteY1" fmla="*/ 101131 h 335860"/>
              <a:gd name="connsiteX2" fmla="*/ 17581 w 151320"/>
              <a:gd name="connsiteY2" fmla="*/ 172568 h 335860"/>
              <a:gd name="connsiteX3" fmla="*/ 15993 w 151320"/>
              <a:gd name="connsiteY3" fmla="*/ 236068 h 335860"/>
              <a:gd name="connsiteX4" fmla="*/ 23931 w 151320"/>
              <a:gd name="connsiteY4" fmla="*/ 334493 h 335860"/>
              <a:gd name="connsiteX5" fmla="*/ 9643 w 151320"/>
              <a:gd name="connsiteY5" fmla="*/ 288456 h 335860"/>
              <a:gd name="connsiteX6" fmla="*/ 8056 w 151320"/>
              <a:gd name="connsiteY6" fmla="*/ 217018 h 335860"/>
              <a:gd name="connsiteX7" fmla="*/ 150931 w 151320"/>
              <a:gd name="connsiteY7" fmla="*/ 2706 h 335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1320" h="335860">
                <a:moveTo>
                  <a:pt x="150931" y="2706"/>
                </a:moveTo>
                <a:cubicBezTo>
                  <a:pt x="157810" y="-16609"/>
                  <a:pt x="71556" y="72821"/>
                  <a:pt x="49331" y="101131"/>
                </a:cubicBezTo>
                <a:cubicBezTo>
                  <a:pt x="27106" y="129441"/>
                  <a:pt x="23137" y="150079"/>
                  <a:pt x="17581" y="172568"/>
                </a:cubicBezTo>
                <a:cubicBezTo>
                  <a:pt x="12025" y="195058"/>
                  <a:pt x="14935" y="209081"/>
                  <a:pt x="15993" y="236068"/>
                </a:cubicBezTo>
                <a:cubicBezTo>
                  <a:pt x="17051" y="263055"/>
                  <a:pt x="24989" y="325762"/>
                  <a:pt x="23931" y="334493"/>
                </a:cubicBezTo>
                <a:cubicBezTo>
                  <a:pt x="22873" y="343224"/>
                  <a:pt x="12289" y="308035"/>
                  <a:pt x="9643" y="288456"/>
                </a:cubicBezTo>
                <a:cubicBezTo>
                  <a:pt x="6997" y="268877"/>
                  <a:pt x="-9671" y="259616"/>
                  <a:pt x="8056" y="217018"/>
                </a:cubicBezTo>
                <a:cubicBezTo>
                  <a:pt x="25783" y="174420"/>
                  <a:pt x="144052" y="22021"/>
                  <a:pt x="150931" y="27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: 図形 1032">
            <a:extLst>
              <a:ext uri="{FF2B5EF4-FFF2-40B4-BE49-F238E27FC236}">
                <a16:creationId xmlns:a16="http://schemas.microsoft.com/office/drawing/2014/main" id="{B9177A79-BDB5-495E-9F6C-D1F8F5F145F0}"/>
              </a:ext>
            </a:extLst>
          </p:cNvPr>
          <p:cNvSpPr/>
          <p:nvPr/>
        </p:nvSpPr>
        <p:spPr>
          <a:xfrm>
            <a:off x="2004830" y="3055701"/>
            <a:ext cx="47931" cy="344725"/>
          </a:xfrm>
          <a:custGeom>
            <a:avLst/>
            <a:gdLst>
              <a:gd name="connsiteX0" fmla="*/ 25583 w 47931"/>
              <a:gd name="connsiteY0" fmla="*/ 237 h 344725"/>
              <a:gd name="connsiteX1" fmla="*/ 20820 w 47931"/>
              <a:gd name="connsiteY1" fmla="*/ 222487 h 344725"/>
              <a:gd name="connsiteX2" fmla="*/ 14470 w 47931"/>
              <a:gd name="connsiteY2" fmla="*/ 274874 h 344725"/>
              <a:gd name="connsiteX3" fmla="*/ 183 w 47931"/>
              <a:gd name="connsiteY3" fmla="*/ 344724 h 344725"/>
              <a:gd name="connsiteX4" fmla="*/ 25583 w 47931"/>
              <a:gd name="connsiteY4" fmla="*/ 276462 h 344725"/>
              <a:gd name="connsiteX5" fmla="*/ 47808 w 47931"/>
              <a:gd name="connsiteY5" fmla="*/ 181212 h 344725"/>
              <a:gd name="connsiteX6" fmla="*/ 25583 w 47931"/>
              <a:gd name="connsiteY6" fmla="*/ 237 h 3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931" h="344725">
                <a:moveTo>
                  <a:pt x="25583" y="237"/>
                </a:moveTo>
                <a:cubicBezTo>
                  <a:pt x="21085" y="7116"/>
                  <a:pt x="22672" y="176714"/>
                  <a:pt x="20820" y="222487"/>
                </a:cubicBezTo>
                <a:cubicBezTo>
                  <a:pt x="18968" y="268260"/>
                  <a:pt x="17909" y="254501"/>
                  <a:pt x="14470" y="274874"/>
                </a:cubicBezTo>
                <a:cubicBezTo>
                  <a:pt x="11031" y="295247"/>
                  <a:pt x="-1669" y="344459"/>
                  <a:pt x="183" y="344724"/>
                </a:cubicBezTo>
                <a:cubicBezTo>
                  <a:pt x="2035" y="344989"/>
                  <a:pt x="17646" y="303714"/>
                  <a:pt x="25583" y="276462"/>
                </a:cubicBezTo>
                <a:cubicBezTo>
                  <a:pt x="33520" y="249210"/>
                  <a:pt x="45956" y="224868"/>
                  <a:pt x="47808" y="181212"/>
                </a:cubicBezTo>
                <a:cubicBezTo>
                  <a:pt x="49660" y="137556"/>
                  <a:pt x="30081" y="-6642"/>
                  <a:pt x="25583" y="2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: 図形 1033">
            <a:extLst>
              <a:ext uri="{FF2B5EF4-FFF2-40B4-BE49-F238E27FC236}">
                <a16:creationId xmlns:a16="http://schemas.microsoft.com/office/drawing/2014/main" id="{7A6B6E10-EA57-4F01-A8A1-C0199EB550AD}"/>
              </a:ext>
            </a:extLst>
          </p:cNvPr>
          <p:cNvSpPr/>
          <p:nvPr/>
        </p:nvSpPr>
        <p:spPr>
          <a:xfrm>
            <a:off x="2002592" y="3478120"/>
            <a:ext cx="88618" cy="243565"/>
          </a:xfrm>
          <a:custGeom>
            <a:avLst/>
            <a:gdLst>
              <a:gd name="connsiteX0" fmla="*/ 4008 w 88618"/>
              <a:gd name="connsiteY0" fmla="*/ 93 h 243565"/>
              <a:gd name="connsiteX1" fmla="*/ 10358 w 88618"/>
              <a:gd name="connsiteY1" fmla="*/ 133443 h 243565"/>
              <a:gd name="connsiteX2" fmla="*/ 32583 w 88618"/>
              <a:gd name="connsiteY2" fmla="*/ 174718 h 243565"/>
              <a:gd name="connsiteX3" fmla="*/ 84971 w 88618"/>
              <a:gd name="connsiteY3" fmla="*/ 241393 h 243565"/>
              <a:gd name="connsiteX4" fmla="*/ 75446 w 88618"/>
              <a:gd name="connsiteY4" fmla="*/ 220755 h 243565"/>
              <a:gd name="connsiteX5" fmla="*/ 5596 w 88618"/>
              <a:gd name="connsiteY5" fmla="*/ 155668 h 243565"/>
              <a:gd name="connsiteX6" fmla="*/ 4008 w 88618"/>
              <a:gd name="connsiteY6" fmla="*/ 93 h 24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618" h="243565">
                <a:moveTo>
                  <a:pt x="4008" y="93"/>
                </a:moveTo>
                <a:cubicBezTo>
                  <a:pt x="4802" y="-3611"/>
                  <a:pt x="5596" y="104339"/>
                  <a:pt x="10358" y="133443"/>
                </a:cubicBezTo>
                <a:cubicBezTo>
                  <a:pt x="15120" y="162547"/>
                  <a:pt x="20148" y="156726"/>
                  <a:pt x="32583" y="174718"/>
                </a:cubicBezTo>
                <a:cubicBezTo>
                  <a:pt x="45019" y="192710"/>
                  <a:pt x="77827" y="233720"/>
                  <a:pt x="84971" y="241393"/>
                </a:cubicBezTo>
                <a:cubicBezTo>
                  <a:pt x="92115" y="249066"/>
                  <a:pt x="88675" y="235043"/>
                  <a:pt x="75446" y="220755"/>
                </a:cubicBezTo>
                <a:cubicBezTo>
                  <a:pt x="62217" y="206468"/>
                  <a:pt x="16709" y="188476"/>
                  <a:pt x="5596" y="155668"/>
                </a:cubicBezTo>
                <a:cubicBezTo>
                  <a:pt x="-5517" y="122860"/>
                  <a:pt x="3214" y="3797"/>
                  <a:pt x="4008" y="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: 図形 1034">
            <a:extLst>
              <a:ext uri="{FF2B5EF4-FFF2-40B4-BE49-F238E27FC236}">
                <a16:creationId xmlns:a16="http://schemas.microsoft.com/office/drawing/2014/main" id="{18E16EC5-FA26-4A3E-AB8B-0520A242509F}"/>
              </a:ext>
            </a:extLst>
          </p:cNvPr>
          <p:cNvSpPr/>
          <p:nvPr/>
        </p:nvSpPr>
        <p:spPr>
          <a:xfrm>
            <a:off x="1996802" y="3795711"/>
            <a:ext cx="65504" cy="263932"/>
          </a:xfrm>
          <a:custGeom>
            <a:avLst/>
            <a:gdLst>
              <a:gd name="connsiteX0" fmla="*/ 273 w 65504"/>
              <a:gd name="connsiteY0" fmla="*/ 2 h 263932"/>
              <a:gd name="connsiteX1" fmla="*/ 30436 w 65504"/>
              <a:gd name="connsiteY1" fmla="*/ 115889 h 263932"/>
              <a:gd name="connsiteX2" fmla="*/ 47898 w 65504"/>
              <a:gd name="connsiteY2" fmla="*/ 171452 h 263932"/>
              <a:gd name="connsiteX3" fmla="*/ 65361 w 65504"/>
              <a:gd name="connsiteY3" fmla="*/ 263527 h 263932"/>
              <a:gd name="connsiteX4" fmla="*/ 55836 w 65504"/>
              <a:gd name="connsiteY4" fmla="*/ 201614 h 263932"/>
              <a:gd name="connsiteX5" fmla="*/ 49486 w 65504"/>
              <a:gd name="connsiteY5" fmla="*/ 119064 h 263932"/>
              <a:gd name="connsiteX6" fmla="*/ 273 w 65504"/>
              <a:gd name="connsiteY6" fmla="*/ 2 h 2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504" h="263932">
                <a:moveTo>
                  <a:pt x="273" y="2"/>
                </a:moveTo>
                <a:cubicBezTo>
                  <a:pt x="-2902" y="-527"/>
                  <a:pt x="22498" y="87314"/>
                  <a:pt x="30436" y="115889"/>
                </a:cubicBezTo>
                <a:cubicBezTo>
                  <a:pt x="38374" y="144464"/>
                  <a:pt x="42077" y="146846"/>
                  <a:pt x="47898" y="171452"/>
                </a:cubicBezTo>
                <a:cubicBezTo>
                  <a:pt x="53719" y="196058"/>
                  <a:pt x="64038" y="258500"/>
                  <a:pt x="65361" y="263527"/>
                </a:cubicBezTo>
                <a:cubicBezTo>
                  <a:pt x="66684" y="268554"/>
                  <a:pt x="58482" y="225691"/>
                  <a:pt x="55836" y="201614"/>
                </a:cubicBezTo>
                <a:cubicBezTo>
                  <a:pt x="53190" y="177537"/>
                  <a:pt x="58217" y="148697"/>
                  <a:pt x="49486" y="119064"/>
                </a:cubicBezTo>
                <a:cubicBezTo>
                  <a:pt x="40755" y="89431"/>
                  <a:pt x="3448" y="531"/>
                  <a:pt x="273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: 図形 1035">
            <a:extLst>
              <a:ext uri="{FF2B5EF4-FFF2-40B4-BE49-F238E27FC236}">
                <a16:creationId xmlns:a16="http://schemas.microsoft.com/office/drawing/2014/main" id="{A5B11485-4117-4ABF-A658-FCDF332B5D63}"/>
              </a:ext>
            </a:extLst>
          </p:cNvPr>
          <p:cNvSpPr/>
          <p:nvPr/>
        </p:nvSpPr>
        <p:spPr>
          <a:xfrm>
            <a:off x="2262492" y="4108608"/>
            <a:ext cx="221093" cy="179523"/>
          </a:xfrm>
          <a:custGeom>
            <a:avLst/>
            <a:gdLst>
              <a:gd name="connsiteX0" fmla="*/ 2871 w 221093"/>
              <a:gd name="connsiteY0" fmla="*/ 1430 h 179523"/>
              <a:gd name="connsiteX1" fmla="*/ 118758 w 221093"/>
              <a:gd name="connsiteY1" fmla="*/ 131605 h 179523"/>
              <a:gd name="connsiteX2" fmla="*/ 220358 w 221093"/>
              <a:gd name="connsiteY2" fmla="*/ 179230 h 179523"/>
              <a:gd name="connsiteX3" fmla="*/ 158446 w 221093"/>
              <a:gd name="connsiteY3" fmla="*/ 147480 h 179523"/>
              <a:gd name="connsiteX4" fmla="*/ 45733 w 221093"/>
              <a:gd name="connsiteY4" fmla="*/ 66517 h 179523"/>
              <a:gd name="connsiteX5" fmla="*/ 2871 w 221093"/>
              <a:gd name="connsiteY5" fmla="*/ 1430 h 179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1093" h="179523">
                <a:moveTo>
                  <a:pt x="2871" y="1430"/>
                </a:moveTo>
                <a:cubicBezTo>
                  <a:pt x="15042" y="12278"/>
                  <a:pt x="82510" y="101972"/>
                  <a:pt x="118758" y="131605"/>
                </a:cubicBezTo>
                <a:cubicBezTo>
                  <a:pt x="155006" y="161238"/>
                  <a:pt x="213743" y="176584"/>
                  <a:pt x="220358" y="179230"/>
                </a:cubicBezTo>
                <a:cubicBezTo>
                  <a:pt x="226973" y="181876"/>
                  <a:pt x="187550" y="166265"/>
                  <a:pt x="158446" y="147480"/>
                </a:cubicBezTo>
                <a:cubicBezTo>
                  <a:pt x="129342" y="128695"/>
                  <a:pt x="71927" y="88742"/>
                  <a:pt x="45733" y="66517"/>
                </a:cubicBezTo>
                <a:cubicBezTo>
                  <a:pt x="19539" y="44292"/>
                  <a:pt x="-9300" y="-9418"/>
                  <a:pt x="2871" y="14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: 図形 1037">
            <a:extLst>
              <a:ext uri="{FF2B5EF4-FFF2-40B4-BE49-F238E27FC236}">
                <a16:creationId xmlns:a16="http://schemas.microsoft.com/office/drawing/2014/main" id="{19CB8BA6-D984-4A1F-BCC1-9AB989276080}"/>
              </a:ext>
            </a:extLst>
          </p:cNvPr>
          <p:cNvSpPr/>
          <p:nvPr/>
        </p:nvSpPr>
        <p:spPr>
          <a:xfrm>
            <a:off x="2930025" y="3941750"/>
            <a:ext cx="134056" cy="214783"/>
          </a:xfrm>
          <a:custGeom>
            <a:avLst/>
            <a:gdLst>
              <a:gd name="connsiteX0" fmla="*/ 133850 w 134056"/>
              <a:gd name="connsiteY0" fmla="*/ 13 h 214783"/>
              <a:gd name="connsiteX1" fmla="*/ 105275 w 134056"/>
              <a:gd name="connsiteY1" fmla="*/ 84150 h 214783"/>
              <a:gd name="connsiteX2" fmla="*/ 60825 w 134056"/>
              <a:gd name="connsiteY2" fmla="*/ 155588 h 214783"/>
              <a:gd name="connsiteX3" fmla="*/ 500 w 134056"/>
              <a:gd name="connsiteY3" fmla="*/ 214325 h 214783"/>
              <a:gd name="connsiteX4" fmla="*/ 33838 w 134056"/>
              <a:gd name="connsiteY4" fmla="*/ 180988 h 214783"/>
              <a:gd name="connsiteX5" fmla="*/ 65588 w 134056"/>
              <a:gd name="connsiteY5" fmla="*/ 146063 h 214783"/>
              <a:gd name="connsiteX6" fmla="*/ 90988 w 134056"/>
              <a:gd name="connsiteY6" fmla="*/ 90500 h 214783"/>
              <a:gd name="connsiteX7" fmla="*/ 133850 w 134056"/>
              <a:gd name="connsiteY7" fmla="*/ 13 h 21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56" h="214783">
                <a:moveTo>
                  <a:pt x="133850" y="13"/>
                </a:moveTo>
                <a:cubicBezTo>
                  <a:pt x="136231" y="-1045"/>
                  <a:pt x="117446" y="58221"/>
                  <a:pt x="105275" y="84150"/>
                </a:cubicBezTo>
                <a:cubicBezTo>
                  <a:pt x="93104" y="110079"/>
                  <a:pt x="78287" y="133892"/>
                  <a:pt x="60825" y="155588"/>
                </a:cubicBezTo>
                <a:cubicBezTo>
                  <a:pt x="43363" y="177284"/>
                  <a:pt x="4998" y="210092"/>
                  <a:pt x="500" y="214325"/>
                </a:cubicBezTo>
                <a:cubicBezTo>
                  <a:pt x="-3998" y="218558"/>
                  <a:pt x="22990" y="192365"/>
                  <a:pt x="33838" y="180988"/>
                </a:cubicBezTo>
                <a:cubicBezTo>
                  <a:pt x="44686" y="169611"/>
                  <a:pt x="56063" y="161144"/>
                  <a:pt x="65588" y="146063"/>
                </a:cubicBezTo>
                <a:cubicBezTo>
                  <a:pt x="75113" y="130982"/>
                  <a:pt x="78817" y="110344"/>
                  <a:pt x="90988" y="90500"/>
                </a:cubicBezTo>
                <a:cubicBezTo>
                  <a:pt x="103159" y="70656"/>
                  <a:pt x="131469" y="1071"/>
                  <a:pt x="133850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: 図形 1038">
            <a:extLst>
              <a:ext uri="{FF2B5EF4-FFF2-40B4-BE49-F238E27FC236}">
                <a16:creationId xmlns:a16="http://schemas.microsoft.com/office/drawing/2014/main" id="{D88CDB0A-AEAA-4B39-888C-8FBA8EC1DFAF}"/>
              </a:ext>
            </a:extLst>
          </p:cNvPr>
          <p:cNvSpPr/>
          <p:nvPr/>
        </p:nvSpPr>
        <p:spPr>
          <a:xfrm>
            <a:off x="3079743" y="3516092"/>
            <a:ext cx="72673" cy="262383"/>
          </a:xfrm>
          <a:custGeom>
            <a:avLst/>
            <a:gdLst>
              <a:gd name="connsiteX0" fmla="*/ 58745 w 72673"/>
              <a:gd name="connsiteY0" fmla="*/ 221 h 262383"/>
              <a:gd name="connsiteX1" fmla="*/ 42870 w 72673"/>
              <a:gd name="connsiteY1" fmla="*/ 181196 h 262383"/>
              <a:gd name="connsiteX2" fmla="*/ 7 w 72673"/>
              <a:gd name="connsiteY2" fmla="*/ 262158 h 262383"/>
              <a:gd name="connsiteX3" fmla="*/ 39695 w 72673"/>
              <a:gd name="connsiteY3" fmla="*/ 203421 h 262383"/>
              <a:gd name="connsiteX4" fmla="*/ 71445 w 72673"/>
              <a:gd name="connsiteY4" fmla="*/ 144683 h 262383"/>
              <a:gd name="connsiteX5" fmla="*/ 58745 w 72673"/>
              <a:gd name="connsiteY5" fmla="*/ 221 h 262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673" h="262383">
                <a:moveTo>
                  <a:pt x="58745" y="221"/>
                </a:moveTo>
                <a:cubicBezTo>
                  <a:pt x="53983" y="6306"/>
                  <a:pt x="52660" y="137540"/>
                  <a:pt x="42870" y="181196"/>
                </a:cubicBezTo>
                <a:cubicBezTo>
                  <a:pt x="33080" y="224852"/>
                  <a:pt x="536" y="258454"/>
                  <a:pt x="7" y="262158"/>
                </a:cubicBezTo>
                <a:cubicBezTo>
                  <a:pt x="-522" y="265862"/>
                  <a:pt x="27789" y="223000"/>
                  <a:pt x="39695" y="203421"/>
                </a:cubicBezTo>
                <a:cubicBezTo>
                  <a:pt x="51601" y="183842"/>
                  <a:pt x="66153" y="174316"/>
                  <a:pt x="71445" y="144683"/>
                </a:cubicBezTo>
                <a:cubicBezTo>
                  <a:pt x="76737" y="115050"/>
                  <a:pt x="63507" y="-5864"/>
                  <a:pt x="58745" y="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: 図形 1039">
            <a:extLst>
              <a:ext uri="{FF2B5EF4-FFF2-40B4-BE49-F238E27FC236}">
                <a16:creationId xmlns:a16="http://schemas.microsoft.com/office/drawing/2014/main" id="{9B924835-CDD7-4F0C-A362-42FDEF45E0AC}"/>
              </a:ext>
            </a:extLst>
          </p:cNvPr>
          <p:cNvSpPr/>
          <p:nvPr/>
        </p:nvSpPr>
        <p:spPr>
          <a:xfrm>
            <a:off x="2694541" y="2658570"/>
            <a:ext cx="371715" cy="288153"/>
          </a:xfrm>
          <a:custGeom>
            <a:avLst/>
            <a:gdLst>
              <a:gd name="connsiteX0" fmla="*/ 1034 w 371715"/>
              <a:gd name="connsiteY0" fmla="*/ 2080 h 288153"/>
              <a:gd name="connsiteX1" fmla="*/ 110572 w 371715"/>
              <a:gd name="connsiteY1" fmla="*/ 51293 h 288153"/>
              <a:gd name="connsiteX2" fmla="*/ 283609 w 371715"/>
              <a:gd name="connsiteY2" fmla="*/ 179880 h 288153"/>
              <a:gd name="connsiteX3" fmla="*/ 367747 w 371715"/>
              <a:gd name="connsiteY3" fmla="*/ 283068 h 288153"/>
              <a:gd name="connsiteX4" fmla="*/ 350284 w 371715"/>
              <a:gd name="connsiteY4" fmla="*/ 265605 h 288153"/>
              <a:gd name="connsiteX5" fmla="*/ 282022 w 371715"/>
              <a:gd name="connsiteY5" fmla="*/ 206868 h 288153"/>
              <a:gd name="connsiteX6" fmla="*/ 174072 w 371715"/>
              <a:gd name="connsiteY6" fmla="*/ 113205 h 288153"/>
              <a:gd name="connsiteX7" fmla="*/ 1034 w 371715"/>
              <a:gd name="connsiteY7" fmla="*/ 2080 h 288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1715" h="288153">
                <a:moveTo>
                  <a:pt x="1034" y="2080"/>
                </a:moveTo>
                <a:cubicBezTo>
                  <a:pt x="-9549" y="-8239"/>
                  <a:pt x="63476" y="21660"/>
                  <a:pt x="110572" y="51293"/>
                </a:cubicBezTo>
                <a:cubicBezTo>
                  <a:pt x="157668" y="80926"/>
                  <a:pt x="240747" y="141251"/>
                  <a:pt x="283609" y="179880"/>
                </a:cubicBezTo>
                <a:cubicBezTo>
                  <a:pt x="326472" y="218509"/>
                  <a:pt x="356635" y="268781"/>
                  <a:pt x="367747" y="283068"/>
                </a:cubicBezTo>
                <a:cubicBezTo>
                  <a:pt x="378860" y="297356"/>
                  <a:pt x="364572" y="278305"/>
                  <a:pt x="350284" y="265605"/>
                </a:cubicBezTo>
                <a:cubicBezTo>
                  <a:pt x="335997" y="252905"/>
                  <a:pt x="282022" y="206868"/>
                  <a:pt x="282022" y="206868"/>
                </a:cubicBezTo>
                <a:cubicBezTo>
                  <a:pt x="252653" y="181468"/>
                  <a:pt x="219580" y="146542"/>
                  <a:pt x="174072" y="113205"/>
                </a:cubicBezTo>
                <a:cubicBezTo>
                  <a:pt x="128564" y="79868"/>
                  <a:pt x="11617" y="12399"/>
                  <a:pt x="1034" y="20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: 図形 1040">
            <a:extLst>
              <a:ext uri="{FF2B5EF4-FFF2-40B4-BE49-F238E27FC236}">
                <a16:creationId xmlns:a16="http://schemas.microsoft.com/office/drawing/2014/main" id="{83A5542E-F582-4777-9ACA-912F75CD3574}"/>
              </a:ext>
            </a:extLst>
          </p:cNvPr>
          <p:cNvSpPr/>
          <p:nvPr/>
        </p:nvSpPr>
        <p:spPr>
          <a:xfrm>
            <a:off x="3071820" y="2973368"/>
            <a:ext cx="84696" cy="337838"/>
          </a:xfrm>
          <a:custGeom>
            <a:avLst/>
            <a:gdLst>
              <a:gd name="connsiteX0" fmla="*/ 1580 w 84696"/>
              <a:gd name="connsiteY0" fmla="*/ 1607 h 337838"/>
              <a:gd name="connsiteX1" fmla="*/ 55555 w 84696"/>
              <a:gd name="connsiteY1" fmla="*/ 147657 h 337838"/>
              <a:gd name="connsiteX2" fmla="*/ 84130 w 84696"/>
              <a:gd name="connsiteY2" fmla="*/ 331807 h 337838"/>
              <a:gd name="connsiteX3" fmla="*/ 73018 w 84696"/>
              <a:gd name="connsiteY3" fmla="*/ 282595 h 337838"/>
              <a:gd name="connsiteX4" fmla="*/ 53968 w 84696"/>
              <a:gd name="connsiteY4" fmla="*/ 176232 h 337838"/>
              <a:gd name="connsiteX5" fmla="*/ 19043 w 84696"/>
              <a:gd name="connsiteY5" fmla="*/ 76220 h 337838"/>
              <a:gd name="connsiteX6" fmla="*/ 1580 w 84696"/>
              <a:gd name="connsiteY6" fmla="*/ 1607 h 337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696" h="337838">
                <a:moveTo>
                  <a:pt x="1580" y="1607"/>
                </a:moveTo>
                <a:cubicBezTo>
                  <a:pt x="7665" y="13513"/>
                  <a:pt x="41797" y="92624"/>
                  <a:pt x="55555" y="147657"/>
                </a:cubicBezTo>
                <a:cubicBezTo>
                  <a:pt x="69313" y="202690"/>
                  <a:pt x="81220" y="309317"/>
                  <a:pt x="84130" y="331807"/>
                </a:cubicBezTo>
                <a:cubicBezTo>
                  <a:pt x="87040" y="354297"/>
                  <a:pt x="78045" y="308524"/>
                  <a:pt x="73018" y="282595"/>
                </a:cubicBezTo>
                <a:cubicBezTo>
                  <a:pt x="67991" y="256666"/>
                  <a:pt x="62964" y="210628"/>
                  <a:pt x="53968" y="176232"/>
                </a:cubicBezTo>
                <a:cubicBezTo>
                  <a:pt x="44972" y="141836"/>
                  <a:pt x="29891" y="105589"/>
                  <a:pt x="19043" y="76220"/>
                </a:cubicBezTo>
                <a:cubicBezTo>
                  <a:pt x="8195" y="46851"/>
                  <a:pt x="-4505" y="-10299"/>
                  <a:pt x="1580" y="16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: 図形 1041">
            <a:extLst>
              <a:ext uri="{FF2B5EF4-FFF2-40B4-BE49-F238E27FC236}">
                <a16:creationId xmlns:a16="http://schemas.microsoft.com/office/drawing/2014/main" id="{7A78CCC5-1E5E-4B94-9807-DE32B9107E4D}"/>
              </a:ext>
            </a:extLst>
          </p:cNvPr>
          <p:cNvSpPr/>
          <p:nvPr/>
        </p:nvSpPr>
        <p:spPr>
          <a:xfrm>
            <a:off x="3169638" y="3379376"/>
            <a:ext cx="22320" cy="272121"/>
          </a:xfrm>
          <a:custGeom>
            <a:avLst/>
            <a:gdLst>
              <a:gd name="connsiteX0" fmla="*/ 2187 w 22320"/>
              <a:gd name="connsiteY0" fmla="*/ 1999 h 272121"/>
              <a:gd name="connsiteX1" fmla="*/ 18062 w 22320"/>
              <a:gd name="connsiteY1" fmla="*/ 260762 h 272121"/>
              <a:gd name="connsiteX2" fmla="*/ 21237 w 22320"/>
              <a:gd name="connsiteY2" fmla="*/ 217899 h 272121"/>
              <a:gd name="connsiteX3" fmla="*/ 2187 w 22320"/>
              <a:gd name="connsiteY3" fmla="*/ 143287 h 272121"/>
              <a:gd name="connsiteX4" fmla="*/ 2187 w 22320"/>
              <a:gd name="connsiteY4" fmla="*/ 1999 h 27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20" h="272121">
                <a:moveTo>
                  <a:pt x="2187" y="1999"/>
                </a:moveTo>
                <a:cubicBezTo>
                  <a:pt x="4833" y="21578"/>
                  <a:pt x="14887" y="224779"/>
                  <a:pt x="18062" y="260762"/>
                </a:cubicBezTo>
                <a:cubicBezTo>
                  <a:pt x="21237" y="296745"/>
                  <a:pt x="23883" y="237478"/>
                  <a:pt x="21237" y="217899"/>
                </a:cubicBezTo>
                <a:cubicBezTo>
                  <a:pt x="18591" y="198320"/>
                  <a:pt x="5362" y="174243"/>
                  <a:pt x="2187" y="143287"/>
                </a:cubicBezTo>
                <a:cubicBezTo>
                  <a:pt x="-988" y="112331"/>
                  <a:pt x="-459" y="-17580"/>
                  <a:pt x="2187" y="19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: 図形 1042">
            <a:extLst>
              <a:ext uri="{FF2B5EF4-FFF2-40B4-BE49-F238E27FC236}">
                <a16:creationId xmlns:a16="http://schemas.microsoft.com/office/drawing/2014/main" id="{A0091942-5FD4-46A9-861D-FF7FA98EF9DA}"/>
              </a:ext>
            </a:extLst>
          </p:cNvPr>
          <p:cNvSpPr/>
          <p:nvPr/>
        </p:nvSpPr>
        <p:spPr>
          <a:xfrm>
            <a:off x="2355708" y="3203573"/>
            <a:ext cx="108094" cy="185891"/>
          </a:xfrm>
          <a:custGeom>
            <a:avLst/>
            <a:gdLst>
              <a:gd name="connsiteX0" fmla="*/ 46180 w 108094"/>
              <a:gd name="connsiteY0" fmla="*/ 41277 h 185891"/>
              <a:gd name="connsiteX1" fmla="*/ 69992 w 108094"/>
              <a:gd name="connsiteY1" fmla="*/ 101602 h 185891"/>
              <a:gd name="connsiteX2" fmla="*/ 31892 w 108094"/>
              <a:gd name="connsiteY2" fmla="*/ 155577 h 185891"/>
              <a:gd name="connsiteX3" fmla="*/ 142 w 108094"/>
              <a:gd name="connsiteY3" fmla="*/ 185740 h 185891"/>
              <a:gd name="connsiteX4" fmla="*/ 22367 w 108094"/>
              <a:gd name="connsiteY4" fmla="*/ 166690 h 185891"/>
              <a:gd name="connsiteX5" fmla="*/ 71580 w 108094"/>
              <a:gd name="connsiteY5" fmla="*/ 153990 h 185891"/>
              <a:gd name="connsiteX6" fmla="*/ 81105 w 108094"/>
              <a:gd name="connsiteY6" fmla="*/ 119065 h 185891"/>
              <a:gd name="connsiteX7" fmla="*/ 108092 w 108094"/>
              <a:gd name="connsiteY7" fmla="*/ 85727 h 185891"/>
              <a:gd name="connsiteX8" fmla="*/ 82692 w 108094"/>
              <a:gd name="connsiteY8" fmla="*/ 2 h 185891"/>
              <a:gd name="connsiteX9" fmla="*/ 81105 w 108094"/>
              <a:gd name="connsiteY9" fmla="*/ 82552 h 185891"/>
              <a:gd name="connsiteX10" fmla="*/ 46180 w 108094"/>
              <a:gd name="connsiteY10" fmla="*/ 41277 h 185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8094" h="185891">
                <a:moveTo>
                  <a:pt x="46180" y="41277"/>
                </a:moveTo>
                <a:cubicBezTo>
                  <a:pt x="44328" y="44452"/>
                  <a:pt x="72373" y="82552"/>
                  <a:pt x="69992" y="101602"/>
                </a:cubicBezTo>
                <a:cubicBezTo>
                  <a:pt x="67611" y="120652"/>
                  <a:pt x="43534" y="141554"/>
                  <a:pt x="31892" y="155577"/>
                </a:cubicBezTo>
                <a:cubicBezTo>
                  <a:pt x="20250" y="169600"/>
                  <a:pt x="1729" y="183888"/>
                  <a:pt x="142" y="185740"/>
                </a:cubicBezTo>
                <a:cubicBezTo>
                  <a:pt x="-1445" y="187592"/>
                  <a:pt x="10461" y="171982"/>
                  <a:pt x="22367" y="166690"/>
                </a:cubicBezTo>
                <a:cubicBezTo>
                  <a:pt x="34273" y="161398"/>
                  <a:pt x="61790" y="161927"/>
                  <a:pt x="71580" y="153990"/>
                </a:cubicBezTo>
                <a:cubicBezTo>
                  <a:pt x="81370" y="146053"/>
                  <a:pt x="75020" y="130442"/>
                  <a:pt x="81105" y="119065"/>
                </a:cubicBezTo>
                <a:cubicBezTo>
                  <a:pt x="87190" y="107688"/>
                  <a:pt x="107828" y="105571"/>
                  <a:pt x="108092" y="85727"/>
                </a:cubicBezTo>
                <a:cubicBezTo>
                  <a:pt x="108356" y="65883"/>
                  <a:pt x="87190" y="531"/>
                  <a:pt x="82692" y="2"/>
                </a:cubicBezTo>
                <a:cubicBezTo>
                  <a:pt x="78194" y="-527"/>
                  <a:pt x="83486" y="74615"/>
                  <a:pt x="81105" y="82552"/>
                </a:cubicBezTo>
                <a:cubicBezTo>
                  <a:pt x="78724" y="90489"/>
                  <a:pt x="48032" y="38102"/>
                  <a:pt x="46180" y="41277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: 図形 1043">
            <a:extLst>
              <a:ext uri="{FF2B5EF4-FFF2-40B4-BE49-F238E27FC236}">
                <a16:creationId xmlns:a16="http://schemas.microsoft.com/office/drawing/2014/main" id="{05ADAF9A-A9E3-4B54-9702-CA31F6483EE9}"/>
              </a:ext>
            </a:extLst>
          </p:cNvPr>
          <p:cNvSpPr/>
          <p:nvPr/>
        </p:nvSpPr>
        <p:spPr>
          <a:xfrm>
            <a:off x="2320867" y="3403384"/>
            <a:ext cx="115653" cy="267587"/>
          </a:xfrm>
          <a:custGeom>
            <a:avLst/>
            <a:gdLst>
              <a:gd name="connsiteX0" fmla="*/ 114358 w 115653"/>
              <a:gd name="connsiteY0" fmla="*/ 216 h 267587"/>
              <a:gd name="connsiteX1" fmla="*/ 77846 w 115653"/>
              <a:gd name="connsiteY1" fmla="*/ 125629 h 267587"/>
              <a:gd name="connsiteX2" fmla="*/ 57208 w 115653"/>
              <a:gd name="connsiteY2" fmla="*/ 165316 h 267587"/>
              <a:gd name="connsiteX3" fmla="*/ 55621 w 115653"/>
              <a:gd name="connsiteY3" fmla="*/ 181191 h 267587"/>
              <a:gd name="connsiteX4" fmla="*/ 60383 w 115653"/>
              <a:gd name="connsiteY4" fmla="*/ 212941 h 267587"/>
              <a:gd name="connsiteX5" fmla="*/ 98483 w 115653"/>
              <a:gd name="connsiteY5" fmla="*/ 265329 h 267587"/>
              <a:gd name="connsiteX6" fmla="*/ 84196 w 115653"/>
              <a:gd name="connsiteY6" fmla="*/ 255804 h 267587"/>
              <a:gd name="connsiteX7" fmla="*/ 25458 w 115653"/>
              <a:gd name="connsiteY7" fmla="*/ 235166 h 267587"/>
              <a:gd name="connsiteX8" fmla="*/ 15933 w 115653"/>
              <a:gd name="connsiteY8" fmla="*/ 224054 h 267587"/>
              <a:gd name="connsiteX9" fmla="*/ 58 w 115653"/>
              <a:gd name="connsiteY9" fmla="*/ 187541 h 267587"/>
              <a:gd name="connsiteX10" fmla="*/ 11171 w 115653"/>
              <a:gd name="connsiteY10" fmla="*/ 122454 h 267587"/>
              <a:gd name="connsiteX11" fmla="*/ 27046 w 115653"/>
              <a:gd name="connsiteY11" fmla="*/ 95466 h 267587"/>
              <a:gd name="connsiteX12" fmla="*/ 114358 w 115653"/>
              <a:gd name="connsiteY12" fmla="*/ 216 h 26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653" h="267587">
                <a:moveTo>
                  <a:pt x="114358" y="216"/>
                </a:moveTo>
                <a:cubicBezTo>
                  <a:pt x="122825" y="5243"/>
                  <a:pt x="87371" y="98112"/>
                  <a:pt x="77846" y="125629"/>
                </a:cubicBezTo>
                <a:cubicBezTo>
                  <a:pt x="68321" y="153146"/>
                  <a:pt x="60912" y="156056"/>
                  <a:pt x="57208" y="165316"/>
                </a:cubicBezTo>
                <a:cubicBezTo>
                  <a:pt x="53504" y="174576"/>
                  <a:pt x="55092" y="173254"/>
                  <a:pt x="55621" y="181191"/>
                </a:cubicBezTo>
                <a:cubicBezTo>
                  <a:pt x="56150" y="189129"/>
                  <a:pt x="53239" y="198918"/>
                  <a:pt x="60383" y="212941"/>
                </a:cubicBezTo>
                <a:cubicBezTo>
                  <a:pt x="67527" y="226964"/>
                  <a:pt x="94514" y="258185"/>
                  <a:pt x="98483" y="265329"/>
                </a:cubicBezTo>
                <a:cubicBezTo>
                  <a:pt x="102452" y="272473"/>
                  <a:pt x="96367" y="260831"/>
                  <a:pt x="84196" y="255804"/>
                </a:cubicBezTo>
                <a:cubicBezTo>
                  <a:pt x="72025" y="250777"/>
                  <a:pt x="36835" y="240458"/>
                  <a:pt x="25458" y="235166"/>
                </a:cubicBezTo>
                <a:cubicBezTo>
                  <a:pt x="14081" y="229874"/>
                  <a:pt x="20166" y="231991"/>
                  <a:pt x="15933" y="224054"/>
                </a:cubicBezTo>
                <a:cubicBezTo>
                  <a:pt x="11700" y="216117"/>
                  <a:pt x="852" y="204474"/>
                  <a:pt x="58" y="187541"/>
                </a:cubicBezTo>
                <a:cubicBezTo>
                  <a:pt x="-736" y="170608"/>
                  <a:pt x="6673" y="137800"/>
                  <a:pt x="11171" y="122454"/>
                </a:cubicBezTo>
                <a:cubicBezTo>
                  <a:pt x="15669" y="107108"/>
                  <a:pt x="16992" y="111606"/>
                  <a:pt x="27046" y="95466"/>
                </a:cubicBezTo>
                <a:cubicBezTo>
                  <a:pt x="37100" y="79326"/>
                  <a:pt x="105891" y="-4811"/>
                  <a:pt x="114358" y="21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: 図形 1044">
            <a:extLst>
              <a:ext uri="{FF2B5EF4-FFF2-40B4-BE49-F238E27FC236}">
                <a16:creationId xmlns:a16="http://schemas.microsoft.com/office/drawing/2014/main" id="{AF23E4CB-5AD6-4EE1-8F26-310B6D35C4BD}"/>
              </a:ext>
            </a:extLst>
          </p:cNvPr>
          <p:cNvSpPr/>
          <p:nvPr/>
        </p:nvSpPr>
        <p:spPr>
          <a:xfrm>
            <a:off x="2657472" y="3518882"/>
            <a:ext cx="109616" cy="129197"/>
          </a:xfrm>
          <a:custGeom>
            <a:avLst/>
            <a:gdLst>
              <a:gd name="connsiteX0" fmla="*/ 3 w 109616"/>
              <a:gd name="connsiteY0" fmla="*/ 606 h 129197"/>
              <a:gd name="connsiteX1" fmla="*/ 85728 w 109616"/>
              <a:gd name="connsiteY1" fmla="*/ 57756 h 129197"/>
              <a:gd name="connsiteX2" fmla="*/ 90491 w 109616"/>
              <a:gd name="connsiteY2" fmla="*/ 129193 h 129197"/>
              <a:gd name="connsiteX3" fmla="*/ 109541 w 109616"/>
              <a:gd name="connsiteY3" fmla="*/ 54581 h 129197"/>
              <a:gd name="connsiteX4" fmla="*/ 82553 w 109616"/>
              <a:gd name="connsiteY4" fmla="*/ 29181 h 129197"/>
              <a:gd name="connsiteX5" fmla="*/ 3 w 109616"/>
              <a:gd name="connsiteY5" fmla="*/ 606 h 129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616" h="129197">
                <a:moveTo>
                  <a:pt x="3" y="606"/>
                </a:moveTo>
                <a:cubicBezTo>
                  <a:pt x="532" y="5369"/>
                  <a:pt x="70647" y="36325"/>
                  <a:pt x="85728" y="57756"/>
                </a:cubicBezTo>
                <a:cubicBezTo>
                  <a:pt x="100809" y="79187"/>
                  <a:pt x="86522" y="129722"/>
                  <a:pt x="90491" y="129193"/>
                </a:cubicBezTo>
                <a:cubicBezTo>
                  <a:pt x="94460" y="128664"/>
                  <a:pt x="110864" y="71250"/>
                  <a:pt x="109541" y="54581"/>
                </a:cubicBezTo>
                <a:cubicBezTo>
                  <a:pt x="108218" y="37912"/>
                  <a:pt x="100015" y="37912"/>
                  <a:pt x="82553" y="29181"/>
                </a:cubicBezTo>
                <a:cubicBezTo>
                  <a:pt x="65091" y="20450"/>
                  <a:pt x="-526" y="-4157"/>
                  <a:pt x="3" y="6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: 図形 1045">
            <a:extLst>
              <a:ext uri="{FF2B5EF4-FFF2-40B4-BE49-F238E27FC236}">
                <a16:creationId xmlns:a16="http://schemas.microsoft.com/office/drawing/2014/main" id="{51ABD1D9-EC7E-4FA5-A48B-BCDF70882F0F}"/>
              </a:ext>
            </a:extLst>
          </p:cNvPr>
          <p:cNvSpPr/>
          <p:nvPr/>
        </p:nvSpPr>
        <p:spPr>
          <a:xfrm>
            <a:off x="2236772" y="3778103"/>
            <a:ext cx="54096" cy="151756"/>
          </a:xfrm>
          <a:custGeom>
            <a:avLst/>
            <a:gdLst>
              <a:gd name="connsiteX0" fmla="*/ 53991 w 54096"/>
              <a:gd name="connsiteY0" fmla="*/ 147 h 151756"/>
              <a:gd name="connsiteX1" fmla="*/ 14303 w 54096"/>
              <a:gd name="connsiteY1" fmla="*/ 55710 h 151756"/>
              <a:gd name="connsiteX2" fmla="*/ 33353 w 54096"/>
              <a:gd name="connsiteY2" fmla="*/ 147785 h 151756"/>
              <a:gd name="connsiteX3" fmla="*/ 33353 w 54096"/>
              <a:gd name="connsiteY3" fmla="*/ 128735 h 151756"/>
              <a:gd name="connsiteX4" fmla="*/ 16 w 54096"/>
              <a:gd name="connsiteY4" fmla="*/ 71585 h 151756"/>
              <a:gd name="connsiteX5" fmla="*/ 53991 w 54096"/>
              <a:gd name="connsiteY5" fmla="*/ 147 h 151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96" h="151756">
                <a:moveTo>
                  <a:pt x="53991" y="147"/>
                </a:moveTo>
                <a:cubicBezTo>
                  <a:pt x="56372" y="-2499"/>
                  <a:pt x="17743" y="31104"/>
                  <a:pt x="14303" y="55710"/>
                </a:cubicBezTo>
                <a:cubicBezTo>
                  <a:pt x="10863" y="80316"/>
                  <a:pt x="30178" y="135614"/>
                  <a:pt x="33353" y="147785"/>
                </a:cubicBezTo>
                <a:cubicBezTo>
                  <a:pt x="36528" y="159956"/>
                  <a:pt x="38909" y="141435"/>
                  <a:pt x="33353" y="128735"/>
                </a:cubicBezTo>
                <a:cubicBezTo>
                  <a:pt x="27797" y="116035"/>
                  <a:pt x="-778" y="90106"/>
                  <a:pt x="16" y="71585"/>
                </a:cubicBezTo>
                <a:cubicBezTo>
                  <a:pt x="810" y="53064"/>
                  <a:pt x="51610" y="2793"/>
                  <a:pt x="53991" y="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: 図形 1046">
            <a:extLst>
              <a:ext uri="{FF2B5EF4-FFF2-40B4-BE49-F238E27FC236}">
                <a16:creationId xmlns:a16="http://schemas.microsoft.com/office/drawing/2014/main" id="{A6C545A4-3A3E-4CB8-B0B9-1A0B51D694F7}"/>
              </a:ext>
            </a:extLst>
          </p:cNvPr>
          <p:cNvSpPr/>
          <p:nvPr/>
        </p:nvSpPr>
        <p:spPr>
          <a:xfrm>
            <a:off x="2564580" y="4027382"/>
            <a:ext cx="139531" cy="54048"/>
          </a:xfrm>
          <a:custGeom>
            <a:avLst/>
            <a:gdLst>
              <a:gd name="connsiteX0" fmla="*/ 138933 w 139531"/>
              <a:gd name="connsiteY0" fmla="*/ 106 h 54048"/>
              <a:gd name="connsiteX1" fmla="*/ 80195 w 139531"/>
              <a:gd name="connsiteY1" fmla="*/ 36618 h 54048"/>
              <a:gd name="connsiteX2" fmla="*/ 820 w 139531"/>
              <a:gd name="connsiteY2" fmla="*/ 52493 h 54048"/>
              <a:gd name="connsiteX3" fmla="*/ 43683 w 139531"/>
              <a:gd name="connsiteY3" fmla="*/ 49318 h 54048"/>
              <a:gd name="connsiteX4" fmla="*/ 138933 w 139531"/>
              <a:gd name="connsiteY4" fmla="*/ 106 h 54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31" h="54048">
                <a:moveTo>
                  <a:pt x="138933" y="106"/>
                </a:moveTo>
                <a:cubicBezTo>
                  <a:pt x="145018" y="-2011"/>
                  <a:pt x="103214" y="27887"/>
                  <a:pt x="80195" y="36618"/>
                </a:cubicBezTo>
                <a:cubicBezTo>
                  <a:pt x="57176" y="45349"/>
                  <a:pt x="6905" y="50376"/>
                  <a:pt x="820" y="52493"/>
                </a:cubicBezTo>
                <a:cubicBezTo>
                  <a:pt x="-5265" y="54610"/>
                  <a:pt x="23839" y="55403"/>
                  <a:pt x="43683" y="49318"/>
                </a:cubicBezTo>
                <a:cubicBezTo>
                  <a:pt x="63527" y="43233"/>
                  <a:pt x="132848" y="2223"/>
                  <a:pt x="138933" y="1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: 図形 1047">
            <a:extLst>
              <a:ext uri="{FF2B5EF4-FFF2-40B4-BE49-F238E27FC236}">
                <a16:creationId xmlns:a16="http://schemas.microsoft.com/office/drawing/2014/main" id="{3F9A29A5-1CFD-4617-BDCE-BF95AFC71C41}"/>
              </a:ext>
            </a:extLst>
          </p:cNvPr>
          <p:cNvSpPr/>
          <p:nvPr/>
        </p:nvSpPr>
        <p:spPr>
          <a:xfrm>
            <a:off x="2757487" y="3802018"/>
            <a:ext cx="38212" cy="122329"/>
          </a:xfrm>
          <a:custGeom>
            <a:avLst/>
            <a:gdLst>
              <a:gd name="connsiteX0" fmla="*/ 1 w 38212"/>
              <a:gd name="connsiteY0" fmla="*/ 45 h 122329"/>
              <a:gd name="connsiteX1" fmla="*/ 34926 w 38212"/>
              <a:gd name="connsiteY1" fmla="*/ 65132 h 122329"/>
              <a:gd name="connsiteX2" fmla="*/ 34926 w 38212"/>
              <a:gd name="connsiteY2" fmla="*/ 122282 h 122329"/>
              <a:gd name="connsiteX3" fmla="*/ 36513 w 38212"/>
              <a:gd name="connsiteY3" fmla="*/ 55607 h 122329"/>
              <a:gd name="connsiteX4" fmla="*/ 1 w 38212"/>
              <a:gd name="connsiteY4" fmla="*/ 45 h 12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12" h="122329">
                <a:moveTo>
                  <a:pt x="1" y="45"/>
                </a:moveTo>
                <a:cubicBezTo>
                  <a:pt x="-263" y="1632"/>
                  <a:pt x="29105" y="44759"/>
                  <a:pt x="34926" y="65132"/>
                </a:cubicBezTo>
                <a:cubicBezTo>
                  <a:pt x="40747" y="85505"/>
                  <a:pt x="34662" y="123869"/>
                  <a:pt x="34926" y="122282"/>
                </a:cubicBezTo>
                <a:cubicBezTo>
                  <a:pt x="35190" y="120695"/>
                  <a:pt x="41011" y="72540"/>
                  <a:pt x="36513" y="55607"/>
                </a:cubicBezTo>
                <a:cubicBezTo>
                  <a:pt x="32015" y="38674"/>
                  <a:pt x="265" y="-1542"/>
                  <a:pt x="1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: 図形 1048">
            <a:extLst>
              <a:ext uri="{FF2B5EF4-FFF2-40B4-BE49-F238E27FC236}">
                <a16:creationId xmlns:a16="http://schemas.microsoft.com/office/drawing/2014/main" id="{16D8C7F8-9E54-4A65-A944-E975E59C4C9B}"/>
              </a:ext>
            </a:extLst>
          </p:cNvPr>
          <p:cNvSpPr/>
          <p:nvPr/>
        </p:nvSpPr>
        <p:spPr>
          <a:xfrm>
            <a:off x="2968491" y="3124191"/>
            <a:ext cx="55546" cy="88914"/>
          </a:xfrm>
          <a:custGeom>
            <a:avLst/>
            <a:gdLst>
              <a:gd name="connsiteX0" fmla="*/ 134 w 55546"/>
              <a:gd name="connsiteY0" fmla="*/ 9 h 88914"/>
              <a:gd name="connsiteX1" fmla="*/ 36647 w 55546"/>
              <a:gd name="connsiteY1" fmla="*/ 36522 h 88914"/>
              <a:gd name="connsiteX2" fmla="*/ 54109 w 55546"/>
              <a:gd name="connsiteY2" fmla="*/ 88909 h 88914"/>
              <a:gd name="connsiteX3" fmla="*/ 50934 w 55546"/>
              <a:gd name="connsiteY3" fmla="*/ 39697 h 88914"/>
              <a:gd name="connsiteX4" fmla="*/ 134 w 55546"/>
              <a:gd name="connsiteY4" fmla="*/ 9 h 88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46" h="88914">
                <a:moveTo>
                  <a:pt x="134" y="9"/>
                </a:moveTo>
                <a:cubicBezTo>
                  <a:pt x="-2247" y="-520"/>
                  <a:pt x="27651" y="21705"/>
                  <a:pt x="36647" y="36522"/>
                </a:cubicBezTo>
                <a:cubicBezTo>
                  <a:pt x="45643" y="51339"/>
                  <a:pt x="51728" y="88380"/>
                  <a:pt x="54109" y="88909"/>
                </a:cubicBezTo>
                <a:cubicBezTo>
                  <a:pt x="56490" y="89438"/>
                  <a:pt x="56226" y="52132"/>
                  <a:pt x="50934" y="39697"/>
                </a:cubicBezTo>
                <a:cubicBezTo>
                  <a:pt x="45642" y="27262"/>
                  <a:pt x="2515" y="538"/>
                  <a:pt x="134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: 図形 1049">
            <a:extLst>
              <a:ext uri="{FF2B5EF4-FFF2-40B4-BE49-F238E27FC236}">
                <a16:creationId xmlns:a16="http://schemas.microsoft.com/office/drawing/2014/main" id="{9422B5A3-1707-4775-801A-ED8C5F761FCA}"/>
              </a:ext>
            </a:extLst>
          </p:cNvPr>
          <p:cNvSpPr/>
          <p:nvPr/>
        </p:nvSpPr>
        <p:spPr>
          <a:xfrm>
            <a:off x="3101817" y="3796882"/>
            <a:ext cx="58419" cy="156854"/>
          </a:xfrm>
          <a:custGeom>
            <a:avLst/>
            <a:gdLst>
              <a:gd name="connsiteX0" fmla="*/ 54133 w 58419"/>
              <a:gd name="connsiteY0" fmla="*/ 2006 h 156854"/>
              <a:gd name="connsiteX1" fmla="*/ 158 w 58419"/>
              <a:gd name="connsiteY1" fmla="*/ 149643 h 156854"/>
              <a:gd name="connsiteX2" fmla="*/ 38258 w 58419"/>
              <a:gd name="connsiteY2" fmla="*/ 133768 h 156854"/>
              <a:gd name="connsiteX3" fmla="*/ 57308 w 58419"/>
              <a:gd name="connsiteY3" fmla="*/ 132181 h 156854"/>
              <a:gd name="connsiteX4" fmla="*/ 6508 w 58419"/>
              <a:gd name="connsiteY4" fmla="*/ 149643 h 156854"/>
              <a:gd name="connsiteX5" fmla="*/ 28733 w 58419"/>
              <a:gd name="connsiteY5" fmla="*/ 121068 h 156854"/>
              <a:gd name="connsiteX6" fmla="*/ 46196 w 58419"/>
              <a:gd name="connsiteY6" fmla="*/ 67093 h 156854"/>
              <a:gd name="connsiteX7" fmla="*/ 54133 w 58419"/>
              <a:gd name="connsiteY7" fmla="*/ 2006 h 156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419" h="156854">
                <a:moveTo>
                  <a:pt x="54133" y="2006"/>
                </a:moveTo>
                <a:cubicBezTo>
                  <a:pt x="46460" y="15764"/>
                  <a:pt x="2804" y="127683"/>
                  <a:pt x="158" y="149643"/>
                </a:cubicBezTo>
                <a:cubicBezTo>
                  <a:pt x="-2488" y="171603"/>
                  <a:pt x="28733" y="136678"/>
                  <a:pt x="38258" y="133768"/>
                </a:cubicBezTo>
                <a:cubicBezTo>
                  <a:pt x="47783" y="130858"/>
                  <a:pt x="62600" y="129535"/>
                  <a:pt x="57308" y="132181"/>
                </a:cubicBezTo>
                <a:cubicBezTo>
                  <a:pt x="52016" y="134827"/>
                  <a:pt x="11270" y="151495"/>
                  <a:pt x="6508" y="149643"/>
                </a:cubicBezTo>
                <a:cubicBezTo>
                  <a:pt x="1746" y="147791"/>
                  <a:pt x="22118" y="134826"/>
                  <a:pt x="28733" y="121068"/>
                </a:cubicBezTo>
                <a:cubicBezTo>
                  <a:pt x="35348" y="107310"/>
                  <a:pt x="43550" y="85085"/>
                  <a:pt x="46196" y="67093"/>
                </a:cubicBezTo>
                <a:cubicBezTo>
                  <a:pt x="48842" y="49101"/>
                  <a:pt x="61806" y="-11752"/>
                  <a:pt x="54133" y="20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: 図形 1050">
            <a:extLst>
              <a:ext uri="{FF2B5EF4-FFF2-40B4-BE49-F238E27FC236}">
                <a16:creationId xmlns:a16="http://schemas.microsoft.com/office/drawing/2014/main" id="{7F3387C7-8F95-478C-A870-21DF64E7B6EF}"/>
              </a:ext>
            </a:extLst>
          </p:cNvPr>
          <p:cNvSpPr/>
          <p:nvPr/>
        </p:nvSpPr>
        <p:spPr>
          <a:xfrm>
            <a:off x="3098613" y="3871891"/>
            <a:ext cx="167310" cy="111147"/>
          </a:xfrm>
          <a:custGeom>
            <a:avLst/>
            <a:gdLst>
              <a:gd name="connsiteX0" fmla="*/ 166875 w 167310"/>
              <a:gd name="connsiteY0" fmla="*/ 22 h 111147"/>
              <a:gd name="connsiteX1" fmla="*/ 133537 w 167310"/>
              <a:gd name="connsiteY1" fmla="*/ 76222 h 111147"/>
              <a:gd name="connsiteX2" fmla="*/ 108137 w 167310"/>
              <a:gd name="connsiteY2" fmla="*/ 87334 h 111147"/>
              <a:gd name="connsiteX3" fmla="*/ 187 w 167310"/>
              <a:gd name="connsiteY3" fmla="*/ 111147 h 111147"/>
              <a:gd name="connsiteX4" fmla="*/ 82737 w 167310"/>
              <a:gd name="connsiteY4" fmla="*/ 87334 h 111147"/>
              <a:gd name="connsiteX5" fmla="*/ 108137 w 167310"/>
              <a:gd name="connsiteY5" fmla="*/ 68284 h 111147"/>
              <a:gd name="connsiteX6" fmla="*/ 166875 w 167310"/>
              <a:gd name="connsiteY6" fmla="*/ 22 h 111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310" h="111147">
                <a:moveTo>
                  <a:pt x="166875" y="22"/>
                </a:moveTo>
                <a:cubicBezTo>
                  <a:pt x="171108" y="1345"/>
                  <a:pt x="143327" y="61670"/>
                  <a:pt x="133537" y="76222"/>
                </a:cubicBezTo>
                <a:cubicBezTo>
                  <a:pt x="123747" y="90774"/>
                  <a:pt x="130362" y="81513"/>
                  <a:pt x="108137" y="87334"/>
                </a:cubicBezTo>
                <a:cubicBezTo>
                  <a:pt x="85912" y="93155"/>
                  <a:pt x="4420" y="111147"/>
                  <a:pt x="187" y="111147"/>
                </a:cubicBezTo>
                <a:cubicBezTo>
                  <a:pt x="-4046" y="111147"/>
                  <a:pt x="64745" y="94478"/>
                  <a:pt x="82737" y="87334"/>
                </a:cubicBezTo>
                <a:cubicBezTo>
                  <a:pt x="100729" y="80190"/>
                  <a:pt x="95702" y="80455"/>
                  <a:pt x="108137" y="68284"/>
                </a:cubicBezTo>
                <a:cubicBezTo>
                  <a:pt x="120572" y="56113"/>
                  <a:pt x="162642" y="-1301"/>
                  <a:pt x="166875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: 図形 1051">
            <a:extLst>
              <a:ext uri="{FF2B5EF4-FFF2-40B4-BE49-F238E27FC236}">
                <a16:creationId xmlns:a16="http://schemas.microsoft.com/office/drawing/2014/main" id="{C5FFF07C-E342-4444-894B-47C6D48B3199}"/>
              </a:ext>
            </a:extLst>
          </p:cNvPr>
          <p:cNvSpPr/>
          <p:nvPr/>
        </p:nvSpPr>
        <p:spPr>
          <a:xfrm>
            <a:off x="2696791" y="2457026"/>
            <a:ext cx="451428" cy="145507"/>
          </a:xfrm>
          <a:custGeom>
            <a:avLst/>
            <a:gdLst>
              <a:gd name="connsiteX0" fmla="*/ 372 w 451428"/>
              <a:gd name="connsiteY0" fmla="*/ 55987 h 145507"/>
              <a:gd name="connsiteX1" fmla="*/ 130547 w 451428"/>
              <a:gd name="connsiteY1" fmla="*/ 3599 h 145507"/>
              <a:gd name="connsiteX2" fmla="*/ 238497 w 451428"/>
              <a:gd name="connsiteY2" fmla="*/ 19474 h 145507"/>
              <a:gd name="connsiteX3" fmla="*/ 440109 w 451428"/>
              <a:gd name="connsiteY3" fmla="*/ 138537 h 145507"/>
              <a:gd name="connsiteX4" fmla="*/ 427409 w 451428"/>
              <a:gd name="connsiteY4" fmla="*/ 132187 h 145507"/>
              <a:gd name="connsiteX5" fmla="*/ 354384 w 451428"/>
              <a:gd name="connsiteY5" fmla="*/ 95674 h 145507"/>
              <a:gd name="connsiteX6" fmla="*/ 173409 w 451428"/>
              <a:gd name="connsiteY6" fmla="*/ 16299 h 145507"/>
              <a:gd name="connsiteX7" fmla="*/ 372 w 451428"/>
              <a:gd name="connsiteY7" fmla="*/ 55987 h 14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1428" h="145507">
                <a:moveTo>
                  <a:pt x="372" y="55987"/>
                </a:moveTo>
                <a:cubicBezTo>
                  <a:pt x="-6772" y="53870"/>
                  <a:pt x="90860" y="9684"/>
                  <a:pt x="130547" y="3599"/>
                </a:cubicBezTo>
                <a:cubicBezTo>
                  <a:pt x="170234" y="-2486"/>
                  <a:pt x="186903" y="-3016"/>
                  <a:pt x="238497" y="19474"/>
                </a:cubicBezTo>
                <a:cubicBezTo>
                  <a:pt x="290091" y="41964"/>
                  <a:pt x="440109" y="138537"/>
                  <a:pt x="440109" y="138537"/>
                </a:cubicBezTo>
                <a:cubicBezTo>
                  <a:pt x="471594" y="157323"/>
                  <a:pt x="427409" y="132187"/>
                  <a:pt x="427409" y="132187"/>
                </a:cubicBezTo>
                <a:cubicBezTo>
                  <a:pt x="413122" y="125043"/>
                  <a:pt x="396717" y="114989"/>
                  <a:pt x="354384" y="95674"/>
                </a:cubicBezTo>
                <a:cubicBezTo>
                  <a:pt x="312051" y="76359"/>
                  <a:pt x="228972" y="25030"/>
                  <a:pt x="173409" y="16299"/>
                </a:cubicBezTo>
                <a:cubicBezTo>
                  <a:pt x="117847" y="7568"/>
                  <a:pt x="7516" y="58104"/>
                  <a:pt x="372" y="559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: 図形 1052">
            <a:extLst>
              <a:ext uri="{FF2B5EF4-FFF2-40B4-BE49-F238E27FC236}">
                <a16:creationId xmlns:a16="http://schemas.microsoft.com/office/drawing/2014/main" id="{CC9FF673-A34E-4636-BD10-EC2C97FBA87B}"/>
              </a:ext>
            </a:extLst>
          </p:cNvPr>
          <p:cNvSpPr/>
          <p:nvPr/>
        </p:nvSpPr>
        <p:spPr>
          <a:xfrm>
            <a:off x="3138086" y="2612257"/>
            <a:ext cx="233532" cy="339857"/>
          </a:xfrm>
          <a:custGeom>
            <a:avLst/>
            <a:gdLst>
              <a:gd name="connsiteX0" fmla="*/ 402 w 233532"/>
              <a:gd name="connsiteY0" fmla="*/ 768 h 339857"/>
              <a:gd name="connsiteX1" fmla="*/ 135339 w 233532"/>
              <a:gd name="connsiteY1" fmla="*/ 142056 h 339857"/>
              <a:gd name="connsiteX2" fmla="*/ 230589 w 233532"/>
              <a:gd name="connsiteY2" fmla="*/ 334143 h 339857"/>
              <a:gd name="connsiteX3" fmla="*/ 206777 w 233532"/>
              <a:gd name="connsiteY3" fmla="*/ 281756 h 339857"/>
              <a:gd name="connsiteX4" fmla="*/ 181377 w 233532"/>
              <a:gd name="connsiteY4" fmla="*/ 203968 h 339857"/>
              <a:gd name="connsiteX5" fmla="*/ 402 w 233532"/>
              <a:gd name="connsiteY5" fmla="*/ 768 h 339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532" h="339857">
                <a:moveTo>
                  <a:pt x="402" y="768"/>
                </a:moveTo>
                <a:cubicBezTo>
                  <a:pt x="-7271" y="-9551"/>
                  <a:pt x="96975" y="86494"/>
                  <a:pt x="135339" y="142056"/>
                </a:cubicBezTo>
                <a:cubicBezTo>
                  <a:pt x="173703" y="197618"/>
                  <a:pt x="218683" y="310860"/>
                  <a:pt x="230589" y="334143"/>
                </a:cubicBezTo>
                <a:cubicBezTo>
                  <a:pt x="242495" y="357426"/>
                  <a:pt x="214979" y="303452"/>
                  <a:pt x="206777" y="281756"/>
                </a:cubicBezTo>
                <a:cubicBezTo>
                  <a:pt x="198575" y="260060"/>
                  <a:pt x="213127" y="249476"/>
                  <a:pt x="181377" y="203968"/>
                </a:cubicBezTo>
                <a:cubicBezTo>
                  <a:pt x="149627" y="158460"/>
                  <a:pt x="8075" y="11087"/>
                  <a:pt x="402" y="7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: 図形 1053">
            <a:extLst>
              <a:ext uri="{FF2B5EF4-FFF2-40B4-BE49-F238E27FC236}">
                <a16:creationId xmlns:a16="http://schemas.microsoft.com/office/drawing/2014/main" id="{C52106B2-02D2-4321-9D7F-ACE61BA65EDC}"/>
              </a:ext>
            </a:extLst>
          </p:cNvPr>
          <p:cNvSpPr/>
          <p:nvPr/>
        </p:nvSpPr>
        <p:spPr>
          <a:xfrm>
            <a:off x="3352800" y="2928257"/>
            <a:ext cx="118328" cy="464488"/>
          </a:xfrm>
          <a:custGeom>
            <a:avLst/>
            <a:gdLst>
              <a:gd name="connsiteX0" fmla="*/ 0 w 118328"/>
              <a:gd name="connsiteY0" fmla="*/ 681 h 464488"/>
              <a:gd name="connsiteX1" fmla="*/ 90488 w 118328"/>
              <a:gd name="connsiteY1" fmla="*/ 203881 h 464488"/>
              <a:gd name="connsiteX2" fmla="*/ 114300 w 118328"/>
              <a:gd name="connsiteY2" fmla="*/ 327706 h 464488"/>
              <a:gd name="connsiteX3" fmla="*/ 111125 w 118328"/>
              <a:gd name="connsiteY3" fmla="*/ 462643 h 464488"/>
              <a:gd name="connsiteX4" fmla="*/ 117475 w 118328"/>
              <a:gd name="connsiteY4" fmla="*/ 397556 h 464488"/>
              <a:gd name="connsiteX5" fmla="*/ 88900 w 118328"/>
              <a:gd name="connsiteY5" fmla="*/ 278493 h 464488"/>
              <a:gd name="connsiteX6" fmla="*/ 0 w 118328"/>
              <a:gd name="connsiteY6" fmla="*/ 681 h 46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28" h="464488">
                <a:moveTo>
                  <a:pt x="0" y="681"/>
                </a:moveTo>
                <a:cubicBezTo>
                  <a:pt x="265" y="-11754"/>
                  <a:pt x="71438" y="149377"/>
                  <a:pt x="90488" y="203881"/>
                </a:cubicBezTo>
                <a:cubicBezTo>
                  <a:pt x="109538" y="258385"/>
                  <a:pt x="110861" y="284579"/>
                  <a:pt x="114300" y="327706"/>
                </a:cubicBezTo>
                <a:cubicBezTo>
                  <a:pt x="117740" y="370833"/>
                  <a:pt x="110596" y="451001"/>
                  <a:pt x="111125" y="462643"/>
                </a:cubicBezTo>
                <a:cubicBezTo>
                  <a:pt x="111654" y="474285"/>
                  <a:pt x="121179" y="428248"/>
                  <a:pt x="117475" y="397556"/>
                </a:cubicBezTo>
                <a:cubicBezTo>
                  <a:pt x="113771" y="366864"/>
                  <a:pt x="105569" y="341464"/>
                  <a:pt x="88900" y="278493"/>
                </a:cubicBezTo>
                <a:cubicBezTo>
                  <a:pt x="72231" y="215522"/>
                  <a:pt x="-265" y="13116"/>
                  <a:pt x="0" y="6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: 図形 1054">
            <a:extLst>
              <a:ext uri="{FF2B5EF4-FFF2-40B4-BE49-F238E27FC236}">
                <a16:creationId xmlns:a16="http://schemas.microsoft.com/office/drawing/2014/main" id="{205D25A3-EE95-434E-96D9-EAE1DE60B2E7}"/>
              </a:ext>
            </a:extLst>
          </p:cNvPr>
          <p:cNvSpPr/>
          <p:nvPr/>
        </p:nvSpPr>
        <p:spPr>
          <a:xfrm>
            <a:off x="3202551" y="3403594"/>
            <a:ext cx="61115" cy="458314"/>
          </a:xfrm>
          <a:custGeom>
            <a:avLst/>
            <a:gdLst>
              <a:gd name="connsiteX0" fmla="*/ 1024 w 61115"/>
              <a:gd name="connsiteY0" fmla="*/ 6 h 458314"/>
              <a:gd name="connsiteX1" fmla="*/ 21662 w 61115"/>
              <a:gd name="connsiteY1" fmla="*/ 165106 h 458314"/>
              <a:gd name="connsiteX2" fmla="*/ 35949 w 61115"/>
              <a:gd name="connsiteY2" fmla="*/ 255594 h 458314"/>
              <a:gd name="connsiteX3" fmla="*/ 48649 w 61115"/>
              <a:gd name="connsiteY3" fmla="*/ 301631 h 458314"/>
              <a:gd name="connsiteX4" fmla="*/ 58174 w 61115"/>
              <a:gd name="connsiteY4" fmla="*/ 455619 h 458314"/>
              <a:gd name="connsiteX5" fmla="*/ 56587 w 61115"/>
              <a:gd name="connsiteY5" fmla="*/ 382594 h 458314"/>
              <a:gd name="connsiteX6" fmla="*/ 56587 w 61115"/>
              <a:gd name="connsiteY6" fmla="*/ 171456 h 458314"/>
              <a:gd name="connsiteX7" fmla="*/ 1024 w 61115"/>
              <a:gd name="connsiteY7" fmla="*/ 6 h 45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15" h="458314">
                <a:moveTo>
                  <a:pt x="1024" y="6"/>
                </a:moveTo>
                <a:cubicBezTo>
                  <a:pt x="-4797" y="-1052"/>
                  <a:pt x="15841" y="122508"/>
                  <a:pt x="21662" y="165106"/>
                </a:cubicBezTo>
                <a:cubicBezTo>
                  <a:pt x="27483" y="207704"/>
                  <a:pt x="31451" y="232840"/>
                  <a:pt x="35949" y="255594"/>
                </a:cubicBezTo>
                <a:cubicBezTo>
                  <a:pt x="40447" y="278348"/>
                  <a:pt x="44945" y="268293"/>
                  <a:pt x="48649" y="301631"/>
                </a:cubicBezTo>
                <a:cubicBezTo>
                  <a:pt x="52353" y="334969"/>
                  <a:pt x="56851" y="442125"/>
                  <a:pt x="58174" y="455619"/>
                </a:cubicBezTo>
                <a:cubicBezTo>
                  <a:pt x="59497" y="469113"/>
                  <a:pt x="56851" y="429954"/>
                  <a:pt x="56587" y="382594"/>
                </a:cubicBezTo>
                <a:cubicBezTo>
                  <a:pt x="56323" y="335234"/>
                  <a:pt x="66906" y="230193"/>
                  <a:pt x="56587" y="171456"/>
                </a:cubicBezTo>
                <a:cubicBezTo>
                  <a:pt x="46268" y="112719"/>
                  <a:pt x="6845" y="1064"/>
                  <a:pt x="1024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: 図形 1055">
            <a:extLst>
              <a:ext uri="{FF2B5EF4-FFF2-40B4-BE49-F238E27FC236}">
                <a16:creationId xmlns:a16="http://schemas.microsoft.com/office/drawing/2014/main" id="{CCB618DF-ABD8-4B07-84C8-A486F14A8D5E}"/>
              </a:ext>
            </a:extLst>
          </p:cNvPr>
          <p:cNvSpPr/>
          <p:nvPr/>
        </p:nvSpPr>
        <p:spPr>
          <a:xfrm>
            <a:off x="3420886" y="3417888"/>
            <a:ext cx="30375" cy="328654"/>
          </a:xfrm>
          <a:custGeom>
            <a:avLst/>
            <a:gdLst>
              <a:gd name="connsiteX0" fmla="*/ 30339 w 30375"/>
              <a:gd name="connsiteY0" fmla="*/ 0 h 328654"/>
              <a:gd name="connsiteX1" fmla="*/ 6527 w 30375"/>
              <a:gd name="connsiteY1" fmla="*/ 150812 h 328654"/>
              <a:gd name="connsiteX2" fmla="*/ 177 w 30375"/>
              <a:gd name="connsiteY2" fmla="*/ 247650 h 328654"/>
              <a:gd name="connsiteX3" fmla="*/ 1764 w 30375"/>
              <a:gd name="connsiteY3" fmla="*/ 328612 h 328654"/>
              <a:gd name="connsiteX4" fmla="*/ 1764 w 30375"/>
              <a:gd name="connsiteY4" fmla="*/ 257175 h 328654"/>
              <a:gd name="connsiteX5" fmla="*/ 11289 w 30375"/>
              <a:gd name="connsiteY5" fmla="*/ 150812 h 328654"/>
              <a:gd name="connsiteX6" fmla="*/ 30339 w 30375"/>
              <a:gd name="connsiteY6" fmla="*/ 0 h 328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375" h="328654">
                <a:moveTo>
                  <a:pt x="30339" y="0"/>
                </a:moveTo>
                <a:cubicBezTo>
                  <a:pt x="29545" y="0"/>
                  <a:pt x="11554" y="109537"/>
                  <a:pt x="6527" y="150812"/>
                </a:cubicBezTo>
                <a:cubicBezTo>
                  <a:pt x="1500" y="192087"/>
                  <a:pt x="971" y="218017"/>
                  <a:pt x="177" y="247650"/>
                </a:cubicBezTo>
                <a:cubicBezTo>
                  <a:pt x="-617" y="277283"/>
                  <a:pt x="1500" y="327025"/>
                  <a:pt x="1764" y="328612"/>
                </a:cubicBezTo>
                <a:cubicBezTo>
                  <a:pt x="2028" y="330199"/>
                  <a:pt x="177" y="286808"/>
                  <a:pt x="1764" y="257175"/>
                </a:cubicBezTo>
                <a:cubicBezTo>
                  <a:pt x="3351" y="227542"/>
                  <a:pt x="3616" y="194733"/>
                  <a:pt x="11289" y="150812"/>
                </a:cubicBezTo>
                <a:cubicBezTo>
                  <a:pt x="18962" y="106891"/>
                  <a:pt x="31133" y="0"/>
                  <a:pt x="3033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: 図形 1056">
            <a:extLst>
              <a:ext uri="{FF2B5EF4-FFF2-40B4-BE49-F238E27FC236}">
                <a16:creationId xmlns:a16="http://schemas.microsoft.com/office/drawing/2014/main" id="{3E114C5E-2196-4841-858D-93D60BFAE2B9}"/>
              </a:ext>
            </a:extLst>
          </p:cNvPr>
          <p:cNvSpPr/>
          <p:nvPr/>
        </p:nvSpPr>
        <p:spPr>
          <a:xfrm>
            <a:off x="3195663" y="3784516"/>
            <a:ext cx="221520" cy="389201"/>
          </a:xfrm>
          <a:custGeom>
            <a:avLst/>
            <a:gdLst>
              <a:gd name="connsiteX0" fmla="*/ 220637 w 221520"/>
              <a:gd name="connsiteY0" fmla="*/ 84 h 389201"/>
              <a:gd name="connsiteX1" fmla="*/ 169837 w 221520"/>
              <a:gd name="connsiteY1" fmla="*/ 169947 h 389201"/>
              <a:gd name="connsiteX2" fmla="*/ 136500 w 221520"/>
              <a:gd name="connsiteY2" fmla="*/ 220747 h 389201"/>
              <a:gd name="connsiteX3" fmla="*/ 4737 w 221520"/>
              <a:gd name="connsiteY3" fmla="*/ 382672 h 389201"/>
              <a:gd name="connsiteX4" fmla="*/ 38075 w 221520"/>
              <a:gd name="connsiteY4" fmla="*/ 341397 h 389201"/>
              <a:gd name="connsiteX5" fmla="*/ 123800 w 221520"/>
              <a:gd name="connsiteY5" fmla="*/ 193759 h 389201"/>
              <a:gd name="connsiteX6" fmla="*/ 220637 w 221520"/>
              <a:gd name="connsiteY6" fmla="*/ 84 h 38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520" h="389201">
                <a:moveTo>
                  <a:pt x="220637" y="84"/>
                </a:moveTo>
                <a:cubicBezTo>
                  <a:pt x="228310" y="-3885"/>
                  <a:pt x="183860" y="133170"/>
                  <a:pt x="169837" y="169947"/>
                </a:cubicBezTo>
                <a:cubicBezTo>
                  <a:pt x="155814" y="206724"/>
                  <a:pt x="164017" y="185293"/>
                  <a:pt x="136500" y="220747"/>
                </a:cubicBezTo>
                <a:cubicBezTo>
                  <a:pt x="108983" y="256201"/>
                  <a:pt x="21141" y="362564"/>
                  <a:pt x="4737" y="382672"/>
                </a:cubicBezTo>
                <a:cubicBezTo>
                  <a:pt x="-11667" y="402780"/>
                  <a:pt x="18231" y="372883"/>
                  <a:pt x="38075" y="341397"/>
                </a:cubicBezTo>
                <a:cubicBezTo>
                  <a:pt x="57919" y="309912"/>
                  <a:pt x="94167" y="245617"/>
                  <a:pt x="123800" y="193759"/>
                </a:cubicBezTo>
                <a:cubicBezTo>
                  <a:pt x="153433" y="141901"/>
                  <a:pt x="212964" y="4053"/>
                  <a:pt x="220637" y="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: 図形 1058">
            <a:extLst>
              <a:ext uri="{FF2B5EF4-FFF2-40B4-BE49-F238E27FC236}">
                <a16:creationId xmlns:a16="http://schemas.microsoft.com/office/drawing/2014/main" id="{51AFBDE0-2B61-404F-9233-F3C3AE868043}"/>
              </a:ext>
            </a:extLst>
          </p:cNvPr>
          <p:cNvSpPr/>
          <p:nvPr/>
        </p:nvSpPr>
        <p:spPr>
          <a:xfrm>
            <a:off x="1594082" y="2615946"/>
            <a:ext cx="400183" cy="622373"/>
          </a:xfrm>
          <a:custGeom>
            <a:avLst/>
            <a:gdLst>
              <a:gd name="connsiteX0" fmla="*/ 399818 w 400183"/>
              <a:gd name="connsiteY0" fmla="*/ 254 h 622373"/>
              <a:gd name="connsiteX1" fmla="*/ 213551 w 400183"/>
              <a:gd name="connsiteY1" fmla="*/ 163237 h 622373"/>
              <a:gd name="connsiteX2" fmla="*/ 8235 w 400183"/>
              <a:gd name="connsiteY2" fmla="*/ 603504 h 622373"/>
              <a:gd name="connsiteX3" fmla="*/ 48451 w 400183"/>
              <a:gd name="connsiteY3" fmla="*/ 514604 h 622373"/>
              <a:gd name="connsiteX4" fmla="*/ 122535 w 400183"/>
              <a:gd name="connsiteY4" fmla="*/ 266954 h 622373"/>
              <a:gd name="connsiteX5" fmla="*/ 164868 w 400183"/>
              <a:gd name="connsiteY5" fmla="*/ 192871 h 622373"/>
              <a:gd name="connsiteX6" fmla="*/ 399818 w 400183"/>
              <a:gd name="connsiteY6" fmla="*/ 254 h 62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0183" h="622373">
                <a:moveTo>
                  <a:pt x="399818" y="254"/>
                </a:moveTo>
                <a:cubicBezTo>
                  <a:pt x="407932" y="-4685"/>
                  <a:pt x="278815" y="62695"/>
                  <a:pt x="213551" y="163237"/>
                </a:cubicBezTo>
                <a:cubicBezTo>
                  <a:pt x="148287" y="263779"/>
                  <a:pt x="35752" y="544943"/>
                  <a:pt x="8235" y="603504"/>
                </a:cubicBezTo>
                <a:cubicBezTo>
                  <a:pt x="-19282" y="662065"/>
                  <a:pt x="29401" y="570696"/>
                  <a:pt x="48451" y="514604"/>
                </a:cubicBezTo>
                <a:cubicBezTo>
                  <a:pt x="67501" y="458512"/>
                  <a:pt x="103132" y="320576"/>
                  <a:pt x="122535" y="266954"/>
                </a:cubicBezTo>
                <a:cubicBezTo>
                  <a:pt x="141938" y="213332"/>
                  <a:pt x="117596" y="235910"/>
                  <a:pt x="164868" y="192871"/>
                </a:cubicBezTo>
                <a:cubicBezTo>
                  <a:pt x="212140" y="149832"/>
                  <a:pt x="391704" y="5193"/>
                  <a:pt x="399818" y="2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: 図形 1059">
            <a:extLst>
              <a:ext uri="{FF2B5EF4-FFF2-40B4-BE49-F238E27FC236}">
                <a16:creationId xmlns:a16="http://schemas.microsoft.com/office/drawing/2014/main" id="{9E540362-2741-4463-B659-1B0C80194695}"/>
              </a:ext>
            </a:extLst>
          </p:cNvPr>
          <p:cNvSpPr/>
          <p:nvPr/>
        </p:nvSpPr>
        <p:spPr>
          <a:xfrm>
            <a:off x="1587286" y="3325258"/>
            <a:ext cx="254634" cy="761041"/>
          </a:xfrm>
          <a:custGeom>
            <a:avLst/>
            <a:gdLst>
              <a:gd name="connsiteX0" fmla="*/ 25614 w 254634"/>
              <a:gd name="connsiteY0" fmla="*/ 25 h 761041"/>
              <a:gd name="connsiteX1" fmla="*/ 214 w 254634"/>
              <a:gd name="connsiteY1" fmla="*/ 228625 h 761041"/>
              <a:gd name="connsiteX2" fmla="*/ 27731 w 254634"/>
              <a:gd name="connsiteY2" fmla="*/ 338692 h 761041"/>
              <a:gd name="connsiteX3" fmla="*/ 199181 w 254634"/>
              <a:gd name="connsiteY3" fmla="*/ 656192 h 761041"/>
              <a:gd name="connsiteX4" fmla="*/ 254214 w 254634"/>
              <a:gd name="connsiteY4" fmla="*/ 759909 h 761041"/>
              <a:gd name="connsiteX5" fmla="*/ 222464 w 254634"/>
              <a:gd name="connsiteY5" fmla="*/ 700642 h 761041"/>
              <a:gd name="connsiteX6" fmla="*/ 184364 w 254634"/>
              <a:gd name="connsiteY6" fmla="*/ 539775 h 761041"/>
              <a:gd name="connsiteX7" fmla="*/ 12914 w 254634"/>
              <a:gd name="connsiteY7" fmla="*/ 243442 h 761041"/>
              <a:gd name="connsiteX8" fmla="*/ 25614 w 254634"/>
              <a:gd name="connsiteY8" fmla="*/ 25 h 76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4634" h="761041">
                <a:moveTo>
                  <a:pt x="25614" y="25"/>
                </a:moveTo>
                <a:cubicBezTo>
                  <a:pt x="23497" y="-2445"/>
                  <a:pt x="-139" y="172181"/>
                  <a:pt x="214" y="228625"/>
                </a:cubicBezTo>
                <a:cubicBezTo>
                  <a:pt x="567" y="285069"/>
                  <a:pt x="-5430" y="267431"/>
                  <a:pt x="27731" y="338692"/>
                </a:cubicBezTo>
                <a:cubicBezTo>
                  <a:pt x="60892" y="409953"/>
                  <a:pt x="161434" y="585989"/>
                  <a:pt x="199181" y="656192"/>
                </a:cubicBezTo>
                <a:cubicBezTo>
                  <a:pt x="236928" y="726395"/>
                  <a:pt x="250333" y="752501"/>
                  <a:pt x="254214" y="759909"/>
                </a:cubicBezTo>
                <a:cubicBezTo>
                  <a:pt x="258095" y="767317"/>
                  <a:pt x="234106" y="737331"/>
                  <a:pt x="222464" y="700642"/>
                </a:cubicBezTo>
                <a:cubicBezTo>
                  <a:pt x="210822" y="663953"/>
                  <a:pt x="219289" y="615975"/>
                  <a:pt x="184364" y="539775"/>
                </a:cubicBezTo>
                <a:cubicBezTo>
                  <a:pt x="149439" y="463575"/>
                  <a:pt x="40784" y="327756"/>
                  <a:pt x="12914" y="243442"/>
                </a:cubicBezTo>
                <a:cubicBezTo>
                  <a:pt x="-14956" y="159128"/>
                  <a:pt x="27731" y="2495"/>
                  <a:pt x="25614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: 図形 1060">
            <a:extLst>
              <a:ext uri="{FF2B5EF4-FFF2-40B4-BE49-F238E27FC236}">
                <a16:creationId xmlns:a16="http://schemas.microsoft.com/office/drawing/2014/main" id="{9733E410-A069-4AE8-B982-C7655762A7BE}"/>
              </a:ext>
            </a:extLst>
          </p:cNvPr>
          <p:cNvSpPr/>
          <p:nvPr/>
        </p:nvSpPr>
        <p:spPr>
          <a:xfrm>
            <a:off x="2085629" y="4140050"/>
            <a:ext cx="220295" cy="148970"/>
          </a:xfrm>
          <a:custGeom>
            <a:avLst/>
            <a:gdLst>
              <a:gd name="connsiteX0" fmla="*/ 1404 w 220295"/>
              <a:gd name="connsiteY0" fmla="*/ 150 h 148970"/>
              <a:gd name="connsiteX1" fmla="*/ 109354 w 220295"/>
              <a:gd name="connsiteY1" fmla="*/ 93283 h 148970"/>
              <a:gd name="connsiteX2" fmla="*/ 213071 w 220295"/>
              <a:gd name="connsiteY2" fmla="*/ 148317 h 148970"/>
              <a:gd name="connsiteX3" fmla="*/ 189788 w 220295"/>
              <a:gd name="connsiteY3" fmla="*/ 116567 h 148970"/>
              <a:gd name="connsiteX4" fmla="*/ 1404 w 220295"/>
              <a:gd name="connsiteY4" fmla="*/ 150 h 14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295" h="148970">
                <a:moveTo>
                  <a:pt x="1404" y="150"/>
                </a:moveTo>
                <a:cubicBezTo>
                  <a:pt x="-12002" y="-3731"/>
                  <a:pt x="74076" y="68589"/>
                  <a:pt x="109354" y="93283"/>
                </a:cubicBezTo>
                <a:cubicBezTo>
                  <a:pt x="144632" y="117977"/>
                  <a:pt x="199665" y="144436"/>
                  <a:pt x="213071" y="148317"/>
                </a:cubicBezTo>
                <a:cubicBezTo>
                  <a:pt x="226477" y="152198"/>
                  <a:pt x="222596" y="138439"/>
                  <a:pt x="189788" y="116567"/>
                </a:cubicBezTo>
                <a:cubicBezTo>
                  <a:pt x="156980" y="94695"/>
                  <a:pt x="14810" y="4031"/>
                  <a:pt x="1404" y="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: 図形 1061">
            <a:extLst>
              <a:ext uri="{FF2B5EF4-FFF2-40B4-BE49-F238E27FC236}">
                <a16:creationId xmlns:a16="http://schemas.microsoft.com/office/drawing/2014/main" id="{540FC8ED-5CC6-4BAD-A751-BA3FF20A8E9C}"/>
              </a:ext>
            </a:extLst>
          </p:cNvPr>
          <p:cNvSpPr/>
          <p:nvPr/>
        </p:nvSpPr>
        <p:spPr>
          <a:xfrm>
            <a:off x="1944481" y="3447984"/>
            <a:ext cx="47976" cy="308527"/>
          </a:xfrm>
          <a:custGeom>
            <a:avLst/>
            <a:gdLst>
              <a:gd name="connsiteX0" fmla="*/ 47832 w 47976"/>
              <a:gd name="connsiteY0" fmla="*/ 66 h 308527"/>
              <a:gd name="connsiteX1" fmla="*/ 4969 w 47976"/>
              <a:gd name="connsiteY1" fmla="*/ 135004 h 308527"/>
              <a:gd name="connsiteX2" fmla="*/ 4969 w 47976"/>
              <a:gd name="connsiteY2" fmla="*/ 165166 h 308527"/>
              <a:gd name="connsiteX3" fmla="*/ 41482 w 47976"/>
              <a:gd name="connsiteY3" fmla="*/ 306454 h 308527"/>
              <a:gd name="connsiteX4" fmla="*/ 25607 w 47976"/>
              <a:gd name="connsiteY4" fmla="*/ 242954 h 308527"/>
              <a:gd name="connsiteX5" fmla="*/ 19257 w 47976"/>
              <a:gd name="connsiteY5" fmla="*/ 154054 h 308527"/>
              <a:gd name="connsiteX6" fmla="*/ 47832 w 47976"/>
              <a:gd name="connsiteY6" fmla="*/ 66 h 308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976" h="308527">
                <a:moveTo>
                  <a:pt x="47832" y="66"/>
                </a:moveTo>
                <a:cubicBezTo>
                  <a:pt x="45451" y="-3109"/>
                  <a:pt x="12113" y="107487"/>
                  <a:pt x="4969" y="135004"/>
                </a:cubicBezTo>
                <a:cubicBezTo>
                  <a:pt x="-2175" y="162521"/>
                  <a:pt x="-1117" y="136591"/>
                  <a:pt x="4969" y="165166"/>
                </a:cubicBezTo>
                <a:cubicBezTo>
                  <a:pt x="11055" y="193741"/>
                  <a:pt x="38042" y="293489"/>
                  <a:pt x="41482" y="306454"/>
                </a:cubicBezTo>
                <a:cubicBezTo>
                  <a:pt x="44922" y="319419"/>
                  <a:pt x="29311" y="268354"/>
                  <a:pt x="25607" y="242954"/>
                </a:cubicBezTo>
                <a:cubicBezTo>
                  <a:pt x="21903" y="217554"/>
                  <a:pt x="16082" y="190566"/>
                  <a:pt x="19257" y="154054"/>
                </a:cubicBezTo>
                <a:cubicBezTo>
                  <a:pt x="22432" y="117542"/>
                  <a:pt x="50213" y="3241"/>
                  <a:pt x="47832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: 図形 1062">
            <a:extLst>
              <a:ext uri="{FF2B5EF4-FFF2-40B4-BE49-F238E27FC236}">
                <a16:creationId xmlns:a16="http://schemas.microsoft.com/office/drawing/2014/main" id="{F6DF8F13-623E-458B-BE79-9B679BD12E41}"/>
              </a:ext>
            </a:extLst>
          </p:cNvPr>
          <p:cNvSpPr/>
          <p:nvPr/>
        </p:nvSpPr>
        <p:spPr>
          <a:xfrm>
            <a:off x="2571750" y="4211420"/>
            <a:ext cx="297325" cy="136743"/>
          </a:xfrm>
          <a:custGeom>
            <a:avLst/>
            <a:gdLst>
              <a:gd name="connsiteX0" fmla="*/ 0 w 297325"/>
              <a:gd name="connsiteY0" fmla="*/ 136743 h 136743"/>
              <a:gd name="connsiteX1" fmla="*/ 125413 w 297325"/>
              <a:gd name="connsiteY1" fmla="*/ 78005 h 136743"/>
              <a:gd name="connsiteX2" fmla="*/ 293688 w 297325"/>
              <a:gd name="connsiteY2" fmla="*/ 1805 h 136743"/>
              <a:gd name="connsiteX3" fmla="*/ 234950 w 297325"/>
              <a:gd name="connsiteY3" fmla="*/ 25618 h 136743"/>
              <a:gd name="connsiteX4" fmla="*/ 163513 w 297325"/>
              <a:gd name="connsiteY4" fmla="*/ 44668 h 136743"/>
              <a:gd name="connsiteX5" fmla="*/ 0 w 297325"/>
              <a:gd name="connsiteY5" fmla="*/ 136743 h 13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325" h="136743">
                <a:moveTo>
                  <a:pt x="0" y="136743"/>
                </a:moveTo>
                <a:lnTo>
                  <a:pt x="125413" y="78005"/>
                </a:lnTo>
                <a:lnTo>
                  <a:pt x="293688" y="1805"/>
                </a:lnTo>
                <a:cubicBezTo>
                  <a:pt x="311944" y="-6926"/>
                  <a:pt x="256646" y="18474"/>
                  <a:pt x="234950" y="25618"/>
                </a:cubicBezTo>
                <a:cubicBezTo>
                  <a:pt x="213254" y="32762"/>
                  <a:pt x="197380" y="26941"/>
                  <a:pt x="163513" y="44668"/>
                </a:cubicBezTo>
                <a:cubicBezTo>
                  <a:pt x="129646" y="62395"/>
                  <a:pt x="80698" y="97187"/>
                  <a:pt x="0" y="1367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: 図形 1063">
            <a:extLst>
              <a:ext uri="{FF2B5EF4-FFF2-40B4-BE49-F238E27FC236}">
                <a16:creationId xmlns:a16="http://schemas.microsoft.com/office/drawing/2014/main" id="{468B62C8-1A78-4666-8405-AD8AC30DFCBF}"/>
              </a:ext>
            </a:extLst>
          </p:cNvPr>
          <p:cNvSpPr/>
          <p:nvPr/>
        </p:nvSpPr>
        <p:spPr>
          <a:xfrm>
            <a:off x="2373241" y="3222624"/>
            <a:ext cx="80123" cy="166753"/>
          </a:xfrm>
          <a:custGeom>
            <a:avLst/>
            <a:gdLst>
              <a:gd name="connsiteX0" fmla="*/ 72 w 80123"/>
              <a:gd name="connsiteY0" fmla="*/ 1 h 166753"/>
              <a:gd name="connsiteX1" fmla="*/ 47697 w 80123"/>
              <a:gd name="connsiteY1" fmla="*/ 52389 h 166753"/>
              <a:gd name="connsiteX2" fmla="*/ 30234 w 80123"/>
              <a:gd name="connsiteY2" fmla="*/ 95251 h 166753"/>
              <a:gd name="connsiteX3" fmla="*/ 11184 w 80123"/>
              <a:gd name="connsiteY3" fmla="*/ 141289 h 166753"/>
              <a:gd name="connsiteX4" fmla="*/ 8009 w 80123"/>
              <a:gd name="connsiteY4" fmla="*/ 166689 h 166753"/>
              <a:gd name="connsiteX5" fmla="*/ 20709 w 80123"/>
              <a:gd name="connsiteY5" fmla="*/ 147639 h 166753"/>
              <a:gd name="connsiteX6" fmla="*/ 54047 w 80123"/>
              <a:gd name="connsiteY6" fmla="*/ 119064 h 166753"/>
              <a:gd name="connsiteX7" fmla="*/ 77859 w 80123"/>
              <a:gd name="connsiteY7" fmla="*/ 79376 h 166753"/>
              <a:gd name="connsiteX8" fmla="*/ 76272 w 80123"/>
              <a:gd name="connsiteY8" fmla="*/ 52389 h 166753"/>
              <a:gd name="connsiteX9" fmla="*/ 52459 w 80123"/>
              <a:gd name="connsiteY9" fmla="*/ 31751 h 166753"/>
              <a:gd name="connsiteX10" fmla="*/ 60397 w 80123"/>
              <a:gd name="connsiteY10" fmla="*/ 50801 h 166753"/>
              <a:gd name="connsiteX11" fmla="*/ 72 w 80123"/>
              <a:gd name="connsiteY11" fmla="*/ 1 h 166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0123" h="166753">
                <a:moveTo>
                  <a:pt x="72" y="1"/>
                </a:moveTo>
                <a:cubicBezTo>
                  <a:pt x="-2045" y="266"/>
                  <a:pt x="42670" y="36514"/>
                  <a:pt x="47697" y="52389"/>
                </a:cubicBezTo>
                <a:cubicBezTo>
                  <a:pt x="52724" y="68264"/>
                  <a:pt x="36319" y="80434"/>
                  <a:pt x="30234" y="95251"/>
                </a:cubicBezTo>
                <a:cubicBezTo>
                  <a:pt x="24149" y="110068"/>
                  <a:pt x="14888" y="129383"/>
                  <a:pt x="11184" y="141289"/>
                </a:cubicBezTo>
                <a:cubicBezTo>
                  <a:pt x="7480" y="153195"/>
                  <a:pt x="6421" y="165631"/>
                  <a:pt x="8009" y="166689"/>
                </a:cubicBezTo>
                <a:cubicBezTo>
                  <a:pt x="9597" y="167747"/>
                  <a:pt x="13036" y="155577"/>
                  <a:pt x="20709" y="147639"/>
                </a:cubicBezTo>
                <a:cubicBezTo>
                  <a:pt x="28382" y="139702"/>
                  <a:pt x="44522" y="130441"/>
                  <a:pt x="54047" y="119064"/>
                </a:cubicBezTo>
                <a:cubicBezTo>
                  <a:pt x="63572" y="107687"/>
                  <a:pt x="74155" y="90488"/>
                  <a:pt x="77859" y="79376"/>
                </a:cubicBezTo>
                <a:cubicBezTo>
                  <a:pt x="81563" y="68264"/>
                  <a:pt x="80505" y="60326"/>
                  <a:pt x="76272" y="52389"/>
                </a:cubicBezTo>
                <a:cubicBezTo>
                  <a:pt x="72039" y="44452"/>
                  <a:pt x="55105" y="32016"/>
                  <a:pt x="52459" y="31751"/>
                </a:cubicBezTo>
                <a:cubicBezTo>
                  <a:pt x="49813" y="31486"/>
                  <a:pt x="66218" y="53976"/>
                  <a:pt x="60397" y="50801"/>
                </a:cubicBezTo>
                <a:cubicBezTo>
                  <a:pt x="54576" y="47626"/>
                  <a:pt x="2189" y="-264"/>
                  <a:pt x="72" y="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: 図形 1064">
            <a:extLst>
              <a:ext uri="{FF2B5EF4-FFF2-40B4-BE49-F238E27FC236}">
                <a16:creationId xmlns:a16="http://schemas.microsoft.com/office/drawing/2014/main" id="{AE972A1E-1480-40FC-81B6-CD6203A8D522}"/>
              </a:ext>
            </a:extLst>
          </p:cNvPr>
          <p:cNvSpPr/>
          <p:nvPr/>
        </p:nvSpPr>
        <p:spPr>
          <a:xfrm>
            <a:off x="2201402" y="3170621"/>
            <a:ext cx="161162" cy="38378"/>
          </a:xfrm>
          <a:custGeom>
            <a:avLst/>
            <a:gdLst>
              <a:gd name="connsiteX0" fmla="*/ 461 w 161162"/>
              <a:gd name="connsiteY0" fmla="*/ 1204 h 38378"/>
              <a:gd name="connsiteX1" fmla="*/ 97298 w 161162"/>
              <a:gd name="connsiteY1" fmla="*/ 7554 h 38378"/>
              <a:gd name="connsiteX2" fmla="*/ 157623 w 161162"/>
              <a:gd name="connsiteY2" fmla="*/ 37717 h 38378"/>
              <a:gd name="connsiteX3" fmla="*/ 140161 w 161162"/>
              <a:gd name="connsiteY3" fmla="*/ 26604 h 38378"/>
              <a:gd name="connsiteX4" fmla="*/ 461 w 161162"/>
              <a:gd name="connsiteY4" fmla="*/ 1204 h 3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162" h="38378">
                <a:moveTo>
                  <a:pt x="461" y="1204"/>
                </a:moveTo>
                <a:cubicBezTo>
                  <a:pt x="-6683" y="-1971"/>
                  <a:pt x="71104" y="1469"/>
                  <a:pt x="97298" y="7554"/>
                </a:cubicBezTo>
                <a:cubicBezTo>
                  <a:pt x="123492" y="13639"/>
                  <a:pt x="150479" y="34542"/>
                  <a:pt x="157623" y="37717"/>
                </a:cubicBezTo>
                <a:cubicBezTo>
                  <a:pt x="164767" y="40892"/>
                  <a:pt x="162121" y="31896"/>
                  <a:pt x="140161" y="26604"/>
                </a:cubicBezTo>
                <a:cubicBezTo>
                  <a:pt x="118201" y="21312"/>
                  <a:pt x="7605" y="4379"/>
                  <a:pt x="461" y="12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: 図形 1065">
            <a:extLst>
              <a:ext uri="{FF2B5EF4-FFF2-40B4-BE49-F238E27FC236}">
                <a16:creationId xmlns:a16="http://schemas.microsoft.com/office/drawing/2014/main" id="{57621E8F-9D1C-41A3-98FA-B358EA8B3C41}"/>
              </a:ext>
            </a:extLst>
          </p:cNvPr>
          <p:cNvSpPr/>
          <p:nvPr/>
        </p:nvSpPr>
        <p:spPr>
          <a:xfrm>
            <a:off x="2085387" y="3384188"/>
            <a:ext cx="227492" cy="29153"/>
          </a:xfrm>
          <a:custGeom>
            <a:avLst/>
            <a:gdLst>
              <a:gd name="connsiteX0" fmla="*/ 588 w 227492"/>
              <a:gd name="connsiteY0" fmla="*/ 27350 h 29153"/>
              <a:gd name="connsiteX1" fmla="*/ 75201 w 227492"/>
              <a:gd name="connsiteY1" fmla="*/ 28937 h 29153"/>
              <a:gd name="connsiteX2" fmla="*/ 132351 w 227492"/>
              <a:gd name="connsiteY2" fmla="*/ 22587 h 29153"/>
              <a:gd name="connsiteX3" fmla="*/ 226013 w 227492"/>
              <a:gd name="connsiteY3" fmla="*/ 362 h 29153"/>
              <a:gd name="connsiteX4" fmla="*/ 184738 w 227492"/>
              <a:gd name="connsiteY4" fmla="*/ 9887 h 29153"/>
              <a:gd name="connsiteX5" fmla="*/ 118063 w 227492"/>
              <a:gd name="connsiteY5" fmla="*/ 24175 h 29153"/>
              <a:gd name="connsiteX6" fmla="*/ 588 w 227492"/>
              <a:gd name="connsiteY6" fmla="*/ 27350 h 29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492" h="29153">
                <a:moveTo>
                  <a:pt x="588" y="27350"/>
                </a:moveTo>
                <a:cubicBezTo>
                  <a:pt x="-6556" y="28144"/>
                  <a:pt x="53241" y="29731"/>
                  <a:pt x="75201" y="28937"/>
                </a:cubicBezTo>
                <a:cubicBezTo>
                  <a:pt x="97161" y="28143"/>
                  <a:pt x="107216" y="27349"/>
                  <a:pt x="132351" y="22587"/>
                </a:cubicBezTo>
                <a:cubicBezTo>
                  <a:pt x="157486" y="17825"/>
                  <a:pt x="217282" y="2479"/>
                  <a:pt x="226013" y="362"/>
                </a:cubicBezTo>
                <a:cubicBezTo>
                  <a:pt x="234744" y="-1755"/>
                  <a:pt x="202730" y="5918"/>
                  <a:pt x="184738" y="9887"/>
                </a:cubicBezTo>
                <a:cubicBezTo>
                  <a:pt x="166746" y="13856"/>
                  <a:pt x="150871" y="21529"/>
                  <a:pt x="118063" y="24175"/>
                </a:cubicBezTo>
                <a:cubicBezTo>
                  <a:pt x="85255" y="26821"/>
                  <a:pt x="7732" y="26556"/>
                  <a:pt x="588" y="27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: 図形 1066">
            <a:extLst>
              <a:ext uri="{FF2B5EF4-FFF2-40B4-BE49-F238E27FC236}">
                <a16:creationId xmlns:a16="http://schemas.microsoft.com/office/drawing/2014/main" id="{F2CC15DD-0350-4E4E-AB85-E43BA61F427B}"/>
              </a:ext>
            </a:extLst>
          </p:cNvPr>
          <p:cNvSpPr/>
          <p:nvPr/>
        </p:nvSpPr>
        <p:spPr>
          <a:xfrm>
            <a:off x="2714558" y="3344139"/>
            <a:ext cx="116734" cy="44581"/>
          </a:xfrm>
          <a:custGeom>
            <a:avLst/>
            <a:gdLst>
              <a:gd name="connsiteX0" fmla="*/ 67 w 116734"/>
              <a:gd name="connsiteY0" fmla="*/ 3899 h 44581"/>
              <a:gd name="connsiteX1" fmla="*/ 54042 w 116734"/>
              <a:gd name="connsiteY1" fmla="*/ 40411 h 44581"/>
              <a:gd name="connsiteX2" fmla="*/ 115955 w 116734"/>
              <a:gd name="connsiteY2" fmla="*/ 41999 h 44581"/>
              <a:gd name="connsiteX3" fmla="*/ 87380 w 116734"/>
              <a:gd name="connsiteY3" fmla="*/ 24536 h 44581"/>
              <a:gd name="connsiteX4" fmla="*/ 65155 w 116734"/>
              <a:gd name="connsiteY4" fmla="*/ 3899 h 44581"/>
              <a:gd name="connsiteX5" fmla="*/ 67 w 116734"/>
              <a:gd name="connsiteY5" fmla="*/ 3899 h 44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734" h="44581">
                <a:moveTo>
                  <a:pt x="67" y="3899"/>
                </a:moveTo>
                <a:cubicBezTo>
                  <a:pt x="-1785" y="9984"/>
                  <a:pt x="34727" y="34061"/>
                  <a:pt x="54042" y="40411"/>
                </a:cubicBezTo>
                <a:cubicBezTo>
                  <a:pt x="73357" y="46761"/>
                  <a:pt x="110399" y="44645"/>
                  <a:pt x="115955" y="41999"/>
                </a:cubicBezTo>
                <a:cubicBezTo>
                  <a:pt x="121511" y="39353"/>
                  <a:pt x="95847" y="30886"/>
                  <a:pt x="87380" y="24536"/>
                </a:cubicBezTo>
                <a:cubicBezTo>
                  <a:pt x="78913" y="18186"/>
                  <a:pt x="77326" y="8132"/>
                  <a:pt x="65155" y="3899"/>
                </a:cubicBezTo>
                <a:cubicBezTo>
                  <a:pt x="52984" y="-334"/>
                  <a:pt x="1919" y="-2186"/>
                  <a:pt x="67" y="38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: 図形 1067">
            <a:extLst>
              <a:ext uri="{FF2B5EF4-FFF2-40B4-BE49-F238E27FC236}">
                <a16:creationId xmlns:a16="http://schemas.microsoft.com/office/drawing/2014/main" id="{609CC6CF-6EA3-4B97-8B42-78B8AF4020F2}"/>
              </a:ext>
            </a:extLst>
          </p:cNvPr>
          <p:cNvSpPr/>
          <p:nvPr/>
        </p:nvSpPr>
        <p:spPr>
          <a:xfrm>
            <a:off x="2042538" y="3198654"/>
            <a:ext cx="264170" cy="161356"/>
          </a:xfrm>
          <a:custGeom>
            <a:avLst/>
            <a:gdLst>
              <a:gd name="connsiteX0" fmla="*/ 575 w 264170"/>
              <a:gd name="connsiteY0" fmla="*/ 160496 h 161356"/>
              <a:gd name="connsiteX1" fmla="*/ 51375 w 264170"/>
              <a:gd name="connsiteY1" fmla="*/ 52546 h 161356"/>
              <a:gd name="connsiteX2" fmla="*/ 122812 w 264170"/>
              <a:gd name="connsiteY2" fmla="*/ 4921 h 161356"/>
              <a:gd name="connsiteX3" fmla="*/ 184725 w 264170"/>
              <a:gd name="connsiteY3" fmla="*/ 4921 h 161356"/>
              <a:gd name="connsiteX4" fmla="*/ 264100 w 264170"/>
              <a:gd name="connsiteY4" fmla="*/ 35084 h 161356"/>
              <a:gd name="connsiteX5" fmla="*/ 170437 w 264170"/>
              <a:gd name="connsiteY5" fmla="*/ 33496 h 161356"/>
              <a:gd name="connsiteX6" fmla="*/ 226000 w 264170"/>
              <a:gd name="connsiteY6" fmla="*/ 41434 h 161356"/>
              <a:gd name="connsiteX7" fmla="*/ 173612 w 264170"/>
              <a:gd name="connsiteY7" fmla="*/ 54134 h 161356"/>
              <a:gd name="connsiteX8" fmla="*/ 254575 w 264170"/>
              <a:gd name="connsiteY8" fmla="*/ 109696 h 161356"/>
              <a:gd name="connsiteX9" fmla="*/ 221237 w 264170"/>
              <a:gd name="connsiteY9" fmla="*/ 89059 h 161356"/>
              <a:gd name="connsiteX10" fmla="*/ 176787 w 264170"/>
              <a:gd name="connsiteY10" fmla="*/ 84296 h 161356"/>
              <a:gd name="connsiteX11" fmla="*/ 130750 w 264170"/>
              <a:gd name="connsiteY11" fmla="*/ 85884 h 161356"/>
              <a:gd name="connsiteX12" fmla="*/ 84712 w 264170"/>
              <a:gd name="connsiteY12" fmla="*/ 103346 h 161356"/>
              <a:gd name="connsiteX13" fmla="*/ 575 w 264170"/>
              <a:gd name="connsiteY13" fmla="*/ 160496 h 161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4170" h="161356">
                <a:moveTo>
                  <a:pt x="575" y="160496"/>
                </a:moveTo>
                <a:cubicBezTo>
                  <a:pt x="-4981" y="152029"/>
                  <a:pt x="31002" y="78475"/>
                  <a:pt x="51375" y="52546"/>
                </a:cubicBezTo>
                <a:cubicBezTo>
                  <a:pt x="71748" y="26617"/>
                  <a:pt x="100587" y="12858"/>
                  <a:pt x="122812" y="4921"/>
                </a:cubicBezTo>
                <a:cubicBezTo>
                  <a:pt x="145037" y="-3017"/>
                  <a:pt x="161177" y="-106"/>
                  <a:pt x="184725" y="4921"/>
                </a:cubicBezTo>
                <a:cubicBezTo>
                  <a:pt x="208273" y="9948"/>
                  <a:pt x="266481" y="30322"/>
                  <a:pt x="264100" y="35084"/>
                </a:cubicBezTo>
                <a:cubicBezTo>
                  <a:pt x="261719" y="39846"/>
                  <a:pt x="176787" y="32438"/>
                  <a:pt x="170437" y="33496"/>
                </a:cubicBezTo>
                <a:cubicBezTo>
                  <a:pt x="164087" y="34554"/>
                  <a:pt x="225471" y="37994"/>
                  <a:pt x="226000" y="41434"/>
                </a:cubicBezTo>
                <a:cubicBezTo>
                  <a:pt x="226529" y="44874"/>
                  <a:pt x="168850" y="42757"/>
                  <a:pt x="173612" y="54134"/>
                </a:cubicBezTo>
                <a:cubicBezTo>
                  <a:pt x="178374" y="65511"/>
                  <a:pt x="246638" y="103875"/>
                  <a:pt x="254575" y="109696"/>
                </a:cubicBezTo>
                <a:cubicBezTo>
                  <a:pt x="262512" y="115517"/>
                  <a:pt x="234202" y="93292"/>
                  <a:pt x="221237" y="89059"/>
                </a:cubicBezTo>
                <a:cubicBezTo>
                  <a:pt x="208272" y="84826"/>
                  <a:pt x="191868" y="84825"/>
                  <a:pt x="176787" y="84296"/>
                </a:cubicBezTo>
                <a:cubicBezTo>
                  <a:pt x="161706" y="83767"/>
                  <a:pt x="146096" y="82709"/>
                  <a:pt x="130750" y="85884"/>
                </a:cubicBezTo>
                <a:cubicBezTo>
                  <a:pt x="115404" y="89059"/>
                  <a:pt x="104027" y="94350"/>
                  <a:pt x="84712" y="103346"/>
                </a:cubicBezTo>
                <a:cubicBezTo>
                  <a:pt x="65397" y="112342"/>
                  <a:pt x="6131" y="168963"/>
                  <a:pt x="575" y="160496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: 図形 1068">
            <a:extLst>
              <a:ext uri="{FF2B5EF4-FFF2-40B4-BE49-F238E27FC236}">
                <a16:creationId xmlns:a16="http://schemas.microsoft.com/office/drawing/2014/main" id="{561568A2-9B9F-42F1-8DD6-5C3D4BEE6FCC}"/>
              </a:ext>
            </a:extLst>
          </p:cNvPr>
          <p:cNvSpPr/>
          <p:nvPr/>
        </p:nvSpPr>
        <p:spPr>
          <a:xfrm>
            <a:off x="2612213" y="3162296"/>
            <a:ext cx="392967" cy="196400"/>
          </a:xfrm>
          <a:custGeom>
            <a:avLst/>
            <a:gdLst>
              <a:gd name="connsiteX0" fmla="*/ 62725 w 392967"/>
              <a:gd name="connsiteY0" fmla="*/ 150817 h 196400"/>
              <a:gd name="connsiteX1" fmla="*/ 118287 w 392967"/>
              <a:gd name="connsiteY1" fmla="*/ 53979 h 196400"/>
              <a:gd name="connsiteX2" fmla="*/ 156387 w 392967"/>
              <a:gd name="connsiteY2" fmla="*/ 19054 h 196400"/>
              <a:gd name="connsiteX3" fmla="*/ 226237 w 392967"/>
              <a:gd name="connsiteY3" fmla="*/ 4 h 196400"/>
              <a:gd name="connsiteX4" fmla="*/ 294500 w 392967"/>
              <a:gd name="connsiteY4" fmla="*/ 20642 h 196400"/>
              <a:gd name="connsiteX5" fmla="*/ 340537 w 392967"/>
              <a:gd name="connsiteY5" fmla="*/ 65092 h 196400"/>
              <a:gd name="connsiteX6" fmla="*/ 392925 w 392967"/>
              <a:gd name="connsiteY6" fmla="*/ 155579 h 196400"/>
              <a:gd name="connsiteX7" fmla="*/ 346887 w 392967"/>
              <a:gd name="connsiteY7" fmla="*/ 128592 h 196400"/>
              <a:gd name="connsiteX8" fmla="*/ 223062 w 392967"/>
              <a:gd name="connsiteY8" fmla="*/ 98429 h 196400"/>
              <a:gd name="connsiteX9" fmla="*/ 151625 w 392967"/>
              <a:gd name="connsiteY9" fmla="*/ 112717 h 196400"/>
              <a:gd name="connsiteX10" fmla="*/ 2400 w 392967"/>
              <a:gd name="connsiteY10" fmla="*/ 195267 h 196400"/>
              <a:gd name="connsiteX11" fmla="*/ 62725 w 392967"/>
              <a:gd name="connsiteY11" fmla="*/ 150817 h 19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2967" h="196400">
                <a:moveTo>
                  <a:pt x="62725" y="150817"/>
                </a:moveTo>
                <a:cubicBezTo>
                  <a:pt x="82039" y="127269"/>
                  <a:pt x="102677" y="75939"/>
                  <a:pt x="118287" y="53979"/>
                </a:cubicBezTo>
                <a:cubicBezTo>
                  <a:pt x="133897" y="32019"/>
                  <a:pt x="138395" y="28050"/>
                  <a:pt x="156387" y="19054"/>
                </a:cubicBezTo>
                <a:cubicBezTo>
                  <a:pt x="174379" y="10058"/>
                  <a:pt x="203218" y="-261"/>
                  <a:pt x="226237" y="4"/>
                </a:cubicBezTo>
                <a:cubicBezTo>
                  <a:pt x="249256" y="269"/>
                  <a:pt x="275450" y="9794"/>
                  <a:pt x="294500" y="20642"/>
                </a:cubicBezTo>
                <a:cubicBezTo>
                  <a:pt x="313550" y="31490"/>
                  <a:pt x="324133" y="42602"/>
                  <a:pt x="340537" y="65092"/>
                </a:cubicBezTo>
                <a:cubicBezTo>
                  <a:pt x="356941" y="87582"/>
                  <a:pt x="391867" y="144996"/>
                  <a:pt x="392925" y="155579"/>
                </a:cubicBezTo>
                <a:cubicBezTo>
                  <a:pt x="393983" y="166162"/>
                  <a:pt x="375197" y="138117"/>
                  <a:pt x="346887" y="128592"/>
                </a:cubicBezTo>
                <a:cubicBezTo>
                  <a:pt x="318577" y="119067"/>
                  <a:pt x="255606" y="101075"/>
                  <a:pt x="223062" y="98429"/>
                </a:cubicBezTo>
                <a:cubicBezTo>
                  <a:pt x="190518" y="95783"/>
                  <a:pt x="188402" y="96577"/>
                  <a:pt x="151625" y="112717"/>
                </a:cubicBezTo>
                <a:cubicBezTo>
                  <a:pt x="114848" y="128857"/>
                  <a:pt x="16952" y="188123"/>
                  <a:pt x="2400" y="195267"/>
                </a:cubicBezTo>
                <a:cubicBezTo>
                  <a:pt x="-12152" y="202411"/>
                  <a:pt x="43411" y="174365"/>
                  <a:pt x="62725" y="150817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: 図形 1069">
            <a:extLst>
              <a:ext uri="{FF2B5EF4-FFF2-40B4-BE49-F238E27FC236}">
                <a16:creationId xmlns:a16="http://schemas.microsoft.com/office/drawing/2014/main" id="{FA4620A5-AE4A-4695-A18A-453C39EDEAE6}"/>
              </a:ext>
            </a:extLst>
          </p:cNvPr>
          <p:cNvSpPr/>
          <p:nvPr/>
        </p:nvSpPr>
        <p:spPr>
          <a:xfrm>
            <a:off x="2282675" y="3729091"/>
            <a:ext cx="485937" cy="201033"/>
          </a:xfrm>
          <a:custGeom>
            <a:avLst/>
            <a:gdLst>
              <a:gd name="connsiteX0" fmla="*/ 77938 w 485937"/>
              <a:gd name="connsiteY0" fmla="*/ 199972 h 201033"/>
              <a:gd name="connsiteX1" fmla="*/ 3325 w 485937"/>
              <a:gd name="connsiteY1" fmla="*/ 171397 h 201033"/>
              <a:gd name="connsiteX2" fmla="*/ 17613 w 485937"/>
              <a:gd name="connsiteY2" fmla="*/ 109484 h 201033"/>
              <a:gd name="connsiteX3" fmla="*/ 58888 w 485937"/>
              <a:gd name="connsiteY3" fmla="*/ 47572 h 201033"/>
              <a:gd name="connsiteX4" fmla="*/ 55713 w 485937"/>
              <a:gd name="connsiteY4" fmla="*/ 74559 h 201033"/>
              <a:gd name="connsiteX5" fmla="*/ 89050 w 485937"/>
              <a:gd name="connsiteY5" fmla="*/ 45984 h 201033"/>
              <a:gd name="connsiteX6" fmla="*/ 176363 w 485937"/>
              <a:gd name="connsiteY6" fmla="*/ 17409 h 201033"/>
              <a:gd name="connsiteX7" fmla="*/ 265263 w 485937"/>
              <a:gd name="connsiteY7" fmla="*/ 25347 h 201033"/>
              <a:gd name="connsiteX8" fmla="*/ 244625 w 485937"/>
              <a:gd name="connsiteY8" fmla="*/ 22172 h 201033"/>
              <a:gd name="connsiteX9" fmla="*/ 349400 w 485937"/>
              <a:gd name="connsiteY9" fmla="*/ 1534 h 201033"/>
              <a:gd name="connsiteX10" fmla="*/ 374800 w 485937"/>
              <a:gd name="connsiteY10" fmla="*/ 4709 h 201033"/>
              <a:gd name="connsiteX11" fmla="*/ 393850 w 485937"/>
              <a:gd name="connsiteY11" fmla="*/ 30109 h 201033"/>
              <a:gd name="connsiteX12" fmla="*/ 427188 w 485937"/>
              <a:gd name="connsiteY12" fmla="*/ 57097 h 201033"/>
              <a:gd name="connsiteX13" fmla="*/ 439888 w 485937"/>
              <a:gd name="connsiteY13" fmla="*/ 66622 h 201033"/>
              <a:gd name="connsiteX14" fmla="*/ 454175 w 485937"/>
              <a:gd name="connsiteY14" fmla="*/ 76147 h 201033"/>
              <a:gd name="connsiteX15" fmla="*/ 454175 w 485937"/>
              <a:gd name="connsiteY15" fmla="*/ 106309 h 201033"/>
              <a:gd name="connsiteX16" fmla="*/ 465288 w 485937"/>
              <a:gd name="connsiteY16" fmla="*/ 149172 h 201033"/>
              <a:gd name="connsiteX17" fmla="*/ 485925 w 485937"/>
              <a:gd name="connsiteY17" fmla="*/ 163459 h 201033"/>
              <a:gd name="connsiteX18" fmla="*/ 462113 w 485937"/>
              <a:gd name="connsiteY18" fmla="*/ 163459 h 201033"/>
              <a:gd name="connsiteX19" fmla="*/ 422425 w 485937"/>
              <a:gd name="connsiteY19" fmla="*/ 153934 h 201033"/>
              <a:gd name="connsiteX20" fmla="*/ 409725 w 485937"/>
              <a:gd name="connsiteY20" fmla="*/ 123772 h 201033"/>
              <a:gd name="connsiteX21" fmla="*/ 382738 w 485937"/>
              <a:gd name="connsiteY21" fmla="*/ 79322 h 201033"/>
              <a:gd name="connsiteX22" fmla="*/ 325588 w 485937"/>
              <a:gd name="connsiteY22" fmla="*/ 65034 h 201033"/>
              <a:gd name="connsiteX23" fmla="*/ 230338 w 485937"/>
              <a:gd name="connsiteY23" fmla="*/ 61859 h 201033"/>
              <a:gd name="connsiteX24" fmla="*/ 187475 w 485937"/>
              <a:gd name="connsiteY24" fmla="*/ 61859 h 201033"/>
              <a:gd name="connsiteX25" fmla="*/ 117625 w 485937"/>
              <a:gd name="connsiteY25" fmla="*/ 74559 h 201033"/>
              <a:gd name="connsiteX26" fmla="*/ 93813 w 485937"/>
              <a:gd name="connsiteY26" fmla="*/ 88847 h 201033"/>
              <a:gd name="connsiteX27" fmla="*/ 54125 w 485937"/>
              <a:gd name="connsiteY27" fmla="*/ 122184 h 201033"/>
              <a:gd name="connsiteX28" fmla="*/ 52538 w 485937"/>
              <a:gd name="connsiteY28" fmla="*/ 136472 h 201033"/>
              <a:gd name="connsiteX29" fmla="*/ 77938 w 485937"/>
              <a:gd name="connsiteY29" fmla="*/ 199972 h 201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85937" h="201033">
                <a:moveTo>
                  <a:pt x="77938" y="199972"/>
                </a:moveTo>
                <a:cubicBezTo>
                  <a:pt x="69736" y="205793"/>
                  <a:pt x="13379" y="186478"/>
                  <a:pt x="3325" y="171397"/>
                </a:cubicBezTo>
                <a:cubicBezTo>
                  <a:pt x="-6729" y="156316"/>
                  <a:pt x="8352" y="130121"/>
                  <a:pt x="17613" y="109484"/>
                </a:cubicBezTo>
                <a:cubicBezTo>
                  <a:pt x="26873" y="88846"/>
                  <a:pt x="52538" y="53393"/>
                  <a:pt x="58888" y="47572"/>
                </a:cubicBezTo>
                <a:cubicBezTo>
                  <a:pt x="65238" y="41751"/>
                  <a:pt x="50686" y="74824"/>
                  <a:pt x="55713" y="74559"/>
                </a:cubicBezTo>
                <a:cubicBezTo>
                  <a:pt x="60740" y="74294"/>
                  <a:pt x="68942" y="55509"/>
                  <a:pt x="89050" y="45984"/>
                </a:cubicBezTo>
                <a:cubicBezTo>
                  <a:pt x="109158" y="36459"/>
                  <a:pt x="146994" y="20849"/>
                  <a:pt x="176363" y="17409"/>
                </a:cubicBezTo>
                <a:cubicBezTo>
                  <a:pt x="205732" y="13969"/>
                  <a:pt x="253886" y="24553"/>
                  <a:pt x="265263" y="25347"/>
                </a:cubicBezTo>
                <a:cubicBezTo>
                  <a:pt x="276640" y="26141"/>
                  <a:pt x="230602" y="26141"/>
                  <a:pt x="244625" y="22172"/>
                </a:cubicBezTo>
                <a:cubicBezTo>
                  <a:pt x="258648" y="18203"/>
                  <a:pt x="327704" y="4444"/>
                  <a:pt x="349400" y="1534"/>
                </a:cubicBezTo>
                <a:cubicBezTo>
                  <a:pt x="371096" y="-1376"/>
                  <a:pt x="367392" y="-54"/>
                  <a:pt x="374800" y="4709"/>
                </a:cubicBezTo>
                <a:cubicBezTo>
                  <a:pt x="382208" y="9471"/>
                  <a:pt x="385119" y="21378"/>
                  <a:pt x="393850" y="30109"/>
                </a:cubicBezTo>
                <a:cubicBezTo>
                  <a:pt x="402581" y="38840"/>
                  <a:pt x="419515" y="51012"/>
                  <a:pt x="427188" y="57097"/>
                </a:cubicBezTo>
                <a:cubicBezTo>
                  <a:pt x="434861" y="63182"/>
                  <a:pt x="435390" y="63447"/>
                  <a:pt x="439888" y="66622"/>
                </a:cubicBezTo>
                <a:cubicBezTo>
                  <a:pt x="444386" y="69797"/>
                  <a:pt x="451794" y="69533"/>
                  <a:pt x="454175" y="76147"/>
                </a:cubicBezTo>
                <a:cubicBezTo>
                  <a:pt x="456556" y="82761"/>
                  <a:pt x="452323" y="94138"/>
                  <a:pt x="454175" y="106309"/>
                </a:cubicBezTo>
                <a:cubicBezTo>
                  <a:pt x="456027" y="118480"/>
                  <a:pt x="459996" y="139647"/>
                  <a:pt x="465288" y="149172"/>
                </a:cubicBezTo>
                <a:cubicBezTo>
                  <a:pt x="470580" y="158697"/>
                  <a:pt x="486454" y="161078"/>
                  <a:pt x="485925" y="163459"/>
                </a:cubicBezTo>
                <a:cubicBezTo>
                  <a:pt x="485396" y="165840"/>
                  <a:pt x="472696" y="165046"/>
                  <a:pt x="462113" y="163459"/>
                </a:cubicBezTo>
                <a:cubicBezTo>
                  <a:pt x="451530" y="161871"/>
                  <a:pt x="431156" y="160549"/>
                  <a:pt x="422425" y="153934"/>
                </a:cubicBezTo>
                <a:cubicBezTo>
                  <a:pt x="413694" y="147319"/>
                  <a:pt x="416339" y="136207"/>
                  <a:pt x="409725" y="123772"/>
                </a:cubicBezTo>
                <a:cubicBezTo>
                  <a:pt x="403111" y="111337"/>
                  <a:pt x="396761" y="89112"/>
                  <a:pt x="382738" y="79322"/>
                </a:cubicBezTo>
                <a:cubicBezTo>
                  <a:pt x="368715" y="69532"/>
                  <a:pt x="350988" y="67944"/>
                  <a:pt x="325588" y="65034"/>
                </a:cubicBezTo>
                <a:cubicBezTo>
                  <a:pt x="300188" y="62123"/>
                  <a:pt x="253357" y="62388"/>
                  <a:pt x="230338" y="61859"/>
                </a:cubicBezTo>
                <a:cubicBezTo>
                  <a:pt x="207319" y="61330"/>
                  <a:pt x="206260" y="59742"/>
                  <a:pt x="187475" y="61859"/>
                </a:cubicBezTo>
                <a:cubicBezTo>
                  <a:pt x="168690" y="63976"/>
                  <a:pt x="133235" y="70061"/>
                  <a:pt x="117625" y="74559"/>
                </a:cubicBezTo>
                <a:cubicBezTo>
                  <a:pt x="102015" y="79057"/>
                  <a:pt x="104396" y="80910"/>
                  <a:pt x="93813" y="88847"/>
                </a:cubicBezTo>
                <a:cubicBezTo>
                  <a:pt x="83230" y="96784"/>
                  <a:pt x="61004" y="114246"/>
                  <a:pt x="54125" y="122184"/>
                </a:cubicBezTo>
                <a:cubicBezTo>
                  <a:pt x="47246" y="130122"/>
                  <a:pt x="52273" y="128005"/>
                  <a:pt x="52538" y="136472"/>
                </a:cubicBezTo>
                <a:cubicBezTo>
                  <a:pt x="52803" y="144939"/>
                  <a:pt x="86140" y="194151"/>
                  <a:pt x="77938" y="199972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: 図形 1070">
            <a:extLst>
              <a:ext uri="{FF2B5EF4-FFF2-40B4-BE49-F238E27FC236}">
                <a16:creationId xmlns:a16="http://schemas.microsoft.com/office/drawing/2014/main" id="{A76B4F8F-273A-4B0F-8447-6E3D5BC7CF00}"/>
              </a:ext>
            </a:extLst>
          </p:cNvPr>
          <p:cNvSpPr/>
          <p:nvPr/>
        </p:nvSpPr>
        <p:spPr>
          <a:xfrm>
            <a:off x="2314796" y="3899781"/>
            <a:ext cx="438150" cy="182448"/>
          </a:xfrm>
          <a:custGeom>
            <a:avLst/>
            <a:gdLst>
              <a:gd name="connsiteX0" fmla="*/ 437929 w 438150"/>
              <a:gd name="connsiteY0" fmla="*/ 8644 h 182448"/>
              <a:gd name="connsiteX1" fmla="*/ 401417 w 438150"/>
              <a:gd name="connsiteY1" fmla="*/ 105482 h 182448"/>
              <a:gd name="connsiteX2" fmla="*/ 360142 w 438150"/>
              <a:gd name="connsiteY2" fmla="*/ 132469 h 182448"/>
              <a:gd name="connsiteX3" fmla="*/ 256954 w 438150"/>
              <a:gd name="connsiteY3" fmla="*/ 175332 h 182448"/>
              <a:gd name="connsiteX4" fmla="*/ 188692 w 438150"/>
              <a:gd name="connsiteY4" fmla="*/ 181682 h 182448"/>
              <a:gd name="connsiteX5" fmla="*/ 82329 w 438150"/>
              <a:gd name="connsiteY5" fmla="*/ 167394 h 182448"/>
              <a:gd name="connsiteX6" fmla="*/ 41054 w 438150"/>
              <a:gd name="connsiteY6" fmla="*/ 138819 h 182448"/>
              <a:gd name="connsiteX7" fmla="*/ 9304 w 438150"/>
              <a:gd name="connsiteY7" fmla="*/ 76907 h 182448"/>
              <a:gd name="connsiteX8" fmla="*/ 1367 w 438150"/>
              <a:gd name="connsiteY8" fmla="*/ 38807 h 182448"/>
              <a:gd name="connsiteX9" fmla="*/ 33117 w 438150"/>
              <a:gd name="connsiteY9" fmla="*/ 54682 h 182448"/>
              <a:gd name="connsiteX10" fmla="*/ 91854 w 438150"/>
              <a:gd name="connsiteY10" fmla="*/ 73732 h 182448"/>
              <a:gd name="connsiteX11" fmla="*/ 126779 w 438150"/>
              <a:gd name="connsiteY11" fmla="*/ 80082 h 182448"/>
              <a:gd name="connsiteX12" fmla="*/ 191867 w 438150"/>
              <a:gd name="connsiteY12" fmla="*/ 100719 h 182448"/>
              <a:gd name="connsiteX13" fmla="*/ 226792 w 438150"/>
              <a:gd name="connsiteY13" fmla="*/ 100719 h 182448"/>
              <a:gd name="connsiteX14" fmla="*/ 258542 w 438150"/>
              <a:gd name="connsiteY14" fmla="*/ 91194 h 182448"/>
              <a:gd name="connsiteX15" fmla="*/ 329979 w 438150"/>
              <a:gd name="connsiteY15" fmla="*/ 75319 h 182448"/>
              <a:gd name="connsiteX16" fmla="*/ 361729 w 438150"/>
              <a:gd name="connsiteY16" fmla="*/ 45157 h 182448"/>
              <a:gd name="connsiteX17" fmla="*/ 371254 w 438150"/>
              <a:gd name="connsiteY17" fmla="*/ 2294 h 182448"/>
              <a:gd name="connsiteX18" fmla="*/ 383954 w 438150"/>
              <a:gd name="connsiteY18" fmla="*/ 5469 h 182448"/>
              <a:gd name="connsiteX19" fmla="*/ 437929 w 438150"/>
              <a:gd name="connsiteY19" fmla="*/ 8644 h 182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8150" h="182448">
                <a:moveTo>
                  <a:pt x="437929" y="8644"/>
                </a:moveTo>
                <a:cubicBezTo>
                  <a:pt x="440839" y="25313"/>
                  <a:pt x="414381" y="84845"/>
                  <a:pt x="401417" y="105482"/>
                </a:cubicBezTo>
                <a:cubicBezTo>
                  <a:pt x="388453" y="126119"/>
                  <a:pt x="384219" y="120827"/>
                  <a:pt x="360142" y="132469"/>
                </a:cubicBezTo>
                <a:cubicBezTo>
                  <a:pt x="336065" y="144111"/>
                  <a:pt x="285529" y="167130"/>
                  <a:pt x="256954" y="175332"/>
                </a:cubicBezTo>
                <a:cubicBezTo>
                  <a:pt x="228379" y="183534"/>
                  <a:pt x="217796" y="183005"/>
                  <a:pt x="188692" y="181682"/>
                </a:cubicBezTo>
                <a:cubicBezTo>
                  <a:pt x="159588" y="180359"/>
                  <a:pt x="106935" y="174538"/>
                  <a:pt x="82329" y="167394"/>
                </a:cubicBezTo>
                <a:cubicBezTo>
                  <a:pt x="57723" y="160250"/>
                  <a:pt x="53225" y="153900"/>
                  <a:pt x="41054" y="138819"/>
                </a:cubicBezTo>
                <a:cubicBezTo>
                  <a:pt x="28883" y="123738"/>
                  <a:pt x="15918" y="93576"/>
                  <a:pt x="9304" y="76907"/>
                </a:cubicBezTo>
                <a:cubicBezTo>
                  <a:pt x="2690" y="60238"/>
                  <a:pt x="-2602" y="42511"/>
                  <a:pt x="1367" y="38807"/>
                </a:cubicBezTo>
                <a:cubicBezTo>
                  <a:pt x="5336" y="35103"/>
                  <a:pt x="18036" y="48861"/>
                  <a:pt x="33117" y="54682"/>
                </a:cubicBezTo>
                <a:cubicBezTo>
                  <a:pt x="48198" y="60503"/>
                  <a:pt x="76244" y="69499"/>
                  <a:pt x="91854" y="73732"/>
                </a:cubicBezTo>
                <a:cubicBezTo>
                  <a:pt x="107464" y="77965"/>
                  <a:pt x="110110" y="75584"/>
                  <a:pt x="126779" y="80082"/>
                </a:cubicBezTo>
                <a:cubicBezTo>
                  <a:pt x="143448" y="84580"/>
                  <a:pt x="175198" y="97280"/>
                  <a:pt x="191867" y="100719"/>
                </a:cubicBezTo>
                <a:cubicBezTo>
                  <a:pt x="208536" y="104158"/>
                  <a:pt x="215680" y="102306"/>
                  <a:pt x="226792" y="100719"/>
                </a:cubicBezTo>
                <a:cubicBezTo>
                  <a:pt x="237904" y="99132"/>
                  <a:pt x="241344" y="95427"/>
                  <a:pt x="258542" y="91194"/>
                </a:cubicBezTo>
                <a:cubicBezTo>
                  <a:pt x="275740" y="86961"/>
                  <a:pt x="312781" y="82992"/>
                  <a:pt x="329979" y="75319"/>
                </a:cubicBezTo>
                <a:cubicBezTo>
                  <a:pt x="347177" y="67646"/>
                  <a:pt x="354850" y="57328"/>
                  <a:pt x="361729" y="45157"/>
                </a:cubicBezTo>
                <a:cubicBezTo>
                  <a:pt x="368608" y="32986"/>
                  <a:pt x="367550" y="8909"/>
                  <a:pt x="371254" y="2294"/>
                </a:cubicBezTo>
                <a:cubicBezTo>
                  <a:pt x="374958" y="-4321"/>
                  <a:pt x="377869" y="5469"/>
                  <a:pt x="383954" y="5469"/>
                </a:cubicBezTo>
                <a:cubicBezTo>
                  <a:pt x="390039" y="5469"/>
                  <a:pt x="435019" y="-8025"/>
                  <a:pt x="437929" y="8644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: 図形 1071">
            <a:extLst>
              <a:ext uri="{FF2B5EF4-FFF2-40B4-BE49-F238E27FC236}">
                <a16:creationId xmlns:a16="http://schemas.microsoft.com/office/drawing/2014/main" id="{F2FD1603-FC17-4AEE-8A75-221C05512EC5}"/>
              </a:ext>
            </a:extLst>
          </p:cNvPr>
          <p:cNvSpPr/>
          <p:nvPr/>
        </p:nvSpPr>
        <p:spPr>
          <a:xfrm>
            <a:off x="1932228" y="3323243"/>
            <a:ext cx="283029" cy="850307"/>
          </a:xfrm>
          <a:custGeom>
            <a:avLst/>
            <a:gdLst>
              <a:gd name="connsiteX0" fmla="*/ 144222 w 283029"/>
              <a:gd name="connsiteY0" fmla="*/ 110520 h 850307"/>
              <a:gd name="connsiteX1" fmla="*/ 98185 w 283029"/>
              <a:gd name="connsiteY1" fmla="*/ 191482 h 850307"/>
              <a:gd name="connsiteX2" fmla="*/ 121997 w 283029"/>
              <a:gd name="connsiteY2" fmla="*/ 359757 h 850307"/>
              <a:gd name="connsiteX3" fmla="*/ 99772 w 283029"/>
              <a:gd name="connsiteY3" fmla="*/ 270857 h 850307"/>
              <a:gd name="connsiteX4" fmla="*/ 126760 w 283029"/>
              <a:gd name="connsiteY4" fmla="*/ 342295 h 850307"/>
              <a:gd name="connsiteX5" fmla="*/ 172797 w 283029"/>
              <a:gd name="connsiteY5" fmla="*/ 426432 h 850307"/>
              <a:gd name="connsiteX6" fmla="*/ 212485 w 283029"/>
              <a:gd name="connsiteY6" fmla="*/ 459770 h 850307"/>
              <a:gd name="connsiteX7" fmla="*/ 177560 w 283029"/>
              <a:gd name="connsiteY7" fmla="*/ 412145 h 850307"/>
              <a:gd name="connsiteX8" fmla="*/ 217247 w 283029"/>
              <a:gd name="connsiteY8" fmla="*/ 496282 h 850307"/>
              <a:gd name="connsiteX9" fmla="*/ 220422 w 283029"/>
              <a:gd name="connsiteY9" fmla="*/ 610582 h 850307"/>
              <a:gd name="connsiteX10" fmla="*/ 229947 w 283029"/>
              <a:gd name="connsiteY10" fmla="*/ 558195 h 850307"/>
              <a:gd name="connsiteX11" fmla="*/ 261697 w 283029"/>
              <a:gd name="connsiteY11" fmla="*/ 501045 h 850307"/>
              <a:gd name="connsiteX12" fmla="*/ 245822 w 283029"/>
              <a:gd name="connsiteY12" fmla="*/ 542320 h 850307"/>
              <a:gd name="connsiteX13" fmla="*/ 228360 w 283029"/>
              <a:gd name="connsiteY13" fmla="*/ 669320 h 850307"/>
              <a:gd name="connsiteX14" fmla="*/ 229947 w 283029"/>
              <a:gd name="connsiteY14" fmla="*/ 658207 h 850307"/>
              <a:gd name="connsiteX15" fmla="*/ 269635 w 283029"/>
              <a:gd name="connsiteY15" fmla="*/ 699482 h 850307"/>
              <a:gd name="connsiteX16" fmla="*/ 280747 w 283029"/>
              <a:gd name="connsiteY16" fmla="*/ 737582 h 850307"/>
              <a:gd name="connsiteX17" fmla="*/ 274397 w 283029"/>
              <a:gd name="connsiteY17" fmla="*/ 756632 h 850307"/>
              <a:gd name="connsiteX18" fmla="*/ 198197 w 283029"/>
              <a:gd name="connsiteY18" fmla="*/ 847120 h 850307"/>
              <a:gd name="connsiteX19" fmla="*/ 169622 w 283029"/>
              <a:gd name="connsiteY19" fmla="*/ 823307 h 850307"/>
              <a:gd name="connsiteX20" fmla="*/ 125172 w 283029"/>
              <a:gd name="connsiteY20" fmla="*/ 759807 h 850307"/>
              <a:gd name="connsiteX21" fmla="*/ 85485 w 283029"/>
              <a:gd name="connsiteY21" fmla="*/ 645507 h 850307"/>
              <a:gd name="connsiteX22" fmla="*/ 79135 w 283029"/>
              <a:gd name="connsiteY22" fmla="*/ 593120 h 850307"/>
              <a:gd name="connsiteX23" fmla="*/ 77547 w 283029"/>
              <a:gd name="connsiteY23" fmla="*/ 480407 h 850307"/>
              <a:gd name="connsiteX24" fmla="*/ 91835 w 283029"/>
              <a:gd name="connsiteY24" fmla="*/ 532795 h 850307"/>
              <a:gd name="connsiteX25" fmla="*/ 72785 w 283029"/>
              <a:gd name="connsiteY25" fmla="*/ 478820 h 850307"/>
              <a:gd name="connsiteX26" fmla="*/ 6110 w 283029"/>
              <a:gd name="connsiteY26" fmla="*/ 316895 h 850307"/>
              <a:gd name="connsiteX27" fmla="*/ 7697 w 283029"/>
              <a:gd name="connsiteY27" fmla="*/ 272445 h 850307"/>
              <a:gd name="connsiteX28" fmla="*/ 47385 w 283029"/>
              <a:gd name="connsiteY28" fmla="*/ 183545 h 850307"/>
              <a:gd name="connsiteX29" fmla="*/ 85485 w 283029"/>
              <a:gd name="connsiteY29" fmla="*/ 4157 h 850307"/>
              <a:gd name="connsiteX30" fmla="*/ 79135 w 283029"/>
              <a:gd name="connsiteY30" fmla="*/ 64482 h 850307"/>
              <a:gd name="connsiteX31" fmla="*/ 68022 w 283029"/>
              <a:gd name="connsiteY31" fmla="*/ 147032 h 850307"/>
              <a:gd name="connsiteX32" fmla="*/ 144222 w 283029"/>
              <a:gd name="connsiteY32" fmla="*/ 110520 h 85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83029" h="850307">
                <a:moveTo>
                  <a:pt x="144222" y="110520"/>
                </a:moveTo>
                <a:cubicBezTo>
                  <a:pt x="149249" y="117928"/>
                  <a:pt x="101889" y="149943"/>
                  <a:pt x="98185" y="191482"/>
                </a:cubicBezTo>
                <a:cubicBezTo>
                  <a:pt x="94481" y="233021"/>
                  <a:pt x="121732" y="346528"/>
                  <a:pt x="121997" y="359757"/>
                </a:cubicBezTo>
                <a:cubicBezTo>
                  <a:pt x="122261" y="372986"/>
                  <a:pt x="98978" y="273767"/>
                  <a:pt x="99772" y="270857"/>
                </a:cubicBezTo>
                <a:cubicBezTo>
                  <a:pt x="100566" y="267947"/>
                  <a:pt x="114589" y="316366"/>
                  <a:pt x="126760" y="342295"/>
                </a:cubicBezTo>
                <a:cubicBezTo>
                  <a:pt x="138931" y="368224"/>
                  <a:pt x="158510" y="406853"/>
                  <a:pt x="172797" y="426432"/>
                </a:cubicBezTo>
                <a:cubicBezTo>
                  <a:pt x="187084" y="446011"/>
                  <a:pt x="211691" y="462151"/>
                  <a:pt x="212485" y="459770"/>
                </a:cubicBezTo>
                <a:cubicBezTo>
                  <a:pt x="213279" y="457389"/>
                  <a:pt x="176766" y="406060"/>
                  <a:pt x="177560" y="412145"/>
                </a:cubicBezTo>
                <a:cubicBezTo>
                  <a:pt x="178354" y="418230"/>
                  <a:pt x="210103" y="463209"/>
                  <a:pt x="217247" y="496282"/>
                </a:cubicBezTo>
                <a:cubicBezTo>
                  <a:pt x="224391" y="529355"/>
                  <a:pt x="218305" y="600263"/>
                  <a:pt x="220422" y="610582"/>
                </a:cubicBezTo>
                <a:cubicBezTo>
                  <a:pt x="222539" y="620901"/>
                  <a:pt x="223068" y="576451"/>
                  <a:pt x="229947" y="558195"/>
                </a:cubicBezTo>
                <a:cubicBezTo>
                  <a:pt x="236826" y="539939"/>
                  <a:pt x="259051" y="503691"/>
                  <a:pt x="261697" y="501045"/>
                </a:cubicBezTo>
                <a:cubicBezTo>
                  <a:pt x="264343" y="498399"/>
                  <a:pt x="251378" y="514274"/>
                  <a:pt x="245822" y="542320"/>
                </a:cubicBezTo>
                <a:cubicBezTo>
                  <a:pt x="240266" y="570366"/>
                  <a:pt x="231006" y="650006"/>
                  <a:pt x="228360" y="669320"/>
                </a:cubicBezTo>
                <a:cubicBezTo>
                  <a:pt x="225714" y="688634"/>
                  <a:pt x="223068" y="653180"/>
                  <a:pt x="229947" y="658207"/>
                </a:cubicBezTo>
                <a:cubicBezTo>
                  <a:pt x="236826" y="663234"/>
                  <a:pt x="261168" y="686253"/>
                  <a:pt x="269635" y="699482"/>
                </a:cubicBezTo>
                <a:cubicBezTo>
                  <a:pt x="278102" y="712711"/>
                  <a:pt x="279953" y="728057"/>
                  <a:pt x="280747" y="737582"/>
                </a:cubicBezTo>
                <a:cubicBezTo>
                  <a:pt x="281541" y="747107"/>
                  <a:pt x="288155" y="738376"/>
                  <a:pt x="274397" y="756632"/>
                </a:cubicBezTo>
                <a:cubicBezTo>
                  <a:pt x="260639" y="774888"/>
                  <a:pt x="215659" y="836008"/>
                  <a:pt x="198197" y="847120"/>
                </a:cubicBezTo>
                <a:cubicBezTo>
                  <a:pt x="180735" y="858232"/>
                  <a:pt x="181793" y="837859"/>
                  <a:pt x="169622" y="823307"/>
                </a:cubicBezTo>
                <a:cubicBezTo>
                  <a:pt x="157451" y="808755"/>
                  <a:pt x="139195" y="789440"/>
                  <a:pt x="125172" y="759807"/>
                </a:cubicBezTo>
                <a:cubicBezTo>
                  <a:pt x="111149" y="730174"/>
                  <a:pt x="93158" y="673288"/>
                  <a:pt x="85485" y="645507"/>
                </a:cubicBezTo>
                <a:cubicBezTo>
                  <a:pt x="77812" y="617726"/>
                  <a:pt x="80458" y="620637"/>
                  <a:pt x="79135" y="593120"/>
                </a:cubicBezTo>
                <a:cubicBezTo>
                  <a:pt x="77812" y="565603"/>
                  <a:pt x="75430" y="490461"/>
                  <a:pt x="77547" y="480407"/>
                </a:cubicBezTo>
                <a:cubicBezTo>
                  <a:pt x="79664" y="470353"/>
                  <a:pt x="92629" y="533060"/>
                  <a:pt x="91835" y="532795"/>
                </a:cubicBezTo>
                <a:cubicBezTo>
                  <a:pt x="91041" y="532531"/>
                  <a:pt x="87072" y="514803"/>
                  <a:pt x="72785" y="478820"/>
                </a:cubicBezTo>
                <a:cubicBezTo>
                  <a:pt x="58498" y="442837"/>
                  <a:pt x="16958" y="351291"/>
                  <a:pt x="6110" y="316895"/>
                </a:cubicBezTo>
                <a:cubicBezTo>
                  <a:pt x="-4738" y="282499"/>
                  <a:pt x="818" y="294670"/>
                  <a:pt x="7697" y="272445"/>
                </a:cubicBezTo>
                <a:cubicBezTo>
                  <a:pt x="14576" y="250220"/>
                  <a:pt x="34420" y="228260"/>
                  <a:pt x="47385" y="183545"/>
                </a:cubicBezTo>
                <a:cubicBezTo>
                  <a:pt x="60350" y="138830"/>
                  <a:pt x="80193" y="24001"/>
                  <a:pt x="85485" y="4157"/>
                </a:cubicBezTo>
                <a:cubicBezTo>
                  <a:pt x="90777" y="-15687"/>
                  <a:pt x="82045" y="40670"/>
                  <a:pt x="79135" y="64482"/>
                </a:cubicBezTo>
                <a:cubicBezTo>
                  <a:pt x="76225" y="88294"/>
                  <a:pt x="60614" y="137242"/>
                  <a:pt x="68022" y="147032"/>
                </a:cubicBezTo>
                <a:cubicBezTo>
                  <a:pt x="75430" y="156822"/>
                  <a:pt x="139195" y="103112"/>
                  <a:pt x="144222" y="11052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: 図形 1072">
            <a:extLst>
              <a:ext uri="{FF2B5EF4-FFF2-40B4-BE49-F238E27FC236}">
                <a16:creationId xmlns:a16="http://schemas.microsoft.com/office/drawing/2014/main" id="{46AE2AAC-ACD8-4F9F-9B57-46DF75F8B0CD}"/>
              </a:ext>
            </a:extLst>
          </p:cNvPr>
          <p:cNvSpPr/>
          <p:nvPr/>
        </p:nvSpPr>
        <p:spPr>
          <a:xfrm>
            <a:off x="2119425" y="4029820"/>
            <a:ext cx="497696" cy="353814"/>
          </a:xfrm>
          <a:custGeom>
            <a:avLst/>
            <a:gdLst>
              <a:gd name="connsiteX0" fmla="*/ 103075 w 497696"/>
              <a:gd name="connsiteY0" fmla="*/ 843 h 353814"/>
              <a:gd name="connsiteX1" fmla="*/ 120538 w 497696"/>
              <a:gd name="connsiteY1" fmla="*/ 78630 h 353814"/>
              <a:gd name="connsiteX2" fmla="*/ 107838 w 497696"/>
              <a:gd name="connsiteY2" fmla="*/ 105618 h 353814"/>
              <a:gd name="connsiteX3" fmla="*/ 1475 w 497696"/>
              <a:gd name="connsiteY3" fmla="*/ 142130 h 353814"/>
              <a:gd name="connsiteX4" fmla="*/ 47513 w 497696"/>
              <a:gd name="connsiteY4" fmla="*/ 131018 h 353814"/>
              <a:gd name="connsiteX5" fmla="*/ 72913 w 497696"/>
              <a:gd name="connsiteY5" fmla="*/ 162768 h 353814"/>
              <a:gd name="connsiteX6" fmla="*/ 104663 w 497696"/>
              <a:gd name="connsiteY6" fmla="*/ 210393 h 353814"/>
              <a:gd name="connsiteX7" fmla="*/ 131650 w 497696"/>
              <a:gd name="connsiteY7" fmla="*/ 223093 h 353814"/>
              <a:gd name="connsiteX8" fmla="*/ 171338 w 497696"/>
              <a:gd name="connsiteY8" fmla="*/ 243730 h 353814"/>
              <a:gd name="connsiteX9" fmla="*/ 218963 w 497696"/>
              <a:gd name="connsiteY9" fmla="*/ 262780 h 353814"/>
              <a:gd name="connsiteX10" fmla="*/ 306275 w 497696"/>
              <a:gd name="connsiteY10" fmla="*/ 289768 h 353814"/>
              <a:gd name="connsiteX11" fmla="*/ 360250 w 497696"/>
              <a:gd name="connsiteY11" fmla="*/ 332630 h 353814"/>
              <a:gd name="connsiteX12" fmla="*/ 439625 w 497696"/>
              <a:gd name="connsiteY12" fmla="*/ 353268 h 353814"/>
              <a:gd name="connsiteX13" fmla="*/ 357075 w 497696"/>
              <a:gd name="connsiteY13" fmla="*/ 311993 h 353814"/>
              <a:gd name="connsiteX14" fmla="*/ 474550 w 497696"/>
              <a:gd name="connsiteY14" fmla="*/ 321518 h 353814"/>
              <a:gd name="connsiteX15" fmla="*/ 409463 w 497696"/>
              <a:gd name="connsiteY15" fmla="*/ 299293 h 353814"/>
              <a:gd name="connsiteX16" fmla="*/ 290400 w 497696"/>
              <a:gd name="connsiteY16" fmla="*/ 250080 h 353814"/>
              <a:gd name="connsiteX17" fmla="*/ 385650 w 497696"/>
              <a:gd name="connsiteY17" fmla="*/ 270718 h 353814"/>
              <a:gd name="connsiteX18" fmla="*/ 496775 w 497696"/>
              <a:gd name="connsiteY18" fmla="*/ 278655 h 353814"/>
              <a:gd name="connsiteX19" fmla="*/ 434863 w 497696"/>
              <a:gd name="connsiteY19" fmla="*/ 280243 h 353814"/>
              <a:gd name="connsiteX20" fmla="*/ 368188 w 497696"/>
              <a:gd name="connsiteY20" fmla="*/ 256430 h 353814"/>
              <a:gd name="connsiteX21" fmla="*/ 296750 w 497696"/>
              <a:gd name="connsiteY21" fmla="*/ 216743 h 353814"/>
              <a:gd name="connsiteX22" fmla="*/ 209438 w 497696"/>
              <a:gd name="connsiteY22" fmla="*/ 162768 h 353814"/>
              <a:gd name="connsiteX23" fmla="*/ 161813 w 497696"/>
              <a:gd name="connsiteY23" fmla="*/ 91330 h 353814"/>
              <a:gd name="connsiteX24" fmla="*/ 252300 w 497696"/>
              <a:gd name="connsiteY24" fmla="*/ 199280 h 353814"/>
              <a:gd name="connsiteX25" fmla="*/ 142763 w 497696"/>
              <a:gd name="connsiteY25" fmla="*/ 46880 h 353814"/>
              <a:gd name="connsiteX26" fmla="*/ 103075 w 497696"/>
              <a:gd name="connsiteY26" fmla="*/ 843 h 353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97696" h="353814">
                <a:moveTo>
                  <a:pt x="103075" y="843"/>
                </a:moveTo>
                <a:cubicBezTo>
                  <a:pt x="99371" y="6135"/>
                  <a:pt x="119744" y="61168"/>
                  <a:pt x="120538" y="78630"/>
                </a:cubicBezTo>
                <a:cubicBezTo>
                  <a:pt x="121332" y="96092"/>
                  <a:pt x="127682" y="95035"/>
                  <a:pt x="107838" y="105618"/>
                </a:cubicBezTo>
                <a:cubicBezTo>
                  <a:pt x="87994" y="116201"/>
                  <a:pt x="11529" y="137897"/>
                  <a:pt x="1475" y="142130"/>
                </a:cubicBezTo>
                <a:cubicBezTo>
                  <a:pt x="-8579" y="146363"/>
                  <a:pt x="35607" y="127578"/>
                  <a:pt x="47513" y="131018"/>
                </a:cubicBezTo>
                <a:cubicBezTo>
                  <a:pt x="59419" y="134458"/>
                  <a:pt x="63388" y="149539"/>
                  <a:pt x="72913" y="162768"/>
                </a:cubicBezTo>
                <a:cubicBezTo>
                  <a:pt x="82438" y="175997"/>
                  <a:pt x="94873" y="200339"/>
                  <a:pt x="104663" y="210393"/>
                </a:cubicBezTo>
                <a:cubicBezTo>
                  <a:pt x="114453" y="220447"/>
                  <a:pt x="120538" y="217537"/>
                  <a:pt x="131650" y="223093"/>
                </a:cubicBezTo>
                <a:cubicBezTo>
                  <a:pt x="142763" y="228649"/>
                  <a:pt x="156786" y="237116"/>
                  <a:pt x="171338" y="243730"/>
                </a:cubicBezTo>
                <a:cubicBezTo>
                  <a:pt x="185890" y="250344"/>
                  <a:pt x="196474" y="255107"/>
                  <a:pt x="218963" y="262780"/>
                </a:cubicBezTo>
                <a:cubicBezTo>
                  <a:pt x="241453" y="270453"/>
                  <a:pt x="282727" y="278126"/>
                  <a:pt x="306275" y="289768"/>
                </a:cubicBezTo>
                <a:cubicBezTo>
                  <a:pt x="329823" y="301410"/>
                  <a:pt x="338025" y="322047"/>
                  <a:pt x="360250" y="332630"/>
                </a:cubicBezTo>
                <a:cubicBezTo>
                  <a:pt x="382475" y="343213"/>
                  <a:pt x="440154" y="356707"/>
                  <a:pt x="439625" y="353268"/>
                </a:cubicBezTo>
                <a:cubicBezTo>
                  <a:pt x="439096" y="349829"/>
                  <a:pt x="351254" y="317285"/>
                  <a:pt x="357075" y="311993"/>
                </a:cubicBezTo>
                <a:cubicBezTo>
                  <a:pt x="362896" y="306701"/>
                  <a:pt x="465819" y="323635"/>
                  <a:pt x="474550" y="321518"/>
                </a:cubicBezTo>
                <a:cubicBezTo>
                  <a:pt x="483281" y="319401"/>
                  <a:pt x="440155" y="311199"/>
                  <a:pt x="409463" y="299293"/>
                </a:cubicBezTo>
                <a:cubicBezTo>
                  <a:pt x="378771" y="287387"/>
                  <a:pt x="294369" y="254842"/>
                  <a:pt x="290400" y="250080"/>
                </a:cubicBezTo>
                <a:cubicBezTo>
                  <a:pt x="286431" y="245318"/>
                  <a:pt x="351254" y="265956"/>
                  <a:pt x="385650" y="270718"/>
                </a:cubicBezTo>
                <a:cubicBezTo>
                  <a:pt x="420046" y="275480"/>
                  <a:pt x="488573" y="277067"/>
                  <a:pt x="496775" y="278655"/>
                </a:cubicBezTo>
                <a:cubicBezTo>
                  <a:pt x="504977" y="280243"/>
                  <a:pt x="456294" y="283947"/>
                  <a:pt x="434863" y="280243"/>
                </a:cubicBezTo>
                <a:cubicBezTo>
                  <a:pt x="413432" y="276539"/>
                  <a:pt x="391207" y="267013"/>
                  <a:pt x="368188" y="256430"/>
                </a:cubicBezTo>
                <a:cubicBezTo>
                  <a:pt x="345169" y="245847"/>
                  <a:pt x="323208" y="232353"/>
                  <a:pt x="296750" y="216743"/>
                </a:cubicBezTo>
                <a:cubicBezTo>
                  <a:pt x="270292" y="201133"/>
                  <a:pt x="231928" y="183670"/>
                  <a:pt x="209438" y="162768"/>
                </a:cubicBezTo>
                <a:cubicBezTo>
                  <a:pt x="186949" y="141866"/>
                  <a:pt x="154669" y="85245"/>
                  <a:pt x="161813" y="91330"/>
                </a:cubicBezTo>
                <a:cubicBezTo>
                  <a:pt x="168957" y="97415"/>
                  <a:pt x="255475" y="206688"/>
                  <a:pt x="252300" y="199280"/>
                </a:cubicBezTo>
                <a:cubicBezTo>
                  <a:pt x="249125" y="191872"/>
                  <a:pt x="162077" y="78101"/>
                  <a:pt x="142763" y="46880"/>
                </a:cubicBezTo>
                <a:cubicBezTo>
                  <a:pt x="123449" y="15659"/>
                  <a:pt x="106779" y="-4449"/>
                  <a:pt x="103075" y="84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: 図形 1073">
            <a:extLst>
              <a:ext uri="{FF2B5EF4-FFF2-40B4-BE49-F238E27FC236}">
                <a16:creationId xmlns:a16="http://schemas.microsoft.com/office/drawing/2014/main" id="{CCFEFC89-0E61-4EE7-9C18-E1A3AB4C1842}"/>
              </a:ext>
            </a:extLst>
          </p:cNvPr>
          <p:cNvSpPr/>
          <p:nvPr/>
        </p:nvSpPr>
        <p:spPr>
          <a:xfrm>
            <a:off x="2411125" y="4170960"/>
            <a:ext cx="509824" cy="243607"/>
          </a:xfrm>
          <a:custGeom>
            <a:avLst/>
            <a:gdLst>
              <a:gd name="connsiteX0" fmla="*/ 288 w 509824"/>
              <a:gd name="connsiteY0" fmla="*/ 131165 h 243607"/>
              <a:gd name="connsiteX1" fmla="*/ 184438 w 509824"/>
              <a:gd name="connsiteY1" fmla="*/ 124815 h 243607"/>
              <a:gd name="connsiteX2" fmla="*/ 279688 w 509824"/>
              <a:gd name="connsiteY2" fmla="*/ 102590 h 243607"/>
              <a:gd name="connsiteX3" fmla="*/ 495588 w 509824"/>
              <a:gd name="connsiteY3" fmla="*/ 990 h 243607"/>
              <a:gd name="connsiteX4" fmla="*/ 417800 w 509824"/>
              <a:gd name="connsiteY4" fmla="*/ 53378 h 243607"/>
              <a:gd name="connsiteX5" fmla="*/ 343188 w 509824"/>
              <a:gd name="connsiteY5" fmla="*/ 94653 h 243607"/>
              <a:gd name="connsiteX6" fmla="*/ 438438 w 509824"/>
              <a:gd name="connsiteY6" fmla="*/ 66078 h 243607"/>
              <a:gd name="connsiteX7" fmla="*/ 508288 w 509824"/>
              <a:gd name="connsiteY7" fmla="*/ 50203 h 243607"/>
              <a:gd name="connsiteX8" fmla="*/ 478125 w 509824"/>
              <a:gd name="connsiteY8" fmla="*/ 64490 h 243607"/>
              <a:gd name="connsiteX9" fmla="*/ 381288 w 509824"/>
              <a:gd name="connsiteY9" fmla="*/ 118465 h 243607"/>
              <a:gd name="connsiteX10" fmla="*/ 451138 w 509824"/>
              <a:gd name="connsiteY10" fmla="*/ 96240 h 243607"/>
              <a:gd name="connsiteX11" fmla="*/ 352713 w 509824"/>
              <a:gd name="connsiteY11" fmla="*/ 143865 h 243607"/>
              <a:gd name="connsiteX12" fmla="*/ 228888 w 509824"/>
              <a:gd name="connsiteY12" fmla="*/ 234353 h 243607"/>
              <a:gd name="connsiteX13" fmla="*/ 300325 w 509824"/>
              <a:gd name="connsiteY13" fmla="*/ 162915 h 243607"/>
              <a:gd name="connsiteX14" fmla="*/ 198725 w 509824"/>
              <a:gd name="connsiteY14" fmla="*/ 242290 h 243607"/>
              <a:gd name="connsiteX15" fmla="*/ 227300 w 509824"/>
              <a:gd name="connsiteY15" fmla="*/ 212128 h 243607"/>
              <a:gd name="connsiteX16" fmla="*/ 160625 w 509824"/>
              <a:gd name="connsiteY16" fmla="*/ 207365 h 243607"/>
              <a:gd name="connsiteX17" fmla="*/ 81250 w 509824"/>
              <a:gd name="connsiteY17" fmla="*/ 199428 h 243607"/>
              <a:gd name="connsiteX18" fmla="*/ 214600 w 509824"/>
              <a:gd name="connsiteY18" fmla="*/ 197840 h 243607"/>
              <a:gd name="connsiteX19" fmla="*/ 143163 w 509824"/>
              <a:gd name="connsiteY19" fmla="*/ 186728 h 243607"/>
              <a:gd name="connsiteX20" fmla="*/ 288 w 509824"/>
              <a:gd name="connsiteY20" fmla="*/ 131165 h 243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09824" h="243607">
                <a:moveTo>
                  <a:pt x="288" y="131165"/>
                </a:moveTo>
                <a:cubicBezTo>
                  <a:pt x="7167" y="120846"/>
                  <a:pt x="137871" y="129577"/>
                  <a:pt x="184438" y="124815"/>
                </a:cubicBezTo>
                <a:cubicBezTo>
                  <a:pt x="231005" y="120053"/>
                  <a:pt x="227830" y="123228"/>
                  <a:pt x="279688" y="102590"/>
                </a:cubicBezTo>
                <a:cubicBezTo>
                  <a:pt x="331546" y="81952"/>
                  <a:pt x="472569" y="9192"/>
                  <a:pt x="495588" y="990"/>
                </a:cubicBezTo>
                <a:cubicBezTo>
                  <a:pt x="518607" y="-7212"/>
                  <a:pt x="443200" y="37767"/>
                  <a:pt x="417800" y="53378"/>
                </a:cubicBezTo>
                <a:cubicBezTo>
                  <a:pt x="392400" y="68989"/>
                  <a:pt x="339748" y="92536"/>
                  <a:pt x="343188" y="94653"/>
                </a:cubicBezTo>
                <a:cubicBezTo>
                  <a:pt x="346628" y="96770"/>
                  <a:pt x="410921" y="73486"/>
                  <a:pt x="438438" y="66078"/>
                </a:cubicBezTo>
                <a:cubicBezTo>
                  <a:pt x="465955" y="58670"/>
                  <a:pt x="501674" y="50468"/>
                  <a:pt x="508288" y="50203"/>
                </a:cubicBezTo>
                <a:cubicBezTo>
                  <a:pt x="514903" y="49938"/>
                  <a:pt x="499292" y="53113"/>
                  <a:pt x="478125" y="64490"/>
                </a:cubicBezTo>
                <a:cubicBezTo>
                  <a:pt x="456958" y="75867"/>
                  <a:pt x="385786" y="113173"/>
                  <a:pt x="381288" y="118465"/>
                </a:cubicBezTo>
                <a:cubicBezTo>
                  <a:pt x="376790" y="123757"/>
                  <a:pt x="455900" y="92007"/>
                  <a:pt x="451138" y="96240"/>
                </a:cubicBezTo>
                <a:cubicBezTo>
                  <a:pt x="446376" y="100473"/>
                  <a:pt x="389755" y="120846"/>
                  <a:pt x="352713" y="143865"/>
                </a:cubicBezTo>
                <a:cubicBezTo>
                  <a:pt x="315671" y="166884"/>
                  <a:pt x="237619" y="231178"/>
                  <a:pt x="228888" y="234353"/>
                </a:cubicBezTo>
                <a:cubicBezTo>
                  <a:pt x="220157" y="237528"/>
                  <a:pt x="305352" y="161592"/>
                  <a:pt x="300325" y="162915"/>
                </a:cubicBezTo>
                <a:cubicBezTo>
                  <a:pt x="295298" y="164238"/>
                  <a:pt x="210896" y="234088"/>
                  <a:pt x="198725" y="242290"/>
                </a:cubicBezTo>
                <a:cubicBezTo>
                  <a:pt x="186554" y="250492"/>
                  <a:pt x="233650" y="217949"/>
                  <a:pt x="227300" y="212128"/>
                </a:cubicBezTo>
                <a:cubicBezTo>
                  <a:pt x="220950" y="206307"/>
                  <a:pt x="184967" y="209482"/>
                  <a:pt x="160625" y="207365"/>
                </a:cubicBezTo>
                <a:cubicBezTo>
                  <a:pt x="136283" y="205248"/>
                  <a:pt x="72254" y="201015"/>
                  <a:pt x="81250" y="199428"/>
                </a:cubicBezTo>
                <a:cubicBezTo>
                  <a:pt x="90246" y="197841"/>
                  <a:pt x="204281" y="199957"/>
                  <a:pt x="214600" y="197840"/>
                </a:cubicBezTo>
                <a:cubicBezTo>
                  <a:pt x="224919" y="195723"/>
                  <a:pt x="174648" y="196253"/>
                  <a:pt x="143163" y="186728"/>
                </a:cubicBezTo>
                <a:cubicBezTo>
                  <a:pt x="111678" y="177203"/>
                  <a:pt x="-6591" y="141484"/>
                  <a:pt x="288" y="13116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: 図形 1074">
            <a:extLst>
              <a:ext uri="{FF2B5EF4-FFF2-40B4-BE49-F238E27FC236}">
                <a16:creationId xmlns:a16="http://schemas.microsoft.com/office/drawing/2014/main" id="{7464AA68-E9BF-40B0-9D26-8B55A243E5E1}"/>
              </a:ext>
            </a:extLst>
          </p:cNvPr>
          <p:cNvSpPr/>
          <p:nvPr/>
        </p:nvSpPr>
        <p:spPr>
          <a:xfrm>
            <a:off x="2384202" y="3387269"/>
            <a:ext cx="81219" cy="189953"/>
          </a:xfrm>
          <a:custGeom>
            <a:avLst/>
            <a:gdLst>
              <a:gd name="connsiteX0" fmla="*/ 81186 w 81219"/>
              <a:gd name="connsiteY0" fmla="*/ 456 h 189953"/>
              <a:gd name="connsiteX1" fmla="*/ 52611 w 81219"/>
              <a:gd name="connsiteY1" fmla="*/ 98881 h 189953"/>
              <a:gd name="connsiteX2" fmla="*/ 47848 w 81219"/>
              <a:gd name="connsiteY2" fmla="*/ 144919 h 189953"/>
              <a:gd name="connsiteX3" fmla="*/ 30386 w 81219"/>
              <a:gd name="connsiteY3" fmla="*/ 168731 h 189953"/>
              <a:gd name="connsiteX4" fmla="*/ 27211 w 81219"/>
              <a:gd name="connsiteY4" fmla="*/ 189369 h 189953"/>
              <a:gd name="connsiteX5" fmla="*/ 27211 w 81219"/>
              <a:gd name="connsiteY5" fmla="*/ 179844 h 189953"/>
              <a:gd name="connsiteX6" fmla="*/ 223 w 81219"/>
              <a:gd name="connsiteY6" fmla="*/ 135394 h 189953"/>
              <a:gd name="connsiteX7" fmla="*/ 16098 w 81219"/>
              <a:gd name="connsiteY7" fmla="*/ 97294 h 189953"/>
              <a:gd name="connsiteX8" fmla="*/ 46261 w 81219"/>
              <a:gd name="connsiteY8" fmla="*/ 62369 h 189953"/>
              <a:gd name="connsiteX9" fmla="*/ 81186 w 81219"/>
              <a:gd name="connsiteY9" fmla="*/ 456 h 189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1219" h="189953">
                <a:moveTo>
                  <a:pt x="81186" y="456"/>
                </a:moveTo>
                <a:cubicBezTo>
                  <a:pt x="82244" y="6541"/>
                  <a:pt x="58167" y="74804"/>
                  <a:pt x="52611" y="98881"/>
                </a:cubicBezTo>
                <a:cubicBezTo>
                  <a:pt x="47055" y="122958"/>
                  <a:pt x="51552" y="133277"/>
                  <a:pt x="47848" y="144919"/>
                </a:cubicBezTo>
                <a:cubicBezTo>
                  <a:pt x="44144" y="156561"/>
                  <a:pt x="33825" y="161323"/>
                  <a:pt x="30386" y="168731"/>
                </a:cubicBezTo>
                <a:cubicBezTo>
                  <a:pt x="26946" y="176139"/>
                  <a:pt x="27740" y="187517"/>
                  <a:pt x="27211" y="189369"/>
                </a:cubicBezTo>
                <a:cubicBezTo>
                  <a:pt x="26682" y="191221"/>
                  <a:pt x="31709" y="188840"/>
                  <a:pt x="27211" y="179844"/>
                </a:cubicBezTo>
                <a:cubicBezTo>
                  <a:pt x="22713" y="170848"/>
                  <a:pt x="2075" y="149152"/>
                  <a:pt x="223" y="135394"/>
                </a:cubicBezTo>
                <a:cubicBezTo>
                  <a:pt x="-1629" y="121636"/>
                  <a:pt x="8425" y="109465"/>
                  <a:pt x="16098" y="97294"/>
                </a:cubicBezTo>
                <a:cubicBezTo>
                  <a:pt x="23771" y="85123"/>
                  <a:pt x="35678" y="73746"/>
                  <a:pt x="46261" y="62369"/>
                </a:cubicBezTo>
                <a:cubicBezTo>
                  <a:pt x="56844" y="50992"/>
                  <a:pt x="80128" y="-5629"/>
                  <a:pt x="81186" y="45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: 図形 1075">
            <a:extLst>
              <a:ext uri="{FF2B5EF4-FFF2-40B4-BE49-F238E27FC236}">
                <a16:creationId xmlns:a16="http://schemas.microsoft.com/office/drawing/2014/main" id="{9D747F16-BE47-441D-AA6F-EFABD285AAB6}"/>
              </a:ext>
            </a:extLst>
          </p:cNvPr>
          <p:cNvSpPr/>
          <p:nvPr/>
        </p:nvSpPr>
        <p:spPr>
          <a:xfrm>
            <a:off x="2385088" y="3274541"/>
            <a:ext cx="81765" cy="190989"/>
          </a:xfrm>
          <a:custGeom>
            <a:avLst/>
            <a:gdLst>
              <a:gd name="connsiteX0" fmla="*/ 80300 w 81765"/>
              <a:gd name="connsiteY0" fmla="*/ 472 h 190989"/>
              <a:gd name="connsiteX1" fmla="*/ 61250 w 81765"/>
              <a:gd name="connsiteY1" fmla="*/ 89372 h 190989"/>
              <a:gd name="connsiteX2" fmla="*/ 69187 w 81765"/>
              <a:gd name="connsiteY2" fmla="*/ 114772 h 190989"/>
              <a:gd name="connsiteX3" fmla="*/ 39025 w 81765"/>
              <a:gd name="connsiteY3" fmla="*/ 152872 h 190989"/>
              <a:gd name="connsiteX4" fmla="*/ 925 w 81765"/>
              <a:gd name="connsiteY4" fmla="*/ 190972 h 190989"/>
              <a:gd name="connsiteX5" fmla="*/ 12037 w 81765"/>
              <a:gd name="connsiteY5" fmla="*/ 148109 h 190989"/>
              <a:gd name="connsiteX6" fmla="*/ 15212 w 81765"/>
              <a:gd name="connsiteY6" fmla="*/ 57622 h 190989"/>
              <a:gd name="connsiteX7" fmla="*/ 80300 w 81765"/>
              <a:gd name="connsiteY7" fmla="*/ 472 h 19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765" h="190989">
                <a:moveTo>
                  <a:pt x="80300" y="472"/>
                </a:moveTo>
                <a:cubicBezTo>
                  <a:pt x="87973" y="5764"/>
                  <a:pt x="63102" y="70322"/>
                  <a:pt x="61250" y="89372"/>
                </a:cubicBezTo>
                <a:cubicBezTo>
                  <a:pt x="59398" y="108422"/>
                  <a:pt x="72891" y="104189"/>
                  <a:pt x="69187" y="114772"/>
                </a:cubicBezTo>
                <a:cubicBezTo>
                  <a:pt x="65483" y="125355"/>
                  <a:pt x="50402" y="140172"/>
                  <a:pt x="39025" y="152872"/>
                </a:cubicBezTo>
                <a:cubicBezTo>
                  <a:pt x="27648" y="165572"/>
                  <a:pt x="5423" y="191766"/>
                  <a:pt x="925" y="190972"/>
                </a:cubicBezTo>
                <a:cubicBezTo>
                  <a:pt x="-3573" y="190178"/>
                  <a:pt x="9656" y="170334"/>
                  <a:pt x="12037" y="148109"/>
                </a:cubicBezTo>
                <a:cubicBezTo>
                  <a:pt x="14418" y="125884"/>
                  <a:pt x="7804" y="79582"/>
                  <a:pt x="15212" y="57622"/>
                </a:cubicBezTo>
                <a:cubicBezTo>
                  <a:pt x="22620" y="35662"/>
                  <a:pt x="72627" y="-4820"/>
                  <a:pt x="80300" y="47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: 図形 1076">
            <a:extLst>
              <a:ext uri="{FF2B5EF4-FFF2-40B4-BE49-F238E27FC236}">
                <a16:creationId xmlns:a16="http://schemas.microsoft.com/office/drawing/2014/main" id="{76217FE2-3CDF-4D17-83DC-0EABDDBA4397}"/>
              </a:ext>
            </a:extLst>
          </p:cNvPr>
          <p:cNvSpPr/>
          <p:nvPr/>
        </p:nvSpPr>
        <p:spPr>
          <a:xfrm>
            <a:off x="1993054" y="2621516"/>
            <a:ext cx="845837" cy="604638"/>
          </a:xfrm>
          <a:custGeom>
            <a:avLst/>
            <a:gdLst>
              <a:gd name="connsiteX0" fmla="*/ 669184 w 845837"/>
              <a:gd name="connsiteY0" fmla="*/ 1034 h 604638"/>
              <a:gd name="connsiteX1" fmla="*/ 565996 w 845837"/>
              <a:gd name="connsiteY1" fmla="*/ 5797 h 604638"/>
              <a:gd name="connsiteX2" fmla="*/ 404071 w 845837"/>
              <a:gd name="connsiteY2" fmla="*/ 4209 h 604638"/>
              <a:gd name="connsiteX3" fmla="*/ 246909 w 845837"/>
              <a:gd name="connsiteY3" fmla="*/ 45484 h 604638"/>
              <a:gd name="connsiteX4" fmla="*/ 308821 w 845837"/>
              <a:gd name="connsiteY4" fmla="*/ 28022 h 604638"/>
              <a:gd name="connsiteX5" fmla="*/ 521546 w 845837"/>
              <a:gd name="connsiteY5" fmla="*/ 21672 h 604638"/>
              <a:gd name="connsiteX6" fmla="*/ 419946 w 845837"/>
              <a:gd name="connsiteY6" fmla="*/ 32784 h 604638"/>
              <a:gd name="connsiteX7" fmla="*/ 269134 w 845837"/>
              <a:gd name="connsiteY7" fmla="*/ 69297 h 604638"/>
              <a:gd name="connsiteX8" fmla="*/ 127846 w 845837"/>
              <a:gd name="connsiteY8" fmla="*/ 186772 h 604638"/>
              <a:gd name="connsiteX9" fmla="*/ 167534 w 845837"/>
              <a:gd name="connsiteY9" fmla="*/ 145497 h 604638"/>
              <a:gd name="connsiteX10" fmla="*/ 318346 w 845837"/>
              <a:gd name="connsiteY10" fmla="*/ 78822 h 604638"/>
              <a:gd name="connsiteX11" fmla="*/ 272309 w 845837"/>
              <a:gd name="connsiteY11" fmla="*/ 123272 h 604638"/>
              <a:gd name="connsiteX12" fmla="*/ 111971 w 845837"/>
              <a:gd name="connsiteY12" fmla="*/ 197884 h 604638"/>
              <a:gd name="connsiteX13" fmla="*/ 26246 w 845837"/>
              <a:gd name="connsiteY13" fmla="*/ 382034 h 604638"/>
              <a:gd name="connsiteX14" fmla="*/ 51646 w 845837"/>
              <a:gd name="connsiteY14" fmla="*/ 307422 h 604638"/>
              <a:gd name="connsiteX15" fmla="*/ 140546 w 845837"/>
              <a:gd name="connsiteY15" fmla="*/ 221697 h 604638"/>
              <a:gd name="connsiteX16" fmla="*/ 92921 w 845837"/>
              <a:gd name="connsiteY16" fmla="*/ 288372 h 604638"/>
              <a:gd name="connsiteX17" fmla="*/ 8784 w 845837"/>
              <a:gd name="connsiteY17" fmla="*/ 396322 h 604638"/>
              <a:gd name="connsiteX18" fmla="*/ 4021 w 845837"/>
              <a:gd name="connsiteY18" fmla="*/ 539197 h 604638"/>
              <a:gd name="connsiteX19" fmla="*/ 21484 w 845837"/>
              <a:gd name="connsiteY19" fmla="*/ 409022 h 604638"/>
              <a:gd name="connsiteX20" fmla="*/ 34184 w 845837"/>
              <a:gd name="connsiteY20" fmla="*/ 604284 h 604638"/>
              <a:gd name="connsiteX21" fmla="*/ 69109 w 845837"/>
              <a:gd name="connsiteY21" fmla="*/ 455059 h 604638"/>
              <a:gd name="connsiteX22" fmla="*/ 92921 w 845837"/>
              <a:gd name="connsiteY22" fmla="*/ 377272 h 604638"/>
              <a:gd name="connsiteX23" fmla="*/ 115146 w 845837"/>
              <a:gd name="connsiteY23" fmla="*/ 310597 h 604638"/>
              <a:gd name="connsiteX24" fmla="*/ 251671 w 845837"/>
              <a:gd name="connsiteY24" fmla="*/ 191534 h 604638"/>
              <a:gd name="connsiteX25" fmla="*/ 142134 w 845837"/>
              <a:gd name="connsiteY25" fmla="*/ 240747 h 604638"/>
              <a:gd name="connsiteX26" fmla="*/ 297709 w 845837"/>
              <a:gd name="connsiteY26" fmla="*/ 140734 h 604638"/>
              <a:gd name="connsiteX27" fmla="*/ 221509 w 845837"/>
              <a:gd name="connsiteY27" fmla="*/ 170897 h 604638"/>
              <a:gd name="connsiteX28" fmla="*/ 346921 w 845837"/>
              <a:gd name="connsiteY28" fmla="*/ 123272 h 604638"/>
              <a:gd name="connsiteX29" fmla="*/ 432646 w 845837"/>
              <a:gd name="connsiteY29" fmla="*/ 89934 h 604638"/>
              <a:gd name="connsiteX30" fmla="*/ 570759 w 845837"/>
              <a:gd name="connsiteY30" fmla="*/ 70884 h 604638"/>
              <a:gd name="connsiteX31" fmla="*/ 321521 w 845837"/>
              <a:gd name="connsiteY31" fmla="*/ 105809 h 604638"/>
              <a:gd name="connsiteX32" fmla="*/ 504084 w 845837"/>
              <a:gd name="connsiteY32" fmla="*/ 74059 h 604638"/>
              <a:gd name="connsiteX33" fmla="*/ 688234 w 845837"/>
              <a:gd name="connsiteY33" fmla="*/ 55009 h 604638"/>
              <a:gd name="connsiteX34" fmla="*/ 845396 w 845837"/>
              <a:gd name="connsiteY34" fmla="*/ 53422 h 604638"/>
              <a:gd name="connsiteX35" fmla="*/ 729509 w 845837"/>
              <a:gd name="connsiteY35" fmla="*/ 35959 h 604638"/>
              <a:gd name="connsiteX36" fmla="*/ 559646 w 845837"/>
              <a:gd name="connsiteY36" fmla="*/ 29609 h 604638"/>
              <a:gd name="connsiteX37" fmla="*/ 669184 w 845837"/>
              <a:gd name="connsiteY37" fmla="*/ 1034 h 60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45837" h="604638">
                <a:moveTo>
                  <a:pt x="669184" y="1034"/>
                </a:moveTo>
                <a:cubicBezTo>
                  <a:pt x="670242" y="-2935"/>
                  <a:pt x="565996" y="5797"/>
                  <a:pt x="565996" y="5797"/>
                </a:cubicBezTo>
                <a:cubicBezTo>
                  <a:pt x="521811" y="6326"/>
                  <a:pt x="457252" y="-2405"/>
                  <a:pt x="404071" y="4209"/>
                </a:cubicBezTo>
                <a:cubicBezTo>
                  <a:pt x="350890" y="10823"/>
                  <a:pt x="246909" y="45484"/>
                  <a:pt x="246909" y="45484"/>
                </a:cubicBezTo>
                <a:cubicBezTo>
                  <a:pt x="231034" y="49453"/>
                  <a:pt x="263048" y="31991"/>
                  <a:pt x="308821" y="28022"/>
                </a:cubicBezTo>
                <a:cubicBezTo>
                  <a:pt x="354594" y="24053"/>
                  <a:pt x="503025" y="20878"/>
                  <a:pt x="521546" y="21672"/>
                </a:cubicBezTo>
                <a:cubicBezTo>
                  <a:pt x="540067" y="22466"/>
                  <a:pt x="462015" y="24847"/>
                  <a:pt x="419946" y="32784"/>
                </a:cubicBezTo>
                <a:cubicBezTo>
                  <a:pt x="377877" y="40722"/>
                  <a:pt x="317817" y="43632"/>
                  <a:pt x="269134" y="69297"/>
                </a:cubicBezTo>
                <a:cubicBezTo>
                  <a:pt x="220451" y="94962"/>
                  <a:pt x="144779" y="174072"/>
                  <a:pt x="127846" y="186772"/>
                </a:cubicBezTo>
                <a:cubicBezTo>
                  <a:pt x="110913" y="199472"/>
                  <a:pt x="135784" y="163489"/>
                  <a:pt x="167534" y="145497"/>
                </a:cubicBezTo>
                <a:cubicBezTo>
                  <a:pt x="199284" y="127505"/>
                  <a:pt x="300884" y="82526"/>
                  <a:pt x="318346" y="78822"/>
                </a:cubicBezTo>
                <a:cubicBezTo>
                  <a:pt x="335808" y="75118"/>
                  <a:pt x="306705" y="103428"/>
                  <a:pt x="272309" y="123272"/>
                </a:cubicBezTo>
                <a:cubicBezTo>
                  <a:pt x="237913" y="143116"/>
                  <a:pt x="152981" y="154757"/>
                  <a:pt x="111971" y="197884"/>
                </a:cubicBezTo>
                <a:cubicBezTo>
                  <a:pt x="70961" y="241011"/>
                  <a:pt x="36300" y="363778"/>
                  <a:pt x="26246" y="382034"/>
                </a:cubicBezTo>
                <a:cubicBezTo>
                  <a:pt x="16192" y="400290"/>
                  <a:pt x="32596" y="334145"/>
                  <a:pt x="51646" y="307422"/>
                </a:cubicBezTo>
                <a:cubicBezTo>
                  <a:pt x="70696" y="280699"/>
                  <a:pt x="133667" y="224872"/>
                  <a:pt x="140546" y="221697"/>
                </a:cubicBezTo>
                <a:cubicBezTo>
                  <a:pt x="147425" y="218522"/>
                  <a:pt x="114881" y="259268"/>
                  <a:pt x="92921" y="288372"/>
                </a:cubicBezTo>
                <a:cubicBezTo>
                  <a:pt x="70961" y="317476"/>
                  <a:pt x="23601" y="354518"/>
                  <a:pt x="8784" y="396322"/>
                </a:cubicBezTo>
                <a:cubicBezTo>
                  <a:pt x="-6033" y="438126"/>
                  <a:pt x="1904" y="537080"/>
                  <a:pt x="4021" y="539197"/>
                </a:cubicBezTo>
                <a:cubicBezTo>
                  <a:pt x="6138" y="541314"/>
                  <a:pt x="16457" y="398174"/>
                  <a:pt x="21484" y="409022"/>
                </a:cubicBezTo>
                <a:cubicBezTo>
                  <a:pt x="26511" y="419870"/>
                  <a:pt x="26247" y="596611"/>
                  <a:pt x="34184" y="604284"/>
                </a:cubicBezTo>
                <a:cubicBezTo>
                  <a:pt x="42121" y="611957"/>
                  <a:pt x="59320" y="492894"/>
                  <a:pt x="69109" y="455059"/>
                </a:cubicBezTo>
                <a:cubicBezTo>
                  <a:pt x="78898" y="417224"/>
                  <a:pt x="85248" y="401349"/>
                  <a:pt x="92921" y="377272"/>
                </a:cubicBezTo>
                <a:cubicBezTo>
                  <a:pt x="100594" y="353195"/>
                  <a:pt x="88688" y="341553"/>
                  <a:pt x="115146" y="310597"/>
                </a:cubicBezTo>
                <a:cubicBezTo>
                  <a:pt x="141604" y="279641"/>
                  <a:pt x="247173" y="203176"/>
                  <a:pt x="251671" y="191534"/>
                </a:cubicBezTo>
                <a:cubicBezTo>
                  <a:pt x="256169" y="179892"/>
                  <a:pt x="134461" y="249214"/>
                  <a:pt x="142134" y="240747"/>
                </a:cubicBezTo>
                <a:cubicBezTo>
                  <a:pt x="149807" y="232280"/>
                  <a:pt x="284480" y="152376"/>
                  <a:pt x="297709" y="140734"/>
                </a:cubicBezTo>
                <a:cubicBezTo>
                  <a:pt x="310938" y="129092"/>
                  <a:pt x="213307" y="173807"/>
                  <a:pt x="221509" y="170897"/>
                </a:cubicBezTo>
                <a:cubicBezTo>
                  <a:pt x="229711" y="167987"/>
                  <a:pt x="311732" y="136766"/>
                  <a:pt x="346921" y="123272"/>
                </a:cubicBezTo>
                <a:cubicBezTo>
                  <a:pt x="382110" y="109778"/>
                  <a:pt x="395340" y="98665"/>
                  <a:pt x="432646" y="89934"/>
                </a:cubicBezTo>
                <a:cubicBezTo>
                  <a:pt x="469952" y="81203"/>
                  <a:pt x="570759" y="70884"/>
                  <a:pt x="570759" y="70884"/>
                </a:cubicBezTo>
                <a:lnTo>
                  <a:pt x="321521" y="105809"/>
                </a:lnTo>
                <a:cubicBezTo>
                  <a:pt x="310409" y="106338"/>
                  <a:pt x="442965" y="82526"/>
                  <a:pt x="504084" y="74059"/>
                </a:cubicBezTo>
                <a:cubicBezTo>
                  <a:pt x="565203" y="65592"/>
                  <a:pt x="631349" y="58449"/>
                  <a:pt x="688234" y="55009"/>
                </a:cubicBezTo>
                <a:cubicBezTo>
                  <a:pt x="745119" y="51570"/>
                  <a:pt x="838517" y="56597"/>
                  <a:pt x="845396" y="53422"/>
                </a:cubicBezTo>
                <a:cubicBezTo>
                  <a:pt x="852275" y="50247"/>
                  <a:pt x="777134" y="39928"/>
                  <a:pt x="729509" y="35959"/>
                </a:cubicBezTo>
                <a:cubicBezTo>
                  <a:pt x="681884" y="31990"/>
                  <a:pt x="573669" y="34107"/>
                  <a:pt x="559646" y="29609"/>
                </a:cubicBezTo>
                <a:cubicBezTo>
                  <a:pt x="545623" y="25111"/>
                  <a:pt x="668126" y="5003"/>
                  <a:pt x="669184" y="103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: 図形 1077">
            <a:extLst>
              <a:ext uri="{FF2B5EF4-FFF2-40B4-BE49-F238E27FC236}">
                <a16:creationId xmlns:a16="http://schemas.microsoft.com/office/drawing/2014/main" id="{DB1DD022-5FC5-42B6-B2A3-87815270A86A}"/>
              </a:ext>
            </a:extLst>
          </p:cNvPr>
          <p:cNvSpPr/>
          <p:nvPr/>
        </p:nvSpPr>
        <p:spPr>
          <a:xfrm>
            <a:off x="2176544" y="2660634"/>
            <a:ext cx="585450" cy="160367"/>
          </a:xfrm>
          <a:custGeom>
            <a:avLst/>
            <a:gdLst>
              <a:gd name="connsiteX0" fmla="*/ 134856 w 585450"/>
              <a:gd name="connsiteY0" fmla="*/ 160354 h 160367"/>
              <a:gd name="connsiteX1" fmla="*/ 266619 w 585450"/>
              <a:gd name="connsiteY1" fmla="*/ 77804 h 160367"/>
              <a:gd name="connsiteX2" fmla="*/ 577769 w 585450"/>
              <a:gd name="connsiteY2" fmla="*/ 34941 h 160367"/>
              <a:gd name="connsiteX3" fmla="*/ 471406 w 585450"/>
              <a:gd name="connsiteY3" fmla="*/ 27004 h 160367"/>
              <a:gd name="connsiteX4" fmla="*/ 260269 w 585450"/>
              <a:gd name="connsiteY4" fmla="*/ 55579 h 160367"/>
              <a:gd name="connsiteX5" fmla="*/ 371394 w 585450"/>
              <a:gd name="connsiteY5" fmla="*/ 16 h 160367"/>
              <a:gd name="connsiteX6" fmla="*/ 238044 w 585450"/>
              <a:gd name="connsiteY6" fmla="*/ 49229 h 160367"/>
              <a:gd name="connsiteX7" fmla="*/ 6269 w 585450"/>
              <a:gd name="connsiteY7" fmla="*/ 138129 h 160367"/>
              <a:gd name="connsiteX8" fmla="*/ 80881 w 585450"/>
              <a:gd name="connsiteY8" fmla="*/ 101616 h 160367"/>
              <a:gd name="connsiteX9" fmla="*/ 239631 w 585450"/>
              <a:gd name="connsiteY9" fmla="*/ 71454 h 160367"/>
              <a:gd name="connsiteX10" fmla="*/ 134856 w 585450"/>
              <a:gd name="connsiteY10" fmla="*/ 160354 h 160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450" h="160367">
                <a:moveTo>
                  <a:pt x="134856" y="160354"/>
                </a:moveTo>
                <a:cubicBezTo>
                  <a:pt x="139354" y="161412"/>
                  <a:pt x="192800" y="98706"/>
                  <a:pt x="266619" y="77804"/>
                </a:cubicBezTo>
                <a:cubicBezTo>
                  <a:pt x="340438" y="56902"/>
                  <a:pt x="543638" y="43408"/>
                  <a:pt x="577769" y="34941"/>
                </a:cubicBezTo>
                <a:cubicBezTo>
                  <a:pt x="611900" y="26474"/>
                  <a:pt x="524323" y="23564"/>
                  <a:pt x="471406" y="27004"/>
                </a:cubicBezTo>
                <a:cubicBezTo>
                  <a:pt x="418489" y="30444"/>
                  <a:pt x="276937" y="60077"/>
                  <a:pt x="260269" y="55579"/>
                </a:cubicBezTo>
                <a:cubicBezTo>
                  <a:pt x="243601" y="51081"/>
                  <a:pt x="375098" y="1074"/>
                  <a:pt x="371394" y="16"/>
                </a:cubicBezTo>
                <a:cubicBezTo>
                  <a:pt x="367690" y="-1042"/>
                  <a:pt x="238044" y="49229"/>
                  <a:pt x="238044" y="49229"/>
                </a:cubicBezTo>
                <a:lnTo>
                  <a:pt x="6269" y="138129"/>
                </a:lnTo>
                <a:cubicBezTo>
                  <a:pt x="-19925" y="146860"/>
                  <a:pt x="41987" y="112728"/>
                  <a:pt x="80881" y="101616"/>
                </a:cubicBezTo>
                <a:cubicBezTo>
                  <a:pt x="119775" y="90504"/>
                  <a:pt x="228783" y="69073"/>
                  <a:pt x="239631" y="71454"/>
                </a:cubicBezTo>
                <a:cubicBezTo>
                  <a:pt x="250479" y="73835"/>
                  <a:pt x="130358" y="159296"/>
                  <a:pt x="134856" y="16035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: 図形 1078">
            <a:extLst>
              <a:ext uri="{FF2B5EF4-FFF2-40B4-BE49-F238E27FC236}">
                <a16:creationId xmlns:a16="http://schemas.microsoft.com/office/drawing/2014/main" id="{B18E2057-A8D8-4264-90FE-8F52BBBE1C44}"/>
              </a:ext>
            </a:extLst>
          </p:cNvPr>
          <p:cNvSpPr/>
          <p:nvPr/>
        </p:nvSpPr>
        <p:spPr>
          <a:xfrm>
            <a:off x="2376488" y="2668120"/>
            <a:ext cx="458787" cy="36980"/>
          </a:xfrm>
          <a:custGeom>
            <a:avLst/>
            <a:gdLst>
              <a:gd name="connsiteX0" fmla="*/ 0 w 458787"/>
              <a:gd name="connsiteY0" fmla="*/ 36980 h 36980"/>
              <a:gd name="connsiteX1" fmla="*/ 230187 w 458787"/>
              <a:gd name="connsiteY1" fmla="*/ 2055 h 36980"/>
              <a:gd name="connsiteX2" fmla="*/ 458787 w 458787"/>
              <a:gd name="connsiteY2" fmla="*/ 5230 h 36980"/>
              <a:gd name="connsiteX3" fmla="*/ 355600 w 458787"/>
              <a:gd name="connsiteY3" fmla="*/ 14755 h 36980"/>
              <a:gd name="connsiteX4" fmla="*/ 266700 w 458787"/>
              <a:gd name="connsiteY4" fmla="*/ 25868 h 36980"/>
              <a:gd name="connsiteX5" fmla="*/ 0 w 458787"/>
              <a:gd name="connsiteY5" fmla="*/ 36980 h 36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787" h="36980">
                <a:moveTo>
                  <a:pt x="0" y="36980"/>
                </a:moveTo>
                <a:cubicBezTo>
                  <a:pt x="76861" y="22163"/>
                  <a:pt x="153723" y="7347"/>
                  <a:pt x="230187" y="2055"/>
                </a:cubicBezTo>
                <a:cubicBezTo>
                  <a:pt x="306652" y="-3237"/>
                  <a:pt x="437885" y="3113"/>
                  <a:pt x="458787" y="5230"/>
                </a:cubicBezTo>
                <a:lnTo>
                  <a:pt x="355600" y="14755"/>
                </a:lnTo>
                <a:cubicBezTo>
                  <a:pt x="323586" y="18195"/>
                  <a:pt x="266700" y="25868"/>
                  <a:pt x="266700" y="25868"/>
                </a:cubicBezTo>
                <a:lnTo>
                  <a:pt x="0" y="3698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: 図形 1079">
            <a:extLst>
              <a:ext uri="{FF2B5EF4-FFF2-40B4-BE49-F238E27FC236}">
                <a16:creationId xmlns:a16="http://schemas.microsoft.com/office/drawing/2014/main" id="{F180027C-9E96-4463-86F5-15B541EF2AD0}"/>
              </a:ext>
            </a:extLst>
          </p:cNvPr>
          <p:cNvSpPr/>
          <p:nvPr/>
        </p:nvSpPr>
        <p:spPr>
          <a:xfrm>
            <a:off x="2589098" y="2603017"/>
            <a:ext cx="524049" cy="393144"/>
          </a:xfrm>
          <a:custGeom>
            <a:avLst/>
            <a:gdLst>
              <a:gd name="connsiteX0" fmla="*/ 206490 w 524049"/>
              <a:gd name="connsiteY0" fmla="*/ 48108 h 393144"/>
              <a:gd name="connsiteX1" fmla="*/ 306502 w 524049"/>
              <a:gd name="connsiteY1" fmla="*/ 117958 h 393144"/>
              <a:gd name="connsiteX2" fmla="*/ 479540 w 524049"/>
              <a:gd name="connsiteY2" fmla="*/ 273533 h 393144"/>
              <a:gd name="connsiteX3" fmla="*/ 395402 w 524049"/>
              <a:gd name="connsiteY3" fmla="*/ 205271 h 393144"/>
              <a:gd name="connsiteX4" fmla="*/ 523990 w 524049"/>
              <a:gd name="connsiteY4" fmla="*/ 392596 h 393144"/>
              <a:gd name="connsiteX5" fmla="*/ 376352 w 524049"/>
              <a:gd name="connsiteY5" fmla="*/ 265596 h 393144"/>
              <a:gd name="connsiteX6" fmla="*/ 436677 w 524049"/>
              <a:gd name="connsiteY6" fmla="*/ 359258 h 393144"/>
              <a:gd name="connsiteX7" fmla="*/ 330315 w 524049"/>
              <a:gd name="connsiteY7" fmla="*/ 227496 h 393144"/>
              <a:gd name="connsiteX8" fmla="*/ 212840 w 524049"/>
              <a:gd name="connsiteY8" fmla="*/ 129071 h 393144"/>
              <a:gd name="connsiteX9" fmla="*/ 4877 w 524049"/>
              <a:gd name="connsiteY9" fmla="*/ 29058 h 393144"/>
              <a:gd name="connsiteX10" fmla="*/ 63615 w 524049"/>
              <a:gd name="connsiteY10" fmla="*/ 43346 h 393144"/>
              <a:gd name="connsiteX11" fmla="*/ 38215 w 524049"/>
              <a:gd name="connsiteY11" fmla="*/ 38583 h 393144"/>
              <a:gd name="connsiteX12" fmla="*/ 419215 w 524049"/>
              <a:gd name="connsiteY12" fmla="*/ 303696 h 393144"/>
              <a:gd name="connsiteX13" fmla="*/ 269990 w 524049"/>
              <a:gd name="connsiteY13" fmla="*/ 187808 h 393144"/>
              <a:gd name="connsiteX14" fmla="*/ 50915 w 524049"/>
              <a:gd name="connsiteY14" fmla="*/ 6833 h 393144"/>
              <a:gd name="connsiteX15" fmla="*/ 206490 w 524049"/>
              <a:gd name="connsiteY15" fmla="*/ 48108 h 39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24049" h="393144">
                <a:moveTo>
                  <a:pt x="206490" y="48108"/>
                </a:moveTo>
                <a:cubicBezTo>
                  <a:pt x="249088" y="66629"/>
                  <a:pt x="260994" y="80387"/>
                  <a:pt x="306502" y="117958"/>
                </a:cubicBezTo>
                <a:cubicBezTo>
                  <a:pt x="352010" y="155529"/>
                  <a:pt x="464723" y="258981"/>
                  <a:pt x="479540" y="273533"/>
                </a:cubicBezTo>
                <a:cubicBezTo>
                  <a:pt x="494357" y="288085"/>
                  <a:pt x="387994" y="185427"/>
                  <a:pt x="395402" y="205271"/>
                </a:cubicBezTo>
                <a:cubicBezTo>
                  <a:pt x="402810" y="225115"/>
                  <a:pt x="527165" y="382542"/>
                  <a:pt x="523990" y="392596"/>
                </a:cubicBezTo>
                <a:cubicBezTo>
                  <a:pt x="520815" y="402650"/>
                  <a:pt x="390904" y="271152"/>
                  <a:pt x="376352" y="265596"/>
                </a:cubicBezTo>
                <a:cubicBezTo>
                  <a:pt x="361800" y="260040"/>
                  <a:pt x="444350" y="365608"/>
                  <a:pt x="436677" y="359258"/>
                </a:cubicBezTo>
                <a:cubicBezTo>
                  <a:pt x="429004" y="352908"/>
                  <a:pt x="367621" y="265860"/>
                  <a:pt x="330315" y="227496"/>
                </a:cubicBezTo>
                <a:cubicBezTo>
                  <a:pt x="293009" y="189132"/>
                  <a:pt x="267080" y="162144"/>
                  <a:pt x="212840" y="129071"/>
                </a:cubicBezTo>
                <a:cubicBezTo>
                  <a:pt x="158600" y="95998"/>
                  <a:pt x="29748" y="43345"/>
                  <a:pt x="4877" y="29058"/>
                </a:cubicBezTo>
                <a:cubicBezTo>
                  <a:pt x="-19994" y="14770"/>
                  <a:pt x="58059" y="41759"/>
                  <a:pt x="63615" y="43346"/>
                </a:cubicBezTo>
                <a:cubicBezTo>
                  <a:pt x="69171" y="44933"/>
                  <a:pt x="-21052" y="-4809"/>
                  <a:pt x="38215" y="38583"/>
                </a:cubicBezTo>
                <a:cubicBezTo>
                  <a:pt x="97482" y="81975"/>
                  <a:pt x="380586" y="278825"/>
                  <a:pt x="419215" y="303696"/>
                </a:cubicBezTo>
                <a:cubicBezTo>
                  <a:pt x="457844" y="328567"/>
                  <a:pt x="331373" y="237285"/>
                  <a:pt x="269990" y="187808"/>
                </a:cubicBezTo>
                <a:cubicBezTo>
                  <a:pt x="208607" y="138331"/>
                  <a:pt x="63086" y="31175"/>
                  <a:pt x="50915" y="6833"/>
                </a:cubicBezTo>
                <a:cubicBezTo>
                  <a:pt x="38744" y="-17509"/>
                  <a:pt x="163892" y="29587"/>
                  <a:pt x="206490" y="4810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: 図形 1080">
            <a:extLst>
              <a:ext uri="{FF2B5EF4-FFF2-40B4-BE49-F238E27FC236}">
                <a16:creationId xmlns:a16="http://schemas.microsoft.com/office/drawing/2014/main" id="{A483EB6C-3248-443F-84CC-2854E64A4920}"/>
              </a:ext>
            </a:extLst>
          </p:cNvPr>
          <p:cNvSpPr/>
          <p:nvPr/>
        </p:nvSpPr>
        <p:spPr>
          <a:xfrm>
            <a:off x="3004463" y="2900298"/>
            <a:ext cx="220708" cy="489026"/>
          </a:xfrm>
          <a:custGeom>
            <a:avLst/>
            <a:gdLst>
              <a:gd name="connsiteX0" fmla="*/ 675 w 220708"/>
              <a:gd name="connsiteY0" fmla="*/ 42927 h 489026"/>
              <a:gd name="connsiteX1" fmla="*/ 72112 w 220708"/>
              <a:gd name="connsiteY1" fmla="*/ 154052 h 489026"/>
              <a:gd name="connsiteX2" fmla="*/ 91162 w 220708"/>
              <a:gd name="connsiteY2" fmla="*/ 247715 h 489026"/>
              <a:gd name="connsiteX3" fmla="*/ 129262 w 220708"/>
              <a:gd name="connsiteY3" fmla="*/ 489015 h 489026"/>
              <a:gd name="connsiteX4" fmla="*/ 116562 w 220708"/>
              <a:gd name="connsiteY4" fmla="*/ 258827 h 489026"/>
              <a:gd name="connsiteX5" fmla="*/ 159425 w 220708"/>
              <a:gd name="connsiteY5" fmla="*/ 455677 h 489026"/>
              <a:gd name="connsiteX6" fmla="*/ 156250 w 220708"/>
              <a:gd name="connsiteY6" fmla="*/ 273115 h 489026"/>
              <a:gd name="connsiteX7" fmla="*/ 219750 w 220708"/>
              <a:gd name="connsiteY7" fmla="*/ 460440 h 489026"/>
              <a:gd name="connsiteX8" fmla="*/ 188000 w 220708"/>
              <a:gd name="connsiteY8" fmla="*/ 282640 h 489026"/>
              <a:gd name="connsiteX9" fmla="*/ 102275 w 220708"/>
              <a:gd name="connsiteY9" fmla="*/ 65 h 489026"/>
              <a:gd name="connsiteX10" fmla="*/ 141962 w 220708"/>
              <a:gd name="connsiteY10" fmla="*/ 255652 h 489026"/>
              <a:gd name="connsiteX11" fmla="*/ 119737 w 220708"/>
              <a:gd name="connsiteY11" fmla="*/ 184215 h 489026"/>
              <a:gd name="connsiteX12" fmla="*/ 675 w 220708"/>
              <a:gd name="connsiteY12" fmla="*/ 42927 h 489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708" h="489026">
                <a:moveTo>
                  <a:pt x="675" y="42927"/>
                </a:moveTo>
                <a:cubicBezTo>
                  <a:pt x="-7262" y="37900"/>
                  <a:pt x="57031" y="119921"/>
                  <a:pt x="72112" y="154052"/>
                </a:cubicBezTo>
                <a:cubicBezTo>
                  <a:pt x="87193" y="188183"/>
                  <a:pt x="81637" y="191888"/>
                  <a:pt x="91162" y="247715"/>
                </a:cubicBezTo>
                <a:cubicBezTo>
                  <a:pt x="100687" y="303542"/>
                  <a:pt x="125029" y="487163"/>
                  <a:pt x="129262" y="489015"/>
                </a:cubicBezTo>
                <a:cubicBezTo>
                  <a:pt x="133495" y="490867"/>
                  <a:pt x="111535" y="264383"/>
                  <a:pt x="116562" y="258827"/>
                </a:cubicBezTo>
                <a:cubicBezTo>
                  <a:pt x="121589" y="253271"/>
                  <a:pt x="152810" y="453296"/>
                  <a:pt x="159425" y="455677"/>
                </a:cubicBezTo>
                <a:cubicBezTo>
                  <a:pt x="166040" y="458058"/>
                  <a:pt x="146196" y="272321"/>
                  <a:pt x="156250" y="273115"/>
                </a:cubicBezTo>
                <a:cubicBezTo>
                  <a:pt x="166304" y="273909"/>
                  <a:pt x="214458" y="458853"/>
                  <a:pt x="219750" y="460440"/>
                </a:cubicBezTo>
                <a:cubicBezTo>
                  <a:pt x="225042" y="462027"/>
                  <a:pt x="207579" y="359369"/>
                  <a:pt x="188000" y="282640"/>
                </a:cubicBezTo>
                <a:cubicBezTo>
                  <a:pt x="168421" y="205911"/>
                  <a:pt x="109948" y="4563"/>
                  <a:pt x="102275" y="65"/>
                </a:cubicBezTo>
                <a:cubicBezTo>
                  <a:pt x="94602" y="-4433"/>
                  <a:pt x="139052" y="224960"/>
                  <a:pt x="141962" y="255652"/>
                </a:cubicBezTo>
                <a:cubicBezTo>
                  <a:pt x="144872" y="286344"/>
                  <a:pt x="140110" y="216494"/>
                  <a:pt x="119737" y="184215"/>
                </a:cubicBezTo>
                <a:cubicBezTo>
                  <a:pt x="99364" y="151936"/>
                  <a:pt x="8612" y="47954"/>
                  <a:pt x="675" y="4292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: 図形 1081">
            <a:extLst>
              <a:ext uri="{FF2B5EF4-FFF2-40B4-BE49-F238E27FC236}">
                <a16:creationId xmlns:a16="http://schemas.microsoft.com/office/drawing/2014/main" id="{AF1B4C58-407E-406F-B325-DC9DF104C21E}"/>
              </a:ext>
            </a:extLst>
          </p:cNvPr>
          <p:cNvSpPr/>
          <p:nvPr/>
        </p:nvSpPr>
        <p:spPr>
          <a:xfrm>
            <a:off x="3070072" y="3092375"/>
            <a:ext cx="163671" cy="744530"/>
          </a:xfrm>
          <a:custGeom>
            <a:avLst/>
            <a:gdLst>
              <a:gd name="connsiteX0" fmla="*/ 117628 w 163671"/>
              <a:gd name="connsiteY0" fmla="*/ 54050 h 744530"/>
              <a:gd name="connsiteX1" fmla="*/ 158903 w 163671"/>
              <a:gd name="connsiteY1" fmla="*/ 284238 h 744530"/>
              <a:gd name="connsiteX2" fmla="*/ 127153 w 163671"/>
              <a:gd name="connsiteY2" fmla="*/ 150888 h 744530"/>
              <a:gd name="connsiteX3" fmla="*/ 163666 w 163671"/>
              <a:gd name="connsiteY3" fmla="*/ 484263 h 744530"/>
              <a:gd name="connsiteX4" fmla="*/ 123978 w 163671"/>
              <a:gd name="connsiteY4" fmla="*/ 247725 h 744530"/>
              <a:gd name="connsiteX5" fmla="*/ 138266 w 163671"/>
              <a:gd name="connsiteY5" fmla="*/ 527125 h 744530"/>
              <a:gd name="connsiteX6" fmla="*/ 55716 w 163671"/>
              <a:gd name="connsiteY6" fmla="*/ 739850 h 744530"/>
              <a:gd name="connsiteX7" fmla="*/ 85878 w 163671"/>
              <a:gd name="connsiteY7" fmla="*/ 654125 h 744530"/>
              <a:gd name="connsiteX8" fmla="*/ 71591 w 163671"/>
              <a:gd name="connsiteY8" fmla="*/ 425525 h 744530"/>
              <a:gd name="connsiteX9" fmla="*/ 92228 w 163671"/>
              <a:gd name="connsiteY9" fmla="*/ 517600 h 744530"/>
              <a:gd name="connsiteX10" fmla="*/ 52541 w 163671"/>
              <a:gd name="connsiteY10" fmla="*/ 274713 h 744530"/>
              <a:gd name="connsiteX11" fmla="*/ 92228 w 163671"/>
              <a:gd name="connsiteY11" fmla="*/ 352500 h 744530"/>
              <a:gd name="connsiteX12" fmla="*/ 50953 w 163671"/>
              <a:gd name="connsiteY12" fmla="*/ 149300 h 744530"/>
              <a:gd name="connsiteX13" fmla="*/ 89053 w 163671"/>
              <a:gd name="connsiteY13" fmla="*/ 174700 h 744530"/>
              <a:gd name="connsiteX14" fmla="*/ 153 w 163671"/>
              <a:gd name="connsiteY14" fmla="*/ 75 h 744530"/>
              <a:gd name="connsiteX15" fmla="*/ 114453 w 163671"/>
              <a:gd name="connsiteY15" fmla="*/ 198513 h 744530"/>
              <a:gd name="connsiteX16" fmla="*/ 117628 w 163671"/>
              <a:gd name="connsiteY16" fmla="*/ 54050 h 744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3671" h="744530">
                <a:moveTo>
                  <a:pt x="117628" y="54050"/>
                </a:moveTo>
                <a:cubicBezTo>
                  <a:pt x="125036" y="68337"/>
                  <a:pt x="157316" y="268098"/>
                  <a:pt x="158903" y="284238"/>
                </a:cubicBezTo>
                <a:cubicBezTo>
                  <a:pt x="160491" y="300378"/>
                  <a:pt x="126359" y="117551"/>
                  <a:pt x="127153" y="150888"/>
                </a:cubicBezTo>
                <a:cubicBezTo>
                  <a:pt x="127947" y="184225"/>
                  <a:pt x="164195" y="468124"/>
                  <a:pt x="163666" y="484263"/>
                </a:cubicBezTo>
                <a:cubicBezTo>
                  <a:pt x="163137" y="500402"/>
                  <a:pt x="128211" y="240581"/>
                  <a:pt x="123978" y="247725"/>
                </a:cubicBezTo>
                <a:cubicBezTo>
                  <a:pt x="119745" y="254869"/>
                  <a:pt x="149643" y="445104"/>
                  <a:pt x="138266" y="527125"/>
                </a:cubicBezTo>
                <a:cubicBezTo>
                  <a:pt x="126889" y="609146"/>
                  <a:pt x="64447" y="718683"/>
                  <a:pt x="55716" y="739850"/>
                </a:cubicBezTo>
                <a:cubicBezTo>
                  <a:pt x="46985" y="761017"/>
                  <a:pt x="83232" y="706513"/>
                  <a:pt x="85878" y="654125"/>
                </a:cubicBezTo>
                <a:cubicBezTo>
                  <a:pt x="88524" y="601738"/>
                  <a:pt x="70533" y="448279"/>
                  <a:pt x="71591" y="425525"/>
                </a:cubicBezTo>
                <a:cubicBezTo>
                  <a:pt x="72649" y="402771"/>
                  <a:pt x="95403" y="542735"/>
                  <a:pt x="92228" y="517600"/>
                </a:cubicBezTo>
                <a:cubicBezTo>
                  <a:pt x="89053" y="492465"/>
                  <a:pt x="52541" y="302230"/>
                  <a:pt x="52541" y="274713"/>
                </a:cubicBezTo>
                <a:cubicBezTo>
                  <a:pt x="52541" y="247196"/>
                  <a:pt x="92493" y="373402"/>
                  <a:pt x="92228" y="352500"/>
                </a:cubicBezTo>
                <a:cubicBezTo>
                  <a:pt x="91963" y="331598"/>
                  <a:pt x="51482" y="178933"/>
                  <a:pt x="50953" y="149300"/>
                </a:cubicBezTo>
                <a:cubicBezTo>
                  <a:pt x="50424" y="119667"/>
                  <a:pt x="97520" y="199571"/>
                  <a:pt x="89053" y="174700"/>
                </a:cubicBezTo>
                <a:cubicBezTo>
                  <a:pt x="80586" y="149829"/>
                  <a:pt x="-4080" y="-3894"/>
                  <a:pt x="153" y="75"/>
                </a:cubicBezTo>
                <a:cubicBezTo>
                  <a:pt x="4386" y="4044"/>
                  <a:pt x="96990" y="185813"/>
                  <a:pt x="114453" y="198513"/>
                </a:cubicBezTo>
                <a:cubicBezTo>
                  <a:pt x="131916" y="211213"/>
                  <a:pt x="110220" y="39763"/>
                  <a:pt x="117628" y="5405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: 図形 1082">
            <a:extLst>
              <a:ext uri="{FF2B5EF4-FFF2-40B4-BE49-F238E27FC236}">
                <a16:creationId xmlns:a16="http://schemas.microsoft.com/office/drawing/2014/main" id="{D1143BAB-A86E-4F68-885E-5D2A6F5BE394}"/>
              </a:ext>
            </a:extLst>
          </p:cNvPr>
          <p:cNvSpPr/>
          <p:nvPr/>
        </p:nvSpPr>
        <p:spPr>
          <a:xfrm>
            <a:off x="2813368" y="3389161"/>
            <a:ext cx="175457" cy="16512"/>
          </a:xfrm>
          <a:custGeom>
            <a:avLst/>
            <a:gdLst>
              <a:gd name="connsiteX0" fmla="*/ 1270 w 175457"/>
              <a:gd name="connsiteY0" fmla="*/ 152 h 16512"/>
              <a:gd name="connsiteX1" fmla="*/ 61595 w 175457"/>
              <a:gd name="connsiteY1" fmla="*/ 8089 h 16512"/>
              <a:gd name="connsiteX2" fmla="*/ 172720 w 175457"/>
              <a:gd name="connsiteY2" fmla="*/ 9677 h 16512"/>
              <a:gd name="connsiteX3" fmla="*/ 139382 w 175457"/>
              <a:gd name="connsiteY3" fmla="*/ 12852 h 16512"/>
              <a:gd name="connsiteX4" fmla="*/ 115570 w 175457"/>
              <a:gd name="connsiteY4" fmla="*/ 16027 h 16512"/>
              <a:gd name="connsiteX5" fmla="*/ 1270 w 175457"/>
              <a:gd name="connsiteY5" fmla="*/ 152 h 1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457" h="16512">
                <a:moveTo>
                  <a:pt x="1270" y="152"/>
                </a:moveTo>
                <a:cubicBezTo>
                  <a:pt x="-7726" y="-1171"/>
                  <a:pt x="33020" y="6502"/>
                  <a:pt x="61595" y="8089"/>
                </a:cubicBezTo>
                <a:cubicBezTo>
                  <a:pt x="90170" y="9677"/>
                  <a:pt x="159756" y="8883"/>
                  <a:pt x="172720" y="9677"/>
                </a:cubicBezTo>
                <a:cubicBezTo>
                  <a:pt x="185684" y="10471"/>
                  <a:pt x="148907" y="11794"/>
                  <a:pt x="139382" y="12852"/>
                </a:cubicBezTo>
                <a:cubicBezTo>
                  <a:pt x="129857" y="13910"/>
                  <a:pt x="134884" y="17879"/>
                  <a:pt x="115570" y="16027"/>
                </a:cubicBezTo>
                <a:cubicBezTo>
                  <a:pt x="96256" y="14175"/>
                  <a:pt x="10266" y="1475"/>
                  <a:pt x="1270" y="1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: 図形 1084">
            <a:extLst>
              <a:ext uri="{FF2B5EF4-FFF2-40B4-BE49-F238E27FC236}">
                <a16:creationId xmlns:a16="http://schemas.microsoft.com/office/drawing/2014/main" id="{4FA7BA1C-CEC2-4307-A231-F792D4DC917E}"/>
              </a:ext>
            </a:extLst>
          </p:cNvPr>
          <p:cNvSpPr/>
          <p:nvPr/>
        </p:nvSpPr>
        <p:spPr>
          <a:xfrm>
            <a:off x="2072810" y="3376611"/>
            <a:ext cx="154402" cy="35018"/>
          </a:xfrm>
          <a:custGeom>
            <a:avLst/>
            <a:gdLst>
              <a:gd name="connsiteX0" fmla="*/ 465 w 154402"/>
              <a:gd name="connsiteY0" fmla="*/ 20639 h 35018"/>
              <a:gd name="connsiteX1" fmla="*/ 65553 w 154402"/>
              <a:gd name="connsiteY1" fmla="*/ 22227 h 35018"/>
              <a:gd name="connsiteX2" fmla="*/ 151278 w 154402"/>
              <a:gd name="connsiteY2" fmla="*/ 2 h 35018"/>
              <a:gd name="connsiteX3" fmla="*/ 132228 w 154402"/>
              <a:gd name="connsiteY3" fmla="*/ 23814 h 35018"/>
              <a:gd name="connsiteX4" fmla="*/ 98890 w 154402"/>
              <a:gd name="connsiteY4" fmla="*/ 34927 h 35018"/>
              <a:gd name="connsiteX5" fmla="*/ 465 w 154402"/>
              <a:gd name="connsiteY5" fmla="*/ 20639 h 3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402" h="35018">
                <a:moveTo>
                  <a:pt x="465" y="20639"/>
                </a:moveTo>
                <a:cubicBezTo>
                  <a:pt x="-5091" y="18522"/>
                  <a:pt x="40418" y="25667"/>
                  <a:pt x="65553" y="22227"/>
                </a:cubicBezTo>
                <a:cubicBezTo>
                  <a:pt x="90689" y="18787"/>
                  <a:pt x="140166" y="-262"/>
                  <a:pt x="151278" y="2"/>
                </a:cubicBezTo>
                <a:cubicBezTo>
                  <a:pt x="162390" y="266"/>
                  <a:pt x="140959" y="17993"/>
                  <a:pt x="132228" y="23814"/>
                </a:cubicBezTo>
                <a:cubicBezTo>
                  <a:pt x="123497" y="29635"/>
                  <a:pt x="119528" y="33604"/>
                  <a:pt x="98890" y="34927"/>
                </a:cubicBezTo>
                <a:cubicBezTo>
                  <a:pt x="78253" y="36250"/>
                  <a:pt x="6021" y="22756"/>
                  <a:pt x="465" y="206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: 図形 1085">
            <a:extLst>
              <a:ext uri="{FF2B5EF4-FFF2-40B4-BE49-F238E27FC236}">
                <a16:creationId xmlns:a16="http://schemas.microsoft.com/office/drawing/2014/main" id="{FF0F03EF-ED54-4C5C-ADB8-6DE1001C65B3}"/>
              </a:ext>
            </a:extLst>
          </p:cNvPr>
          <p:cNvSpPr/>
          <p:nvPr/>
        </p:nvSpPr>
        <p:spPr>
          <a:xfrm>
            <a:off x="2732088" y="3344796"/>
            <a:ext cx="273178" cy="49342"/>
          </a:xfrm>
          <a:custGeom>
            <a:avLst/>
            <a:gdLst>
              <a:gd name="connsiteX0" fmla="*/ 0 w 273178"/>
              <a:gd name="connsiteY0" fmla="*/ 19117 h 49342"/>
              <a:gd name="connsiteX1" fmla="*/ 100012 w 273178"/>
              <a:gd name="connsiteY1" fmla="*/ 31817 h 49342"/>
              <a:gd name="connsiteX2" fmla="*/ 179387 w 273178"/>
              <a:gd name="connsiteY2" fmla="*/ 15942 h 49342"/>
              <a:gd name="connsiteX3" fmla="*/ 234950 w 273178"/>
              <a:gd name="connsiteY3" fmla="*/ 67 h 49342"/>
              <a:gd name="connsiteX4" fmla="*/ 273050 w 273178"/>
              <a:gd name="connsiteY4" fmla="*/ 22292 h 49342"/>
              <a:gd name="connsiteX5" fmla="*/ 222250 w 273178"/>
              <a:gd name="connsiteY5" fmla="*/ 14354 h 49342"/>
              <a:gd name="connsiteX6" fmla="*/ 173037 w 273178"/>
              <a:gd name="connsiteY6" fmla="*/ 28642 h 49342"/>
              <a:gd name="connsiteX7" fmla="*/ 134937 w 273178"/>
              <a:gd name="connsiteY7" fmla="*/ 36579 h 49342"/>
              <a:gd name="connsiteX8" fmla="*/ 100012 w 273178"/>
              <a:gd name="connsiteY8" fmla="*/ 49279 h 49342"/>
              <a:gd name="connsiteX9" fmla="*/ 0 w 273178"/>
              <a:gd name="connsiteY9" fmla="*/ 19117 h 49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3178" h="49342">
                <a:moveTo>
                  <a:pt x="0" y="19117"/>
                </a:moveTo>
                <a:cubicBezTo>
                  <a:pt x="0" y="16207"/>
                  <a:pt x="70114" y="32346"/>
                  <a:pt x="100012" y="31817"/>
                </a:cubicBezTo>
                <a:cubicBezTo>
                  <a:pt x="129910" y="31288"/>
                  <a:pt x="156897" y="21234"/>
                  <a:pt x="179387" y="15942"/>
                </a:cubicBezTo>
                <a:cubicBezTo>
                  <a:pt x="201877" y="10650"/>
                  <a:pt x="219340" y="-991"/>
                  <a:pt x="234950" y="67"/>
                </a:cubicBezTo>
                <a:cubicBezTo>
                  <a:pt x="250560" y="1125"/>
                  <a:pt x="275167" y="19911"/>
                  <a:pt x="273050" y="22292"/>
                </a:cubicBezTo>
                <a:cubicBezTo>
                  <a:pt x="270933" y="24673"/>
                  <a:pt x="238919" y="13296"/>
                  <a:pt x="222250" y="14354"/>
                </a:cubicBezTo>
                <a:cubicBezTo>
                  <a:pt x="205581" y="15412"/>
                  <a:pt x="187589" y="24938"/>
                  <a:pt x="173037" y="28642"/>
                </a:cubicBezTo>
                <a:cubicBezTo>
                  <a:pt x="158485" y="32346"/>
                  <a:pt x="147108" y="33140"/>
                  <a:pt x="134937" y="36579"/>
                </a:cubicBezTo>
                <a:cubicBezTo>
                  <a:pt x="122766" y="40019"/>
                  <a:pt x="116152" y="47692"/>
                  <a:pt x="100012" y="49279"/>
                </a:cubicBezTo>
                <a:cubicBezTo>
                  <a:pt x="83873" y="50867"/>
                  <a:pt x="0" y="22027"/>
                  <a:pt x="0" y="19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: 図形 1086">
            <a:extLst>
              <a:ext uri="{FF2B5EF4-FFF2-40B4-BE49-F238E27FC236}">
                <a16:creationId xmlns:a16="http://schemas.microsoft.com/office/drawing/2014/main" id="{5550A5EF-1340-481B-AD31-C83C355A594B}"/>
              </a:ext>
            </a:extLst>
          </p:cNvPr>
          <p:cNvSpPr/>
          <p:nvPr/>
        </p:nvSpPr>
        <p:spPr>
          <a:xfrm>
            <a:off x="2577751" y="3041067"/>
            <a:ext cx="92484" cy="75441"/>
          </a:xfrm>
          <a:custGeom>
            <a:avLst/>
            <a:gdLst>
              <a:gd name="connsiteX0" fmla="*/ 92424 w 92484"/>
              <a:gd name="connsiteY0" fmla="*/ 583 h 75441"/>
              <a:gd name="connsiteX1" fmla="*/ 16224 w 92484"/>
              <a:gd name="connsiteY1" fmla="*/ 52971 h 75441"/>
              <a:gd name="connsiteX2" fmla="*/ 349 w 92484"/>
              <a:gd name="connsiteY2" fmla="*/ 75196 h 75441"/>
              <a:gd name="connsiteX3" fmla="*/ 24162 w 92484"/>
              <a:gd name="connsiteY3" fmla="*/ 40271 h 75441"/>
              <a:gd name="connsiteX4" fmla="*/ 28924 w 92484"/>
              <a:gd name="connsiteY4" fmla="*/ 25983 h 75441"/>
              <a:gd name="connsiteX5" fmla="*/ 92424 w 92484"/>
              <a:gd name="connsiteY5" fmla="*/ 583 h 75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84" h="75441">
                <a:moveTo>
                  <a:pt x="92424" y="583"/>
                </a:moveTo>
                <a:cubicBezTo>
                  <a:pt x="90307" y="5081"/>
                  <a:pt x="31570" y="40536"/>
                  <a:pt x="16224" y="52971"/>
                </a:cubicBezTo>
                <a:cubicBezTo>
                  <a:pt x="878" y="65406"/>
                  <a:pt x="-974" y="77313"/>
                  <a:pt x="349" y="75196"/>
                </a:cubicBezTo>
                <a:cubicBezTo>
                  <a:pt x="1672" y="73079"/>
                  <a:pt x="19399" y="48473"/>
                  <a:pt x="24162" y="40271"/>
                </a:cubicBezTo>
                <a:cubicBezTo>
                  <a:pt x="28924" y="32069"/>
                  <a:pt x="17547" y="33127"/>
                  <a:pt x="28924" y="25983"/>
                </a:cubicBezTo>
                <a:cubicBezTo>
                  <a:pt x="40301" y="18839"/>
                  <a:pt x="94541" y="-3915"/>
                  <a:pt x="92424" y="5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: 図形 1087">
            <a:extLst>
              <a:ext uri="{FF2B5EF4-FFF2-40B4-BE49-F238E27FC236}">
                <a16:creationId xmlns:a16="http://schemas.microsoft.com/office/drawing/2014/main" id="{6F41B9C7-8638-48FD-8718-33180D5D3BF5}"/>
              </a:ext>
            </a:extLst>
          </p:cNvPr>
          <p:cNvSpPr/>
          <p:nvPr/>
        </p:nvSpPr>
        <p:spPr>
          <a:xfrm>
            <a:off x="2379538" y="3056603"/>
            <a:ext cx="62351" cy="66486"/>
          </a:xfrm>
          <a:custGeom>
            <a:avLst/>
            <a:gdLst>
              <a:gd name="connsiteX0" fmla="*/ 125 w 62351"/>
              <a:gd name="connsiteY0" fmla="*/ 922 h 66486"/>
              <a:gd name="connsiteX1" fmla="*/ 60450 w 62351"/>
              <a:gd name="connsiteY1" fmla="*/ 66010 h 66486"/>
              <a:gd name="connsiteX2" fmla="*/ 44575 w 62351"/>
              <a:gd name="connsiteY2" fmla="*/ 29497 h 66486"/>
              <a:gd name="connsiteX3" fmla="*/ 125 w 62351"/>
              <a:gd name="connsiteY3" fmla="*/ 922 h 6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351" h="66486">
                <a:moveTo>
                  <a:pt x="125" y="922"/>
                </a:moveTo>
                <a:cubicBezTo>
                  <a:pt x="2771" y="7007"/>
                  <a:pt x="53042" y="61248"/>
                  <a:pt x="60450" y="66010"/>
                </a:cubicBezTo>
                <a:cubicBezTo>
                  <a:pt x="67858" y="70773"/>
                  <a:pt x="51719" y="38493"/>
                  <a:pt x="44575" y="29497"/>
                </a:cubicBezTo>
                <a:cubicBezTo>
                  <a:pt x="37431" y="20501"/>
                  <a:pt x="-2521" y="-5163"/>
                  <a:pt x="125" y="9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: 図形 1088">
            <a:extLst>
              <a:ext uri="{FF2B5EF4-FFF2-40B4-BE49-F238E27FC236}">
                <a16:creationId xmlns:a16="http://schemas.microsoft.com/office/drawing/2014/main" id="{9D21F8E7-2A32-46D5-9917-5F695F314E33}"/>
              </a:ext>
            </a:extLst>
          </p:cNvPr>
          <p:cNvSpPr/>
          <p:nvPr/>
        </p:nvSpPr>
        <p:spPr>
          <a:xfrm>
            <a:off x="3051960" y="3483731"/>
            <a:ext cx="266887" cy="539921"/>
          </a:xfrm>
          <a:custGeom>
            <a:avLst/>
            <a:gdLst>
              <a:gd name="connsiteX0" fmla="*/ 197653 w 266887"/>
              <a:gd name="connsiteY0" fmla="*/ 135769 h 539921"/>
              <a:gd name="connsiteX1" fmla="*/ 127803 w 266887"/>
              <a:gd name="connsiteY1" fmla="*/ 284994 h 539921"/>
              <a:gd name="connsiteX2" fmla="*/ 89703 w 266887"/>
              <a:gd name="connsiteY2" fmla="*/ 340557 h 539921"/>
              <a:gd name="connsiteX3" fmla="*/ 43665 w 266887"/>
              <a:gd name="connsiteY3" fmla="*/ 538994 h 539921"/>
              <a:gd name="connsiteX4" fmla="*/ 53190 w 266887"/>
              <a:gd name="connsiteY4" fmla="*/ 411994 h 539921"/>
              <a:gd name="connsiteX5" fmla="*/ 59540 w 266887"/>
              <a:gd name="connsiteY5" fmla="*/ 342144 h 539921"/>
              <a:gd name="connsiteX6" fmla="*/ 803 w 266887"/>
              <a:gd name="connsiteY6" fmla="*/ 499307 h 539921"/>
              <a:gd name="connsiteX7" fmla="*/ 26203 w 266887"/>
              <a:gd name="connsiteY7" fmla="*/ 321507 h 539921"/>
              <a:gd name="connsiteX8" fmla="*/ 37315 w 266887"/>
              <a:gd name="connsiteY8" fmla="*/ 181807 h 539921"/>
              <a:gd name="connsiteX9" fmla="*/ 50015 w 266887"/>
              <a:gd name="connsiteY9" fmla="*/ 313569 h 539921"/>
              <a:gd name="connsiteX10" fmla="*/ 77003 w 266887"/>
              <a:gd name="connsiteY10" fmla="*/ 132594 h 539921"/>
              <a:gd name="connsiteX11" fmla="*/ 92878 w 266887"/>
              <a:gd name="connsiteY11" fmla="*/ 165932 h 539921"/>
              <a:gd name="connsiteX12" fmla="*/ 116690 w 266887"/>
              <a:gd name="connsiteY12" fmla="*/ 121482 h 539921"/>
              <a:gd name="connsiteX13" fmla="*/ 261153 w 266887"/>
              <a:gd name="connsiteY13" fmla="*/ 7182 h 539921"/>
              <a:gd name="connsiteX14" fmla="*/ 227815 w 266887"/>
              <a:gd name="connsiteY14" fmla="*/ 32582 h 539921"/>
              <a:gd name="connsiteX15" fmla="*/ 132565 w 266887"/>
              <a:gd name="connsiteY15" fmla="*/ 200857 h 539921"/>
              <a:gd name="connsiteX16" fmla="*/ 197653 w 266887"/>
              <a:gd name="connsiteY16" fmla="*/ 135769 h 539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6887" h="539921">
                <a:moveTo>
                  <a:pt x="197653" y="135769"/>
                </a:moveTo>
                <a:cubicBezTo>
                  <a:pt x="196859" y="149792"/>
                  <a:pt x="145795" y="250863"/>
                  <a:pt x="127803" y="284994"/>
                </a:cubicBezTo>
                <a:cubicBezTo>
                  <a:pt x="109811" y="319125"/>
                  <a:pt x="103726" y="298224"/>
                  <a:pt x="89703" y="340557"/>
                </a:cubicBezTo>
                <a:cubicBezTo>
                  <a:pt x="75680" y="382890"/>
                  <a:pt x="49750" y="527088"/>
                  <a:pt x="43665" y="538994"/>
                </a:cubicBezTo>
                <a:cubicBezTo>
                  <a:pt x="37580" y="550900"/>
                  <a:pt x="50544" y="444802"/>
                  <a:pt x="53190" y="411994"/>
                </a:cubicBezTo>
                <a:cubicBezTo>
                  <a:pt x="55836" y="379186"/>
                  <a:pt x="68271" y="327592"/>
                  <a:pt x="59540" y="342144"/>
                </a:cubicBezTo>
                <a:cubicBezTo>
                  <a:pt x="50809" y="356696"/>
                  <a:pt x="6359" y="502746"/>
                  <a:pt x="803" y="499307"/>
                </a:cubicBezTo>
                <a:cubicBezTo>
                  <a:pt x="-4753" y="495868"/>
                  <a:pt x="20118" y="374424"/>
                  <a:pt x="26203" y="321507"/>
                </a:cubicBezTo>
                <a:cubicBezTo>
                  <a:pt x="32288" y="268590"/>
                  <a:pt x="33346" y="183130"/>
                  <a:pt x="37315" y="181807"/>
                </a:cubicBezTo>
                <a:cubicBezTo>
                  <a:pt x="41284" y="180484"/>
                  <a:pt x="43400" y="321771"/>
                  <a:pt x="50015" y="313569"/>
                </a:cubicBezTo>
                <a:cubicBezTo>
                  <a:pt x="56630" y="305367"/>
                  <a:pt x="69859" y="157200"/>
                  <a:pt x="77003" y="132594"/>
                </a:cubicBezTo>
                <a:cubicBezTo>
                  <a:pt x="84147" y="107988"/>
                  <a:pt x="86263" y="167784"/>
                  <a:pt x="92878" y="165932"/>
                </a:cubicBezTo>
                <a:cubicBezTo>
                  <a:pt x="99492" y="164080"/>
                  <a:pt x="88644" y="147940"/>
                  <a:pt x="116690" y="121482"/>
                </a:cubicBezTo>
                <a:cubicBezTo>
                  <a:pt x="144736" y="95024"/>
                  <a:pt x="242632" y="21999"/>
                  <a:pt x="261153" y="7182"/>
                </a:cubicBezTo>
                <a:cubicBezTo>
                  <a:pt x="279674" y="-7635"/>
                  <a:pt x="249246" y="303"/>
                  <a:pt x="227815" y="32582"/>
                </a:cubicBezTo>
                <a:cubicBezTo>
                  <a:pt x="206384" y="64861"/>
                  <a:pt x="142619" y="179955"/>
                  <a:pt x="132565" y="200857"/>
                </a:cubicBezTo>
                <a:cubicBezTo>
                  <a:pt x="122511" y="221759"/>
                  <a:pt x="198447" y="121746"/>
                  <a:pt x="197653" y="13576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: 図形 1089">
            <a:extLst>
              <a:ext uri="{FF2B5EF4-FFF2-40B4-BE49-F238E27FC236}">
                <a16:creationId xmlns:a16="http://schemas.microsoft.com/office/drawing/2014/main" id="{7E3160F3-5A5F-45CB-8115-0851E50DA965}"/>
              </a:ext>
            </a:extLst>
          </p:cNvPr>
          <p:cNvSpPr/>
          <p:nvPr/>
        </p:nvSpPr>
        <p:spPr>
          <a:xfrm>
            <a:off x="2754621" y="3739926"/>
            <a:ext cx="415566" cy="533894"/>
          </a:xfrm>
          <a:custGeom>
            <a:avLst/>
            <a:gdLst>
              <a:gd name="connsiteX0" fmla="*/ 350529 w 415566"/>
              <a:gd name="connsiteY0" fmla="*/ 212949 h 533894"/>
              <a:gd name="connsiteX1" fmla="*/ 315604 w 415566"/>
              <a:gd name="connsiteY1" fmla="*/ 289149 h 533894"/>
              <a:gd name="connsiteX2" fmla="*/ 307667 w 415566"/>
              <a:gd name="connsiteY2" fmla="*/ 327249 h 533894"/>
              <a:gd name="connsiteX3" fmla="*/ 179079 w 415566"/>
              <a:gd name="connsiteY3" fmla="*/ 455837 h 533894"/>
              <a:gd name="connsiteX4" fmla="*/ 253692 w 415566"/>
              <a:gd name="connsiteY4" fmla="*/ 385987 h 533894"/>
              <a:gd name="connsiteX5" fmla="*/ 1279 w 415566"/>
              <a:gd name="connsiteY5" fmla="*/ 533624 h 533894"/>
              <a:gd name="connsiteX6" fmla="*/ 160029 w 415566"/>
              <a:gd name="connsiteY6" fmla="*/ 417737 h 533894"/>
              <a:gd name="connsiteX7" fmla="*/ 258454 w 415566"/>
              <a:gd name="connsiteY7" fmla="*/ 247874 h 533894"/>
              <a:gd name="connsiteX8" fmla="*/ 252104 w 415566"/>
              <a:gd name="connsiteY8" fmla="*/ 289149 h 533894"/>
              <a:gd name="connsiteX9" fmla="*/ 337829 w 415566"/>
              <a:gd name="connsiteY9" fmla="*/ 111349 h 533894"/>
              <a:gd name="connsiteX10" fmla="*/ 315604 w 415566"/>
              <a:gd name="connsiteY10" fmla="*/ 166912 h 533894"/>
              <a:gd name="connsiteX11" fmla="*/ 412442 w 415566"/>
              <a:gd name="connsiteY11" fmla="*/ 3399 h 533894"/>
              <a:gd name="connsiteX12" fmla="*/ 391804 w 415566"/>
              <a:gd name="connsiteY12" fmla="*/ 63724 h 533894"/>
              <a:gd name="connsiteX13" fmla="*/ 391804 w 415566"/>
              <a:gd name="connsiteY13" fmla="*/ 154212 h 533894"/>
              <a:gd name="connsiteX14" fmla="*/ 350529 w 415566"/>
              <a:gd name="connsiteY14" fmla="*/ 212949 h 533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5566" h="533894">
                <a:moveTo>
                  <a:pt x="350529" y="212949"/>
                </a:moveTo>
                <a:cubicBezTo>
                  <a:pt x="337829" y="235438"/>
                  <a:pt x="322748" y="270099"/>
                  <a:pt x="315604" y="289149"/>
                </a:cubicBezTo>
                <a:cubicBezTo>
                  <a:pt x="308460" y="308199"/>
                  <a:pt x="330421" y="299468"/>
                  <a:pt x="307667" y="327249"/>
                </a:cubicBezTo>
                <a:cubicBezTo>
                  <a:pt x="284913" y="355030"/>
                  <a:pt x="188075" y="446047"/>
                  <a:pt x="179079" y="455837"/>
                </a:cubicBezTo>
                <a:cubicBezTo>
                  <a:pt x="170083" y="465627"/>
                  <a:pt x="283325" y="373023"/>
                  <a:pt x="253692" y="385987"/>
                </a:cubicBezTo>
                <a:cubicBezTo>
                  <a:pt x="224059" y="398952"/>
                  <a:pt x="16889" y="528332"/>
                  <a:pt x="1279" y="533624"/>
                </a:cubicBezTo>
                <a:cubicBezTo>
                  <a:pt x="-14331" y="538916"/>
                  <a:pt x="117167" y="465362"/>
                  <a:pt x="160029" y="417737"/>
                </a:cubicBezTo>
                <a:cubicBezTo>
                  <a:pt x="202891" y="370112"/>
                  <a:pt x="243108" y="269305"/>
                  <a:pt x="258454" y="247874"/>
                </a:cubicBezTo>
                <a:cubicBezTo>
                  <a:pt x="273800" y="226443"/>
                  <a:pt x="238875" y="311903"/>
                  <a:pt x="252104" y="289149"/>
                </a:cubicBezTo>
                <a:cubicBezTo>
                  <a:pt x="265333" y="266395"/>
                  <a:pt x="327246" y="131722"/>
                  <a:pt x="337829" y="111349"/>
                </a:cubicBezTo>
                <a:cubicBezTo>
                  <a:pt x="348412" y="90976"/>
                  <a:pt x="303168" y="184904"/>
                  <a:pt x="315604" y="166912"/>
                </a:cubicBezTo>
                <a:cubicBezTo>
                  <a:pt x="328039" y="148920"/>
                  <a:pt x="399742" y="20597"/>
                  <a:pt x="412442" y="3399"/>
                </a:cubicBezTo>
                <a:cubicBezTo>
                  <a:pt x="425142" y="-13799"/>
                  <a:pt x="395244" y="38589"/>
                  <a:pt x="391804" y="63724"/>
                </a:cubicBezTo>
                <a:cubicBezTo>
                  <a:pt x="388364" y="88859"/>
                  <a:pt x="395508" y="129606"/>
                  <a:pt x="391804" y="154212"/>
                </a:cubicBezTo>
                <a:cubicBezTo>
                  <a:pt x="388100" y="178818"/>
                  <a:pt x="363229" y="190460"/>
                  <a:pt x="350529" y="21294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: 図形 1090">
            <a:extLst>
              <a:ext uri="{FF2B5EF4-FFF2-40B4-BE49-F238E27FC236}">
                <a16:creationId xmlns:a16="http://schemas.microsoft.com/office/drawing/2014/main" id="{3F19AAA8-EC41-443A-A1D4-9F56AE584DE6}"/>
              </a:ext>
            </a:extLst>
          </p:cNvPr>
          <p:cNvSpPr/>
          <p:nvPr/>
        </p:nvSpPr>
        <p:spPr>
          <a:xfrm>
            <a:off x="2609827" y="3238448"/>
            <a:ext cx="60353" cy="93721"/>
          </a:xfrm>
          <a:custGeom>
            <a:avLst/>
            <a:gdLst>
              <a:gd name="connsiteX0" fmla="*/ 60348 w 60353"/>
              <a:gd name="connsiteY0" fmla="*/ 52 h 93721"/>
              <a:gd name="connsiteX1" fmla="*/ 12723 w 60353"/>
              <a:gd name="connsiteY1" fmla="*/ 47677 h 93721"/>
              <a:gd name="connsiteX2" fmla="*/ 23 w 60353"/>
              <a:gd name="connsiteY2" fmla="*/ 93715 h 93721"/>
              <a:gd name="connsiteX3" fmla="*/ 9548 w 60353"/>
              <a:gd name="connsiteY3" fmla="*/ 50852 h 93721"/>
              <a:gd name="connsiteX4" fmla="*/ 9548 w 60353"/>
              <a:gd name="connsiteY4" fmla="*/ 38152 h 93721"/>
              <a:gd name="connsiteX5" fmla="*/ 60348 w 60353"/>
              <a:gd name="connsiteY5" fmla="*/ 52 h 93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353" h="93721">
                <a:moveTo>
                  <a:pt x="60348" y="52"/>
                </a:moveTo>
                <a:cubicBezTo>
                  <a:pt x="60877" y="1639"/>
                  <a:pt x="22777" y="32067"/>
                  <a:pt x="12723" y="47677"/>
                </a:cubicBezTo>
                <a:cubicBezTo>
                  <a:pt x="2669" y="63287"/>
                  <a:pt x="552" y="93186"/>
                  <a:pt x="23" y="93715"/>
                </a:cubicBezTo>
                <a:cubicBezTo>
                  <a:pt x="-506" y="94244"/>
                  <a:pt x="7960" y="60113"/>
                  <a:pt x="9548" y="50852"/>
                </a:cubicBezTo>
                <a:cubicBezTo>
                  <a:pt x="11135" y="41592"/>
                  <a:pt x="1875" y="42914"/>
                  <a:pt x="9548" y="38152"/>
                </a:cubicBezTo>
                <a:cubicBezTo>
                  <a:pt x="17221" y="33390"/>
                  <a:pt x="59819" y="-1535"/>
                  <a:pt x="60348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: 図形 1091">
            <a:extLst>
              <a:ext uri="{FF2B5EF4-FFF2-40B4-BE49-F238E27FC236}">
                <a16:creationId xmlns:a16="http://schemas.microsoft.com/office/drawing/2014/main" id="{A634D314-097D-4AF3-B595-62E9B95D7414}"/>
              </a:ext>
            </a:extLst>
          </p:cNvPr>
          <p:cNvSpPr/>
          <p:nvPr/>
        </p:nvSpPr>
        <p:spPr>
          <a:xfrm>
            <a:off x="2299454" y="3370263"/>
            <a:ext cx="123118" cy="119794"/>
          </a:xfrm>
          <a:custGeom>
            <a:avLst/>
            <a:gdLst>
              <a:gd name="connsiteX0" fmla="*/ 123071 w 123118"/>
              <a:gd name="connsiteY0" fmla="*/ 0 h 119794"/>
              <a:gd name="connsiteX1" fmla="*/ 51634 w 123118"/>
              <a:gd name="connsiteY1" fmla="*/ 47625 h 119794"/>
              <a:gd name="connsiteX2" fmla="*/ 834 w 123118"/>
              <a:gd name="connsiteY2" fmla="*/ 119062 h 119794"/>
              <a:gd name="connsiteX3" fmla="*/ 21471 w 123118"/>
              <a:gd name="connsiteY3" fmla="*/ 82550 h 119794"/>
              <a:gd name="connsiteX4" fmla="*/ 40521 w 123118"/>
              <a:gd name="connsiteY4" fmla="*/ 47625 h 119794"/>
              <a:gd name="connsiteX5" fmla="*/ 123071 w 123118"/>
              <a:gd name="connsiteY5" fmla="*/ 0 h 1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118" h="119794">
                <a:moveTo>
                  <a:pt x="123071" y="0"/>
                </a:moveTo>
                <a:cubicBezTo>
                  <a:pt x="124923" y="0"/>
                  <a:pt x="72007" y="27781"/>
                  <a:pt x="51634" y="47625"/>
                </a:cubicBezTo>
                <a:cubicBezTo>
                  <a:pt x="31261" y="67469"/>
                  <a:pt x="5861" y="113241"/>
                  <a:pt x="834" y="119062"/>
                </a:cubicBezTo>
                <a:cubicBezTo>
                  <a:pt x="-4193" y="124883"/>
                  <a:pt x="14856" y="94456"/>
                  <a:pt x="21471" y="82550"/>
                </a:cubicBezTo>
                <a:cubicBezTo>
                  <a:pt x="28085" y="70644"/>
                  <a:pt x="22529" y="60325"/>
                  <a:pt x="40521" y="47625"/>
                </a:cubicBezTo>
                <a:cubicBezTo>
                  <a:pt x="58513" y="34925"/>
                  <a:pt x="121219" y="0"/>
                  <a:pt x="12307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: 図形 1092">
            <a:extLst>
              <a:ext uri="{FF2B5EF4-FFF2-40B4-BE49-F238E27FC236}">
                <a16:creationId xmlns:a16="http://schemas.microsoft.com/office/drawing/2014/main" id="{2894B64B-C224-40AB-8AF2-28C196C8230B}"/>
              </a:ext>
            </a:extLst>
          </p:cNvPr>
          <p:cNvSpPr/>
          <p:nvPr/>
        </p:nvSpPr>
        <p:spPr>
          <a:xfrm>
            <a:off x="2114376" y="2500896"/>
            <a:ext cx="573362" cy="171080"/>
          </a:xfrm>
          <a:custGeom>
            <a:avLst/>
            <a:gdLst>
              <a:gd name="connsiteX0" fmla="*/ 573262 w 573362"/>
              <a:gd name="connsiteY0" fmla="*/ 170867 h 171080"/>
              <a:gd name="connsiteX1" fmla="*/ 424037 w 573362"/>
              <a:gd name="connsiteY1" fmla="*/ 1004 h 171080"/>
              <a:gd name="connsiteX2" fmla="*/ 22399 w 573362"/>
              <a:gd name="connsiteY2" fmla="*/ 99429 h 171080"/>
              <a:gd name="connsiteX3" fmla="*/ 89074 w 573362"/>
              <a:gd name="connsiteY3" fmla="*/ 77204 h 171080"/>
              <a:gd name="connsiteX4" fmla="*/ 406574 w 573362"/>
              <a:gd name="connsiteY4" fmla="*/ 37517 h 171080"/>
              <a:gd name="connsiteX5" fmla="*/ 573262 w 573362"/>
              <a:gd name="connsiteY5" fmla="*/ 170867 h 171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3362" h="171080">
                <a:moveTo>
                  <a:pt x="573262" y="170867"/>
                </a:moveTo>
                <a:cubicBezTo>
                  <a:pt x="576172" y="164782"/>
                  <a:pt x="515847" y="12910"/>
                  <a:pt x="424037" y="1004"/>
                </a:cubicBezTo>
                <a:cubicBezTo>
                  <a:pt x="332227" y="-10902"/>
                  <a:pt x="78226" y="86729"/>
                  <a:pt x="22399" y="99429"/>
                </a:cubicBezTo>
                <a:cubicBezTo>
                  <a:pt x="-33428" y="112129"/>
                  <a:pt x="25045" y="87523"/>
                  <a:pt x="89074" y="77204"/>
                </a:cubicBezTo>
                <a:cubicBezTo>
                  <a:pt x="153103" y="66885"/>
                  <a:pt x="328787" y="24288"/>
                  <a:pt x="406574" y="37517"/>
                </a:cubicBezTo>
                <a:cubicBezTo>
                  <a:pt x="484361" y="50746"/>
                  <a:pt x="570352" y="176952"/>
                  <a:pt x="573262" y="1708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: 図形 1093">
            <a:extLst>
              <a:ext uri="{FF2B5EF4-FFF2-40B4-BE49-F238E27FC236}">
                <a16:creationId xmlns:a16="http://schemas.microsoft.com/office/drawing/2014/main" id="{F3CAE3CF-5D62-4198-A8E8-BACAF02DABD3}"/>
              </a:ext>
            </a:extLst>
          </p:cNvPr>
          <p:cNvSpPr/>
          <p:nvPr/>
        </p:nvSpPr>
        <p:spPr>
          <a:xfrm>
            <a:off x="2158049" y="2597529"/>
            <a:ext cx="484952" cy="254312"/>
          </a:xfrm>
          <a:custGeom>
            <a:avLst/>
            <a:gdLst>
              <a:gd name="connsiteX0" fmla="*/ 480376 w 484952"/>
              <a:gd name="connsiteY0" fmla="*/ 67884 h 254312"/>
              <a:gd name="connsiteX1" fmla="*/ 204151 w 484952"/>
              <a:gd name="connsiteY1" fmla="*/ 26609 h 254312"/>
              <a:gd name="connsiteX2" fmla="*/ 5714 w 484952"/>
              <a:gd name="connsiteY2" fmla="*/ 247271 h 254312"/>
              <a:gd name="connsiteX3" fmla="*/ 61276 w 484952"/>
              <a:gd name="connsiteY3" fmla="*/ 183771 h 254312"/>
              <a:gd name="connsiteX4" fmla="*/ 140651 w 484952"/>
              <a:gd name="connsiteY4" fmla="*/ 25021 h 254312"/>
              <a:gd name="connsiteX5" fmla="*/ 359726 w 484952"/>
              <a:gd name="connsiteY5" fmla="*/ 4384 h 254312"/>
              <a:gd name="connsiteX6" fmla="*/ 480376 w 484952"/>
              <a:gd name="connsiteY6" fmla="*/ 67884 h 25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4952" h="254312">
                <a:moveTo>
                  <a:pt x="480376" y="67884"/>
                </a:moveTo>
                <a:cubicBezTo>
                  <a:pt x="454447" y="71588"/>
                  <a:pt x="283261" y="-3289"/>
                  <a:pt x="204151" y="26609"/>
                </a:cubicBezTo>
                <a:cubicBezTo>
                  <a:pt x="125041" y="56507"/>
                  <a:pt x="29526" y="221077"/>
                  <a:pt x="5714" y="247271"/>
                </a:cubicBezTo>
                <a:cubicBezTo>
                  <a:pt x="-18098" y="273465"/>
                  <a:pt x="38786" y="220813"/>
                  <a:pt x="61276" y="183771"/>
                </a:cubicBezTo>
                <a:cubicBezTo>
                  <a:pt x="83765" y="146729"/>
                  <a:pt x="90909" y="54919"/>
                  <a:pt x="140651" y="25021"/>
                </a:cubicBezTo>
                <a:cubicBezTo>
                  <a:pt x="190393" y="-4877"/>
                  <a:pt x="303370" y="-2495"/>
                  <a:pt x="359726" y="4384"/>
                </a:cubicBezTo>
                <a:cubicBezTo>
                  <a:pt x="416082" y="11263"/>
                  <a:pt x="506305" y="64180"/>
                  <a:pt x="480376" y="678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: 図形 1094">
            <a:extLst>
              <a:ext uri="{FF2B5EF4-FFF2-40B4-BE49-F238E27FC236}">
                <a16:creationId xmlns:a16="http://schemas.microsoft.com/office/drawing/2014/main" id="{89F9966A-6B58-4271-8777-52D2EFBE6AD0}"/>
              </a:ext>
            </a:extLst>
          </p:cNvPr>
          <p:cNvSpPr/>
          <p:nvPr/>
        </p:nvSpPr>
        <p:spPr>
          <a:xfrm>
            <a:off x="1916486" y="2687446"/>
            <a:ext cx="313177" cy="583672"/>
          </a:xfrm>
          <a:custGeom>
            <a:avLst/>
            <a:gdLst>
              <a:gd name="connsiteX0" fmla="*/ 312364 w 313177"/>
              <a:gd name="connsiteY0" fmla="*/ 1779 h 583672"/>
              <a:gd name="connsiteX1" fmla="*/ 134564 w 313177"/>
              <a:gd name="connsiteY1" fmla="*/ 151004 h 583672"/>
              <a:gd name="connsiteX2" fmla="*/ 5977 w 313177"/>
              <a:gd name="connsiteY2" fmla="*/ 557404 h 583672"/>
              <a:gd name="connsiteX3" fmla="*/ 25027 w 313177"/>
              <a:gd name="connsiteY3" fmla="*/ 509779 h 583672"/>
              <a:gd name="connsiteX4" fmla="*/ 58364 w 313177"/>
              <a:gd name="connsiteY4" fmla="*/ 235142 h 583672"/>
              <a:gd name="connsiteX5" fmla="*/ 312364 w 313177"/>
              <a:gd name="connsiteY5" fmla="*/ 1779 h 583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3177" h="583672">
                <a:moveTo>
                  <a:pt x="312364" y="1779"/>
                </a:moveTo>
                <a:cubicBezTo>
                  <a:pt x="325064" y="-12244"/>
                  <a:pt x="185628" y="58400"/>
                  <a:pt x="134564" y="151004"/>
                </a:cubicBezTo>
                <a:cubicBezTo>
                  <a:pt x="83500" y="243608"/>
                  <a:pt x="24233" y="497608"/>
                  <a:pt x="5977" y="557404"/>
                </a:cubicBezTo>
                <a:cubicBezTo>
                  <a:pt x="-12279" y="617200"/>
                  <a:pt x="16296" y="563489"/>
                  <a:pt x="25027" y="509779"/>
                </a:cubicBezTo>
                <a:cubicBezTo>
                  <a:pt x="33758" y="456069"/>
                  <a:pt x="11004" y="319544"/>
                  <a:pt x="58364" y="235142"/>
                </a:cubicBezTo>
                <a:cubicBezTo>
                  <a:pt x="105724" y="150740"/>
                  <a:pt x="299664" y="15802"/>
                  <a:pt x="312364" y="17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: 図形 1095">
            <a:extLst>
              <a:ext uri="{FF2B5EF4-FFF2-40B4-BE49-F238E27FC236}">
                <a16:creationId xmlns:a16="http://schemas.microsoft.com/office/drawing/2014/main" id="{C0F377DB-5689-405F-825D-4A5B37E77DE6}"/>
              </a:ext>
            </a:extLst>
          </p:cNvPr>
          <p:cNvSpPr/>
          <p:nvPr/>
        </p:nvSpPr>
        <p:spPr>
          <a:xfrm>
            <a:off x="1688618" y="2735008"/>
            <a:ext cx="246562" cy="618820"/>
          </a:xfrm>
          <a:custGeom>
            <a:avLst/>
            <a:gdLst>
              <a:gd name="connsiteX0" fmla="*/ 246545 w 246562"/>
              <a:gd name="connsiteY0" fmla="*/ 255 h 618820"/>
              <a:gd name="connsiteX1" fmla="*/ 100495 w 246562"/>
              <a:gd name="connsiteY1" fmla="*/ 193930 h 618820"/>
              <a:gd name="connsiteX2" fmla="*/ 3657 w 246562"/>
              <a:gd name="connsiteY2" fmla="*/ 597155 h 618820"/>
              <a:gd name="connsiteX3" fmla="*/ 22707 w 246562"/>
              <a:gd name="connsiteY3" fmla="*/ 536830 h 618820"/>
              <a:gd name="connsiteX4" fmla="*/ 44932 w 246562"/>
              <a:gd name="connsiteY4" fmla="*/ 303467 h 618820"/>
              <a:gd name="connsiteX5" fmla="*/ 90970 w 246562"/>
              <a:gd name="connsiteY5" fmla="*/ 155830 h 618820"/>
              <a:gd name="connsiteX6" fmla="*/ 246545 w 246562"/>
              <a:gd name="connsiteY6" fmla="*/ 255 h 618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6562" h="618820">
                <a:moveTo>
                  <a:pt x="246545" y="255"/>
                </a:moveTo>
                <a:cubicBezTo>
                  <a:pt x="248133" y="6605"/>
                  <a:pt x="140976" y="94447"/>
                  <a:pt x="100495" y="193930"/>
                </a:cubicBezTo>
                <a:cubicBezTo>
                  <a:pt x="60014" y="293413"/>
                  <a:pt x="16622" y="540005"/>
                  <a:pt x="3657" y="597155"/>
                </a:cubicBezTo>
                <a:cubicBezTo>
                  <a:pt x="-9308" y="654305"/>
                  <a:pt x="15828" y="585778"/>
                  <a:pt x="22707" y="536830"/>
                </a:cubicBezTo>
                <a:cubicBezTo>
                  <a:pt x="29586" y="487882"/>
                  <a:pt x="33555" y="366967"/>
                  <a:pt x="44932" y="303467"/>
                </a:cubicBezTo>
                <a:cubicBezTo>
                  <a:pt x="56309" y="239967"/>
                  <a:pt x="56310" y="204249"/>
                  <a:pt x="90970" y="155830"/>
                </a:cubicBezTo>
                <a:cubicBezTo>
                  <a:pt x="125630" y="107411"/>
                  <a:pt x="244957" y="-6095"/>
                  <a:pt x="246545" y="2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: 図形 1096">
            <a:extLst>
              <a:ext uri="{FF2B5EF4-FFF2-40B4-BE49-F238E27FC236}">
                <a16:creationId xmlns:a16="http://schemas.microsoft.com/office/drawing/2014/main" id="{162DE45D-9DF5-41A5-85F0-40D10B7C9113}"/>
              </a:ext>
            </a:extLst>
          </p:cNvPr>
          <p:cNvSpPr/>
          <p:nvPr/>
        </p:nvSpPr>
        <p:spPr>
          <a:xfrm>
            <a:off x="1757276" y="3051944"/>
            <a:ext cx="155997" cy="717477"/>
          </a:xfrm>
          <a:custGeom>
            <a:avLst/>
            <a:gdLst>
              <a:gd name="connsiteX0" fmla="*/ 155662 w 155997"/>
              <a:gd name="connsiteY0" fmla="*/ 819 h 717477"/>
              <a:gd name="connsiteX1" fmla="*/ 44537 w 155997"/>
              <a:gd name="connsiteY1" fmla="*/ 246881 h 717477"/>
              <a:gd name="connsiteX2" fmla="*/ 54062 w 155997"/>
              <a:gd name="connsiteY2" fmla="*/ 694556 h 717477"/>
              <a:gd name="connsiteX3" fmla="*/ 55649 w 155997"/>
              <a:gd name="connsiteY3" fmla="*/ 618356 h 717477"/>
              <a:gd name="connsiteX4" fmla="*/ 3262 w 155997"/>
              <a:gd name="connsiteY4" fmla="*/ 324669 h 717477"/>
              <a:gd name="connsiteX5" fmla="*/ 155662 w 155997"/>
              <a:gd name="connsiteY5" fmla="*/ 819 h 717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997" h="717477">
                <a:moveTo>
                  <a:pt x="155662" y="819"/>
                </a:moveTo>
                <a:cubicBezTo>
                  <a:pt x="162541" y="-12146"/>
                  <a:pt x="61470" y="131258"/>
                  <a:pt x="44537" y="246881"/>
                </a:cubicBezTo>
                <a:cubicBezTo>
                  <a:pt x="27604" y="362504"/>
                  <a:pt x="52210" y="632644"/>
                  <a:pt x="54062" y="694556"/>
                </a:cubicBezTo>
                <a:cubicBezTo>
                  <a:pt x="55914" y="756468"/>
                  <a:pt x="64116" y="680004"/>
                  <a:pt x="55649" y="618356"/>
                </a:cubicBezTo>
                <a:cubicBezTo>
                  <a:pt x="47182" y="556708"/>
                  <a:pt x="-14730" y="423623"/>
                  <a:pt x="3262" y="324669"/>
                </a:cubicBezTo>
                <a:cubicBezTo>
                  <a:pt x="21254" y="225715"/>
                  <a:pt x="148783" y="13784"/>
                  <a:pt x="155662" y="8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: 図形 1097">
            <a:extLst>
              <a:ext uri="{FF2B5EF4-FFF2-40B4-BE49-F238E27FC236}">
                <a16:creationId xmlns:a16="http://schemas.microsoft.com/office/drawing/2014/main" id="{7AFA7D41-CCCE-4958-B156-D0AFE1903315}"/>
              </a:ext>
            </a:extLst>
          </p:cNvPr>
          <p:cNvSpPr/>
          <p:nvPr/>
        </p:nvSpPr>
        <p:spPr>
          <a:xfrm>
            <a:off x="1865515" y="3273390"/>
            <a:ext cx="136552" cy="556469"/>
          </a:xfrm>
          <a:custGeom>
            <a:avLst/>
            <a:gdLst>
              <a:gd name="connsiteX0" fmla="*/ 136323 w 136552"/>
              <a:gd name="connsiteY0" fmla="*/ 35 h 556469"/>
              <a:gd name="connsiteX1" fmla="*/ 34723 w 136552"/>
              <a:gd name="connsiteY1" fmla="*/ 241335 h 556469"/>
              <a:gd name="connsiteX2" fmla="*/ 75998 w 136552"/>
              <a:gd name="connsiteY2" fmla="*/ 546135 h 556469"/>
              <a:gd name="connsiteX3" fmla="*/ 61710 w 136552"/>
              <a:gd name="connsiteY3" fmla="*/ 490573 h 556469"/>
              <a:gd name="connsiteX4" fmla="*/ 1385 w 136552"/>
              <a:gd name="connsiteY4" fmla="*/ 225460 h 556469"/>
              <a:gd name="connsiteX5" fmla="*/ 136323 w 136552"/>
              <a:gd name="connsiteY5" fmla="*/ 35 h 55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552" h="556469">
                <a:moveTo>
                  <a:pt x="136323" y="35"/>
                </a:moveTo>
                <a:cubicBezTo>
                  <a:pt x="141879" y="2681"/>
                  <a:pt x="44777" y="150318"/>
                  <a:pt x="34723" y="241335"/>
                </a:cubicBezTo>
                <a:cubicBezTo>
                  <a:pt x="24669" y="332352"/>
                  <a:pt x="71500" y="504595"/>
                  <a:pt x="75998" y="546135"/>
                </a:cubicBezTo>
                <a:cubicBezTo>
                  <a:pt x="80496" y="587675"/>
                  <a:pt x="61710" y="490573"/>
                  <a:pt x="61710" y="490573"/>
                </a:cubicBezTo>
                <a:cubicBezTo>
                  <a:pt x="49275" y="437127"/>
                  <a:pt x="-9728" y="305893"/>
                  <a:pt x="1385" y="225460"/>
                </a:cubicBezTo>
                <a:cubicBezTo>
                  <a:pt x="12498" y="145027"/>
                  <a:pt x="130767" y="-2611"/>
                  <a:pt x="136323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: 図形 1098">
            <a:extLst>
              <a:ext uri="{FF2B5EF4-FFF2-40B4-BE49-F238E27FC236}">
                <a16:creationId xmlns:a16="http://schemas.microsoft.com/office/drawing/2014/main" id="{8117956E-1284-4ADF-9250-378B8BDCC236}"/>
              </a:ext>
            </a:extLst>
          </p:cNvPr>
          <p:cNvSpPr/>
          <p:nvPr/>
        </p:nvSpPr>
        <p:spPr>
          <a:xfrm>
            <a:off x="1645960" y="3373349"/>
            <a:ext cx="146050" cy="433314"/>
          </a:xfrm>
          <a:custGeom>
            <a:avLst/>
            <a:gdLst>
              <a:gd name="connsiteX0" fmla="*/ 78065 w 146050"/>
              <a:gd name="connsiteY0" fmla="*/ 89 h 433314"/>
              <a:gd name="connsiteX1" fmla="*/ 24090 w 146050"/>
              <a:gd name="connsiteY1" fmla="*/ 149314 h 433314"/>
              <a:gd name="connsiteX2" fmla="*/ 139978 w 146050"/>
              <a:gd name="connsiteY2" fmla="*/ 422364 h 433314"/>
              <a:gd name="connsiteX3" fmla="*/ 116165 w 146050"/>
              <a:gd name="connsiteY3" fmla="*/ 358864 h 433314"/>
              <a:gd name="connsiteX4" fmla="*/ 278 w 146050"/>
              <a:gd name="connsiteY4" fmla="*/ 168364 h 433314"/>
              <a:gd name="connsiteX5" fmla="*/ 78065 w 146050"/>
              <a:gd name="connsiteY5" fmla="*/ 89 h 43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050" h="433314">
                <a:moveTo>
                  <a:pt x="78065" y="89"/>
                </a:moveTo>
                <a:cubicBezTo>
                  <a:pt x="82034" y="-3086"/>
                  <a:pt x="13771" y="78935"/>
                  <a:pt x="24090" y="149314"/>
                </a:cubicBezTo>
                <a:cubicBezTo>
                  <a:pt x="34409" y="219693"/>
                  <a:pt x="124632" y="387439"/>
                  <a:pt x="139978" y="422364"/>
                </a:cubicBezTo>
                <a:cubicBezTo>
                  <a:pt x="155324" y="457289"/>
                  <a:pt x="139448" y="401197"/>
                  <a:pt x="116165" y="358864"/>
                </a:cubicBezTo>
                <a:cubicBezTo>
                  <a:pt x="92882" y="316531"/>
                  <a:pt x="5834" y="226043"/>
                  <a:pt x="278" y="168364"/>
                </a:cubicBezTo>
                <a:cubicBezTo>
                  <a:pt x="-5278" y="110685"/>
                  <a:pt x="74096" y="3264"/>
                  <a:pt x="78065" y="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: 図形 1099">
            <a:extLst>
              <a:ext uri="{FF2B5EF4-FFF2-40B4-BE49-F238E27FC236}">
                <a16:creationId xmlns:a16="http://schemas.microsoft.com/office/drawing/2014/main" id="{6E93D4B3-4D91-4DC1-8103-22C2BDA22B03}"/>
              </a:ext>
            </a:extLst>
          </p:cNvPr>
          <p:cNvSpPr/>
          <p:nvPr/>
        </p:nvSpPr>
        <p:spPr>
          <a:xfrm>
            <a:off x="1847517" y="3862069"/>
            <a:ext cx="286631" cy="388541"/>
          </a:xfrm>
          <a:custGeom>
            <a:avLst/>
            <a:gdLst>
              <a:gd name="connsiteX0" fmla="*/ 5096 w 286631"/>
              <a:gd name="connsiteY0" fmla="*/ 319 h 388541"/>
              <a:gd name="connsiteX1" fmla="*/ 11446 w 286631"/>
              <a:gd name="connsiteY1" fmla="*/ 149544 h 388541"/>
              <a:gd name="connsiteX2" fmla="*/ 40021 w 286631"/>
              <a:gd name="connsiteY2" fmla="*/ 198756 h 388541"/>
              <a:gd name="connsiteX3" fmla="*/ 276558 w 286631"/>
              <a:gd name="connsiteY3" fmla="*/ 379731 h 388541"/>
              <a:gd name="connsiteX4" fmla="*/ 227346 w 286631"/>
              <a:gd name="connsiteY4" fmla="*/ 343219 h 388541"/>
              <a:gd name="connsiteX5" fmla="*/ 84471 w 286631"/>
              <a:gd name="connsiteY5" fmla="*/ 193994 h 388541"/>
              <a:gd name="connsiteX6" fmla="*/ 5096 w 286631"/>
              <a:gd name="connsiteY6" fmla="*/ 319 h 388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631" h="388541">
                <a:moveTo>
                  <a:pt x="5096" y="319"/>
                </a:moveTo>
                <a:cubicBezTo>
                  <a:pt x="-7075" y="-7089"/>
                  <a:pt x="5625" y="116471"/>
                  <a:pt x="11446" y="149544"/>
                </a:cubicBezTo>
                <a:cubicBezTo>
                  <a:pt x="17267" y="182617"/>
                  <a:pt x="-4164" y="160392"/>
                  <a:pt x="40021" y="198756"/>
                </a:cubicBezTo>
                <a:cubicBezTo>
                  <a:pt x="84206" y="237120"/>
                  <a:pt x="245337" y="355654"/>
                  <a:pt x="276558" y="379731"/>
                </a:cubicBezTo>
                <a:cubicBezTo>
                  <a:pt x="307779" y="403808"/>
                  <a:pt x="259361" y="374175"/>
                  <a:pt x="227346" y="343219"/>
                </a:cubicBezTo>
                <a:cubicBezTo>
                  <a:pt x="195332" y="312263"/>
                  <a:pt x="119661" y="246911"/>
                  <a:pt x="84471" y="193994"/>
                </a:cubicBezTo>
                <a:cubicBezTo>
                  <a:pt x="49281" y="141077"/>
                  <a:pt x="17267" y="7727"/>
                  <a:pt x="5096" y="3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: 図形 1100">
            <a:extLst>
              <a:ext uri="{FF2B5EF4-FFF2-40B4-BE49-F238E27FC236}">
                <a16:creationId xmlns:a16="http://schemas.microsoft.com/office/drawing/2014/main" id="{344493D6-2481-42FE-B6A1-14C81FB13C47}"/>
              </a:ext>
            </a:extLst>
          </p:cNvPr>
          <p:cNvSpPr/>
          <p:nvPr/>
        </p:nvSpPr>
        <p:spPr>
          <a:xfrm>
            <a:off x="1632912" y="3040889"/>
            <a:ext cx="85368" cy="367005"/>
          </a:xfrm>
          <a:custGeom>
            <a:avLst/>
            <a:gdLst>
              <a:gd name="connsiteX0" fmla="*/ 84763 w 85368"/>
              <a:gd name="connsiteY0" fmla="*/ 761 h 367005"/>
              <a:gd name="connsiteX1" fmla="*/ 38726 w 85368"/>
              <a:gd name="connsiteY1" fmla="*/ 124586 h 367005"/>
              <a:gd name="connsiteX2" fmla="*/ 21263 w 85368"/>
              <a:gd name="connsiteY2" fmla="*/ 362711 h 367005"/>
              <a:gd name="connsiteX3" fmla="*/ 21263 w 85368"/>
              <a:gd name="connsiteY3" fmla="*/ 270636 h 367005"/>
              <a:gd name="connsiteX4" fmla="*/ 2213 w 85368"/>
              <a:gd name="connsiteY4" fmla="*/ 178561 h 367005"/>
              <a:gd name="connsiteX5" fmla="*/ 84763 w 85368"/>
              <a:gd name="connsiteY5" fmla="*/ 761 h 367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368" h="367005">
                <a:moveTo>
                  <a:pt x="84763" y="761"/>
                </a:moveTo>
                <a:cubicBezTo>
                  <a:pt x="90848" y="-8235"/>
                  <a:pt x="49309" y="64261"/>
                  <a:pt x="38726" y="124586"/>
                </a:cubicBezTo>
                <a:cubicBezTo>
                  <a:pt x="28143" y="184911"/>
                  <a:pt x="24173" y="338369"/>
                  <a:pt x="21263" y="362711"/>
                </a:cubicBezTo>
                <a:cubicBezTo>
                  <a:pt x="18353" y="387053"/>
                  <a:pt x="24438" y="301328"/>
                  <a:pt x="21263" y="270636"/>
                </a:cubicBezTo>
                <a:cubicBezTo>
                  <a:pt x="18088" y="239944"/>
                  <a:pt x="-7577" y="219571"/>
                  <a:pt x="2213" y="178561"/>
                </a:cubicBezTo>
                <a:cubicBezTo>
                  <a:pt x="12003" y="137551"/>
                  <a:pt x="78678" y="9757"/>
                  <a:pt x="84763" y="7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: 図形 1101">
            <a:extLst>
              <a:ext uri="{FF2B5EF4-FFF2-40B4-BE49-F238E27FC236}">
                <a16:creationId xmlns:a16="http://schemas.microsoft.com/office/drawing/2014/main" id="{E2648CD1-3B77-4275-B7E9-3F4A7A0D94D0}"/>
              </a:ext>
            </a:extLst>
          </p:cNvPr>
          <p:cNvSpPr/>
          <p:nvPr/>
        </p:nvSpPr>
        <p:spPr>
          <a:xfrm>
            <a:off x="1911286" y="2654232"/>
            <a:ext cx="308357" cy="349624"/>
          </a:xfrm>
          <a:custGeom>
            <a:avLst/>
            <a:gdLst>
              <a:gd name="connsiteX0" fmla="*/ 308039 w 308357"/>
              <a:gd name="connsiteY0" fmla="*/ 68 h 349624"/>
              <a:gd name="connsiteX1" fmla="*/ 104839 w 308357"/>
              <a:gd name="connsiteY1" fmla="*/ 112781 h 349624"/>
              <a:gd name="connsiteX2" fmla="*/ 3239 w 308357"/>
              <a:gd name="connsiteY2" fmla="*/ 344556 h 349624"/>
              <a:gd name="connsiteX3" fmla="*/ 36577 w 308357"/>
              <a:gd name="connsiteY3" fmla="*/ 258831 h 349624"/>
              <a:gd name="connsiteX4" fmla="*/ 149289 w 308357"/>
              <a:gd name="connsiteY4" fmla="*/ 98493 h 349624"/>
              <a:gd name="connsiteX5" fmla="*/ 308039 w 308357"/>
              <a:gd name="connsiteY5" fmla="*/ 68 h 34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357" h="349624">
                <a:moveTo>
                  <a:pt x="308039" y="68"/>
                </a:moveTo>
                <a:cubicBezTo>
                  <a:pt x="300631" y="2449"/>
                  <a:pt x="155639" y="55366"/>
                  <a:pt x="104839" y="112781"/>
                </a:cubicBezTo>
                <a:cubicBezTo>
                  <a:pt x="54039" y="170196"/>
                  <a:pt x="14616" y="320214"/>
                  <a:pt x="3239" y="344556"/>
                </a:cubicBezTo>
                <a:cubicBezTo>
                  <a:pt x="-8138" y="368898"/>
                  <a:pt x="12235" y="299841"/>
                  <a:pt x="36577" y="258831"/>
                </a:cubicBezTo>
                <a:cubicBezTo>
                  <a:pt x="60919" y="217821"/>
                  <a:pt x="106956" y="139239"/>
                  <a:pt x="149289" y="98493"/>
                </a:cubicBezTo>
                <a:cubicBezTo>
                  <a:pt x="191622" y="57747"/>
                  <a:pt x="315447" y="-2313"/>
                  <a:pt x="308039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: 図形 1102">
            <a:extLst>
              <a:ext uri="{FF2B5EF4-FFF2-40B4-BE49-F238E27FC236}">
                <a16:creationId xmlns:a16="http://schemas.microsoft.com/office/drawing/2014/main" id="{CB1EA522-A903-4A27-91B5-6054EDAB4B1D}"/>
              </a:ext>
            </a:extLst>
          </p:cNvPr>
          <p:cNvSpPr/>
          <p:nvPr/>
        </p:nvSpPr>
        <p:spPr>
          <a:xfrm>
            <a:off x="2041071" y="2367048"/>
            <a:ext cx="641855" cy="202890"/>
          </a:xfrm>
          <a:custGeom>
            <a:avLst/>
            <a:gdLst>
              <a:gd name="connsiteX0" fmla="*/ 641804 w 641855"/>
              <a:gd name="connsiteY0" fmla="*/ 176127 h 202890"/>
              <a:gd name="connsiteX1" fmla="*/ 546554 w 641855"/>
              <a:gd name="connsiteY1" fmla="*/ 20552 h 202890"/>
              <a:gd name="connsiteX2" fmla="*/ 349704 w 641855"/>
              <a:gd name="connsiteY2" fmla="*/ 20552 h 202890"/>
              <a:gd name="connsiteX3" fmla="*/ 24267 w 641855"/>
              <a:gd name="connsiteY3" fmla="*/ 193590 h 202890"/>
              <a:gd name="connsiteX4" fmla="*/ 54429 w 641855"/>
              <a:gd name="connsiteY4" fmla="*/ 166602 h 202890"/>
              <a:gd name="connsiteX5" fmla="*/ 298904 w 641855"/>
              <a:gd name="connsiteY5" fmla="*/ 57065 h 202890"/>
              <a:gd name="connsiteX6" fmla="*/ 454479 w 641855"/>
              <a:gd name="connsiteY6" fmla="*/ 39602 h 202890"/>
              <a:gd name="connsiteX7" fmla="*/ 535442 w 641855"/>
              <a:gd name="connsiteY7" fmla="*/ 60240 h 202890"/>
              <a:gd name="connsiteX8" fmla="*/ 641804 w 641855"/>
              <a:gd name="connsiteY8" fmla="*/ 176127 h 202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1855" h="202890">
                <a:moveTo>
                  <a:pt x="641804" y="176127"/>
                </a:moveTo>
                <a:cubicBezTo>
                  <a:pt x="643656" y="169512"/>
                  <a:pt x="595237" y="46481"/>
                  <a:pt x="546554" y="20552"/>
                </a:cubicBezTo>
                <a:cubicBezTo>
                  <a:pt x="497871" y="-5377"/>
                  <a:pt x="436752" y="-8288"/>
                  <a:pt x="349704" y="20552"/>
                </a:cubicBezTo>
                <a:cubicBezTo>
                  <a:pt x="262656" y="49392"/>
                  <a:pt x="73479" y="169248"/>
                  <a:pt x="24267" y="193590"/>
                </a:cubicBezTo>
                <a:cubicBezTo>
                  <a:pt x="-24945" y="217932"/>
                  <a:pt x="8656" y="189356"/>
                  <a:pt x="54429" y="166602"/>
                </a:cubicBezTo>
                <a:cubicBezTo>
                  <a:pt x="100202" y="143848"/>
                  <a:pt x="232229" y="78232"/>
                  <a:pt x="298904" y="57065"/>
                </a:cubicBezTo>
                <a:cubicBezTo>
                  <a:pt x="365579" y="35898"/>
                  <a:pt x="415056" y="39073"/>
                  <a:pt x="454479" y="39602"/>
                </a:cubicBezTo>
                <a:cubicBezTo>
                  <a:pt x="493902" y="40131"/>
                  <a:pt x="505544" y="40661"/>
                  <a:pt x="535442" y="60240"/>
                </a:cubicBezTo>
                <a:cubicBezTo>
                  <a:pt x="565340" y="79819"/>
                  <a:pt x="639952" y="182742"/>
                  <a:pt x="641804" y="176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: 図形 1103">
            <a:extLst>
              <a:ext uri="{FF2B5EF4-FFF2-40B4-BE49-F238E27FC236}">
                <a16:creationId xmlns:a16="http://schemas.microsoft.com/office/drawing/2014/main" id="{7617509C-CC7F-4215-9A91-AE7610962561}"/>
              </a:ext>
            </a:extLst>
          </p:cNvPr>
          <p:cNvSpPr/>
          <p:nvPr/>
        </p:nvSpPr>
        <p:spPr>
          <a:xfrm>
            <a:off x="1903807" y="2551003"/>
            <a:ext cx="260034" cy="339043"/>
          </a:xfrm>
          <a:custGeom>
            <a:avLst/>
            <a:gdLst>
              <a:gd name="connsiteX0" fmla="*/ 259956 w 260034"/>
              <a:gd name="connsiteY0" fmla="*/ 1697 h 339043"/>
              <a:gd name="connsiteX1" fmla="*/ 96443 w 260034"/>
              <a:gd name="connsiteY1" fmla="*/ 155685 h 339043"/>
              <a:gd name="connsiteX2" fmla="*/ 2781 w 260034"/>
              <a:gd name="connsiteY2" fmla="*/ 336660 h 339043"/>
              <a:gd name="connsiteX3" fmla="*/ 32943 w 260034"/>
              <a:gd name="connsiteY3" fmla="*/ 247760 h 339043"/>
              <a:gd name="connsiteX4" fmla="*/ 117081 w 260034"/>
              <a:gd name="connsiteY4" fmla="*/ 84247 h 339043"/>
              <a:gd name="connsiteX5" fmla="*/ 259956 w 260034"/>
              <a:gd name="connsiteY5" fmla="*/ 1697 h 33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034" h="339043">
                <a:moveTo>
                  <a:pt x="259956" y="1697"/>
                </a:moveTo>
                <a:cubicBezTo>
                  <a:pt x="256516" y="13603"/>
                  <a:pt x="139306" y="99858"/>
                  <a:pt x="96443" y="155685"/>
                </a:cubicBezTo>
                <a:cubicBezTo>
                  <a:pt x="53580" y="211512"/>
                  <a:pt x="13364" y="321314"/>
                  <a:pt x="2781" y="336660"/>
                </a:cubicBezTo>
                <a:cubicBezTo>
                  <a:pt x="-7802" y="352006"/>
                  <a:pt x="13893" y="289829"/>
                  <a:pt x="32943" y="247760"/>
                </a:cubicBezTo>
                <a:cubicBezTo>
                  <a:pt x="51993" y="205691"/>
                  <a:pt x="81362" y="125522"/>
                  <a:pt x="117081" y="84247"/>
                </a:cubicBezTo>
                <a:cubicBezTo>
                  <a:pt x="152800" y="42972"/>
                  <a:pt x="263396" y="-10209"/>
                  <a:pt x="259956" y="16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: 図形 1104">
            <a:extLst>
              <a:ext uri="{FF2B5EF4-FFF2-40B4-BE49-F238E27FC236}">
                <a16:creationId xmlns:a16="http://schemas.microsoft.com/office/drawing/2014/main" id="{60DECA0D-C3CF-453F-972F-EAAEB933F631}"/>
              </a:ext>
            </a:extLst>
          </p:cNvPr>
          <p:cNvSpPr/>
          <p:nvPr/>
        </p:nvSpPr>
        <p:spPr>
          <a:xfrm>
            <a:off x="1788587" y="2928845"/>
            <a:ext cx="121475" cy="317610"/>
          </a:xfrm>
          <a:custGeom>
            <a:avLst/>
            <a:gdLst>
              <a:gd name="connsiteX0" fmla="*/ 121176 w 121475"/>
              <a:gd name="connsiteY0" fmla="*/ 93 h 317610"/>
              <a:gd name="connsiteX1" fmla="*/ 40213 w 121475"/>
              <a:gd name="connsiteY1" fmla="*/ 100105 h 317610"/>
              <a:gd name="connsiteX2" fmla="*/ 2113 w 121475"/>
              <a:gd name="connsiteY2" fmla="*/ 309655 h 317610"/>
              <a:gd name="connsiteX3" fmla="*/ 5288 w 121475"/>
              <a:gd name="connsiteY3" fmla="*/ 255680 h 317610"/>
              <a:gd name="connsiteX4" fmla="*/ 8463 w 121475"/>
              <a:gd name="connsiteY4" fmla="*/ 85818 h 317610"/>
              <a:gd name="connsiteX5" fmla="*/ 121176 w 121475"/>
              <a:gd name="connsiteY5" fmla="*/ 93 h 31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475" h="317610">
                <a:moveTo>
                  <a:pt x="121176" y="93"/>
                </a:moveTo>
                <a:cubicBezTo>
                  <a:pt x="126468" y="2474"/>
                  <a:pt x="60057" y="48511"/>
                  <a:pt x="40213" y="100105"/>
                </a:cubicBezTo>
                <a:cubicBezTo>
                  <a:pt x="20369" y="151699"/>
                  <a:pt x="7934" y="283726"/>
                  <a:pt x="2113" y="309655"/>
                </a:cubicBezTo>
                <a:cubicBezTo>
                  <a:pt x="-3708" y="335584"/>
                  <a:pt x="4230" y="292986"/>
                  <a:pt x="5288" y="255680"/>
                </a:cubicBezTo>
                <a:cubicBezTo>
                  <a:pt x="6346" y="218374"/>
                  <a:pt x="-7677" y="130533"/>
                  <a:pt x="8463" y="85818"/>
                </a:cubicBezTo>
                <a:cubicBezTo>
                  <a:pt x="24603" y="41104"/>
                  <a:pt x="115884" y="-2288"/>
                  <a:pt x="121176" y="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: 図形 1105">
            <a:extLst>
              <a:ext uri="{FF2B5EF4-FFF2-40B4-BE49-F238E27FC236}">
                <a16:creationId xmlns:a16="http://schemas.microsoft.com/office/drawing/2014/main" id="{1653E1EC-F7A2-4D63-A046-02D33BCCAC59}"/>
              </a:ext>
            </a:extLst>
          </p:cNvPr>
          <p:cNvSpPr/>
          <p:nvPr/>
        </p:nvSpPr>
        <p:spPr>
          <a:xfrm>
            <a:off x="2186579" y="2446292"/>
            <a:ext cx="464683" cy="92392"/>
          </a:xfrm>
          <a:custGeom>
            <a:avLst/>
            <a:gdLst>
              <a:gd name="connsiteX0" fmla="*/ 464546 w 464683"/>
              <a:gd name="connsiteY0" fmla="*/ 92121 h 92392"/>
              <a:gd name="connsiteX1" fmla="*/ 345484 w 464683"/>
              <a:gd name="connsiteY1" fmla="*/ 46 h 92392"/>
              <a:gd name="connsiteX2" fmla="*/ 8934 w 464683"/>
              <a:gd name="connsiteY2" fmla="*/ 79421 h 92392"/>
              <a:gd name="connsiteX3" fmla="*/ 89896 w 464683"/>
              <a:gd name="connsiteY3" fmla="*/ 65133 h 92392"/>
              <a:gd name="connsiteX4" fmla="*/ 362946 w 464683"/>
              <a:gd name="connsiteY4" fmla="*/ 30208 h 92392"/>
              <a:gd name="connsiteX5" fmla="*/ 464546 w 464683"/>
              <a:gd name="connsiteY5" fmla="*/ 92121 h 92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683" h="92392">
                <a:moveTo>
                  <a:pt x="464546" y="92121"/>
                </a:moveTo>
                <a:cubicBezTo>
                  <a:pt x="461636" y="87094"/>
                  <a:pt x="421419" y="2163"/>
                  <a:pt x="345484" y="46"/>
                </a:cubicBezTo>
                <a:cubicBezTo>
                  <a:pt x="269549" y="-2071"/>
                  <a:pt x="51532" y="68573"/>
                  <a:pt x="8934" y="79421"/>
                </a:cubicBezTo>
                <a:cubicBezTo>
                  <a:pt x="-33664" y="90269"/>
                  <a:pt x="89896" y="65133"/>
                  <a:pt x="89896" y="65133"/>
                </a:cubicBezTo>
                <a:cubicBezTo>
                  <a:pt x="148898" y="56931"/>
                  <a:pt x="302092" y="29679"/>
                  <a:pt x="362946" y="30208"/>
                </a:cubicBezTo>
                <a:cubicBezTo>
                  <a:pt x="423800" y="30737"/>
                  <a:pt x="467456" y="97148"/>
                  <a:pt x="464546" y="92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: 図形 1106">
            <a:extLst>
              <a:ext uri="{FF2B5EF4-FFF2-40B4-BE49-F238E27FC236}">
                <a16:creationId xmlns:a16="http://schemas.microsoft.com/office/drawing/2014/main" id="{1D76810A-5F74-4B9D-A9E0-E87C349DE5EB}"/>
              </a:ext>
            </a:extLst>
          </p:cNvPr>
          <p:cNvSpPr/>
          <p:nvPr/>
        </p:nvSpPr>
        <p:spPr>
          <a:xfrm>
            <a:off x="2619368" y="2516958"/>
            <a:ext cx="562750" cy="143968"/>
          </a:xfrm>
          <a:custGeom>
            <a:avLst/>
            <a:gdLst>
              <a:gd name="connsiteX0" fmla="*/ 7 w 562750"/>
              <a:gd name="connsiteY0" fmla="*/ 77017 h 143968"/>
              <a:gd name="connsiteX1" fmla="*/ 252420 w 562750"/>
              <a:gd name="connsiteY1" fmla="*/ 817 h 143968"/>
              <a:gd name="connsiteX2" fmla="*/ 542932 w 562750"/>
              <a:gd name="connsiteY2" fmla="*/ 135755 h 143968"/>
              <a:gd name="connsiteX3" fmla="*/ 506420 w 562750"/>
              <a:gd name="connsiteY3" fmla="*/ 118292 h 143968"/>
              <a:gd name="connsiteX4" fmla="*/ 260357 w 562750"/>
              <a:gd name="connsiteY4" fmla="*/ 29392 h 143968"/>
              <a:gd name="connsiteX5" fmla="*/ 7 w 562750"/>
              <a:gd name="connsiteY5" fmla="*/ 77017 h 143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2750" h="143968">
                <a:moveTo>
                  <a:pt x="7" y="77017"/>
                </a:moveTo>
                <a:cubicBezTo>
                  <a:pt x="-1316" y="72255"/>
                  <a:pt x="161933" y="-8973"/>
                  <a:pt x="252420" y="817"/>
                </a:cubicBezTo>
                <a:cubicBezTo>
                  <a:pt x="342907" y="10607"/>
                  <a:pt x="500599" y="116176"/>
                  <a:pt x="542932" y="135755"/>
                </a:cubicBezTo>
                <a:cubicBezTo>
                  <a:pt x="585265" y="155334"/>
                  <a:pt x="553516" y="136019"/>
                  <a:pt x="506420" y="118292"/>
                </a:cubicBezTo>
                <a:cubicBezTo>
                  <a:pt x="459324" y="100565"/>
                  <a:pt x="339467" y="37859"/>
                  <a:pt x="260357" y="29392"/>
                </a:cubicBezTo>
                <a:cubicBezTo>
                  <a:pt x="181247" y="20925"/>
                  <a:pt x="1330" y="81779"/>
                  <a:pt x="7" y="770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: 図形 1107">
            <a:extLst>
              <a:ext uri="{FF2B5EF4-FFF2-40B4-BE49-F238E27FC236}">
                <a16:creationId xmlns:a16="http://schemas.microsoft.com/office/drawing/2014/main" id="{166AC379-4BDA-4407-98E0-3092B4A690FF}"/>
              </a:ext>
            </a:extLst>
          </p:cNvPr>
          <p:cNvSpPr/>
          <p:nvPr/>
        </p:nvSpPr>
        <p:spPr>
          <a:xfrm>
            <a:off x="2722549" y="2627246"/>
            <a:ext cx="648982" cy="363244"/>
          </a:xfrm>
          <a:custGeom>
            <a:avLst/>
            <a:gdLst>
              <a:gd name="connsiteX0" fmla="*/ 14 w 648982"/>
              <a:gd name="connsiteY0" fmla="*/ 67 h 363244"/>
              <a:gd name="connsiteX1" fmla="*/ 333389 w 648982"/>
              <a:gd name="connsiteY1" fmla="*/ 65154 h 363244"/>
              <a:gd name="connsiteX2" fmla="*/ 631839 w 648982"/>
              <a:gd name="connsiteY2" fmla="*/ 346142 h 363244"/>
              <a:gd name="connsiteX3" fmla="*/ 604851 w 648982"/>
              <a:gd name="connsiteY3" fmla="*/ 319154 h 363244"/>
              <a:gd name="connsiteX4" fmla="*/ 539764 w 648982"/>
              <a:gd name="connsiteY4" fmla="*/ 211204 h 363244"/>
              <a:gd name="connsiteX5" fmla="*/ 427051 w 648982"/>
              <a:gd name="connsiteY5" fmla="*/ 106429 h 363244"/>
              <a:gd name="connsiteX6" fmla="*/ 346089 w 648982"/>
              <a:gd name="connsiteY6" fmla="*/ 54042 h 363244"/>
              <a:gd name="connsiteX7" fmla="*/ 14 w 648982"/>
              <a:gd name="connsiteY7" fmla="*/ 67 h 36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8982" h="363244">
                <a:moveTo>
                  <a:pt x="14" y="67"/>
                </a:moveTo>
                <a:cubicBezTo>
                  <a:pt x="-2103" y="1919"/>
                  <a:pt x="228085" y="7475"/>
                  <a:pt x="333389" y="65154"/>
                </a:cubicBezTo>
                <a:cubicBezTo>
                  <a:pt x="438693" y="122833"/>
                  <a:pt x="586595" y="303809"/>
                  <a:pt x="631839" y="346142"/>
                </a:cubicBezTo>
                <a:cubicBezTo>
                  <a:pt x="677083" y="388475"/>
                  <a:pt x="620197" y="341644"/>
                  <a:pt x="604851" y="319154"/>
                </a:cubicBezTo>
                <a:cubicBezTo>
                  <a:pt x="589505" y="296664"/>
                  <a:pt x="569397" y="246658"/>
                  <a:pt x="539764" y="211204"/>
                </a:cubicBezTo>
                <a:cubicBezTo>
                  <a:pt x="510131" y="175750"/>
                  <a:pt x="459330" y="132623"/>
                  <a:pt x="427051" y="106429"/>
                </a:cubicBezTo>
                <a:cubicBezTo>
                  <a:pt x="394772" y="80235"/>
                  <a:pt x="416203" y="73356"/>
                  <a:pt x="346089" y="54042"/>
                </a:cubicBezTo>
                <a:cubicBezTo>
                  <a:pt x="275975" y="34728"/>
                  <a:pt x="2131" y="-1785"/>
                  <a:pt x="14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: 図形 1108">
            <a:extLst>
              <a:ext uri="{FF2B5EF4-FFF2-40B4-BE49-F238E27FC236}">
                <a16:creationId xmlns:a16="http://schemas.microsoft.com/office/drawing/2014/main" id="{4D4229AE-D354-442F-8543-3800104004CB}"/>
              </a:ext>
            </a:extLst>
          </p:cNvPr>
          <p:cNvSpPr/>
          <p:nvPr/>
        </p:nvSpPr>
        <p:spPr>
          <a:xfrm>
            <a:off x="2651125" y="2590762"/>
            <a:ext cx="445871" cy="48466"/>
          </a:xfrm>
          <a:custGeom>
            <a:avLst/>
            <a:gdLst>
              <a:gd name="connsiteX0" fmla="*/ 0 w 445871"/>
              <a:gd name="connsiteY0" fmla="*/ 41313 h 48466"/>
              <a:gd name="connsiteX1" fmla="*/ 180975 w 445871"/>
              <a:gd name="connsiteY1" fmla="*/ 38 h 48466"/>
              <a:gd name="connsiteX2" fmla="*/ 433388 w 445871"/>
              <a:gd name="connsiteY2" fmla="*/ 47663 h 48466"/>
              <a:gd name="connsiteX3" fmla="*/ 374650 w 445871"/>
              <a:gd name="connsiteY3" fmla="*/ 30201 h 48466"/>
              <a:gd name="connsiteX4" fmla="*/ 92075 w 445871"/>
              <a:gd name="connsiteY4" fmla="*/ 33376 h 48466"/>
              <a:gd name="connsiteX5" fmla="*/ 0 w 445871"/>
              <a:gd name="connsiteY5" fmla="*/ 41313 h 4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871" h="48466">
                <a:moveTo>
                  <a:pt x="0" y="41313"/>
                </a:moveTo>
                <a:cubicBezTo>
                  <a:pt x="54372" y="20146"/>
                  <a:pt x="108744" y="-1020"/>
                  <a:pt x="180975" y="38"/>
                </a:cubicBezTo>
                <a:cubicBezTo>
                  <a:pt x="253206" y="1096"/>
                  <a:pt x="401109" y="42636"/>
                  <a:pt x="433388" y="47663"/>
                </a:cubicBezTo>
                <a:cubicBezTo>
                  <a:pt x="465667" y="52690"/>
                  <a:pt x="431535" y="32582"/>
                  <a:pt x="374650" y="30201"/>
                </a:cubicBezTo>
                <a:cubicBezTo>
                  <a:pt x="317765" y="27820"/>
                  <a:pt x="92075" y="33376"/>
                  <a:pt x="92075" y="33376"/>
                </a:cubicBezTo>
                <a:lnTo>
                  <a:pt x="0" y="4131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: 図形 1109">
            <a:extLst>
              <a:ext uri="{FF2B5EF4-FFF2-40B4-BE49-F238E27FC236}">
                <a16:creationId xmlns:a16="http://schemas.microsoft.com/office/drawing/2014/main" id="{3C816822-9AB5-4F05-84B2-199DA7AA73FA}"/>
              </a:ext>
            </a:extLst>
          </p:cNvPr>
          <p:cNvSpPr/>
          <p:nvPr/>
        </p:nvSpPr>
        <p:spPr>
          <a:xfrm>
            <a:off x="2808179" y="2691323"/>
            <a:ext cx="422952" cy="271492"/>
          </a:xfrm>
          <a:custGeom>
            <a:avLst/>
            <a:gdLst>
              <a:gd name="connsiteX0" fmla="*/ 109 w 422952"/>
              <a:gd name="connsiteY0" fmla="*/ 1077 h 271492"/>
              <a:gd name="connsiteX1" fmla="*/ 319196 w 422952"/>
              <a:gd name="connsiteY1" fmla="*/ 107440 h 271492"/>
              <a:gd name="connsiteX2" fmla="*/ 422384 w 422952"/>
              <a:gd name="connsiteY2" fmla="*/ 270952 h 271492"/>
              <a:gd name="connsiteX3" fmla="*/ 357296 w 422952"/>
              <a:gd name="connsiteY3" fmla="*/ 156652 h 271492"/>
              <a:gd name="connsiteX4" fmla="*/ 284271 w 422952"/>
              <a:gd name="connsiteY4" fmla="*/ 59815 h 271492"/>
              <a:gd name="connsiteX5" fmla="*/ 109 w 422952"/>
              <a:gd name="connsiteY5" fmla="*/ 1077 h 271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2952" h="271492">
                <a:moveTo>
                  <a:pt x="109" y="1077"/>
                </a:moveTo>
                <a:cubicBezTo>
                  <a:pt x="5930" y="9014"/>
                  <a:pt x="248817" y="62461"/>
                  <a:pt x="319196" y="107440"/>
                </a:cubicBezTo>
                <a:cubicBezTo>
                  <a:pt x="389575" y="152419"/>
                  <a:pt x="416034" y="262750"/>
                  <a:pt x="422384" y="270952"/>
                </a:cubicBezTo>
                <a:cubicBezTo>
                  <a:pt x="428734" y="279154"/>
                  <a:pt x="380315" y="191841"/>
                  <a:pt x="357296" y="156652"/>
                </a:cubicBezTo>
                <a:cubicBezTo>
                  <a:pt x="334277" y="121463"/>
                  <a:pt x="346184" y="88919"/>
                  <a:pt x="284271" y="59815"/>
                </a:cubicBezTo>
                <a:cubicBezTo>
                  <a:pt x="222359" y="30711"/>
                  <a:pt x="-5712" y="-6860"/>
                  <a:pt x="109" y="10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: 図形 1110">
            <a:extLst>
              <a:ext uri="{FF2B5EF4-FFF2-40B4-BE49-F238E27FC236}">
                <a16:creationId xmlns:a16="http://schemas.microsoft.com/office/drawing/2014/main" id="{07422394-7A72-4F68-BFC3-8F4684F8880E}"/>
              </a:ext>
            </a:extLst>
          </p:cNvPr>
          <p:cNvSpPr/>
          <p:nvPr/>
        </p:nvSpPr>
        <p:spPr>
          <a:xfrm>
            <a:off x="2957626" y="2779616"/>
            <a:ext cx="220862" cy="390101"/>
          </a:xfrm>
          <a:custGeom>
            <a:avLst/>
            <a:gdLst>
              <a:gd name="connsiteX0" fmla="*/ 1474 w 220862"/>
              <a:gd name="connsiteY0" fmla="*/ 5917 h 390101"/>
              <a:gd name="connsiteX1" fmla="*/ 105191 w 220862"/>
              <a:gd name="connsiteY1" fmla="*/ 69417 h 390101"/>
              <a:gd name="connsiteX2" fmla="*/ 215257 w 220862"/>
              <a:gd name="connsiteY2" fmla="*/ 389034 h 390101"/>
              <a:gd name="connsiteX3" fmla="*/ 185624 w 220862"/>
              <a:gd name="connsiteY3" fmla="*/ 166784 h 390101"/>
              <a:gd name="connsiteX4" fmla="*/ 1474 w 220862"/>
              <a:gd name="connsiteY4" fmla="*/ 5917 h 39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862" h="390101">
                <a:moveTo>
                  <a:pt x="1474" y="5917"/>
                </a:moveTo>
                <a:cubicBezTo>
                  <a:pt x="-11931" y="-10311"/>
                  <a:pt x="69561" y="5564"/>
                  <a:pt x="105191" y="69417"/>
                </a:cubicBezTo>
                <a:cubicBezTo>
                  <a:pt x="140822" y="133270"/>
                  <a:pt x="201852" y="372806"/>
                  <a:pt x="215257" y="389034"/>
                </a:cubicBezTo>
                <a:cubicBezTo>
                  <a:pt x="228662" y="405262"/>
                  <a:pt x="217727" y="232048"/>
                  <a:pt x="185624" y="166784"/>
                </a:cubicBezTo>
                <a:cubicBezTo>
                  <a:pt x="153521" y="101520"/>
                  <a:pt x="14879" y="22145"/>
                  <a:pt x="1474" y="59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: 図形 1111">
            <a:extLst>
              <a:ext uri="{FF2B5EF4-FFF2-40B4-BE49-F238E27FC236}">
                <a16:creationId xmlns:a16="http://schemas.microsoft.com/office/drawing/2014/main" id="{4823DA27-6C9B-40BD-9507-17CC591F52BE}"/>
              </a:ext>
            </a:extLst>
          </p:cNvPr>
          <p:cNvSpPr/>
          <p:nvPr/>
        </p:nvSpPr>
        <p:spPr>
          <a:xfrm>
            <a:off x="3269648" y="2920761"/>
            <a:ext cx="132459" cy="684856"/>
          </a:xfrm>
          <a:custGeom>
            <a:avLst/>
            <a:gdLst>
              <a:gd name="connsiteX0" fmla="*/ 602 w 132459"/>
              <a:gd name="connsiteY0" fmla="*/ 239 h 684856"/>
              <a:gd name="connsiteX1" fmla="*/ 125485 w 132459"/>
              <a:gd name="connsiteY1" fmla="*/ 296572 h 684856"/>
              <a:gd name="connsiteX2" fmla="*/ 117019 w 132459"/>
              <a:gd name="connsiteY2" fmla="*/ 671222 h 684856"/>
              <a:gd name="connsiteX3" fmla="*/ 121252 w 132459"/>
              <a:gd name="connsiteY3" fmla="*/ 569622 h 684856"/>
              <a:gd name="connsiteX4" fmla="*/ 78919 w 132459"/>
              <a:gd name="connsiteY4" fmla="*/ 252122 h 684856"/>
              <a:gd name="connsiteX5" fmla="*/ 602 w 132459"/>
              <a:gd name="connsiteY5" fmla="*/ 239 h 684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459" h="684856">
                <a:moveTo>
                  <a:pt x="602" y="239"/>
                </a:moveTo>
                <a:cubicBezTo>
                  <a:pt x="8363" y="7647"/>
                  <a:pt x="106082" y="184742"/>
                  <a:pt x="125485" y="296572"/>
                </a:cubicBezTo>
                <a:cubicBezTo>
                  <a:pt x="144888" y="408402"/>
                  <a:pt x="117725" y="625714"/>
                  <a:pt x="117019" y="671222"/>
                </a:cubicBezTo>
                <a:cubicBezTo>
                  <a:pt x="116314" y="716730"/>
                  <a:pt x="127602" y="639472"/>
                  <a:pt x="121252" y="569622"/>
                </a:cubicBezTo>
                <a:cubicBezTo>
                  <a:pt x="114902" y="499772"/>
                  <a:pt x="95499" y="344902"/>
                  <a:pt x="78919" y="252122"/>
                </a:cubicBezTo>
                <a:cubicBezTo>
                  <a:pt x="62339" y="159342"/>
                  <a:pt x="-7159" y="-7169"/>
                  <a:pt x="602" y="2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: 図形 1112">
            <a:extLst>
              <a:ext uri="{FF2B5EF4-FFF2-40B4-BE49-F238E27FC236}">
                <a16:creationId xmlns:a16="http://schemas.microsoft.com/office/drawing/2014/main" id="{8CE83F41-952C-4DF5-B88E-B9C9293718AC}"/>
              </a:ext>
            </a:extLst>
          </p:cNvPr>
          <p:cNvSpPr/>
          <p:nvPr/>
        </p:nvSpPr>
        <p:spPr>
          <a:xfrm>
            <a:off x="3210594" y="2977356"/>
            <a:ext cx="94598" cy="445233"/>
          </a:xfrm>
          <a:custGeom>
            <a:avLst/>
            <a:gdLst>
              <a:gd name="connsiteX0" fmla="*/ 389 w 94598"/>
              <a:gd name="connsiteY0" fmla="*/ 794 h 445233"/>
              <a:gd name="connsiteX1" fmla="*/ 59656 w 94598"/>
              <a:gd name="connsiteY1" fmla="*/ 203994 h 445233"/>
              <a:gd name="connsiteX2" fmla="*/ 44839 w 94598"/>
              <a:gd name="connsiteY2" fmla="*/ 441061 h 445233"/>
              <a:gd name="connsiteX3" fmla="*/ 53306 w 94598"/>
              <a:gd name="connsiteY3" fmla="*/ 339461 h 445233"/>
              <a:gd name="connsiteX4" fmla="*/ 93523 w 94598"/>
              <a:gd name="connsiteY4" fmla="*/ 140494 h 445233"/>
              <a:gd name="connsiteX5" fmla="*/ 389 w 94598"/>
              <a:gd name="connsiteY5" fmla="*/ 794 h 44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598" h="445233">
                <a:moveTo>
                  <a:pt x="389" y="794"/>
                </a:moveTo>
                <a:cubicBezTo>
                  <a:pt x="-5255" y="11377"/>
                  <a:pt x="52248" y="130616"/>
                  <a:pt x="59656" y="203994"/>
                </a:cubicBezTo>
                <a:cubicBezTo>
                  <a:pt x="67064" y="277372"/>
                  <a:pt x="45897" y="418483"/>
                  <a:pt x="44839" y="441061"/>
                </a:cubicBezTo>
                <a:cubicBezTo>
                  <a:pt x="43781" y="463639"/>
                  <a:pt x="45192" y="389555"/>
                  <a:pt x="53306" y="339461"/>
                </a:cubicBezTo>
                <a:cubicBezTo>
                  <a:pt x="61420" y="289367"/>
                  <a:pt x="101637" y="193058"/>
                  <a:pt x="93523" y="140494"/>
                </a:cubicBezTo>
                <a:cubicBezTo>
                  <a:pt x="85409" y="87930"/>
                  <a:pt x="6033" y="-9789"/>
                  <a:pt x="389" y="7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: 図形 1113">
            <a:extLst>
              <a:ext uri="{FF2B5EF4-FFF2-40B4-BE49-F238E27FC236}">
                <a16:creationId xmlns:a16="http://schemas.microsoft.com/office/drawing/2014/main" id="{FFDD28BB-CFA0-4DE5-8EEC-7BEADA79617A}"/>
              </a:ext>
            </a:extLst>
          </p:cNvPr>
          <p:cNvSpPr/>
          <p:nvPr/>
        </p:nvSpPr>
        <p:spPr>
          <a:xfrm>
            <a:off x="3151170" y="2896990"/>
            <a:ext cx="81001" cy="429893"/>
          </a:xfrm>
          <a:custGeom>
            <a:avLst/>
            <a:gdLst>
              <a:gd name="connsiteX0" fmla="*/ 18 w 81001"/>
              <a:gd name="connsiteY0" fmla="*/ 198 h 429893"/>
              <a:gd name="connsiteX1" fmla="*/ 71455 w 81001"/>
              <a:gd name="connsiteY1" fmla="*/ 231973 h 429893"/>
              <a:gd name="connsiteX2" fmla="*/ 20655 w 81001"/>
              <a:gd name="connsiteY2" fmla="*/ 427235 h 429893"/>
              <a:gd name="connsiteX3" fmla="*/ 50818 w 81001"/>
              <a:gd name="connsiteY3" fmla="*/ 335160 h 429893"/>
              <a:gd name="connsiteX4" fmla="*/ 79393 w 81001"/>
              <a:gd name="connsiteY4" fmla="*/ 193873 h 429893"/>
              <a:gd name="connsiteX5" fmla="*/ 18 w 81001"/>
              <a:gd name="connsiteY5" fmla="*/ 198 h 429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01" h="429893">
                <a:moveTo>
                  <a:pt x="18" y="198"/>
                </a:moveTo>
                <a:cubicBezTo>
                  <a:pt x="-1305" y="6548"/>
                  <a:pt x="68016" y="160800"/>
                  <a:pt x="71455" y="231973"/>
                </a:cubicBezTo>
                <a:cubicBezTo>
                  <a:pt x="74895" y="303146"/>
                  <a:pt x="24094" y="410037"/>
                  <a:pt x="20655" y="427235"/>
                </a:cubicBezTo>
                <a:cubicBezTo>
                  <a:pt x="17216" y="444433"/>
                  <a:pt x="41028" y="374054"/>
                  <a:pt x="50818" y="335160"/>
                </a:cubicBezTo>
                <a:cubicBezTo>
                  <a:pt x="60608" y="296266"/>
                  <a:pt x="87860" y="246260"/>
                  <a:pt x="79393" y="193873"/>
                </a:cubicBezTo>
                <a:cubicBezTo>
                  <a:pt x="70926" y="141486"/>
                  <a:pt x="1341" y="-6152"/>
                  <a:pt x="18" y="1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: 図形 1114">
            <a:extLst>
              <a:ext uri="{FF2B5EF4-FFF2-40B4-BE49-F238E27FC236}">
                <a16:creationId xmlns:a16="http://schemas.microsoft.com/office/drawing/2014/main" id="{BA6DD0A4-BCF1-45ED-9ED2-D6C675FDBF79}"/>
              </a:ext>
            </a:extLst>
          </p:cNvPr>
          <p:cNvSpPr/>
          <p:nvPr/>
        </p:nvSpPr>
        <p:spPr>
          <a:xfrm>
            <a:off x="3276268" y="3225153"/>
            <a:ext cx="60314" cy="425682"/>
          </a:xfrm>
          <a:custGeom>
            <a:avLst/>
            <a:gdLst>
              <a:gd name="connsiteX0" fmla="*/ 59070 w 60314"/>
              <a:gd name="connsiteY0" fmla="*/ 647 h 425682"/>
              <a:gd name="connsiteX1" fmla="*/ 1920 w 60314"/>
              <a:gd name="connsiteY1" fmla="*/ 160985 h 425682"/>
              <a:gd name="connsiteX2" fmla="*/ 13032 w 60314"/>
              <a:gd name="connsiteY2" fmla="*/ 418160 h 425682"/>
              <a:gd name="connsiteX3" fmla="*/ 8270 w 60314"/>
              <a:gd name="connsiteY3" fmla="*/ 341960 h 425682"/>
              <a:gd name="connsiteX4" fmla="*/ 11445 w 60314"/>
              <a:gd name="connsiteY4" fmla="*/ 186385 h 425682"/>
              <a:gd name="connsiteX5" fmla="*/ 38432 w 60314"/>
              <a:gd name="connsiteY5" fmla="*/ 107010 h 425682"/>
              <a:gd name="connsiteX6" fmla="*/ 59070 w 60314"/>
              <a:gd name="connsiteY6" fmla="*/ 647 h 425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314" h="425682">
                <a:moveTo>
                  <a:pt x="59070" y="647"/>
                </a:moveTo>
                <a:cubicBezTo>
                  <a:pt x="52985" y="9643"/>
                  <a:pt x="9593" y="91400"/>
                  <a:pt x="1920" y="160985"/>
                </a:cubicBezTo>
                <a:cubicBezTo>
                  <a:pt x="-5753" y="230570"/>
                  <a:pt x="11974" y="387998"/>
                  <a:pt x="13032" y="418160"/>
                </a:cubicBezTo>
                <a:cubicBezTo>
                  <a:pt x="14090" y="448322"/>
                  <a:pt x="8534" y="380589"/>
                  <a:pt x="8270" y="341960"/>
                </a:cubicBezTo>
                <a:cubicBezTo>
                  <a:pt x="8006" y="303331"/>
                  <a:pt x="6418" y="225543"/>
                  <a:pt x="11445" y="186385"/>
                </a:cubicBezTo>
                <a:cubicBezTo>
                  <a:pt x="16472" y="147227"/>
                  <a:pt x="29436" y="135056"/>
                  <a:pt x="38432" y="107010"/>
                </a:cubicBezTo>
                <a:cubicBezTo>
                  <a:pt x="47428" y="78964"/>
                  <a:pt x="65155" y="-8349"/>
                  <a:pt x="59070" y="6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: 図形 1115">
            <a:extLst>
              <a:ext uri="{FF2B5EF4-FFF2-40B4-BE49-F238E27FC236}">
                <a16:creationId xmlns:a16="http://schemas.microsoft.com/office/drawing/2014/main" id="{F7645F30-E88A-4252-8EF9-876D9F487DFD}"/>
              </a:ext>
            </a:extLst>
          </p:cNvPr>
          <p:cNvSpPr/>
          <p:nvPr/>
        </p:nvSpPr>
        <p:spPr>
          <a:xfrm>
            <a:off x="3285010" y="3357225"/>
            <a:ext cx="69698" cy="451129"/>
          </a:xfrm>
          <a:custGeom>
            <a:avLst/>
            <a:gdLst>
              <a:gd name="connsiteX0" fmla="*/ 66203 w 69698"/>
              <a:gd name="connsiteY0" fmla="*/ 338 h 451129"/>
              <a:gd name="connsiteX1" fmla="*/ 63028 w 69698"/>
              <a:gd name="connsiteY1" fmla="*/ 208300 h 451129"/>
              <a:gd name="connsiteX2" fmla="*/ 1115 w 69698"/>
              <a:gd name="connsiteY2" fmla="*/ 446425 h 451129"/>
              <a:gd name="connsiteX3" fmla="*/ 24928 w 69698"/>
              <a:gd name="connsiteY3" fmla="*/ 351175 h 451129"/>
              <a:gd name="connsiteX4" fmla="*/ 47153 w 69698"/>
              <a:gd name="connsiteY4" fmla="*/ 163850 h 451129"/>
              <a:gd name="connsiteX5" fmla="*/ 66203 w 69698"/>
              <a:gd name="connsiteY5" fmla="*/ 338 h 451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698" h="451129">
                <a:moveTo>
                  <a:pt x="66203" y="338"/>
                </a:moveTo>
                <a:cubicBezTo>
                  <a:pt x="68849" y="7746"/>
                  <a:pt x="73876" y="133952"/>
                  <a:pt x="63028" y="208300"/>
                </a:cubicBezTo>
                <a:cubicBezTo>
                  <a:pt x="52180" y="282648"/>
                  <a:pt x="7465" y="422613"/>
                  <a:pt x="1115" y="446425"/>
                </a:cubicBezTo>
                <a:cubicBezTo>
                  <a:pt x="-5235" y="470237"/>
                  <a:pt x="17255" y="398271"/>
                  <a:pt x="24928" y="351175"/>
                </a:cubicBezTo>
                <a:cubicBezTo>
                  <a:pt x="32601" y="304079"/>
                  <a:pt x="38951" y="218619"/>
                  <a:pt x="47153" y="163850"/>
                </a:cubicBezTo>
                <a:cubicBezTo>
                  <a:pt x="55355" y="109081"/>
                  <a:pt x="63557" y="-7070"/>
                  <a:pt x="66203" y="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: 図形 1116">
            <a:extLst>
              <a:ext uri="{FF2B5EF4-FFF2-40B4-BE49-F238E27FC236}">
                <a16:creationId xmlns:a16="http://schemas.microsoft.com/office/drawing/2014/main" id="{ED3070CA-758D-47C8-A239-6AD24104A723}"/>
              </a:ext>
            </a:extLst>
          </p:cNvPr>
          <p:cNvSpPr/>
          <p:nvPr/>
        </p:nvSpPr>
        <p:spPr>
          <a:xfrm>
            <a:off x="3293373" y="3513066"/>
            <a:ext cx="124519" cy="391132"/>
          </a:xfrm>
          <a:custGeom>
            <a:avLst/>
            <a:gdLst>
              <a:gd name="connsiteX0" fmla="*/ 124515 w 124519"/>
              <a:gd name="connsiteY0" fmla="*/ 72 h 391132"/>
              <a:gd name="connsiteX1" fmla="*/ 94352 w 124519"/>
              <a:gd name="connsiteY1" fmla="*/ 188984 h 391132"/>
              <a:gd name="connsiteX2" fmla="*/ 3865 w 124519"/>
              <a:gd name="connsiteY2" fmla="*/ 384247 h 391132"/>
              <a:gd name="connsiteX3" fmla="*/ 24502 w 124519"/>
              <a:gd name="connsiteY3" fmla="*/ 330272 h 391132"/>
              <a:gd name="connsiteX4" fmla="*/ 95940 w 124519"/>
              <a:gd name="connsiteY4" fmla="*/ 168347 h 391132"/>
              <a:gd name="connsiteX5" fmla="*/ 124515 w 124519"/>
              <a:gd name="connsiteY5" fmla="*/ 72 h 39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519" h="391132">
                <a:moveTo>
                  <a:pt x="124515" y="72"/>
                </a:moveTo>
                <a:cubicBezTo>
                  <a:pt x="124250" y="3511"/>
                  <a:pt x="114460" y="124955"/>
                  <a:pt x="94352" y="188984"/>
                </a:cubicBezTo>
                <a:cubicBezTo>
                  <a:pt x="74244" y="253013"/>
                  <a:pt x="15507" y="360699"/>
                  <a:pt x="3865" y="384247"/>
                </a:cubicBezTo>
                <a:cubicBezTo>
                  <a:pt x="-7777" y="407795"/>
                  <a:pt x="9156" y="366255"/>
                  <a:pt x="24502" y="330272"/>
                </a:cubicBezTo>
                <a:cubicBezTo>
                  <a:pt x="39848" y="294289"/>
                  <a:pt x="79007" y="219676"/>
                  <a:pt x="95940" y="168347"/>
                </a:cubicBezTo>
                <a:cubicBezTo>
                  <a:pt x="112873" y="117018"/>
                  <a:pt x="124780" y="-3367"/>
                  <a:pt x="124515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: 図形 1117">
            <a:extLst>
              <a:ext uri="{FF2B5EF4-FFF2-40B4-BE49-F238E27FC236}">
                <a16:creationId xmlns:a16="http://schemas.microsoft.com/office/drawing/2014/main" id="{4A2FAED7-4EFA-44D1-A8E1-675A2AE36231}"/>
              </a:ext>
            </a:extLst>
          </p:cNvPr>
          <p:cNvSpPr/>
          <p:nvPr/>
        </p:nvSpPr>
        <p:spPr>
          <a:xfrm>
            <a:off x="2143721" y="4279897"/>
            <a:ext cx="96344" cy="412679"/>
          </a:xfrm>
          <a:custGeom>
            <a:avLst/>
            <a:gdLst>
              <a:gd name="connsiteX0" fmla="*/ 93067 w 96344"/>
              <a:gd name="connsiteY0" fmla="*/ 3 h 412679"/>
              <a:gd name="connsiteX1" fmla="*/ 69254 w 96344"/>
              <a:gd name="connsiteY1" fmla="*/ 222253 h 412679"/>
              <a:gd name="connsiteX2" fmla="*/ 992 w 96344"/>
              <a:gd name="connsiteY2" fmla="*/ 407991 h 412679"/>
              <a:gd name="connsiteX3" fmla="*/ 32742 w 96344"/>
              <a:gd name="connsiteY3" fmla="*/ 346078 h 412679"/>
              <a:gd name="connsiteX4" fmla="*/ 88304 w 96344"/>
              <a:gd name="connsiteY4" fmla="*/ 227016 h 412679"/>
              <a:gd name="connsiteX5" fmla="*/ 93067 w 96344"/>
              <a:gd name="connsiteY5" fmla="*/ 3 h 412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344" h="412679">
                <a:moveTo>
                  <a:pt x="93067" y="3"/>
                </a:moveTo>
                <a:cubicBezTo>
                  <a:pt x="89892" y="-791"/>
                  <a:pt x="84600" y="154255"/>
                  <a:pt x="69254" y="222253"/>
                </a:cubicBezTo>
                <a:cubicBezTo>
                  <a:pt x="53908" y="290251"/>
                  <a:pt x="7077" y="387354"/>
                  <a:pt x="992" y="407991"/>
                </a:cubicBezTo>
                <a:cubicBezTo>
                  <a:pt x="-5093" y="428628"/>
                  <a:pt x="18190" y="376240"/>
                  <a:pt x="32742" y="346078"/>
                </a:cubicBezTo>
                <a:cubicBezTo>
                  <a:pt x="47294" y="315916"/>
                  <a:pt x="76398" y="282843"/>
                  <a:pt x="88304" y="227016"/>
                </a:cubicBezTo>
                <a:cubicBezTo>
                  <a:pt x="100210" y="171189"/>
                  <a:pt x="96242" y="797"/>
                  <a:pt x="93067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: 図形 1118">
            <a:extLst>
              <a:ext uri="{FF2B5EF4-FFF2-40B4-BE49-F238E27FC236}">
                <a16:creationId xmlns:a16="http://schemas.microsoft.com/office/drawing/2014/main" id="{D47D81E2-FDA6-49DB-BB1A-432E87B87123}"/>
              </a:ext>
            </a:extLst>
          </p:cNvPr>
          <p:cNvSpPr/>
          <p:nvPr/>
        </p:nvSpPr>
        <p:spPr>
          <a:xfrm>
            <a:off x="2872575" y="4171944"/>
            <a:ext cx="183897" cy="334595"/>
          </a:xfrm>
          <a:custGeom>
            <a:avLst/>
            <a:gdLst>
              <a:gd name="connsiteX0" fmla="*/ 42075 w 183897"/>
              <a:gd name="connsiteY0" fmla="*/ 6 h 334595"/>
              <a:gd name="connsiteX1" fmla="*/ 23025 w 183897"/>
              <a:gd name="connsiteY1" fmla="*/ 182569 h 334595"/>
              <a:gd name="connsiteX2" fmla="*/ 173838 w 183897"/>
              <a:gd name="connsiteY2" fmla="*/ 323856 h 334595"/>
              <a:gd name="connsiteX3" fmla="*/ 151613 w 183897"/>
              <a:gd name="connsiteY3" fmla="*/ 309569 h 334595"/>
              <a:gd name="connsiteX4" fmla="*/ 3975 w 183897"/>
              <a:gd name="connsiteY4" fmla="*/ 188919 h 334595"/>
              <a:gd name="connsiteX5" fmla="*/ 42075 w 183897"/>
              <a:gd name="connsiteY5" fmla="*/ 6 h 334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897" h="334595">
                <a:moveTo>
                  <a:pt x="42075" y="6"/>
                </a:moveTo>
                <a:cubicBezTo>
                  <a:pt x="45250" y="-1052"/>
                  <a:pt x="1064" y="128594"/>
                  <a:pt x="23025" y="182569"/>
                </a:cubicBezTo>
                <a:cubicBezTo>
                  <a:pt x="44986" y="236544"/>
                  <a:pt x="152407" y="302689"/>
                  <a:pt x="173838" y="323856"/>
                </a:cubicBezTo>
                <a:cubicBezTo>
                  <a:pt x="195269" y="345023"/>
                  <a:pt x="179923" y="332058"/>
                  <a:pt x="151613" y="309569"/>
                </a:cubicBezTo>
                <a:cubicBezTo>
                  <a:pt x="123303" y="287080"/>
                  <a:pt x="22760" y="236280"/>
                  <a:pt x="3975" y="188919"/>
                </a:cubicBezTo>
                <a:cubicBezTo>
                  <a:pt x="-14811" y="141559"/>
                  <a:pt x="38900" y="1064"/>
                  <a:pt x="42075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: 図形 1119">
            <a:extLst>
              <a:ext uri="{FF2B5EF4-FFF2-40B4-BE49-F238E27FC236}">
                <a16:creationId xmlns:a16="http://schemas.microsoft.com/office/drawing/2014/main" id="{308E1EC5-0C5A-49B9-B85B-C4E759F54929}"/>
              </a:ext>
            </a:extLst>
          </p:cNvPr>
          <p:cNvSpPr/>
          <p:nvPr/>
        </p:nvSpPr>
        <p:spPr>
          <a:xfrm>
            <a:off x="3019001" y="4517758"/>
            <a:ext cx="96867" cy="478610"/>
          </a:xfrm>
          <a:custGeom>
            <a:avLst/>
            <a:gdLst>
              <a:gd name="connsiteX0" fmla="*/ 40112 w 96867"/>
              <a:gd name="connsiteY0" fmla="*/ 267 h 478610"/>
              <a:gd name="connsiteX1" fmla="*/ 94087 w 96867"/>
              <a:gd name="connsiteY1" fmla="*/ 130442 h 478610"/>
              <a:gd name="connsiteX2" fmla="*/ 86149 w 96867"/>
              <a:gd name="connsiteY2" fmla="*/ 222517 h 478610"/>
              <a:gd name="connsiteX3" fmla="*/ 60749 w 96867"/>
              <a:gd name="connsiteY3" fmla="*/ 295542 h 478610"/>
              <a:gd name="connsiteX4" fmla="*/ 82974 w 96867"/>
              <a:gd name="connsiteY4" fmla="*/ 347930 h 478610"/>
              <a:gd name="connsiteX5" fmla="*/ 28999 w 96867"/>
              <a:gd name="connsiteY5" fmla="*/ 387617 h 478610"/>
              <a:gd name="connsiteX6" fmla="*/ 424 w 96867"/>
              <a:gd name="connsiteY6" fmla="*/ 417780 h 478610"/>
              <a:gd name="connsiteX7" fmla="*/ 11537 w 96867"/>
              <a:gd name="connsiteY7" fmla="*/ 478105 h 478610"/>
              <a:gd name="connsiteX8" fmla="*/ 6774 w 96867"/>
              <a:gd name="connsiteY8" fmla="*/ 443180 h 478610"/>
              <a:gd name="connsiteX9" fmla="*/ 21062 w 96867"/>
              <a:gd name="connsiteY9" fmla="*/ 382855 h 478610"/>
              <a:gd name="connsiteX10" fmla="*/ 82974 w 96867"/>
              <a:gd name="connsiteY10" fmla="*/ 341580 h 478610"/>
              <a:gd name="connsiteX11" fmla="*/ 75037 w 96867"/>
              <a:gd name="connsiteY11" fmla="*/ 252680 h 478610"/>
              <a:gd name="connsiteX12" fmla="*/ 86149 w 96867"/>
              <a:gd name="connsiteY12" fmla="*/ 166955 h 478610"/>
              <a:gd name="connsiteX13" fmla="*/ 40112 w 96867"/>
              <a:gd name="connsiteY13" fmla="*/ 267 h 478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6867" h="478610">
                <a:moveTo>
                  <a:pt x="40112" y="267"/>
                </a:moveTo>
                <a:cubicBezTo>
                  <a:pt x="41435" y="-5818"/>
                  <a:pt x="86414" y="93400"/>
                  <a:pt x="94087" y="130442"/>
                </a:cubicBezTo>
                <a:cubicBezTo>
                  <a:pt x="101760" y="167484"/>
                  <a:pt x="91705" y="195000"/>
                  <a:pt x="86149" y="222517"/>
                </a:cubicBezTo>
                <a:cubicBezTo>
                  <a:pt x="80593" y="250034"/>
                  <a:pt x="61278" y="274640"/>
                  <a:pt x="60749" y="295542"/>
                </a:cubicBezTo>
                <a:cubicBezTo>
                  <a:pt x="60220" y="316444"/>
                  <a:pt x="88266" y="332584"/>
                  <a:pt x="82974" y="347930"/>
                </a:cubicBezTo>
                <a:cubicBezTo>
                  <a:pt x="77682" y="363276"/>
                  <a:pt x="42757" y="375975"/>
                  <a:pt x="28999" y="387617"/>
                </a:cubicBezTo>
                <a:cubicBezTo>
                  <a:pt x="15241" y="399259"/>
                  <a:pt x="3334" y="402699"/>
                  <a:pt x="424" y="417780"/>
                </a:cubicBezTo>
                <a:cubicBezTo>
                  <a:pt x="-2486" y="432861"/>
                  <a:pt x="10479" y="473872"/>
                  <a:pt x="11537" y="478105"/>
                </a:cubicBezTo>
                <a:cubicBezTo>
                  <a:pt x="12595" y="482338"/>
                  <a:pt x="5186" y="459055"/>
                  <a:pt x="6774" y="443180"/>
                </a:cubicBezTo>
                <a:cubicBezTo>
                  <a:pt x="8361" y="427305"/>
                  <a:pt x="8362" y="399788"/>
                  <a:pt x="21062" y="382855"/>
                </a:cubicBezTo>
                <a:cubicBezTo>
                  <a:pt x="33762" y="365922"/>
                  <a:pt x="73978" y="363276"/>
                  <a:pt x="82974" y="341580"/>
                </a:cubicBezTo>
                <a:cubicBezTo>
                  <a:pt x="91970" y="319884"/>
                  <a:pt x="74508" y="281784"/>
                  <a:pt x="75037" y="252680"/>
                </a:cubicBezTo>
                <a:cubicBezTo>
                  <a:pt x="75566" y="223576"/>
                  <a:pt x="91441" y="210082"/>
                  <a:pt x="86149" y="166955"/>
                </a:cubicBezTo>
                <a:cubicBezTo>
                  <a:pt x="80857" y="123828"/>
                  <a:pt x="38789" y="6352"/>
                  <a:pt x="40112" y="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: 図形 1120">
            <a:extLst>
              <a:ext uri="{FF2B5EF4-FFF2-40B4-BE49-F238E27FC236}">
                <a16:creationId xmlns:a16="http://schemas.microsoft.com/office/drawing/2014/main" id="{3D9BB804-84D9-44FA-A112-C7CBB8B74DD7}"/>
              </a:ext>
            </a:extLst>
          </p:cNvPr>
          <p:cNvSpPr/>
          <p:nvPr/>
        </p:nvSpPr>
        <p:spPr>
          <a:xfrm>
            <a:off x="2087868" y="4450160"/>
            <a:ext cx="92468" cy="423967"/>
          </a:xfrm>
          <a:custGeom>
            <a:avLst/>
            <a:gdLst>
              <a:gd name="connsiteX0" fmla="*/ 60020 w 92468"/>
              <a:gd name="connsiteY0" fmla="*/ 1190 h 423967"/>
              <a:gd name="connsiteX1" fmla="*/ 25095 w 92468"/>
              <a:gd name="connsiteY1" fmla="*/ 83740 h 423967"/>
              <a:gd name="connsiteX2" fmla="*/ 21920 w 92468"/>
              <a:gd name="connsiteY2" fmla="*/ 164703 h 423967"/>
              <a:gd name="connsiteX3" fmla="*/ 37795 w 92468"/>
              <a:gd name="connsiteY3" fmla="*/ 204390 h 423967"/>
              <a:gd name="connsiteX4" fmla="*/ 47320 w 92468"/>
              <a:gd name="connsiteY4" fmla="*/ 250428 h 423967"/>
              <a:gd name="connsiteX5" fmla="*/ 48907 w 92468"/>
              <a:gd name="connsiteY5" fmla="*/ 299640 h 423967"/>
              <a:gd name="connsiteX6" fmla="*/ 69545 w 92468"/>
              <a:gd name="connsiteY6" fmla="*/ 326628 h 423967"/>
              <a:gd name="connsiteX7" fmla="*/ 69545 w 92468"/>
              <a:gd name="connsiteY7" fmla="*/ 348853 h 423967"/>
              <a:gd name="connsiteX8" fmla="*/ 79070 w 92468"/>
              <a:gd name="connsiteY8" fmla="*/ 391715 h 423967"/>
              <a:gd name="connsiteX9" fmla="*/ 90182 w 92468"/>
              <a:gd name="connsiteY9" fmla="*/ 423465 h 423967"/>
              <a:gd name="connsiteX10" fmla="*/ 85420 w 92468"/>
              <a:gd name="connsiteY10" fmla="*/ 366315 h 423967"/>
              <a:gd name="connsiteX11" fmla="*/ 21920 w 92468"/>
              <a:gd name="connsiteY11" fmla="*/ 232965 h 423967"/>
              <a:gd name="connsiteX12" fmla="*/ 1282 w 92468"/>
              <a:gd name="connsiteY12" fmla="*/ 148828 h 423967"/>
              <a:gd name="connsiteX13" fmla="*/ 60020 w 92468"/>
              <a:gd name="connsiteY13" fmla="*/ 1190 h 423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2468" h="423967">
                <a:moveTo>
                  <a:pt x="60020" y="1190"/>
                </a:moveTo>
                <a:cubicBezTo>
                  <a:pt x="63989" y="-9658"/>
                  <a:pt x="31445" y="56488"/>
                  <a:pt x="25095" y="83740"/>
                </a:cubicBezTo>
                <a:cubicBezTo>
                  <a:pt x="18745" y="110992"/>
                  <a:pt x="19803" y="144595"/>
                  <a:pt x="21920" y="164703"/>
                </a:cubicBezTo>
                <a:cubicBezTo>
                  <a:pt x="24037" y="184811"/>
                  <a:pt x="33562" y="190103"/>
                  <a:pt x="37795" y="204390"/>
                </a:cubicBezTo>
                <a:cubicBezTo>
                  <a:pt x="42028" y="218677"/>
                  <a:pt x="45468" y="234553"/>
                  <a:pt x="47320" y="250428"/>
                </a:cubicBezTo>
                <a:cubicBezTo>
                  <a:pt x="49172" y="266303"/>
                  <a:pt x="45203" y="286940"/>
                  <a:pt x="48907" y="299640"/>
                </a:cubicBezTo>
                <a:cubicBezTo>
                  <a:pt x="52611" y="312340"/>
                  <a:pt x="66105" y="318426"/>
                  <a:pt x="69545" y="326628"/>
                </a:cubicBezTo>
                <a:cubicBezTo>
                  <a:pt x="72985" y="334830"/>
                  <a:pt x="67958" y="338005"/>
                  <a:pt x="69545" y="348853"/>
                </a:cubicBezTo>
                <a:cubicBezTo>
                  <a:pt x="71132" y="359701"/>
                  <a:pt x="75631" y="379280"/>
                  <a:pt x="79070" y="391715"/>
                </a:cubicBezTo>
                <a:cubicBezTo>
                  <a:pt x="82510" y="404150"/>
                  <a:pt x="89124" y="427698"/>
                  <a:pt x="90182" y="423465"/>
                </a:cubicBezTo>
                <a:cubicBezTo>
                  <a:pt x="91240" y="419232"/>
                  <a:pt x="96797" y="398065"/>
                  <a:pt x="85420" y="366315"/>
                </a:cubicBezTo>
                <a:cubicBezTo>
                  <a:pt x="74043" y="334565"/>
                  <a:pt x="35943" y="269213"/>
                  <a:pt x="21920" y="232965"/>
                </a:cubicBezTo>
                <a:cubicBezTo>
                  <a:pt x="7897" y="196717"/>
                  <a:pt x="-4010" y="184282"/>
                  <a:pt x="1282" y="148828"/>
                </a:cubicBezTo>
                <a:cubicBezTo>
                  <a:pt x="6574" y="113374"/>
                  <a:pt x="56051" y="12038"/>
                  <a:pt x="60020" y="1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: 図形 1121">
            <a:extLst>
              <a:ext uri="{FF2B5EF4-FFF2-40B4-BE49-F238E27FC236}">
                <a16:creationId xmlns:a16="http://schemas.microsoft.com/office/drawing/2014/main" id="{5911C387-AE0F-4482-B985-6D4054DECDCB}"/>
              </a:ext>
            </a:extLst>
          </p:cNvPr>
          <p:cNvSpPr/>
          <p:nvPr/>
        </p:nvSpPr>
        <p:spPr>
          <a:xfrm>
            <a:off x="2184397" y="4889369"/>
            <a:ext cx="495753" cy="195055"/>
          </a:xfrm>
          <a:custGeom>
            <a:avLst/>
            <a:gdLst>
              <a:gd name="connsiteX0" fmla="*/ 3 w 495753"/>
              <a:gd name="connsiteY0" fmla="*/ 131 h 195055"/>
              <a:gd name="connsiteX1" fmla="*/ 103191 w 495753"/>
              <a:gd name="connsiteY1" fmla="*/ 84269 h 195055"/>
              <a:gd name="connsiteX2" fmla="*/ 206378 w 495753"/>
              <a:gd name="connsiteY2" fmla="*/ 135069 h 195055"/>
              <a:gd name="connsiteX3" fmla="*/ 482603 w 495753"/>
              <a:gd name="connsiteY3" fmla="*/ 189044 h 195055"/>
              <a:gd name="connsiteX4" fmla="*/ 415928 w 495753"/>
              <a:gd name="connsiteY4" fmla="*/ 184281 h 195055"/>
              <a:gd name="connsiteX5" fmla="*/ 106366 w 495753"/>
              <a:gd name="connsiteY5" fmla="*/ 104906 h 195055"/>
              <a:gd name="connsiteX6" fmla="*/ 3 w 495753"/>
              <a:gd name="connsiteY6" fmla="*/ 131 h 195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753" h="195055">
                <a:moveTo>
                  <a:pt x="3" y="131"/>
                </a:moveTo>
                <a:cubicBezTo>
                  <a:pt x="-526" y="-3308"/>
                  <a:pt x="68795" y="61779"/>
                  <a:pt x="103191" y="84269"/>
                </a:cubicBezTo>
                <a:cubicBezTo>
                  <a:pt x="137587" y="106759"/>
                  <a:pt x="143143" y="117607"/>
                  <a:pt x="206378" y="135069"/>
                </a:cubicBezTo>
                <a:cubicBezTo>
                  <a:pt x="269613" y="152531"/>
                  <a:pt x="447678" y="180842"/>
                  <a:pt x="482603" y="189044"/>
                </a:cubicBezTo>
                <a:cubicBezTo>
                  <a:pt x="517528" y="197246"/>
                  <a:pt x="478634" y="198304"/>
                  <a:pt x="415928" y="184281"/>
                </a:cubicBezTo>
                <a:cubicBezTo>
                  <a:pt x="353222" y="170258"/>
                  <a:pt x="173835" y="133216"/>
                  <a:pt x="106366" y="104906"/>
                </a:cubicBezTo>
                <a:cubicBezTo>
                  <a:pt x="38897" y="76596"/>
                  <a:pt x="532" y="3570"/>
                  <a:pt x="3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: 図形 1122">
            <a:extLst>
              <a:ext uri="{FF2B5EF4-FFF2-40B4-BE49-F238E27FC236}">
                <a16:creationId xmlns:a16="http://schemas.microsoft.com/office/drawing/2014/main" id="{9224B9C6-320A-4298-BD0D-8F16EDF18D84}"/>
              </a:ext>
            </a:extLst>
          </p:cNvPr>
          <p:cNvSpPr/>
          <p:nvPr/>
        </p:nvSpPr>
        <p:spPr>
          <a:xfrm>
            <a:off x="2661999" y="5003556"/>
            <a:ext cx="425700" cy="68572"/>
          </a:xfrm>
          <a:custGeom>
            <a:avLst/>
            <a:gdLst>
              <a:gd name="connsiteX0" fmla="*/ 425689 w 425700"/>
              <a:gd name="connsiteY0" fmla="*/ 244 h 68572"/>
              <a:gd name="connsiteX1" fmla="*/ 292339 w 425700"/>
              <a:gd name="connsiteY1" fmla="*/ 41519 h 68572"/>
              <a:gd name="connsiteX2" fmla="*/ 120889 w 425700"/>
              <a:gd name="connsiteY2" fmla="*/ 65332 h 68572"/>
              <a:gd name="connsiteX3" fmla="*/ 239 w 425700"/>
              <a:gd name="connsiteY3" fmla="*/ 68507 h 68572"/>
              <a:gd name="connsiteX4" fmla="*/ 87551 w 425700"/>
              <a:gd name="connsiteY4" fmla="*/ 66919 h 68572"/>
              <a:gd name="connsiteX5" fmla="*/ 298689 w 425700"/>
              <a:gd name="connsiteY5" fmla="*/ 62157 h 68572"/>
              <a:gd name="connsiteX6" fmla="*/ 425689 w 425700"/>
              <a:gd name="connsiteY6" fmla="*/ 244 h 6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5700" h="68572">
                <a:moveTo>
                  <a:pt x="425689" y="244"/>
                </a:moveTo>
                <a:cubicBezTo>
                  <a:pt x="424631" y="-3195"/>
                  <a:pt x="343139" y="30671"/>
                  <a:pt x="292339" y="41519"/>
                </a:cubicBezTo>
                <a:cubicBezTo>
                  <a:pt x="241539" y="52367"/>
                  <a:pt x="169572" y="60834"/>
                  <a:pt x="120889" y="65332"/>
                </a:cubicBezTo>
                <a:cubicBezTo>
                  <a:pt x="72206" y="69830"/>
                  <a:pt x="5795" y="68243"/>
                  <a:pt x="239" y="68507"/>
                </a:cubicBezTo>
                <a:cubicBezTo>
                  <a:pt x="-5317" y="68772"/>
                  <a:pt x="87551" y="66919"/>
                  <a:pt x="87551" y="66919"/>
                </a:cubicBezTo>
                <a:cubicBezTo>
                  <a:pt x="137293" y="65861"/>
                  <a:pt x="240745" y="73269"/>
                  <a:pt x="298689" y="62157"/>
                </a:cubicBezTo>
                <a:cubicBezTo>
                  <a:pt x="356633" y="51045"/>
                  <a:pt x="426747" y="3683"/>
                  <a:pt x="425689" y="2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: 図形 1123">
            <a:extLst>
              <a:ext uri="{FF2B5EF4-FFF2-40B4-BE49-F238E27FC236}">
                <a16:creationId xmlns:a16="http://schemas.microsoft.com/office/drawing/2014/main" id="{A32D2AC1-D347-43C1-BFAC-5C97ADA1F523}"/>
              </a:ext>
            </a:extLst>
          </p:cNvPr>
          <p:cNvSpPr/>
          <p:nvPr/>
        </p:nvSpPr>
        <p:spPr>
          <a:xfrm>
            <a:off x="2180739" y="4142386"/>
            <a:ext cx="803416" cy="520204"/>
          </a:xfrm>
          <a:custGeom>
            <a:avLst/>
            <a:gdLst>
              <a:gd name="connsiteX0" fmla="*/ 714861 w 803416"/>
              <a:gd name="connsiteY0" fmla="*/ 81952 h 520204"/>
              <a:gd name="connsiteX1" fmla="*/ 592624 w 803416"/>
              <a:gd name="connsiteY1" fmla="*/ 174027 h 520204"/>
              <a:gd name="connsiteX2" fmla="*/ 451336 w 803416"/>
              <a:gd name="connsiteY2" fmla="*/ 242289 h 520204"/>
              <a:gd name="connsiteX3" fmla="*/ 308461 w 803416"/>
              <a:gd name="connsiteY3" fmla="*/ 342302 h 520204"/>
              <a:gd name="connsiteX4" fmla="*/ 402124 w 803416"/>
              <a:gd name="connsiteY4" fmla="*/ 270864 h 520204"/>
              <a:gd name="connsiteX5" fmla="*/ 295761 w 803416"/>
              <a:gd name="connsiteY5" fmla="*/ 324839 h 520204"/>
              <a:gd name="connsiteX6" fmla="*/ 179874 w 803416"/>
              <a:gd name="connsiteY6" fmla="*/ 374052 h 520204"/>
              <a:gd name="connsiteX7" fmla="*/ 83036 w 803416"/>
              <a:gd name="connsiteY7" fmla="*/ 413739 h 520204"/>
              <a:gd name="connsiteX8" fmla="*/ 364024 w 803416"/>
              <a:gd name="connsiteY8" fmla="*/ 281977 h 520204"/>
              <a:gd name="connsiteX9" fmla="*/ 160824 w 803416"/>
              <a:gd name="connsiteY9" fmla="*/ 385164 h 520204"/>
              <a:gd name="connsiteX10" fmla="*/ 65574 w 803416"/>
              <a:gd name="connsiteY10" fmla="*/ 440727 h 520204"/>
              <a:gd name="connsiteX11" fmla="*/ 8424 w 803416"/>
              <a:gd name="connsiteY11" fmla="*/ 520102 h 520204"/>
              <a:gd name="connsiteX12" fmla="*/ 57636 w 803416"/>
              <a:gd name="connsiteY12" fmla="*/ 423264 h 520204"/>
              <a:gd name="connsiteX13" fmla="*/ 29061 w 803416"/>
              <a:gd name="connsiteY13" fmla="*/ 478827 h 520204"/>
              <a:gd name="connsiteX14" fmla="*/ 30649 w 803416"/>
              <a:gd name="connsiteY14" fmla="*/ 426439 h 520204"/>
              <a:gd name="connsiteX15" fmla="*/ 29061 w 803416"/>
              <a:gd name="connsiteY15" fmla="*/ 226414 h 520204"/>
              <a:gd name="connsiteX16" fmla="*/ 486 w 803416"/>
              <a:gd name="connsiteY16" fmla="*/ 104177 h 520204"/>
              <a:gd name="connsiteX17" fmla="*/ 56049 w 803416"/>
              <a:gd name="connsiteY17" fmla="*/ 240702 h 520204"/>
              <a:gd name="connsiteX18" fmla="*/ 29061 w 803416"/>
              <a:gd name="connsiteY18" fmla="*/ 13689 h 520204"/>
              <a:gd name="connsiteX19" fmla="*/ 84624 w 803416"/>
              <a:gd name="connsiteY19" fmla="*/ 120052 h 520204"/>
              <a:gd name="connsiteX20" fmla="*/ 303699 w 803416"/>
              <a:gd name="connsiteY20" fmla="*/ 193077 h 520204"/>
              <a:gd name="connsiteX21" fmla="*/ 125899 w 803416"/>
              <a:gd name="connsiteY21" fmla="*/ 123227 h 520204"/>
              <a:gd name="connsiteX22" fmla="*/ 376724 w 803416"/>
              <a:gd name="connsiteY22" fmla="*/ 166089 h 520204"/>
              <a:gd name="connsiteX23" fmla="*/ 465624 w 803416"/>
              <a:gd name="connsiteY23" fmla="*/ 172439 h 520204"/>
              <a:gd name="connsiteX24" fmla="*/ 356086 w 803416"/>
              <a:gd name="connsiteY24" fmla="*/ 204189 h 520204"/>
              <a:gd name="connsiteX25" fmla="*/ 557699 w 803416"/>
              <a:gd name="connsiteY25" fmla="*/ 131164 h 520204"/>
              <a:gd name="connsiteX26" fmla="*/ 798999 w 803416"/>
              <a:gd name="connsiteY26" fmla="*/ 989 h 520204"/>
              <a:gd name="connsiteX27" fmla="*/ 714861 w 803416"/>
              <a:gd name="connsiteY27" fmla="*/ 81952 h 520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03416" h="520204">
                <a:moveTo>
                  <a:pt x="714861" y="81952"/>
                </a:moveTo>
                <a:cubicBezTo>
                  <a:pt x="680465" y="110792"/>
                  <a:pt x="636545" y="147304"/>
                  <a:pt x="592624" y="174027"/>
                </a:cubicBezTo>
                <a:cubicBezTo>
                  <a:pt x="548703" y="200750"/>
                  <a:pt x="498696" y="214243"/>
                  <a:pt x="451336" y="242289"/>
                </a:cubicBezTo>
                <a:cubicBezTo>
                  <a:pt x="403976" y="270335"/>
                  <a:pt x="316663" y="337540"/>
                  <a:pt x="308461" y="342302"/>
                </a:cubicBezTo>
                <a:cubicBezTo>
                  <a:pt x="300259" y="347064"/>
                  <a:pt x="404241" y="273774"/>
                  <a:pt x="402124" y="270864"/>
                </a:cubicBezTo>
                <a:cubicBezTo>
                  <a:pt x="400007" y="267954"/>
                  <a:pt x="332803" y="307641"/>
                  <a:pt x="295761" y="324839"/>
                </a:cubicBezTo>
                <a:cubicBezTo>
                  <a:pt x="258719" y="342037"/>
                  <a:pt x="179874" y="374052"/>
                  <a:pt x="179874" y="374052"/>
                </a:cubicBezTo>
                <a:cubicBezTo>
                  <a:pt x="144420" y="388869"/>
                  <a:pt x="52344" y="429085"/>
                  <a:pt x="83036" y="413739"/>
                </a:cubicBezTo>
                <a:cubicBezTo>
                  <a:pt x="113728" y="398393"/>
                  <a:pt x="351059" y="286740"/>
                  <a:pt x="364024" y="281977"/>
                </a:cubicBezTo>
                <a:cubicBezTo>
                  <a:pt x="376989" y="277215"/>
                  <a:pt x="210566" y="358706"/>
                  <a:pt x="160824" y="385164"/>
                </a:cubicBezTo>
                <a:cubicBezTo>
                  <a:pt x="111082" y="411622"/>
                  <a:pt x="90974" y="418237"/>
                  <a:pt x="65574" y="440727"/>
                </a:cubicBezTo>
                <a:cubicBezTo>
                  <a:pt x="40174" y="463217"/>
                  <a:pt x="9747" y="523012"/>
                  <a:pt x="8424" y="520102"/>
                </a:cubicBezTo>
                <a:cubicBezTo>
                  <a:pt x="7101" y="517192"/>
                  <a:pt x="54197" y="430143"/>
                  <a:pt x="57636" y="423264"/>
                </a:cubicBezTo>
                <a:cubicBezTo>
                  <a:pt x="61075" y="416385"/>
                  <a:pt x="33559" y="478298"/>
                  <a:pt x="29061" y="478827"/>
                </a:cubicBezTo>
                <a:cubicBezTo>
                  <a:pt x="24563" y="479356"/>
                  <a:pt x="30649" y="468508"/>
                  <a:pt x="30649" y="426439"/>
                </a:cubicBezTo>
                <a:cubicBezTo>
                  <a:pt x="30649" y="384370"/>
                  <a:pt x="34088" y="280124"/>
                  <a:pt x="29061" y="226414"/>
                </a:cubicBezTo>
                <a:cubicBezTo>
                  <a:pt x="24034" y="172704"/>
                  <a:pt x="-4012" y="101796"/>
                  <a:pt x="486" y="104177"/>
                </a:cubicBezTo>
                <a:cubicBezTo>
                  <a:pt x="4984" y="106558"/>
                  <a:pt x="51286" y="255783"/>
                  <a:pt x="56049" y="240702"/>
                </a:cubicBezTo>
                <a:cubicBezTo>
                  <a:pt x="60811" y="225621"/>
                  <a:pt x="24299" y="33797"/>
                  <a:pt x="29061" y="13689"/>
                </a:cubicBezTo>
                <a:cubicBezTo>
                  <a:pt x="33823" y="-6419"/>
                  <a:pt x="38851" y="90154"/>
                  <a:pt x="84624" y="120052"/>
                </a:cubicBezTo>
                <a:cubicBezTo>
                  <a:pt x="130397" y="149950"/>
                  <a:pt x="296820" y="192548"/>
                  <a:pt x="303699" y="193077"/>
                </a:cubicBezTo>
                <a:cubicBezTo>
                  <a:pt x="310578" y="193606"/>
                  <a:pt x="113728" y="127725"/>
                  <a:pt x="125899" y="123227"/>
                </a:cubicBezTo>
                <a:cubicBezTo>
                  <a:pt x="138070" y="118729"/>
                  <a:pt x="320103" y="157887"/>
                  <a:pt x="376724" y="166089"/>
                </a:cubicBezTo>
                <a:cubicBezTo>
                  <a:pt x="433345" y="174291"/>
                  <a:pt x="469064" y="166089"/>
                  <a:pt x="465624" y="172439"/>
                </a:cubicBezTo>
                <a:cubicBezTo>
                  <a:pt x="462184" y="178789"/>
                  <a:pt x="340740" y="211068"/>
                  <a:pt x="356086" y="204189"/>
                </a:cubicBezTo>
                <a:cubicBezTo>
                  <a:pt x="371432" y="197310"/>
                  <a:pt x="483880" y="165031"/>
                  <a:pt x="557699" y="131164"/>
                </a:cubicBezTo>
                <a:cubicBezTo>
                  <a:pt x="631518" y="97297"/>
                  <a:pt x="775980" y="10514"/>
                  <a:pt x="798999" y="989"/>
                </a:cubicBezTo>
                <a:cubicBezTo>
                  <a:pt x="822018" y="-8536"/>
                  <a:pt x="749257" y="53112"/>
                  <a:pt x="714861" y="8195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: 図形 1124">
            <a:extLst>
              <a:ext uri="{FF2B5EF4-FFF2-40B4-BE49-F238E27FC236}">
                <a16:creationId xmlns:a16="http://schemas.microsoft.com/office/drawing/2014/main" id="{A7C99F43-45EB-44EB-ABBE-0AE500B8C5A7}"/>
              </a:ext>
            </a:extLst>
          </p:cNvPr>
          <p:cNvSpPr/>
          <p:nvPr/>
        </p:nvSpPr>
        <p:spPr>
          <a:xfrm>
            <a:off x="2212969" y="4392610"/>
            <a:ext cx="101606" cy="500330"/>
          </a:xfrm>
          <a:custGeom>
            <a:avLst/>
            <a:gdLst>
              <a:gd name="connsiteX0" fmla="*/ 101606 w 101606"/>
              <a:gd name="connsiteY0" fmla="*/ 120653 h 500330"/>
              <a:gd name="connsiteX1" fmla="*/ 53981 w 101606"/>
              <a:gd name="connsiteY1" fmla="*/ 206378 h 500330"/>
              <a:gd name="connsiteX2" fmla="*/ 6356 w 101606"/>
              <a:gd name="connsiteY2" fmla="*/ 438153 h 500330"/>
              <a:gd name="connsiteX3" fmla="*/ 31756 w 101606"/>
              <a:gd name="connsiteY3" fmla="*/ 206378 h 500330"/>
              <a:gd name="connsiteX4" fmla="*/ 6 w 101606"/>
              <a:gd name="connsiteY4" fmla="*/ 500065 h 500330"/>
              <a:gd name="connsiteX5" fmla="*/ 34931 w 101606"/>
              <a:gd name="connsiteY5" fmla="*/ 144465 h 500330"/>
              <a:gd name="connsiteX6" fmla="*/ 93669 w 101606"/>
              <a:gd name="connsiteY6" fmla="*/ 3 h 500330"/>
              <a:gd name="connsiteX7" fmla="*/ 53981 w 101606"/>
              <a:gd name="connsiteY7" fmla="*/ 147640 h 500330"/>
              <a:gd name="connsiteX8" fmla="*/ 101606 w 101606"/>
              <a:gd name="connsiteY8" fmla="*/ 120653 h 50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606" h="500330">
                <a:moveTo>
                  <a:pt x="101606" y="120653"/>
                </a:moveTo>
                <a:cubicBezTo>
                  <a:pt x="101606" y="130443"/>
                  <a:pt x="69856" y="153461"/>
                  <a:pt x="53981" y="206378"/>
                </a:cubicBezTo>
                <a:cubicBezTo>
                  <a:pt x="38106" y="259295"/>
                  <a:pt x="10060" y="438153"/>
                  <a:pt x="6356" y="438153"/>
                </a:cubicBezTo>
                <a:cubicBezTo>
                  <a:pt x="2652" y="438153"/>
                  <a:pt x="32814" y="196059"/>
                  <a:pt x="31756" y="206378"/>
                </a:cubicBezTo>
                <a:cubicBezTo>
                  <a:pt x="30698" y="216697"/>
                  <a:pt x="-523" y="510384"/>
                  <a:pt x="6" y="500065"/>
                </a:cubicBezTo>
                <a:cubicBezTo>
                  <a:pt x="535" y="489746"/>
                  <a:pt x="19321" y="227809"/>
                  <a:pt x="34931" y="144465"/>
                </a:cubicBezTo>
                <a:cubicBezTo>
                  <a:pt x="50541" y="61121"/>
                  <a:pt x="90494" y="-526"/>
                  <a:pt x="93669" y="3"/>
                </a:cubicBezTo>
                <a:cubicBezTo>
                  <a:pt x="96844" y="532"/>
                  <a:pt x="55039" y="126473"/>
                  <a:pt x="53981" y="147640"/>
                </a:cubicBezTo>
                <a:cubicBezTo>
                  <a:pt x="52923" y="168807"/>
                  <a:pt x="101606" y="110863"/>
                  <a:pt x="101606" y="12065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: 図形 1125">
            <a:extLst>
              <a:ext uri="{FF2B5EF4-FFF2-40B4-BE49-F238E27FC236}">
                <a16:creationId xmlns:a16="http://schemas.microsoft.com/office/drawing/2014/main" id="{761C22E3-B1E2-4609-B746-44A2100F489A}"/>
              </a:ext>
            </a:extLst>
          </p:cNvPr>
          <p:cNvSpPr/>
          <p:nvPr/>
        </p:nvSpPr>
        <p:spPr>
          <a:xfrm>
            <a:off x="1809621" y="4499371"/>
            <a:ext cx="257343" cy="212496"/>
          </a:xfrm>
          <a:custGeom>
            <a:avLst/>
            <a:gdLst>
              <a:gd name="connsiteX0" fmla="*/ 257304 w 257343"/>
              <a:gd name="connsiteY0" fmla="*/ 1192 h 212496"/>
              <a:gd name="connsiteX1" fmla="*/ 196979 w 257343"/>
              <a:gd name="connsiteY1" fmla="*/ 64692 h 212496"/>
              <a:gd name="connsiteX2" fmla="*/ 166817 w 257343"/>
              <a:gd name="connsiteY2" fmla="*/ 104379 h 212496"/>
              <a:gd name="connsiteX3" fmla="*/ 114429 w 257343"/>
              <a:gd name="connsiteY3" fmla="*/ 155179 h 212496"/>
              <a:gd name="connsiteX4" fmla="*/ 129 w 257343"/>
              <a:gd name="connsiteY4" fmla="*/ 212329 h 212496"/>
              <a:gd name="connsiteX5" fmla="*/ 93792 w 257343"/>
              <a:gd name="connsiteY5" fmla="*/ 171054 h 212496"/>
              <a:gd name="connsiteX6" fmla="*/ 187454 w 257343"/>
              <a:gd name="connsiteY6" fmla="*/ 125017 h 212496"/>
              <a:gd name="connsiteX7" fmla="*/ 257304 w 257343"/>
              <a:gd name="connsiteY7" fmla="*/ 1192 h 212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343" h="212496">
                <a:moveTo>
                  <a:pt x="257304" y="1192"/>
                </a:moveTo>
                <a:cubicBezTo>
                  <a:pt x="258891" y="-8862"/>
                  <a:pt x="212060" y="47494"/>
                  <a:pt x="196979" y="64692"/>
                </a:cubicBezTo>
                <a:cubicBezTo>
                  <a:pt x="181898" y="81890"/>
                  <a:pt x="180575" y="89298"/>
                  <a:pt x="166817" y="104379"/>
                </a:cubicBezTo>
                <a:cubicBezTo>
                  <a:pt x="153059" y="119460"/>
                  <a:pt x="142210" y="137187"/>
                  <a:pt x="114429" y="155179"/>
                </a:cubicBezTo>
                <a:cubicBezTo>
                  <a:pt x="86648" y="173171"/>
                  <a:pt x="3569" y="209683"/>
                  <a:pt x="129" y="212329"/>
                </a:cubicBezTo>
                <a:cubicBezTo>
                  <a:pt x="-3311" y="214975"/>
                  <a:pt x="62571" y="185606"/>
                  <a:pt x="93792" y="171054"/>
                </a:cubicBezTo>
                <a:cubicBezTo>
                  <a:pt x="125013" y="156502"/>
                  <a:pt x="161525" y="151740"/>
                  <a:pt x="187454" y="125017"/>
                </a:cubicBezTo>
                <a:cubicBezTo>
                  <a:pt x="213383" y="98294"/>
                  <a:pt x="255717" y="11246"/>
                  <a:pt x="257304" y="11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: 図形 1126">
            <a:extLst>
              <a:ext uri="{FF2B5EF4-FFF2-40B4-BE49-F238E27FC236}">
                <a16:creationId xmlns:a16="http://schemas.microsoft.com/office/drawing/2014/main" id="{CDEBDA97-6913-497E-A78D-29FB4D9C2A0A}"/>
              </a:ext>
            </a:extLst>
          </p:cNvPr>
          <p:cNvSpPr/>
          <p:nvPr/>
        </p:nvSpPr>
        <p:spPr>
          <a:xfrm>
            <a:off x="1349357" y="4744666"/>
            <a:ext cx="469643" cy="124697"/>
          </a:xfrm>
          <a:custGeom>
            <a:avLst/>
            <a:gdLst>
              <a:gd name="connsiteX0" fmla="*/ 18 w 469643"/>
              <a:gd name="connsiteY0" fmla="*/ 124197 h 124697"/>
              <a:gd name="connsiteX1" fmla="*/ 177818 w 469643"/>
              <a:gd name="connsiteY1" fmla="*/ 71809 h 124697"/>
              <a:gd name="connsiteX2" fmla="*/ 309581 w 469643"/>
              <a:gd name="connsiteY2" fmla="*/ 38472 h 124697"/>
              <a:gd name="connsiteX3" fmla="*/ 468331 w 469643"/>
              <a:gd name="connsiteY3" fmla="*/ 372 h 124697"/>
              <a:gd name="connsiteX4" fmla="*/ 379431 w 469643"/>
              <a:gd name="connsiteY4" fmla="*/ 21009 h 124697"/>
              <a:gd name="connsiteX5" fmla="*/ 277831 w 469643"/>
              <a:gd name="connsiteY5" fmla="*/ 52759 h 124697"/>
              <a:gd name="connsiteX6" fmla="*/ 204806 w 469643"/>
              <a:gd name="connsiteY6" fmla="*/ 73397 h 124697"/>
              <a:gd name="connsiteX7" fmla="*/ 166706 w 469643"/>
              <a:gd name="connsiteY7" fmla="*/ 97209 h 124697"/>
              <a:gd name="connsiteX8" fmla="*/ 18 w 469643"/>
              <a:gd name="connsiteY8" fmla="*/ 124197 h 124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9643" h="124697">
                <a:moveTo>
                  <a:pt x="18" y="124197"/>
                </a:moveTo>
                <a:cubicBezTo>
                  <a:pt x="1870" y="119964"/>
                  <a:pt x="126224" y="86096"/>
                  <a:pt x="177818" y="71809"/>
                </a:cubicBezTo>
                <a:cubicBezTo>
                  <a:pt x="229412" y="57522"/>
                  <a:pt x="309581" y="38472"/>
                  <a:pt x="309581" y="38472"/>
                </a:cubicBezTo>
                <a:lnTo>
                  <a:pt x="468331" y="372"/>
                </a:lnTo>
                <a:cubicBezTo>
                  <a:pt x="479973" y="-2538"/>
                  <a:pt x="411181" y="12278"/>
                  <a:pt x="379431" y="21009"/>
                </a:cubicBezTo>
                <a:cubicBezTo>
                  <a:pt x="347681" y="29740"/>
                  <a:pt x="306935" y="44028"/>
                  <a:pt x="277831" y="52759"/>
                </a:cubicBezTo>
                <a:cubicBezTo>
                  <a:pt x="248727" y="61490"/>
                  <a:pt x="223327" y="65989"/>
                  <a:pt x="204806" y="73397"/>
                </a:cubicBezTo>
                <a:cubicBezTo>
                  <a:pt x="186285" y="80805"/>
                  <a:pt x="199514" y="89801"/>
                  <a:pt x="166706" y="97209"/>
                </a:cubicBezTo>
                <a:cubicBezTo>
                  <a:pt x="133898" y="104617"/>
                  <a:pt x="-1834" y="128430"/>
                  <a:pt x="18" y="124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: 図形 1127">
            <a:extLst>
              <a:ext uri="{FF2B5EF4-FFF2-40B4-BE49-F238E27FC236}">
                <a16:creationId xmlns:a16="http://schemas.microsoft.com/office/drawing/2014/main" id="{9212F5C5-1820-4F9D-B3C2-4AC5CD7C4638}"/>
              </a:ext>
            </a:extLst>
          </p:cNvPr>
          <p:cNvSpPr/>
          <p:nvPr/>
        </p:nvSpPr>
        <p:spPr>
          <a:xfrm>
            <a:off x="1021751" y="4905705"/>
            <a:ext cx="309641" cy="488135"/>
          </a:xfrm>
          <a:custGeom>
            <a:avLst/>
            <a:gdLst>
              <a:gd name="connsiteX0" fmla="*/ 309632 w 309641"/>
              <a:gd name="connsiteY0" fmla="*/ 728 h 488135"/>
              <a:gd name="connsiteX1" fmla="*/ 176282 w 309641"/>
              <a:gd name="connsiteY1" fmla="*/ 184878 h 488135"/>
              <a:gd name="connsiteX2" fmla="*/ 40816 w 309641"/>
              <a:gd name="connsiteY2" fmla="*/ 390195 h 488135"/>
              <a:gd name="connsiteX3" fmla="*/ 2716 w 309641"/>
              <a:gd name="connsiteY3" fmla="*/ 487562 h 488135"/>
              <a:gd name="connsiteX4" fmla="*/ 21766 w 309641"/>
              <a:gd name="connsiteY4" fmla="*/ 421945 h 488135"/>
              <a:gd name="connsiteX5" fmla="*/ 169932 w 309641"/>
              <a:gd name="connsiteY5" fmla="*/ 254728 h 488135"/>
              <a:gd name="connsiteX6" fmla="*/ 309632 w 309641"/>
              <a:gd name="connsiteY6" fmla="*/ 728 h 488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641" h="488135">
                <a:moveTo>
                  <a:pt x="309632" y="728"/>
                </a:moveTo>
                <a:cubicBezTo>
                  <a:pt x="310690" y="-10914"/>
                  <a:pt x="221085" y="119967"/>
                  <a:pt x="176282" y="184878"/>
                </a:cubicBezTo>
                <a:cubicBezTo>
                  <a:pt x="131479" y="249789"/>
                  <a:pt x="69744" y="339748"/>
                  <a:pt x="40816" y="390195"/>
                </a:cubicBezTo>
                <a:cubicBezTo>
                  <a:pt x="11888" y="440642"/>
                  <a:pt x="5891" y="482270"/>
                  <a:pt x="2716" y="487562"/>
                </a:cubicBezTo>
                <a:cubicBezTo>
                  <a:pt x="-459" y="492854"/>
                  <a:pt x="-6103" y="460751"/>
                  <a:pt x="21766" y="421945"/>
                </a:cubicBezTo>
                <a:cubicBezTo>
                  <a:pt x="49635" y="383139"/>
                  <a:pt x="117721" y="330222"/>
                  <a:pt x="169932" y="254728"/>
                </a:cubicBezTo>
                <a:cubicBezTo>
                  <a:pt x="222143" y="179234"/>
                  <a:pt x="308574" y="12370"/>
                  <a:pt x="309632" y="7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: 図形 1128">
            <a:extLst>
              <a:ext uri="{FF2B5EF4-FFF2-40B4-BE49-F238E27FC236}">
                <a16:creationId xmlns:a16="http://schemas.microsoft.com/office/drawing/2014/main" id="{2F79EEA1-A02A-4738-B5B7-E980ADF14F5C}"/>
              </a:ext>
            </a:extLst>
          </p:cNvPr>
          <p:cNvSpPr/>
          <p:nvPr/>
        </p:nvSpPr>
        <p:spPr>
          <a:xfrm>
            <a:off x="1027749" y="5456082"/>
            <a:ext cx="190266" cy="437714"/>
          </a:xfrm>
          <a:custGeom>
            <a:avLst/>
            <a:gdLst>
              <a:gd name="connsiteX0" fmla="*/ 9418 w 190266"/>
              <a:gd name="connsiteY0" fmla="*/ 685 h 437714"/>
              <a:gd name="connsiteX1" fmla="*/ 951 w 190266"/>
              <a:gd name="connsiteY1" fmla="*/ 210235 h 437714"/>
              <a:gd name="connsiteX2" fmla="*/ 30584 w 190266"/>
              <a:gd name="connsiteY2" fmla="*/ 286435 h 437714"/>
              <a:gd name="connsiteX3" fmla="*/ 189334 w 190266"/>
              <a:gd name="connsiteY3" fmla="*/ 436718 h 437714"/>
              <a:gd name="connsiteX4" fmla="*/ 94084 w 190266"/>
              <a:gd name="connsiteY4" fmla="*/ 347818 h 437714"/>
              <a:gd name="connsiteX5" fmla="*/ 49634 w 190266"/>
              <a:gd name="connsiteY5" fmla="*/ 269501 h 437714"/>
              <a:gd name="connsiteX6" fmla="*/ 30584 w 190266"/>
              <a:gd name="connsiteY6" fmla="*/ 148851 h 437714"/>
              <a:gd name="connsiteX7" fmla="*/ 9418 w 190266"/>
              <a:gd name="connsiteY7" fmla="*/ 685 h 43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266" h="437714">
                <a:moveTo>
                  <a:pt x="9418" y="685"/>
                </a:moveTo>
                <a:cubicBezTo>
                  <a:pt x="4479" y="10916"/>
                  <a:pt x="-2577" y="162610"/>
                  <a:pt x="951" y="210235"/>
                </a:cubicBezTo>
                <a:cubicBezTo>
                  <a:pt x="4479" y="257860"/>
                  <a:pt x="-813" y="248688"/>
                  <a:pt x="30584" y="286435"/>
                </a:cubicBezTo>
                <a:cubicBezTo>
                  <a:pt x="61981" y="324182"/>
                  <a:pt x="178751" y="426488"/>
                  <a:pt x="189334" y="436718"/>
                </a:cubicBezTo>
                <a:cubicBezTo>
                  <a:pt x="199917" y="446949"/>
                  <a:pt x="117367" y="375687"/>
                  <a:pt x="94084" y="347818"/>
                </a:cubicBezTo>
                <a:cubicBezTo>
                  <a:pt x="70801" y="319949"/>
                  <a:pt x="60217" y="302662"/>
                  <a:pt x="49634" y="269501"/>
                </a:cubicBezTo>
                <a:cubicBezTo>
                  <a:pt x="39051" y="236340"/>
                  <a:pt x="37287" y="200357"/>
                  <a:pt x="30584" y="148851"/>
                </a:cubicBezTo>
                <a:cubicBezTo>
                  <a:pt x="23881" y="97346"/>
                  <a:pt x="14357" y="-9546"/>
                  <a:pt x="9418" y="6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: 図形 1129">
            <a:extLst>
              <a:ext uri="{FF2B5EF4-FFF2-40B4-BE49-F238E27FC236}">
                <a16:creationId xmlns:a16="http://schemas.microsoft.com/office/drawing/2014/main" id="{1D393D3E-B12F-4AB5-8B0C-9AF66F3E0CF3}"/>
              </a:ext>
            </a:extLst>
          </p:cNvPr>
          <p:cNvSpPr/>
          <p:nvPr/>
        </p:nvSpPr>
        <p:spPr>
          <a:xfrm>
            <a:off x="1239405" y="5922343"/>
            <a:ext cx="108932" cy="442013"/>
          </a:xfrm>
          <a:custGeom>
            <a:avLst/>
            <a:gdLst>
              <a:gd name="connsiteX0" fmla="*/ 962 w 108932"/>
              <a:gd name="connsiteY0" fmla="*/ 90 h 442013"/>
              <a:gd name="connsiteX1" fmla="*/ 26362 w 108932"/>
              <a:gd name="connsiteY1" fmla="*/ 144024 h 442013"/>
              <a:gd name="connsiteX2" fmla="*/ 106795 w 108932"/>
              <a:gd name="connsiteY2" fmla="*/ 434007 h 442013"/>
              <a:gd name="connsiteX3" fmla="*/ 81395 w 108932"/>
              <a:gd name="connsiteY3" fmla="*/ 342990 h 442013"/>
              <a:gd name="connsiteX4" fmla="*/ 34828 w 108932"/>
              <a:gd name="connsiteY4" fmla="*/ 154607 h 442013"/>
              <a:gd name="connsiteX5" fmla="*/ 53878 w 108932"/>
              <a:gd name="connsiteY5" fmla="*/ 122857 h 442013"/>
              <a:gd name="connsiteX6" fmla="*/ 962 w 108932"/>
              <a:gd name="connsiteY6" fmla="*/ 90 h 442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932" h="442013">
                <a:moveTo>
                  <a:pt x="962" y="90"/>
                </a:moveTo>
                <a:cubicBezTo>
                  <a:pt x="-3624" y="3618"/>
                  <a:pt x="8723" y="71705"/>
                  <a:pt x="26362" y="144024"/>
                </a:cubicBezTo>
                <a:cubicBezTo>
                  <a:pt x="44001" y="216343"/>
                  <a:pt x="97623" y="400846"/>
                  <a:pt x="106795" y="434007"/>
                </a:cubicBezTo>
                <a:cubicBezTo>
                  <a:pt x="115967" y="467168"/>
                  <a:pt x="93390" y="389557"/>
                  <a:pt x="81395" y="342990"/>
                </a:cubicBezTo>
                <a:cubicBezTo>
                  <a:pt x="69400" y="296423"/>
                  <a:pt x="39414" y="191296"/>
                  <a:pt x="34828" y="154607"/>
                </a:cubicBezTo>
                <a:cubicBezTo>
                  <a:pt x="30242" y="117918"/>
                  <a:pt x="59875" y="148610"/>
                  <a:pt x="53878" y="122857"/>
                </a:cubicBezTo>
                <a:cubicBezTo>
                  <a:pt x="47881" y="97104"/>
                  <a:pt x="5548" y="-3438"/>
                  <a:pt x="962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: 図形 1130">
            <a:extLst>
              <a:ext uri="{FF2B5EF4-FFF2-40B4-BE49-F238E27FC236}">
                <a16:creationId xmlns:a16="http://schemas.microsoft.com/office/drawing/2014/main" id="{0C827A24-ED5B-4F23-B71D-3D5B83398A90}"/>
              </a:ext>
            </a:extLst>
          </p:cNvPr>
          <p:cNvSpPr/>
          <p:nvPr/>
        </p:nvSpPr>
        <p:spPr>
          <a:xfrm>
            <a:off x="1344727" y="6125482"/>
            <a:ext cx="582512" cy="270330"/>
          </a:xfrm>
          <a:custGeom>
            <a:avLst/>
            <a:gdLst>
              <a:gd name="connsiteX0" fmla="*/ 3590 w 582512"/>
              <a:gd name="connsiteY0" fmla="*/ 268968 h 270330"/>
              <a:gd name="connsiteX1" fmla="*/ 113656 w 582512"/>
              <a:gd name="connsiteY1" fmla="*/ 133501 h 270330"/>
              <a:gd name="connsiteX2" fmla="*/ 261823 w 582512"/>
              <a:gd name="connsiteY2" fmla="*/ 59418 h 270330"/>
              <a:gd name="connsiteX3" fmla="*/ 361306 w 582512"/>
              <a:gd name="connsiteY3" fmla="*/ 34018 h 270330"/>
              <a:gd name="connsiteX4" fmla="*/ 494656 w 582512"/>
              <a:gd name="connsiteY4" fmla="*/ 44601 h 270330"/>
              <a:gd name="connsiteX5" fmla="*/ 581440 w 582512"/>
              <a:gd name="connsiteY5" fmla="*/ 72118 h 270330"/>
              <a:gd name="connsiteX6" fmla="*/ 532756 w 582512"/>
              <a:gd name="connsiteY6" fmla="*/ 48835 h 270330"/>
              <a:gd name="connsiteX7" fmla="*/ 386706 w 582512"/>
              <a:gd name="connsiteY7" fmla="*/ 151 h 270330"/>
              <a:gd name="connsiteX8" fmla="*/ 249123 w 582512"/>
              <a:gd name="connsiteY8" fmla="*/ 42485 h 270330"/>
              <a:gd name="connsiteX9" fmla="*/ 3590 w 582512"/>
              <a:gd name="connsiteY9" fmla="*/ 268968 h 27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512" h="270330">
                <a:moveTo>
                  <a:pt x="3590" y="268968"/>
                </a:moveTo>
                <a:cubicBezTo>
                  <a:pt x="-18988" y="284137"/>
                  <a:pt x="70617" y="168426"/>
                  <a:pt x="113656" y="133501"/>
                </a:cubicBezTo>
                <a:cubicBezTo>
                  <a:pt x="156695" y="98576"/>
                  <a:pt x="220548" y="75998"/>
                  <a:pt x="261823" y="59418"/>
                </a:cubicBezTo>
                <a:cubicBezTo>
                  <a:pt x="303098" y="42837"/>
                  <a:pt x="322501" y="36487"/>
                  <a:pt x="361306" y="34018"/>
                </a:cubicBezTo>
                <a:cubicBezTo>
                  <a:pt x="400111" y="31549"/>
                  <a:pt x="457967" y="38251"/>
                  <a:pt x="494656" y="44601"/>
                </a:cubicBezTo>
                <a:cubicBezTo>
                  <a:pt x="531345" y="50951"/>
                  <a:pt x="575090" y="71412"/>
                  <a:pt x="581440" y="72118"/>
                </a:cubicBezTo>
                <a:cubicBezTo>
                  <a:pt x="587790" y="72824"/>
                  <a:pt x="565212" y="60829"/>
                  <a:pt x="532756" y="48835"/>
                </a:cubicBezTo>
                <a:cubicBezTo>
                  <a:pt x="500300" y="36840"/>
                  <a:pt x="433978" y="1209"/>
                  <a:pt x="386706" y="151"/>
                </a:cubicBezTo>
                <a:cubicBezTo>
                  <a:pt x="339434" y="-907"/>
                  <a:pt x="312270" y="2621"/>
                  <a:pt x="249123" y="42485"/>
                </a:cubicBezTo>
                <a:cubicBezTo>
                  <a:pt x="185976" y="82349"/>
                  <a:pt x="26168" y="253799"/>
                  <a:pt x="3590" y="2689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: 図形 1131">
            <a:extLst>
              <a:ext uri="{FF2B5EF4-FFF2-40B4-BE49-F238E27FC236}">
                <a16:creationId xmlns:a16="http://schemas.microsoft.com/office/drawing/2014/main" id="{4AE3CF69-310A-4F71-A8C9-A8EAB0B72B9D}"/>
              </a:ext>
            </a:extLst>
          </p:cNvPr>
          <p:cNvSpPr/>
          <p:nvPr/>
        </p:nvSpPr>
        <p:spPr>
          <a:xfrm>
            <a:off x="1370611" y="5280385"/>
            <a:ext cx="315825" cy="291758"/>
          </a:xfrm>
          <a:custGeom>
            <a:avLst/>
            <a:gdLst>
              <a:gd name="connsiteX0" fmla="*/ 4164 w 315825"/>
              <a:gd name="connsiteY0" fmla="*/ 1228 h 291758"/>
              <a:gd name="connsiteX1" fmla="*/ 180377 w 315825"/>
              <a:gd name="connsiteY1" fmla="*/ 131403 h 291758"/>
              <a:gd name="connsiteX2" fmla="*/ 251814 w 315825"/>
              <a:gd name="connsiteY2" fmla="*/ 206015 h 291758"/>
              <a:gd name="connsiteX3" fmla="*/ 315314 w 315825"/>
              <a:gd name="connsiteY3" fmla="*/ 291740 h 291758"/>
              <a:gd name="connsiteX4" fmla="*/ 269277 w 315825"/>
              <a:gd name="connsiteY4" fmla="*/ 212365 h 291758"/>
              <a:gd name="connsiteX5" fmla="*/ 74014 w 315825"/>
              <a:gd name="connsiteY5" fmla="*/ 74253 h 291758"/>
              <a:gd name="connsiteX6" fmla="*/ 4164 w 315825"/>
              <a:gd name="connsiteY6" fmla="*/ 1228 h 291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825" h="291758">
                <a:moveTo>
                  <a:pt x="4164" y="1228"/>
                </a:moveTo>
                <a:cubicBezTo>
                  <a:pt x="21891" y="10753"/>
                  <a:pt x="139102" y="97272"/>
                  <a:pt x="180377" y="131403"/>
                </a:cubicBezTo>
                <a:cubicBezTo>
                  <a:pt x="221652" y="165534"/>
                  <a:pt x="229325" y="179292"/>
                  <a:pt x="251814" y="206015"/>
                </a:cubicBezTo>
                <a:cubicBezTo>
                  <a:pt x="274304" y="232738"/>
                  <a:pt x="312404" y="290682"/>
                  <a:pt x="315314" y="291740"/>
                </a:cubicBezTo>
                <a:cubicBezTo>
                  <a:pt x="318224" y="292798"/>
                  <a:pt x="309494" y="248613"/>
                  <a:pt x="269277" y="212365"/>
                </a:cubicBezTo>
                <a:cubicBezTo>
                  <a:pt x="229060" y="176117"/>
                  <a:pt x="119787" y="108913"/>
                  <a:pt x="74014" y="74253"/>
                </a:cubicBezTo>
                <a:cubicBezTo>
                  <a:pt x="28241" y="39593"/>
                  <a:pt x="-13563" y="-8297"/>
                  <a:pt x="4164" y="12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: 図形 1132">
            <a:extLst>
              <a:ext uri="{FF2B5EF4-FFF2-40B4-BE49-F238E27FC236}">
                <a16:creationId xmlns:a16="http://schemas.microsoft.com/office/drawing/2014/main" id="{A1EEC57C-D6E2-4EE3-B6E2-2E919EC18371}"/>
              </a:ext>
            </a:extLst>
          </p:cNvPr>
          <p:cNvSpPr/>
          <p:nvPr/>
        </p:nvSpPr>
        <p:spPr>
          <a:xfrm>
            <a:off x="1619245" y="5587999"/>
            <a:ext cx="119151" cy="187589"/>
          </a:xfrm>
          <a:custGeom>
            <a:avLst/>
            <a:gdLst>
              <a:gd name="connsiteX0" fmla="*/ 5 w 119151"/>
              <a:gd name="connsiteY0" fmla="*/ 1 h 187589"/>
              <a:gd name="connsiteX1" fmla="*/ 104780 w 119151"/>
              <a:gd name="connsiteY1" fmla="*/ 66676 h 187589"/>
              <a:gd name="connsiteX2" fmla="*/ 96843 w 119151"/>
              <a:gd name="connsiteY2" fmla="*/ 112714 h 187589"/>
              <a:gd name="connsiteX3" fmla="*/ 119068 w 119151"/>
              <a:gd name="connsiteY3" fmla="*/ 187326 h 187589"/>
              <a:gd name="connsiteX4" fmla="*/ 87318 w 119151"/>
              <a:gd name="connsiteY4" fmla="*/ 134939 h 187589"/>
              <a:gd name="connsiteX5" fmla="*/ 109543 w 119151"/>
              <a:gd name="connsiteY5" fmla="*/ 68264 h 187589"/>
              <a:gd name="connsiteX6" fmla="*/ 5 w 119151"/>
              <a:gd name="connsiteY6" fmla="*/ 1 h 187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151" h="187589">
                <a:moveTo>
                  <a:pt x="5" y="1"/>
                </a:moveTo>
                <a:cubicBezTo>
                  <a:pt x="-789" y="-264"/>
                  <a:pt x="88640" y="47891"/>
                  <a:pt x="104780" y="66676"/>
                </a:cubicBezTo>
                <a:cubicBezTo>
                  <a:pt x="120920" y="85461"/>
                  <a:pt x="94462" y="92606"/>
                  <a:pt x="96843" y="112714"/>
                </a:cubicBezTo>
                <a:cubicBezTo>
                  <a:pt x="99224" y="132822"/>
                  <a:pt x="120655" y="183622"/>
                  <a:pt x="119068" y="187326"/>
                </a:cubicBezTo>
                <a:cubicBezTo>
                  <a:pt x="117481" y="191030"/>
                  <a:pt x="88906" y="154783"/>
                  <a:pt x="87318" y="134939"/>
                </a:cubicBezTo>
                <a:cubicBezTo>
                  <a:pt x="85731" y="115095"/>
                  <a:pt x="120391" y="87579"/>
                  <a:pt x="109543" y="68264"/>
                </a:cubicBezTo>
                <a:cubicBezTo>
                  <a:pt x="98695" y="48949"/>
                  <a:pt x="799" y="266"/>
                  <a:pt x="5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: 図形 1133">
            <a:extLst>
              <a:ext uri="{FF2B5EF4-FFF2-40B4-BE49-F238E27FC236}">
                <a16:creationId xmlns:a16="http://schemas.microsoft.com/office/drawing/2014/main" id="{64EFE539-6D10-45A1-AEEE-85FCDE909D10}"/>
              </a:ext>
            </a:extLst>
          </p:cNvPr>
          <p:cNvSpPr/>
          <p:nvPr/>
        </p:nvSpPr>
        <p:spPr>
          <a:xfrm>
            <a:off x="1755184" y="5822880"/>
            <a:ext cx="44268" cy="141967"/>
          </a:xfrm>
          <a:custGeom>
            <a:avLst/>
            <a:gdLst>
              <a:gd name="connsiteX0" fmla="*/ 16466 w 44268"/>
              <a:gd name="connsiteY0" fmla="*/ 70 h 141967"/>
              <a:gd name="connsiteX1" fmla="*/ 16466 w 44268"/>
              <a:gd name="connsiteY1" fmla="*/ 79445 h 141967"/>
              <a:gd name="connsiteX2" fmla="*/ 43454 w 44268"/>
              <a:gd name="connsiteY2" fmla="*/ 139770 h 141967"/>
              <a:gd name="connsiteX3" fmla="*/ 33929 w 44268"/>
              <a:gd name="connsiteY3" fmla="*/ 125483 h 141967"/>
              <a:gd name="connsiteX4" fmla="*/ 591 w 44268"/>
              <a:gd name="connsiteY4" fmla="*/ 93733 h 141967"/>
              <a:gd name="connsiteX5" fmla="*/ 16466 w 44268"/>
              <a:gd name="connsiteY5" fmla="*/ 70 h 141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68" h="141967">
                <a:moveTo>
                  <a:pt x="16466" y="70"/>
                </a:moveTo>
                <a:cubicBezTo>
                  <a:pt x="19112" y="-2311"/>
                  <a:pt x="11968" y="56162"/>
                  <a:pt x="16466" y="79445"/>
                </a:cubicBezTo>
                <a:cubicBezTo>
                  <a:pt x="20964" y="102728"/>
                  <a:pt x="40544" y="132097"/>
                  <a:pt x="43454" y="139770"/>
                </a:cubicBezTo>
                <a:cubicBezTo>
                  <a:pt x="46364" y="147443"/>
                  <a:pt x="41073" y="133156"/>
                  <a:pt x="33929" y="125483"/>
                </a:cubicBezTo>
                <a:cubicBezTo>
                  <a:pt x="26785" y="117810"/>
                  <a:pt x="4560" y="110931"/>
                  <a:pt x="591" y="93733"/>
                </a:cubicBezTo>
                <a:cubicBezTo>
                  <a:pt x="-3378" y="76535"/>
                  <a:pt x="13820" y="2451"/>
                  <a:pt x="16466" y="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: 図形 1134">
            <a:extLst>
              <a:ext uri="{FF2B5EF4-FFF2-40B4-BE49-F238E27FC236}">
                <a16:creationId xmlns:a16="http://schemas.microsoft.com/office/drawing/2014/main" id="{48B41569-8280-4948-9A61-D4A29375F9B2}"/>
              </a:ext>
            </a:extLst>
          </p:cNvPr>
          <p:cNvSpPr/>
          <p:nvPr/>
        </p:nvSpPr>
        <p:spPr>
          <a:xfrm>
            <a:off x="1801596" y="5972163"/>
            <a:ext cx="122671" cy="232183"/>
          </a:xfrm>
          <a:custGeom>
            <a:avLst/>
            <a:gdLst>
              <a:gd name="connsiteX0" fmla="*/ 217 w 122671"/>
              <a:gd name="connsiteY0" fmla="*/ 12 h 232183"/>
              <a:gd name="connsiteX1" fmla="*/ 68479 w 122671"/>
              <a:gd name="connsiteY1" fmla="*/ 142887 h 232183"/>
              <a:gd name="connsiteX2" fmla="*/ 122454 w 122671"/>
              <a:gd name="connsiteY2" fmla="*/ 228612 h 232183"/>
              <a:gd name="connsiteX3" fmla="*/ 85942 w 122671"/>
              <a:gd name="connsiteY3" fmla="*/ 209562 h 232183"/>
              <a:gd name="connsiteX4" fmla="*/ 47842 w 122671"/>
              <a:gd name="connsiteY4" fmla="*/ 150825 h 232183"/>
              <a:gd name="connsiteX5" fmla="*/ 217 w 122671"/>
              <a:gd name="connsiteY5" fmla="*/ 12 h 23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671" h="232183">
                <a:moveTo>
                  <a:pt x="217" y="12"/>
                </a:moveTo>
                <a:cubicBezTo>
                  <a:pt x="3656" y="-1311"/>
                  <a:pt x="48106" y="104787"/>
                  <a:pt x="68479" y="142887"/>
                </a:cubicBezTo>
                <a:cubicBezTo>
                  <a:pt x="88852" y="180987"/>
                  <a:pt x="119544" y="217500"/>
                  <a:pt x="122454" y="228612"/>
                </a:cubicBezTo>
                <a:cubicBezTo>
                  <a:pt x="125364" y="239724"/>
                  <a:pt x="98377" y="222526"/>
                  <a:pt x="85942" y="209562"/>
                </a:cubicBezTo>
                <a:cubicBezTo>
                  <a:pt x="73507" y="196598"/>
                  <a:pt x="60542" y="182046"/>
                  <a:pt x="47842" y="150825"/>
                </a:cubicBezTo>
                <a:cubicBezTo>
                  <a:pt x="35142" y="119604"/>
                  <a:pt x="-3222" y="1335"/>
                  <a:pt x="217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: 図形 1135">
            <a:extLst>
              <a:ext uri="{FF2B5EF4-FFF2-40B4-BE49-F238E27FC236}">
                <a16:creationId xmlns:a16="http://schemas.microsoft.com/office/drawing/2014/main" id="{2722E002-8975-401C-9D3E-CCDC818D5450}"/>
              </a:ext>
            </a:extLst>
          </p:cNvPr>
          <p:cNvSpPr/>
          <p:nvPr/>
        </p:nvSpPr>
        <p:spPr>
          <a:xfrm>
            <a:off x="1325594" y="4897218"/>
            <a:ext cx="339306" cy="388946"/>
          </a:xfrm>
          <a:custGeom>
            <a:avLst/>
            <a:gdLst>
              <a:gd name="connsiteX0" fmla="*/ 4731 w 339306"/>
              <a:gd name="connsiteY0" fmla="*/ 8157 h 388946"/>
              <a:gd name="connsiteX1" fmla="*/ 126969 w 339306"/>
              <a:gd name="connsiteY1" fmla="*/ 36732 h 388946"/>
              <a:gd name="connsiteX2" fmla="*/ 182531 w 339306"/>
              <a:gd name="connsiteY2" fmla="*/ 92295 h 388946"/>
              <a:gd name="connsiteX3" fmla="*/ 247619 w 339306"/>
              <a:gd name="connsiteY3" fmla="*/ 157382 h 388946"/>
              <a:gd name="connsiteX4" fmla="*/ 292069 w 339306"/>
              <a:gd name="connsiteY4" fmla="*/ 206595 h 388946"/>
              <a:gd name="connsiteX5" fmla="*/ 317469 w 339306"/>
              <a:gd name="connsiteY5" fmla="*/ 258982 h 388946"/>
              <a:gd name="connsiteX6" fmla="*/ 311119 w 339306"/>
              <a:gd name="connsiteY6" fmla="*/ 357407 h 388946"/>
              <a:gd name="connsiteX7" fmla="*/ 301594 w 339306"/>
              <a:gd name="connsiteY7" fmla="*/ 387570 h 388946"/>
              <a:gd name="connsiteX8" fmla="*/ 330169 w 339306"/>
              <a:gd name="connsiteY8" fmla="*/ 320895 h 388946"/>
              <a:gd name="connsiteX9" fmla="*/ 331756 w 339306"/>
              <a:gd name="connsiteY9" fmla="*/ 244695 h 388946"/>
              <a:gd name="connsiteX10" fmla="*/ 307944 w 339306"/>
              <a:gd name="connsiteY10" fmla="*/ 187545 h 388946"/>
              <a:gd name="connsiteX11" fmla="*/ 4731 w 339306"/>
              <a:gd name="connsiteY11" fmla="*/ 8157 h 388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9306" h="388946">
                <a:moveTo>
                  <a:pt x="4731" y="8157"/>
                </a:moveTo>
                <a:cubicBezTo>
                  <a:pt x="-25431" y="-16978"/>
                  <a:pt x="97336" y="22709"/>
                  <a:pt x="126969" y="36732"/>
                </a:cubicBezTo>
                <a:cubicBezTo>
                  <a:pt x="156602" y="50755"/>
                  <a:pt x="182531" y="92295"/>
                  <a:pt x="182531" y="92295"/>
                </a:cubicBezTo>
                <a:cubicBezTo>
                  <a:pt x="202639" y="112403"/>
                  <a:pt x="229363" y="138332"/>
                  <a:pt x="247619" y="157382"/>
                </a:cubicBezTo>
                <a:cubicBezTo>
                  <a:pt x="265875" y="176432"/>
                  <a:pt x="280427" y="189662"/>
                  <a:pt x="292069" y="206595"/>
                </a:cubicBezTo>
                <a:cubicBezTo>
                  <a:pt x="303711" y="223528"/>
                  <a:pt x="314294" y="233847"/>
                  <a:pt x="317469" y="258982"/>
                </a:cubicBezTo>
                <a:cubicBezTo>
                  <a:pt x="320644" y="284117"/>
                  <a:pt x="313765" y="335976"/>
                  <a:pt x="311119" y="357407"/>
                </a:cubicBezTo>
                <a:cubicBezTo>
                  <a:pt x="308473" y="378838"/>
                  <a:pt x="298419" y="393655"/>
                  <a:pt x="301594" y="387570"/>
                </a:cubicBezTo>
                <a:cubicBezTo>
                  <a:pt x="304769" y="381485"/>
                  <a:pt x="325142" y="344707"/>
                  <a:pt x="330169" y="320895"/>
                </a:cubicBezTo>
                <a:cubicBezTo>
                  <a:pt x="335196" y="297083"/>
                  <a:pt x="335460" y="266920"/>
                  <a:pt x="331756" y="244695"/>
                </a:cubicBezTo>
                <a:cubicBezTo>
                  <a:pt x="328052" y="222470"/>
                  <a:pt x="362977" y="229349"/>
                  <a:pt x="307944" y="187545"/>
                </a:cubicBezTo>
                <a:cubicBezTo>
                  <a:pt x="252911" y="145741"/>
                  <a:pt x="34893" y="33292"/>
                  <a:pt x="4731" y="8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: 図形 1136">
            <a:extLst>
              <a:ext uri="{FF2B5EF4-FFF2-40B4-BE49-F238E27FC236}">
                <a16:creationId xmlns:a16="http://schemas.microsoft.com/office/drawing/2014/main" id="{54654C52-87FF-475F-A5CB-4621CF4DD504}"/>
              </a:ext>
            </a:extLst>
          </p:cNvPr>
          <p:cNvSpPr/>
          <p:nvPr/>
        </p:nvSpPr>
        <p:spPr>
          <a:xfrm>
            <a:off x="1487406" y="4841747"/>
            <a:ext cx="244278" cy="488938"/>
          </a:xfrm>
          <a:custGeom>
            <a:avLst/>
            <a:gdLst>
              <a:gd name="connsiteX0" fmla="*/ 15957 w 244278"/>
              <a:gd name="connsiteY0" fmla="*/ 128 h 488938"/>
              <a:gd name="connsiteX1" fmla="*/ 12782 w 244278"/>
              <a:gd name="connsiteY1" fmla="*/ 65216 h 488938"/>
              <a:gd name="connsiteX2" fmla="*/ 100094 w 244278"/>
              <a:gd name="connsiteY2" fmla="*/ 125541 h 488938"/>
              <a:gd name="connsiteX3" fmla="*/ 149307 w 244278"/>
              <a:gd name="connsiteY3" fmla="*/ 176341 h 488938"/>
              <a:gd name="connsiteX4" fmla="*/ 196932 w 244278"/>
              <a:gd name="connsiteY4" fmla="*/ 239841 h 488938"/>
              <a:gd name="connsiteX5" fmla="*/ 225507 w 244278"/>
              <a:gd name="connsiteY5" fmla="*/ 301753 h 488938"/>
              <a:gd name="connsiteX6" fmla="*/ 200107 w 244278"/>
              <a:gd name="connsiteY6" fmla="*/ 482728 h 488938"/>
              <a:gd name="connsiteX7" fmla="*/ 219157 w 244278"/>
              <a:gd name="connsiteY7" fmla="*/ 430341 h 488938"/>
              <a:gd name="connsiteX8" fmla="*/ 239794 w 244278"/>
              <a:gd name="connsiteY8" fmla="*/ 268416 h 488938"/>
              <a:gd name="connsiteX9" fmla="*/ 125494 w 244278"/>
              <a:gd name="connsiteY9" fmla="*/ 190628 h 488938"/>
              <a:gd name="connsiteX10" fmla="*/ 25482 w 244278"/>
              <a:gd name="connsiteY10" fmla="*/ 109666 h 488938"/>
              <a:gd name="connsiteX11" fmla="*/ 82 w 244278"/>
              <a:gd name="connsiteY11" fmla="*/ 82678 h 488938"/>
              <a:gd name="connsiteX12" fmla="*/ 15957 w 244278"/>
              <a:gd name="connsiteY12" fmla="*/ 128 h 488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4278" h="488938">
                <a:moveTo>
                  <a:pt x="15957" y="128"/>
                </a:moveTo>
                <a:cubicBezTo>
                  <a:pt x="18074" y="-2782"/>
                  <a:pt x="-1241" y="44314"/>
                  <a:pt x="12782" y="65216"/>
                </a:cubicBezTo>
                <a:cubicBezTo>
                  <a:pt x="26805" y="86118"/>
                  <a:pt x="77340" y="107020"/>
                  <a:pt x="100094" y="125541"/>
                </a:cubicBezTo>
                <a:cubicBezTo>
                  <a:pt x="122848" y="144062"/>
                  <a:pt x="133167" y="157291"/>
                  <a:pt x="149307" y="176341"/>
                </a:cubicBezTo>
                <a:cubicBezTo>
                  <a:pt x="165447" y="195391"/>
                  <a:pt x="184232" y="218939"/>
                  <a:pt x="196932" y="239841"/>
                </a:cubicBezTo>
                <a:cubicBezTo>
                  <a:pt x="209632" y="260743"/>
                  <a:pt x="224978" y="261272"/>
                  <a:pt x="225507" y="301753"/>
                </a:cubicBezTo>
                <a:cubicBezTo>
                  <a:pt x="226036" y="342234"/>
                  <a:pt x="201165" y="461297"/>
                  <a:pt x="200107" y="482728"/>
                </a:cubicBezTo>
                <a:cubicBezTo>
                  <a:pt x="199049" y="504159"/>
                  <a:pt x="212542" y="466060"/>
                  <a:pt x="219157" y="430341"/>
                </a:cubicBezTo>
                <a:cubicBezTo>
                  <a:pt x="225772" y="394622"/>
                  <a:pt x="255405" y="308368"/>
                  <a:pt x="239794" y="268416"/>
                </a:cubicBezTo>
                <a:cubicBezTo>
                  <a:pt x="224183" y="228464"/>
                  <a:pt x="161213" y="217086"/>
                  <a:pt x="125494" y="190628"/>
                </a:cubicBezTo>
                <a:cubicBezTo>
                  <a:pt x="89775" y="164170"/>
                  <a:pt x="46384" y="127658"/>
                  <a:pt x="25482" y="109666"/>
                </a:cubicBezTo>
                <a:cubicBezTo>
                  <a:pt x="4580" y="91674"/>
                  <a:pt x="1405" y="101199"/>
                  <a:pt x="82" y="82678"/>
                </a:cubicBezTo>
                <a:cubicBezTo>
                  <a:pt x="-1241" y="64157"/>
                  <a:pt x="13840" y="3038"/>
                  <a:pt x="15957" y="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: 図形 1137">
            <a:extLst>
              <a:ext uri="{FF2B5EF4-FFF2-40B4-BE49-F238E27FC236}">
                <a16:creationId xmlns:a16="http://schemas.microsoft.com/office/drawing/2014/main" id="{3A3C14C5-6AB2-4A6D-A93C-F658310A6B2D}"/>
              </a:ext>
            </a:extLst>
          </p:cNvPr>
          <p:cNvSpPr/>
          <p:nvPr/>
        </p:nvSpPr>
        <p:spPr>
          <a:xfrm>
            <a:off x="1681120" y="5436707"/>
            <a:ext cx="135264" cy="277679"/>
          </a:xfrm>
          <a:custGeom>
            <a:avLst/>
            <a:gdLst>
              <a:gd name="connsiteX0" fmla="*/ 43 w 135264"/>
              <a:gd name="connsiteY0" fmla="*/ 481 h 277679"/>
              <a:gd name="connsiteX1" fmla="*/ 77830 w 135264"/>
              <a:gd name="connsiteY1" fmla="*/ 152881 h 277679"/>
              <a:gd name="connsiteX2" fmla="*/ 133393 w 135264"/>
              <a:gd name="connsiteY2" fmla="*/ 276706 h 277679"/>
              <a:gd name="connsiteX3" fmla="*/ 119105 w 135264"/>
              <a:gd name="connsiteY3" fmla="*/ 205268 h 277679"/>
              <a:gd name="connsiteX4" fmla="*/ 88943 w 135264"/>
              <a:gd name="connsiteY4" fmla="*/ 108431 h 277679"/>
              <a:gd name="connsiteX5" fmla="*/ 43 w 135264"/>
              <a:gd name="connsiteY5" fmla="*/ 481 h 277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264" h="277679">
                <a:moveTo>
                  <a:pt x="43" y="481"/>
                </a:moveTo>
                <a:cubicBezTo>
                  <a:pt x="-1809" y="7889"/>
                  <a:pt x="55605" y="106844"/>
                  <a:pt x="77830" y="152881"/>
                </a:cubicBezTo>
                <a:cubicBezTo>
                  <a:pt x="100055" y="198918"/>
                  <a:pt x="126514" y="267975"/>
                  <a:pt x="133393" y="276706"/>
                </a:cubicBezTo>
                <a:cubicBezTo>
                  <a:pt x="140272" y="285437"/>
                  <a:pt x="126513" y="233314"/>
                  <a:pt x="119105" y="205268"/>
                </a:cubicBezTo>
                <a:cubicBezTo>
                  <a:pt x="111697" y="177222"/>
                  <a:pt x="113020" y="143885"/>
                  <a:pt x="88943" y="108431"/>
                </a:cubicBezTo>
                <a:cubicBezTo>
                  <a:pt x="64866" y="72977"/>
                  <a:pt x="1895" y="-6927"/>
                  <a:pt x="43" y="4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: 図形 1138">
            <a:extLst>
              <a:ext uri="{FF2B5EF4-FFF2-40B4-BE49-F238E27FC236}">
                <a16:creationId xmlns:a16="http://schemas.microsoft.com/office/drawing/2014/main" id="{E3F3FC0F-9B4C-4AE3-A11F-6C00303C4A40}"/>
              </a:ext>
            </a:extLst>
          </p:cNvPr>
          <p:cNvSpPr/>
          <p:nvPr/>
        </p:nvSpPr>
        <p:spPr>
          <a:xfrm>
            <a:off x="2229026" y="6234311"/>
            <a:ext cx="217474" cy="221929"/>
          </a:xfrm>
          <a:custGeom>
            <a:avLst/>
            <a:gdLst>
              <a:gd name="connsiteX0" fmla="*/ 217312 w 217474"/>
              <a:gd name="connsiteY0" fmla="*/ 1389 h 221929"/>
              <a:gd name="connsiteX1" fmla="*/ 88724 w 217474"/>
              <a:gd name="connsiteY1" fmla="*/ 118864 h 221929"/>
              <a:gd name="connsiteX2" fmla="*/ 2999 w 217474"/>
              <a:gd name="connsiteY2" fmla="*/ 218877 h 221929"/>
              <a:gd name="connsiteX3" fmla="*/ 28399 w 217474"/>
              <a:gd name="connsiteY3" fmla="*/ 183952 h 221929"/>
              <a:gd name="connsiteX4" fmla="*/ 114124 w 217474"/>
              <a:gd name="connsiteY4" fmla="*/ 61714 h 221929"/>
              <a:gd name="connsiteX5" fmla="*/ 217312 w 217474"/>
              <a:gd name="connsiteY5" fmla="*/ 1389 h 221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474" h="221929">
                <a:moveTo>
                  <a:pt x="217312" y="1389"/>
                </a:moveTo>
                <a:cubicBezTo>
                  <a:pt x="213079" y="10914"/>
                  <a:pt x="124443" y="82616"/>
                  <a:pt x="88724" y="118864"/>
                </a:cubicBezTo>
                <a:cubicBezTo>
                  <a:pt x="53005" y="155112"/>
                  <a:pt x="13053" y="208029"/>
                  <a:pt x="2999" y="218877"/>
                </a:cubicBezTo>
                <a:cubicBezTo>
                  <a:pt x="-7055" y="229725"/>
                  <a:pt x="9878" y="210146"/>
                  <a:pt x="28399" y="183952"/>
                </a:cubicBezTo>
                <a:cubicBezTo>
                  <a:pt x="46920" y="157758"/>
                  <a:pt x="86343" y="90025"/>
                  <a:pt x="114124" y="61714"/>
                </a:cubicBezTo>
                <a:cubicBezTo>
                  <a:pt x="141905" y="33403"/>
                  <a:pt x="221545" y="-8136"/>
                  <a:pt x="217312" y="13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: 図形 1139">
            <a:extLst>
              <a:ext uri="{FF2B5EF4-FFF2-40B4-BE49-F238E27FC236}">
                <a16:creationId xmlns:a16="http://schemas.microsoft.com/office/drawing/2014/main" id="{7D4E1E37-6B00-4125-B897-0B78F2B01261}"/>
              </a:ext>
            </a:extLst>
          </p:cNvPr>
          <p:cNvSpPr/>
          <p:nvPr/>
        </p:nvSpPr>
        <p:spPr>
          <a:xfrm>
            <a:off x="1890713" y="5808359"/>
            <a:ext cx="177987" cy="249711"/>
          </a:xfrm>
          <a:custGeom>
            <a:avLst/>
            <a:gdLst>
              <a:gd name="connsiteX0" fmla="*/ 0 w 177987"/>
              <a:gd name="connsiteY0" fmla="*/ 304 h 249711"/>
              <a:gd name="connsiteX1" fmla="*/ 112712 w 177987"/>
              <a:gd name="connsiteY1" fmla="*/ 113016 h 249711"/>
              <a:gd name="connsiteX2" fmla="*/ 177800 w 177987"/>
              <a:gd name="connsiteY2" fmla="*/ 249541 h 249711"/>
              <a:gd name="connsiteX3" fmla="*/ 131762 w 177987"/>
              <a:gd name="connsiteY3" fmla="*/ 140004 h 249711"/>
              <a:gd name="connsiteX4" fmla="*/ 111125 w 177987"/>
              <a:gd name="connsiteY4" fmla="*/ 81266 h 249711"/>
              <a:gd name="connsiteX5" fmla="*/ 0 w 177987"/>
              <a:gd name="connsiteY5" fmla="*/ 304 h 249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987" h="249711">
                <a:moveTo>
                  <a:pt x="0" y="304"/>
                </a:moveTo>
                <a:cubicBezTo>
                  <a:pt x="264" y="5596"/>
                  <a:pt x="83079" y="71477"/>
                  <a:pt x="112712" y="113016"/>
                </a:cubicBezTo>
                <a:cubicBezTo>
                  <a:pt x="142345" y="154555"/>
                  <a:pt x="174625" y="245043"/>
                  <a:pt x="177800" y="249541"/>
                </a:cubicBezTo>
                <a:cubicBezTo>
                  <a:pt x="180975" y="254039"/>
                  <a:pt x="142875" y="168050"/>
                  <a:pt x="131762" y="140004"/>
                </a:cubicBezTo>
                <a:cubicBezTo>
                  <a:pt x="120650" y="111958"/>
                  <a:pt x="131233" y="102433"/>
                  <a:pt x="111125" y="81266"/>
                </a:cubicBezTo>
                <a:cubicBezTo>
                  <a:pt x="91017" y="60099"/>
                  <a:pt x="-264" y="-4988"/>
                  <a:pt x="0" y="3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: 図形 1140">
            <a:extLst>
              <a:ext uri="{FF2B5EF4-FFF2-40B4-BE49-F238E27FC236}">
                <a16:creationId xmlns:a16="http://schemas.microsoft.com/office/drawing/2014/main" id="{4BEAD6D4-397F-410F-A2E3-A844A4B1D0E3}"/>
              </a:ext>
            </a:extLst>
          </p:cNvPr>
          <p:cNvSpPr/>
          <p:nvPr/>
        </p:nvSpPr>
        <p:spPr>
          <a:xfrm>
            <a:off x="1927877" y="5971317"/>
            <a:ext cx="129932" cy="300049"/>
          </a:xfrm>
          <a:custGeom>
            <a:avLst/>
            <a:gdLst>
              <a:gd name="connsiteX0" fmla="*/ 10461 w 129932"/>
              <a:gd name="connsiteY0" fmla="*/ 858 h 300049"/>
              <a:gd name="connsiteX1" fmla="*/ 42211 w 129932"/>
              <a:gd name="connsiteY1" fmla="*/ 146908 h 300049"/>
              <a:gd name="connsiteX2" fmla="*/ 129523 w 129932"/>
              <a:gd name="connsiteY2" fmla="*/ 299308 h 300049"/>
              <a:gd name="connsiteX3" fmla="*/ 77136 w 129932"/>
              <a:gd name="connsiteY3" fmla="*/ 208821 h 300049"/>
              <a:gd name="connsiteX4" fmla="*/ 8873 w 129932"/>
              <a:gd name="connsiteY4" fmla="*/ 91346 h 300049"/>
              <a:gd name="connsiteX5" fmla="*/ 10461 w 129932"/>
              <a:gd name="connsiteY5" fmla="*/ 858 h 30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932" h="300049">
                <a:moveTo>
                  <a:pt x="10461" y="858"/>
                </a:moveTo>
                <a:cubicBezTo>
                  <a:pt x="16017" y="10118"/>
                  <a:pt x="22367" y="97166"/>
                  <a:pt x="42211" y="146908"/>
                </a:cubicBezTo>
                <a:cubicBezTo>
                  <a:pt x="62055" y="196650"/>
                  <a:pt x="123702" y="288989"/>
                  <a:pt x="129523" y="299308"/>
                </a:cubicBezTo>
                <a:cubicBezTo>
                  <a:pt x="135344" y="309627"/>
                  <a:pt x="77136" y="208821"/>
                  <a:pt x="77136" y="208821"/>
                </a:cubicBezTo>
                <a:cubicBezTo>
                  <a:pt x="57028" y="174161"/>
                  <a:pt x="26865" y="123096"/>
                  <a:pt x="8873" y="91346"/>
                </a:cubicBezTo>
                <a:cubicBezTo>
                  <a:pt x="-9119" y="59596"/>
                  <a:pt x="4905" y="-8402"/>
                  <a:pt x="10461" y="8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: 図形 1141">
            <a:extLst>
              <a:ext uri="{FF2B5EF4-FFF2-40B4-BE49-F238E27FC236}">
                <a16:creationId xmlns:a16="http://schemas.microsoft.com/office/drawing/2014/main" id="{4356300D-B1A2-4120-A834-D209721A2EB9}"/>
              </a:ext>
            </a:extLst>
          </p:cNvPr>
          <p:cNvSpPr/>
          <p:nvPr/>
        </p:nvSpPr>
        <p:spPr>
          <a:xfrm>
            <a:off x="1904868" y="6211859"/>
            <a:ext cx="210048" cy="375112"/>
          </a:xfrm>
          <a:custGeom>
            <a:avLst/>
            <a:gdLst>
              <a:gd name="connsiteX0" fmla="*/ 132 w 210048"/>
              <a:gd name="connsiteY0" fmla="*/ 29 h 375112"/>
              <a:gd name="connsiteX1" fmla="*/ 81095 w 210048"/>
              <a:gd name="connsiteY1" fmla="*/ 98454 h 375112"/>
              <a:gd name="connsiteX2" fmla="*/ 120782 w 210048"/>
              <a:gd name="connsiteY2" fmla="*/ 179416 h 375112"/>
              <a:gd name="connsiteX3" fmla="*/ 208095 w 210048"/>
              <a:gd name="connsiteY3" fmla="*/ 371504 h 375112"/>
              <a:gd name="connsiteX4" fmla="*/ 177932 w 210048"/>
              <a:gd name="connsiteY4" fmla="*/ 293716 h 375112"/>
              <a:gd name="connsiteX5" fmla="*/ 136657 w 210048"/>
              <a:gd name="connsiteY5" fmla="*/ 155604 h 375112"/>
              <a:gd name="connsiteX6" fmla="*/ 101732 w 210048"/>
              <a:gd name="connsiteY6" fmla="*/ 88929 h 375112"/>
              <a:gd name="connsiteX7" fmla="*/ 132 w 210048"/>
              <a:gd name="connsiteY7" fmla="*/ 29 h 37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0048" h="375112">
                <a:moveTo>
                  <a:pt x="132" y="29"/>
                </a:moveTo>
                <a:cubicBezTo>
                  <a:pt x="-3307" y="1616"/>
                  <a:pt x="60987" y="68556"/>
                  <a:pt x="81095" y="98454"/>
                </a:cubicBezTo>
                <a:cubicBezTo>
                  <a:pt x="101203" y="128352"/>
                  <a:pt x="99615" y="133908"/>
                  <a:pt x="120782" y="179416"/>
                </a:cubicBezTo>
                <a:cubicBezTo>
                  <a:pt x="141949" y="224924"/>
                  <a:pt x="198570" y="352454"/>
                  <a:pt x="208095" y="371504"/>
                </a:cubicBezTo>
                <a:cubicBezTo>
                  <a:pt x="217620" y="390554"/>
                  <a:pt x="189838" y="329699"/>
                  <a:pt x="177932" y="293716"/>
                </a:cubicBezTo>
                <a:cubicBezTo>
                  <a:pt x="166026" y="257733"/>
                  <a:pt x="149357" y="189735"/>
                  <a:pt x="136657" y="155604"/>
                </a:cubicBezTo>
                <a:cubicBezTo>
                  <a:pt x="123957" y="121473"/>
                  <a:pt x="131630" y="115916"/>
                  <a:pt x="101732" y="88929"/>
                </a:cubicBezTo>
                <a:cubicBezTo>
                  <a:pt x="71834" y="61942"/>
                  <a:pt x="3571" y="-1558"/>
                  <a:pt x="132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: 図形 1142">
            <a:extLst>
              <a:ext uri="{FF2B5EF4-FFF2-40B4-BE49-F238E27FC236}">
                <a16:creationId xmlns:a16="http://schemas.microsoft.com/office/drawing/2014/main" id="{43B223EA-0D58-48E4-9B84-B8DA079EAAEE}"/>
              </a:ext>
            </a:extLst>
          </p:cNvPr>
          <p:cNvSpPr/>
          <p:nvPr/>
        </p:nvSpPr>
        <p:spPr>
          <a:xfrm>
            <a:off x="1362208" y="6385622"/>
            <a:ext cx="147974" cy="403395"/>
          </a:xfrm>
          <a:custGeom>
            <a:avLst/>
            <a:gdLst>
              <a:gd name="connsiteX0" fmla="*/ 1455 w 147974"/>
              <a:gd name="connsiteY0" fmla="*/ 891 h 403395"/>
              <a:gd name="connsiteX1" fmla="*/ 30030 w 147974"/>
              <a:gd name="connsiteY1" fmla="*/ 123128 h 403395"/>
              <a:gd name="connsiteX2" fmla="*/ 71305 w 147974"/>
              <a:gd name="connsiteY2" fmla="*/ 226316 h 403395"/>
              <a:gd name="connsiteX3" fmla="*/ 145917 w 147974"/>
              <a:gd name="connsiteY3" fmla="*/ 400941 h 403395"/>
              <a:gd name="connsiteX4" fmla="*/ 125280 w 147974"/>
              <a:gd name="connsiteY4" fmla="*/ 324741 h 403395"/>
              <a:gd name="connsiteX5" fmla="*/ 106230 w 147974"/>
              <a:gd name="connsiteY5" fmla="*/ 267591 h 403395"/>
              <a:gd name="connsiteX6" fmla="*/ 76067 w 147974"/>
              <a:gd name="connsiteY6" fmla="*/ 189803 h 403395"/>
              <a:gd name="connsiteX7" fmla="*/ 1455 w 147974"/>
              <a:gd name="connsiteY7" fmla="*/ 891 h 403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7974" h="403395">
                <a:moveTo>
                  <a:pt x="1455" y="891"/>
                </a:moveTo>
                <a:cubicBezTo>
                  <a:pt x="-6218" y="-10221"/>
                  <a:pt x="18388" y="85557"/>
                  <a:pt x="30030" y="123128"/>
                </a:cubicBezTo>
                <a:cubicBezTo>
                  <a:pt x="41672" y="160699"/>
                  <a:pt x="51991" y="180014"/>
                  <a:pt x="71305" y="226316"/>
                </a:cubicBezTo>
                <a:cubicBezTo>
                  <a:pt x="90620" y="272618"/>
                  <a:pt x="136921" y="384537"/>
                  <a:pt x="145917" y="400941"/>
                </a:cubicBezTo>
                <a:cubicBezTo>
                  <a:pt x="154913" y="417345"/>
                  <a:pt x="131894" y="346966"/>
                  <a:pt x="125280" y="324741"/>
                </a:cubicBezTo>
                <a:cubicBezTo>
                  <a:pt x="118666" y="302516"/>
                  <a:pt x="114432" y="290081"/>
                  <a:pt x="106230" y="267591"/>
                </a:cubicBezTo>
                <a:cubicBezTo>
                  <a:pt x="98028" y="245101"/>
                  <a:pt x="94059" y="231872"/>
                  <a:pt x="76067" y="189803"/>
                </a:cubicBezTo>
                <a:cubicBezTo>
                  <a:pt x="58075" y="147734"/>
                  <a:pt x="9128" y="12003"/>
                  <a:pt x="1455" y="8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: 図形 1143">
            <a:extLst>
              <a:ext uri="{FF2B5EF4-FFF2-40B4-BE49-F238E27FC236}">
                <a16:creationId xmlns:a16="http://schemas.microsoft.com/office/drawing/2014/main" id="{70324FFB-E773-4A2D-8AD0-624FD339965D}"/>
              </a:ext>
            </a:extLst>
          </p:cNvPr>
          <p:cNvSpPr/>
          <p:nvPr/>
        </p:nvSpPr>
        <p:spPr>
          <a:xfrm>
            <a:off x="1530308" y="6801807"/>
            <a:ext cx="260485" cy="385422"/>
          </a:xfrm>
          <a:custGeom>
            <a:avLst/>
            <a:gdLst>
              <a:gd name="connsiteX0" fmla="*/ 1630 w 260485"/>
              <a:gd name="connsiteY0" fmla="*/ 631 h 385422"/>
              <a:gd name="connsiteX1" fmla="*/ 54017 w 260485"/>
              <a:gd name="connsiteY1" fmla="*/ 95881 h 385422"/>
              <a:gd name="connsiteX2" fmla="*/ 168317 w 260485"/>
              <a:gd name="connsiteY2" fmla="*/ 233993 h 385422"/>
              <a:gd name="connsiteX3" fmla="*/ 260392 w 260485"/>
              <a:gd name="connsiteY3" fmla="*/ 384806 h 385422"/>
              <a:gd name="connsiteX4" fmla="*/ 184192 w 260485"/>
              <a:gd name="connsiteY4" fmla="*/ 281618 h 385422"/>
              <a:gd name="connsiteX5" fmla="*/ 111167 w 260485"/>
              <a:gd name="connsiteY5" fmla="*/ 141918 h 385422"/>
              <a:gd name="connsiteX6" fmla="*/ 1630 w 260485"/>
              <a:gd name="connsiteY6" fmla="*/ 631 h 38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0485" h="385422">
                <a:moveTo>
                  <a:pt x="1630" y="631"/>
                </a:moveTo>
                <a:cubicBezTo>
                  <a:pt x="-7895" y="-7042"/>
                  <a:pt x="26236" y="56987"/>
                  <a:pt x="54017" y="95881"/>
                </a:cubicBezTo>
                <a:cubicBezTo>
                  <a:pt x="81798" y="134775"/>
                  <a:pt x="133921" y="185839"/>
                  <a:pt x="168317" y="233993"/>
                </a:cubicBezTo>
                <a:cubicBezTo>
                  <a:pt x="202713" y="282147"/>
                  <a:pt x="257746" y="376869"/>
                  <a:pt x="260392" y="384806"/>
                </a:cubicBezTo>
                <a:cubicBezTo>
                  <a:pt x="263038" y="392743"/>
                  <a:pt x="209063" y="322099"/>
                  <a:pt x="184192" y="281618"/>
                </a:cubicBezTo>
                <a:cubicBezTo>
                  <a:pt x="159321" y="241137"/>
                  <a:pt x="143446" y="190337"/>
                  <a:pt x="111167" y="141918"/>
                </a:cubicBezTo>
                <a:cubicBezTo>
                  <a:pt x="78888" y="93499"/>
                  <a:pt x="11155" y="8304"/>
                  <a:pt x="1630" y="6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: 図形 1144">
            <a:extLst>
              <a:ext uri="{FF2B5EF4-FFF2-40B4-BE49-F238E27FC236}">
                <a16:creationId xmlns:a16="http://schemas.microsoft.com/office/drawing/2014/main" id="{E8572566-8884-4729-BDEF-091784850DBF}"/>
              </a:ext>
            </a:extLst>
          </p:cNvPr>
          <p:cNvSpPr/>
          <p:nvPr/>
        </p:nvSpPr>
        <p:spPr>
          <a:xfrm>
            <a:off x="1917661" y="7046701"/>
            <a:ext cx="103371" cy="366748"/>
          </a:xfrm>
          <a:custGeom>
            <a:avLst/>
            <a:gdLst>
              <a:gd name="connsiteX0" fmla="*/ 85764 w 103371"/>
              <a:gd name="connsiteY0" fmla="*/ 212 h 366748"/>
              <a:gd name="connsiteX1" fmla="*/ 27027 w 103371"/>
              <a:gd name="connsiteY1" fmla="*/ 108162 h 366748"/>
              <a:gd name="connsiteX2" fmla="*/ 101639 w 103371"/>
              <a:gd name="connsiteY2" fmla="*/ 358987 h 366748"/>
              <a:gd name="connsiteX3" fmla="*/ 73064 w 103371"/>
              <a:gd name="connsiteY3" fmla="*/ 287549 h 366748"/>
              <a:gd name="connsiteX4" fmla="*/ 39 w 103371"/>
              <a:gd name="connsiteY4" fmla="*/ 131974 h 366748"/>
              <a:gd name="connsiteX5" fmla="*/ 85764 w 103371"/>
              <a:gd name="connsiteY5" fmla="*/ 212 h 366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371" h="366748">
                <a:moveTo>
                  <a:pt x="85764" y="212"/>
                </a:moveTo>
                <a:cubicBezTo>
                  <a:pt x="90262" y="-3757"/>
                  <a:pt x="24381" y="48366"/>
                  <a:pt x="27027" y="108162"/>
                </a:cubicBezTo>
                <a:cubicBezTo>
                  <a:pt x="29673" y="167958"/>
                  <a:pt x="93966" y="329089"/>
                  <a:pt x="101639" y="358987"/>
                </a:cubicBezTo>
                <a:cubicBezTo>
                  <a:pt x="109312" y="388885"/>
                  <a:pt x="89997" y="325384"/>
                  <a:pt x="73064" y="287549"/>
                </a:cubicBezTo>
                <a:cubicBezTo>
                  <a:pt x="56131" y="249714"/>
                  <a:pt x="2156" y="179070"/>
                  <a:pt x="39" y="131974"/>
                </a:cubicBezTo>
                <a:cubicBezTo>
                  <a:pt x="-2078" y="84878"/>
                  <a:pt x="81266" y="4181"/>
                  <a:pt x="85764" y="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: 図形 1145">
            <a:extLst>
              <a:ext uri="{FF2B5EF4-FFF2-40B4-BE49-F238E27FC236}">
                <a16:creationId xmlns:a16="http://schemas.microsoft.com/office/drawing/2014/main" id="{8FCDDDC6-7EA6-4FFE-91DD-7A8A99B94CAA}"/>
              </a:ext>
            </a:extLst>
          </p:cNvPr>
          <p:cNvSpPr/>
          <p:nvPr/>
        </p:nvSpPr>
        <p:spPr>
          <a:xfrm>
            <a:off x="2058826" y="7187625"/>
            <a:ext cx="511890" cy="343069"/>
          </a:xfrm>
          <a:custGeom>
            <a:avLst/>
            <a:gdLst>
              <a:gd name="connsiteX0" fmla="*/ 449424 w 511890"/>
              <a:gd name="connsiteY0" fmla="*/ 48200 h 343069"/>
              <a:gd name="connsiteX1" fmla="*/ 309724 w 511890"/>
              <a:gd name="connsiteY1" fmla="*/ 181550 h 343069"/>
              <a:gd name="connsiteX2" fmla="*/ 204949 w 511890"/>
              <a:gd name="connsiteY2" fmla="*/ 332363 h 343069"/>
              <a:gd name="connsiteX3" fmla="*/ 192249 w 511890"/>
              <a:gd name="connsiteY3" fmla="*/ 327600 h 343069"/>
              <a:gd name="connsiteX4" fmla="*/ 138274 w 511890"/>
              <a:gd name="connsiteY4" fmla="*/ 302200 h 343069"/>
              <a:gd name="connsiteX5" fmla="*/ 162 w 511890"/>
              <a:gd name="connsiteY5" fmla="*/ 245050 h 343069"/>
              <a:gd name="connsiteX6" fmla="*/ 108112 w 511890"/>
              <a:gd name="connsiteY6" fmla="*/ 272038 h 343069"/>
              <a:gd name="connsiteX7" fmla="*/ 184312 w 511890"/>
              <a:gd name="connsiteY7" fmla="*/ 286325 h 343069"/>
              <a:gd name="connsiteX8" fmla="*/ 225587 w 511890"/>
              <a:gd name="connsiteY8" fmla="*/ 241875 h 343069"/>
              <a:gd name="connsiteX9" fmla="*/ 500224 w 511890"/>
              <a:gd name="connsiteY9" fmla="*/ 11688 h 343069"/>
              <a:gd name="connsiteX10" fmla="*/ 449424 w 511890"/>
              <a:gd name="connsiteY10" fmla="*/ 48200 h 343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1890" h="343069">
                <a:moveTo>
                  <a:pt x="449424" y="48200"/>
                </a:moveTo>
                <a:cubicBezTo>
                  <a:pt x="417674" y="76510"/>
                  <a:pt x="350470" y="134190"/>
                  <a:pt x="309724" y="181550"/>
                </a:cubicBezTo>
                <a:cubicBezTo>
                  <a:pt x="268978" y="228910"/>
                  <a:pt x="204949" y="332363"/>
                  <a:pt x="204949" y="332363"/>
                </a:cubicBezTo>
                <a:cubicBezTo>
                  <a:pt x="185370" y="356705"/>
                  <a:pt x="203361" y="332627"/>
                  <a:pt x="192249" y="327600"/>
                </a:cubicBezTo>
                <a:cubicBezTo>
                  <a:pt x="181137" y="322573"/>
                  <a:pt x="170288" y="315958"/>
                  <a:pt x="138274" y="302200"/>
                </a:cubicBezTo>
                <a:cubicBezTo>
                  <a:pt x="106260" y="288442"/>
                  <a:pt x="5189" y="250077"/>
                  <a:pt x="162" y="245050"/>
                </a:cubicBezTo>
                <a:cubicBezTo>
                  <a:pt x="-4865" y="240023"/>
                  <a:pt x="108112" y="272038"/>
                  <a:pt x="108112" y="272038"/>
                </a:cubicBezTo>
                <a:cubicBezTo>
                  <a:pt x="138804" y="278917"/>
                  <a:pt x="164733" y="291352"/>
                  <a:pt x="184312" y="286325"/>
                </a:cubicBezTo>
                <a:cubicBezTo>
                  <a:pt x="203891" y="281298"/>
                  <a:pt x="172935" y="287648"/>
                  <a:pt x="225587" y="241875"/>
                </a:cubicBezTo>
                <a:cubicBezTo>
                  <a:pt x="278239" y="196102"/>
                  <a:pt x="464505" y="43438"/>
                  <a:pt x="500224" y="11688"/>
                </a:cubicBezTo>
                <a:cubicBezTo>
                  <a:pt x="535943" y="-20062"/>
                  <a:pt x="481174" y="19890"/>
                  <a:pt x="449424" y="48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: 図形 1146">
            <a:extLst>
              <a:ext uri="{FF2B5EF4-FFF2-40B4-BE49-F238E27FC236}">
                <a16:creationId xmlns:a16="http://schemas.microsoft.com/office/drawing/2014/main" id="{8615106A-F9C3-4ACC-8C1D-8E280E96A855}"/>
              </a:ext>
            </a:extLst>
          </p:cNvPr>
          <p:cNvSpPr/>
          <p:nvPr/>
        </p:nvSpPr>
        <p:spPr>
          <a:xfrm>
            <a:off x="2020901" y="6227250"/>
            <a:ext cx="596887" cy="543914"/>
          </a:xfrm>
          <a:custGeom>
            <a:avLst/>
            <a:gdLst>
              <a:gd name="connsiteX0" fmla="*/ 596887 w 596887"/>
              <a:gd name="connsiteY0" fmla="*/ 513 h 543914"/>
              <a:gd name="connsiteX1" fmla="*/ 436549 w 596887"/>
              <a:gd name="connsiteY1" fmla="*/ 122750 h 543914"/>
              <a:gd name="connsiteX2" fmla="*/ 185724 w 596887"/>
              <a:gd name="connsiteY2" fmla="*/ 364050 h 543914"/>
              <a:gd name="connsiteX3" fmla="*/ 6337 w 596887"/>
              <a:gd name="connsiteY3" fmla="*/ 537088 h 543914"/>
              <a:gd name="connsiteX4" fmla="*/ 52374 w 596887"/>
              <a:gd name="connsiteY4" fmla="*/ 497400 h 543914"/>
              <a:gd name="connsiteX5" fmla="*/ 168262 w 596887"/>
              <a:gd name="connsiteY5" fmla="*/ 387863 h 543914"/>
              <a:gd name="connsiteX6" fmla="*/ 434962 w 596887"/>
              <a:gd name="connsiteY6" fmla="*/ 165613 h 543914"/>
              <a:gd name="connsiteX7" fmla="*/ 596887 w 596887"/>
              <a:gd name="connsiteY7" fmla="*/ 513 h 543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6887" h="543914">
                <a:moveTo>
                  <a:pt x="596887" y="513"/>
                </a:moveTo>
                <a:cubicBezTo>
                  <a:pt x="597151" y="-6631"/>
                  <a:pt x="505076" y="62160"/>
                  <a:pt x="436549" y="122750"/>
                </a:cubicBezTo>
                <a:cubicBezTo>
                  <a:pt x="368022" y="183340"/>
                  <a:pt x="185724" y="364050"/>
                  <a:pt x="185724" y="364050"/>
                </a:cubicBezTo>
                <a:lnTo>
                  <a:pt x="6337" y="537088"/>
                </a:lnTo>
                <a:cubicBezTo>
                  <a:pt x="-15888" y="559313"/>
                  <a:pt x="25387" y="522271"/>
                  <a:pt x="52374" y="497400"/>
                </a:cubicBezTo>
                <a:cubicBezTo>
                  <a:pt x="79361" y="472529"/>
                  <a:pt x="104497" y="443161"/>
                  <a:pt x="168262" y="387863"/>
                </a:cubicBezTo>
                <a:cubicBezTo>
                  <a:pt x="232027" y="332565"/>
                  <a:pt x="366435" y="227525"/>
                  <a:pt x="434962" y="165613"/>
                </a:cubicBezTo>
                <a:cubicBezTo>
                  <a:pt x="503489" y="103701"/>
                  <a:pt x="596623" y="7657"/>
                  <a:pt x="596887" y="5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: 図形 1147">
            <a:extLst>
              <a:ext uri="{FF2B5EF4-FFF2-40B4-BE49-F238E27FC236}">
                <a16:creationId xmlns:a16="http://schemas.microsoft.com/office/drawing/2014/main" id="{D314275E-B548-4E26-A6A6-C661E54E8554}"/>
              </a:ext>
            </a:extLst>
          </p:cNvPr>
          <p:cNvSpPr/>
          <p:nvPr/>
        </p:nvSpPr>
        <p:spPr>
          <a:xfrm>
            <a:off x="2593580" y="6655166"/>
            <a:ext cx="378676" cy="480477"/>
          </a:xfrm>
          <a:custGeom>
            <a:avLst/>
            <a:gdLst>
              <a:gd name="connsiteX0" fmla="*/ 376633 w 378676"/>
              <a:gd name="connsiteY0" fmla="*/ 1222 h 480477"/>
              <a:gd name="connsiteX1" fmla="*/ 246458 w 378676"/>
              <a:gd name="connsiteY1" fmla="*/ 202834 h 480477"/>
              <a:gd name="connsiteX2" fmla="*/ 121045 w 378676"/>
              <a:gd name="connsiteY2" fmla="*/ 361584 h 480477"/>
              <a:gd name="connsiteX3" fmla="*/ 3570 w 378676"/>
              <a:gd name="connsiteY3" fmla="*/ 479059 h 480477"/>
              <a:gd name="connsiteX4" fmla="*/ 40083 w 378676"/>
              <a:gd name="connsiteY4" fmla="*/ 418734 h 480477"/>
              <a:gd name="connsiteX5" fmla="*/ 138508 w 378676"/>
              <a:gd name="connsiteY5" fmla="*/ 302847 h 480477"/>
              <a:gd name="connsiteX6" fmla="*/ 376633 w 378676"/>
              <a:gd name="connsiteY6" fmla="*/ 1222 h 480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8676" h="480477">
                <a:moveTo>
                  <a:pt x="376633" y="1222"/>
                </a:moveTo>
                <a:cubicBezTo>
                  <a:pt x="394625" y="-15447"/>
                  <a:pt x="289056" y="142774"/>
                  <a:pt x="246458" y="202834"/>
                </a:cubicBezTo>
                <a:cubicBezTo>
                  <a:pt x="203860" y="262894"/>
                  <a:pt x="161526" y="315547"/>
                  <a:pt x="121045" y="361584"/>
                </a:cubicBezTo>
                <a:cubicBezTo>
                  <a:pt x="80564" y="407621"/>
                  <a:pt x="17064" y="469534"/>
                  <a:pt x="3570" y="479059"/>
                </a:cubicBezTo>
                <a:cubicBezTo>
                  <a:pt x="-9924" y="488584"/>
                  <a:pt x="17593" y="448103"/>
                  <a:pt x="40083" y="418734"/>
                </a:cubicBezTo>
                <a:cubicBezTo>
                  <a:pt x="62573" y="389365"/>
                  <a:pt x="84533" y="368464"/>
                  <a:pt x="138508" y="302847"/>
                </a:cubicBezTo>
                <a:cubicBezTo>
                  <a:pt x="192483" y="237230"/>
                  <a:pt x="358641" y="17891"/>
                  <a:pt x="376633" y="12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: 図形 1148">
            <a:extLst>
              <a:ext uri="{FF2B5EF4-FFF2-40B4-BE49-F238E27FC236}">
                <a16:creationId xmlns:a16="http://schemas.microsoft.com/office/drawing/2014/main" id="{CED9FC85-FAA2-4533-AE43-C6294752F2AD}"/>
              </a:ext>
            </a:extLst>
          </p:cNvPr>
          <p:cNvSpPr/>
          <p:nvPr/>
        </p:nvSpPr>
        <p:spPr>
          <a:xfrm>
            <a:off x="2603018" y="5535613"/>
            <a:ext cx="602145" cy="691616"/>
          </a:xfrm>
          <a:custGeom>
            <a:avLst/>
            <a:gdLst>
              <a:gd name="connsiteX0" fmla="*/ 602145 w 602145"/>
              <a:gd name="connsiteY0" fmla="*/ 0 h 691616"/>
              <a:gd name="connsiteX1" fmla="*/ 446570 w 602145"/>
              <a:gd name="connsiteY1" fmla="*/ 195262 h 691616"/>
              <a:gd name="connsiteX2" fmla="*/ 362432 w 602145"/>
              <a:gd name="connsiteY2" fmla="*/ 301625 h 691616"/>
              <a:gd name="connsiteX3" fmla="*/ 235432 w 602145"/>
              <a:gd name="connsiteY3" fmla="*/ 458787 h 691616"/>
              <a:gd name="connsiteX4" fmla="*/ 8420 w 602145"/>
              <a:gd name="connsiteY4" fmla="*/ 682625 h 691616"/>
              <a:gd name="connsiteX5" fmla="*/ 44932 w 602145"/>
              <a:gd name="connsiteY5" fmla="*/ 650875 h 691616"/>
              <a:gd name="connsiteX6" fmla="*/ 168757 w 602145"/>
              <a:gd name="connsiteY6" fmla="*/ 546100 h 691616"/>
              <a:gd name="connsiteX7" fmla="*/ 373545 w 602145"/>
              <a:gd name="connsiteY7" fmla="*/ 307975 h 691616"/>
              <a:gd name="connsiteX8" fmla="*/ 602145 w 602145"/>
              <a:gd name="connsiteY8" fmla="*/ 0 h 691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2145" h="691616">
                <a:moveTo>
                  <a:pt x="602145" y="0"/>
                </a:moveTo>
                <a:lnTo>
                  <a:pt x="446570" y="195262"/>
                </a:lnTo>
                <a:lnTo>
                  <a:pt x="362432" y="301625"/>
                </a:lnTo>
                <a:cubicBezTo>
                  <a:pt x="327242" y="345546"/>
                  <a:pt x="294434" y="395287"/>
                  <a:pt x="235432" y="458787"/>
                </a:cubicBezTo>
                <a:cubicBezTo>
                  <a:pt x="176430" y="522287"/>
                  <a:pt x="40170" y="650610"/>
                  <a:pt x="8420" y="682625"/>
                </a:cubicBezTo>
                <a:cubicBezTo>
                  <a:pt x="-23330" y="714640"/>
                  <a:pt x="44932" y="650875"/>
                  <a:pt x="44932" y="650875"/>
                </a:cubicBezTo>
                <a:cubicBezTo>
                  <a:pt x="71655" y="628121"/>
                  <a:pt x="113988" y="603250"/>
                  <a:pt x="168757" y="546100"/>
                </a:cubicBezTo>
                <a:cubicBezTo>
                  <a:pt x="223526" y="488950"/>
                  <a:pt x="302901" y="395817"/>
                  <a:pt x="373545" y="307975"/>
                </a:cubicBezTo>
                <a:cubicBezTo>
                  <a:pt x="444189" y="220133"/>
                  <a:pt x="518404" y="119591"/>
                  <a:pt x="60214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: 図形 1149">
            <a:extLst>
              <a:ext uri="{FF2B5EF4-FFF2-40B4-BE49-F238E27FC236}">
                <a16:creationId xmlns:a16="http://schemas.microsoft.com/office/drawing/2014/main" id="{05CD983D-72CF-4A29-8FC7-E32CF41A0D6F}"/>
              </a:ext>
            </a:extLst>
          </p:cNvPr>
          <p:cNvSpPr/>
          <p:nvPr/>
        </p:nvSpPr>
        <p:spPr>
          <a:xfrm>
            <a:off x="2985470" y="6008667"/>
            <a:ext cx="411873" cy="623726"/>
          </a:xfrm>
          <a:custGeom>
            <a:avLst/>
            <a:gdLst>
              <a:gd name="connsiteX0" fmla="*/ 411780 w 411873"/>
              <a:gd name="connsiteY0" fmla="*/ 21 h 623726"/>
              <a:gd name="connsiteX1" fmla="*/ 226043 w 411873"/>
              <a:gd name="connsiteY1" fmla="*/ 252433 h 623726"/>
              <a:gd name="connsiteX2" fmla="*/ 13318 w 411873"/>
              <a:gd name="connsiteY2" fmla="*/ 601683 h 623726"/>
              <a:gd name="connsiteX3" fmla="*/ 41893 w 411873"/>
              <a:gd name="connsiteY3" fmla="*/ 552471 h 623726"/>
              <a:gd name="connsiteX4" fmla="*/ 202230 w 411873"/>
              <a:gd name="connsiteY4" fmla="*/ 265133 h 623726"/>
              <a:gd name="connsiteX5" fmla="*/ 411780 w 411873"/>
              <a:gd name="connsiteY5" fmla="*/ 21 h 623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873" h="623726">
                <a:moveTo>
                  <a:pt x="411780" y="21"/>
                </a:moveTo>
                <a:cubicBezTo>
                  <a:pt x="415749" y="-2096"/>
                  <a:pt x="292453" y="152156"/>
                  <a:pt x="226043" y="252433"/>
                </a:cubicBezTo>
                <a:cubicBezTo>
                  <a:pt x="159633" y="352710"/>
                  <a:pt x="44010" y="551677"/>
                  <a:pt x="13318" y="601683"/>
                </a:cubicBezTo>
                <a:cubicBezTo>
                  <a:pt x="-17374" y="651689"/>
                  <a:pt x="10408" y="608563"/>
                  <a:pt x="41893" y="552471"/>
                </a:cubicBezTo>
                <a:cubicBezTo>
                  <a:pt x="73378" y="496379"/>
                  <a:pt x="139524" y="355885"/>
                  <a:pt x="202230" y="265133"/>
                </a:cubicBezTo>
                <a:cubicBezTo>
                  <a:pt x="264936" y="174381"/>
                  <a:pt x="407811" y="2138"/>
                  <a:pt x="411780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: 図形 1150">
            <a:extLst>
              <a:ext uri="{FF2B5EF4-FFF2-40B4-BE49-F238E27FC236}">
                <a16:creationId xmlns:a16="http://schemas.microsoft.com/office/drawing/2014/main" id="{5880E98A-3C2B-4B8C-B6DD-5FD310572BFE}"/>
              </a:ext>
            </a:extLst>
          </p:cNvPr>
          <p:cNvSpPr/>
          <p:nvPr/>
        </p:nvSpPr>
        <p:spPr>
          <a:xfrm>
            <a:off x="3206748" y="5239030"/>
            <a:ext cx="233436" cy="292098"/>
          </a:xfrm>
          <a:custGeom>
            <a:avLst/>
            <a:gdLst>
              <a:gd name="connsiteX0" fmla="*/ 233365 w 233436"/>
              <a:gd name="connsiteY0" fmla="*/ 1308 h 292098"/>
              <a:gd name="connsiteX1" fmla="*/ 174627 w 233436"/>
              <a:gd name="connsiteY1" fmla="*/ 87033 h 292098"/>
              <a:gd name="connsiteX2" fmla="*/ 139702 w 233436"/>
              <a:gd name="connsiteY2" fmla="*/ 131483 h 292098"/>
              <a:gd name="connsiteX3" fmla="*/ 46040 w 233436"/>
              <a:gd name="connsiteY3" fmla="*/ 223558 h 292098"/>
              <a:gd name="connsiteX4" fmla="*/ 2 w 233436"/>
              <a:gd name="connsiteY4" fmla="*/ 291820 h 292098"/>
              <a:gd name="connsiteX5" fmla="*/ 44452 w 233436"/>
              <a:gd name="connsiteY5" fmla="*/ 244195 h 292098"/>
              <a:gd name="connsiteX6" fmla="*/ 161927 w 233436"/>
              <a:gd name="connsiteY6" fmla="*/ 160058 h 292098"/>
              <a:gd name="connsiteX7" fmla="*/ 233365 w 233436"/>
              <a:gd name="connsiteY7" fmla="*/ 1308 h 29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3436" h="292098">
                <a:moveTo>
                  <a:pt x="233365" y="1308"/>
                </a:moveTo>
                <a:cubicBezTo>
                  <a:pt x="235482" y="-10863"/>
                  <a:pt x="190237" y="65337"/>
                  <a:pt x="174627" y="87033"/>
                </a:cubicBezTo>
                <a:cubicBezTo>
                  <a:pt x="159016" y="108729"/>
                  <a:pt x="161133" y="108729"/>
                  <a:pt x="139702" y="131483"/>
                </a:cubicBezTo>
                <a:cubicBezTo>
                  <a:pt x="118271" y="154237"/>
                  <a:pt x="69323" y="196835"/>
                  <a:pt x="46040" y="223558"/>
                </a:cubicBezTo>
                <a:cubicBezTo>
                  <a:pt x="22757" y="250281"/>
                  <a:pt x="267" y="288381"/>
                  <a:pt x="2" y="291820"/>
                </a:cubicBezTo>
                <a:cubicBezTo>
                  <a:pt x="-263" y="295259"/>
                  <a:pt x="17465" y="266155"/>
                  <a:pt x="44452" y="244195"/>
                </a:cubicBezTo>
                <a:cubicBezTo>
                  <a:pt x="71439" y="222235"/>
                  <a:pt x="131500" y="198687"/>
                  <a:pt x="161927" y="160058"/>
                </a:cubicBezTo>
                <a:cubicBezTo>
                  <a:pt x="192354" y="121429"/>
                  <a:pt x="231248" y="13479"/>
                  <a:pt x="233365" y="13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: 図形 1151">
            <a:extLst>
              <a:ext uri="{FF2B5EF4-FFF2-40B4-BE49-F238E27FC236}">
                <a16:creationId xmlns:a16="http://schemas.microsoft.com/office/drawing/2014/main" id="{21CB868D-9878-4AAF-9796-ABA4B68802BA}"/>
              </a:ext>
            </a:extLst>
          </p:cNvPr>
          <p:cNvSpPr/>
          <p:nvPr/>
        </p:nvSpPr>
        <p:spPr>
          <a:xfrm>
            <a:off x="3403883" y="5635580"/>
            <a:ext cx="271219" cy="319794"/>
          </a:xfrm>
          <a:custGeom>
            <a:avLst/>
            <a:gdLst>
              <a:gd name="connsiteX0" fmla="*/ 271180 w 271219"/>
              <a:gd name="connsiteY0" fmla="*/ 45 h 319794"/>
              <a:gd name="connsiteX1" fmla="*/ 121955 w 271219"/>
              <a:gd name="connsiteY1" fmla="*/ 123870 h 319794"/>
              <a:gd name="connsiteX2" fmla="*/ 2892 w 271219"/>
              <a:gd name="connsiteY2" fmla="*/ 314370 h 319794"/>
              <a:gd name="connsiteX3" fmla="*/ 42580 w 271219"/>
              <a:gd name="connsiteY3" fmla="*/ 254045 h 319794"/>
              <a:gd name="connsiteX4" fmla="*/ 107667 w 271219"/>
              <a:gd name="connsiteY4" fmla="*/ 111170 h 319794"/>
              <a:gd name="connsiteX5" fmla="*/ 271180 w 271219"/>
              <a:gd name="connsiteY5" fmla="*/ 45 h 3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219" h="319794">
                <a:moveTo>
                  <a:pt x="271180" y="45"/>
                </a:moveTo>
                <a:cubicBezTo>
                  <a:pt x="273561" y="2162"/>
                  <a:pt x="166670" y="71483"/>
                  <a:pt x="121955" y="123870"/>
                </a:cubicBezTo>
                <a:cubicBezTo>
                  <a:pt x="77240" y="176258"/>
                  <a:pt x="16121" y="292674"/>
                  <a:pt x="2892" y="314370"/>
                </a:cubicBezTo>
                <a:cubicBezTo>
                  <a:pt x="-10337" y="336066"/>
                  <a:pt x="25117" y="287912"/>
                  <a:pt x="42580" y="254045"/>
                </a:cubicBezTo>
                <a:cubicBezTo>
                  <a:pt x="60042" y="220178"/>
                  <a:pt x="72477" y="152445"/>
                  <a:pt x="107667" y="111170"/>
                </a:cubicBezTo>
                <a:cubicBezTo>
                  <a:pt x="142857" y="69895"/>
                  <a:pt x="268799" y="-2072"/>
                  <a:pt x="271180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: 図形 1152">
            <a:extLst>
              <a:ext uri="{FF2B5EF4-FFF2-40B4-BE49-F238E27FC236}">
                <a16:creationId xmlns:a16="http://schemas.microsoft.com/office/drawing/2014/main" id="{F8A5B058-A53A-4263-A998-9AC33CC77E53}"/>
              </a:ext>
            </a:extLst>
          </p:cNvPr>
          <p:cNvSpPr/>
          <p:nvPr/>
        </p:nvSpPr>
        <p:spPr>
          <a:xfrm>
            <a:off x="3446183" y="4889290"/>
            <a:ext cx="169223" cy="302076"/>
          </a:xfrm>
          <a:custGeom>
            <a:avLst/>
            <a:gdLst>
              <a:gd name="connsiteX0" fmla="*/ 166967 w 169223"/>
              <a:gd name="connsiteY0" fmla="*/ 210 h 302076"/>
              <a:gd name="connsiteX1" fmla="*/ 103467 w 169223"/>
              <a:gd name="connsiteY1" fmla="*/ 128798 h 302076"/>
              <a:gd name="connsiteX2" fmla="*/ 44730 w 169223"/>
              <a:gd name="connsiteY2" fmla="*/ 224048 h 302076"/>
              <a:gd name="connsiteX3" fmla="*/ 280 w 169223"/>
              <a:gd name="connsiteY3" fmla="*/ 301835 h 302076"/>
              <a:gd name="connsiteX4" fmla="*/ 32030 w 169223"/>
              <a:gd name="connsiteY4" fmla="*/ 243098 h 302076"/>
              <a:gd name="connsiteX5" fmla="*/ 144742 w 169223"/>
              <a:gd name="connsiteY5" fmla="*/ 101810 h 302076"/>
              <a:gd name="connsiteX6" fmla="*/ 166967 w 169223"/>
              <a:gd name="connsiteY6" fmla="*/ 210 h 302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223" h="302076">
                <a:moveTo>
                  <a:pt x="166967" y="210"/>
                </a:moveTo>
                <a:cubicBezTo>
                  <a:pt x="160088" y="4708"/>
                  <a:pt x="123840" y="91492"/>
                  <a:pt x="103467" y="128798"/>
                </a:cubicBezTo>
                <a:cubicBezTo>
                  <a:pt x="83094" y="166104"/>
                  <a:pt x="61928" y="195209"/>
                  <a:pt x="44730" y="224048"/>
                </a:cubicBezTo>
                <a:cubicBezTo>
                  <a:pt x="27532" y="252888"/>
                  <a:pt x="2397" y="298660"/>
                  <a:pt x="280" y="301835"/>
                </a:cubicBezTo>
                <a:cubicBezTo>
                  <a:pt x="-1837" y="305010"/>
                  <a:pt x="7953" y="276436"/>
                  <a:pt x="32030" y="243098"/>
                </a:cubicBezTo>
                <a:cubicBezTo>
                  <a:pt x="56107" y="209760"/>
                  <a:pt x="124898" y="139381"/>
                  <a:pt x="144742" y="101810"/>
                </a:cubicBezTo>
                <a:cubicBezTo>
                  <a:pt x="164586" y="64239"/>
                  <a:pt x="173846" y="-4288"/>
                  <a:pt x="166967" y="2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: 図形 1153">
            <a:extLst>
              <a:ext uri="{FF2B5EF4-FFF2-40B4-BE49-F238E27FC236}">
                <a16:creationId xmlns:a16="http://schemas.microsoft.com/office/drawing/2014/main" id="{27D78EFE-DDAA-4714-BC37-1C39710538EE}"/>
              </a:ext>
            </a:extLst>
          </p:cNvPr>
          <p:cNvSpPr/>
          <p:nvPr/>
        </p:nvSpPr>
        <p:spPr>
          <a:xfrm>
            <a:off x="3732092" y="5242408"/>
            <a:ext cx="353484" cy="334557"/>
          </a:xfrm>
          <a:custGeom>
            <a:avLst/>
            <a:gdLst>
              <a:gd name="connsiteX0" fmla="*/ 350958 w 353484"/>
              <a:gd name="connsiteY0" fmla="*/ 1105 h 334557"/>
              <a:gd name="connsiteX1" fmla="*/ 274758 w 353484"/>
              <a:gd name="connsiteY1" fmla="*/ 105880 h 334557"/>
              <a:gd name="connsiteX2" fmla="*/ 150933 w 353484"/>
              <a:gd name="connsiteY2" fmla="*/ 221767 h 334557"/>
              <a:gd name="connsiteX3" fmla="*/ 76321 w 353484"/>
              <a:gd name="connsiteY3" fmla="*/ 269392 h 334557"/>
              <a:gd name="connsiteX4" fmla="*/ 121 w 353484"/>
              <a:gd name="connsiteY4" fmla="*/ 334480 h 334557"/>
              <a:gd name="connsiteX5" fmla="*/ 57271 w 353484"/>
              <a:gd name="connsiteY5" fmla="*/ 283680 h 334557"/>
              <a:gd name="connsiteX6" fmla="*/ 182683 w 353484"/>
              <a:gd name="connsiteY6" fmla="*/ 174142 h 334557"/>
              <a:gd name="connsiteX7" fmla="*/ 350958 w 353484"/>
              <a:gd name="connsiteY7" fmla="*/ 1105 h 334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484" h="334557">
                <a:moveTo>
                  <a:pt x="350958" y="1105"/>
                </a:moveTo>
                <a:cubicBezTo>
                  <a:pt x="366304" y="-10272"/>
                  <a:pt x="308095" y="69103"/>
                  <a:pt x="274758" y="105880"/>
                </a:cubicBezTo>
                <a:cubicBezTo>
                  <a:pt x="241421" y="142657"/>
                  <a:pt x="184006" y="194515"/>
                  <a:pt x="150933" y="221767"/>
                </a:cubicBezTo>
                <a:cubicBezTo>
                  <a:pt x="117860" y="249019"/>
                  <a:pt x="101456" y="250607"/>
                  <a:pt x="76321" y="269392"/>
                </a:cubicBezTo>
                <a:cubicBezTo>
                  <a:pt x="51186" y="288178"/>
                  <a:pt x="3296" y="332099"/>
                  <a:pt x="121" y="334480"/>
                </a:cubicBezTo>
                <a:cubicBezTo>
                  <a:pt x="-3054" y="336861"/>
                  <a:pt x="57271" y="283680"/>
                  <a:pt x="57271" y="283680"/>
                </a:cubicBezTo>
                <a:cubicBezTo>
                  <a:pt x="87698" y="256957"/>
                  <a:pt x="131883" y="220709"/>
                  <a:pt x="182683" y="174142"/>
                </a:cubicBezTo>
                <a:cubicBezTo>
                  <a:pt x="233483" y="127575"/>
                  <a:pt x="335612" y="12482"/>
                  <a:pt x="350958" y="1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: 図形 1154">
            <a:extLst>
              <a:ext uri="{FF2B5EF4-FFF2-40B4-BE49-F238E27FC236}">
                <a16:creationId xmlns:a16="http://schemas.microsoft.com/office/drawing/2014/main" id="{7A80D720-2D6F-4DFB-9E53-535B378EB433}"/>
              </a:ext>
            </a:extLst>
          </p:cNvPr>
          <p:cNvSpPr/>
          <p:nvPr/>
        </p:nvSpPr>
        <p:spPr>
          <a:xfrm>
            <a:off x="3608386" y="4560115"/>
            <a:ext cx="322801" cy="343735"/>
          </a:xfrm>
          <a:custGeom>
            <a:avLst/>
            <a:gdLst>
              <a:gd name="connsiteX0" fmla="*/ 2 w 322801"/>
              <a:gd name="connsiteY0" fmla="*/ 343673 h 343735"/>
              <a:gd name="connsiteX1" fmla="*/ 33339 w 322801"/>
              <a:gd name="connsiteY1" fmla="*/ 245248 h 343735"/>
              <a:gd name="connsiteX2" fmla="*/ 92077 w 322801"/>
              <a:gd name="connsiteY2" fmla="*/ 186510 h 343735"/>
              <a:gd name="connsiteX3" fmla="*/ 220664 w 322801"/>
              <a:gd name="connsiteY3" fmla="*/ 89673 h 343735"/>
              <a:gd name="connsiteX4" fmla="*/ 315914 w 322801"/>
              <a:gd name="connsiteY4" fmla="*/ 2360 h 343735"/>
              <a:gd name="connsiteX5" fmla="*/ 303214 w 322801"/>
              <a:gd name="connsiteY5" fmla="*/ 32523 h 343735"/>
              <a:gd name="connsiteX6" fmla="*/ 206377 w 322801"/>
              <a:gd name="connsiteY6" fmla="*/ 113485 h 343735"/>
              <a:gd name="connsiteX7" fmla="*/ 73027 w 322801"/>
              <a:gd name="connsiteY7" fmla="*/ 230960 h 343735"/>
              <a:gd name="connsiteX8" fmla="*/ 31752 w 322801"/>
              <a:gd name="connsiteY8" fmla="*/ 259535 h 343735"/>
              <a:gd name="connsiteX9" fmla="*/ 2 w 322801"/>
              <a:gd name="connsiteY9" fmla="*/ 343673 h 343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2801" h="343735">
                <a:moveTo>
                  <a:pt x="2" y="343673"/>
                </a:moveTo>
                <a:cubicBezTo>
                  <a:pt x="266" y="341292"/>
                  <a:pt x="17993" y="271442"/>
                  <a:pt x="33339" y="245248"/>
                </a:cubicBezTo>
                <a:cubicBezTo>
                  <a:pt x="48685" y="219054"/>
                  <a:pt x="60856" y="212439"/>
                  <a:pt x="92077" y="186510"/>
                </a:cubicBezTo>
                <a:cubicBezTo>
                  <a:pt x="123298" y="160581"/>
                  <a:pt x="183358" y="120365"/>
                  <a:pt x="220664" y="89673"/>
                </a:cubicBezTo>
                <a:cubicBezTo>
                  <a:pt x="257970" y="58981"/>
                  <a:pt x="302156" y="11885"/>
                  <a:pt x="315914" y="2360"/>
                </a:cubicBezTo>
                <a:cubicBezTo>
                  <a:pt x="329672" y="-7165"/>
                  <a:pt x="321470" y="14002"/>
                  <a:pt x="303214" y="32523"/>
                </a:cubicBezTo>
                <a:cubicBezTo>
                  <a:pt x="284958" y="51044"/>
                  <a:pt x="244741" y="80412"/>
                  <a:pt x="206377" y="113485"/>
                </a:cubicBezTo>
                <a:cubicBezTo>
                  <a:pt x="168013" y="146558"/>
                  <a:pt x="102131" y="206618"/>
                  <a:pt x="73027" y="230960"/>
                </a:cubicBezTo>
                <a:cubicBezTo>
                  <a:pt x="43923" y="255302"/>
                  <a:pt x="41012" y="239427"/>
                  <a:pt x="31752" y="259535"/>
                </a:cubicBezTo>
                <a:cubicBezTo>
                  <a:pt x="22492" y="279643"/>
                  <a:pt x="-262" y="346054"/>
                  <a:pt x="2" y="3436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: 図形 1155">
            <a:extLst>
              <a:ext uri="{FF2B5EF4-FFF2-40B4-BE49-F238E27FC236}">
                <a16:creationId xmlns:a16="http://schemas.microsoft.com/office/drawing/2014/main" id="{B740F9D0-A53F-4FB8-939B-F08630A39151}"/>
              </a:ext>
            </a:extLst>
          </p:cNvPr>
          <p:cNvSpPr/>
          <p:nvPr/>
        </p:nvSpPr>
        <p:spPr>
          <a:xfrm>
            <a:off x="3649257" y="4764024"/>
            <a:ext cx="121162" cy="141379"/>
          </a:xfrm>
          <a:custGeom>
            <a:avLst/>
            <a:gdLst>
              <a:gd name="connsiteX0" fmla="*/ 121056 w 121162"/>
              <a:gd name="connsiteY0" fmla="*/ 64 h 141379"/>
              <a:gd name="connsiteX1" fmla="*/ 27393 w 121162"/>
              <a:gd name="connsiteY1" fmla="*/ 76264 h 141379"/>
              <a:gd name="connsiteX2" fmla="*/ 25806 w 121162"/>
              <a:gd name="connsiteY2" fmla="*/ 103251 h 141379"/>
              <a:gd name="connsiteX3" fmla="*/ 406 w 121162"/>
              <a:gd name="connsiteY3" fmla="*/ 141351 h 141379"/>
              <a:gd name="connsiteX4" fmla="*/ 9931 w 121162"/>
              <a:gd name="connsiteY4" fmla="*/ 96901 h 141379"/>
              <a:gd name="connsiteX5" fmla="*/ 6756 w 121162"/>
              <a:gd name="connsiteY5" fmla="*/ 63564 h 141379"/>
              <a:gd name="connsiteX6" fmla="*/ 121056 w 121162"/>
              <a:gd name="connsiteY6" fmla="*/ 64 h 141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162" h="141379">
                <a:moveTo>
                  <a:pt x="121056" y="64"/>
                </a:moveTo>
                <a:cubicBezTo>
                  <a:pt x="124496" y="2181"/>
                  <a:pt x="43268" y="59066"/>
                  <a:pt x="27393" y="76264"/>
                </a:cubicBezTo>
                <a:cubicBezTo>
                  <a:pt x="11518" y="93462"/>
                  <a:pt x="30304" y="92403"/>
                  <a:pt x="25806" y="103251"/>
                </a:cubicBezTo>
                <a:cubicBezTo>
                  <a:pt x="21308" y="114099"/>
                  <a:pt x="3052" y="142409"/>
                  <a:pt x="406" y="141351"/>
                </a:cubicBezTo>
                <a:cubicBezTo>
                  <a:pt x="-2240" y="140293"/>
                  <a:pt x="8873" y="109865"/>
                  <a:pt x="9931" y="96901"/>
                </a:cubicBezTo>
                <a:cubicBezTo>
                  <a:pt x="10989" y="83937"/>
                  <a:pt x="-5150" y="78645"/>
                  <a:pt x="6756" y="63564"/>
                </a:cubicBezTo>
                <a:cubicBezTo>
                  <a:pt x="18662" y="48483"/>
                  <a:pt x="117616" y="-2053"/>
                  <a:pt x="121056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: 図形 1156">
            <a:extLst>
              <a:ext uri="{FF2B5EF4-FFF2-40B4-BE49-F238E27FC236}">
                <a16:creationId xmlns:a16="http://schemas.microsoft.com/office/drawing/2014/main" id="{03401D67-4341-4346-8A39-B1A2476161DD}"/>
              </a:ext>
            </a:extLst>
          </p:cNvPr>
          <p:cNvSpPr/>
          <p:nvPr/>
        </p:nvSpPr>
        <p:spPr>
          <a:xfrm>
            <a:off x="3923694" y="4558585"/>
            <a:ext cx="127116" cy="124793"/>
          </a:xfrm>
          <a:custGeom>
            <a:avLst/>
            <a:gdLst>
              <a:gd name="connsiteX0" fmla="*/ 606 w 127116"/>
              <a:gd name="connsiteY0" fmla="*/ 5478 h 124793"/>
              <a:gd name="connsiteX1" fmla="*/ 67281 w 127116"/>
              <a:gd name="connsiteY1" fmla="*/ 5478 h 124793"/>
              <a:gd name="connsiteX2" fmla="*/ 121256 w 127116"/>
              <a:gd name="connsiteY2" fmla="*/ 54690 h 124793"/>
              <a:gd name="connsiteX3" fmla="*/ 126019 w 127116"/>
              <a:gd name="connsiteY3" fmla="*/ 124540 h 124793"/>
              <a:gd name="connsiteX4" fmla="*/ 124431 w 127116"/>
              <a:gd name="connsiteY4" fmla="*/ 76915 h 124793"/>
              <a:gd name="connsiteX5" fmla="*/ 108556 w 127116"/>
              <a:gd name="connsiteY5" fmla="*/ 43578 h 124793"/>
              <a:gd name="connsiteX6" fmla="*/ 606 w 127116"/>
              <a:gd name="connsiteY6" fmla="*/ 5478 h 124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16" h="124793">
                <a:moveTo>
                  <a:pt x="606" y="5478"/>
                </a:moveTo>
                <a:cubicBezTo>
                  <a:pt x="-6273" y="-872"/>
                  <a:pt x="47173" y="-2724"/>
                  <a:pt x="67281" y="5478"/>
                </a:cubicBezTo>
                <a:cubicBezTo>
                  <a:pt x="87389" y="13680"/>
                  <a:pt x="111466" y="34846"/>
                  <a:pt x="121256" y="54690"/>
                </a:cubicBezTo>
                <a:cubicBezTo>
                  <a:pt x="131046" y="74534"/>
                  <a:pt x="125490" y="120836"/>
                  <a:pt x="126019" y="124540"/>
                </a:cubicBezTo>
                <a:cubicBezTo>
                  <a:pt x="126548" y="128244"/>
                  <a:pt x="127341" y="90409"/>
                  <a:pt x="124431" y="76915"/>
                </a:cubicBezTo>
                <a:cubicBezTo>
                  <a:pt x="121521" y="63421"/>
                  <a:pt x="125754" y="54955"/>
                  <a:pt x="108556" y="43578"/>
                </a:cubicBezTo>
                <a:cubicBezTo>
                  <a:pt x="91358" y="32201"/>
                  <a:pt x="7485" y="11828"/>
                  <a:pt x="606" y="54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: 図形 1157">
            <a:extLst>
              <a:ext uri="{FF2B5EF4-FFF2-40B4-BE49-F238E27FC236}">
                <a16:creationId xmlns:a16="http://schemas.microsoft.com/office/drawing/2014/main" id="{891B135D-4CB6-4888-A59D-4FE44F286AE4}"/>
              </a:ext>
            </a:extLst>
          </p:cNvPr>
          <p:cNvSpPr/>
          <p:nvPr/>
        </p:nvSpPr>
        <p:spPr>
          <a:xfrm>
            <a:off x="3800317" y="4673336"/>
            <a:ext cx="244064" cy="157527"/>
          </a:xfrm>
          <a:custGeom>
            <a:avLst/>
            <a:gdLst>
              <a:gd name="connsiteX0" fmla="*/ 243046 w 244064"/>
              <a:gd name="connsiteY0" fmla="*/ 264 h 157527"/>
              <a:gd name="connsiteX1" fmla="*/ 66833 w 244064"/>
              <a:gd name="connsiteY1" fmla="*/ 111389 h 157527"/>
              <a:gd name="connsiteX2" fmla="*/ 158 w 244064"/>
              <a:gd name="connsiteY2" fmla="*/ 157427 h 157527"/>
              <a:gd name="connsiteX3" fmla="*/ 50958 w 244064"/>
              <a:gd name="connsiteY3" fmla="*/ 122502 h 157527"/>
              <a:gd name="connsiteX4" fmla="*/ 135096 w 244064"/>
              <a:gd name="connsiteY4" fmla="*/ 81227 h 157527"/>
              <a:gd name="connsiteX5" fmla="*/ 243046 w 244064"/>
              <a:gd name="connsiteY5" fmla="*/ 264 h 157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064" h="157527">
                <a:moveTo>
                  <a:pt x="243046" y="264"/>
                </a:moveTo>
                <a:cubicBezTo>
                  <a:pt x="231669" y="5291"/>
                  <a:pt x="107314" y="85195"/>
                  <a:pt x="66833" y="111389"/>
                </a:cubicBezTo>
                <a:cubicBezTo>
                  <a:pt x="26352" y="137583"/>
                  <a:pt x="2804" y="155575"/>
                  <a:pt x="158" y="157427"/>
                </a:cubicBezTo>
                <a:cubicBezTo>
                  <a:pt x="-2488" y="159279"/>
                  <a:pt x="28468" y="135202"/>
                  <a:pt x="50958" y="122502"/>
                </a:cubicBezTo>
                <a:cubicBezTo>
                  <a:pt x="73448" y="109802"/>
                  <a:pt x="102817" y="99219"/>
                  <a:pt x="135096" y="81227"/>
                </a:cubicBezTo>
                <a:cubicBezTo>
                  <a:pt x="167375" y="63235"/>
                  <a:pt x="254423" y="-4763"/>
                  <a:pt x="243046" y="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: 図形 1158">
            <a:extLst>
              <a:ext uri="{FF2B5EF4-FFF2-40B4-BE49-F238E27FC236}">
                <a16:creationId xmlns:a16="http://schemas.microsoft.com/office/drawing/2014/main" id="{4B1A4971-B073-4B46-9643-A430CDF01802}"/>
              </a:ext>
            </a:extLst>
          </p:cNvPr>
          <p:cNvSpPr/>
          <p:nvPr/>
        </p:nvSpPr>
        <p:spPr>
          <a:xfrm>
            <a:off x="3698854" y="4776776"/>
            <a:ext cx="266773" cy="237203"/>
          </a:xfrm>
          <a:custGeom>
            <a:avLst/>
            <a:gdLst>
              <a:gd name="connsiteX0" fmla="*/ 266721 w 266773"/>
              <a:gd name="connsiteY0" fmla="*/ 12 h 237203"/>
              <a:gd name="connsiteX1" fmla="*/ 98446 w 266773"/>
              <a:gd name="connsiteY1" fmla="*/ 85737 h 237203"/>
              <a:gd name="connsiteX2" fmla="*/ 80984 w 266773"/>
              <a:gd name="connsiteY2" fmla="*/ 114312 h 237203"/>
              <a:gd name="connsiteX3" fmla="*/ 22246 w 266773"/>
              <a:gd name="connsiteY3" fmla="*/ 222262 h 237203"/>
              <a:gd name="connsiteX4" fmla="*/ 21 w 266773"/>
              <a:gd name="connsiteY4" fmla="*/ 231787 h 237203"/>
              <a:gd name="connsiteX5" fmla="*/ 25421 w 266773"/>
              <a:gd name="connsiteY5" fmla="*/ 179399 h 237203"/>
              <a:gd name="connsiteX6" fmla="*/ 79396 w 266773"/>
              <a:gd name="connsiteY6" fmla="*/ 92087 h 237203"/>
              <a:gd name="connsiteX7" fmla="*/ 266721 w 266773"/>
              <a:gd name="connsiteY7" fmla="*/ 12 h 237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73" h="237203">
                <a:moveTo>
                  <a:pt x="266721" y="12"/>
                </a:moveTo>
                <a:cubicBezTo>
                  <a:pt x="269896" y="-1046"/>
                  <a:pt x="129402" y="66687"/>
                  <a:pt x="98446" y="85737"/>
                </a:cubicBezTo>
                <a:cubicBezTo>
                  <a:pt x="67490" y="104787"/>
                  <a:pt x="93684" y="91558"/>
                  <a:pt x="80984" y="114312"/>
                </a:cubicBezTo>
                <a:cubicBezTo>
                  <a:pt x="68284" y="137066"/>
                  <a:pt x="35740" y="202683"/>
                  <a:pt x="22246" y="222262"/>
                </a:cubicBezTo>
                <a:cubicBezTo>
                  <a:pt x="8752" y="241841"/>
                  <a:pt x="-508" y="238931"/>
                  <a:pt x="21" y="231787"/>
                </a:cubicBezTo>
                <a:cubicBezTo>
                  <a:pt x="550" y="224643"/>
                  <a:pt x="12192" y="202682"/>
                  <a:pt x="25421" y="179399"/>
                </a:cubicBezTo>
                <a:cubicBezTo>
                  <a:pt x="38650" y="156116"/>
                  <a:pt x="41031" y="122514"/>
                  <a:pt x="79396" y="92087"/>
                </a:cubicBezTo>
                <a:cubicBezTo>
                  <a:pt x="117761" y="61660"/>
                  <a:pt x="263546" y="1070"/>
                  <a:pt x="266721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: 図形 1159">
            <a:extLst>
              <a:ext uri="{FF2B5EF4-FFF2-40B4-BE49-F238E27FC236}">
                <a16:creationId xmlns:a16="http://schemas.microsoft.com/office/drawing/2014/main" id="{144BE6FD-634D-4740-882A-AF3106A17FB1}"/>
              </a:ext>
            </a:extLst>
          </p:cNvPr>
          <p:cNvSpPr/>
          <p:nvPr/>
        </p:nvSpPr>
        <p:spPr>
          <a:xfrm>
            <a:off x="4035122" y="4665657"/>
            <a:ext cx="151481" cy="105302"/>
          </a:xfrm>
          <a:custGeom>
            <a:avLst/>
            <a:gdLst>
              <a:gd name="connsiteX0" fmla="*/ 303 w 151481"/>
              <a:gd name="connsiteY0" fmla="*/ 12706 h 105302"/>
              <a:gd name="connsiteX1" fmla="*/ 79678 w 151481"/>
              <a:gd name="connsiteY1" fmla="*/ 6 h 105302"/>
              <a:gd name="connsiteX2" fmla="*/ 116191 w 151481"/>
              <a:gd name="connsiteY2" fmla="*/ 14293 h 105302"/>
              <a:gd name="connsiteX3" fmla="*/ 143178 w 151481"/>
              <a:gd name="connsiteY3" fmla="*/ 52393 h 105302"/>
              <a:gd name="connsiteX4" fmla="*/ 149528 w 151481"/>
              <a:gd name="connsiteY4" fmla="*/ 104781 h 105302"/>
              <a:gd name="connsiteX5" fmla="*/ 147941 w 151481"/>
              <a:gd name="connsiteY5" fmla="*/ 76206 h 105302"/>
              <a:gd name="connsiteX6" fmla="*/ 111428 w 151481"/>
              <a:gd name="connsiteY6" fmla="*/ 26993 h 105302"/>
              <a:gd name="connsiteX7" fmla="*/ 303 w 151481"/>
              <a:gd name="connsiteY7" fmla="*/ 12706 h 10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1481" h="105302">
                <a:moveTo>
                  <a:pt x="303" y="12706"/>
                </a:moveTo>
                <a:cubicBezTo>
                  <a:pt x="-4989" y="8208"/>
                  <a:pt x="60363" y="-259"/>
                  <a:pt x="79678" y="6"/>
                </a:cubicBezTo>
                <a:cubicBezTo>
                  <a:pt x="98993" y="270"/>
                  <a:pt x="105608" y="5562"/>
                  <a:pt x="116191" y="14293"/>
                </a:cubicBezTo>
                <a:cubicBezTo>
                  <a:pt x="126774" y="23024"/>
                  <a:pt x="137622" y="37312"/>
                  <a:pt x="143178" y="52393"/>
                </a:cubicBezTo>
                <a:cubicBezTo>
                  <a:pt x="148734" y="67474"/>
                  <a:pt x="148734" y="100812"/>
                  <a:pt x="149528" y="104781"/>
                </a:cubicBezTo>
                <a:cubicBezTo>
                  <a:pt x="150322" y="108750"/>
                  <a:pt x="154291" y="89171"/>
                  <a:pt x="147941" y="76206"/>
                </a:cubicBezTo>
                <a:cubicBezTo>
                  <a:pt x="141591" y="63241"/>
                  <a:pt x="129949" y="37576"/>
                  <a:pt x="111428" y="26993"/>
                </a:cubicBezTo>
                <a:cubicBezTo>
                  <a:pt x="92907" y="16410"/>
                  <a:pt x="5595" y="17204"/>
                  <a:pt x="303" y="127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: 図形 1160">
            <a:extLst>
              <a:ext uri="{FF2B5EF4-FFF2-40B4-BE49-F238E27FC236}">
                <a16:creationId xmlns:a16="http://schemas.microsoft.com/office/drawing/2014/main" id="{726097BC-786D-4F30-ACB0-70E1F09E398E}"/>
              </a:ext>
            </a:extLst>
          </p:cNvPr>
          <p:cNvSpPr/>
          <p:nvPr/>
        </p:nvSpPr>
        <p:spPr>
          <a:xfrm>
            <a:off x="3938236" y="4768820"/>
            <a:ext cx="243270" cy="206930"/>
          </a:xfrm>
          <a:custGeom>
            <a:avLst/>
            <a:gdLst>
              <a:gd name="connsiteX0" fmla="*/ 243239 w 243270"/>
              <a:gd name="connsiteY0" fmla="*/ 30 h 206930"/>
              <a:gd name="connsiteX1" fmla="*/ 127352 w 243270"/>
              <a:gd name="connsiteY1" fmla="*/ 57180 h 206930"/>
              <a:gd name="connsiteX2" fmla="*/ 79727 w 243270"/>
              <a:gd name="connsiteY2" fmla="*/ 96868 h 206930"/>
              <a:gd name="connsiteX3" fmla="*/ 352 w 243270"/>
              <a:gd name="connsiteY3" fmla="*/ 206405 h 206930"/>
              <a:gd name="connsiteX4" fmla="*/ 52739 w 243270"/>
              <a:gd name="connsiteY4" fmla="*/ 136555 h 206930"/>
              <a:gd name="connsiteX5" fmla="*/ 103539 w 243270"/>
              <a:gd name="connsiteY5" fmla="*/ 93693 h 206930"/>
              <a:gd name="connsiteX6" fmla="*/ 138464 w 243270"/>
              <a:gd name="connsiteY6" fmla="*/ 65118 h 206930"/>
              <a:gd name="connsiteX7" fmla="*/ 243239 w 243270"/>
              <a:gd name="connsiteY7" fmla="*/ 30 h 206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270" h="206930">
                <a:moveTo>
                  <a:pt x="243239" y="30"/>
                </a:moveTo>
                <a:cubicBezTo>
                  <a:pt x="241387" y="-1293"/>
                  <a:pt x="154604" y="41040"/>
                  <a:pt x="127352" y="57180"/>
                </a:cubicBezTo>
                <a:cubicBezTo>
                  <a:pt x="100100" y="73320"/>
                  <a:pt x="100894" y="71997"/>
                  <a:pt x="79727" y="96868"/>
                </a:cubicBezTo>
                <a:cubicBezTo>
                  <a:pt x="58560" y="121739"/>
                  <a:pt x="4850" y="199791"/>
                  <a:pt x="352" y="206405"/>
                </a:cubicBezTo>
                <a:cubicBezTo>
                  <a:pt x="-4146" y="213019"/>
                  <a:pt x="35541" y="155340"/>
                  <a:pt x="52739" y="136555"/>
                </a:cubicBezTo>
                <a:cubicBezTo>
                  <a:pt x="69937" y="117770"/>
                  <a:pt x="89252" y="105599"/>
                  <a:pt x="103539" y="93693"/>
                </a:cubicBezTo>
                <a:cubicBezTo>
                  <a:pt x="117826" y="81787"/>
                  <a:pt x="113328" y="79406"/>
                  <a:pt x="138464" y="65118"/>
                </a:cubicBezTo>
                <a:cubicBezTo>
                  <a:pt x="163599" y="50831"/>
                  <a:pt x="245091" y="1353"/>
                  <a:pt x="243239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: 図形 1161">
            <a:extLst>
              <a:ext uri="{FF2B5EF4-FFF2-40B4-BE49-F238E27FC236}">
                <a16:creationId xmlns:a16="http://schemas.microsoft.com/office/drawing/2014/main" id="{1E9E1B8C-2234-4F5D-B154-75C1A905AD71}"/>
              </a:ext>
            </a:extLst>
          </p:cNvPr>
          <p:cNvSpPr/>
          <p:nvPr/>
        </p:nvSpPr>
        <p:spPr>
          <a:xfrm>
            <a:off x="3727215" y="4934423"/>
            <a:ext cx="88415" cy="194622"/>
          </a:xfrm>
          <a:custGeom>
            <a:avLst/>
            <a:gdLst>
              <a:gd name="connsiteX0" fmla="*/ 87548 w 88415"/>
              <a:gd name="connsiteY0" fmla="*/ 1115 h 194622"/>
              <a:gd name="connsiteX1" fmla="*/ 54210 w 88415"/>
              <a:gd name="connsiteY1" fmla="*/ 77315 h 194622"/>
              <a:gd name="connsiteX2" fmla="*/ 1823 w 88415"/>
              <a:gd name="connsiteY2" fmla="*/ 193202 h 194622"/>
              <a:gd name="connsiteX3" fmla="*/ 19285 w 88415"/>
              <a:gd name="connsiteY3" fmla="*/ 134465 h 194622"/>
              <a:gd name="connsiteX4" fmla="*/ 87548 w 88415"/>
              <a:gd name="connsiteY4" fmla="*/ 1115 h 194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415" h="194622">
                <a:moveTo>
                  <a:pt x="87548" y="1115"/>
                </a:moveTo>
                <a:cubicBezTo>
                  <a:pt x="93369" y="-8410"/>
                  <a:pt x="68497" y="45301"/>
                  <a:pt x="54210" y="77315"/>
                </a:cubicBezTo>
                <a:cubicBezTo>
                  <a:pt x="39923" y="109329"/>
                  <a:pt x="7644" y="183677"/>
                  <a:pt x="1823" y="193202"/>
                </a:cubicBezTo>
                <a:cubicBezTo>
                  <a:pt x="-3998" y="202727"/>
                  <a:pt x="4733" y="162246"/>
                  <a:pt x="19285" y="134465"/>
                </a:cubicBezTo>
                <a:cubicBezTo>
                  <a:pt x="33837" y="106684"/>
                  <a:pt x="81727" y="10640"/>
                  <a:pt x="87548" y="1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: 図形 1162">
            <a:extLst>
              <a:ext uri="{FF2B5EF4-FFF2-40B4-BE49-F238E27FC236}">
                <a16:creationId xmlns:a16="http://schemas.microsoft.com/office/drawing/2014/main" id="{C57A8922-1C9B-441B-A986-83FC94A9E2F2}"/>
              </a:ext>
            </a:extLst>
          </p:cNvPr>
          <p:cNvSpPr/>
          <p:nvPr/>
        </p:nvSpPr>
        <p:spPr>
          <a:xfrm>
            <a:off x="3847855" y="4894238"/>
            <a:ext cx="81374" cy="99077"/>
          </a:xfrm>
          <a:custGeom>
            <a:avLst/>
            <a:gdLst>
              <a:gd name="connsiteX0" fmla="*/ 81208 w 81374"/>
              <a:gd name="connsiteY0" fmla="*/ 25 h 99077"/>
              <a:gd name="connsiteX1" fmla="*/ 24058 w 81374"/>
              <a:gd name="connsiteY1" fmla="*/ 47650 h 99077"/>
              <a:gd name="connsiteX2" fmla="*/ 22470 w 81374"/>
              <a:gd name="connsiteY2" fmla="*/ 98450 h 99077"/>
              <a:gd name="connsiteX3" fmla="*/ 6595 w 81374"/>
              <a:gd name="connsiteY3" fmla="*/ 74637 h 99077"/>
              <a:gd name="connsiteX4" fmla="*/ 3420 w 81374"/>
              <a:gd name="connsiteY4" fmla="*/ 54000 h 99077"/>
              <a:gd name="connsiteX5" fmla="*/ 81208 w 81374"/>
              <a:gd name="connsiteY5" fmla="*/ 25 h 99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74" h="99077">
                <a:moveTo>
                  <a:pt x="81208" y="25"/>
                </a:moveTo>
                <a:cubicBezTo>
                  <a:pt x="84647" y="-1033"/>
                  <a:pt x="33848" y="31246"/>
                  <a:pt x="24058" y="47650"/>
                </a:cubicBezTo>
                <a:cubicBezTo>
                  <a:pt x="14268" y="64054"/>
                  <a:pt x="25380" y="93952"/>
                  <a:pt x="22470" y="98450"/>
                </a:cubicBezTo>
                <a:cubicBezTo>
                  <a:pt x="19559" y="102948"/>
                  <a:pt x="9770" y="82045"/>
                  <a:pt x="6595" y="74637"/>
                </a:cubicBezTo>
                <a:cubicBezTo>
                  <a:pt x="3420" y="67229"/>
                  <a:pt x="-4517" y="65906"/>
                  <a:pt x="3420" y="54000"/>
                </a:cubicBezTo>
                <a:cubicBezTo>
                  <a:pt x="11357" y="42094"/>
                  <a:pt x="77769" y="1083"/>
                  <a:pt x="81208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: 図形 1163">
            <a:extLst>
              <a:ext uri="{FF2B5EF4-FFF2-40B4-BE49-F238E27FC236}">
                <a16:creationId xmlns:a16="http://schemas.microsoft.com/office/drawing/2014/main" id="{7E3A0951-6D2A-4066-B35C-6EA640761EF2}"/>
              </a:ext>
            </a:extLst>
          </p:cNvPr>
          <p:cNvSpPr/>
          <p:nvPr/>
        </p:nvSpPr>
        <p:spPr>
          <a:xfrm>
            <a:off x="4167163" y="4768045"/>
            <a:ext cx="92360" cy="162739"/>
          </a:xfrm>
          <a:custGeom>
            <a:avLst/>
            <a:gdLst>
              <a:gd name="connsiteX0" fmla="*/ 87337 w 92360"/>
              <a:gd name="connsiteY0" fmla="*/ 162730 h 162739"/>
              <a:gd name="connsiteX1" fmla="*/ 90512 w 92360"/>
              <a:gd name="connsiteY1" fmla="*/ 45255 h 162739"/>
              <a:gd name="connsiteX2" fmla="*/ 60350 w 92360"/>
              <a:gd name="connsiteY2" fmla="*/ 8743 h 162739"/>
              <a:gd name="connsiteX3" fmla="*/ 41300 w 92360"/>
              <a:gd name="connsiteY3" fmla="*/ 805 h 162739"/>
              <a:gd name="connsiteX4" fmla="*/ 25 w 92360"/>
              <a:gd name="connsiteY4" fmla="*/ 805 h 162739"/>
              <a:gd name="connsiteX5" fmla="*/ 47650 w 92360"/>
              <a:gd name="connsiteY5" fmla="*/ 5568 h 162739"/>
              <a:gd name="connsiteX6" fmla="*/ 73050 w 92360"/>
              <a:gd name="connsiteY6" fmla="*/ 51605 h 162739"/>
              <a:gd name="connsiteX7" fmla="*/ 87337 w 92360"/>
              <a:gd name="connsiteY7" fmla="*/ 162730 h 162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360" h="162739">
                <a:moveTo>
                  <a:pt x="87337" y="162730"/>
                </a:moveTo>
                <a:cubicBezTo>
                  <a:pt x="90247" y="161672"/>
                  <a:pt x="95010" y="70919"/>
                  <a:pt x="90512" y="45255"/>
                </a:cubicBezTo>
                <a:cubicBezTo>
                  <a:pt x="86014" y="19591"/>
                  <a:pt x="68552" y="16151"/>
                  <a:pt x="60350" y="8743"/>
                </a:cubicBezTo>
                <a:cubicBezTo>
                  <a:pt x="52148" y="1335"/>
                  <a:pt x="51354" y="2128"/>
                  <a:pt x="41300" y="805"/>
                </a:cubicBezTo>
                <a:cubicBezTo>
                  <a:pt x="31246" y="-518"/>
                  <a:pt x="-1033" y="11"/>
                  <a:pt x="25" y="805"/>
                </a:cubicBezTo>
                <a:cubicBezTo>
                  <a:pt x="1083" y="1599"/>
                  <a:pt x="35479" y="-2899"/>
                  <a:pt x="47650" y="5568"/>
                </a:cubicBezTo>
                <a:cubicBezTo>
                  <a:pt x="59821" y="14035"/>
                  <a:pt x="67229" y="28322"/>
                  <a:pt x="73050" y="51605"/>
                </a:cubicBezTo>
                <a:cubicBezTo>
                  <a:pt x="78871" y="74888"/>
                  <a:pt x="84427" y="163788"/>
                  <a:pt x="87337" y="1627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: 図形 1164">
            <a:extLst>
              <a:ext uri="{FF2B5EF4-FFF2-40B4-BE49-F238E27FC236}">
                <a16:creationId xmlns:a16="http://schemas.microsoft.com/office/drawing/2014/main" id="{775B09C4-9554-46DE-9C0D-E9688E44336F}"/>
              </a:ext>
            </a:extLst>
          </p:cNvPr>
          <p:cNvSpPr/>
          <p:nvPr/>
        </p:nvSpPr>
        <p:spPr>
          <a:xfrm>
            <a:off x="4092517" y="5124318"/>
            <a:ext cx="92452" cy="138326"/>
          </a:xfrm>
          <a:custGeom>
            <a:avLst/>
            <a:gdLst>
              <a:gd name="connsiteX0" fmla="*/ 58 w 92452"/>
              <a:gd name="connsiteY0" fmla="*/ 138245 h 138326"/>
              <a:gd name="connsiteX1" fmla="*/ 34983 w 92452"/>
              <a:gd name="connsiteY1" fmla="*/ 60457 h 138326"/>
              <a:gd name="connsiteX2" fmla="*/ 52446 w 92452"/>
              <a:gd name="connsiteY2" fmla="*/ 31882 h 138326"/>
              <a:gd name="connsiteX3" fmla="*/ 92133 w 92452"/>
              <a:gd name="connsiteY3" fmla="*/ 132 h 138326"/>
              <a:gd name="connsiteX4" fmla="*/ 28633 w 92452"/>
              <a:gd name="connsiteY4" fmla="*/ 44582 h 138326"/>
              <a:gd name="connsiteX5" fmla="*/ 58 w 92452"/>
              <a:gd name="connsiteY5" fmla="*/ 138245 h 138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52" h="138326">
                <a:moveTo>
                  <a:pt x="58" y="138245"/>
                </a:moveTo>
                <a:cubicBezTo>
                  <a:pt x="1116" y="140891"/>
                  <a:pt x="26252" y="78184"/>
                  <a:pt x="34983" y="60457"/>
                </a:cubicBezTo>
                <a:cubicBezTo>
                  <a:pt x="43714" y="42730"/>
                  <a:pt x="42921" y="41936"/>
                  <a:pt x="52446" y="31882"/>
                </a:cubicBezTo>
                <a:cubicBezTo>
                  <a:pt x="61971" y="21828"/>
                  <a:pt x="96102" y="-1985"/>
                  <a:pt x="92133" y="132"/>
                </a:cubicBezTo>
                <a:cubicBezTo>
                  <a:pt x="88164" y="2249"/>
                  <a:pt x="44773" y="22621"/>
                  <a:pt x="28633" y="44582"/>
                </a:cubicBezTo>
                <a:cubicBezTo>
                  <a:pt x="12493" y="66543"/>
                  <a:pt x="-1000" y="135599"/>
                  <a:pt x="58" y="138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: 図形 1165">
            <a:extLst>
              <a:ext uri="{FF2B5EF4-FFF2-40B4-BE49-F238E27FC236}">
                <a16:creationId xmlns:a16="http://schemas.microsoft.com/office/drawing/2014/main" id="{4DD4542C-BB50-4CCA-BF05-40A814403B2C}"/>
              </a:ext>
            </a:extLst>
          </p:cNvPr>
          <p:cNvSpPr/>
          <p:nvPr/>
        </p:nvSpPr>
        <p:spPr>
          <a:xfrm>
            <a:off x="4195462" y="4914578"/>
            <a:ext cx="96326" cy="188314"/>
          </a:xfrm>
          <a:custGeom>
            <a:avLst/>
            <a:gdLst>
              <a:gd name="connsiteX0" fmla="*/ 36813 w 96326"/>
              <a:gd name="connsiteY0" fmla="*/ 322 h 188314"/>
              <a:gd name="connsiteX1" fmla="*/ 90788 w 96326"/>
              <a:gd name="connsiteY1" fmla="*/ 62235 h 188314"/>
              <a:gd name="connsiteX2" fmla="*/ 93963 w 96326"/>
              <a:gd name="connsiteY2" fmla="*/ 105097 h 188314"/>
              <a:gd name="connsiteX3" fmla="*/ 92376 w 96326"/>
              <a:gd name="connsiteY3" fmla="*/ 128910 h 188314"/>
              <a:gd name="connsiteX4" fmla="*/ 47926 w 96326"/>
              <a:gd name="connsiteY4" fmla="*/ 160660 h 188314"/>
              <a:gd name="connsiteX5" fmla="*/ 301 w 96326"/>
              <a:gd name="connsiteY5" fmla="*/ 187647 h 188314"/>
              <a:gd name="connsiteX6" fmla="*/ 71738 w 96326"/>
              <a:gd name="connsiteY6" fmla="*/ 132085 h 188314"/>
              <a:gd name="connsiteX7" fmla="*/ 93963 w 96326"/>
              <a:gd name="connsiteY7" fmla="*/ 90810 h 188314"/>
              <a:gd name="connsiteX8" fmla="*/ 36813 w 96326"/>
              <a:gd name="connsiteY8" fmla="*/ 322 h 18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326" h="188314">
                <a:moveTo>
                  <a:pt x="36813" y="322"/>
                </a:moveTo>
                <a:cubicBezTo>
                  <a:pt x="36284" y="-4441"/>
                  <a:pt x="81263" y="44773"/>
                  <a:pt x="90788" y="62235"/>
                </a:cubicBezTo>
                <a:cubicBezTo>
                  <a:pt x="100313" y="79698"/>
                  <a:pt x="93698" y="93985"/>
                  <a:pt x="93963" y="105097"/>
                </a:cubicBezTo>
                <a:cubicBezTo>
                  <a:pt x="94228" y="116209"/>
                  <a:pt x="100049" y="119650"/>
                  <a:pt x="92376" y="128910"/>
                </a:cubicBezTo>
                <a:cubicBezTo>
                  <a:pt x="84703" y="138170"/>
                  <a:pt x="63272" y="150871"/>
                  <a:pt x="47926" y="160660"/>
                </a:cubicBezTo>
                <a:cubicBezTo>
                  <a:pt x="32580" y="170449"/>
                  <a:pt x="-3668" y="192409"/>
                  <a:pt x="301" y="187647"/>
                </a:cubicBezTo>
                <a:cubicBezTo>
                  <a:pt x="4270" y="182885"/>
                  <a:pt x="56128" y="148224"/>
                  <a:pt x="71738" y="132085"/>
                </a:cubicBezTo>
                <a:cubicBezTo>
                  <a:pt x="87348" y="115946"/>
                  <a:pt x="100313" y="111712"/>
                  <a:pt x="93963" y="90810"/>
                </a:cubicBezTo>
                <a:cubicBezTo>
                  <a:pt x="87613" y="69908"/>
                  <a:pt x="37342" y="5085"/>
                  <a:pt x="36813" y="3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: 図形 1166">
            <a:extLst>
              <a:ext uri="{FF2B5EF4-FFF2-40B4-BE49-F238E27FC236}">
                <a16:creationId xmlns:a16="http://schemas.microsoft.com/office/drawing/2014/main" id="{0F4276C4-BF87-4416-B8E5-A77602567528}"/>
              </a:ext>
            </a:extLst>
          </p:cNvPr>
          <p:cNvSpPr/>
          <p:nvPr/>
        </p:nvSpPr>
        <p:spPr>
          <a:xfrm>
            <a:off x="4117945" y="4912854"/>
            <a:ext cx="109760" cy="105393"/>
          </a:xfrm>
          <a:custGeom>
            <a:avLst/>
            <a:gdLst>
              <a:gd name="connsiteX0" fmla="*/ 109568 w 109760"/>
              <a:gd name="connsiteY0" fmla="*/ 8396 h 105393"/>
              <a:gd name="connsiteX1" fmla="*/ 19080 w 109760"/>
              <a:gd name="connsiteY1" fmla="*/ 60784 h 105393"/>
              <a:gd name="connsiteX2" fmla="*/ 30 w 109760"/>
              <a:gd name="connsiteY2" fmla="*/ 105234 h 105393"/>
              <a:gd name="connsiteX3" fmla="*/ 20668 w 109760"/>
              <a:gd name="connsiteY3" fmla="*/ 44909 h 105393"/>
              <a:gd name="connsiteX4" fmla="*/ 42893 w 109760"/>
              <a:gd name="connsiteY4" fmla="*/ 5221 h 105393"/>
              <a:gd name="connsiteX5" fmla="*/ 109568 w 109760"/>
              <a:gd name="connsiteY5" fmla="*/ 8396 h 105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60" h="105393">
                <a:moveTo>
                  <a:pt x="109568" y="8396"/>
                </a:moveTo>
                <a:cubicBezTo>
                  <a:pt x="105599" y="17656"/>
                  <a:pt x="37336" y="44644"/>
                  <a:pt x="19080" y="60784"/>
                </a:cubicBezTo>
                <a:cubicBezTo>
                  <a:pt x="824" y="76924"/>
                  <a:pt x="-235" y="107880"/>
                  <a:pt x="30" y="105234"/>
                </a:cubicBezTo>
                <a:cubicBezTo>
                  <a:pt x="295" y="102588"/>
                  <a:pt x="13524" y="61578"/>
                  <a:pt x="20668" y="44909"/>
                </a:cubicBezTo>
                <a:cubicBezTo>
                  <a:pt x="27812" y="28240"/>
                  <a:pt x="30987" y="13688"/>
                  <a:pt x="42893" y="5221"/>
                </a:cubicBezTo>
                <a:cubicBezTo>
                  <a:pt x="54799" y="-3246"/>
                  <a:pt x="113537" y="-864"/>
                  <a:pt x="109568" y="83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: 図形 1167">
            <a:extLst>
              <a:ext uri="{FF2B5EF4-FFF2-40B4-BE49-F238E27FC236}">
                <a16:creationId xmlns:a16="http://schemas.microsoft.com/office/drawing/2014/main" id="{D3749DFC-52B2-4E09-98E7-BC852B12320A}"/>
              </a:ext>
            </a:extLst>
          </p:cNvPr>
          <p:cNvSpPr/>
          <p:nvPr/>
        </p:nvSpPr>
        <p:spPr>
          <a:xfrm>
            <a:off x="2095243" y="3071262"/>
            <a:ext cx="289237" cy="88798"/>
          </a:xfrm>
          <a:custGeom>
            <a:avLst/>
            <a:gdLst>
              <a:gd name="connsiteX0" fmla="*/ 289182 w 289237"/>
              <a:gd name="connsiteY0" fmla="*/ 83101 h 88798"/>
              <a:gd name="connsiteX1" fmla="*/ 228857 w 289237"/>
              <a:gd name="connsiteY1" fmla="*/ 11663 h 88798"/>
              <a:gd name="connsiteX2" fmla="*/ 185995 w 289237"/>
              <a:gd name="connsiteY2" fmla="*/ 551 h 88798"/>
              <a:gd name="connsiteX3" fmla="*/ 133607 w 289237"/>
              <a:gd name="connsiteY3" fmla="*/ 16426 h 88798"/>
              <a:gd name="connsiteX4" fmla="*/ 32007 w 289237"/>
              <a:gd name="connsiteY4" fmla="*/ 18013 h 88798"/>
              <a:gd name="connsiteX5" fmla="*/ 147895 w 289237"/>
              <a:gd name="connsiteY5" fmla="*/ 10076 h 88798"/>
              <a:gd name="connsiteX6" fmla="*/ 9782 w 289237"/>
              <a:gd name="connsiteY6" fmla="*/ 46588 h 88798"/>
              <a:gd name="connsiteX7" fmla="*/ 68520 w 289237"/>
              <a:gd name="connsiteY7" fmla="*/ 41826 h 88798"/>
              <a:gd name="connsiteX8" fmla="*/ 257 w 289237"/>
              <a:gd name="connsiteY8" fmla="*/ 87863 h 88798"/>
              <a:gd name="connsiteX9" fmla="*/ 49470 w 289237"/>
              <a:gd name="connsiteY9" fmla="*/ 71988 h 88798"/>
              <a:gd name="connsiteX10" fmla="*/ 154245 w 289237"/>
              <a:gd name="connsiteY10" fmla="*/ 62463 h 88798"/>
              <a:gd name="connsiteX11" fmla="*/ 217745 w 289237"/>
              <a:gd name="connsiteY11" fmla="*/ 67226 h 88798"/>
              <a:gd name="connsiteX12" fmla="*/ 289182 w 289237"/>
              <a:gd name="connsiteY12" fmla="*/ 83101 h 88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9237" h="88798">
                <a:moveTo>
                  <a:pt x="289182" y="83101"/>
                </a:moveTo>
                <a:cubicBezTo>
                  <a:pt x="291034" y="73841"/>
                  <a:pt x="246055" y="25421"/>
                  <a:pt x="228857" y="11663"/>
                </a:cubicBezTo>
                <a:cubicBezTo>
                  <a:pt x="211659" y="-2095"/>
                  <a:pt x="201870" y="-243"/>
                  <a:pt x="185995" y="551"/>
                </a:cubicBezTo>
                <a:cubicBezTo>
                  <a:pt x="170120" y="1345"/>
                  <a:pt x="159272" y="13516"/>
                  <a:pt x="133607" y="16426"/>
                </a:cubicBezTo>
                <a:cubicBezTo>
                  <a:pt x="107942" y="19336"/>
                  <a:pt x="29626" y="19071"/>
                  <a:pt x="32007" y="18013"/>
                </a:cubicBezTo>
                <a:cubicBezTo>
                  <a:pt x="34388" y="16955"/>
                  <a:pt x="151599" y="5314"/>
                  <a:pt x="147895" y="10076"/>
                </a:cubicBezTo>
                <a:cubicBezTo>
                  <a:pt x="144191" y="14838"/>
                  <a:pt x="23011" y="41296"/>
                  <a:pt x="9782" y="46588"/>
                </a:cubicBezTo>
                <a:cubicBezTo>
                  <a:pt x="-3447" y="51880"/>
                  <a:pt x="70107" y="34947"/>
                  <a:pt x="68520" y="41826"/>
                </a:cubicBezTo>
                <a:cubicBezTo>
                  <a:pt x="66933" y="48705"/>
                  <a:pt x="3432" y="82836"/>
                  <a:pt x="257" y="87863"/>
                </a:cubicBezTo>
                <a:cubicBezTo>
                  <a:pt x="-2918" y="92890"/>
                  <a:pt x="23805" y="76221"/>
                  <a:pt x="49470" y="71988"/>
                </a:cubicBezTo>
                <a:cubicBezTo>
                  <a:pt x="75135" y="67755"/>
                  <a:pt x="126199" y="63257"/>
                  <a:pt x="154245" y="62463"/>
                </a:cubicBezTo>
                <a:cubicBezTo>
                  <a:pt x="182291" y="61669"/>
                  <a:pt x="197637" y="64316"/>
                  <a:pt x="217745" y="67226"/>
                </a:cubicBezTo>
                <a:cubicBezTo>
                  <a:pt x="237853" y="70136"/>
                  <a:pt x="287330" y="92361"/>
                  <a:pt x="289182" y="83101"/>
                </a:cubicBezTo>
                <a:close/>
              </a:path>
            </a:pathLst>
          </a:custGeom>
          <a:solidFill>
            <a:srgbClr val="FFFF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: 図形 1168">
            <a:extLst>
              <a:ext uri="{FF2B5EF4-FFF2-40B4-BE49-F238E27FC236}">
                <a16:creationId xmlns:a16="http://schemas.microsoft.com/office/drawing/2014/main" id="{8AB2BF9B-DD39-4860-A0CD-0B67752C3673}"/>
              </a:ext>
            </a:extLst>
          </p:cNvPr>
          <p:cNvSpPr/>
          <p:nvPr/>
        </p:nvSpPr>
        <p:spPr>
          <a:xfrm>
            <a:off x="2031198" y="3087571"/>
            <a:ext cx="299652" cy="118059"/>
          </a:xfrm>
          <a:custGeom>
            <a:avLst/>
            <a:gdLst>
              <a:gd name="connsiteX0" fmla="*/ 164315 w 299652"/>
              <a:gd name="connsiteY0" fmla="*/ 117 h 118059"/>
              <a:gd name="connsiteX1" fmla="*/ 77002 w 299652"/>
              <a:gd name="connsiteY1" fmla="*/ 19167 h 118059"/>
              <a:gd name="connsiteX2" fmla="*/ 2390 w 299652"/>
              <a:gd name="connsiteY2" fmla="*/ 62029 h 118059"/>
              <a:gd name="connsiteX3" fmla="*/ 18265 w 299652"/>
              <a:gd name="connsiteY3" fmla="*/ 73142 h 118059"/>
              <a:gd name="connsiteX4" fmla="*/ 16677 w 299652"/>
              <a:gd name="connsiteY4" fmla="*/ 117592 h 118059"/>
              <a:gd name="connsiteX5" fmla="*/ 35727 w 299652"/>
              <a:gd name="connsiteY5" fmla="*/ 92192 h 118059"/>
              <a:gd name="connsiteX6" fmla="*/ 289727 w 299652"/>
              <a:gd name="connsiteY6" fmla="*/ 27104 h 118059"/>
              <a:gd name="connsiteX7" fmla="*/ 240515 w 299652"/>
              <a:gd name="connsiteY7" fmla="*/ 27104 h 118059"/>
              <a:gd name="connsiteX8" fmla="*/ 164315 w 299652"/>
              <a:gd name="connsiteY8" fmla="*/ 117 h 118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9652" h="118059">
                <a:moveTo>
                  <a:pt x="164315" y="117"/>
                </a:moveTo>
                <a:cubicBezTo>
                  <a:pt x="137063" y="-1206"/>
                  <a:pt x="103990" y="8848"/>
                  <a:pt x="77002" y="19167"/>
                </a:cubicBezTo>
                <a:cubicBezTo>
                  <a:pt x="50014" y="29486"/>
                  <a:pt x="12179" y="53033"/>
                  <a:pt x="2390" y="62029"/>
                </a:cubicBezTo>
                <a:cubicBezTo>
                  <a:pt x="-7399" y="71025"/>
                  <a:pt x="15884" y="63882"/>
                  <a:pt x="18265" y="73142"/>
                </a:cubicBezTo>
                <a:cubicBezTo>
                  <a:pt x="20646" y="82403"/>
                  <a:pt x="13767" y="114417"/>
                  <a:pt x="16677" y="117592"/>
                </a:cubicBezTo>
                <a:cubicBezTo>
                  <a:pt x="19587" y="120767"/>
                  <a:pt x="-9781" y="107273"/>
                  <a:pt x="35727" y="92192"/>
                </a:cubicBezTo>
                <a:cubicBezTo>
                  <a:pt x="81235" y="77111"/>
                  <a:pt x="255596" y="37952"/>
                  <a:pt x="289727" y="27104"/>
                </a:cubicBezTo>
                <a:cubicBezTo>
                  <a:pt x="323858" y="16256"/>
                  <a:pt x="260623" y="29485"/>
                  <a:pt x="240515" y="27104"/>
                </a:cubicBezTo>
                <a:cubicBezTo>
                  <a:pt x="220407" y="24723"/>
                  <a:pt x="191567" y="1440"/>
                  <a:pt x="164315" y="117"/>
                </a:cubicBezTo>
                <a:close/>
              </a:path>
            </a:pathLst>
          </a:custGeom>
          <a:solidFill>
            <a:srgbClr val="FFFF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: 図形 1169">
            <a:extLst>
              <a:ext uri="{FF2B5EF4-FFF2-40B4-BE49-F238E27FC236}">
                <a16:creationId xmlns:a16="http://schemas.microsoft.com/office/drawing/2014/main" id="{ACB1A55D-8C0A-4F30-9512-A0B4011A8D15}"/>
              </a:ext>
            </a:extLst>
          </p:cNvPr>
          <p:cNvSpPr/>
          <p:nvPr/>
        </p:nvSpPr>
        <p:spPr>
          <a:xfrm>
            <a:off x="2663316" y="3053929"/>
            <a:ext cx="295816" cy="49638"/>
          </a:xfrm>
          <a:custGeom>
            <a:avLst/>
            <a:gdLst>
              <a:gd name="connsiteX0" fmla="*/ 509 w 295816"/>
              <a:gd name="connsiteY0" fmla="*/ 36934 h 49638"/>
              <a:gd name="connsiteX1" fmla="*/ 59247 w 295816"/>
              <a:gd name="connsiteY1" fmla="*/ 3596 h 49638"/>
              <a:gd name="connsiteX2" fmla="*/ 162434 w 295816"/>
              <a:gd name="connsiteY2" fmla="*/ 3596 h 49638"/>
              <a:gd name="connsiteX3" fmla="*/ 294197 w 295816"/>
              <a:gd name="connsiteY3" fmla="*/ 27409 h 49638"/>
              <a:gd name="connsiteX4" fmla="*/ 233872 w 295816"/>
              <a:gd name="connsiteY4" fmla="*/ 30584 h 49638"/>
              <a:gd name="connsiteX5" fmla="*/ 203709 w 295816"/>
              <a:gd name="connsiteY5" fmla="*/ 44871 h 49638"/>
              <a:gd name="connsiteX6" fmla="*/ 289434 w 295816"/>
              <a:gd name="connsiteY6" fmla="*/ 32171 h 49638"/>
              <a:gd name="connsiteX7" fmla="*/ 184659 w 295816"/>
              <a:gd name="connsiteY7" fmla="*/ 49634 h 49638"/>
              <a:gd name="connsiteX8" fmla="*/ 130684 w 295816"/>
              <a:gd name="connsiteY8" fmla="*/ 33759 h 49638"/>
              <a:gd name="connsiteX9" fmla="*/ 90997 w 295816"/>
              <a:gd name="connsiteY9" fmla="*/ 25821 h 49638"/>
              <a:gd name="connsiteX10" fmla="*/ 509 w 295816"/>
              <a:gd name="connsiteY10" fmla="*/ 36934 h 49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816" h="49638">
                <a:moveTo>
                  <a:pt x="509" y="36934"/>
                </a:moveTo>
                <a:cubicBezTo>
                  <a:pt x="-4783" y="33230"/>
                  <a:pt x="32260" y="9152"/>
                  <a:pt x="59247" y="3596"/>
                </a:cubicBezTo>
                <a:cubicBezTo>
                  <a:pt x="86234" y="-1960"/>
                  <a:pt x="123276" y="-373"/>
                  <a:pt x="162434" y="3596"/>
                </a:cubicBezTo>
                <a:cubicBezTo>
                  <a:pt x="201592" y="7565"/>
                  <a:pt x="282291" y="22911"/>
                  <a:pt x="294197" y="27409"/>
                </a:cubicBezTo>
                <a:cubicBezTo>
                  <a:pt x="306103" y="31907"/>
                  <a:pt x="248953" y="27674"/>
                  <a:pt x="233872" y="30584"/>
                </a:cubicBezTo>
                <a:cubicBezTo>
                  <a:pt x="218791" y="33494"/>
                  <a:pt x="194449" y="44607"/>
                  <a:pt x="203709" y="44871"/>
                </a:cubicBezTo>
                <a:cubicBezTo>
                  <a:pt x="212969" y="45136"/>
                  <a:pt x="292609" y="31377"/>
                  <a:pt x="289434" y="32171"/>
                </a:cubicBezTo>
                <a:cubicBezTo>
                  <a:pt x="286259" y="32965"/>
                  <a:pt x="211117" y="49369"/>
                  <a:pt x="184659" y="49634"/>
                </a:cubicBezTo>
                <a:cubicBezTo>
                  <a:pt x="158201" y="49899"/>
                  <a:pt x="146294" y="37728"/>
                  <a:pt x="130684" y="33759"/>
                </a:cubicBezTo>
                <a:cubicBezTo>
                  <a:pt x="115074" y="29790"/>
                  <a:pt x="112164" y="21852"/>
                  <a:pt x="90997" y="25821"/>
                </a:cubicBezTo>
                <a:cubicBezTo>
                  <a:pt x="69830" y="29790"/>
                  <a:pt x="5801" y="40638"/>
                  <a:pt x="509" y="36934"/>
                </a:cubicBezTo>
                <a:close/>
              </a:path>
            </a:pathLst>
          </a:custGeom>
          <a:solidFill>
            <a:srgbClr val="FFFF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: 図形 1170">
            <a:extLst>
              <a:ext uri="{FF2B5EF4-FFF2-40B4-BE49-F238E27FC236}">
                <a16:creationId xmlns:a16="http://schemas.microsoft.com/office/drawing/2014/main" id="{2C078818-66E5-4A35-B78D-622E99563883}"/>
              </a:ext>
            </a:extLst>
          </p:cNvPr>
          <p:cNvSpPr/>
          <p:nvPr/>
        </p:nvSpPr>
        <p:spPr>
          <a:xfrm>
            <a:off x="2809876" y="3066926"/>
            <a:ext cx="221258" cy="151283"/>
          </a:xfrm>
          <a:custGeom>
            <a:avLst/>
            <a:gdLst>
              <a:gd name="connsiteX0" fmla="*/ 123824 w 221258"/>
              <a:gd name="connsiteY0" fmla="*/ 1712 h 151283"/>
              <a:gd name="connsiteX1" fmla="*/ 200024 w 221258"/>
              <a:gd name="connsiteY1" fmla="*/ 55687 h 151283"/>
              <a:gd name="connsiteX2" fmla="*/ 214312 w 221258"/>
              <a:gd name="connsiteY2" fmla="*/ 79499 h 151283"/>
              <a:gd name="connsiteX3" fmla="*/ 220662 w 221258"/>
              <a:gd name="connsiteY3" fmla="*/ 150937 h 151283"/>
              <a:gd name="connsiteX4" fmla="*/ 200024 w 221258"/>
              <a:gd name="connsiteY4" fmla="*/ 104899 h 151283"/>
              <a:gd name="connsiteX5" fmla="*/ 173037 w 221258"/>
              <a:gd name="connsiteY5" fmla="*/ 63624 h 151283"/>
              <a:gd name="connsiteX6" fmla="*/ 28574 w 221258"/>
              <a:gd name="connsiteY6" fmla="*/ 19174 h 151283"/>
              <a:gd name="connsiteX7" fmla="*/ 7937 w 221258"/>
              <a:gd name="connsiteY7" fmla="*/ 12824 h 151283"/>
              <a:gd name="connsiteX8" fmla="*/ 123824 w 221258"/>
              <a:gd name="connsiteY8" fmla="*/ 1712 h 151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1258" h="151283">
                <a:moveTo>
                  <a:pt x="123824" y="1712"/>
                </a:moveTo>
                <a:cubicBezTo>
                  <a:pt x="155839" y="8856"/>
                  <a:pt x="184943" y="42722"/>
                  <a:pt x="200024" y="55687"/>
                </a:cubicBezTo>
                <a:cubicBezTo>
                  <a:pt x="215105" y="68652"/>
                  <a:pt x="210872" y="63624"/>
                  <a:pt x="214312" y="79499"/>
                </a:cubicBezTo>
                <a:cubicBezTo>
                  <a:pt x="217752" y="95374"/>
                  <a:pt x="223043" y="146704"/>
                  <a:pt x="220662" y="150937"/>
                </a:cubicBezTo>
                <a:cubicBezTo>
                  <a:pt x="218281" y="155170"/>
                  <a:pt x="207962" y="119451"/>
                  <a:pt x="200024" y="104899"/>
                </a:cubicBezTo>
                <a:cubicBezTo>
                  <a:pt x="192086" y="90347"/>
                  <a:pt x="201612" y="77911"/>
                  <a:pt x="173037" y="63624"/>
                </a:cubicBezTo>
                <a:cubicBezTo>
                  <a:pt x="144462" y="49337"/>
                  <a:pt x="56091" y="27641"/>
                  <a:pt x="28574" y="19174"/>
                </a:cubicBezTo>
                <a:cubicBezTo>
                  <a:pt x="1057" y="10707"/>
                  <a:pt x="-8203" y="13618"/>
                  <a:pt x="7937" y="12824"/>
                </a:cubicBezTo>
                <a:cubicBezTo>
                  <a:pt x="24077" y="12030"/>
                  <a:pt x="91809" y="-5432"/>
                  <a:pt x="123824" y="1712"/>
                </a:cubicBezTo>
                <a:close/>
              </a:path>
            </a:pathLst>
          </a:custGeom>
          <a:solidFill>
            <a:srgbClr val="FFFF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: 図形 1171">
            <a:extLst>
              <a:ext uri="{FF2B5EF4-FFF2-40B4-BE49-F238E27FC236}">
                <a16:creationId xmlns:a16="http://schemas.microsoft.com/office/drawing/2014/main" id="{561672C5-5041-4933-A532-48560DD631FE}"/>
              </a:ext>
            </a:extLst>
          </p:cNvPr>
          <p:cNvSpPr/>
          <p:nvPr/>
        </p:nvSpPr>
        <p:spPr>
          <a:xfrm>
            <a:off x="1862824" y="2845680"/>
            <a:ext cx="318564" cy="766314"/>
          </a:xfrm>
          <a:custGeom>
            <a:avLst/>
            <a:gdLst>
              <a:gd name="connsiteX0" fmla="*/ 248551 w 318564"/>
              <a:gd name="connsiteY0" fmla="*/ 108658 h 766314"/>
              <a:gd name="connsiteX1" fmla="*/ 199339 w 318564"/>
              <a:gd name="connsiteY1" fmla="*/ 205495 h 766314"/>
              <a:gd name="connsiteX2" fmla="*/ 173939 w 318564"/>
              <a:gd name="connsiteY2" fmla="*/ 315033 h 766314"/>
              <a:gd name="connsiteX3" fmla="*/ 181876 w 318564"/>
              <a:gd name="connsiteY3" fmla="*/ 475370 h 766314"/>
              <a:gd name="connsiteX4" fmla="*/ 189814 w 318564"/>
              <a:gd name="connsiteY4" fmla="*/ 367420 h 766314"/>
              <a:gd name="connsiteX5" fmla="*/ 126314 w 318564"/>
              <a:gd name="connsiteY5" fmla="*/ 549983 h 766314"/>
              <a:gd name="connsiteX6" fmla="*/ 86626 w 318564"/>
              <a:gd name="connsiteY6" fmla="*/ 765883 h 766314"/>
              <a:gd name="connsiteX7" fmla="*/ 126314 w 318564"/>
              <a:gd name="connsiteY7" fmla="*/ 491245 h 766314"/>
              <a:gd name="connsiteX8" fmla="*/ 2489 w 318564"/>
              <a:gd name="connsiteY8" fmla="*/ 691270 h 766314"/>
              <a:gd name="connsiteX9" fmla="*/ 45351 w 318564"/>
              <a:gd name="connsiteY9" fmla="*/ 500770 h 766314"/>
              <a:gd name="connsiteX10" fmla="*/ 69164 w 318564"/>
              <a:gd name="connsiteY10" fmla="*/ 272170 h 766314"/>
              <a:gd name="connsiteX11" fmla="*/ 137426 w 318564"/>
              <a:gd name="connsiteY11" fmla="*/ 78495 h 766314"/>
              <a:gd name="connsiteX12" fmla="*/ 318401 w 318564"/>
              <a:gd name="connsiteY12" fmla="*/ 2295 h 766314"/>
              <a:gd name="connsiteX13" fmla="*/ 170764 w 318564"/>
              <a:gd name="connsiteY13" fmla="*/ 156283 h 766314"/>
              <a:gd name="connsiteX14" fmla="*/ 248551 w 318564"/>
              <a:gd name="connsiteY14" fmla="*/ 108658 h 766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8564" h="766314">
                <a:moveTo>
                  <a:pt x="248551" y="108658"/>
                </a:moveTo>
                <a:cubicBezTo>
                  <a:pt x="253313" y="116860"/>
                  <a:pt x="211774" y="171099"/>
                  <a:pt x="199339" y="205495"/>
                </a:cubicBezTo>
                <a:cubicBezTo>
                  <a:pt x="186904" y="239891"/>
                  <a:pt x="176849" y="270054"/>
                  <a:pt x="173939" y="315033"/>
                </a:cubicBezTo>
                <a:cubicBezTo>
                  <a:pt x="171028" y="360012"/>
                  <a:pt x="179230" y="466639"/>
                  <a:pt x="181876" y="475370"/>
                </a:cubicBezTo>
                <a:cubicBezTo>
                  <a:pt x="184522" y="484101"/>
                  <a:pt x="199074" y="354985"/>
                  <a:pt x="189814" y="367420"/>
                </a:cubicBezTo>
                <a:cubicBezTo>
                  <a:pt x="180554" y="379855"/>
                  <a:pt x="143512" y="483573"/>
                  <a:pt x="126314" y="549983"/>
                </a:cubicBezTo>
                <a:cubicBezTo>
                  <a:pt x="109116" y="616393"/>
                  <a:pt x="86626" y="775673"/>
                  <a:pt x="86626" y="765883"/>
                </a:cubicBezTo>
                <a:cubicBezTo>
                  <a:pt x="86626" y="756093"/>
                  <a:pt x="140337" y="503680"/>
                  <a:pt x="126314" y="491245"/>
                </a:cubicBezTo>
                <a:cubicBezTo>
                  <a:pt x="112291" y="478810"/>
                  <a:pt x="15983" y="689683"/>
                  <a:pt x="2489" y="691270"/>
                </a:cubicBezTo>
                <a:cubicBezTo>
                  <a:pt x="-11005" y="692857"/>
                  <a:pt x="34239" y="570620"/>
                  <a:pt x="45351" y="500770"/>
                </a:cubicBezTo>
                <a:cubicBezTo>
                  <a:pt x="56463" y="430920"/>
                  <a:pt x="53818" y="342549"/>
                  <a:pt x="69164" y="272170"/>
                </a:cubicBezTo>
                <a:cubicBezTo>
                  <a:pt x="84510" y="201791"/>
                  <a:pt x="95886" y="123474"/>
                  <a:pt x="137426" y="78495"/>
                </a:cubicBezTo>
                <a:cubicBezTo>
                  <a:pt x="178966" y="33516"/>
                  <a:pt x="312845" y="-10670"/>
                  <a:pt x="318401" y="2295"/>
                </a:cubicBezTo>
                <a:cubicBezTo>
                  <a:pt x="323957" y="15260"/>
                  <a:pt x="186374" y="138027"/>
                  <a:pt x="170764" y="156283"/>
                </a:cubicBezTo>
                <a:cubicBezTo>
                  <a:pt x="155154" y="174539"/>
                  <a:pt x="243789" y="100456"/>
                  <a:pt x="248551" y="108658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: 図形 1172">
            <a:extLst>
              <a:ext uri="{FF2B5EF4-FFF2-40B4-BE49-F238E27FC236}">
                <a16:creationId xmlns:a16="http://schemas.microsoft.com/office/drawing/2014/main" id="{ABDFBF7D-06C9-4EA6-B8D3-7423B8635D1F}"/>
              </a:ext>
            </a:extLst>
          </p:cNvPr>
          <p:cNvSpPr/>
          <p:nvPr/>
        </p:nvSpPr>
        <p:spPr>
          <a:xfrm>
            <a:off x="2749490" y="3121002"/>
            <a:ext cx="176623" cy="33400"/>
          </a:xfrm>
          <a:custGeom>
            <a:avLst/>
            <a:gdLst>
              <a:gd name="connsiteX0" fmla="*/ 60 w 176623"/>
              <a:gd name="connsiteY0" fmla="*/ 1611 h 33400"/>
              <a:gd name="connsiteX1" fmla="*/ 98485 w 176623"/>
              <a:gd name="connsiteY1" fmla="*/ 17486 h 33400"/>
              <a:gd name="connsiteX2" fmla="*/ 176273 w 176623"/>
              <a:gd name="connsiteY2" fmla="*/ 33361 h 33400"/>
              <a:gd name="connsiteX3" fmla="*/ 125473 w 176623"/>
              <a:gd name="connsiteY3" fmla="*/ 12723 h 33400"/>
              <a:gd name="connsiteX4" fmla="*/ 84198 w 176623"/>
              <a:gd name="connsiteY4" fmla="*/ 1611 h 33400"/>
              <a:gd name="connsiteX5" fmla="*/ 60 w 176623"/>
              <a:gd name="connsiteY5" fmla="*/ 1611 h 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623" h="33400">
                <a:moveTo>
                  <a:pt x="60" y="1611"/>
                </a:moveTo>
                <a:cubicBezTo>
                  <a:pt x="2441" y="4257"/>
                  <a:pt x="69116" y="12194"/>
                  <a:pt x="98485" y="17486"/>
                </a:cubicBezTo>
                <a:cubicBezTo>
                  <a:pt x="127854" y="22778"/>
                  <a:pt x="171775" y="34155"/>
                  <a:pt x="176273" y="33361"/>
                </a:cubicBezTo>
                <a:cubicBezTo>
                  <a:pt x="180771" y="32567"/>
                  <a:pt x="140819" y="18015"/>
                  <a:pt x="125473" y="12723"/>
                </a:cubicBezTo>
                <a:cubicBezTo>
                  <a:pt x="110127" y="7431"/>
                  <a:pt x="102190" y="3199"/>
                  <a:pt x="84198" y="1611"/>
                </a:cubicBezTo>
                <a:cubicBezTo>
                  <a:pt x="66206" y="23"/>
                  <a:pt x="-2321" y="-1035"/>
                  <a:pt x="60" y="1611"/>
                </a:cubicBezTo>
                <a:close/>
              </a:path>
            </a:pathLst>
          </a:cu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: 図形 1173">
            <a:extLst>
              <a:ext uri="{FF2B5EF4-FFF2-40B4-BE49-F238E27FC236}">
                <a16:creationId xmlns:a16="http://schemas.microsoft.com/office/drawing/2014/main" id="{26452AC0-F4C6-4A03-9E87-E6B5441D152A}"/>
              </a:ext>
            </a:extLst>
          </p:cNvPr>
          <p:cNvSpPr/>
          <p:nvPr/>
        </p:nvSpPr>
        <p:spPr>
          <a:xfrm>
            <a:off x="3972302" y="5106277"/>
            <a:ext cx="85348" cy="45405"/>
          </a:xfrm>
          <a:custGeom>
            <a:avLst/>
            <a:gdLst>
              <a:gd name="connsiteX0" fmla="*/ 85348 w 85348"/>
              <a:gd name="connsiteY0" fmla="*/ 711 h 45405"/>
              <a:gd name="connsiteX1" fmla="*/ 9148 w 85348"/>
              <a:gd name="connsiteY1" fmla="*/ 24523 h 45405"/>
              <a:gd name="connsiteX2" fmla="*/ 1211 w 85348"/>
              <a:gd name="connsiteY2" fmla="*/ 45161 h 45405"/>
              <a:gd name="connsiteX3" fmla="*/ 7561 w 85348"/>
              <a:gd name="connsiteY3" fmla="*/ 10236 h 45405"/>
              <a:gd name="connsiteX4" fmla="*/ 85348 w 85348"/>
              <a:gd name="connsiteY4" fmla="*/ 711 h 45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348" h="45405">
                <a:moveTo>
                  <a:pt x="85348" y="711"/>
                </a:moveTo>
                <a:cubicBezTo>
                  <a:pt x="85612" y="3092"/>
                  <a:pt x="23171" y="17115"/>
                  <a:pt x="9148" y="24523"/>
                </a:cubicBezTo>
                <a:cubicBezTo>
                  <a:pt x="-4875" y="31931"/>
                  <a:pt x="1475" y="47542"/>
                  <a:pt x="1211" y="45161"/>
                </a:cubicBezTo>
                <a:cubicBezTo>
                  <a:pt x="947" y="42780"/>
                  <a:pt x="-3816" y="18438"/>
                  <a:pt x="7561" y="10236"/>
                </a:cubicBezTo>
                <a:cubicBezTo>
                  <a:pt x="18938" y="2034"/>
                  <a:pt x="85084" y="-1670"/>
                  <a:pt x="85348" y="71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: 図形 1174">
            <a:extLst>
              <a:ext uri="{FF2B5EF4-FFF2-40B4-BE49-F238E27FC236}">
                <a16:creationId xmlns:a16="http://schemas.microsoft.com/office/drawing/2014/main" id="{2E3B58DF-9FCF-47E5-8110-7323D77C525B}"/>
              </a:ext>
            </a:extLst>
          </p:cNvPr>
          <p:cNvSpPr/>
          <p:nvPr/>
        </p:nvSpPr>
        <p:spPr>
          <a:xfrm>
            <a:off x="3692436" y="5160929"/>
            <a:ext cx="117715" cy="123094"/>
          </a:xfrm>
          <a:custGeom>
            <a:avLst/>
            <a:gdLst>
              <a:gd name="connsiteX0" fmla="*/ 117564 w 117715"/>
              <a:gd name="connsiteY0" fmla="*/ 34 h 123094"/>
              <a:gd name="connsiteX1" fmla="*/ 36602 w 117715"/>
              <a:gd name="connsiteY1" fmla="*/ 42896 h 123094"/>
              <a:gd name="connsiteX2" fmla="*/ 1677 w 117715"/>
              <a:gd name="connsiteY2" fmla="*/ 120684 h 123094"/>
              <a:gd name="connsiteX3" fmla="*/ 6439 w 117715"/>
              <a:gd name="connsiteY3" fmla="*/ 98459 h 123094"/>
              <a:gd name="connsiteX4" fmla="*/ 14377 w 117715"/>
              <a:gd name="connsiteY4" fmla="*/ 49246 h 123094"/>
              <a:gd name="connsiteX5" fmla="*/ 117564 w 117715"/>
              <a:gd name="connsiteY5" fmla="*/ 34 h 123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715" h="123094">
                <a:moveTo>
                  <a:pt x="117564" y="34"/>
                </a:moveTo>
                <a:cubicBezTo>
                  <a:pt x="121268" y="-1024"/>
                  <a:pt x="55916" y="22788"/>
                  <a:pt x="36602" y="42896"/>
                </a:cubicBezTo>
                <a:cubicBezTo>
                  <a:pt x="17288" y="63004"/>
                  <a:pt x="6704" y="111424"/>
                  <a:pt x="1677" y="120684"/>
                </a:cubicBezTo>
                <a:cubicBezTo>
                  <a:pt x="-3350" y="129945"/>
                  <a:pt x="4322" y="110365"/>
                  <a:pt x="6439" y="98459"/>
                </a:cubicBezTo>
                <a:cubicBezTo>
                  <a:pt x="8556" y="86553"/>
                  <a:pt x="-2556" y="65386"/>
                  <a:pt x="14377" y="49246"/>
                </a:cubicBezTo>
                <a:cubicBezTo>
                  <a:pt x="31310" y="33106"/>
                  <a:pt x="113860" y="1092"/>
                  <a:pt x="117564" y="3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: 図形 1175">
            <a:extLst>
              <a:ext uri="{FF2B5EF4-FFF2-40B4-BE49-F238E27FC236}">
                <a16:creationId xmlns:a16="http://schemas.microsoft.com/office/drawing/2014/main" id="{065DE388-819F-4E7A-9B14-4B7CFB8EE1B8}"/>
              </a:ext>
            </a:extLst>
          </p:cNvPr>
          <p:cNvSpPr/>
          <p:nvPr/>
        </p:nvSpPr>
        <p:spPr>
          <a:xfrm>
            <a:off x="3374419" y="5483225"/>
            <a:ext cx="106535" cy="203713"/>
          </a:xfrm>
          <a:custGeom>
            <a:avLst/>
            <a:gdLst>
              <a:gd name="connsiteX0" fmla="*/ 84744 w 106535"/>
              <a:gd name="connsiteY0" fmla="*/ 0 h 203713"/>
              <a:gd name="connsiteX1" fmla="*/ 84744 w 106535"/>
              <a:gd name="connsiteY1" fmla="*/ 114300 h 203713"/>
              <a:gd name="connsiteX2" fmla="*/ 606 w 106535"/>
              <a:gd name="connsiteY2" fmla="*/ 203200 h 203713"/>
              <a:gd name="connsiteX3" fmla="*/ 49819 w 106535"/>
              <a:gd name="connsiteY3" fmla="*/ 149225 h 203713"/>
              <a:gd name="connsiteX4" fmla="*/ 105381 w 106535"/>
              <a:gd name="connsiteY4" fmla="*/ 115888 h 203713"/>
              <a:gd name="connsiteX5" fmla="*/ 84744 w 106535"/>
              <a:gd name="connsiteY5" fmla="*/ 0 h 203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535" h="203713">
                <a:moveTo>
                  <a:pt x="84744" y="0"/>
                </a:moveTo>
                <a:cubicBezTo>
                  <a:pt x="81305" y="-265"/>
                  <a:pt x="98767" y="80433"/>
                  <a:pt x="84744" y="114300"/>
                </a:cubicBezTo>
                <a:cubicBezTo>
                  <a:pt x="70721" y="148167"/>
                  <a:pt x="6427" y="197379"/>
                  <a:pt x="606" y="203200"/>
                </a:cubicBezTo>
                <a:cubicBezTo>
                  <a:pt x="-5215" y="209021"/>
                  <a:pt x="32356" y="163777"/>
                  <a:pt x="49819" y="149225"/>
                </a:cubicBezTo>
                <a:cubicBezTo>
                  <a:pt x="67282" y="134673"/>
                  <a:pt x="98767" y="135996"/>
                  <a:pt x="105381" y="115888"/>
                </a:cubicBezTo>
                <a:cubicBezTo>
                  <a:pt x="111996" y="95780"/>
                  <a:pt x="88183" y="265"/>
                  <a:pt x="8474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: 図形 1176">
            <a:extLst>
              <a:ext uri="{FF2B5EF4-FFF2-40B4-BE49-F238E27FC236}">
                <a16:creationId xmlns:a16="http://schemas.microsoft.com/office/drawing/2014/main" id="{AED20727-14CE-41F1-AB65-F2B562196C35}"/>
              </a:ext>
            </a:extLst>
          </p:cNvPr>
          <p:cNvSpPr/>
          <p:nvPr/>
        </p:nvSpPr>
        <p:spPr>
          <a:xfrm>
            <a:off x="3073142" y="4499880"/>
            <a:ext cx="610094" cy="261064"/>
          </a:xfrm>
          <a:custGeom>
            <a:avLst/>
            <a:gdLst>
              <a:gd name="connsiteX0" fmla="*/ 1846 w 610094"/>
              <a:gd name="connsiteY0" fmla="*/ 683 h 261064"/>
              <a:gd name="connsiteX1" fmla="*/ 133608 w 610094"/>
              <a:gd name="connsiteY1" fmla="*/ 70533 h 261064"/>
              <a:gd name="connsiteX2" fmla="*/ 166946 w 610094"/>
              <a:gd name="connsiteY2" fmla="*/ 86408 h 261064"/>
              <a:gd name="connsiteX3" fmla="*/ 193933 w 610094"/>
              <a:gd name="connsiteY3" fmla="*/ 70533 h 261064"/>
              <a:gd name="connsiteX4" fmla="*/ 281246 w 610094"/>
              <a:gd name="connsiteY4" fmla="*/ 156258 h 261064"/>
              <a:gd name="connsiteX5" fmla="*/ 395546 w 610094"/>
              <a:gd name="connsiteY5" fmla="*/ 229283 h 261064"/>
              <a:gd name="connsiteX6" fmla="*/ 509846 w 610094"/>
              <a:gd name="connsiteY6" fmla="*/ 243570 h 261064"/>
              <a:gd name="connsiteX7" fmla="*/ 582871 w 610094"/>
              <a:gd name="connsiteY7" fmla="*/ 249920 h 261064"/>
              <a:gd name="connsiteX8" fmla="*/ 601921 w 610094"/>
              <a:gd name="connsiteY8" fmla="*/ 261033 h 261064"/>
              <a:gd name="connsiteX9" fmla="*/ 455871 w 610094"/>
              <a:gd name="connsiteY9" fmla="*/ 253095 h 261064"/>
              <a:gd name="connsiteX10" fmla="*/ 311408 w 610094"/>
              <a:gd name="connsiteY10" fmla="*/ 248333 h 261064"/>
              <a:gd name="connsiteX11" fmla="*/ 243146 w 610094"/>
              <a:gd name="connsiteY11" fmla="*/ 118158 h 261064"/>
              <a:gd name="connsiteX12" fmla="*/ 1846 w 610094"/>
              <a:gd name="connsiteY12" fmla="*/ 683 h 261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0094" h="261064">
                <a:moveTo>
                  <a:pt x="1846" y="683"/>
                </a:moveTo>
                <a:cubicBezTo>
                  <a:pt x="-16410" y="-7254"/>
                  <a:pt x="106091" y="56246"/>
                  <a:pt x="133608" y="70533"/>
                </a:cubicBezTo>
                <a:cubicBezTo>
                  <a:pt x="161125" y="84821"/>
                  <a:pt x="156892" y="86408"/>
                  <a:pt x="166946" y="86408"/>
                </a:cubicBezTo>
                <a:cubicBezTo>
                  <a:pt x="177000" y="86408"/>
                  <a:pt x="174883" y="58891"/>
                  <a:pt x="193933" y="70533"/>
                </a:cubicBezTo>
                <a:cubicBezTo>
                  <a:pt x="212983" y="82175"/>
                  <a:pt x="247644" y="129800"/>
                  <a:pt x="281246" y="156258"/>
                </a:cubicBezTo>
                <a:cubicBezTo>
                  <a:pt x="314848" y="182716"/>
                  <a:pt x="357446" y="214731"/>
                  <a:pt x="395546" y="229283"/>
                </a:cubicBezTo>
                <a:cubicBezTo>
                  <a:pt x="433646" y="243835"/>
                  <a:pt x="478625" y="240131"/>
                  <a:pt x="509846" y="243570"/>
                </a:cubicBezTo>
                <a:cubicBezTo>
                  <a:pt x="541067" y="247010"/>
                  <a:pt x="567525" y="247010"/>
                  <a:pt x="582871" y="249920"/>
                </a:cubicBezTo>
                <a:cubicBezTo>
                  <a:pt x="598217" y="252831"/>
                  <a:pt x="623088" y="260504"/>
                  <a:pt x="601921" y="261033"/>
                </a:cubicBezTo>
                <a:cubicBezTo>
                  <a:pt x="580754" y="261562"/>
                  <a:pt x="504290" y="255212"/>
                  <a:pt x="455871" y="253095"/>
                </a:cubicBezTo>
                <a:cubicBezTo>
                  <a:pt x="407452" y="250978"/>
                  <a:pt x="346862" y="270822"/>
                  <a:pt x="311408" y="248333"/>
                </a:cubicBezTo>
                <a:cubicBezTo>
                  <a:pt x="275954" y="225844"/>
                  <a:pt x="295798" y="162608"/>
                  <a:pt x="243146" y="118158"/>
                </a:cubicBezTo>
                <a:cubicBezTo>
                  <a:pt x="190494" y="73708"/>
                  <a:pt x="20102" y="8620"/>
                  <a:pt x="1846" y="68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: 図形 1177">
            <a:extLst>
              <a:ext uri="{FF2B5EF4-FFF2-40B4-BE49-F238E27FC236}">
                <a16:creationId xmlns:a16="http://schemas.microsoft.com/office/drawing/2014/main" id="{6BB03CEC-27A8-4A88-A55F-E517C5644C01}"/>
              </a:ext>
            </a:extLst>
          </p:cNvPr>
          <p:cNvSpPr/>
          <p:nvPr/>
        </p:nvSpPr>
        <p:spPr>
          <a:xfrm>
            <a:off x="4325896" y="5090784"/>
            <a:ext cx="343051" cy="632155"/>
          </a:xfrm>
          <a:custGeom>
            <a:avLst/>
            <a:gdLst>
              <a:gd name="connsiteX0" fmla="*/ 42 w 343051"/>
              <a:gd name="connsiteY0" fmla="*/ 329 h 632155"/>
              <a:gd name="connsiteX1" fmla="*/ 109579 w 343051"/>
              <a:gd name="connsiteY1" fmla="*/ 157491 h 632155"/>
              <a:gd name="connsiteX2" fmla="*/ 209592 w 343051"/>
              <a:gd name="connsiteY2" fmla="*/ 370216 h 632155"/>
              <a:gd name="connsiteX3" fmla="*/ 228642 w 343051"/>
              <a:gd name="connsiteY3" fmla="*/ 352754 h 632155"/>
              <a:gd name="connsiteX4" fmla="*/ 273092 w 343051"/>
              <a:gd name="connsiteY4" fmla="*/ 465466 h 632155"/>
              <a:gd name="connsiteX5" fmla="*/ 342942 w 343051"/>
              <a:gd name="connsiteY5" fmla="*/ 632154 h 632155"/>
              <a:gd name="connsiteX6" fmla="*/ 285792 w 343051"/>
              <a:gd name="connsiteY6" fmla="*/ 468641 h 632155"/>
              <a:gd name="connsiteX7" fmla="*/ 160379 w 343051"/>
              <a:gd name="connsiteY7" fmla="*/ 276554 h 632155"/>
              <a:gd name="connsiteX8" fmla="*/ 122279 w 343051"/>
              <a:gd name="connsiteY8" fmla="*/ 198766 h 632155"/>
              <a:gd name="connsiteX9" fmla="*/ 42 w 343051"/>
              <a:gd name="connsiteY9" fmla="*/ 329 h 632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3051" h="632155">
                <a:moveTo>
                  <a:pt x="42" y="329"/>
                </a:moveTo>
                <a:cubicBezTo>
                  <a:pt x="-2075" y="-6550"/>
                  <a:pt x="74654" y="95843"/>
                  <a:pt x="109579" y="157491"/>
                </a:cubicBezTo>
                <a:cubicBezTo>
                  <a:pt x="144504" y="219139"/>
                  <a:pt x="189748" y="337672"/>
                  <a:pt x="209592" y="370216"/>
                </a:cubicBezTo>
                <a:cubicBezTo>
                  <a:pt x="229436" y="402760"/>
                  <a:pt x="218059" y="336879"/>
                  <a:pt x="228642" y="352754"/>
                </a:cubicBezTo>
                <a:cubicBezTo>
                  <a:pt x="239225" y="368629"/>
                  <a:pt x="254042" y="418899"/>
                  <a:pt x="273092" y="465466"/>
                </a:cubicBezTo>
                <a:cubicBezTo>
                  <a:pt x="292142" y="512033"/>
                  <a:pt x="340825" y="631625"/>
                  <a:pt x="342942" y="632154"/>
                </a:cubicBezTo>
                <a:cubicBezTo>
                  <a:pt x="345059" y="632683"/>
                  <a:pt x="316219" y="527908"/>
                  <a:pt x="285792" y="468641"/>
                </a:cubicBezTo>
                <a:cubicBezTo>
                  <a:pt x="255365" y="409374"/>
                  <a:pt x="187631" y="321533"/>
                  <a:pt x="160379" y="276554"/>
                </a:cubicBezTo>
                <a:cubicBezTo>
                  <a:pt x="133127" y="231575"/>
                  <a:pt x="149267" y="248508"/>
                  <a:pt x="122279" y="198766"/>
                </a:cubicBezTo>
                <a:cubicBezTo>
                  <a:pt x="95291" y="149024"/>
                  <a:pt x="2159" y="7208"/>
                  <a:pt x="42" y="32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: 図形 1178">
            <a:extLst>
              <a:ext uri="{FF2B5EF4-FFF2-40B4-BE49-F238E27FC236}">
                <a16:creationId xmlns:a16="http://schemas.microsoft.com/office/drawing/2014/main" id="{7F8665F4-84FA-4280-AC52-5A76C7D1F512}"/>
              </a:ext>
            </a:extLst>
          </p:cNvPr>
          <p:cNvSpPr/>
          <p:nvPr/>
        </p:nvSpPr>
        <p:spPr>
          <a:xfrm>
            <a:off x="4678563" y="5760936"/>
            <a:ext cx="182449" cy="341535"/>
          </a:xfrm>
          <a:custGeom>
            <a:avLst/>
            <a:gdLst>
              <a:gd name="connsiteX0" fmla="*/ 1387 w 182449"/>
              <a:gd name="connsiteY0" fmla="*/ 102 h 341535"/>
              <a:gd name="connsiteX1" fmla="*/ 66475 w 182449"/>
              <a:gd name="connsiteY1" fmla="*/ 133452 h 341535"/>
              <a:gd name="connsiteX2" fmla="*/ 144262 w 182449"/>
              <a:gd name="connsiteY2" fmla="*/ 249339 h 341535"/>
              <a:gd name="connsiteX3" fmla="*/ 182362 w 182449"/>
              <a:gd name="connsiteY3" fmla="*/ 341414 h 341535"/>
              <a:gd name="connsiteX4" fmla="*/ 134737 w 182449"/>
              <a:gd name="connsiteY4" fmla="*/ 265214 h 341535"/>
              <a:gd name="connsiteX5" fmla="*/ 31550 w 182449"/>
              <a:gd name="connsiteY5" fmla="*/ 114402 h 341535"/>
              <a:gd name="connsiteX6" fmla="*/ 1387 w 182449"/>
              <a:gd name="connsiteY6" fmla="*/ 102 h 341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449" h="341535">
                <a:moveTo>
                  <a:pt x="1387" y="102"/>
                </a:moveTo>
                <a:cubicBezTo>
                  <a:pt x="7208" y="3277"/>
                  <a:pt x="42663" y="91913"/>
                  <a:pt x="66475" y="133452"/>
                </a:cubicBezTo>
                <a:cubicBezTo>
                  <a:pt x="90287" y="174991"/>
                  <a:pt x="124948" y="214679"/>
                  <a:pt x="144262" y="249339"/>
                </a:cubicBezTo>
                <a:cubicBezTo>
                  <a:pt x="163576" y="283999"/>
                  <a:pt x="183950" y="338768"/>
                  <a:pt x="182362" y="341414"/>
                </a:cubicBezTo>
                <a:cubicBezTo>
                  <a:pt x="180775" y="344060"/>
                  <a:pt x="159872" y="303049"/>
                  <a:pt x="134737" y="265214"/>
                </a:cubicBezTo>
                <a:cubicBezTo>
                  <a:pt x="109602" y="227379"/>
                  <a:pt x="54569" y="160439"/>
                  <a:pt x="31550" y="114402"/>
                </a:cubicBezTo>
                <a:cubicBezTo>
                  <a:pt x="8531" y="68365"/>
                  <a:pt x="-4434" y="-3073"/>
                  <a:pt x="1387" y="10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: 図形 1179">
            <a:extLst>
              <a:ext uri="{FF2B5EF4-FFF2-40B4-BE49-F238E27FC236}">
                <a16:creationId xmlns:a16="http://schemas.microsoft.com/office/drawing/2014/main" id="{8C3E3F96-324E-40D6-AED5-2268B8C24B52}"/>
              </a:ext>
            </a:extLst>
          </p:cNvPr>
          <p:cNvSpPr/>
          <p:nvPr/>
        </p:nvSpPr>
        <p:spPr>
          <a:xfrm>
            <a:off x="4753946" y="6128933"/>
            <a:ext cx="218598" cy="278332"/>
          </a:xfrm>
          <a:custGeom>
            <a:avLst/>
            <a:gdLst>
              <a:gd name="connsiteX0" fmla="*/ 122854 w 218598"/>
              <a:gd name="connsiteY0" fmla="*/ 405 h 278332"/>
              <a:gd name="connsiteX1" fmla="*/ 206992 w 218598"/>
              <a:gd name="connsiteY1" fmla="*/ 79780 h 278332"/>
              <a:gd name="connsiteX2" fmla="*/ 213342 w 218598"/>
              <a:gd name="connsiteY2" fmla="*/ 128992 h 278332"/>
              <a:gd name="connsiteX3" fmla="*/ 164129 w 218598"/>
              <a:gd name="connsiteY3" fmla="*/ 176617 h 278332"/>
              <a:gd name="connsiteX4" fmla="*/ 3792 w 218598"/>
              <a:gd name="connsiteY4" fmla="*/ 276630 h 278332"/>
              <a:gd name="connsiteX5" fmla="*/ 62529 w 218598"/>
              <a:gd name="connsiteY5" fmla="*/ 230592 h 278332"/>
              <a:gd name="connsiteX6" fmla="*/ 197467 w 218598"/>
              <a:gd name="connsiteY6" fmla="*/ 116292 h 278332"/>
              <a:gd name="connsiteX7" fmla="*/ 122854 w 218598"/>
              <a:gd name="connsiteY7" fmla="*/ 405 h 27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8598" h="278332">
                <a:moveTo>
                  <a:pt x="122854" y="405"/>
                </a:moveTo>
                <a:cubicBezTo>
                  <a:pt x="124441" y="-5680"/>
                  <a:pt x="191911" y="58349"/>
                  <a:pt x="206992" y="79780"/>
                </a:cubicBezTo>
                <a:cubicBezTo>
                  <a:pt x="222073" y="101211"/>
                  <a:pt x="220486" y="112853"/>
                  <a:pt x="213342" y="128992"/>
                </a:cubicBezTo>
                <a:cubicBezTo>
                  <a:pt x="206198" y="145132"/>
                  <a:pt x="199054" y="152011"/>
                  <a:pt x="164129" y="176617"/>
                </a:cubicBezTo>
                <a:cubicBezTo>
                  <a:pt x="129204" y="201223"/>
                  <a:pt x="20725" y="267634"/>
                  <a:pt x="3792" y="276630"/>
                </a:cubicBezTo>
                <a:cubicBezTo>
                  <a:pt x="-13141" y="285626"/>
                  <a:pt x="30250" y="257315"/>
                  <a:pt x="62529" y="230592"/>
                </a:cubicBezTo>
                <a:cubicBezTo>
                  <a:pt x="94808" y="203869"/>
                  <a:pt x="188736" y="154921"/>
                  <a:pt x="197467" y="116292"/>
                </a:cubicBezTo>
                <a:cubicBezTo>
                  <a:pt x="206198" y="77663"/>
                  <a:pt x="121267" y="6490"/>
                  <a:pt x="122854" y="40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: 図形 1180">
            <a:extLst>
              <a:ext uri="{FF2B5EF4-FFF2-40B4-BE49-F238E27FC236}">
                <a16:creationId xmlns:a16="http://schemas.microsoft.com/office/drawing/2014/main" id="{401DFD20-8307-417A-BFE6-FA9514409749}"/>
              </a:ext>
            </a:extLst>
          </p:cNvPr>
          <p:cNvSpPr/>
          <p:nvPr/>
        </p:nvSpPr>
        <p:spPr>
          <a:xfrm>
            <a:off x="4196567" y="6424980"/>
            <a:ext cx="587226" cy="323674"/>
          </a:xfrm>
          <a:custGeom>
            <a:avLst/>
            <a:gdLst>
              <a:gd name="connsiteX0" fmla="*/ 580221 w 587226"/>
              <a:gd name="connsiteY0" fmla="*/ 2808 h 323674"/>
              <a:gd name="connsiteX1" fmla="*/ 437346 w 587226"/>
              <a:gd name="connsiteY1" fmla="*/ 75833 h 323674"/>
              <a:gd name="connsiteX2" fmla="*/ 246846 w 587226"/>
              <a:gd name="connsiteY2" fmla="*/ 182195 h 323674"/>
              <a:gd name="connsiteX3" fmla="*/ 88096 w 587226"/>
              <a:gd name="connsiteY3" fmla="*/ 245695 h 323674"/>
              <a:gd name="connsiteX4" fmla="*/ 783 w 587226"/>
              <a:gd name="connsiteY4" fmla="*/ 323483 h 323674"/>
              <a:gd name="connsiteX5" fmla="*/ 54758 w 587226"/>
              <a:gd name="connsiteY5" fmla="*/ 264745 h 323674"/>
              <a:gd name="connsiteX6" fmla="*/ 210333 w 587226"/>
              <a:gd name="connsiteY6" fmla="*/ 174258 h 323674"/>
              <a:gd name="connsiteX7" fmla="*/ 580221 w 587226"/>
              <a:gd name="connsiteY7" fmla="*/ 2808 h 32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7226" h="323674">
                <a:moveTo>
                  <a:pt x="580221" y="2808"/>
                </a:moveTo>
                <a:cubicBezTo>
                  <a:pt x="618057" y="-13596"/>
                  <a:pt x="492908" y="45935"/>
                  <a:pt x="437346" y="75833"/>
                </a:cubicBezTo>
                <a:cubicBezTo>
                  <a:pt x="381784" y="105731"/>
                  <a:pt x="305054" y="153885"/>
                  <a:pt x="246846" y="182195"/>
                </a:cubicBezTo>
                <a:cubicBezTo>
                  <a:pt x="188638" y="210505"/>
                  <a:pt x="129106" y="222147"/>
                  <a:pt x="88096" y="245695"/>
                </a:cubicBezTo>
                <a:cubicBezTo>
                  <a:pt x="47086" y="269243"/>
                  <a:pt x="6339" y="320308"/>
                  <a:pt x="783" y="323483"/>
                </a:cubicBezTo>
                <a:cubicBezTo>
                  <a:pt x="-4773" y="326658"/>
                  <a:pt x="19833" y="289616"/>
                  <a:pt x="54758" y="264745"/>
                </a:cubicBezTo>
                <a:cubicBezTo>
                  <a:pt x="89683" y="239874"/>
                  <a:pt x="125931" y="220031"/>
                  <a:pt x="210333" y="174258"/>
                </a:cubicBezTo>
                <a:cubicBezTo>
                  <a:pt x="294735" y="128485"/>
                  <a:pt x="542385" y="19212"/>
                  <a:pt x="580221" y="280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: 図形 1181">
            <a:extLst>
              <a:ext uri="{FF2B5EF4-FFF2-40B4-BE49-F238E27FC236}">
                <a16:creationId xmlns:a16="http://schemas.microsoft.com/office/drawing/2014/main" id="{C077AD57-6473-4F74-88EC-BA794B8DDCD0}"/>
              </a:ext>
            </a:extLst>
          </p:cNvPr>
          <p:cNvSpPr/>
          <p:nvPr/>
        </p:nvSpPr>
        <p:spPr>
          <a:xfrm>
            <a:off x="2643186" y="3073391"/>
            <a:ext cx="231190" cy="30240"/>
          </a:xfrm>
          <a:custGeom>
            <a:avLst/>
            <a:gdLst>
              <a:gd name="connsiteX0" fmla="*/ 2 w 231190"/>
              <a:gd name="connsiteY0" fmla="*/ 25409 h 30240"/>
              <a:gd name="connsiteX1" fmla="*/ 123827 w 231190"/>
              <a:gd name="connsiteY1" fmla="*/ 9 h 30240"/>
              <a:gd name="connsiteX2" fmla="*/ 228602 w 231190"/>
              <a:gd name="connsiteY2" fmla="*/ 28584 h 30240"/>
              <a:gd name="connsiteX3" fmla="*/ 201614 w 231190"/>
              <a:gd name="connsiteY3" fmla="*/ 26997 h 30240"/>
              <a:gd name="connsiteX4" fmla="*/ 120652 w 231190"/>
              <a:gd name="connsiteY4" fmla="*/ 22234 h 30240"/>
              <a:gd name="connsiteX5" fmla="*/ 2 w 231190"/>
              <a:gd name="connsiteY5" fmla="*/ 25409 h 3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1190" h="30240">
                <a:moveTo>
                  <a:pt x="2" y="25409"/>
                </a:moveTo>
                <a:cubicBezTo>
                  <a:pt x="531" y="21705"/>
                  <a:pt x="85727" y="-520"/>
                  <a:pt x="123827" y="9"/>
                </a:cubicBezTo>
                <a:cubicBezTo>
                  <a:pt x="161927" y="538"/>
                  <a:pt x="215638" y="24086"/>
                  <a:pt x="228602" y="28584"/>
                </a:cubicBezTo>
                <a:cubicBezTo>
                  <a:pt x="241566" y="33082"/>
                  <a:pt x="201614" y="26997"/>
                  <a:pt x="201614" y="26997"/>
                </a:cubicBezTo>
                <a:cubicBezTo>
                  <a:pt x="183623" y="25939"/>
                  <a:pt x="147904" y="23028"/>
                  <a:pt x="120652" y="22234"/>
                </a:cubicBezTo>
                <a:cubicBezTo>
                  <a:pt x="93400" y="21440"/>
                  <a:pt x="-527" y="29113"/>
                  <a:pt x="2" y="25409"/>
                </a:cubicBezTo>
                <a:close/>
              </a:path>
            </a:pathLst>
          </a:custGeom>
          <a:solidFill>
            <a:srgbClr val="FFFF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: 図形 1188">
            <a:extLst>
              <a:ext uri="{FF2B5EF4-FFF2-40B4-BE49-F238E27FC236}">
                <a16:creationId xmlns:a16="http://schemas.microsoft.com/office/drawing/2014/main" id="{6978EDA8-1608-4E1B-BFFB-646E388492CD}"/>
              </a:ext>
            </a:extLst>
          </p:cNvPr>
          <p:cNvSpPr/>
          <p:nvPr/>
        </p:nvSpPr>
        <p:spPr>
          <a:xfrm>
            <a:off x="2917825" y="3182714"/>
            <a:ext cx="56953" cy="73545"/>
          </a:xfrm>
          <a:custGeom>
            <a:avLst/>
            <a:gdLst>
              <a:gd name="connsiteX0" fmla="*/ 0 w 56953"/>
              <a:gd name="connsiteY0" fmla="*/ 224 h 73545"/>
              <a:gd name="connsiteX1" fmla="*/ 50800 w 56953"/>
              <a:gd name="connsiteY1" fmla="*/ 71661 h 73545"/>
              <a:gd name="connsiteX2" fmla="*/ 50800 w 56953"/>
              <a:gd name="connsiteY2" fmla="*/ 49436 h 73545"/>
              <a:gd name="connsiteX3" fmla="*/ 0 w 56953"/>
              <a:gd name="connsiteY3" fmla="*/ 224 h 7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953" h="73545">
                <a:moveTo>
                  <a:pt x="0" y="224"/>
                </a:moveTo>
                <a:cubicBezTo>
                  <a:pt x="0" y="3928"/>
                  <a:pt x="42333" y="63459"/>
                  <a:pt x="50800" y="71661"/>
                </a:cubicBezTo>
                <a:cubicBezTo>
                  <a:pt x="59267" y="79863"/>
                  <a:pt x="58737" y="59225"/>
                  <a:pt x="50800" y="49436"/>
                </a:cubicBezTo>
                <a:cubicBezTo>
                  <a:pt x="42863" y="39647"/>
                  <a:pt x="0" y="-3480"/>
                  <a:pt x="0" y="22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68352F54-3323-4802-A6B4-7763F774FF6F}"/>
              </a:ext>
            </a:extLst>
          </p:cNvPr>
          <p:cNvSpPr/>
          <p:nvPr/>
        </p:nvSpPr>
        <p:spPr>
          <a:xfrm>
            <a:off x="4482055" y="6647987"/>
            <a:ext cx="313044" cy="390941"/>
          </a:xfrm>
          <a:custGeom>
            <a:avLst/>
            <a:gdLst>
              <a:gd name="connsiteX0" fmla="*/ 1045 w 313044"/>
              <a:gd name="connsiteY0" fmla="*/ 2051 h 390941"/>
              <a:gd name="connsiteX1" fmla="*/ 304258 w 313044"/>
              <a:gd name="connsiteY1" fmla="*/ 383051 h 390941"/>
              <a:gd name="connsiteX2" fmla="*/ 209008 w 313044"/>
              <a:gd name="connsiteY2" fmla="*/ 238588 h 390941"/>
              <a:gd name="connsiteX3" fmla="*/ 1045 w 313044"/>
              <a:gd name="connsiteY3" fmla="*/ 2051 h 390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3044" h="390941">
                <a:moveTo>
                  <a:pt x="1045" y="2051"/>
                </a:moveTo>
                <a:cubicBezTo>
                  <a:pt x="16920" y="26128"/>
                  <a:pt x="269598" y="343628"/>
                  <a:pt x="304258" y="383051"/>
                </a:cubicBezTo>
                <a:cubicBezTo>
                  <a:pt x="338918" y="422474"/>
                  <a:pt x="263512" y="304734"/>
                  <a:pt x="209008" y="238588"/>
                </a:cubicBezTo>
                <a:cubicBezTo>
                  <a:pt x="154504" y="172442"/>
                  <a:pt x="-14830" y="-22026"/>
                  <a:pt x="1045" y="205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75AC3E4D-6EE8-4ED4-90EE-DD228011D39D}"/>
              </a:ext>
            </a:extLst>
          </p:cNvPr>
          <p:cNvSpPr/>
          <p:nvPr/>
        </p:nvSpPr>
        <p:spPr>
          <a:xfrm>
            <a:off x="4829117" y="7087165"/>
            <a:ext cx="388403" cy="397360"/>
          </a:xfrm>
          <a:custGeom>
            <a:avLst/>
            <a:gdLst>
              <a:gd name="connsiteX0" fmla="*/ 58 w 388403"/>
              <a:gd name="connsiteY0" fmla="*/ 1023 h 397360"/>
              <a:gd name="connsiteX1" fmla="*/ 252471 w 388403"/>
              <a:gd name="connsiteY1" fmla="*/ 232798 h 397360"/>
              <a:gd name="connsiteX2" fmla="*/ 308033 w 388403"/>
              <a:gd name="connsiteY2" fmla="*/ 340748 h 397360"/>
              <a:gd name="connsiteX3" fmla="*/ 387408 w 388403"/>
              <a:gd name="connsiteY3" fmla="*/ 396310 h 397360"/>
              <a:gd name="connsiteX4" fmla="*/ 344546 w 388403"/>
              <a:gd name="connsiteY4" fmla="*/ 294710 h 397360"/>
              <a:gd name="connsiteX5" fmla="*/ 230246 w 388403"/>
              <a:gd name="connsiteY5" fmla="*/ 155010 h 397360"/>
              <a:gd name="connsiteX6" fmla="*/ 58 w 388403"/>
              <a:gd name="connsiteY6" fmla="*/ 1023 h 39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8403" h="397360">
                <a:moveTo>
                  <a:pt x="58" y="1023"/>
                </a:moveTo>
                <a:cubicBezTo>
                  <a:pt x="3762" y="13988"/>
                  <a:pt x="201142" y="176177"/>
                  <a:pt x="252471" y="232798"/>
                </a:cubicBezTo>
                <a:cubicBezTo>
                  <a:pt x="303800" y="289419"/>
                  <a:pt x="285544" y="313496"/>
                  <a:pt x="308033" y="340748"/>
                </a:cubicBezTo>
                <a:cubicBezTo>
                  <a:pt x="330522" y="368000"/>
                  <a:pt x="381323" y="403983"/>
                  <a:pt x="387408" y="396310"/>
                </a:cubicBezTo>
                <a:cubicBezTo>
                  <a:pt x="393493" y="388637"/>
                  <a:pt x="370740" y="334927"/>
                  <a:pt x="344546" y="294710"/>
                </a:cubicBezTo>
                <a:cubicBezTo>
                  <a:pt x="318352" y="254493"/>
                  <a:pt x="292158" y="208456"/>
                  <a:pt x="230246" y="155010"/>
                </a:cubicBezTo>
                <a:cubicBezTo>
                  <a:pt x="168334" y="101564"/>
                  <a:pt x="-3646" y="-11942"/>
                  <a:pt x="58" y="102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5E2C538D-B170-4B48-82BC-0D878B0389C4}"/>
              </a:ext>
            </a:extLst>
          </p:cNvPr>
          <p:cNvSpPr/>
          <p:nvPr/>
        </p:nvSpPr>
        <p:spPr>
          <a:xfrm>
            <a:off x="5186803" y="7531095"/>
            <a:ext cx="330079" cy="114037"/>
          </a:xfrm>
          <a:custGeom>
            <a:avLst/>
            <a:gdLst>
              <a:gd name="connsiteX0" fmla="*/ 1147 w 330079"/>
              <a:gd name="connsiteY0" fmla="*/ 5 h 114037"/>
              <a:gd name="connsiteX1" fmla="*/ 110685 w 330079"/>
              <a:gd name="connsiteY1" fmla="*/ 38105 h 114037"/>
              <a:gd name="connsiteX2" fmla="*/ 318647 w 330079"/>
              <a:gd name="connsiteY2" fmla="*/ 112718 h 114037"/>
              <a:gd name="connsiteX3" fmla="*/ 291660 w 330079"/>
              <a:gd name="connsiteY3" fmla="*/ 82555 h 114037"/>
              <a:gd name="connsiteX4" fmla="*/ 196410 w 330079"/>
              <a:gd name="connsiteY4" fmla="*/ 41280 h 114037"/>
              <a:gd name="connsiteX5" fmla="*/ 1147 w 330079"/>
              <a:gd name="connsiteY5" fmla="*/ 5 h 114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0079" h="114037">
                <a:moveTo>
                  <a:pt x="1147" y="5"/>
                </a:moveTo>
                <a:cubicBezTo>
                  <a:pt x="-13141" y="-524"/>
                  <a:pt x="110685" y="38105"/>
                  <a:pt x="110685" y="38105"/>
                </a:cubicBezTo>
                <a:cubicBezTo>
                  <a:pt x="163602" y="56891"/>
                  <a:pt x="288485" y="105310"/>
                  <a:pt x="318647" y="112718"/>
                </a:cubicBezTo>
                <a:cubicBezTo>
                  <a:pt x="348809" y="120126"/>
                  <a:pt x="312033" y="94461"/>
                  <a:pt x="291660" y="82555"/>
                </a:cubicBezTo>
                <a:cubicBezTo>
                  <a:pt x="271287" y="70649"/>
                  <a:pt x="243241" y="53715"/>
                  <a:pt x="196410" y="41280"/>
                </a:cubicBezTo>
                <a:cubicBezTo>
                  <a:pt x="149579" y="28845"/>
                  <a:pt x="15435" y="534"/>
                  <a:pt x="1147" y="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CC22AD5D-B435-46AD-B58E-FB4568E7A751}"/>
              </a:ext>
            </a:extLst>
          </p:cNvPr>
          <p:cNvSpPr/>
          <p:nvPr/>
        </p:nvSpPr>
        <p:spPr>
          <a:xfrm>
            <a:off x="4972044" y="6302684"/>
            <a:ext cx="331663" cy="539184"/>
          </a:xfrm>
          <a:custGeom>
            <a:avLst/>
            <a:gdLst>
              <a:gd name="connsiteX0" fmla="*/ 1594 w 331663"/>
              <a:gd name="connsiteY0" fmla="*/ 1279 h 539184"/>
              <a:gd name="connsiteX1" fmla="*/ 112719 w 331663"/>
              <a:gd name="connsiteY1" fmla="*/ 142566 h 539184"/>
              <a:gd name="connsiteX2" fmla="*/ 222256 w 331663"/>
              <a:gd name="connsiteY2" fmla="*/ 304491 h 539184"/>
              <a:gd name="connsiteX3" fmla="*/ 328619 w 331663"/>
              <a:gd name="connsiteY3" fmla="*/ 534679 h 539184"/>
              <a:gd name="connsiteX4" fmla="*/ 293694 w 331663"/>
              <a:gd name="connsiteY4" fmla="*/ 439429 h 539184"/>
              <a:gd name="connsiteX5" fmla="*/ 200031 w 331663"/>
              <a:gd name="connsiteY5" fmla="*/ 226704 h 539184"/>
              <a:gd name="connsiteX6" fmla="*/ 1594 w 331663"/>
              <a:gd name="connsiteY6" fmla="*/ 1279 h 539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1663" h="539184">
                <a:moveTo>
                  <a:pt x="1594" y="1279"/>
                </a:moveTo>
                <a:cubicBezTo>
                  <a:pt x="-12958" y="-12744"/>
                  <a:pt x="75942" y="92031"/>
                  <a:pt x="112719" y="142566"/>
                </a:cubicBezTo>
                <a:cubicBezTo>
                  <a:pt x="149496" y="193101"/>
                  <a:pt x="186273" y="239139"/>
                  <a:pt x="222256" y="304491"/>
                </a:cubicBezTo>
                <a:cubicBezTo>
                  <a:pt x="258239" y="369843"/>
                  <a:pt x="316713" y="512189"/>
                  <a:pt x="328619" y="534679"/>
                </a:cubicBezTo>
                <a:cubicBezTo>
                  <a:pt x="340525" y="557169"/>
                  <a:pt x="315125" y="490758"/>
                  <a:pt x="293694" y="439429"/>
                </a:cubicBezTo>
                <a:cubicBezTo>
                  <a:pt x="272263" y="388100"/>
                  <a:pt x="249508" y="301317"/>
                  <a:pt x="200031" y="226704"/>
                </a:cubicBezTo>
                <a:cubicBezTo>
                  <a:pt x="150554" y="152091"/>
                  <a:pt x="16146" y="15302"/>
                  <a:pt x="1594" y="127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59CAE191-F3F8-4386-A3BB-9A71601D89D3}"/>
              </a:ext>
            </a:extLst>
          </p:cNvPr>
          <p:cNvSpPr/>
          <p:nvPr/>
        </p:nvSpPr>
        <p:spPr>
          <a:xfrm>
            <a:off x="5326467" y="6900854"/>
            <a:ext cx="154813" cy="203379"/>
          </a:xfrm>
          <a:custGeom>
            <a:avLst/>
            <a:gdLst>
              <a:gd name="connsiteX0" fmla="*/ 4358 w 154813"/>
              <a:gd name="connsiteY0" fmla="*/ 9 h 203379"/>
              <a:gd name="connsiteX1" fmla="*/ 66271 w 154813"/>
              <a:gd name="connsiteY1" fmla="*/ 120659 h 203379"/>
              <a:gd name="connsiteX2" fmla="*/ 153583 w 154813"/>
              <a:gd name="connsiteY2" fmla="*/ 201621 h 203379"/>
              <a:gd name="connsiteX3" fmla="*/ 110721 w 154813"/>
              <a:gd name="connsiteY3" fmla="*/ 171459 h 203379"/>
              <a:gd name="connsiteX4" fmla="*/ 17058 w 154813"/>
              <a:gd name="connsiteY4" fmla="*/ 114309 h 203379"/>
              <a:gd name="connsiteX5" fmla="*/ 4358 w 154813"/>
              <a:gd name="connsiteY5" fmla="*/ 9 h 203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813" h="203379">
                <a:moveTo>
                  <a:pt x="4358" y="9"/>
                </a:moveTo>
                <a:cubicBezTo>
                  <a:pt x="12560" y="1067"/>
                  <a:pt x="41400" y="87057"/>
                  <a:pt x="66271" y="120659"/>
                </a:cubicBezTo>
                <a:cubicBezTo>
                  <a:pt x="91142" y="154261"/>
                  <a:pt x="146175" y="193154"/>
                  <a:pt x="153583" y="201621"/>
                </a:cubicBezTo>
                <a:cubicBezTo>
                  <a:pt x="160991" y="210088"/>
                  <a:pt x="133475" y="186011"/>
                  <a:pt x="110721" y="171459"/>
                </a:cubicBezTo>
                <a:cubicBezTo>
                  <a:pt x="87967" y="156907"/>
                  <a:pt x="35050" y="139974"/>
                  <a:pt x="17058" y="114309"/>
                </a:cubicBezTo>
                <a:cubicBezTo>
                  <a:pt x="-934" y="88644"/>
                  <a:pt x="-3844" y="-1049"/>
                  <a:pt x="4358" y="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BF0F5CAC-DB7C-4881-8C33-856EB57CAF1B}"/>
              </a:ext>
            </a:extLst>
          </p:cNvPr>
          <p:cNvSpPr/>
          <p:nvPr/>
        </p:nvSpPr>
        <p:spPr>
          <a:xfrm>
            <a:off x="5387980" y="7140507"/>
            <a:ext cx="232154" cy="110092"/>
          </a:xfrm>
          <a:custGeom>
            <a:avLst/>
            <a:gdLst>
              <a:gd name="connsiteX0" fmla="*/ 231770 w 232154"/>
              <a:gd name="connsiteY0" fmla="*/ 17531 h 110092"/>
              <a:gd name="connsiteX1" fmla="*/ 76195 w 232154"/>
              <a:gd name="connsiteY1" fmla="*/ 4831 h 110092"/>
              <a:gd name="connsiteX2" fmla="*/ 1583 w 232154"/>
              <a:gd name="connsiteY2" fmla="*/ 109606 h 110092"/>
              <a:gd name="connsiteX3" fmla="*/ 25395 w 232154"/>
              <a:gd name="connsiteY3" fmla="*/ 42931 h 110092"/>
              <a:gd name="connsiteX4" fmla="*/ 26983 w 232154"/>
              <a:gd name="connsiteY4" fmla="*/ 17531 h 110092"/>
              <a:gd name="connsiteX5" fmla="*/ 231770 w 232154"/>
              <a:gd name="connsiteY5" fmla="*/ 17531 h 11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154" h="110092">
                <a:moveTo>
                  <a:pt x="231770" y="17531"/>
                </a:moveTo>
                <a:cubicBezTo>
                  <a:pt x="239972" y="15414"/>
                  <a:pt x="114559" y="-10515"/>
                  <a:pt x="76195" y="4831"/>
                </a:cubicBezTo>
                <a:cubicBezTo>
                  <a:pt x="37831" y="20177"/>
                  <a:pt x="10050" y="103256"/>
                  <a:pt x="1583" y="109606"/>
                </a:cubicBezTo>
                <a:cubicBezTo>
                  <a:pt x="-6884" y="115956"/>
                  <a:pt x="21162" y="58277"/>
                  <a:pt x="25395" y="42931"/>
                </a:cubicBezTo>
                <a:cubicBezTo>
                  <a:pt x="29628" y="27585"/>
                  <a:pt x="-7678" y="24939"/>
                  <a:pt x="26983" y="17531"/>
                </a:cubicBezTo>
                <a:cubicBezTo>
                  <a:pt x="61643" y="10123"/>
                  <a:pt x="223568" y="19648"/>
                  <a:pt x="231770" y="1753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965445CC-1085-441A-B0C9-C70119CACA28}"/>
              </a:ext>
            </a:extLst>
          </p:cNvPr>
          <p:cNvSpPr/>
          <p:nvPr/>
        </p:nvSpPr>
        <p:spPr>
          <a:xfrm>
            <a:off x="5592704" y="7127552"/>
            <a:ext cx="585584" cy="180630"/>
          </a:xfrm>
          <a:custGeom>
            <a:avLst/>
            <a:gdLst>
              <a:gd name="connsiteX0" fmla="*/ 59 w 585584"/>
              <a:gd name="connsiteY0" fmla="*/ 323 h 180630"/>
              <a:gd name="connsiteX1" fmla="*/ 254059 w 585584"/>
              <a:gd name="connsiteY1" fmla="*/ 59061 h 180630"/>
              <a:gd name="connsiteX2" fmla="*/ 576321 w 585584"/>
              <a:gd name="connsiteY2" fmla="*/ 176536 h 180630"/>
              <a:gd name="connsiteX3" fmla="*/ 504884 w 585584"/>
              <a:gd name="connsiteY3" fmla="*/ 155898 h 180630"/>
              <a:gd name="connsiteX4" fmla="*/ 233421 w 585584"/>
              <a:gd name="connsiteY4" fmla="*/ 82873 h 180630"/>
              <a:gd name="connsiteX5" fmla="*/ 59 w 585584"/>
              <a:gd name="connsiteY5" fmla="*/ 323 h 18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5584" h="180630">
                <a:moveTo>
                  <a:pt x="59" y="323"/>
                </a:moveTo>
                <a:cubicBezTo>
                  <a:pt x="3499" y="-3646"/>
                  <a:pt x="158015" y="29692"/>
                  <a:pt x="254059" y="59061"/>
                </a:cubicBezTo>
                <a:cubicBezTo>
                  <a:pt x="350103" y="88430"/>
                  <a:pt x="534517" y="160397"/>
                  <a:pt x="576321" y="176536"/>
                </a:cubicBezTo>
                <a:cubicBezTo>
                  <a:pt x="618125" y="192675"/>
                  <a:pt x="504884" y="155898"/>
                  <a:pt x="504884" y="155898"/>
                </a:cubicBezTo>
                <a:cubicBezTo>
                  <a:pt x="447734" y="140288"/>
                  <a:pt x="323909" y="109861"/>
                  <a:pt x="233421" y="82873"/>
                </a:cubicBezTo>
                <a:cubicBezTo>
                  <a:pt x="142934" y="55886"/>
                  <a:pt x="-3381" y="4292"/>
                  <a:pt x="59" y="32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8FF0395D-4B70-4B2F-AC3B-800F003018BF}"/>
              </a:ext>
            </a:extLst>
          </p:cNvPr>
          <p:cNvSpPr/>
          <p:nvPr/>
        </p:nvSpPr>
        <p:spPr>
          <a:xfrm>
            <a:off x="6221413" y="7832725"/>
            <a:ext cx="622602" cy="42036"/>
          </a:xfrm>
          <a:custGeom>
            <a:avLst/>
            <a:gdLst>
              <a:gd name="connsiteX0" fmla="*/ 0 w 622602"/>
              <a:gd name="connsiteY0" fmla="*/ 0 h 42036"/>
              <a:gd name="connsiteX1" fmla="*/ 595312 w 622602"/>
              <a:gd name="connsiteY1" fmla="*/ 41275 h 42036"/>
              <a:gd name="connsiteX2" fmla="*/ 496887 w 622602"/>
              <a:gd name="connsiteY2" fmla="*/ 25400 h 42036"/>
              <a:gd name="connsiteX3" fmla="*/ 269875 w 622602"/>
              <a:gd name="connsiteY3" fmla="*/ 7938 h 42036"/>
              <a:gd name="connsiteX4" fmla="*/ 0 w 622602"/>
              <a:gd name="connsiteY4" fmla="*/ 0 h 42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602" h="42036">
                <a:moveTo>
                  <a:pt x="0" y="0"/>
                </a:moveTo>
                <a:lnTo>
                  <a:pt x="595312" y="41275"/>
                </a:lnTo>
                <a:cubicBezTo>
                  <a:pt x="678126" y="45508"/>
                  <a:pt x="551126" y="30956"/>
                  <a:pt x="496887" y="25400"/>
                </a:cubicBezTo>
                <a:cubicBezTo>
                  <a:pt x="442648" y="19844"/>
                  <a:pt x="269875" y="7938"/>
                  <a:pt x="269875" y="7938"/>
                </a:cubicBez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: 図形 1023">
            <a:extLst>
              <a:ext uri="{FF2B5EF4-FFF2-40B4-BE49-F238E27FC236}">
                <a16:creationId xmlns:a16="http://schemas.microsoft.com/office/drawing/2014/main" id="{C9A5AD3A-0D68-4E62-9639-FA9F42EACB7D}"/>
              </a:ext>
            </a:extLst>
          </p:cNvPr>
          <p:cNvSpPr/>
          <p:nvPr/>
        </p:nvSpPr>
        <p:spPr>
          <a:xfrm>
            <a:off x="6746982" y="7542208"/>
            <a:ext cx="157972" cy="54228"/>
          </a:xfrm>
          <a:custGeom>
            <a:avLst/>
            <a:gdLst>
              <a:gd name="connsiteX0" fmla="*/ 3068 w 157972"/>
              <a:gd name="connsiteY0" fmla="*/ 5 h 54228"/>
              <a:gd name="connsiteX1" fmla="*/ 157056 w 157972"/>
              <a:gd name="connsiteY1" fmla="*/ 47630 h 54228"/>
              <a:gd name="connsiteX2" fmla="*/ 63393 w 157972"/>
              <a:gd name="connsiteY2" fmla="*/ 50805 h 54228"/>
              <a:gd name="connsiteX3" fmla="*/ 3068 w 157972"/>
              <a:gd name="connsiteY3" fmla="*/ 5 h 54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972" h="54228">
                <a:moveTo>
                  <a:pt x="3068" y="5"/>
                </a:moveTo>
                <a:cubicBezTo>
                  <a:pt x="18679" y="-524"/>
                  <a:pt x="147002" y="39163"/>
                  <a:pt x="157056" y="47630"/>
                </a:cubicBezTo>
                <a:cubicBezTo>
                  <a:pt x="167110" y="56097"/>
                  <a:pt x="91703" y="55567"/>
                  <a:pt x="63393" y="50805"/>
                </a:cubicBezTo>
                <a:cubicBezTo>
                  <a:pt x="35083" y="46043"/>
                  <a:pt x="-12543" y="534"/>
                  <a:pt x="3068" y="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6" name="フリーフォーム: 図形 1025">
            <a:extLst>
              <a:ext uri="{FF2B5EF4-FFF2-40B4-BE49-F238E27FC236}">
                <a16:creationId xmlns:a16="http://schemas.microsoft.com/office/drawing/2014/main" id="{368FAEF9-5032-47FA-86DE-49FC12C05FDC}"/>
              </a:ext>
            </a:extLst>
          </p:cNvPr>
          <p:cNvSpPr/>
          <p:nvPr/>
        </p:nvSpPr>
        <p:spPr>
          <a:xfrm>
            <a:off x="6913058" y="7500928"/>
            <a:ext cx="228458" cy="55697"/>
          </a:xfrm>
          <a:custGeom>
            <a:avLst/>
            <a:gdLst>
              <a:gd name="connsiteX0" fmla="*/ 216405 w 228458"/>
              <a:gd name="connsiteY0" fmla="*/ 10 h 55697"/>
              <a:gd name="connsiteX1" fmla="*/ 3680 w 228458"/>
              <a:gd name="connsiteY1" fmla="*/ 53985 h 55697"/>
              <a:gd name="connsiteX2" fmla="*/ 89405 w 228458"/>
              <a:gd name="connsiteY2" fmla="*/ 42872 h 55697"/>
              <a:gd name="connsiteX3" fmla="*/ 191005 w 228458"/>
              <a:gd name="connsiteY3" fmla="*/ 49222 h 55697"/>
              <a:gd name="connsiteX4" fmla="*/ 216405 w 228458"/>
              <a:gd name="connsiteY4" fmla="*/ 10 h 5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458" h="55697">
                <a:moveTo>
                  <a:pt x="216405" y="10"/>
                </a:moveTo>
                <a:cubicBezTo>
                  <a:pt x="185184" y="804"/>
                  <a:pt x="24847" y="46841"/>
                  <a:pt x="3680" y="53985"/>
                </a:cubicBezTo>
                <a:cubicBezTo>
                  <a:pt x="-17487" y="61129"/>
                  <a:pt x="58184" y="43666"/>
                  <a:pt x="89405" y="42872"/>
                </a:cubicBezTo>
                <a:cubicBezTo>
                  <a:pt x="120626" y="42078"/>
                  <a:pt x="171426" y="53191"/>
                  <a:pt x="191005" y="49222"/>
                </a:cubicBezTo>
                <a:cubicBezTo>
                  <a:pt x="210584" y="45253"/>
                  <a:pt x="247626" y="-784"/>
                  <a:pt x="216405" y="1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: 図形 1036">
            <a:extLst>
              <a:ext uri="{FF2B5EF4-FFF2-40B4-BE49-F238E27FC236}">
                <a16:creationId xmlns:a16="http://schemas.microsoft.com/office/drawing/2014/main" id="{332F6F3E-36B5-4304-A55E-47B851E661BA}"/>
              </a:ext>
            </a:extLst>
          </p:cNvPr>
          <p:cNvSpPr/>
          <p:nvPr/>
        </p:nvSpPr>
        <p:spPr>
          <a:xfrm>
            <a:off x="6847791" y="7578617"/>
            <a:ext cx="89692" cy="312847"/>
          </a:xfrm>
          <a:custGeom>
            <a:avLst/>
            <a:gdLst>
              <a:gd name="connsiteX0" fmla="*/ 89584 w 89692"/>
              <a:gd name="connsiteY0" fmla="*/ 108 h 312847"/>
              <a:gd name="connsiteX1" fmla="*/ 7034 w 89692"/>
              <a:gd name="connsiteY1" fmla="*/ 103296 h 312847"/>
              <a:gd name="connsiteX2" fmla="*/ 8622 w 89692"/>
              <a:gd name="connsiteY2" fmla="*/ 235058 h 312847"/>
              <a:gd name="connsiteX3" fmla="*/ 43547 w 89692"/>
              <a:gd name="connsiteY3" fmla="*/ 312846 h 312847"/>
              <a:gd name="connsiteX4" fmla="*/ 18147 w 89692"/>
              <a:gd name="connsiteY4" fmla="*/ 236646 h 312847"/>
              <a:gd name="connsiteX5" fmla="*/ 24497 w 89692"/>
              <a:gd name="connsiteY5" fmla="*/ 122346 h 312847"/>
              <a:gd name="connsiteX6" fmla="*/ 89584 w 89692"/>
              <a:gd name="connsiteY6" fmla="*/ 108 h 31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692" h="312847">
                <a:moveTo>
                  <a:pt x="89584" y="108"/>
                </a:moveTo>
                <a:cubicBezTo>
                  <a:pt x="86673" y="-3067"/>
                  <a:pt x="20528" y="64138"/>
                  <a:pt x="7034" y="103296"/>
                </a:cubicBezTo>
                <a:cubicBezTo>
                  <a:pt x="-6460" y="142454"/>
                  <a:pt x="2537" y="200133"/>
                  <a:pt x="8622" y="235058"/>
                </a:cubicBezTo>
                <a:cubicBezTo>
                  <a:pt x="14707" y="269983"/>
                  <a:pt x="41959" y="312581"/>
                  <a:pt x="43547" y="312846"/>
                </a:cubicBezTo>
                <a:cubicBezTo>
                  <a:pt x="45134" y="313111"/>
                  <a:pt x="21322" y="268396"/>
                  <a:pt x="18147" y="236646"/>
                </a:cubicBezTo>
                <a:cubicBezTo>
                  <a:pt x="14972" y="204896"/>
                  <a:pt x="13120" y="159123"/>
                  <a:pt x="24497" y="122346"/>
                </a:cubicBezTo>
                <a:cubicBezTo>
                  <a:pt x="35874" y="85569"/>
                  <a:pt x="92495" y="3283"/>
                  <a:pt x="89584" y="10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: 図形 1057">
            <a:extLst>
              <a:ext uri="{FF2B5EF4-FFF2-40B4-BE49-F238E27FC236}">
                <a16:creationId xmlns:a16="http://schemas.microsoft.com/office/drawing/2014/main" id="{09D77DF1-A456-4EF7-88C7-D7270DC38C27}"/>
              </a:ext>
            </a:extLst>
          </p:cNvPr>
          <p:cNvSpPr/>
          <p:nvPr/>
        </p:nvSpPr>
        <p:spPr>
          <a:xfrm>
            <a:off x="7292192" y="7605636"/>
            <a:ext cx="271139" cy="254469"/>
          </a:xfrm>
          <a:custGeom>
            <a:avLst/>
            <a:gdLst>
              <a:gd name="connsiteX0" fmla="*/ 270658 w 271139"/>
              <a:gd name="connsiteY0" fmla="*/ 77 h 254469"/>
              <a:gd name="connsiteX1" fmla="*/ 229383 w 271139"/>
              <a:gd name="connsiteY1" fmla="*/ 144539 h 254469"/>
              <a:gd name="connsiteX2" fmla="*/ 172233 w 271139"/>
              <a:gd name="connsiteY2" fmla="*/ 212802 h 254469"/>
              <a:gd name="connsiteX3" fmla="*/ 65871 w 271139"/>
              <a:gd name="connsiteY3" fmla="*/ 246139 h 254469"/>
              <a:gd name="connsiteX4" fmla="*/ 3958 w 271139"/>
              <a:gd name="connsiteY4" fmla="*/ 252489 h 254469"/>
              <a:gd name="connsiteX5" fmla="*/ 178583 w 271139"/>
              <a:gd name="connsiteY5" fmla="*/ 217564 h 254469"/>
              <a:gd name="connsiteX6" fmla="*/ 246846 w 271139"/>
              <a:gd name="connsiteY6" fmla="*/ 165177 h 254469"/>
              <a:gd name="connsiteX7" fmla="*/ 270658 w 271139"/>
              <a:gd name="connsiteY7" fmla="*/ 77 h 254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1139" h="254469">
                <a:moveTo>
                  <a:pt x="270658" y="77"/>
                </a:moveTo>
                <a:cubicBezTo>
                  <a:pt x="267747" y="-3363"/>
                  <a:pt x="245787" y="109085"/>
                  <a:pt x="229383" y="144539"/>
                </a:cubicBezTo>
                <a:cubicBezTo>
                  <a:pt x="212979" y="179993"/>
                  <a:pt x="199485" y="195869"/>
                  <a:pt x="172233" y="212802"/>
                </a:cubicBezTo>
                <a:cubicBezTo>
                  <a:pt x="144981" y="229735"/>
                  <a:pt x="93917" y="239525"/>
                  <a:pt x="65871" y="246139"/>
                </a:cubicBezTo>
                <a:cubicBezTo>
                  <a:pt x="37825" y="252753"/>
                  <a:pt x="-14827" y="257251"/>
                  <a:pt x="3958" y="252489"/>
                </a:cubicBezTo>
                <a:cubicBezTo>
                  <a:pt x="22743" y="247727"/>
                  <a:pt x="138102" y="232116"/>
                  <a:pt x="178583" y="217564"/>
                </a:cubicBezTo>
                <a:cubicBezTo>
                  <a:pt x="219064" y="203012"/>
                  <a:pt x="230706" y="198514"/>
                  <a:pt x="246846" y="165177"/>
                </a:cubicBezTo>
                <a:cubicBezTo>
                  <a:pt x="262986" y="131840"/>
                  <a:pt x="273569" y="3517"/>
                  <a:pt x="270658" y="7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: 図形 1083">
            <a:extLst>
              <a:ext uri="{FF2B5EF4-FFF2-40B4-BE49-F238E27FC236}">
                <a16:creationId xmlns:a16="http://schemas.microsoft.com/office/drawing/2014/main" id="{CA64D20C-E162-4C12-8BD8-AD12DC76116C}"/>
              </a:ext>
            </a:extLst>
          </p:cNvPr>
          <p:cNvSpPr/>
          <p:nvPr/>
        </p:nvSpPr>
        <p:spPr>
          <a:xfrm>
            <a:off x="7120595" y="7634225"/>
            <a:ext cx="182504" cy="225869"/>
          </a:xfrm>
          <a:custGeom>
            <a:avLst/>
            <a:gdLst>
              <a:gd name="connsiteX0" fmla="*/ 35855 w 182504"/>
              <a:gd name="connsiteY0" fmla="*/ 63 h 225869"/>
              <a:gd name="connsiteX1" fmla="*/ 19980 w 182504"/>
              <a:gd name="connsiteY1" fmla="*/ 68325 h 225869"/>
              <a:gd name="connsiteX2" fmla="*/ 45380 w 182504"/>
              <a:gd name="connsiteY2" fmla="*/ 112775 h 225869"/>
              <a:gd name="connsiteX3" fmla="*/ 181905 w 182504"/>
              <a:gd name="connsiteY3" fmla="*/ 223900 h 225869"/>
              <a:gd name="connsiteX4" fmla="*/ 91418 w 182504"/>
              <a:gd name="connsiteY4" fmla="*/ 176275 h 225869"/>
              <a:gd name="connsiteX5" fmla="*/ 930 w 182504"/>
              <a:gd name="connsiteY5" fmla="*/ 81025 h 225869"/>
              <a:gd name="connsiteX6" fmla="*/ 35855 w 182504"/>
              <a:gd name="connsiteY6" fmla="*/ 63 h 225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504" h="225869">
                <a:moveTo>
                  <a:pt x="35855" y="63"/>
                </a:moveTo>
                <a:cubicBezTo>
                  <a:pt x="39030" y="-2054"/>
                  <a:pt x="18393" y="49540"/>
                  <a:pt x="19980" y="68325"/>
                </a:cubicBezTo>
                <a:cubicBezTo>
                  <a:pt x="21567" y="87110"/>
                  <a:pt x="18393" y="86846"/>
                  <a:pt x="45380" y="112775"/>
                </a:cubicBezTo>
                <a:cubicBezTo>
                  <a:pt x="72367" y="138704"/>
                  <a:pt x="174232" y="213317"/>
                  <a:pt x="181905" y="223900"/>
                </a:cubicBezTo>
                <a:cubicBezTo>
                  <a:pt x="189578" y="234483"/>
                  <a:pt x="121580" y="200087"/>
                  <a:pt x="91418" y="176275"/>
                </a:cubicBezTo>
                <a:cubicBezTo>
                  <a:pt x="61256" y="152463"/>
                  <a:pt x="8338" y="113833"/>
                  <a:pt x="930" y="81025"/>
                </a:cubicBezTo>
                <a:cubicBezTo>
                  <a:pt x="-6478" y="48217"/>
                  <a:pt x="32680" y="2180"/>
                  <a:pt x="35855" y="6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: 図形 1182">
            <a:extLst>
              <a:ext uri="{FF2B5EF4-FFF2-40B4-BE49-F238E27FC236}">
                <a16:creationId xmlns:a16="http://schemas.microsoft.com/office/drawing/2014/main" id="{D7F193C8-6C97-424E-A965-7581A9449DAC}"/>
              </a:ext>
            </a:extLst>
          </p:cNvPr>
          <p:cNvSpPr/>
          <p:nvPr/>
        </p:nvSpPr>
        <p:spPr>
          <a:xfrm>
            <a:off x="7394559" y="7624763"/>
            <a:ext cx="228336" cy="468555"/>
          </a:xfrm>
          <a:custGeom>
            <a:avLst/>
            <a:gdLst>
              <a:gd name="connsiteX0" fmla="*/ 184166 w 228336"/>
              <a:gd name="connsiteY0" fmla="*/ 0 h 468555"/>
              <a:gd name="connsiteX1" fmla="*/ 198454 w 228336"/>
              <a:gd name="connsiteY1" fmla="*/ 146050 h 468555"/>
              <a:gd name="connsiteX2" fmla="*/ 92091 w 228336"/>
              <a:gd name="connsiteY2" fmla="*/ 333375 h 468555"/>
              <a:gd name="connsiteX3" fmla="*/ 16 w 228336"/>
              <a:gd name="connsiteY3" fmla="*/ 468312 h 468555"/>
              <a:gd name="connsiteX4" fmla="*/ 85741 w 228336"/>
              <a:gd name="connsiteY4" fmla="*/ 360362 h 468555"/>
              <a:gd name="connsiteX5" fmla="*/ 225441 w 228336"/>
              <a:gd name="connsiteY5" fmla="*/ 146050 h 468555"/>
              <a:gd name="connsiteX6" fmla="*/ 184166 w 228336"/>
              <a:gd name="connsiteY6" fmla="*/ 0 h 468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336" h="468555">
                <a:moveTo>
                  <a:pt x="184166" y="0"/>
                </a:moveTo>
                <a:cubicBezTo>
                  <a:pt x="179668" y="0"/>
                  <a:pt x="213800" y="90488"/>
                  <a:pt x="198454" y="146050"/>
                </a:cubicBezTo>
                <a:cubicBezTo>
                  <a:pt x="183108" y="201612"/>
                  <a:pt x="125164" y="279665"/>
                  <a:pt x="92091" y="333375"/>
                </a:cubicBezTo>
                <a:cubicBezTo>
                  <a:pt x="59018" y="387085"/>
                  <a:pt x="1074" y="463814"/>
                  <a:pt x="16" y="468312"/>
                </a:cubicBezTo>
                <a:cubicBezTo>
                  <a:pt x="-1042" y="472810"/>
                  <a:pt x="48170" y="414072"/>
                  <a:pt x="85741" y="360362"/>
                </a:cubicBezTo>
                <a:cubicBezTo>
                  <a:pt x="123312" y="306652"/>
                  <a:pt x="209831" y="202935"/>
                  <a:pt x="225441" y="146050"/>
                </a:cubicBezTo>
                <a:cubicBezTo>
                  <a:pt x="241051" y="89165"/>
                  <a:pt x="188664" y="0"/>
                  <a:pt x="184166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: 図形 1183">
            <a:extLst>
              <a:ext uri="{FF2B5EF4-FFF2-40B4-BE49-F238E27FC236}">
                <a16:creationId xmlns:a16="http://schemas.microsoft.com/office/drawing/2014/main" id="{A8BC8C19-4381-4F5E-A4EF-5947F8334957}"/>
              </a:ext>
            </a:extLst>
          </p:cNvPr>
          <p:cNvSpPr/>
          <p:nvPr/>
        </p:nvSpPr>
        <p:spPr>
          <a:xfrm>
            <a:off x="6924553" y="7931008"/>
            <a:ext cx="479957" cy="178140"/>
          </a:xfrm>
          <a:custGeom>
            <a:avLst/>
            <a:gdLst>
              <a:gd name="connsiteX0" fmla="*/ 1710 w 479957"/>
              <a:gd name="connsiteY0" fmla="*/ 142 h 178140"/>
              <a:gd name="connsiteX1" fmla="*/ 93785 w 479957"/>
              <a:gd name="connsiteY1" fmla="*/ 69992 h 178140"/>
              <a:gd name="connsiteX2" fmla="*/ 182685 w 479957"/>
              <a:gd name="connsiteY2" fmla="*/ 133492 h 178140"/>
              <a:gd name="connsiteX3" fmla="*/ 262060 w 479957"/>
              <a:gd name="connsiteY3" fmla="*/ 174767 h 178140"/>
              <a:gd name="connsiteX4" fmla="*/ 479547 w 479957"/>
              <a:gd name="connsiteY4" fmla="*/ 174767 h 178140"/>
              <a:gd name="connsiteX5" fmla="*/ 312860 w 479957"/>
              <a:gd name="connsiteY5" fmla="*/ 166830 h 178140"/>
              <a:gd name="connsiteX6" fmla="*/ 177922 w 479957"/>
              <a:gd name="connsiteY6" fmla="*/ 89042 h 178140"/>
              <a:gd name="connsiteX7" fmla="*/ 1710 w 479957"/>
              <a:gd name="connsiteY7" fmla="*/ 142 h 17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957" h="178140">
                <a:moveTo>
                  <a:pt x="1710" y="142"/>
                </a:moveTo>
                <a:cubicBezTo>
                  <a:pt x="-12313" y="-3033"/>
                  <a:pt x="63623" y="47767"/>
                  <a:pt x="93785" y="69992"/>
                </a:cubicBezTo>
                <a:cubicBezTo>
                  <a:pt x="123947" y="92217"/>
                  <a:pt x="154639" y="116030"/>
                  <a:pt x="182685" y="133492"/>
                </a:cubicBezTo>
                <a:cubicBezTo>
                  <a:pt x="210731" y="150955"/>
                  <a:pt x="212583" y="167888"/>
                  <a:pt x="262060" y="174767"/>
                </a:cubicBezTo>
                <a:cubicBezTo>
                  <a:pt x="311537" y="181646"/>
                  <a:pt x="471080" y="176090"/>
                  <a:pt x="479547" y="174767"/>
                </a:cubicBezTo>
                <a:cubicBezTo>
                  <a:pt x="488014" y="173444"/>
                  <a:pt x="363131" y="181117"/>
                  <a:pt x="312860" y="166830"/>
                </a:cubicBezTo>
                <a:cubicBezTo>
                  <a:pt x="262589" y="152543"/>
                  <a:pt x="228987" y="115236"/>
                  <a:pt x="177922" y="89042"/>
                </a:cubicBezTo>
                <a:cubicBezTo>
                  <a:pt x="126857" y="62848"/>
                  <a:pt x="15733" y="3317"/>
                  <a:pt x="1710" y="14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: 図形 1184">
            <a:extLst>
              <a:ext uri="{FF2B5EF4-FFF2-40B4-BE49-F238E27FC236}">
                <a16:creationId xmlns:a16="http://schemas.microsoft.com/office/drawing/2014/main" id="{826E6D5B-4AF1-48EE-B34A-93B8C3D0FFEC}"/>
              </a:ext>
            </a:extLst>
          </p:cNvPr>
          <p:cNvSpPr/>
          <p:nvPr/>
        </p:nvSpPr>
        <p:spPr>
          <a:xfrm>
            <a:off x="7202109" y="7777113"/>
            <a:ext cx="390140" cy="141969"/>
          </a:xfrm>
          <a:custGeom>
            <a:avLst/>
            <a:gdLst>
              <a:gd name="connsiteX0" fmla="*/ 389316 w 390140"/>
              <a:gd name="connsiteY0" fmla="*/ 50 h 141969"/>
              <a:gd name="connsiteX1" fmla="*/ 248029 w 390140"/>
              <a:gd name="connsiteY1" fmla="*/ 115937 h 141969"/>
              <a:gd name="connsiteX2" fmla="*/ 144841 w 390140"/>
              <a:gd name="connsiteY2" fmla="*/ 131812 h 141969"/>
              <a:gd name="connsiteX3" fmla="*/ 379 w 390140"/>
              <a:gd name="connsiteY3" fmla="*/ 73075 h 141969"/>
              <a:gd name="connsiteX4" fmla="*/ 190879 w 390140"/>
              <a:gd name="connsiteY4" fmla="*/ 141337 h 141969"/>
              <a:gd name="connsiteX5" fmla="*/ 302004 w 390140"/>
              <a:gd name="connsiteY5" fmla="*/ 101650 h 141969"/>
              <a:gd name="connsiteX6" fmla="*/ 389316 w 390140"/>
              <a:gd name="connsiteY6" fmla="*/ 50 h 14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0140" h="141969">
                <a:moveTo>
                  <a:pt x="389316" y="50"/>
                </a:moveTo>
                <a:cubicBezTo>
                  <a:pt x="380320" y="2431"/>
                  <a:pt x="288775" y="93977"/>
                  <a:pt x="248029" y="115937"/>
                </a:cubicBezTo>
                <a:cubicBezTo>
                  <a:pt x="207283" y="137897"/>
                  <a:pt x="186116" y="138956"/>
                  <a:pt x="144841" y="131812"/>
                </a:cubicBezTo>
                <a:cubicBezTo>
                  <a:pt x="103566" y="124668"/>
                  <a:pt x="-7294" y="71488"/>
                  <a:pt x="379" y="73075"/>
                </a:cubicBezTo>
                <a:cubicBezTo>
                  <a:pt x="8052" y="74662"/>
                  <a:pt x="140608" y="136575"/>
                  <a:pt x="190879" y="141337"/>
                </a:cubicBezTo>
                <a:cubicBezTo>
                  <a:pt x="241150" y="146099"/>
                  <a:pt x="272635" y="123081"/>
                  <a:pt x="302004" y="101650"/>
                </a:cubicBezTo>
                <a:cubicBezTo>
                  <a:pt x="331373" y="80219"/>
                  <a:pt x="398312" y="-2331"/>
                  <a:pt x="389316" y="5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: 図形 1185">
            <a:extLst>
              <a:ext uri="{FF2B5EF4-FFF2-40B4-BE49-F238E27FC236}">
                <a16:creationId xmlns:a16="http://schemas.microsoft.com/office/drawing/2014/main" id="{F85FE591-F806-4D51-A6B1-11A5DC4A339D}"/>
              </a:ext>
            </a:extLst>
          </p:cNvPr>
          <p:cNvSpPr/>
          <p:nvPr/>
        </p:nvSpPr>
        <p:spPr>
          <a:xfrm>
            <a:off x="7435850" y="6854825"/>
            <a:ext cx="227769" cy="100551"/>
          </a:xfrm>
          <a:custGeom>
            <a:avLst/>
            <a:gdLst>
              <a:gd name="connsiteX0" fmla="*/ 0 w 227769"/>
              <a:gd name="connsiteY0" fmla="*/ 0 h 100551"/>
              <a:gd name="connsiteX1" fmla="*/ 130175 w 227769"/>
              <a:gd name="connsiteY1" fmla="*/ 52388 h 100551"/>
              <a:gd name="connsiteX2" fmla="*/ 227013 w 227769"/>
              <a:gd name="connsiteY2" fmla="*/ 100013 h 100551"/>
              <a:gd name="connsiteX3" fmla="*/ 177800 w 227769"/>
              <a:gd name="connsiteY3" fmla="*/ 79375 h 100551"/>
              <a:gd name="connsiteX4" fmla="*/ 0 w 227769"/>
              <a:gd name="connsiteY4" fmla="*/ 0 h 100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769" h="100551">
                <a:moveTo>
                  <a:pt x="0" y="0"/>
                </a:moveTo>
                <a:cubicBezTo>
                  <a:pt x="46170" y="17859"/>
                  <a:pt x="92340" y="35719"/>
                  <a:pt x="130175" y="52388"/>
                </a:cubicBezTo>
                <a:cubicBezTo>
                  <a:pt x="168010" y="69057"/>
                  <a:pt x="219076" y="95515"/>
                  <a:pt x="227013" y="100013"/>
                </a:cubicBezTo>
                <a:cubicBezTo>
                  <a:pt x="234950" y="104511"/>
                  <a:pt x="177800" y="79375"/>
                  <a:pt x="177800" y="7937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: 図形 1186">
            <a:extLst>
              <a:ext uri="{FF2B5EF4-FFF2-40B4-BE49-F238E27FC236}">
                <a16:creationId xmlns:a16="http://schemas.microsoft.com/office/drawing/2014/main" id="{A4755A87-F9A4-435C-B833-2FF1C7192E5B}"/>
              </a:ext>
            </a:extLst>
          </p:cNvPr>
          <p:cNvSpPr/>
          <p:nvPr/>
        </p:nvSpPr>
        <p:spPr>
          <a:xfrm>
            <a:off x="7660670" y="6977271"/>
            <a:ext cx="54283" cy="250618"/>
          </a:xfrm>
          <a:custGeom>
            <a:avLst/>
            <a:gdLst>
              <a:gd name="connsiteX0" fmla="*/ 27593 w 54283"/>
              <a:gd name="connsiteY0" fmla="*/ 1379 h 250618"/>
              <a:gd name="connsiteX1" fmla="*/ 51405 w 54283"/>
              <a:gd name="connsiteY1" fmla="*/ 50592 h 250618"/>
              <a:gd name="connsiteX2" fmla="*/ 52993 w 54283"/>
              <a:gd name="connsiteY2" fmla="*/ 99804 h 250618"/>
              <a:gd name="connsiteX3" fmla="*/ 43468 w 54283"/>
              <a:gd name="connsiteY3" fmla="*/ 141079 h 250618"/>
              <a:gd name="connsiteX4" fmla="*/ 19655 w 54283"/>
              <a:gd name="connsiteY4" fmla="*/ 185529 h 250618"/>
              <a:gd name="connsiteX5" fmla="*/ 2193 w 54283"/>
              <a:gd name="connsiteY5" fmla="*/ 250617 h 250618"/>
              <a:gd name="connsiteX6" fmla="*/ 5368 w 54283"/>
              <a:gd name="connsiteY6" fmla="*/ 183942 h 250618"/>
              <a:gd name="connsiteX7" fmla="*/ 48230 w 54283"/>
              <a:gd name="connsiteY7" fmla="*/ 107742 h 250618"/>
              <a:gd name="connsiteX8" fmla="*/ 27593 w 54283"/>
              <a:gd name="connsiteY8" fmla="*/ 1379 h 250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83" h="250618">
                <a:moveTo>
                  <a:pt x="27593" y="1379"/>
                </a:moveTo>
                <a:cubicBezTo>
                  <a:pt x="28122" y="-8146"/>
                  <a:pt x="47172" y="34188"/>
                  <a:pt x="51405" y="50592"/>
                </a:cubicBezTo>
                <a:cubicBezTo>
                  <a:pt x="55638" y="66996"/>
                  <a:pt x="54316" y="84723"/>
                  <a:pt x="52993" y="99804"/>
                </a:cubicBezTo>
                <a:cubicBezTo>
                  <a:pt x="51670" y="114885"/>
                  <a:pt x="49024" y="126791"/>
                  <a:pt x="43468" y="141079"/>
                </a:cubicBezTo>
                <a:cubicBezTo>
                  <a:pt x="37912" y="155367"/>
                  <a:pt x="26534" y="167273"/>
                  <a:pt x="19655" y="185529"/>
                </a:cubicBezTo>
                <a:cubicBezTo>
                  <a:pt x="12776" y="203785"/>
                  <a:pt x="4574" y="250881"/>
                  <a:pt x="2193" y="250617"/>
                </a:cubicBezTo>
                <a:cubicBezTo>
                  <a:pt x="-188" y="250353"/>
                  <a:pt x="-2305" y="207754"/>
                  <a:pt x="5368" y="183942"/>
                </a:cubicBezTo>
                <a:cubicBezTo>
                  <a:pt x="13041" y="160130"/>
                  <a:pt x="43732" y="138434"/>
                  <a:pt x="48230" y="107742"/>
                </a:cubicBezTo>
                <a:cubicBezTo>
                  <a:pt x="52728" y="77050"/>
                  <a:pt x="27064" y="10904"/>
                  <a:pt x="27593" y="137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: 図形 1187">
            <a:extLst>
              <a:ext uri="{FF2B5EF4-FFF2-40B4-BE49-F238E27FC236}">
                <a16:creationId xmlns:a16="http://schemas.microsoft.com/office/drawing/2014/main" id="{E5522D99-2ED2-4748-A08D-98D5AC086399}"/>
              </a:ext>
            </a:extLst>
          </p:cNvPr>
          <p:cNvSpPr/>
          <p:nvPr/>
        </p:nvSpPr>
        <p:spPr>
          <a:xfrm>
            <a:off x="7548562" y="7286372"/>
            <a:ext cx="119433" cy="336916"/>
          </a:xfrm>
          <a:custGeom>
            <a:avLst/>
            <a:gdLst>
              <a:gd name="connsiteX0" fmla="*/ 117476 w 119433"/>
              <a:gd name="connsiteY0" fmla="*/ 1841 h 336916"/>
              <a:gd name="connsiteX1" fmla="*/ 88901 w 119433"/>
              <a:gd name="connsiteY1" fmla="*/ 82803 h 336916"/>
              <a:gd name="connsiteX2" fmla="*/ 55563 w 119433"/>
              <a:gd name="connsiteY2" fmla="*/ 152653 h 336916"/>
              <a:gd name="connsiteX3" fmla="*/ 30163 w 119433"/>
              <a:gd name="connsiteY3" fmla="*/ 209803 h 336916"/>
              <a:gd name="connsiteX4" fmla="*/ 9526 w 119433"/>
              <a:gd name="connsiteY4" fmla="*/ 251078 h 336916"/>
              <a:gd name="connsiteX5" fmla="*/ 4763 w 119433"/>
              <a:gd name="connsiteY5" fmla="*/ 336803 h 336916"/>
              <a:gd name="connsiteX6" fmla="*/ 1588 w 119433"/>
              <a:gd name="connsiteY6" fmla="*/ 266953 h 336916"/>
              <a:gd name="connsiteX7" fmla="*/ 31751 w 119433"/>
              <a:gd name="connsiteY7" fmla="*/ 166941 h 336916"/>
              <a:gd name="connsiteX8" fmla="*/ 117476 w 119433"/>
              <a:gd name="connsiteY8" fmla="*/ 1841 h 336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33" h="336916">
                <a:moveTo>
                  <a:pt x="117476" y="1841"/>
                </a:moveTo>
                <a:cubicBezTo>
                  <a:pt x="127001" y="-12182"/>
                  <a:pt x="99220" y="57668"/>
                  <a:pt x="88901" y="82803"/>
                </a:cubicBezTo>
                <a:cubicBezTo>
                  <a:pt x="78582" y="107938"/>
                  <a:pt x="65353" y="131486"/>
                  <a:pt x="55563" y="152653"/>
                </a:cubicBezTo>
                <a:cubicBezTo>
                  <a:pt x="45773" y="173820"/>
                  <a:pt x="37836" y="193399"/>
                  <a:pt x="30163" y="209803"/>
                </a:cubicBezTo>
                <a:cubicBezTo>
                  <a:pt x="22490" y="226207"/>
                  <a:pt x="13759" y="229911"/>
                  <a:pt x="9526" y="251078"/>
                </a:cubicBezTo>
                <a:cubicBezTo>
                  <a:pt x="5293" y="272245"/>
                  <a:pt x="6086" y="334157"/>
                  <a:pt x="4763" y="336803"/>
                </a:cubicBezTo>
                <a:cubicBezTo>
                  <a:pt x="3440" y="339449"/>
                  <a:pt x="-2910" y="295263"/>
                  <a:pt x="1588" y="266953"/>
                </a:cubicBezTo>
                <a:cubicBezTo>
                  <a:pt x="6086" y="238643"/>
                  <a:pt x="13495" y="211920"/>
                  <a:pt x="31751" y="166941"/>
                </a:cubicBezTo>
                <a:cubicBezTo>
                  <a:pt x="50007" y="121962"/>
                  <a:pt x="107951" y="15864"/>
                  <a:pt x="117476" y="184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: 図形 1189">
            <a:extLst>
              <a:ext uri="{FF2B5EF4-FFF2-40B4-BE49-F238E27FC236}">
                <a16:creationId xmlns:a16="http://schemas.microsoft.com/office/drawing/2014/main" id="{1A28EC01-66A1-454F-987C-66E06C7A02EB}"/>
              </a:ext>
            </a:extLst>
          </p:cNvPr>
          <p:cNvSpPr/>
          <p:nvPr/>
        </p:nvSpPr>
        <p:spPr>
          <a:xfrm>
            <a:off x="7324101" y="6937231"/>
            <a:ext cx="279209" cy="122285"/>
          </a:xfrm>
          <a:custGeom>
            <a:avLst/>
            <a:gdLst>
              <a:gd name="connsiteX0" fmla="*/ 624 w 279209"/>
              <a:gd name="connsiteY0" fmla="*/ 1732 h 122285"/>
              <a:gd name="connsiteX1" fmla="*/ 105399 w 279209"/>
              <a:gd name="connsiteY1" fmla="*/ 35069 h 122285"/>
              <a:gd name="connsiteX2" fmla="*/ 253037 w 279209"/>
              <a:gd name="connsiteY2" fmla="*/ 112857 h 122285"/>
              <a:gd name="connsiteX3" fmla="*/ 276849 w 279209"/>
              <a:gd name="connsiteY3" fmla="*/ 117619 h 122285"/>
              <a:gd name="connsiteX4" fmla="*/ 224462 w 279209"/>
              <a:gd name="connsiteY4" fmla="*/ 82694 h 122285"/>
              <a:gd name="connsiteX5" fmla="*/ 135562 w 279209"/>
              <a:gd name="connsiteY5" fmla="*/ 35069 h 122285"/>
              <a:gd name="connsiteX6" fmla="*/ 64124 w 279209"/>
              <a:gd name="connsiteY6" fmla="*/ 8082 h 122285"/>
              <a:gd name="connsiteX7" fmla="*/ 624 w 279209"/>
              <a:gd name="connsiteY7" fmla="*/ 1732 h 12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9209" h="122285">
                <a:moveTo>
                  <a:pt x="624" y="1732"/>
                </a:moveTo>
                <a:cubicBezTo>
                  <a:pt x="7503" y="6230"/>
                  <a:pt x="63330" y="16548"/>
                  <a:pt x="105399" y="35069"/>
                </a:cubicBezTo>
                <a:cubicBezTo>
                  <a:pt x="147468" y="53590"/>
                  <a:pt x="224462" y="99099"/>
                  <a:pt x="253037" y="112857"/>
                </a:cubicBezTo>
                <a:cubicBezTo>
                  <a:pt x="281612" y="126615"/>
                  <a:pt x="281611" y="122646"/>
                  <a:pt x="276849" y="117619"/>
                </a:cubicBezTo>
                <a:cubicBezTo>
                  <a:pt x="272087" y="112592"/>
                  <a:pt x="248010" y="96452"/>
                  <a:pt x="224462" y="82694"/>
                </a:cubicBezTo>
                <a:cubicBezTo>
                  <a:pt x="200914" y="68936"/>
                  <a:pt x="162285" y="47504"/>
                  <a:pt x="135562" y="35069"/>
                </a:cubicBezTo>
                <a:cubicBezTo>
                  <a:pt x="108839" y="22634"/>
                  <a:pt x="82645" y="13903"/>
                  <a:pt x="64124" y="8082"/>
                </a:cubicBezTo>
                <a:cubicBezTo>
                  <a:pt x="45603" y="2261"/>
                  <a:pt x="-6255" y="-2766"/>
                  <a:pt x="624" y="173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: 図形 1190">
            <a:extLst>
              <a:ext uri="{FF2B5EF4-FFF2-40B4-BE49-F238E27FC236}">
                <a16:creationId xmlns:a16="http://schemas.microsoft.com/office/drawing/2014/main" id="{95F2C130-3013-48E6-9237-B6AEA5139FE1}"/>
              </a:ext>
            </a:extLst>
          </p:cNvPr>
          <p:cNvSpPr/>
          <p:nvPr/>
        </p:nvSpPr>
        <p:spPr>
          <a:xfrm>
            <a:off x="7306627" y="6857994"/>
            <a:ext cx="137309" cy="39977"/>
          </a:xfrm>
          <a:custGeom>
            <a:avLst/>
            <a:gdLst>
              <a:gd name="connsiteX0" fmla="*/ 137161 w 137309"/>
              <a:gd name="connsiteY0" fmla="*/ 6 h 39977"/>
              <a:gd name="connsiteX1" fmla="*/ 32386 w 137309"/>
              <a:gd name="connsiteY1" fmla="*/ 36519 h 39977"/>
              <a:gd name="connsiteX2" fmla="*/ 636 w 137309"/>
              <a:gd name="connsiteY2" fmla="*/ 38106 h 39977"/>
              <a:gd name="connsiteX3" fmla="*/ 54611 w 137309"/>
              <a:gd name="connsiteY3" fmla="*/ 33344 h 39977"/>
              <a:gd name="connsiteX4" fmla="*/ 137161 w 137309"/>
              <a:gd name="connsiteY4" fmla="*/ 6 h 39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309" h="39977">
                <a:moveTo>
                  <a:pt x="137161" y="6"/>
                </a:moveTo>
                <a:cubicBezTo>
                  <a:pt x="133457" y="535"/>
                  <a:pt x="55140" y="30169"/>
                  <a:pt x="32386" y="36519"/>
                </a:cubicBezTo>
                <a:cubicBezTo>
                  <a:pt x="9632" y="42869"/>
                  <a:pt x="-3068" y="38635"/>
                  <a:pt x="636" y="38106"/>
                </a:cubicBezTo>
                <a:cubicBezTo>
                  <a:pt x="4340" y="37577"/>
                  <a:pt x="34767" y="34138"/>
                  <a:pt x="54611" y="33344"/>
                </a:cubicBezTo>
                <a:cubicBezTo>
                  <a:pt x="74455" y="32550"/>
                  <a:pt x="140865" y="-523"/>
                  <a:pt x="137161" y="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: 図形 1191">
            <a:extLst>
              <a:ext uri="{FF2B5EF4-FFF2-40B4-BE49-F238E27FC236}">
                <a16:creationId xmlns:a16="http://schemas.microsoft.com/office/drawing/2014/main" id="{D90B9FBC-C516-4451-9EC0-6D9201CF0E4D}"/>
              </a:ext>
            </a:extLst>
          </p:cNvPr>
          <p:cNvSpPr/>
          <p:nvPr/>
        </p:nvSpPr>
        <p:spPr>
          <a:xfrm>
            <a:off x="7294563" y="6842092"/>
            <a:ext cx="174626" cy="26021"/>
          </a:xfrm>
          <a:custGeom>
            <a:avLst/>
            <a:gdLst>
              <a:gd name="connsiteX0" fmla="*/ 174625 w 174626"/>
              <a:gd name="connsiteY0" fmla="*/ 15908 h 26021"/>
              <a:gd name="connsiteX1" fmla="*/ 109537 w 174626"/>
              <a:gd name="connsiteY1" fmla="*/ 33 h 26021"/>
              <a:gd name="connsiteX2" fmla="*/ 61912 w 174626"/>
              <a:gd name="connsiteY2" fmla="*/ 20671 h 26021"/>
              <a:gd name="connsiteX3" fmla="*/ 17462 w 174626"/>
              <a:gd name="connsiteY3" fmla="*/ 25433 h 26021"/>
              <a:gd name="connsiteX4" fmla="*/ 0 w 174626"/>
              <a:gd name="connsiteY4" fmla="*/ 25433 h 26021"/>
              <a:gd name="connsiteX5" fmla="*/ 63500 w 174626"/>
              <a:gd name="connsiteY5" fmla="*/ 25433 h 26021"/>
              <a:gd name="connsiteX6" fmla="*/ 107950 w 174626"/>
              <a:gd name="connsiteY6" fmla="*/ 17496 h 26021"/>
              <a:gd name="connsiteX7" fmla="*/ 174625 w 174626"/>
              <a:gd name="connsiteY7" fmla="*/ 15908 h 2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626" h="26021">
                <a:moveTo>
                  <a:pt x="174625" y="15908"/>
                </a:moveTo>
                <a:cubicBezTo>
                  <a:pt x="174889" y="12998"/>
                  <a:pt x="128322" y="-761"/>
                  <a:pt x="109537" y="33"/>
                </a:cubicBezTo>
                <a:cubicBezTo>
                  <a:pt x="90752" y="827"/>
                  <a:pt x="77258" y="16438"/>
                  <a:pt x="61912" y="20671"/>
                </a:cubicBezTo>
                <a:cubicBezTo>
                  <a:pt x="46566" y="24904"/>
                  <a:pt x="27781" y="24639"/>
                  <a:pt x="17462" y="25433"/>
                </a:cubicBezTo>
                <a:cubicBezTo>
                  <a:pt x="7143" y="26227"/>
                  <a:pt x="0" y="25433"/>
                  <a:pt x="0" y="25433"/>
                </a:cubicBezTo>
                <a:cubicBezTo>
                  <a:pt x="7673" y="25433"/>
                  <a:pt x="45508" y="26756"/>
                  <a:pt x="63500" y="25433"/>
                </a:cubicBezTo>
                <a:cubicBezTo>
                  <a:pt x="81492" y="24110"/>
                  <a:pt x="95779" y="18819"/>
                  <a:pt x="107950" y="17496"/>
                </a:cubicBezTo>
                <a:cubicBezTo>
                  <a:pt x="120121" y="16173"/>
                  <a:pt x="174361" y="18818"/>
                  <a:pt x="174625" y="1590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: 図形 1192">
            <a:extLst>
              <a:ext uri="{FF2B5EF4-FFF2-40B4-BE49-F238E27FC236}">
                <a16:creationId xmlns:a16="http://schemas.microsoft.com/office/drawing/2014/main" id="{50187D29-5F60-4CD6-9FCA-DEF379C1EBDC}"/>
              </a:ext>
            </a:extLst>
          </p:cNvPr>
          <p:cNvSpPr/>
          <p:nvPr/>
        </p:nvSpPr>
        <p:spPr>
          <a:xfrm>
            <a:off x="7322712" y="6878528"/>
            <a:ext cx="34091" cy="70994"/>
          </a:xfrm>
          <a:custGeom>
            <a:avLst/>
            <a:gdLst>
              <a:gd name="connsiteX0" fmla="*/ 426 w 34091"/>
              <a:gd name="connsiteY0" fmla="*/ 110 h 70994"/>
              <a:gd name="connsiteX1" fmla="*/ 33763 w 34091"/>
              <a:gd name="connsiteY1" fmla="*/ 68372 h 70994"/>
              <a:gd name="connsiteX2" fmla="*/ 16301 w 34091"/>
              <a:gd name="connsiteY2" fmla="*/ 52497 h 70994"/>
              <a:gd name="connsiteX3" fmla="*/ 426 w 34091"/>
              <a:gd name="connsiteY3" fmla="*/ 110 h 7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91" h="70994">
                <a:moveTo>
                  <a:pt x="426" y="110"/>
                </a:moveTo>
                <a:cubicBezTo>
                  <a:pt x="3336" y="2756"/>
                  <a:pt x="31117" y="59641"/>
                  <a:pt x="33763" y="68372"/>
                </a:cubicBezTo>
                <a:cubicBezTo>
                  <a:pt x="36409" y="77103"/>
                  <a:pt x="22386" y="62022"/>
                  <a:pt x="16301" y="52497"/>
                </a:cubicBezTo>
                <a:cubicBezTo>
                  <a:pt x="10216" y="42972"/>
                  <a:pt x="-2484" y="-2536"/>
                  <a:pt x="426" y="11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: 図形 1193">
            <a:extLst>
              <a:ext uri="{FF2B5EF4-FFF2-40B4-BE49-F238E27FC236}">
                <a16:creationId xmlns:a16="http://schemas.microsoft.com/office/drawing/2014/main" id="{3950C06C-0C7B-476A-92EA-AF3C14B332BC}"/>
              </a:ext>
            </a:extLst>
          </p:cNvPr>
          <p:cNvSpPr/>
          <p:nvPr/>
        </p:nvSpPr>
        <p:spPr>
          <a:xfrm>
            <a:off x="7541089" y="7065900"/>
            <a:ext cx="63160" cy="175757"/>
          </a:xfrm>
          <a:custGeom>
            <a:avLst/>
            <a:gdLst>
              <a:gd name="connsiteX0" fmla="*/ 63036 w 63160"/>
              <a:gd name="connsiteY0" fmla="*/ 63 h 175757"/>
              <a:gd name="connsiteX1" fmla="*/ 18586 w 63160"/>
              <a:gd name="connsiteY1" fmla="*/ 55625 h 175757"/>
              <a:gd name="connsiteX2" fmla="*/ 23349 w 63160"/>
              <a:gd name="connsiteY2" fmla="*/ 173100 h 175757"/>
              <a:gd name="connsiteX3" fmla="*/ 10649 w 63160"/>
              <a:gd name="connsiteY3" fmla="*/ 131825 h 175757"/>
              <a:gd name="connsiteX4" fmla="*/ 2711 w 63160"/>
              <a:gd name="connsiteY4" fmla="*/ 65150 h 175757"/>
              <a:gd name="connsiteX5" fmla="*/ 63036 w 63160"/>
              <a:gd name="connsiteY5" fmla="*/ 63 h 175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160" h="175757">
                <a:moveTo>
                  <a:pt x="63036" y="63"/>
                </a:moveTo>
                <a:cubicBezTo>
                  <a:pt x="65682" y="-1525"/>
                  <a:pt x="25200" y="26786"/>
                  <a:pt x="18586" y="55625"/>
                </a:cubicBezTo>
                <a:cubicBezTo>
                  <a:pt x="11972" y="84464"/>
                  <a:pt x="24672" y="160400"/>
                  <a:pt x="23349" y="173100"/>
                </a:cubicBezTo>
                <a:cubicBezTo>
                  <a:pt x="22026" y="185800"/>
                  <a:pt x="14089" y="149817"/>
                  <a:pt x="10649" y="131825"/>
                </a:cubicBezTo>
                <a:cubicBezTo>
                  <a:pt x="7209" y="113833"/>
                  <a:pt x="-5491" y="87375"/>
                  <a:pt x="2711" y="65150"/>
                </a:cubicBezTo>
                <a:cubicBezTo>
                  <a:pt x="10913" y="42925"/>
                  <a:pt x="60390" y="1651"/>
                  <a:pt x="63036" y="6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: 図形 1194">
            <a:extLst>
              <a:ext uri="{FF2B5EF4-FFF2-40B4-BE49-F238E27FC236}">
                <a16:creationId xmlns:a16="http://schemas.microsoft.com/office/drawing/2014/main" id="{379EBF21-AED7-42F8-8454-A056F94803D8}"/>
              </a:ext>
            </a:extLst>
          </p:cNvPr>
          <p:cNvSpPr/>
          <p:nvPr/>
        </p:nvSpPr>
        <p:spPr>
          <a:xfrm>
            <a:off x="7613620" y="7074540"/>
            <a:ext cx="9733" cy="118434"/>
          </a:xfrm>
          <a:custGeom>
            <a:avLst/>
            <a:gdLst>
              <a:gd name="connsiteX0" fmla="*/ 9555 w 9733"/>
              <a:gd name="connsiteY0" fmla="*/ 948 h 118434"/>
              <a:gd name="connsiteX1" fmla="*/ 30 w 9733"/>
              <a:gd name="connsiteY1" fmla="*/ 116835 h 118434"/>
              <a:gd name="connsiteX2" fmla="*/ 6380 w 9733"/>
              <a:gd name="connsiteY2" fmla="*/ 64448 h 118434"/>
              <a:gd name="connsiteX3" fmla="*/ 9555 w 9733"/>
              <a:gd name="connsiteY3" fmla="*/ 948 h 118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3" h="118434">
                <a:moveTo>
                  <a:pt x="9555" y="948"/>
                </a:moveTo>
                <a:cubicBezTo>
                  <a:pt x="8497" y="9679"/>
                  <a:pt x="559" y="106252"/>
                  <a:pt x="30" y="116835"/>
                </a:cubicBezTo>
                <a:cubicBezTo>
                  <a:pt x="-499" y="127418"/>
                  <a:pt x="6115" y="82704"/>
                  <a:pt x="6380" y="64448"/>
                </a:cubicBezTo>
                <a:cubicBezTo>
                  <a:pt x="6645" y="46192"/>
                  <a:pt x="10613" y="-7783"/>
                  <a:pt x="9555" y="94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: 図形 1196">
            <a:extLst>
              <a:ext uri="{FF2B5EF4-FFF2-40B4-BE49-F238E27FC236}">
                <a16:creationId xmlns:a16="http://schemas.microsoft.com/office/drawing/2014/main" id="{3AC1298D-00F0-418A-9631-E5E7509513FF}"/>
              </a:ext>
            </a:extLst>
          </p:cNvPr>
          <p:cNvSpPr/>
          <p:nvPr/>
        </p:nvSpPr>
        <p:spPr>
          <a:xfrm>
            <a:off x="7594842" y="7024281"/>
            <a:ext cx="103756" cy="42089"/>
          </a:xfrm>
          <a:custGeom>
            <a:avLst/>
            <a:gdLst>
              <a:gd name="connsiteX0" fmla="*/ 102946 w 103756"/>
              <a:gd name="connsiteY0" fmla="*/ 407 h 42089"/>
              <a:gd name="connsiteX1" fmla="*/ 1346 w 103756"/>
              <a:gd name="connsiteY1" fmla="*/ 41682 h 42089"/>
              <a:gd name="connsiteX2" fmla="*/ 47383 w 103756"/>
              <a:gd name="connsiteY2" fmla="*/ 21044 h 42089"/>
              <a:gd name="connsiteX3" fmla="*/ 102946 w 103756"/>
              <a:gd name="connsiteY3" fmla="*/ 407 h 42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756" h="42089">
                <a:moveTo>
                  <a:pt x="102946" y="407"/>
                </a:moveTo>
                <a:cubicBezTo>
                  <a:pt x="95273" y="3847"/>
                  <a:pt x="10606" y="38243"/>
                  <a:pt x="1346" y="41682"/>
                </a:cubicBezTo>
                <a:cubicBezTo>
                  <a:pt x="-7914" y="45121"/>
                  <a:pt x="33095" y="25807"/>
                  <a:pt x="47383" y="21044"/>
                </a:cubicBezTo>
                <a:cubicBezTo>
                  <a:pt x="61671" y="16281"/>
                  <a:pt x="110619" y="-3033"/>
                  <a:pt x="102946" y="40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: 図形 1197">
            <a:extLst>
              <a:ext uri="{FF2B5EF4-FFF2-40B4-BE49-F238E27FC236}">
                <a16:creationId xmlns:a16="http://schemas.microsoft.com/office/drawing/2014/main" id="{3DAF142E-8D08-4E13-80CC-423F1196E3E5}"/>
              </a:ext>
            </a:extLst>
          </p:cNvPr>
          <p:cNvSpPr/>
          <p:nvPr/>
        </p:nvSpPr>
        <p:spPr>
          <a:xfrm>
            <a:off x="7332329" y="6989762"/>
            <a:ext cx="189544" cy="194440"/>
          </a:xfrm>
          <a:custGeom>
            <a:avLst/>
            <a:gdLst>
              <a:gd name="connsiteX0" fmla="*/ 334 w 189544"/>
              <a:gd name="connsiteY0" fmla="*/ 1 h 194440"/>
              <a:gd name="connsiteX1" fmla="*/ 120984 w 189544"/>
              <a:gd name="connsiteY1" fmla="*/ 69851 h 194440"/>
              <a:gd name="connsiteX2" fmla="*/ 187659 w 189544"/>
              <a:gd name="connsiteY2" fmla="*/ 192088 h 194440"/>
              <a:gd name="connsiteX3" fmla="*/ 163846 w 189544"/>
              <a:gd name="connsiteY3" fmla="*/ 144463 h 194440"/>
              <a:gd name="connsiteX4" fmla="*/ 87646 w 189544"/>
              <a:gd name="connsiteY4" fmla="*/ 71438 h 194440"/>
              <a:gd name="connsiteX5" fmla="*/ 334 w 189544"/>
              <a:gd name="connsiteY5" fmla="*/ 1 h 19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544" h="194440">
                <a:moveTo>
                  <a:pt x="334" y="1"/>
                </a:moveTo>
                <a:cubicBezTo>
                  <a:pt x="5890" y="-264"/>
                  <a:pt x="89763" y="37837"/>
                  <a:pt x="120984" y="69851"/>
                </a:cubicBezTo>
                <a:cubicBezTo>
                  <a:pt x="152205" y="101866"/>
                  <a:pt x="180515" y="179653"/>
                  <a:pt x="187659" y="192088"/>
                </a:cubicBezTo>
                <a:cubicBezTo>
                  <a:pt x="194803" y="204523"/>
                  <a:pt x="180515" y="164571"/>
                  <a:pt x="163846" y="144463"/>
                </a:cubicBezTo>
                <a:cubicBezTo>
                  <a:pt x="147177" y="124355"/>
                  <a:pt x="115427" y="93927"/>
                  <a:pt x="87646" y="71438"/>
                </a:cubicBezTo>
                <a:cubicBezTo>
                  <a:pt x="59865" y="48949"/>
                  <a:pt x="-5222" y="266"/>
                  <a:pt x="334" y="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: 図形 1198">
            <a:extLst>
              <a:ext uri="{FF2B5EF4-FFF2-40B4-BE49-F238E27FC236}">
                <a16:creationId xmlns:a16="http://schemas.microsoft.com/office/drawing/2014/main" id="{DFD3FD2F-D8F6-4D02-89CA-CE4B10DA4350}"/>
              </a:ext>
            </a:extLst>
          </p:cNvPr>
          <p:cNvSpPr/>
          <p:nvPr/>
        </p:nvSpPr>
        <p:spPr>
          <a:xfrm>
            <a:off x="7288206" y="7067524"/>
            <a:ext cx="100129" cy="149322"/>
          </a:xfrm>
          <a:custGeom>
            <a:avLst/>
            <a:gdLst>
              <a:gd name="connsiteX0" fmla="*/ 7 w 100129"/>
              <a:gd name="connsiteY0" fmla="*/ 26 h 149322"/>
              <a:gd name="connsiteX1" fmla="*/ 80969 w 100129"/>
              <a:gd name="connsiteY1" fmla="*/ 93689 h 149322"/>
              <a:gd name="connsiteX2" fmla="*/ 100019 w 100129"/>
              <a:gd name="connsiteY2" fmla="*/ 149251 h 149322"/>
              <a:gd name="connsiteX3" fmla="*/ 76207 w 100129"/>
              <a:gd name="connsiteY3" fmla="*/ 103214 h 149322"/>
              <a:gd name="connsiteX4" fmla="*/ 7 w 100129"/>
              <a:gd name="connsiteY4" fmla="*/ 26 h 149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29" h="149322">
                <a:moveTo>
                  <a:pt x="7" y="26"/>
                </a:moveTo>
                <a:cubicBezTo>
                  <a:pt x="801" y="-1562"/>
                  <a:pt x="64300" y="68818"/>
                  <a:pt x="80969" y="93689"/>
                </a:cubicBezTo>
                <a:cubicBezTo>
                  <a:pt x="97638" y="118560"/>
                  <a:pt x="100813" y="147664"/>
                  <a:pt x="100019" y="149251"/>
                </a:cubicBezTo>
                <a:cubicBezTo>
                  <a:pt x="99225" y="150839"/>
                  <a:pt x="92346" y="125703"/>
                  <a:pt x="76207" y="103214"/>
                </a:cubicBezTo>
                <a:cubicBezTo>
                  <a:pt x="60068" y="80725"/>
                  <a:pt x="-787" y="1614"/>
                  <a:pt x="7" y="2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: 図形 1199">
            <a:extLst>
              <a:ext uri="{FF2B5EF4-FFF2-40B4-BE49-F238E27FC236}">
                <a16:creationId xmlns:a16="http://schemas.microsoft.com/office/drawing/2014/main" id="{751A2749-17E3-4758-A709-C993E454B23B}"/>
              </a:ext>
            </a:extLst>
          </p:cNvPr>
          <p:cNvSpPr/>
          <p:nvPr/>
        </p:nvSpPr>
        <p:spPr>
          <a:xfrm>
            <a:off x="7248464" y="6990979"/>
            <a:ext cx="111186" cy="121253"/>
          </a:xfrm>
          <a:custGeom>
            <a:avLst/>
            <a:gdLst>
              <a:gd name="connsiteX0" fmla="*/ 111186 w 111186"/>
              <a:gd name="connsiteY0" fmla="*/ 371 h 121253"/>
              <a:gd name="connsiteX1" fmla="*/ 20699 w 111186"/>
              <a:gd name="connsiteY1" fmla="*/ 22596 h 121253"/>
              <a:gd name="connsiteX2" fmla="*/ 61 w 111186"/>
              <a:gd name="connsiteY2" fmla="*/ 44821 h 121253"/>
              <a:gd name="connsiteX3" fmla="*/ 14349 w 111186"/>
              <a:gd name="connsiteY3" fmla="*/ 121021 h 121253"/>
              <a:gd name="connsiteX4" fmla="*/ 14349 w 111186"/>
              <a:gd name="connsiteY4" fmla="*/ 70221 h 121253"/>
              <a:gd name="connsiteX5" fmla="*/ 19111 w 111186"/>
              <a:gd name="connsiteY5" fmla="*/ 41646 h 121253"/>
              <a:gd name="connsiteX6" fmla="*/ 111186 w 111186"/>
              <a:gd name="connsiteY6" fmla="*/ 371 h 121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186" h="121253">
                <a:moveTo>
                  <a:pt x="111186" y="371"/>
                </a:moveTo>
                <a:cubicBezTo>
                  <a:pt x="111451" y="-2804"/>
                  <a:pt x="39220" y="15188"/>
                  <a:pt x="20699" y="22596"/>
                </a:cubicBezTo>
                <a:cubicBezTo>
                  <a:pt x="2178" y="30004"/>
                  <a:pt x="1119" y="28417"/>
                  <a:pt x="61" y="44821"/>
                </a:cubicBezTo>
                <a:cubicBezTo>
                  <a:pt x="-997" y="61225"/>
                  <a:pt x="11968" y="116788"/>
                  <a:pt x="14349" y="121021"/>
                </a:cubicBezTo>
                <a:cubicBezTo>
                  <a:pt x="16730" y="125254"/>
                  <a:pt x="14349" y="70221"/>
                  <a:pt x="14349" y="70221"/>
                </a:cubicBezTo>
                <a:cubicBezTo>
                  <a:pt x="15143" y="56992"/>
                  <a:pt x="9586" y="53023"/>
                  <a:pt x="19111" y="41646"/>
                </a:cubicBezTo>
                <a:cubicBezTo>
                  <a:pt x="28636" y="30269"/>
                  <a:pt x="110921" y="3546"/>
                  <a:pt x="111186" y="37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: 図形 1200">
            <a:extLst>
              <a:ext uri="{FF2B5EF4-FFF2-40B4-BE49-F238E27FC236}">
                <a16:creationId xmlns:a16="http://schemas.microsoft.com/office/drawing/2014/main" id="{6E3CD321-9C8A-40C8-A52A-8B98A3C61774}"/>
              </a:ext>
            </a:extLst>
          </p:cNvPr>
          <p:cNvSpPr/>
          <p:nvPr/>
        </p:nvSpPr>
        <p:spPr>
          <a:xfrm>
            <a:off x="7392954" y="7258900"/>
            <a:ext cx="3403" cy="168313"/>
          </a:xfrm>
          <a:custGeom>
            <a:avLst/>
            <a:gdLst>
              <a:gd name="connsiteX0" fmla="*/ 1621 w 3403"/>
              <a:gd name="connsiteY0" fmla="*/ 738 h 168313"/>
              <a:gd name="connsiteX1" fmla="*/ 34 w 3403"/>
              <a:gd name="connsiteY1" fmla="*/ 164250 h 168313"/>
              <a:gd name="connsiteX2" fmla="*/ 3209 w 3403"/>
              <a:gd name="connsiteY2" fmla="*/ 107100 h 168313"/>
              <a:gd name="connsiteX3" fmla="*/ 1621 w 3403"/>
              <a:gd name="connsiteY3" fmla="*/ 738 h 168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3" h="168313">
                <a:moveTo>
                  <a:pt x="1621" y="738"/>
                </a:moveTo>
                <a:cubicBezTo>
                  <a:pt x="1092" y="10263"/>
                  <a:pt x="-231" y="146523"/>
                  <a:pt x="34" y="164250"/>
                </a:cubicBezTo>
                <a:cubicBezTo>
                  <a:pt x="299" y="181977"/>
                  <a:pt x="2415" y="137792"/>
                  <a:pt x="3209" y="107100"/>
                </a:cubicBezTo>
                <a:cubicBezTo>
                  <a:pt x="4003" y="76408"/>
                  <a:pt x="2150" y="-8787"/>
                  <a:pt x="1621" y="73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: 図形 1201">
            <a:extLst>
              <a:ext uri="{FF2B5EF4-FFF2-40B4-BE49-F238E27FC236}">
                <a16:creationId xmlns:a16="http://schemas.microsoft.com/office/drawing/2014/main" id="{8B4AE26D-7C7A-4244-8B1F-7EBB08F861A0}"/>
              </a:ext>
            </a:extLst>
          </p:cNvPr>
          <p:cNvSpPr/>
          <p:nvPr/>
        </p:nvSpPr>
        <p:spPr>
          <a:xfrm>
            <a:off x="7418317" y="7181840"/>
            <a:ext cx="89367" cy="57795"/>
          </a:xfrm>
          <a:custGeom>
            <a:avLst/>
            <a:gdLst>
              <a:gd name="connsiteX0" fmla="*/ 88971 w 89367"/>
              <a:gd name="connsiteY0" fmla="*/ 10 h 57795"/>
              <a:gd name="connsiteX1" fmla="*/ 69921 w 89367"/>
              <a:gd name="connsiteY1" fmla="*/ 52398 h 57795"/>
              <a:gd name="connsiteX2" fmla="*/ 71 w 89367"/>
              <a:gd name="connsiteY2" fmla="*/ 55573 h 57795"/>
              <a:gd name="connsiteX3" fmla="*/ 57221 w 89367"/>
              <a:gd name="connsiteY3" fmla="*/ 47635 h 57795"/>
              <a:gd name="connsiteX4" fmla="*/ 88971 w 89367"/>
              <a:gd name="connsiteY4" fmla="*/ 10 h 57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367" h="57795">
                <a:moveTo>
                  <a:pt x="88971" y="10"/>
                </a:moveTo>
                <a:cubicBezTo>
                  <a:pt x="91088" y="804"/>
                  <a:pt x="84738" y="43138"/>
                  <a:pt x="69921" y="52398"/>
                </a:cubicBezTo>
                <a:cubicBezTo>
                  <a:pt x="55104" y="61658"/>
                  <a:pt x="2188" y="56367"/>
                  <a:pt x="71" y="55573"/>
                </a:cubicBezTo>
                <a:cubicBezTo>
                  <a:pt x="-2046" y="54779"/>
                  <a:pt x="43198" y="53456"/>
                  <a:pt x="57221" y="47635"/>
                </a:cubicBezTo>
                <a:cubicBezTo>
                  <a:pt x="71244" y="41814"/>
                  <a:pt x="86854" y="-784"/>
                  <a:pt x="88971" y="1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: 図形 1202">
            <a:extLst>
              <a:ext uri="{FF2B5EF4-FFF2-40B4-BE49-F238E27FC236}">
                <a16:creationId xmlns:a16="http://schemas.microsoft.com/office/drawing/2014/main" id="{A2A1BCD4-C451-461B-B636-B5FBBED9FEF4}"/>
              </a:ext>
            </a:extLst>
          </p:cNvPr>
          <p:cNvSpPr/>
          <p:nvPr/>
        </p:nvSpPr>
        <p:spPr>
          <a:xfrm>
            <a:off x="7292975" y="7112000"/>
            <a:ext cx="46262" cy="73042"/>
          </a:xfrm>
          <a:custGeom>
            <a:avLst/>
            <a:gdLst>
              <a:gd name="connsiteX0" fmla="*/ 0 w 46262"/>
              <a:gd name="connsiteY0" fmla="*/ 0 h 73042"/>
              <a:gd name="connsiteX1" fmla="*/ 46038 w 46262"/>
              <a:gd name="connsiteY1" fmla="*/ 73025 h 73042"/>
              <a:gd name="connsiteX2" fmla="*/ 0 w 46262"/>
              <a:gd name="connsiteY2" fmla="*/ 0 h 73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262" h="73042">
                <a:moveTo>
                  <a:pt x="0" y="0"/>
                </a:moveTo>
                <a:cubicBezTo>
                  <a:pt x="0" y="0"/>
                  <a:pt x="42069" y="71702"/>
                  <a:pt x="46038" y="73025"/>
                </a:cubicBezTo>
                <a:cubicBezTo>
                  <a:pt x="50007" y="74348"/>
                  <a:pt x="0" y="0"/>
                  <a:pt x="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: 図形 1203">
            <a:extLst>
              <a:ext uri="{FF2B5EF4-FFF2-40B4-BE49-F238E27FC236}">
                <a16:creationId xmlns:a16="http://schemas.microsoft.com/office/drawing/2014/main" id="{D0107ED0-1BD9-44E7-8A55-57214CCB74C8}"/>
              </a:ext>
            </a:extLst>
          </p:cNvPr>
          <p:cNvSpPr/>
          <p:nvPr/>
        </p:nvSpPr>
        <p:spPr>
          <a:xfrm>
            <a:off x="7286458" y="7121458"/>
            <a:ext cx="76367" cy="101817"/>
          </a:xfrm>
          <a:custGeom>
            <a:avLst/>
            <a:gdLst>
              <a:gd name="connsiteX0" fmla="*/ 167 w 76367"/>
              <a:gd name="connsiteY0" fmla="*/ 67 h 101817"/>
              <a:gd name="connsiteX1" fmla="*/ 47792 w 76367"/>
              <a:gd name="connsiteY1" fmla="*/ 87380 h 101817"/>
              <a:gd name="connsiteX2" fmla="*/ 76367 w 76367"/>
              <a:gd name="connsiteY2" fmla="*/ 101667 h 101817"/>
              <a:gd name="connsiteX3" fmla="*/ 33505 w 76367"/>
              <a:gd name="connsiteY3" fmla="*/ 73092 h 101817"/>
              <a:gd name="connsiteX4" fmla="*/ 167 w 76367"/>
              <a:gd name="connsiteY4" fmla="*/ 67 h 101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367" h="101817">
                <a:moveTo>
                  <a:pt x="167" y="67"/>
                </a:moveTo>
                <a:cubicBezTo>
                  <a:pt x="2548" y="2448"/>
                  <a:pt x="35092" y="70447"/>
                  <a:pt x="47792" y="87380"/>
                </a:cubicBezTo>
                <a:cubicBezTo>
                  <a:pt x="60492" y="104313"/>
                  <a:pt x="76367" y="101667"/>
                  <a:pt x="76367" y="101667"/>
                </a:cubicBezTo>
                <a:cubicBezTo>
                  <a:pt x="73986" y="99286"/>
                  <a:pt x="45676" y="86850"/>
                  <a:pt x="33505" y="73092"/>
                </a:cubicBezTo>
                <a:cubicBezTo>
                  <a:pt x="21334" y="59334"/>
                  <a:pt x="-2214" y="-2314"/>
                  <a:pt x="167" y="6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: 図形 1204">
            <a:extLst>
              <a:ext uri="{FF2B5EF4-FFF2-40B4-BE49-F238E27FC236}">
                <a16:creationId xmlns:a16="http://schemas.microsoft.com/office/drawing/2014/main" id="{D9BE4E5C-93A7-4BB2-A63E-52C6619BF23A}"/>
              </a:ext>
            </a:extLst>
          </p:cNvPr>
          <p:cNvSpPr/>
          <p:nvPr/>
        </p:nvSpPr>
        <p:spPr>
          <a:xfrm>
            <a:off x="7245315" y="7240463"/>
            <a:ext cx="174436" cy="200525"/>
          </a:xfrm>
          <a:custGeom>
            <a:avLst/>
            <a:gdLst>
              <a:gd name="connsiteX0" fmla="*/ 35 w 174436"/>
              <a:gd name="connsiteY0" fmla="*/ 125 h 200525"/>
              <a:gd name="connsiteX1" fmla="*/ 27023 w 174436"/>
              <a:gd name="connsiteY1" fmla="*/ 68387 h 200525"/>
              <a:gd name="connsiteX2" fmla="*/ 160373 w 174436"/>
              <a:gd name="connsiteY2" fmla="*/ 187450 h 200525"/>
              <a:gd name="connsiteX3" fmla="*/ 155610 w 174436"/>
              <a:gd name="connsiteY3" fmla="*/ 185862 h 200525"/>
              <a:gd name="connsiteX4" fmla="*/ 28610 w 174436"/>
              <a:gd name="connsiteY4" fmla="*/ 84262 h 200525"/>
              <a:gd name="connsiteX5" fmla="*/ 35 w 174436"/>
              <a:gd name="connsiteY5" fmla="*/ 125 h 20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436" h="200525">
                <a:moveTo>
                  <a:pt x="35" y="125"/>
                </a:moveTo>
                <a:cubicBezTo>
                  <a:pt x="-229" y="-2521"/>
                  <a:pt x="300" y="37166"/>
                  <a:pt x="27023" y="68387"/>
                </a:cubicBezTo>
                <a:cubicBezTo>
                  <a:pt x="53746" y="99608"/>
                  <a:pt x="160373" y="187450"/>
                  <a:pt x="160373" y="187450"/>
                </a:cubicBezTo>
                <a:cubicBezTo>
                  <a:pt x="181804" y="207029"/>
                  <a:pt x="177570" y="203060"/>
                  <a:pt x="155610" y="185862"/>
                </a:cubicBezTo>
                <a:cubicBezTo>
                  <a:pt x="133650" y="168664"/>
                  <a:pt x="55068" y="112572"/>
                  <a:pt x="28610" y="84262"/>
                </a:cubicBezTo>
                <a:cubicBezTo>
                  <a:pt x="2152" y="55952"/>
                  <a:pt x="299" y="2771"/>
                  <a:pt x="35" y="12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: 図形 1205">
            <a:extLst>
              <a:ext uri="{FF2B5EF4-FFF2-40B4-BE49-F238E27FC236}">
                <a16:creationId xmlns:a16="http://schemas.microsoft.com/office/drawing/2014/main" id="{3460056A-79FE-49E0-91B2-B514FDE2779E}"/>
              </a:ext>
            </a:extLst>
          </p:cNvPr>
          <p:cNvSpPr/>
          <p:nvPr/>
        </p:nvSpPr>
        <p:spPr>
          <a:xfrm>
            <a:off x="7035793" y="7059168"/>
            <a:ext cx="198925" cy="172339"/>
          </a:xfrm>
          <a:custGeom>
            <a:avLst/>
            <a:gdLst>
              <a:gd name="connsiteX0" fmla="*/ 7 w 198925"/>
              <a:gd name="connsiteY0" fmla="*/ 445 h 172339"/>
              <a:gd name="connsiteX1" fmla="*/ 87320 w 198925"/>
              <a:gd name="connsiteY1" fmla="*/ 63945 h 172339"/>
              <a:gd name="connsiteX2" fmla="*/ 104782 w 198925"/>
              <a:gd name="connsiteY2" fmla="*/ 92520 h 172339"/>
              <a:gd name="connsiteX3" fmla="*/ 196857 w 198925"/>
              <a:gd name="connsiteY3" fmla="*/ 170307 h 172339"/>
              <a:gd name="connsiteX4" fmla="*/ 161932 w 198925"/>
              <a:gd name="connsiteY4" fmla="*/ 140145 h 172339"/>
              <a:gd name="connsiteX5" fmla="*/ 82557 w 198925"/>
              <a:gd name="connsiteY5" fmla="*/ 40132 h 172339"/>
              <a:gd name="connsiteX6" fmla="*/ 7 w 198925"/>
              <a:gd name="connsiteY6" fmla="*/ 445 h 17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925" h="172339">
                <a:moveTo>
                  <a:pt x="7" y="445"/>
                </a:moveTo>
                <a:cubicBezTo>
                  <a:pt x="801" y="4414"/>
                  <a:pt x="69858" y="48599"/>
                  <a:pt x="87320" y="63945"/>
                </a:cubicBezTo>
                <a:cubicBezTo>
                  <a:pt x="104782" y="79291"/>
                  <a:pt x="86526" y="74793"/>
                  <a:pt x="104782" y="92520"/>
                </a:cubicBezTo>
                <a:cubicBezTo>
                  <a:pt x="123038" y="110247"/>
                  <a:pt x="187332" y="162370"/>
                  <a:pt x="196857" y="170307"/>
                </a:cubicBezTo>
                <a:cubicBezTo>
                  <a:pt x="206382" y="178244"/>
                  <a:pt x="180982" y="161841"/>
                  <a:pt x="161932" y="140145"/>
                </a:cubicBezTo>
                <a:cubicBezTo>
                  <a:pt x="142882" y="118449"/>
                  <a:pt x="106899" y="60505"/>
                  <a:pt x="82557" y="40132"/>
                </a:cubicBezTo>
                <a:cubicBezTo>
                  <a:pt x="58215" y="19759"/>
                  <a:pt x="-787" y="-3524"/>
                  <a:pt x="7" y="44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: 図形 1206">
            <a:extLst>
              <a:ext uri="{FF2B5EF4-FFF2-40B4-BE49-F238E27FC236}">
                <a16:creationId xmlns:a16="http://schemas.microsoft.com/office/drawing/2014/main" id="{2023A41D-1058-4A43-B539-DADCF6B16A70}"/>
              </a:ext>
            </a:extLst>
          </p:cNvPr>
          <p:cNvSpPr/>
          <p:nvPr/>
        </p:nvSpPr>
        <p:spPr>
          <a:xfrm>
            <a:off x="6932552" y="7110396"/>
            <a:ext cx="116672" cy="96912"/>
          </a:xfrm>
          <a:custGeom>
            <a:avLst/>
            <a:gdLst>
              <a:gd name="connsiteX0" fmla="*/ 61 w 116672"/>
              <a:gd name="connsiteY0" fmla="*/ 17 h 96912"/>
              <a:gd name="connsiteX1" fmla="*/ 84198 w 116672"/>
              <a:gd name="connsiteY1" fmla="*/ 68279 h 96912"/>
              <a:gd name="connsiteX2" fmla="*/ 115948 w 116672"/>
              <a:gd name="connsiteY2" fmla="*/ 96854 h 96912"/>
              <a:gd name="connsiteX3" fmla="*/ 98486 w 116672"/>
              <a:gd name="connsiteY3" fmla="*/ 61929 h 96912"/>
              <a:gd name="connsiteX4" fmla="*/ 61 w 116672"/>
              <a:gd name="connsiteY4" fmla="*/ 17 h 9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672" h="96912">
                <a:moveTo>
                  <a:pt x="61" y="17"/>
                </a:moveTo>
                <a:cubicBezTo>
                  <a:pt x="-2320" y="1075"/>
                  <a:pt x="64884" y="52140"/>
                  <a:pt x="84198" y="68279"/>
                </a:cubicBezTo>
                <a:cubicBezTo>
                  <a:pt x="103512" y="84418"/>
                  <a:pt x="113567" y="97912"/>
                  <a:pt x="115948" y="96854"/>
                </a:cubicBezTo>
                <a:cubicBezTo>
                  <a:pt x="118329" y="95796"/>
                  <a:pt x="115419" y="77275"/>
                  <a:pt x="98486" y="61929"/>
                </a:cubicBezTo>
                <a:cubicBezTo>
                  <a:pt x="81553" y="46583"/>
                  <a:pt x="2442" y="-1041"/>
                  <a:pt x="61" y="1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: 図形 1207">
            <a:extLst>
              <a:ext uri="{FF2B5EF4-FFF2-40B4-BE49-F238E27FC236}">
                <a16:creationId xmlns:a16="http://schemas.microsoft.com/office/drawing/2014/main" id="{49AE92B4-6FF5-4332-BFAD-CC4A58D4FA57}"/>
              </a:ext>
            </a:extLst>
          </p:cNvPr>
          <p:cNvSpPr/>
          <p:nvPr/>
        </p:nvSpPr>
        <p:spPr>
          <a:xfrm>
            <a:off x="7045292" y="7226282"/>
            <a:ext cx="125927" cy="135035"/>
          </a:xfrm>
          <a:custGeom>
            <a:avLst/>
            <a:gdLst>
              <a:gd name="connsiteX0" fmla="*/ 33 w 125927"/>
              <a:gd name="connsiteY0" fmla="*/ 18 h 135035"/>
              <a:gd name="connsiteX1" fmla="*/ 95283 w 125927"/>
              <a:gd name="connsiteY1" fmla="*/ 98443 h 135035"/>
              <a:gd name="connsiteX2" fmla="*/ 125446 w 125927"/>
              <a:gd name="connsiteY2" fmla="*/ 134956 h 135035"/>
              <a:gd name="connsiteX3" fmla="*/ 106396 w 125927"/>
              <a:gd name="connsiteY3" fmla="*/ 90506 h 135035"/>
              <a:gd name="connsiteX4" fmla="*/ 33 w 125927"/>
              <a:gd name="connsiteY4" fmla="*/ 18 h 135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27" h="135035">
                <a:moveTo>
                  <a:pt x="33" y="18"/>
                </a:moveTo>
                <a:cubicBezTo>
                  <a:pt x="-1819" y="1341"/>
                  <a:pt x="74381" y="75953"/>
                  <a:pt x="95283" y="98443"/>
                </a:cubicBezTo>
                <a:cubicBezTo>
                  <a:pt x="116185" y="120933"/>
                  <a:pt x="123594" y="136279"/>
                  <a:pt x="125446" y="134956"/>
                </a:cubicBezTo>
                <a:cubicBezTo>
                  <a:pt x="127298" y="133633"/>
                  <a:pt x="124388" y="111673"/>
                  <a:pt x="106396" y="90506"/>
                </a:cubicBezTo>
                <a:cubicBezTo>
                  <a:pt x="88404" y="69339"/>
                  <a:pt x="1885" y="-1305"/>
                  <a:pt x="33" y="1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: 図形 1208">
            <a:extLst>
              <a:ext uri="{FF2B5EF4-FFF2-40B4-BE49-F238E27FC236}">
                <a16:creationId xmlns:a16="http://schemas.microsoft.com/office/drawing/2014/main" id="{1D72AA9F-B4F3-4C98-AB61-2CB216D1B5AA}"/>
              </a:ext>
            </a:extLst>
          </p:cNvPr>
          <p:cNvSpPr/>
          <p:nvPr/>
        </p:nvSpPr>
        <p:spPr>
          <a:xfrm>
            <a:off x="7040159" y="7134225"/>
            <a:ext cx="76604" cy="36534"/>
          </a:xfrm>
          <a:custGeom>
            <a:avLst/>
            <a:gdLst>
              <a:gd name="connsiteX0" fmla="*/ 76604 w 76604"/>
              <a:gd name="connsiteY0" fmla="*/ 0 h 36534"/>
              <a:gd name="connsiteX1" fmla="*/ 404 w 76604"/>
              <a:gd name="connsiteY1" fmla="*/ 36513 h 36534"/>
              <a:gd name="connsiteX2" fmla="*/ 76604 w 76604"/>
              <a:gd name="connsiteY2" fmla="*/ 0 h 36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604" h="36534">
                <a:moveTo>
                  <a:pt x="76604" y="0"/>
                </a:moveTo>
                <a:cubicBezTo>
                  <a:pt x="76604" y="0"/>
                  <a:pt x="7283" y="35455"/>
                  <a:pt x="404" y="36513"/>
                </a:cubicBezTo>
                <a:cubicBezTo>
                  <a:pt x="-6475" y="37571"/>
                  <a:pt x="76604" y="0"/>
                  <a:pt x="7660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: 図形 1209">
            <a:extLst>
              <a:ext uri="{FF2B5EF4-FFF2-40B4-BE49-F238E27FC236}">
                <a16:creationId xmlns:a16="http://schemas.microsoft.com/office/drawing/2014/main" id="{CCB88386-437F-4F80-B80C-8834224CB8BD}"/>
              </a:ext>
            </a:extLst>
          </p:cNvPr>
          <p:cNvSpPr/>
          <p:nvPr/>
        </p:nvSpPr>
        <p:spPr>
          <a:xfrm>
            <a:off x="6906716" y="7037272"/>
            <a:ext cx="111639" cy="71709"/>
          </a:xfrm>
          <a:custGeom>
            <a:avLst/>
            <a:gdLst>
              <a:gd name="connsiteX0" fmla="*/ 111622 w 111639"/>
              <a:gd name="connsiteY0" fmla="*/ 14403 h 71709"/>
              <a:gd name="connsiteX1" fmla="*/ 43359 w 111639"/>
              <a:gd name="connsiteY1" fmla="*/ 116 h 71709"/>
              <a:gd name="connsiteX2" fmla="*/ 6847 w 111639"/>
              <a:gd name="connsiteY2" fmla="*/ 23928 h 71709"/>
              <a:gd name="connsiteX3" fmla="*/ 3672 w 111639"/>
              <a:gd name="connsiteY3" fmla="*/ 39803 h 71709"/>
              <a:gd name="connsiteX4" fmla="*/ 16372 w 111639"/>
              <a:gd name="connsiteY4" fmla="*/ 71553 h 71709"/>
              <a:gd name="connsiteX5" fmla="*/ 2084 w 111639"/>
              <a:gd name="connsiteY5" fmla="*/ 50916 h 71709"/>
              <a:gd name="connsiteX6" fmla="*/ 5259 w 111639"/>
              <a:gd name="connsiteY6" fmla="*/ 27103 h 71709"/>
              <a:gd name="connsiteX7" fmla="*/ 49709 w 111639"/>
              <a:gd name="connsiteY7" fmla="*/ 4878 h 71709"/>
              <a:gd name="connsiteX8" fmla="*/ 111622 w 111639"/>
              <a:gd name="connsiteY8" fmla="*/ 14403 h 71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639" h="71709">
                <a:moveTo>
                  <a:pt x="111622" y="14403"/>
                </a:moveTo>
                <a:cubicBezTo>
                  <a:pt x="110564" y="13609"/>
                  <a:pt x="60821" y="-1471"/>
                  <a:pt x="43359" y="116"/>
                </a:cubicBezTo>
                <a:cubicBezTo>
                  <a:pt x="25897" y="1703"/>
                  <a:pt x="13461" y="17314"/>
                  <a:pt x="6847" y="23928"/>
                </a:cubicBezTo>
                <a:cubicBezTo>
                  <a:pt x="233" y="30542"/>
                  <a:pt x="2084" y="31865"/>
                  <a:pt x="3672" y="39803"/>
                </a:cubicBezTo>
                <a:cubicBezTo>
                  <a:pt x="5260" y="47741"/>
                  <a:pt x="16637" y="69701"/>
                  <a:pt x="16372" y="71553"/>
                </a:cubicBezTo>
                <a:cubicBezTo>
                  <a:pt x="16107" y="73405"/>
                  <a:pt x="3936" y="58324"/>
                  <a:pt x="2084" y="50916"/>
                </a:cubicBezTo>
                <a:cubicBezTo>
                  <a:pt x="232" y="43508"/>
                  <a:pt x="-2679" y="34776"/>
                  <a:pt x="5259" y="27103"/>
                </a:cubicBezTo>
                <a:cubicBezTo>
                  <a:pt x="13196" y="19430"/>
                  <a:pt x="34099" y="7259"/>
                  <a:pt x="49709" y="4878"/>
                </a:cubicBezTo>
                <a:cubicBezTo>
                  <a:pt x="65319" y="2497"/>
                  <a:pt x="112680" y="15197"/>
                  <a:pt x="111622" y="1440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: 図形 1210">
            <a:extLst>
              <a:ext uri="{FF2B5EF4-FFF2-40B4-BE49-F238E27FC236}">
                <a16:creationId xmlns:a16="http://schemas.microsoft.com/office/drawing/2014/main" id="{A43581C0-0962-4513-86D6-66849339C8BB}"/>
              </a:ext>
            </a:extLst>
          </p:cNvPr>
          <p:cNvSpPr/>
          <p:nvPr/>
        </p:nvSpPr>
        <p:spPr>
          <a:xfrm>
            <a:off x="6968376" y="7057495"/>
            <a:ext cx="61135" cy="75146"/>
          </a:xfrm>
          <a:custGeom>
            <a:avLst/>
            <a:gdLst>
              <a:gd name="connsiteX0" fmla="*/ 11862 w 61135"/>
              <a:gd name="connsiteY0" fmla="*/ 75143 h 75146"/>
              <a:gd name="connsiteX1" fmla="*/ 2337 w 61135"/>
              <a:gd name="connsiteY1" fmla="*/ 10055 h 75146"/>
              <a:gd name="connsiteX2" fmla="*/ 61074 w 61135"/>
              <a:gd name="connsiteY2" fmla="*/ 530 h 75146"/>
              <a:gd name="connsiteX3" fmla="*/ 13449 w 61135"/>
              <a:gd name="connsiteY3" fmla="*/ 13230 h 75146"/>
              <a:gd name="connsiteX4" fmla="*/ 11862 w 61135"/>
              <a:gd name="connsiteY4" fmla="*/ 75143 h 75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35" h="75146">
                <a:moveTo>
                  <a:pt x="11862" y="75143"/>
                </a:moveTo>
                <a:cubicBezTo>
                  <a:pt x="10010" y="74614"/>
                  <a:pt x="-5865" y="22490"/>
                  <a:pt x="2337" y="10055"/>
                </a:cubicBezTo>
                <a:cubicBezTo>
                  <a:pt x="10539" y="-2381"/>
                  <a:pt x="59222" y="1"/>
                  <a:pt x="61074" y="530"/>
                </a:cubicBezTo>
                <a:cubicBezTo>
                  <a:pt x="62926" y="1059"/>
                  <a:pt x="22180" y="3705"/>
                  <a:pt x="13449" y="13230"/>
                </a:cubicBezTo>
                <a:cubicBezTo>
                  <a:pt x="4718" y="22755"/>
                  <a:pt x="13714" y="75672"/>
                  <a:pt x="11862" y="7514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: 図形 1211">
            <a:extLst>
              <a:ext uri="{FF2B5EF4-FFF2-40B4-BE49-F238E27FC236}">
                <a16:creationId xmlns:a16="http://schemas.microsoft.com/office/drawing/2014/main" id="{B286520D-CA54-462C-92E9-00D046A55A40}"/>
              </a:ext>
            </a:extLst>
          </p:cNvPr>
          <p:cNvSpPr/>
          <p:nvPr/>
        </p:nvSpPr>
        <p:spPr>
          <a:xfrm>
            <a:off x="6926232" y="7070304"/>
            <a:ext cx="57038" cy="60039"/>
          </a:xfrm>
          <a:custGeom>
            <a:avLst/>
            <a:gdLst>
              <a:gd name="connsiteX0" fmla="*/ 31 w 57038"/>
              <a:gd name="connsiteY0" fmla="*/ 421 h 60039"/>
              <a:gd name="connsiteX1" fmla="*/ 54006 w 57038"/>
              <a:gd name="connsiteY1" fmla="*/ 59159 h 60039"/>
              <a:gd name="connsiteX2" fmla="*/ 46068 w 57038"/>
              <a:gd name="connsiteY2" fmla="*/ 33759 h 60039"/>
              <a:gd name="connsiteX3" fmla="*/ 31 w 57038"/>
              <a:gd name="connsiteY3" fmla="*/ 421 h 60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038" h="60039">
                <a:moveTo>
                  <a:pt x="31" y="421"/>
                </a:moveTo>
                <a:cubicBezTo>
                  <a:pt x="1354" y="4654"/>
                  <a:pt x="46333" y="53603"/>
                  <a:pt x="54006" y="59159"/>
                </a:cubicBezTo>
                <a:cubicBezTo>
                  <a:pt x="61679" y="64715"/>
                  <a:pt x="53212" y="42490"/>
                  <a:pt x="46068" y="33759"/>
                </a:cubicBezTo>
                <a:cubicBezTo>
                  <a:pt x="38924" y="25028"/>
                  <a:pt x="-1292" y="-3812"/>
                  <a:pt x="31" y="42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: 図形 1212">
            <a:extLst>
              <a:ext uri="{FF2B5EF4-FFF2-40B4-BE49-F238E27FC236}">
                <a16:creationId xmlns:a16="http://schemas.microsoft.com/office/drawing/2014/main" id="{48B3E166-0AFF-420E-B314-CFA6A2CEDC92}"/>
              </a:ext>
            </a:extLst>
          </p:cNvPr>
          <p:cNvSpPr/>
          <p:nvPr/>
        </p:nvSpPr>
        <p:spPr>
          <a:xfrm>
            <a:off x="7224213" y="7399327"/>
            <a:ext cx="91534" cy="101035"/>
          </a:xfrm>
          <a:custGeom>
            <a:avLst/>
            <a:gdLst>
              <a:gd name="connsiteX0" fmla="*/ 500 w 91534"/>
              <a:gd name="connsiteY0" fmla="*/ 11 h 101035"/>
              <a:gd name="connsiteX1" fmla="*/ 68762 w 91534"/>
              <a:gd name="connsiteY1" fmla="*/ 85736 h 101035"/>
              <a:gd name="connsiteX2" fmla="*/ 67175 w 91534"/>
              <a:gd name="connsiteY2" fmla="*/ 100023 h 101035"/>
              <a:gd name="connsiteX3" fmla="*/ 90987 w 91534"/>
              <a:gd name="connsiteY3" fmla="*/ 73036 h 101035"/>
              <a:gd name="connsiteX4" fmla="*/ 40187 w 91534"/>
              <a:gd name="connsiteY4" fmla="*/ 79386 h 101035"/>
              <a:gd name="connsiteX5" fmla="*/ 500 w 91534"/>
              <a:gd name="connsiteY5" fmla="*/ 11 h 101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34" h="101035">
                <a:moveTo>
                  <a:pt x="500" y="11"/>
                </a:moveTo>
                <a:cubicBezTo>
                  <a:pt x="5262" y="1069"/>
                  <a:pt x="57650" y="69067"/>
                  <a:pt x="68762" y="85736"/>
                </a:cubicBezTo>
                <a:cubicBezTo>
                  <a:pt x="79874" y="102405"/>
                  <a:pt x="63471" y="102140"/>
                  <a:pt x="67175" y="100023"/>
                </a:cubicBezTo>
                <a:cubicBezTo>
                  <a:pt x="70879" y="97906"/>
                  <a:pt x="95485" y="76475"/>
                  <a:pt x="90987" y="73036"/>
                </a:cubicBezTo>
                <a:cubicBezTo>
                  <a:pt x="86489" y="69597"/>
                  <a:pt x="54210" y="89176"/>
                  <a:pt x="40187" y="79386"/>
                </a:cubicBezTo>
                <a:cubicBezTo>
                  <a:pt x="26164" y="69596"/>
                  <a:pt x="-4262" y="-1047"/>
                  <a:pt x="500" y="1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: 図形 1213">
            <a:extLst>
              <a:ext uri="{FF2B5EF4-FFF2-40B4-BE49-F238E27FC236}">
                <a16:creationId xmlns:a16="http://schemas.microsoft.com/office/drawing/2014/main" id="{80F28608-65C7-431B-A282-75AF28162308}"/>
              </a:ext>
            </a:extLst>
          </p:cNvPr>
          <p:cNvSpPr/>
          <p:nvPr/>
        </p:nvSpPr>
        <p:spPr>
          <a:xfrm>
            <a:off x="7090716" y="7373329"/>
            <a:ext cx="95938" cy="113341"/>
          </a:xfrm>
          <a:custGeom>
            <a:avLst/>
            <a:gdLst>
              <a:gd name="connsiteX0" fmla="*/ 95897 w 95938"/>
              <a:gd name="connsiteY0" fmla="*/ 609 h 113341"/>
              <a:gd name="connsiteX1" fmla="*/ 22872 w 95938"/>
              <a:gd name="connsiteY1" fmla="*/ 6959 h 113341"/>
              <a:gd name="connsiteX2" fmla="*/ 13347 w 95938"/>
              <a:gd name="connsiteY2" fmla="*/ 29184 h 113341"/>
              <a:gd name="connsiteX3" fmla="*/ 37159 w 95938"/>
              <a:gd name="connsiteY3" fmla="*/ 113321 h 113341"/>
              <a:gd name="connsiteX4" fmla="*/ 2234 w 95938"/>
              <a:gd name="connsiteY4" fmla="*/ 37121 h 113341"/>
              <a:gd name="connsiteX5" fmla="*/ 11759 w 95938"/>
              <a:gd name="connsiteY5" fmla="*/ 19659 h 113341"/>
              <a:gd name="connsiteX6" fmla="*/ 95897 w 95938"/>
              <a:gd name="connsiteY6" fmla="*/ 609 h 113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938" h="113341">
                <a:moveTo>
                  <a:pt x="95897" y="609"/>
                </a:moveTo>
                <a:cubicBezTo>
                  <a:pt x="97749" y="-1508"/>
                  <a:pt x="36630" y="2197"/>
                  <a:pt x="22872" y="6959"/>
                </a:cubicBezTo>
                <a:cubicBezTo>
                  <a:pt x="9114" y="11721"/>
                  <a:pt x="10966" y="11457"/>
                  <a:pt x="13347" y="29184"/>
                </a:cubicBezTo>
                <a:cubicBezTo>
                  <a:pt x="15728" y="46911"/>
                  <a:pt x="39011" y="111998"/>
                  <a:pt x="37159" y="113321"/>
                </a:cubicBezTo>
                <a:cubicBezTo>
                  <a:pt x="35307" y="114644"/>
                  <a:pt x="6467" y="52731"/>
                  <a:pt x="2234" y="37121"/>
                </a:cubicBezTo>
                <a:cubicBezTo>
                  <a:pt x="-1999" y="21511"/>
                  <a:pt x="-941" y="24422"/>
                  <a:pt x="11759" y="19659"/>
                </a:cubicBezTo>
                <a:cubicBezTo>
                  <a:pt x="24459" y="14896"/>
                  <a:pt x="94045" y="2726"/>
                  <a:pt x="95897" y="60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: 図形 1214">
            <a:extLst>
              <a:ext uri="{FF2B5EF4-FFF2-40B4-BE49-F238E27FC236}">
                <a16:creationId xmlns:a16="http://schemas.microsoft.com/office/drawing/2014/main" id="{2B7F9F8D-6313-4422-A187-CD427856AAB4}"/>
              </a:ext>
            </a:extLst>
          </p:cNvPr>
          <p:cNvSpPr/>
          <p:nvPr/>
        </p:nvSpPr>
        <p:spPr>
          <a:xfrm>
            <a:off x="7180007" y="7573742"/>
            <a:ext cx="65229" cy="117774"/>
          </a:xfrm>
          <a:custGeom>
            <a:avLst/>
            <a:gdLst>
              <a:gd name="connsiteX0" fmla="*/ 256 w 65229"/>
              <a:gd name="connsiteY0" fmla="*/ 221 h 117774"/>
              <a:gd name="connsiteX1" fmla="*/ 41531 w 65229"/>
              <a:gd name="connsiteY1" fmla="*/ 47846 h 117774"/>
              <a:gd name="connsiteX2" fmla="*/ 44706 w 65229"/>
              <a:gd name="connsiteY2" fmla="*/ 117696 h 117774"/>
              <a:gd name="connsiteX3" fmla="*/ 63756 w 65229"/>
              <a:gd name="connsiteY3" fmla="*/ 33558 h 117774"/>
              <a:gd name="connsiteX4" fmla="*/ 256 w 65229"/>
              <a:gd name="connsiteY4" fmla="*/ 221 h 117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229" h="117774">
                <a:moveTo>
                  <a:pt x="256" y="221"/>
                </a:moveTo>
                <a:cubicBezTo>
                  <a:pt x="-3448" y="2602"/>
                  <a:pt x="34123" y="28267"/>
                  <a:pt x="41531" y="47846"/>
                </a:cubicBezTo>
                <a:cubicBezTo>
                  <a:pt x="48939" y="67425"/>
                  <a:pt x="41002" y="120077"/>
                  <a:pt x="44706" y="117696"/>
                </a:cubicBezTo>
                <a:cubicBezTo>
                  <a:pt x="48410" y="115315"/>
                  <a:pt x="71164" y="52079"/>
                  <a:pt x="63756" y="33558"/>
                </a:cubicBezTo>
                <a:cubicBezTo>
                  <a:pt x="56348" y="15037"/>
                  <a:pt x="3960" y="-2160"/>
                  <a:pt x="256" y="22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: 図形 1215">
            <a:extLst>
              <a:ext uri="{FF2B5EF4-FFF2-40B4-BE49-F238E27FC236}">
                <a16:creationId xmlns:a16="http://schemas.microsoft.com/office/drawing/2014/main" id="{9F717D6D-ACCD-4F23-9373-805AF5844926}"/>
              </a:ext>
            </a:extLst>
          </p:cNvPr>
          <p:cNvSpPr/>
          <p:nvPr/>
        </p:nvSpPr>
        <p:spPr>
          <a:xfrm>
            <a:off x="7495989" y="7259622"/>
            <a:ext cx="60290" cy="171505"/>
          </a:xfrm>
          <a:custGeom>
            <a:avLst/>
            <a:gdLst>
              <a:gd name="connsiteX0" fmla="*/ 41461 w 60290"/>
              <a:gd name="connsiteY0" fmla="*/ 16 h 171505"/>
              <a:gd name="connsiteX1" fmla="*/ 58924 w 60290"/>
              <a:gd name="connsiteY1" fmla="*/ 106378 h 171505"/>
              <a:gd name="connsiteX2" fmla="*/ 186 w 60290"/>
              <a:gd name="connsiteY2" fmla="*/ 171466 h 171505"/>
              <a:gd name="connsiteX3" fmla="*/ 39874 w 60290"/>
              <a:gd name="connsiteY3" fmla="*/ 114316 h 171505"/>
              <a:gd name="connsiteX4" fmla="*/ 41461 w 60290"/>
              <a:gd name="connsiteY4" fmla="*/ 16 h 171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90" h="171505">
                <a:moveTo>
                  <a:pt x="41461" y="16"/>
                </a:moveTo>
                <a:cubicBezTo>
                  <a:pt x="44636" y="-1307"/>
                  <a:pt x="65803" y="77803"/>
                  <a:pt x="58924" y="106378"/>
                </a:cubicBezTo>
                <a:cubicBezTo>
                  <a:pt x="52045" y="134953"/>
                  <a:pt x="3361" y="170143"/>
                  <a:pt x="186" y="171466"/>
                </a:cubicBezTo>
                <a:cubicBezTo>
                  <a:pt x="-2989" y="172789"/>
                  <a:pt x="35376" y="140774"/>
                  <a:pt x="39874" y="114316"/>
                </a:cubicBezTo>
                <a:cubicBezTo>
                  <a:pt x="44372" y="87858"/>
                  <a:pt x="38286" y="1339"/>
                  <a:pt x="41461" y="1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: 図形 1216">
            <a:extLst>
              <a:ext uri="{FF2B5EF4-FFF2-40B4-BE49-F238E27FC236}">
                <a16:creationId xmlns:a16="http://schemas.microsoft.com/office/drawing/2014/main" id="{A6762D4D-7A51-49D7-BBF2-9E9E09A31095}"/>
              </a:ext>
            </a:extLst>
          </p:cNvPr>
          <p:cNvSpPr/>
          <p:nvPr/>
        </p:nvSpPr>
        <p:spPr>
          <a:xfrm>
            <a:off x="7423071" y="7551657"/>
            <a:ext cx="52965" cy="127235"/>
          </a:xfrm>
          <a:custGeom>
            <a:avLst/>
            <a:gdLst>
              <a:gd name="connsiteX0" fmla="*/ 4842 w 52965"/>
              <a:gd name="connsiteY0" fmla="*/ 81 h 127235"/>
              <a:gd name="connsiteX1" fmla="*/ 39767 w 52965"/>
              <a:gd name="connsiteY1" fmla="*/ 82631 h 127235"/>
              <a:gd name="connsiteX2" fmla="*/ 79 w 52965"/>
              <a:gd name="connsiteY2" fmla="*/ 127081 h 127235"/>
              <a:gd name="connsiteX3" fmla="*/ 52467 w 52965"/>
              <a:gd name="connsiteY3" fmla="*/ 68343 h 127235"/>
              <a:gd name="connsiteX4" fmla="*/ 4842 w 52965"/>
              <a:gd name="connsiteY4" fmla="*/ 81 h 12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65" h="127235">
                <a:moveTo>
                  <a:pt x="4842" y="81"/>
                </a:moveTo>
                <a:cubicBezTo>
                  <a:pt x="2725" y="2462"/>
                  <a:pt x="40561" y="61464"/>
                  <a:pt x="39767" y="82631"/>
                </a:cubicBezTo>
                <a:cubicBezTo>
                  <a:pt x="38973" y="103798"/>
                  <a:pt x="-2038" y="129462"/>
                  <a:pt x="79" y="127081"/>
                </a:cubicBezTo>
                <a:cubicBezTo>
                  <a:pt x="2196" y="124700"/>
                  <a:pt x="46382" y="88451"/>
                  <a:pt x="52467" y="68343"/>
                </a:cubicBezTo>
                <a:cubicBezTo>
                  <a:pt x="58552" y="48235"/>
                  <a:pt x="6959" y="-2300"/>
                  <a:pt x="4842" y="8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: 図形 1217">
            <a:extLst>
              <a:ext uri="{FF2B5EF4-FFF2-40B4-BE49-F238E27FC236}">
                <a16:creationId xmlns:a16="http://schemas.microsoft.com/office/drawing/2014/main" id="{2A3EC859-B72D-4393-8B61-32CA89920FC4}"/>
              </a:ext>
            </a:extLst>
          </p:cNvPr>
          <p:cNvSpPr/>
          <p:nvPr/>
        </p:nvSpPr>
        <p:spPr>
          <a:xfrm>
            <a:off x="7335409" y="7632700"/>
            <a:ext cx="102648" cy="46038"/>
          </a:xfrm>
          <a:custGeom>
            <a:avLst/>
            <a:gdLst>
              <a:gd name="connsiteX0" fmla="*/ 102029 w 102648"/>
              <a:gd name="connsiteY0" fmla="*/ 0 h 46038"/>
              <a:gd name="connsiteX1" fmla="*/ 68691 w 102648"/>
              <a:gd name="connsiteY1" fmla="*/ 38100 h 46038"/>
              <a:gd name="connsiteX2" fmla="*/ 429 w 102648"/>
              <a:gd name="connsiteY2" fmla="*/ 46038 h 46038"/>
              <a:gd name="connsiteX3" fmla="*/ 41704 w 102648"/>
              <a:gd name="connsiteY3" fmla="*/ 38100 h 46038"/>
              <a:gd name="connsiteX4" fmla="*/ 102029 w 102648"/>
              <a:gd name="connsiteY4" fmla="*/ 0 h 4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648" h="46038">
                <a:moveTo>
                  <a:pt x="102029" y="0"/>
                </a:moveTo>
                <a:cubicBezTo>
                  <a:pt x="106527" y="0"/>
                  <a:pt x="85624" y="30427"/>
                  <a:pt x="68691" y="38100"/>
                </a:cubicBezTo>
                <a:cubicBezTo>
                  <a:pt x="51758" y="45773"/>
                  <a:pt x="4927" y="46038"/>
                  <a:pt x="429" y="46038"/>
                </a:cubicBezTo>
                <a:cubicBezTo>
                  <a:pt x="-4069" y="46038"/>
                  <a:pt x="27946" y="43392"/>
                  <a:pt x="41704" y="38100"/>
                </a:cubicBezTo>
                <a:cubicBezTo>
                  <a:pt x="55462" y="32808"/>
                  <a:pt x="97531" y="0"/>
                  <a:pt x="102029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: 図形 1218">
            <a:extLst>
              <a:ext uri="{FF2B5EF4-FFF2-40B4-BE49-F238E27FC236}">
                <a16:creationId xmlns:a16="http://schemas.microsoft.com/office/drawing/2014/main" id="{AB295753-9276-4487-B339-0509F51065FC}"/>
              </a:ext>
            </a:extLst>
          </p:cNvPr>
          <p:cNvSpPr/>
          <p:nvPr/>
        </p:nvSpPr>
        <p:spPr>
          <a:xfrm>
            <a:off x="7222233" y="7703743"/>
            <a:ext cx="115821" cy="38647"/>
          </a:xfrm>
          <a:custGeom>
            <a:avLst/>
            <a:gdLst>
              <a:gd name="connsiteX0" fmla="*/ 115192 w 115821"/>
              <a:gd name="connsiteY0" fmla="*/ 5157 h 38647"/>
              <a:gd name="connsiteX1" fmla="*/ 35817 w 115821"/>
              <a:gd name="connsiteY1" fmla="*/ 17857 h 38647"/>
              <a:gd name="connsiteX2" fmla="*/ 892 w 115821"/>
              <a:gd name="connsiteY2" fmla="*/ 395 h 38647"/>
              <a:gd name="connsiteX3" fmla="*/ 69155 w 115821"/>
              <a:gd name="connsiteY3" fmla="*/ 38495 h 38647"/>
              <a:gd name="connsiteX4" fmla="*/ 115192 w 115821"/>
              <a:gd name="connsiteY4" fmla="*/ 5157 h 3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21" h="38647">
                <a:moveTo>
                  <a:pt x="115192" y="5157"/>
                </a:moveTo>
                <a:cubicBezTo>
                  <a:pt x="109636" y="1717"/>
                  <a:pt x="54867" y="18651"/>
                  <a:pt x="35817" y="17857"/>
                </a:cubicBezTo>
                <a:cubicBezTo>
                  <a:pt x="16767" y="17063"/>
                  <a:pt x="-4664" y="-3045"/>
                  <a:pt x="892" y="395"/>
                </a:cubicBezTo>
                <a:cubicBezTo>
                  <a:pt x="6448" y="3835"/>
                  <a:pt x="50105" y="35849"/>
                  <a:pt x="69155" y="38495"/>
                </a:cubicBezTo>
                <a:cubicBezTo>
                  <a:pt x="88205" y="41141"/>
                  <a:pt x="120748" y="8597"/>
                  <a:pt x="115192" y="515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: 図形 1219">
            <a:extLst>
              <a:ext uri="{FF2B5EF4-FFF2-40B4-BE49-F238E27FC236}">
                <a16:creationId xmlns:a16="http://schemas.microsoft.com/office/drawing/2014/main" id="{B8E0819C-7EBE-471C-9589-78ECC903CD42}"/>
              </a:ext>
            </a:extLst>
          </p:cNvPr>
          <p:cNvSpPr/>
          <p:nvPr/>
        </p:nvSpPr>
        <p:spPr>
          <a:xfrm>
            <a:off x="7453307" y="7621408"/>
            <a:ext cx="76220" cy="147011"/>
          </a:xfrm>
          <a:custGeom>
            <a:avLst/>
            <a:gdLst>
              <a:gd name="connsiteX0" fmla="*/ 76206 w 76220"/>
              <a:gd name="connsiteY0" fmla="*/ 180 h 147011"/>
              <a:gd name="connsiteX1" fmla="*/ 46043 w 76220"/>
              <a:gd name="connsiteY1" fmla="*/ 112892 h 147011"/>
              <a:gd name="connsiteX2" fmla="*/ 6 w 76220"/>
              <a:gd name="connsiteY2" fmla="*/ 146230 h 147011"/>
              <a:gd name="connsiteX3" fmla="*/ 49218 w 76220"/>
              <a:gd name="connsiteY3" fmla="*/ 87492 h 147011"/>
              <a:gd name="connsiteX4" fmla="*/ 76206 w 76220"/>
              <a:gd name="connsiteY4" fmla="*/ 180 h 147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20" h="147011">
                <a:moveTo>
                  <a:pt x="76206" y="180"/>
                </a:moveTo>
                <a:cubicBezTo>
                  <a:pt x="75677" y="4413"/>
                  <a:pt x="58743" y="88550"/>
                  <a:pt x="46043" y="112892"/>
                </a:cubicBezTo>
                <a:cubicBezTo>
                  <a:pt x="33343" y="137234"/>
                  <a:pt x="-523" y="150463"/>
                  <a:pt x="6" y="146230"/>
                </a:cubicBezTo>
                <a:cubicBezTo>
                  <a:pt x="535" y="141997"/>
                  <a:pt x="35989" y="107600"/>
                  <a:pt x="49218" y="87492"/>
                </a:cubicBezTo>
                <a:cubicBezTo>
                  <a:pt x="62447" y="67384"/>
                  <a:pt x="76735" y="-4053"/>
                  <a:pt x="76206" y="18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: 図形 1220">
            <a:extLst>
              <a:ext uri="{FF2B5EF4-FFF2-40B4-BE49-F238E27FC236}">
                <a16:creationId xmlns:a16="http://schemas.microsoft.com/office/drawing/2014/main" id="{A517A1AD-5826-4218-83F6-C7D037A70E3C}"/>
              </a:ext>
            </a:extLst>
          </p:cNvPr>
          <p:cNvSpPr/>
          <p:nvPr/>
        </p:nvSpPr>
        <p:spPr>
          <a:xfrm>
            <a:off x="7278478" y="6846055"/>
            <a:ext cx="189585" cy="56399"/>
          </a:xfrm>
          <a:custGeom>
            <a:avLst/>
            <a:gdLst>
              <a:gd name="connsiteX0" fmla="*/ 1797 w 189585"/>
              <a:gd name="connsiteY0" fmla="*/ 21470 h 56399"/>
              <a:gd name="connsiteX1" fmla="*/ 139910 w 189585"/>
              <a:gd name="connsiteY1" fmla="*/ 833 h 56399"/>
              <a:gd name="connsiteX2" fmla="*/ 189122 w 189585"/>
              <a:gd name="connsiteY2" fmla="*/ 7183 h 56399"/>
              <a:gd name="connsiteX3" fmla="*/ 116097 w 189585"/>
              <a:gd name="connsiteY3" fmla="*/ 35758 h 56399"/>
              <a:gd name="connsiteX4" fmla="*/ 63710 w 189585"/>
              <a:gd name="connsiteY4" fmla="*/ 56395 h 56399"/>
              <a:gd name="connsiteX5" fmla="*/ 1797 w 189585"/>
              <a:gd name="connsiteY5" fmla="*/ 21470 h 5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585" h="56399">
                <a:moveTo>
                  <a:pt x="1797" y="21470"/>
                </a:moveTo>
                <a:cubicBezTo>
                  <a:pt x="14497" y="12210"/>
                  <a:pt x="108689" y="3214"/>
                  <a:pt x="139910" y="833"/>
                </a:cubicBezTo>
                <a:cubicBezTo>
                  <a:pt x="171131" y="-1548"/>
                  <a:pt x="193091" y="1362"/>
                  <a:pt x="189122" y="7183"/>
                </a:cubicBezTo>
                <a:cubicBezTo>
                  <a:pt x="185153" y="13004"/>
                  <a:pt x="116097" y="35758"/>
                  <a:pt x="116097" y="35758"/>
                </a:cubicBezTo>
                <a:cubicBezTo>
                  <a:pt x="95195" y="43960"/>
                  <a:pt x="80114" y="56660"/>
                  <a:pt x="63710" y="56395"/>
                </a:cubicBezTo>
                <a:cubicBezTo>
                  <a:pt x="47306" y="56130"/>
                  <a:pt x="-10903" y="30730"/>
                  <a:pt x="1797" y="21470"/>
                </a:cubicBezTo>
                <a:close/>
              </a:path>
            </a:pathLst>
          </a:cu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: 図形 1221">
            <a:extLst>
              <a:ext uri="{FF2B5EF4-FFF2-40B4-BE49-F238E27FC236}">
                <a16:creationId xmlns:a16="http://schemas.microsoft.com/office/drawing/2014/main" id="{EF738D00-EF86-4F71-827A-B62536ED16CB}"/>
              </a:ext>
            </a:extLst>
          </p:cNvPr>
          <p:cNvSpPr/>
          <p:nvPr/>
        </p:nvSpPr>
        <p:spPr>
          <a:xfrm>
            <a:off x="6912804" y="7038147"/>
            <a:ext cx="143645" cy="72266"/>
          </a:xfrm>
          <a:custGeom>
            <a:avLst/>
            <a:gdLst>
              <a:gd name="connsiteX0" fmla="*/ 143634 w 143645"/>
              <a:gd name="connsiteY0" fmla="*/ 35753 h 72266"/>
              <a:gd name="connsiteX1" fmla="*/ 59496 w 143645"/>
              <a:gd name="connsiteY1" fmla="*/ 828 h 72266"/>
              <a:gd name="connsiteX2" fmla="*/ 759 w 143645"/>
              <a:gd name="connsiteY2" fmla="*/ 13528 h 72266"/>
              <a:gd name="connsiteX3" fmla="*/ 27746 w 143645"/>
              <a:gd name="connsiteY3" fmla="*/ 42103 h 72266"/>
              <a:gd name="connsiteX4" fmla="*/ 51559 w 143645"/>
              <a:gd name="connsiteY4" fmla="*/ 72266 h 72266"/>
              <a:gd name="connsiteX5" fmla="*/ 65846 w 143645"/>
              <a:gd name="connsiteY5" fmla="*/ 42103 h 72266"/>
              <a:gd name="connsiteX6" fmla="*/ 143634 w 143645"/>
              <a:gd name="connsiteY6" fmla="*/ 35753 h 72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645" h="72266">
                <a:moveTo>
                  <a:pt x="143634" y="35753"/>
                </a:moveTo>
                <a:cubicBezTo>
                  <a:pt x="142576" y="28874"/>
                  <a:pt x="83308" y="4532"/>
                  <a:pt x="59496" y="828"/>
                </a:cubicBezTo>
                <a:cubicBezTo>
                  <a:pt x="35683" y="-2876"/>
                  <a:pt x="6051" y="6649"/>
                  <a:pt x="759" y="13528"/>
                </a:cubicBezTo>
                <a:cubicBezTo>
                  <a:pt x="-4533" y="20407"/>
                  <a:pt x="19279" y="32313"/>
                  <a:pt x="27746" y="42103"/>
                </a:cubicBezTo>
                <a:cubicBezTo>
                  <a:pt x="36213" y="51893"/>
                  <a:pt x="45209" y="72266"/>
                  <a:pt x="51559" y="72266"/>
                </a:cubicBezTo>
                <a:cubicBezTo>
                  <a:pt x="57909" y="72266"/>
                  <a:pt x="58438" y="50041"/>
                  <a:pt x="65846" y="42103"/>
                </a:cubicBezTo>
                <a:cubicBezTo>
                  <a:pt x="73254" y="34165"/>
                  <a:pt x="144692" y="42632"/>
                  <a:pt x="143634" y="35753"/>
                </a:cubicBezTo>
                <a:close/>
              </a:path>
            </a:pathLst>
          </a:cu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: 図形 1222">
            <a:extLst>
              <a:ext uri="{FF2B5EF4-FFF2-40B4-BE49-F238E27FC236}">
                <a16:creationId xmlns:a16="http://schemas.microsoft.com/office/drawing/2014/main" id="{11500AC8-F136-417E-ADAA-DECE7D363A3F}"/>
              </a:ext>
            </a:extLst>
          </p:cNvPr>
          <p:cNvSpPr/>
          <p:nvPr/>
        </p:nvSpPr>
        <p:spPr>
          <a:xfrm>
            <a:off x="4222536" y="7734081"/>
            <a:ext cx="105812" cy="422621"/>
          </a:xfrm>
          <a:custGeom>
            <a:avLst/>
            <a:gdLst>
              <a:gd name="connsiteX0" fmla="*/ 47839 w 105812"/>
              <a:gd name="connsiteY0" fmla="*/ 3394 h 422621"/>
              <a:gd name="connsiteX1" fmla="*/ 63714 w 105812"/>
              <a:gd name="connsiteY1" fmla="*/ 305019 h 422621"/>
              <a:gd name="connsiteX2" fmla="*/ 214 w 105812"/>
              <a:gd name="connsiteY2" fmla="*/ 422494 h 422621"/>
              <a:gd name="connsiteX3" fmla="*/ 89114 w 105812"/>
              <a:gd name="connsiteY3" fmla="*/ 324069 h 422621"/>
              <a:gd name="connsiteX4" fmla="*/ 101814 w 105812"/>
              <a:gd name="connsiteY4" fmla="*/ 152619 h 422621"/>
              <a:gd name="connsiteX5" fmla="*/ 47839 w 105812"/>
              <a:gd name="connsiteY5" fmla="*/ 3394 h 422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812" h="422621">
                <a:moveTo>
                  <a:pt x="47839" y="3394"/>
                </a:moveTo>
                <a:cubicBezTo>
                  <a:pt x="41489" y="28794"/>
                  <a:pt x="71651" y="235169"/>
                  <a:pt x="63714" y="305019"/>
                </a:cubicBezTo>
                <a:cubicBezTo>
                  <a:pt x="55777" y="374869"/>
                  <a:pt x="-4019" y="419319"/>
                  <a:pt x="214" y="422494"/>
                </a:cubicBezTo>
                <a:cubicBezTo>
                  <a:pt x="4447" y="425669"/>
                  <a:pt x="72181" y="369048"/>
                  <a:pt x="89114" y="324069"/>
                </a:cubicBezTo>
                <a:cubicBezTo>
                  <a:pt x="106047" y="279090"/>
                  <a:pt x="109752" y="203419"/>
                  <a:pt x="101814" y="152619"/>
                </a:cubicBezTo>
                <a:cubicBezTo>
                  <a:pt x="93876" y="101819"/>
                  <a:pt x="54189" y="-22006"/>
                  <a:pt x="47839" y="339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: 図形 1223">
            <a:extLst>
              <a:ext uri="{FF2B5EF4-FFF2-40B4-BE49-F238E27FC236}">
                <a16:creationId xmlns:a16="http://schemas.microsoft.com/office/drawing/2014/main" id="{DCE84DD7-64F9-4E16-9422-91D122AA36AD}"/>
              </a:ext>
            </a:extLst>
          </p:cNvPr>
          <p:cNvSpPr/>
          <p:nvPr/>
        </p:nvSpPr>
        <p:spPr>
          <a:xfrm>
            <a:off x="1398788" y="6942618"/>
            <a:ext cx="163954" cy="1186948"/>
          </a:xfrm>
          <a:custGeom>
            <a:avLst/>
            <a:gdLst>
              <a:gd name="connsiteX0" fmla="*/ 163312 w 163954"/>
              <a:gd name="connsiteY0" fmla="*/ 49 h 1186948"/>
              <a:gd name="connsiteX1" fmla="*/ 108279 w 163954"/>
              <a:gd name="connsiteY1" fmla="*/ 448782 h 1186948"/>
              <a:gd name="connsiteX2" fmla="*/ 49012 w 163954"/>
              <a:gd name="connsiteY2" fmla="*/ 651982 h 1186948"/>
              <a:gd name="connsiteX3" fmla="*/ 6679 w 163954"/>
              <a:gd name="connsiteY3" fmla="*/ 1172682 h 1186948"/>
              <a:gd name="connsiteX4" fmla="*/ 6679 w 163954"/>
              <a:gd name="connsiteY4" fmla="*/ 986415 h 1186948"/>
              <a:gd name="connsiteX5" fmla="*/ 70179 w 163954"/>
              <a:gd name="connsiteY5" fmla="*/ 423382 h 1186948"/>
              <a:gd name="connsiteX6" fmla="*/ 163312 w 163954"/>
              <a:gd name="connsiteY6" fmla="*/ 49 h 1186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954" h="1186948">
                <a:moveTo>
                  <a:pt x="163312" y="49"/>
                </a:moveTo>
                <a:cubicBezTo>
                  <a:pt x="169662" y="4282"/>
                  <a:pt x="127329" y="340126"/>
                  <a:pt x="108279" y="448782"/>
                </a:cubicBezTo>
                <a:cubicBezTo>
                  <a:pt x="89229" y="557438"/>
                  <a:pt x="65945" y="531332"/>
                  <a:pt x="49012" y="651982"/>
                </a:cubicBezTo>
                <a:cubicBezTo>
                  <a:pt x="32079" y="772632"/>
                  <a:pt x="13734" y="1116943"/>
                  <a:pt x="6679" y="1172682"/>
                </a:cubicBezTo>
                <a:cubicBezTo>
                  <a:pt x="-376" y="1228421"/>
                  <a:pt x="-3904" y="1111298"/>
                  <a:pt x="6679" y="986415"/>
                </a:cubicBezTo>
                <a:cubicBezTo>
                  <a:pt x="17262" y="861532"/>
                  <a:pt x="44074" y="584249"/>
                  <a:pt x="70179" y="423382"/>
                </a:cubicBezTo>
                <a:cubicBezTo>
                  <a:pt x="96284" y="262515"/>
                  <a:pt x="156962" y="-4184"/>
                  <a:pt x="163312" y="4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: 図形 1224">
            <a:extLst>
              <a:ext uri="{FF2B5EF4-FFF2-40B4-BE49-F238E27FC236}">
                <a16:creationId xmlns:a16="http://schemas.microsoft.com/office/drawing/2014/main" id="{6A35C13F-F7F1-428F-8B12-DA80CE301DC4}"/>
              </a:ext>
            </a:extLst>
          </p:cNvPr>
          <p:cNvSpPr/>
          <p:nvPr/>
        </p:nvSpPr>
        <p:spPr>
          <a:xfrm>
            <a:off x="1521123" y="7543912"/>
            <a:ext cx="430446" cy="474339"/>
          </a:xfrm>
          <a:custGeom>
            <a:avLst/>
            <a:gdLst>
              <a:gd name="connsiteX0" fmla="*/ 430444 w 430446"/>
              <a:gd name="connsiteY0" fmla="*/ 4121 h 474339"/>
              <a:gd name="connsiteX1" fmla="*/ 214544 w 430446"/>
              <a:gd name="connsiteY1" fmla="*/ 236955 h 474339"/>
              <a:gd name="connsiteX2" fmla="*/ 2877 w 430446"/>
              <a:gd name="connsiteY2" fmla="*/ 474021 h 474339"/>
              <a:gd name="connsiteX3" fmla="*/ 100244 w 430446"/>
              <a:gd name="connsiteY3" fmla="*/ 283521 h 474339"/>
              <a:gd name="connsiteX4" fmla="*/ 218777 w 430446"/>
              <a:gd name="connsiteY4" fmla="*/ 101488 h 474339"/>
              <a:gd name="connsiteX5" fmla="*/ 430444 w 430446"/>
              <a:gd name="connsiteY5" fmla="*/ 4121 h 474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446" h="474339">
                <a:moveTo>
                  <a:pt x="430444" y="4121"/>
                </a:moveTo>
                <a:cubicBezTo>
                  <a:pt x="429739" y="26699"/>
                  <a:pt x="285805" y="158638"/>
                  <a:pt x="214544" y="236955"/>
                </a:cubicBezTo>
                <a:cubicBezTo>
                  <a:pt x="143283" y="315272"/>
                  <a:pt x="21927" y="466260"/>
                  <a:pt x="2877" y="474021"/>
                </a:cubicBezTo>
                <a:cubicBezTo>
                  <a:pt x="-16173" y="481782"/>
                  <a:pt x="64261" y="345610"/>
                  <a:pt x="100244" y="283521"/>
                </a:cubicBezTo>
                <a:cubicBezTo>
                  <a:pt x="136227" y="221432"/>
                  <a:pt x="166566" y="145938"/>
                  <a:pt x="218777" y="101488"/>
                </a:cubicBezTo>
                <a:cubicBezTo>
                  <a:pt x="270988" y="57038"/>
                  <a:pt x="431149" y="-18457"/>
                  <a:pt x="430444" y="412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: 図形 1225">
            <a:extLst>
              <a:ext uri="{FF2B5EF4-FFF2-40B4-BE49-F238E27FC236}">
                <a16:creationId xmlns:a16="http://schemas.microsoft.com/office/drawing/2014/main" id="{06438E66-A274-44B9-831C-FD05CADC275E}"/>
              </a:ext>
            </a:extLst>
          </p:cNvPr>
          <p:cNvSpPr/>
          <p:nvPr/>
        </p:nvSpPr>
        <p:spPr>
          <a:xfrm>
            <a:off x="2114326" y="7606205"/>
            <a:ext cx="274162" cy="431069"/>
          </a:xfrm>
          <a:custGeom>
            <a:avLst/>
            <a:gdLst>
              <a:gd name="connsiteX0" fmla="*/ 15041 w 274162"/>
              <a:gd name="connsiteY0" fmla="*/ 1095 h 431069"/>
              <a:gd name="connsiteX1" fmla="*/ 91241 w 274162"/>
              <a:gd name="connsiteY1" fmla="*/ 195828 h 431069"/>
              <a:gd name="connsiteX2" fmla="*/ 264807 w 274162"/>
              <a:gd name="connsiteY2" fmla="*/ 424428 h 431069"/>
              <a:gd name="connsiteX3" fmla="*/ 226707 w 274162"/>
              <a:gd name="connsiteY3" fmla="*/ 348228 h 431069"/>
              <a:gd name="connsiteX4" fmla="*/ 23507 w 274162"/>
              <a:gd name="connsiteY4" fmla="*/ 128095 h 431069"/>
              <a:gd name="connsiteX5" fmla="*/ 15041 w 274162"/>
              <a:gd name="connsiteY5" fmla="*/ 1095 h 431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162" h="431069">
                <a:moveTo>
                  <a:pt x="15041" y="1095"/>
                </a:moveTo>
                <a:cubicBezTo>
                  <a:pt x="26330" y="12384"/>
                  <a:pt x="49613" y="125273"/>
                  <a:pt x="91241" y="195828"/>
                </a:cubicBezTo>
                <a:cubicBezTo>
                  <a:pt x="132869" y="266384"/>
                  <a:pt x="242229" y="399028"/>
                  <a:pt x="264807" y="424428"/>
                </a:cubicBezTo>
                <a:cubicBezTo>
                  <a:pt x="287385" y="449828"/>
                  <a:pt x="266924" y="397617"/>
                  <a:pt x="226707" y="348228"/>
                </a:cubicBezTo>
                <a:cubicBezTo>
                  <a:pt x="186490" y="298839"/>
                  <a:pt x="63018" y="188067"/>
                  <a:pt x="23507" y="128095"/>
                </a:cubicBezTo>
                <a:cubicBezTo>
                  <a:pt x="-16004" y="68123"/>
                  <a:pt x="3752" y="-10194"/>
                  <a:pt x="15041" y="109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: 図形 1226">
            <a:extLst>
              <a:ext uri="{FF2B5EF4-FFF2-40B4-BE49-F238E27FC236}">
                <a16:creationId xmlns:a16="http://schemas.microsoft.com/office/drawing/2014/main" id="{2592AE3A-364B-480B-8468-98133E8A2278}"/>
              </a:ext>
            </a:extLst>
          </p:cNvPr>
          <p:cNvSpPr/>
          <p:nvPr/>
        </p:nvSpPr>
        <p:spPr>
          <a:xfrm>
            <a:off x="2110482" y="6085601"/>
            <a:ext cx="112157" cy="259967"/>
          </a:xfrm>
          <a:custGeom>
            <a:avLst/>
            <a:gdLst>
              <a:gd name="connsiteX0" fmla="*/ 6185 w 112157"/>
              <a:gd name="connsiteY0" fmla="*/ 1932 h 259967"/>
              <a:gd name="connsiteX1" fmla="*/ 112018 w 112157"/>
              <a:gd name="connsiteY1" fmla="*/ 255932 h 259967"/>
              <a:gd name="connsiteX2" fmla="*/ 27351 w 112157"/>
              <a:gd name="connsiteY2" fmla="*/ 145866 h 259967"/>
              <a:gd name="connsiteX3" fmla="*/ 6185 w 112157"/>
              <a:gd name="connsiteY3" fmla="*/ 1932 h 259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57" h="259967">
                <a:moveTo>
                  <a:pt x="6185" y="1932"/>
                </a:moveTo>
                <a:cubicBezTo>
                  <a:pt x="20296" y="20276"/>
                  <a:pt x="108490" y="231943"/>
                  <a:pt x="112018" y="255932"/>
                </a:cubicBezTo>
                <a:cubicBezTo>
                  <a:pt x="115546" y="279921"/>
                  <a:pt x="51340" y="191022"/>
                  <a:pt x="27351" y="145866"/>
                </a:cubicBezTo>
                <a:cubicBezTo>
                  <a:pt x="3362" y="100711"/>
                  <a:pt x="-7926" y="-16412"/>
                  <a:pt x="6185" y="193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: 図形 1227">
            <a:extLst>
              <a:ext uri="{FF2B5EF4-FFF2-40B4-BE49-F238E27FC236}">
                <a16:creationId xmlns:a16="http://schemas.microsoft.com/office/drawing/2014/main" id="{2CEAFC7D-553B-4D27-836C-4CE62477229B}"/>
              </a:ext>
            </a:extLst>
          </p:cNvPr>
          <p:cNvSpPr/>
          <p:nvPr/>
        </p:nvSpPr>
        <p:spPr>
          <a:xfrm>
            <a:off x="2647055" y="7232317"/>
            <a:ext cx="274378" cy="532740"/>
          </a:xfrm>
          <a:custGeom>
            <a:avLst/>
            <a:gdLst>
              <a:gd name="connsiteX0" fmla="*/ 58045 w 274378"/>
              <a:gd name="connsiteY0" fmla="*/ 61716 h 532740"/>
              <a:gd name="connsiteX1" fmla="*/ 74978 w 274378"/>
              <a:gd name="connsiteY1" fmla="*/ 256450 h 532740"/>
              <a:gd name="connsiteX2" fmla="*/ 265478 w 274378"/>
              <a:gd name="connsiteY2" fmla="*/ 523150 h 532740"/>
              <a:gd name="connsiteX3" fmla="*/ 218912 w 274378"/>
              <a:gd name="connsiteY3" fmla="*/ 451183 h 532740"/>
              <a:gd name="connsiteX4" fmla="*/ 7245 w 274378"/>
              <a:gd name="connsiteY4" fmla="*/ 235283 h 532740"/>
              <a:gd name="connsiteX5" fmla="*/ 49578 w 274378"/>
              <a:gd name="connsiteY5" fmla="*/ 10916 h 532740"/>
              <a:gd name="connsiteX6" fmla="*/ 58045 w 274378"/>
              <a:gd name="connsiteY6" fmla="*/ 61716 h 532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378" h="532740">
                <a:moveTo>
                  <a:pt x="58045" y="61716"/>
                </a:moveTo>
                <a:cubicBezTo>
                  <a:pt x="62278" y="102638"/>
                  <a:pt x="40406" y="179544"/>
                  <a:pt x="74978" y="256450"/>
                </a:cubicBezTo>
                <a:cubicBezTo>
                  <a:pt x="109550" y="333356"/>
                  <a:pt x="241489" y="490695"/>
                  <a:pt x="265478" y="523150"/>
                </a:cubicBezTo>
                <a:cubicBezTo>
                  <a:pt x="289467" y="555605"/>
                  <a:pt x="261951" y="499161"/>
                  <a:pt x="218912" y="451183"/>
                </a:cubicBezTo>
                <a:cubicBezTo>
                  <a:pt x="175873" y="403205"/>
                  <a:pt x="35467" y="308661"/>
                  <a:pt x="7245" y="235283"/>
                </a:cubicBezTo>
                <a:cubicBezTo>
                  <a:pt x="-20977" y="161905"/>
                  <a:pt x="41817" y="41960"/>
                  <a:pt x="49578" y="10916"/>
                </a:cubicBezTo>
                <a:cubicBezTo>
                  <a:pt x="57339" y="-20128"/>
                  <a:pt x="53812" y="20794"/>
                  <a:pt x="58045" y="6171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: 図形 1228">
            <a:extLst>
              <a:ext uri="{FF2B5EF4-FFF2-40B4-BE49-F238E27FC236}">
                <a16:creationId xmlns:a16="http://schemas.microsoft.com/office/drawing/2014/main" id="{EA1C7B75-7C10-4ACE-9E5C-C82C1D5AC46D}"/>
              </a:ext>
            </a:extLst>
          </p:cNvPr>
          <p:cNvSpPr/>
          <p:nvPr/>
        </p:nvSpPr>
        <p:spPr>
          <a:xfrm>
            <a:off x="3195947" y="6876658"/>
            <a:ext cx="403866" cy="358155"/>
          </a:xfrm>
          <a:custGeom>
            <a:avLst/>
            <a:gdLst>
              <a:gd name="connsiteX0" fmla="*/ 8686 w 403866"/>
              <a:gd name="connsiteY0" fmla="*/ 2509 h 358155"/>
              <a:gd name="connsiteX1" fmla="*/ 245753 w 403866"/>
              <a:gd name="connsiteY1" fmla="*/ 286142 h 358155"/>
              <a:gd name="connsiteX2" fmla="*/ 398153 w 403866"/>
              <a:gd name="connsiteY2" fmla="*/ 358109 h 358155"/>
              <a:gd name="connsiteX3" fmla="*/ 343120 w 403866"/>
              <a:gd name="connsiteY3" fmla="*/ 294609 h 358155"/>
              <a:gd name="connsiteX4" fmla="*/ 80653 w 403866"/>
              <a:gd name="connsiteY4" fmla="*/ 154909 h 358155"/>
              <a:gd name="connsiteX5" fmla="*/ 8686 w 403866"/>
              <a:gd name="connsiteY5" fmla="*/ 2509 h 358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3866" h="358155">
                <a:moveTo>
                  <a:pt x="8686" y="2509"/>
                </a:moveTo>
                <a:cubicBezTo>
                  <a:pt x="36203" y="24381"/>
                  <a:pt x="180842" y="226875"/>
                  <a:pt x="245753" y="286142"/>
                </a:cubicBezTo>
                <a:cubicBezTo>
                  <a:pt x="310664" y="345409"/>
                  <a:pt x="381925" y="356698"/>
                  <a:pt x="398153" y="358109"/>
                </a:cubicBezTo>
                <a:cubicBezTo>
                  <a:pt x="414381" y="359520"/>
                  <a:pt x="396037" y="328476"/>
                  <a:pt x="343120" y="294609"/>
                </a:cubicBezTo>
                <a:cubicBezTo>
                  <a:pt x="290203" y="260742"/>
                  <a:pt x="138509" y="202181"/>
                  <a:pt x="80653" y="154909"/>
                </a:cubicBezTo>
                <a:cubicBezTo>
                  <a:pt x="22797" y="107637"/>
                  <a:pt x="-18831" y="-19363"/>
                  <a:pt x="8686" y="250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: 図形 1229">
            <a:extLst>
              <a:ext uri="{FF2B5EF4-FFF2-40B4-BE49-F238E27FC236}">
                <a16:creationId xmlns:a16="http://schemas.microsoft.com/office/drawing/2014/main" id="{23B484B4-5874-419E-9B4A-5CF741B82900}"/>
              </a:ext>
            </a:extLst>
          </p:cNvPr>
          <p:cNvSpPr/>
          <p:nvPr/>
        </p:nvSpPr>
        <p:spPr>
          <a:xfrm>
            <a:off x="3128420" y="6187829"/>
            <a:ext cx="694371" cy="492373"/>
          </a:xfrm>
          <a:custGeom>
            <a:avLst/>
            <a:gdLst>
              <a:gd name="connsiteX0" fmla="*/ 694280 w 694371"/>
              <a:gd name="connsiteY0" fmla="*/ 1304 h 492373"/>
              <a:gd name="connsiteX1" fmla="*/ 546113 w 694371"/>
              <a:gd name="connsiteY1" fmla="*/ 268004 h 492373"/>
              <a:gd name="connsiteX2" fmla="*/ 13 w 694371"/>
              <a:gd name="connsiteY2" fmla="*/ 492371 h 492373"/>
              <a:gd name="connsiteX3" fmla="*/ 529180 w 694371"/>
              <a:gd name="connsiteY3" fmla="*/ 272238 h 492373"/>
              <a:gd name="connsiteX4" fmla="*/ 567280 w 694371"/>
              <a:gd name="connsiteY4" fmla="*/ 170638 h 492373"/>
              <a:gd name="connsiteX5" fmla="*/ 694280 w 694371"/>
              <a:gd name="connsiteY5" fmla="*/ 1304 h 49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4371" h="492373">
                <a:moveTo>
                  <a:pt x="694280" y="1304"/>
                </a:moveTo>
                <a:cubicBezTo>
                  <a:pt x="690752" y="17532"/>
                  <a:pt x="661824" y="186160"/>
                  <a:pt x="546113" y="268004"/>
                </a:cubicBezTo>
                <a:cubicBezTo>
                  <a:pt x="430402" y="349848"/>
                  <a:pt x="2835" y="491665"/>
                  <a:pt x="13" y="492371"/>
                </a:cubicBezTo>
                <a:cubicBezTo>
                  <a:pt x="-2809" y="493077"/>
                  <a:pt x="434635" y="325860"/>
                  <a:pt x="529180" y="272238"/>
                </a:cubicBezTo>
                <a:cubicBezTo>
                  <a:pt x="623724" y="218616"/>
                  <a:pt x="536236" y="216499"/>
                  <a:pt x="567280" y="170638"/>
                </a:cubicBezTo>
                <a:cubicBezTo>
                  <a:pt x="598324" y="124777"/>
                  <a:pt x="697808" y="-14924"/>
                  <a:pt x="694280" y="130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: 図形 1230">
            <a:extLst>
              <a:ext uri="{FF2B5EF4-FFF2-40B4-BE49-F238E27FC236}">
                <a16:creationId xmlns:a16="http://schemas.microsoft.com/office/drawing/2014/main" id="{87B0D400-165D-4FE3-81D9-125AA7D0BCA6}"/>
              </a:ext>
            </a:extLst>
          </p:cNvPr>
          <p:cNvSpPr/>
          <p:nvPr/>
        </p:nvSpPr>
        <p:spPr>
          <a:xfrm>
            <a:off x="3072844" y="7073055"/>
            <a:ext cx="438221" cy="305645"/>
          </a:xfrm>
          <a:custGeom>
            <a:avLst/>
            <a:gdLst>
              <a:gd name="connsiteX0" fmla="*/ 556 w 438221"/>
              <a:gd name="connsiteY0" fmla="*/ 845 h 305645"/>
              <a:gd name="connsiteX1" fmla="*/ 148723 w 438221"/>
              <a:gd name="connsiteY1" fmla="*/ 199812 h 305645"/>
              <a:gd name="connsiteX2" fmla="*/ 432356 w 438221"/>
              <a:gd name="connsiteY2" fmla="*/ 280245 h 305645"/>
              <a:gd name="connsiteX3" fmla="*/ 322289 w 438221"/>
              <a:gd name="connsiteY3" fmla="*/ 284478 h 305645"/>
              <a:gd name="connsiteX4" fmla="*/ 106389 w 438221"/>
              <a:gd name="connsiteY4" fmla="*/ 284478 h 305645"/>
              <a:gd name="connsiteX5" fmla="*/ 556 w 438221"/>
              <a:gd name="connsiteY5" fmla="*/ 845 h 305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8221" h="305645">
                <a:moveTo>
                  <a:pt x="556" y="845"/>
                </a:moveTo>
                <a:cubicBezTo>
                  <a:pt x="7612" y="-13266"/>
                  <a:pt x="76756" y="153245"/>
                  <a:pt x="148723" y="199812"/>
                </a:cubicBezTo>
                <a:cubicBezTo>
                  <a:pt x="220690" y="246379"/>
                  <a:pt x="403428" y="266134"/>
                  <a:pt x="432356" y="280245"/>
                </a:cubicBezTo>
                <a:cubicBezTo>
                  <a:pt x="461284" y="294356"/>
                  <a:pt x="376617" y="283773"/>
                  <a:pt x="322289" y="284478"/>
                </a:cubicBezTo>
                <a:cubicBezTo>
                  <a:pt x="267961" y="285183"/>
                  <a:pt x="157895" y="331750"/>
                  <a:pt x="106389" y="284478"/>
                </a:cubicBezTo>
                <a:cubicBezTo>
                  <a:pt x="54883" y="237206"/>
                  <a:pt x="-6500" y="14956"/>
                  <a:pt x="556" y="84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: 図形 1231">
            <a:extLst>
              <a:ext uri="{FF2B5EF4-FFF2-40B4-BE49-F238E27FC236}">
                <a16:creationId xmlns:a16="http://schemas.microsoft.com/office/drawing/2014/main" id="{AA08F6BE-CE0B-4003-A9D3-17FEAA41BC52}"/>
              </a:ext>
            </a:extLst>
          </p:cNvPr>
          <p:cNvSpPr/>
          <p:nvPr/>
        </p:nvSpPr>
        <p:spPr>
          <a:xfrm>
            <a:off x="4139956" y="5219683"/>
            <a:ext cx="214824" cy="578056"/>
          </a:xfrm>
          <a:custGeom>
            <a:avLst/>
            <a:gdLst>
              <a:gd name="connsiteX0" fmla="*/ 211911 w 214824"/>
              <a:gd name="connsiteY0" fmla="*/ 17 h 578056"/>
              <a:gd name="connsiteX1" fmla="*/ 127244 w 214824"/>
              <a:gd name="connsiteY1" fmla="*/ 279417 h 578056"/>
              <a:gd name="connsiteX2" fmla="*/ 244 w 214824"/>
              <a:gd name="connsiteY2" fmla="*/ 575750 h 578056"/>
              <a:gd name="connsiteX3" fmla="*/ 97611 w 214824"/>
              <a:gd name="connsiteY3" fmla="*/ 410650 h 578056"/>
              <a:gd name="connsiteX4" fmla="*/ 186511 w 214824"/>
              <a:gd name="connsiteY4" fmla="*/ 292117 h 578056"/>
              <a:gd name="connsiteX5" fmla="*/ 211911 w 214824"/>
              <a:gd name="connsiteY5" fmla="*/ 17 h 578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824" h="578056">
                <a:moveTo>
                  <a:pt x="211911" y="17"/>
                </a:moveTo>
                <a:cubicBezTo>
                  <a:pt x="202033" y="-2100"/>
                  <a:pt x="162522" y="183462"/>
                  <a:pt x="127244" y="279417"/>
                </a:cubicBezTo>
                <a:cubicBezTo>
                  <a:pt x="91966" y="375373"/>
                  <a:pt x="5183" y="553878"/>
                  <a:pt x="244" y="575750"/>
                </a:cubicBezTo>
                <a:cubicBezTo>
                  <a:pt x="-4695" y="597622"/>
                  <a:pt x="66567" y="457922"/>
                  <a:pt x="97611" y="410650"/>
                </a:cubicBezTo>
                <a:cubicBezTo>
                  <a:pt x="128655" y="363378"/>
                  <a:pt x="168167" y="362673"/>
                  <a:pt x="186511" y="292117"/>
                </a:cubicBezTo>
                <a:cubicBezTo>
                  <a:pt x="204855" y="221562"/>
                  <a:pt x="221789" y="2134"/>
                  <a:pt x="211911" y="1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: 図形 1232">
            <a:extLst>
              <a:ext uri="{FF2B5EF4-FFF2-40B4-BE49-F238E27FC236}">
                <a16:creationId xmlns:a16="http://schemas.microsoft.com/office/drawing/2014/main" id="{9CB279DE-754C-4831-82C9-1C4B28A7CF90}"/>
              </a:ext>
            </a:extLst>
          </p:cNvPr>
          <p:cNvSpPr/>
          <p:nvPr/>
        </p:nvSpPr>
        <p:spPr>
          <a:xfrm>
            <a:off x="4541123" y="5591072"/>
            <a:ext cx="327849" cy="670827"/>
          </a:xfrm>
          <a:custGeom>
            <a:avLst/>
            <a:gdLst>
              <a:gd name="connsiteX0" fmla="*/ 13944 w 327849"/>
              <a:gd name="connsiteY0" fmla="*/ 1161 h 670827"/>
              <a:gd name="connsiteX1" fmla="*/ 77444 w 327849"/>
              <a:gd name="connsiteY1" fmla="*/ 373695 h 670827"/>
              <a:gd name="connsiteX2" fmla="*/ 5477 w 327849"/>
              <a:gd name="connsiteY2" fmla="*/ 559961 h 670827"/>
              <a:gd name="connsiteX3" fmla="*/ 255244 w 327849"/>
              <a:gd name="connsiteY3" fmla="*/ 640395 h 670827"/>
              <a:gd name="connsiteX4" fmla="*/ 318744 w 327849"/>
              <a:gd name="connsiteY4" fmla="*/ 661561 h 670827"/>
              <a:gd name="connsiteX5" fmla="*/ 90144 w 327849"/>
              <a:gd name="connsiteY5" fmla="*/ 496461 h 670827"/>
              <a:gd name="connsiteX6" fmla="*/ 98610 w 327849"/>
              <a:gd name="connsiteY6" fmla="*/ 263628 h 670827"/>
              <a:gd name="connsiteX7" fmla="*/ 13944 w 327849"/>
              <a:gd name="connsiteY7" fmla="*/ 1161 h 670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849" h="670827">
                <a:moveTo>
                  <a:pt x="13944" y="1161"/>
                </a:moveTo>
                <a:cubicBezTo>
                  <a:pt x="10416" y="19505"/>
                  <a:pt x="78855" y="280562"/>
                  <a:pt x="77444" y="373695"/>
                </a:cubicBezTo>
                <a:cubicBezTo>
                  <a:pt x="76033" y="466828"/>
                  <a:pt x="-24156" y="515511"/>
                  <a:pt x="5477" y="559961"/>
                </a:cubicBezTo>
                <a:cubicBezTo>
                  <a:pt x="35110" y="604411"/>
                  <a:pt x="203033" y="623462"/>
                  <a:pt x="255244" y="640395"/>
                </a:cubicBezTo>
                <a:cubicBezTo>
                  <a:pt x="307455" y="657328"/>
                  <a:pt x="346261" y="685550"/>
                  <a:pt x="318744" y="661561"/>
                </a:cubicBezTo>
                <a:cubicBezTo>
                  <a:pt x="291227" y="637572"/>
                  <a:pt x="126833" y="562783"/>
                  <a:pt x="90144" y="496461"/>
                </a:cubicBezTo>
                <a:cubicBezTo>
                  <a:pt x="53455" y="430139"/>
                  <a:pt x="114132" y="340533"/>
                  <a:pt x="98610" y="263628"/>
                </a:cubicBezTo>
                <a:cubicBezTo>
                  <a:pt x="83088" y="186723"/>
                  <a:pt x="17472" y="-17183"/>
                  <a:pt x="13944" y="116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: 図形 1233">
            <a:extLst>
              <a:ext uri="{FF2B5EF4-FFF2-40B4-BE49-F238E27FC236}">
                <a16:creationId xmlns:a16="http://schemas.microsoft.com/office/drawing/2014/main" id="{5DF20ECE-C4EA-40D6-9086-BC8DF0294F6B}"/>
              </a:ext>
            </a:extLst>
          </p:cNvPr>
          <p:cNvSpPr/>
          <p:nvPr/>
        </p:nvSpPr>
        <p:spPr>
          <a:xfrm>
            <a:off x="4242741" y="5557083"/>
            <a:ext cx="200767" cy="692278"/>
          </a:xfrm>
          <a:custGeom>
            <a:avLst/>
            <a:gdLst>
              <a:gd name="connsiteX0" fmla="*/ 189559 w 200767"/>
              <a:gd name="connsiteY0" fmla="*/ 5517 h 692278"/>
              <a:gd name="connsiteX1" fmla="*/ 45626 w 200767"/>
              <a:gd name="connsiteY1" fmla="*/ 411917 h 692278"/>
              <a:gd name="connsiteX2" fmla="*/ 15992 w 200767"/>
              <a:gd name="connsiteY2" fmla="*/ 691317 h 692278"/>
              <a:gd name="connsiteX3" fmla="*/ 11759 w 200767"/>
              <a:gd name="connsiteY3" fmla="*/ 492350 h 692278"/>
              <a:gd name="connsiteX4" fmla="*/ 172626 w 200767"/>
              <a:gd name="connsiteY4" fmla="*/ 196017 h 692278"/>
              <a:gd name="connsiteX5" fmla="*/ 189559 w 200767"/>
              <a:gd name="connsiteY5" fmla="*/ 5517 h 692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767" h="692278">
                <a:moveTo>
                  <a:pt x="189559" y="5517"/>
                </a:moveTo>
                <a:cubicBezTo>
                  <a:pt x="168392" y="41500"/>
                  <a:pt x="74554" y="297617"/>
                  <a:pt x="45626" y="411917"/>
                </a:cubicBezTo>
                <a:cubicBezTo>
                  <a:pt x="16698" y="526217"/>
                  <a:pt x="21636" y="677912"/>
                  <a:pt x="15992" y="691317"/>
                </a:cubicBezTo>
                <a:cubicBezTo>
                  <a:pt x="10348" y="704722"/>
                  <a:pt x="-14347" y="574900"/>
                  <a:pt x="11759" y="492350"/>
                </a:cubicBezTo>
                <a:cubicBezTo>
                  <a:pt x="37865" y="409800"/>
                  <a:pt x="145109" y="273628"/>
                  <a:pt x="172626" y="196017"/>
                </a:cubicBezTo>
                <a:cubicBezTo>
                  <a:pt x="200143" y="118406"/>
                  <a:pt x="210726" y="-30466"/>
                  <a:pt x="189559" y="551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: 図形 1234">
            <a:extLst>
              <a:ext uri="{FF2B5EF4-FFF2-40B4-BE49-F238E27FC236}">
                <a16:creationId xmlns:a16="http://schemas.microsoft.com/office/drawing/2014/main" id="{74480FB8-4056-48AE-956F-30811DB2AD2A}"/>
              </a:ext>
            </a:extLst>
          </p:cNvPr>
          <p:cNvSpPr/>
          <p:nvPr/>
        </p:nvSpPr>
        <p:spPr>
          <a:xfrm>
            <a:off x="2035999" y="5838580"/>
            <a:ext cx="303514" cy="253766"/>
          </a:xfrm>
          <a:custGeom>
            <a:avLst/>
            <a:gdLst>
              <a:gd name="connsiteX0" fmla="*/ 234 w 303514"/>
              <a:gd name="connsiteY0" fmla="*/ 3420 h 253766"/>
              <a:gd name="connsiteX1" fmla="*/ 271168 w 303514"/>
              <a:gd name="connsiteY1" fmla="*/ 147353 h 253766"/>
              <a:gd name="connsiteX2" fmla="*/ 300801 w 303514"/>
              <a:gd name="connsiteY2" fmla="*/ 253187 h 253766"/>
              <a:gd name="connsiteX3" fmla="*/ 292334 w 303514"/>
              <a:gd name="connsiteY3" fmla="*/ 100787 h 253766"/>
              <a:gd name="connsiteX4" fmla="*/ 224601 w 303514"/>
              <a:gd name="connsiteY4" fmla="*/ 49987 h 253766"/>
              <a:gd name="connsiteX5" fmla="*/ 234 w 303514"/>
              <a:gd name="connsiteY5" fmla="*/ 3420 h 253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514" h="253766">
                <a:moveTo>
                  <a:pt x="234" y="3420"/>
                </a:moveTo>
                <a:cubicBezTo>
                  <a:pt x="7995" y="19648"/>
                  <a:pt x="221073" y="105725"/>
                  <a:pt x="271168" y="147353"/>
                </a:cubicBezTo>
                <a:cubicBezTo>
                  <a:pt x="321263" y="188981"/>
                  <a:pt x="297273" y="260948"/>
                  <a:pt x="300801" y="253187"/>
                </a:cubicBezTo>
                <a:cubicBezTo>
                  <a:pt x="304329" y="245426"/>
                  <a:pt x="305034" y="134654"/>
                  <a:pt x="292334" y="100787"/>
                </a:cubicBezTo>
                <a:cubicBezTo>
                  <a:pt x="279634" y="66920"/>
                  <a:pt x="269756" y="66920"/>
                  <a:pt x="224601" y="49987"/>
                </a:cubicBezTo>
                <a:cubicBezTo>
                  <a:pt x="179446" y="33054"/>
                  <a:pt x="-7527" y="-12808"/>
                  <a:pt x="234" y="342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: 図形 1235">
            <a:extLst>
              <a:ext uri="{FF2B5EF4-FFF2-40B4-BE49-F238E27FC236}">
                <a16:creationId xmlns:a16="http://schemas.microsoft.com/office/drawing/2014/main" id="{71796E66-67F1-453B-A229-DF6672A875B1}"/>
              </a:ext>
            </a:extLst>
          </p:cNvPr>
          <p:cNvSpPr/>
          <p:nvPr/>
        </p:nvSpPr>
        <p:spPr>
          <a:xfrm>
            <a:off x="2776804" y="4610001"/>
            <a:ext cx="470696" cy="579301"/>
          </a:xfrm>
          <a:custGeom>
            <a:avLst/>
            <a:gdLst>
              <a:gd name="connsiteX0" fmla="*/ 470163 w 470696"/>
              <a:gd name="connsiteY0" fmla="*/ 99 h 579301"/>
              <a:gd name="connsiteX1" fmla="*/ 404546 w 470696"/>
              <a:gd name="connsiteY1" fmla="*/ 264682 h 579301"/>
              <a:gd name="connsiteX2" fmla="*/ 362213 w 470696"/>
              <a:gd name="connsiteY2" fmla="*/ 370516 h 579301"/>
              <a:gd name="connsiteX3" fmla="*/ 8729 w 470696"/>
              <a:gd name="connsiteY3" fmla="*/ 573716 h 579301"/>
              <a:gd name="connsiteX4" fmla="*/ 133613 w 470696"/>
              <a:gd name="connsiteY4" fmla="*/ 510216 h 579301"/>
              <a:gd name="connsiteX5" fmla="*/ 417246 w 470696"/>
              <a:gd name="connsiteY5" fmla="*/ 383216 h 579301"/>
              <a:gd name="connsiteX6" fmla="*/ 434179 w 470696"/>
              <a:gd name="connsiteY6" fmla="*/ 296432 h 579301"/>
              <a:gd name="connsiteX7" fmla="*/ 470163 w 470696"/>
              <a:gd name="connsiteY7" fmla="*/ 99 h 579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0696" h="579301">
                <a:moveTo>
                  <a:pt x="470163" y="99"/>
                </a:moveTo>
                <a:cubicBezTo>
                  <a:pt x="465224" y="-5193"/>
                  <a:pt x="422538" y="202946"/>
                  <a:pt x="404546" y="264682"/>
                </a:cubicBezTo>
                <a:cubicBezTo>
                  <a:pt x="386554" y="326418"/>
                  <a:pt x="428182" y="319010"/>
                  <a:pt x="362213" y="370516"/>
                </a:cubicBezTo>
                <a:cubicBezTo>
                  <a:pt x="296244" y="422022"/>
                  <a:pt x="46829" y="550433"/>
                  <a:pt x="8729" y="573716"/>
                </a:cubicBezTo>
                <a:cubicBezTo>
                  <a:pt x="-29371" y="596999"/>
                  <a:pt x="65527" y="541966"/>
                  <a:pt x="133613" y="510216"/>
                </a:cubicBezTo>
                <a:cubicBezTo>
                  <a:pt x="201699" y="478466"/>
                  <a:pt x="367152" y="418847"/>
                  <a:pt x="417246" y="383216"/>
                </a:cubicBezTo>
                <a:cubicBezTo>
                  <a:pt x="467340" y="347585"/>
                  <a:pt x="423949" y="361343"/>
                  <a:pt x="434179" y="296432"/>
                </a:cubicBezTo>
                <a:cubicBezTo>
                  <a:pt x="444409" y="231521"/>
                  <a:pt x="475102" y="5391"/>
                  <a:pt x="470163" y="9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: 図形 1236">
            <a:extLst>
              <a:ext uri="{FF2B5EF4-FFF2-40B4-BE49-F238E27FC236}">
                <a16:creationId xmlns:a16="http://schemas.microsoft.com/office/drawing/2014/main" id="{CBEC440E-2DB4-4098-B305-1911850D470B}"/>
              </a:ext>
            </a:extLst>
          </p:cNvPr>
          <p:cNvSpPr/>
          <p:nvPr/>
        </p:nvSpPr>
        <p:spPr>
          <a:xfrm>
            <a:off x="1994728" y="4605565"/>
            <a:ext cx="443425" cy="523985"/>
          </a:xfrm>
          <a:custGeom>
            <a:avLst/>
            <a:gdLst>
              <a:gd name="connsiteX0" fmla="*/ 18222 w 443425"/>
              <a:gd name="connsiteY0" fmla="*/ 44752 h 523985"/>
              <a:gd name="connsiteX1" fmla="*/ 30922 w 443425"/>
              <a:gd name="connsiteY1" fmla="*/ 245835 h 523985"/>
              <a:gd name="connsiteX2" fmla="*/ 81722 w 443425"/>
              <a:gd name="connsiteY2" fmla="*/ 338968 h 523985"/>
              <a:gd name="connsiteX3" fmla="*/ 426739 w 443425"/>
              <a:gd name="connsiteY3" fmla="*/ 516768 h 523985"/>
              <a:gd name="connsiteX4" fmla="*/ 350539 w 443425"/>
              <a:gd name="connsiteY4" fmla="*/ 472318 h 523985"/>
              <a:gd name="connsiteX5" fmla="*/ 13989 w 443425"/>
              <a:gd name="connsiteY5" fmla="*/ 315685 h 523985"/>
              <a:gd name="connsiteX6" fmla="*/ 62672 w 443425"/>
              <a:gd name="connsiteY6" fmla="*/ 21468 h 523985"/>
              <a:gd name="connsiteX7" fmla="*/ 18222 w 443425"/>
              <a:gd name="connsiteY7" fmla="*/ 44752 h 523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3425" h="523985">
                <a:moveTo>
                  <a:pt x="18222" y="44752"/>
                </a:moveTo>
                <a:cubicBezTo>
                  <a:pt x="12930" y="82147"/>
                  <a:pt x="20339" y="196799"/>
                  <a:pt x="30922" y="245835"/>
                </a:cubicBezTo>
                <a:cubicBezTo>
                  <a:pt x="41505" y="294871"/>
                  <a:pt x="15753" y="293813"/>
                  <a:pt x="81722" y="338968"/>
                </a:cubicBezTo>
                <a:cubicBezTo>
                  <a:pt x="147691" y="384123"/>
                  <a:pt x="381936" y="494543"/>
                  <a:pt x="426739" y="516768"/>
                </a:cubicBezTo>
                <a:cubicBezTo>
                  <a:pt x="471542" y="538993"/>
                  <a:pt x="419331" y="505832"/>
                  <a:pt x="350539" y="472318"/>
                </a:cubicBezTo>
                <a:cubicBezTo>
                  <a:pt x="281747" y="438804"/>
                  <a:pt x="61967" y="390827"/>
                  <a:pt x="13989" y="315685"/>
                </a:cubicBezTo>
                <a:cubicBezTo>
                  <a:pt x="-33989" y="240543"/>
                  <a:pt x="56322" y="64507"/>
                  <a:pt x="62672" y="21468"/>
                </a:cubicBezTo>
                <a:cubicBezTo>
                  <a:pt x="69022" y="-21571"/>
                  <a:pt x="23514" y="7357"/>
                  <a:pt x="18222" y="4475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: 図形 1237">
            <a:extLst>
              <a:ext uri="{FF2B5EF4-FFF2-40B4-BE49-F238E27FC236}">
                <a16:creationId xmlns:a16="http://schemas.microsoft.com/office/drawing/2014/main" id="{F1CDDA55-40F7-4BAB-B046-F46C6322F54B}"/>
              </a:ext>
            </a:extLst>
          </p:cNvPr>
          <p:cNvSpPr/>
          <p:nvPr/>
        </p:nvSpPr>
        <p:spPr>
          <a:xfrm>
            <a:off x="2379871" y="5125942"/>
            <a:ext cx="517890" cy="58029"/>
          </a:xfrm>
          <a:custGeom>
            <a:avLst/>
            <a:gdLst>
              <a:gd name="connsiteX0" fmla="*/ 3496 w 517890"/>
              <a:gd name="connsiteY0" fmla="*/ 625 h 58029"/>
              <a:gd name="connsiteX1" fmla="*/ 213046 w 517890"/>
              <a:gd name="connsiteY1" fmla="*/ 57775 h 58029"/>
              <a:gd name="connsiteX2" fmla="*/ 511496 w 517890"/>
              <a:gd name="connsiteY2" fmla="*/ 21791 h 58029"/>
              <a:gd name="connsiteX3" fmla="*/ 384496 w 517890"/>
              <a:gd name="connsiteY3" fmla="*/ 26025 h 58029"/>
              <a:gd name="connsiteX4" fmla="*/ 3496 w 517890"/>
              <a:gd name="connsiteY4" fmla="*/ 625 h 5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7890" h="58029">
                <a:moveTo>
                  <a:pt x="3496" y="625"/>
                </a:moveTo>
                <a:cubicBezTo>
                  <a:pt x="-25079" y="5917"/>
                  <a:pt x="128380" y="54247"/>
                  <a:pt x="213046" y="57775"/>
                </a:cubicBezTo>
                <a:cubicBezTo>
                  <a:pt x="297712" y="61303"/>
                  <a:pt x="482921" y="27083"/>
                  <a:pt x="511496" y="21791"/>
                </a:cubicBezTo>
                <a:cubicBezTo>
                  <a:pt x="540071" y="16499"/>
                  <a:pt x="468457" y="26731"/>
                  <a:pt x="384496" y="26025"/>
                </a:cubicBezTo>
                <a:cubicBezTo>
                  <a:pt x="300535" y="25320"/>
                  <a:pt x="32071" y="-4667"/>
                  <a:pt x="3496" y="62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: 図形 1238">
            <a:extLst>
              <a:ext uri="{FF2B5EF4-FFF2-40B4-BE49-F238E27FC236}">
                <a16:creationId xmlns:a16="http://schemas.microsoft.com/office/drawing/2014/main" id="{2F9C7513-C415-4C86-BF90-ECC576DA9BED}"/>
              </a:ext>
            </a:extLst>
          </p:cNvPr>
          <p:cNvSpPr/>
          <p:nvPr/>
        </p:nvSpPr>
        <p:spPr>
          <a:xfrm>
            <a:off x="4354607" y="8774681"/>
            <a:ext cx="68812" cy="203034"/>
          </a:xfrm>
          <a:custGeom>
            <a:avLst/>
            <a:gdLst>
              <a:gd name="connsiteX0" fmla="*/ 12076 w 68812"/>
              <a:gd name="connsiteY0" fmla="*/ 1019 h 203034"/>
              <a:gd name="connsiteX1" fmla="*/ 67110 w 68812"/>
              <a:gd name="connsiteY1" fmla="*/ 195752 h 203034"/>
              <a:gd name="connsiteX2" fmla="*/ 50176 w 68812"/>
              <a:gd name="connsiteY2" fmla="*/ 157652 h 203034"/>
              <a:gd name="connsiteX3" fmla="*/ 3610 w 68812"/>
              <a:gd name="connsiteY3" fmla="*/ 119552 h 203034"/>
              <a:gd name="connsiteX4" fmla="*/ 12076 w 68812"/>
              <a:gd name="connsiteY4" fmla="*/ 1019 h 203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12" h="203034">
                <a:moveTo>
                  <a:pt x="12076" y="1019"/>
                </a:moveTo>
                <a:cubicBezTo>
                  <a:pt x="22659" y="13719"/>
                  <a:pt x="60760" y="169647"/>
                  <a:pt x="67110" y="195752"/>
                </a:cubicBezTo>
                <a:cubicBezTo>
                  <a:pt x="73460" y="221857"/>
                  <a:pt x="60759" y="170352"/>
                  <a:pt x="50176" y="157652"/>
                </a:cubicBezTo>
                <a:cubicBezTo>
                  <a:pt x="39593" y="144952"/>
                  <a:pt x="11371" y="141071"/>
                  <a:pt x="3610" y="119552"/>
                </a:cubicBezTo>
                <a:cubicBezTo>
                  <a:pt x="-4151" y="98033"/>
                  <a:pt x="1493" y="-11681"/>
                  <a:pt x="12076" y="101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: 図形 1239">
            <a:extLst>
              <a:ext uri="{FF2B5EF4-FFF2-40B4-BE49-F238E27FC236}">
                <a16:creationId xmlns:a16="http://schemas.microsoft.com/office/drawing/2014/main" id="{396E4952-B206-4263-A17C-4ECCA6A14DDD}"/>
              </a:ext>
            </a:extLst>
          </p:cNvPr>
          <p:cNvSpPr/>
          <p:nvPr/>
        </p:nvSpPr>
        <p:spPr>
          <a:xfrm>
            <a:off x="4010317" y="8928013"/>
            <a:ext cx="383414" cy="106424"/>
          </a:xfrm>
          <a:custGeom>
            <a:avLst/>
            <a:gdLst>
              <a:gd name="connsiteX0" fmla="*/ 766 w 383414"/>
              <a:gd name="connsiteY0" fmla="*/ 105920 h 106424"/>
              <a:gd name="connsiteX1" fmla="*/ 369066 w 383414"/>
              <a:gd name="connsiteY1" fmla="*/ 2204 h 106424"/>
              <a:gd name="connsiteX2" fmla="*/ 275933 w 383414"/>
              <a:gd name="connsiteY2" fmla="*/ 40304 h 106424"/>
              <a:gd name="connsiteX3" fmla="*/ 766 w 383414"/>
              <a:gd name="connsiteY3" fmla="*/ 105920 h 106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414" h="106424">
                <a:moveTo>
                  <a:pt x="766" y="105920"/>
                </a:moveTo>
                <a:cubicBezTo>
                  <a:pt x="16288" y="99570"/>
                  <a:pt x="323205" y="13140"/>
                  <a:pt x="369066" y="2204"/>
                </a:cubicBezTo>
                <a:cubicBezTo>
                  <a:pt x="414927" y="-8732"/>
                  <a:pt x="341902" y="23723"/>
                  <a:pt x="275933" y="40304"/>
                </a:cubicBezTo>
                <a:cubicBezTo>
                  <a:pt x="209964" y="56884"/>
                  <a:pt x="-14756" y="112270"/>
                  <a:pt x="766" y="10592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: 図形 1240">
            <a:extLst>
              <a:ext uri="{FF2B5EF4-FFF2-40B4-BE49-F238E27FC236}">
                <a16:creationId xmlns:a16="http://schemas.microsoft.com/office/drawing/2014/main" id="{2C943EA6-CB1C-4F52-9D5E-651AD12C4191}"/>
              </a:ext>
            </a:extLst>
          </p:cNvPr>
          <p:cNvSpPr/>
          <p:nvPr/>
        </p:nvSpPr>
        <p:spPr>
          <a:xfrm>
            <a:off x="3965831" y="8967498"/>
            <a:ext cx="491903" cy="126071"/>
          </a:xfrm>
          <a:custGeom>
            <a:avLst/>
            <a:gdLst>
              <a:gd name="connsiteX0" fmla="*/ 802 w 491903"/>
              <a:gd name="connsiteY0" fmla="*/ 125702 h 126071"/>
              <a:gd name="connsiteX1" fmla="*/ 284436 w 491903"/>
              <a:gd name="connsiteY1" fmla="*/ 43152 h 126071"/>
              <a:gd name="connsiteX2" fmla="*/ 392386 w 491903"/>
              <a:gd name="connsiteY2" fmla="*/ 7169 h 126071"/>
              <a:gd name="connsiteX3" fmla="*/ 491869 w 491903"/>
              <a:gd name="connsiteY3" fmla="*/ 9285 h 126071"/>
              <a:gd name="connsiteX4" fmla="*/ 381802 w 491903"/>
              <a:gd name="connsiteY4" fmla="*/ 7169 h 126071"/>
              <a:gd name="connsiteX5" fmla="*/ 802 w 491903"/>
              <a:gd name="connsiteY5" fmla="*/ 125702 h 12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1903" h="126071">
                <a:moveTo>
                  <a:pt x="802" y="125702"/>
                </a:moveTo>
                <a:cubicBezTo>
                  <a:pt x="-15426" y="131699"/>
                  <a:pt x="219172" y="62907"/>
                  <a:pt x="284436" y="43152"/>
                </a:cubicBezTo>
                <a:cubicBezTo>
                  <a:pt x="349700" y="23396"/>
                  <a:pt x="357814" y="12813"/>
                  <a:pt x="392386" y="7169"/>
                </a:cubicBezTo>
                <a:cubicBezTo>
                  <a:pt x="426958" y="1524"/>
                  <a:pt x="493633" y="9285"/>
                  <a:pt x="491869" y="9285"/>
                </a:cubicBezTo>
                <a:cubicBezTo>
                  <a:pt x="490105" y="9285"/>
                  <a:pt x="460119" y="-10117"/>
                  <a:pt x="381802" y="7169"/>
                </a:cubicBezTo>
                <a:cubicBezTo>
                  <a:pt x="303485" y="24455"/>
                  <a:pt x="17030" y="119705"/>
                  <a:pt x="802" y="12570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: 図形 1241">
            <a:extLst>
              <a:ext uri="{FF2B5EF4-FFF2-40B4-BE49-F238E27FC236}">
                <a16:creationId xmlns:a16="http://schemas.microsoft.com/office/drawing/2014/main" id="{5E16B736-B721-42DC-9ADD-E7FD6138CD09}"/>
              </a:ext>
            </a:extLst>
          </p:cNvPr>
          <p:cNvSpPr/>
          <p:nvPr/>
        </p:nvSpPr>
        <p:spPr>
          <a:xfrm>
            <a:off x="4373930" y="8998618"/>
            <a:ext cx="87234" cy="276631"/>
          </a:xfrm>
          <a:custGeom>
            <a:avLst/>
            <a:gdLst>
              <a:gd name="connsiteX0" fmla="*/ 13920 w 87234"/>
              <a:gd name="connsiteY0" fmla="*/ 1449 h 276631"/>
              <a:gd name="connsiteX1" fmla="*/ 73187 w 87234"/>
              <a:gd name="connsiteY1" fmla="*/ 191949 h 276631"/>
              <a:gd name="connsiteX2" fmla="*/ 85887 w 87234"/>
              <a:gd name="connsiteY2" fmla="*/ 276615 h 276631"/>
              <a:gd name="connsiteX3" fmla="*/ 49903 w 87234"/>
              <a:gd name="connsiteY3" fmla="*/ 198299 h 276631"/>
              <a:gd name="connsiteX4" fmla="*/ 3337 w 87234"/>
              <a:gd name="connsiteY4" fmla="*/ 109399 h 276631"/>
              <a:gd name="connsiteX5" fmla="*/ 13920 w 87234"/>
              <a:gd name="connsiteY5" fmla="*/ 1449 h 27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234" h="276631">
                <a:moveTo>
                  <a:pt x="13920" y="1449"/>
                </a:moveTo>
                <a:cubicBezTo>
                  <a:pt x="25562" y="15207"/>
                  <a:pt x="61193" y="146088"/>
                  <a:pt x="73187" y="191949"/>
                </a:cubicBezTo>
                <a:cubicBezTo>
                  <a:pt x="85181" y="237810"/>
                  <a:pt x="89768" y="275557"/>
                  <a:pt x="85887" y="276615"/>
                </a:cubicBezTo>
                <a:cubicBezTo>
                  <a:pt x="82006" y="277673"/>
                  <a:pt x="63661" y="226168"/>
                  <a:pt x="49903" y="198299"/>
                </a:cubicBezTo>
                <a:cubicBezTo>
                  <a:pt x="36145" y="170430"/>
                  <a:pt x="11098" y="143266"/>
                  <a:pt x="3337" y="109399"/>
                </a:cubicBezTo>
                <a:cubicBezTo>
                  <a:pt x="-4424" y="75532"/>
                  <a:pt x="2278" y="-12309"/>
                  <a:pt x="13920" y="144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: 図形 1242">
            <a:extLst>
              <a:ext uri="{FF2B5EF4-FFF2-40B4-BE49-F238E27FC236}">
                <a16:creationId xmlns:a16="http://schemas.microsoft.com/office/drawing/2014/main" id="{53E14703-63CA-4199-AC67-71A7BC40B6D7}"/>
              </a:ext>
            </a:extLst>
          </p:cNvPr>
          <p:cNvSpPr/>
          <p:nvPr/>
        </p:nvSpPr>
        <p:spPr>
          <a:xfrm>
            <a:off x="4076564" y="9491446"/>
            <a:ext cx="495834" cy="541819"/>
          </a:xfrm>
          <a:custGeom>
            <a:avLst/>
            <a:gdLst>
              <a:gd name="connsiteX0" fmla="*/ 434053 w 495834"/>
              <a:gd name="connsiteY0" fmla="*/ 3921 h 541819"/>
              <a:gd name="connsiteX1" fmla="*/ 395953 w 495834"/>
              <a:gd name="connsiteY1" fmla="*/ 75887 h 541819"/>
              <a:gd name="connsiteX2" fmla="*/ 391719 w 495834"/>
              <a:gd name="connsiteY2" fmla="*/ 209237 h 541819"/>
              <a:gd name="connsiteX3" fmla="*/ 480619 w 495834"/>
              <a:gd name="connsiteY3" fmla="*/ 488637 h 541819"/>
              <a:gd name="connsiteX4" fmla="*/ 444636 w 495834"/>
              <a:gd name="connsiteY4" fmla="*/ 484404 h 541819"/>
              <a:gd name="connsiteX5" fmla="*/ 2253 w 495834"/>
              <a:gd name="connsiteY5" fmla="*/ 541554 h 541819"/>
              <a:gd name="connsiteX6" fmla="*/ 279536 w 495834"/>
              <a:gd name="connsiteY6" fmla="*/ 503454 h 541819"/>
              <a:gd name="connsiteX7" fmla="*/ 438286 w 495834"/>
              <a:gd name="connsiteY7" fmla="*/ 450537 h 541819"/>
              <a:gd name="connsiteX8" fmla="*/ 434053 w 495834"/>
              <a:gd name="connsiteY8" fmla="*/ 351054 h 541819"/>
              <a:gd name="connsiteX9" fmla="*/ 370553 w 495834"/>
              <a:gd name="connsiteY9" fmla="*/ 192304 h 541819"/>
              <a:gd name="connsiteX10" fmla="*/ 434053 w 495834"/>
              <a:gd name="connsiteY10" fmla="*/ 3921 h 541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5834" h="541819">
                <a:moveTo>
                  <a:pt x="434053" y="3921"/>
                </a:moveTo>
                <a:cubicBezTo>
                  <a:pt x="438286" y="-15482"/>
                  <a:pt x="403009" y="41668"/>
                  <a:pt x="395953" y="75887"/>
                </a:cubicBezTo>
                <a:cubicBezTo>
                  <a:pt x="388897" y="110106"/>
                  <a:pt x="377608" y="140445"/>
                  <a:pt x="391719" y="209237"/>
                </a:cubicBezTo>
                <a:cubicBezTo>
                  <a:pt x="405830" y="278029"/>
                  <a:pt x="471799" y="442776"/>
                  <a:pt x="480619" y="488637"/>
                </a:cubicBezTo>
                <a:cubicBezTo>
                  <a:pt x="489439" y="534498"/>
                  <a:pt x="524364" y="475585"/>
                  <a:pt x="444636" y="484404"/>
                </a:cubicBezTo>
                <a:cubicBezTo>
                  <a:pt x="364908" y="493223"/>
                  <a:pt x="29770" y="538379"/>
                  <a:pt x="2253" y="541554"/>
                </a:cubicBezTo>
                <a:cubicBezTo>
                  <a:pt x="-25264" y="544729"/>
                  <a:pt x="206864" y="518623"/>
                  <a:pt x="279536" y="503454"/>
                </a:cubicBezTo>
                <a:cubicBezTo>
                  <a:pt x="352208" y="488285"/>
                  <a:pt x="412533" y="475937"/>
                  <a:pt x="438286" y="450537"/>
                </a:cubicBezTo>
                <a:cubicBezTo>
                  <a:pt x="464039" y="425137"/>
                  <a:pt x="445342" y="394093"/>
                  <a:pt x="434053" y="351054"/>
                </a:cubicBezTo>
                <a:cubicBezTo>
                  <a:pt x="422764" y="308015"/>
                  <a:pt x="375139" y="248749"/>
                  <a:pt x="370553" y="192304"/>
                </a:cubicBezTo>
                <a:cubicBezTo>
                  <a:pt x="365967" y="135859"/>
                  <a:pt x="429820" y="23324"/>
                  <a:pt x="434053" y="392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: 図形 1243">
            <a:extLst>
              <a:ext uri="{FF2B5EF4-FFF2-40B4-BE49-F238E27FC236}">
                <a16:creationId xmlns:a16="http://schemas.microsoft.com/office/drawing/2014/main" id="{9B2C4379-23BD-4686-BA56-AE9CEA1A92F1}"/>
              </a:ext>
            </a:extLst>
          </p:cNvPr>
          <p:cNvSpPr/>
          <p:nvPr/>
        </p:nvSpPr>
        <p:spPr>
          <a:xfrm>
            <a:off x="4227949" y="9844370"/>
            <a:ext cx="324279" cy="69286"/>
          </a:xfrm>
          <a:custGeom>
            <a:avLst/>
            <a:gdLst>
              <a:gd name="connsiteX0" fmla="*/ 3268 w 324279"/>
              <a:gd name="connsiteY0" fmla="*/ 40463 h 69286"/>
              <a:gd name="connsiteX1" fmla="*/ 312301 w 324279"/>
              <a:gd name="connsiteY1" fmla="*/ 247 h 69286"/>
              <a:gd name="connsiteX2" fmla="*/ 250918 w 324279"/>
              <a:gd name="connsiteY2" fmla="*/ 25647 h 69286"/>
              <a:gd name="connsiteX3" fmla="*/ 155668 w 324279"/>
              <a:gd name="connsiteY3" fmla="*/ 67980 h 69286"/>
              <a:gd name="connsiteX4" fmla="*/ 3268 w 324279"/>
              <a:gd name="connsiteY4" fmla="*/ 40463 h 69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279" h="69286">
                <a:moveTo>
                  <a:pt x="3268" y="40463"/>
                </a:moveTo>
                <a:cubicBezTo>
                  <a:pt x="29373" y="29174"/>
                  <a:pt x="271026" y="2716"/>
                  <a:pt x="312301" y="247"/>
                </a:cubicBezTo>
                <a:cubicBezTo>
                  <a:pt x="353576" y="-2222"/>
                  <a:pt x="277023" y="14358"/>
                  <a:pt x="250918" y="25647"/>
                </a:cubicBezTo>
                <a:cubicBezTo>
                  <a:pt x="224813" y="36936"/>
                  <a:pt x="196590" y="60925"/>
                  <a:pt x="155668" y="67980"/>
                </a:cubicBezTo>
                <a:cubicBezTo>
                  <a:pt x="114746" y="75035"/>
                  <a:pt x="-22837" y="51752"/>
                  <a:pt x="3268" y="4046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: 図形 1244">
            <a:extLst>
              <a:ext uri="{FF2B5EF4-FFF2-40B4-BE49-F238E27FC236}">
                <a16:creationId xmlns:a16="http://schemas.microsoft.com/office/drawing/2014/main" id="{48D7CACC-97CE-42B0-8F35-0BCFD7BCC2B4}"/>
              </a:ext>
            </a:extLst>
          </p:cNvPr>
          <p:cNvSpPr/>
          <p:nvPr/>
        </p:nvSpPr>
        <p:spPr>
          <a:xfrm>
            <a:off x="4170633" y="9956798"/>
            <a:ext cx="324629" cy="63912"/>
          </a:xfrm>
          <a:custGeom>
            <a:avLst/>
            <a:gdLst>
              <a:gd name="connsiteX0" fmla="*/ 3434 w 324629"/>
              <a:gd name="connsiteY0" fmla="*/ 57152 h 63912"/>
              <a:gd name="connsiteX1" fmla="*/ 320934 w 324629"/>
              <a:gd name="connsiteY1" fmla="*/ 2 h 63912"/>
              <a:gd name="connsiteX2" fmla="*/ 164300 w 324629"/>
              <a:gd name="connsiteY2" fmla="*/ 55035 h 63912"/>
              <a:gd name="connsiteX3" fmla="*/ 3434 w 324629"/>
              <a:gd name="connsiteY3" fmla="*/ 57152 h 63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629" h="63912">
                <a:moveTo>
                  <a:pt x="3434" y="57152"/>
                </a:moveTo>
                <a:cubicBezTo>
                  <a:pt x="29540" y="47980"/>
                  <a:pt x="294123" y="355"/>
                  <a:pt x="320934" y="2"/>
                </a:cubicBezTo>
                <a:cubicBezTo>
                  <a:pt x="347745" y="-351"/>
                  <a:pt x="221803" y="43393"/>
                  <a:pt x="164300" y="55035"/>
                </a:cubicBezTo>
                <a:cubicBezTo>
                  <a:pt x="106797" y="66677"/>
                  <a:pt x="-22672" y="66324"/>
                  <a:pt x="3434" y="5715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: 図形 1245">
            <a:extLst>
              <a:ext uri="{FF2B5EF4-FFF2-40B4-BE49-F238E27FC236}">
                <a16:creationId xmlns:a16="http://schemas.microsoft.com/office/drawing/2014/main" id="{E5284038-BAF8-4E55-8758-3B1DC995B16C}"/>
              </a:ext>
            </a:extLst>
          </p:cNvPr>
          <p:cNvSpPr/>
          <p:nvPr/>
        </p:nvSpPr>
        <p:spPr>
          <a:xfrm>
            <a:off x="4317295" y="9984751"/>
            <a:ext cx="119565" cy="703230"/>
          </a:xfrm>
          <a:custGeom>
            <a:avLst/>
            <a:gdLst>
              <a:gd name="connsiteX0" fmla="*/ 112888 w 119565"/>
              <a:gd name="connsiteY0" fmla="*/ 27082 h 703230"/>
              <a:gd name="connsiteX1" fmla="*/ 104422 w 119565"/>
              <a:gd name="connsiteY1" fmla="*/ 96932 h 703230"/>
              <a:gd name="connsiteX2" fmla="*/ 7055 w 119565"/>
              <a:gd name="connsiteY2" fmla="*/ 676899 h 703230"/>
              <a:gd name="connsiteX3" fmla="*/ 11288 w 119565"/>
              <a:gd name="connsiteY3" fmla="*/ 581649 h 703230"/>
              <a:gd name="connsiteX4" fmla="*/ 40922 w 119565"/>
              <a:gd name="connsiteY4" fmla="*/ 378449 h 703230"/>
              <a:gd name="connsiteX5" fmla="*/ 112888 w 119565"/>
              <a:gd name="connsiteY5" fmla="*/ 27082 h 703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565" h="703230">
                <a:moveTo>
                  <a:pt x="112888" y="27082"/>
                </a:moveTo>
                <a:cubicBezTo>
                  <a:pt x="123471" y="-19837"/>
                  <a:pt x="122061" y="-11371"/>
                  <a:pt x="104422" y="96932"/>
                </a:cubicBezTo>
                <a:cubicBezTo>
                  <a:pt x="86783" y="205235"/>
                  <a:pt x="22577" y="596113"/>
                  <a:pt x="7055" y="676899"/>
                </a:cubicBezTo>
                <a:cubicBezTo>
                  <a:pt x="-8467" y="757685"/>
                  <a:pt x="5644" y="631391"/>
                  <a:pt x="11288" y="581649"/>
                </a:cubicBezTo>
                <a:cubicBezTo>
                  <a:pt x="16932" y="531907"/>
                  <a:pt x="22225" y="470524"/>
                  <a:pt x="40922" y="378449"/>
                </a:cubicBezTo>
                <a:cubicBezTo>
                  <a:pt x="59619" y="286374"/>
                  <a:pt x="102305" y="74001"/>
                  <a:pt x="112888" y="2708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: 図形 1246">
            <a:extLst>
              <a:ext uri="{FF2B5EF4-FFF2-40B4-BE49-F238E27FC236}">
                <a16:creationId xmlns:a16="http://schemas.microsoft.com/office/drawing/2014/main" id="{E25471EE-E697-4260-9D56-DA6542862281}"/>
              </a:ext>
            </a:extLst>
          </p:cNvPr>
          <p:cNvSpPr/>
          <p:nvPr/>
        </p:nvSpPr>
        <p:spPr>
          <a:xfrm>
            <a:off x="3187436" y="10308028"/>
            <a:ext cx="22697" cy="343365"/>
          </a:xfrm>
          <a:custGeom>
            <a:avLst/>
            <a:gdLst>
              <a:gd name="connsiteX0" fmla="*/ 2381 w 22697"/>
              <a:gd name="connsiteY0" fmla="*/ 139 h 343365"/>
              <a:gd name="connsiteX1" fmla="*/ 2381 w 22697"/>
              <a:gd name="connsiteY1" fmla="*/ 199105 h 343365"/>
              <a:gd name="connsiteX2" fmla="*/ 21431 w 22697"/>
              <a:gd name="connsiteY2" fmla="*/ 343039 h 343365"/>
              <a:gd name="connsiteX3" fmla="*/ 21431 w 22697"/>
              <a:gd name="connsiteY3" fmla="*/ 230855 h 343365"/>
              <a:gd name="connsiteX4" fmla="*/ 2381 w 22697"/>
              <a:gd name="connsiteY4" fmla="*/ 139 h 343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97" h="343365">
                <a:moveTo>
                  <a:pt x="2381" y="139"/>
                </a:moveTo>
                <a:cubicBezTo>
                  <a:pt x="-794" y="-5153"/>
                  <a:pt x="-794" y="141955"/>
                  <a:pt x="2381" y="199105"/>
                </a:cubicBezTo>
                <a:cubicBezTo>
                  <a:pt x="5556" y="256255"/>
                  <a:pt x="18256" y="337747"/>
                  <a:pt x="21431" y="343039"/>
                </a:cubicBezTo>
                <a:cubicBezTo>
                  <a:pt x="24606" y="348331"/>
                  <a:pt x="20726" y="288358"/>
                  <a:pt x="21431" y="230855"/>
                </a:cubicBezTo>
                <a:cubicBezTo>
                  <a:pt x="22136" y="173352"/>
                  <a:pt x="5556" y="5431"/>
                  <a:pt x="2381" y="13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: 図形 1247">
            <a:extLst>
              <a:ext uri="{FF2B5EF4-FFF2-40B4-BE49-F238E27FC236}">
                <a16:creationId xmlns:a16="http://schemas.microsoft.com/office/drawing/2014/main" id="{DEA2ED25-B410-44C2-8D70-3C8A3CC3E4EC}"/>
              </a:ext>
            </a:extLst>
          </p:cNvPr>
          <p:cNvSpPr/>
          <p:nvPr/>
        </p:nvSpPr>
        <p:spPr>
          <a:xfrm>
            <a:off x="2983794" y="10365814"/>
            <a:ext cx="17726" cy="365199"/>
          </a:xfrm>
          <a:custGeom>
            <a:avLst/>
            <a:gdLst>
              <a:gd name="connsiteX0" fmla="*/ 7056 w 17726"/>
              <a:gd name="connsiteY0" fmla="*/ 1619 h 365199"/>
              <a:gd name="connsiteX1" fmla="*/ 17639 w 17726"/>
              <a:gd name="connsiteY1" fmla="*/ 357219 h 365199"/>
              <a:gd name="connsiteX2" fmla="*/ 706 w 17726"/>
              <a:gd name="connsiteY2" fmla="*/ 230219 h 365199"/>
              <a:gd name="connsiteX3" fmla="*/ 7056 w 17726"/>
              <a:gd name="connsiteY3" fmla="*/ 1619 h 365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26" h="365199">
                <a:moveTo>
                  <a:pt x="7056" y="1619"/>
                </a:moveTo>
                <a:cubicBezTo>
                  <a:pt x="9878" y="22786"/>
                  <a:pt x="18697" y="319119"/>
                  <a:pt x="17639" y="357219"/>
                </a:cubicBezTo>
                <a:cubicBezTo>
                  <a:pt x="16581" y="395319"/>
                  <a:pt x="3528" y="287722"/>
                  <a:pt x="706" y="230219"/>
                </a:cubicBezTo>
                <a:cubicBezTo>
                  <a:pt x="-2116" y="172716"/>
                  <a:pt x="4234" y="-19548"/>
                  <a:pt x="7056" y="161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89" name="グループ化 288">
            <a:extLst>
              <a:ext uri="{FF2B5EF4-FFF2-40B4-BE49-F238E27FC236}">
                <a16:creationId xmlns:a16="http://schemas.microsoft.com/office/drawing/2014/main" id="{2AEF5166-DE05-4334-B150-92C50BFB2EC2}"/>
              </a:ext>
            </a:extLst>
          </p:cNvPr>
          <p:cNvGrpSpPr/>
          <p:nvPr/>
        </p:nvGrpSpPr>
        <p:grpSpPr>
          <a:xfrm>
            <a:off x="414373" y="5360764"/>
            <a:ext cx="9089404" cy="5537487"/>
            <a:chOff x="414373" y="5360764"/>
            <a:chExt cx="9089404" cy="5537487"/>
          </a:xfrm>
        </p:grpSpPr>
        <p:grpSp>
          <p:nvGrpSpPr>
            <p:cNvPr id="290" name="グループ化 289">
              <a:extLst>
                <a:ext uri="{FF2B5EF4-FFF2-40B4-BE49-F238E27FC236}">
                  <a16:creationId xmlns:a16="http://schemas.microsoft.com/office/drawing/2014/main" id="{105DD67F-39C7-4548-97E3-C0B8A1D1AD42}"/>
                </a:ext>
              </a:extLst>
            </p:cNvPr>
            <p:cNvGrpSpPr/>
            <p:nvPr/>
          </p:nvGrpSpPr>
          <p:grpSpPr>
            <a:xfrm>
              <a:off x="458778" y="5384107"/>
              <a:ext cx="8969074" cy="5255622"/>
              <a:chOff x="458778" y="5384107"/>
              <a:chExt cx="8969074" cy="5255622"/>
            </a:xfrm>
            <a:solidFill>
              <a:srgbClr val="FF3399"/>
            </a:solidFill>
          </p:grpSpPr>
          <p:sp>
            <p:nvSpPr>
              <p:cNvPr id="357" name="フリーフォーム: 図形 356">
                <a:extLst>
                  <a:ext uri="{FF2B5EF4-FFF2-40B4-BE49-F238E27FC236}">
                    <a16:creationId xmlns:a16="http://schemas.microsoft.com/office/drawing/2014/main" id="{86B2A85B-3ADB-4787-BD81-DB307689B368}"/>
                  </a:ext>
                </a:extLst>
              </p:cNvPr>
              <p:cNvSpPr/>
              <p:nvPr/>
            </p:nvSpPr>
            <p:spPr>
              <a:xfrm>
                <a:off x="3983421" y="5384107"/>
                <a:ext cx="71488" cy="543423"/>
              </a:xfrm>
              <a:custGeom>
                <a:avLst/>
                <a:gdLst>
                  <a:gd name="connsiteX0" fmla="*/ 17079 w 71488"/>
                  <a:gd name="connsiteY0" fmla="*/ 693 h 543423"/>
                  <a:gd name="connsiteX1" fmla="*/ 20254 w 71488"/>
                  <a:gd name="connsiteY1" fmla="*/ 197543 h 543423"/>
                  <a:gd name="connsiteX2" fmla="*/ 66292 w 71488"/>
                  <a:gd name="connsiteY2" fmla="*/ 527743 h 543423"/>
                  <a:gd name="connsiteX3" fmla="*/ 63117 w 71488"/>
                  <a:gd name="connsiteY3" fmla="*/ 454718 h 543423"/>
                  <a:gd name="connsiteX4" fmla="*/ 1204 w 71488"/>
                  <a:gd name="connsiteY4" fmla="*/ 143568 h 543423"/>
                  <a:gd name="connsiteX5" fmla="*/ 17079 w 71488"/>
                  <a:gd name="connsiteY5" fmla="*/ 693 h 543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488" h="543423">
                    <a:moveTo>
                      <a:pt x="17079" y="693"/>
                    </a:moveTo>
                    <a:cubicBezTo>
                      <a:pt x="20254" y="9689"/>
                      <a:pt x="12052" y="109701"/>
                      <a:pt x="20254" y="197543"/>
                    </a:cubicBezTo>
                    <a:cubicBezTo>
                      <a:pt x="28456" y="285385"/>
                      <a:pt x="59148" y="484881"/>
                      <a:pt x="66292" y="527743"/>
                    </a:cubicBezTo>
                    <a:cubicBezTo>
                      <a:pt x="73436" y="570605"/>
                      <a:pt x="73965" y="518747"/>
                      <a:pt x="63117" y="454718"/>
                    </a:cubicBezTo>
                    <a:cubicBezTo>
                      <a:pt x="52269" y="390689"/>
                      <a:pt x="7289" y="215270"/>
                      <a:pt x="1204" y="143568"/>
                    </a:cubicBezTo>
                    <a:cubicBezTo>
                      <a:pt x="-4881" y="71866"/>
                      <a:pt x="13904" y="-8303"/>
                      <a:pt x="17079" y="6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8" name="フリーフォーム: 図形 357">
                <a:extLst>
                  <a:ext uri="{FF2B5EF4-FFF2-40B4-BE49-F238E27FC236}">
                    <a16:creationId xmlns:a16="http://schemas.microsoft.com/office/drawing/2014/main" id="{E8052CBD-66C3-4793-B348-C453A7CB7C9D}"/>
                  </a:ext>
                </a:extLst>
              </p:cNvPr>
              <p:cNvSpPr/>
              <p:nvPr/>
            </p:nvSpPr>
            <p:spPr>
              <a:xfrm>
                <a:off x="3952767" y="5414774"/>
                <a:ext cx="50144" cy="262157"/>
              </a:xfrm>
              <a:custGeom>
                <a:avLst/>
                <a:gdLst>
                  <a:gd name="connsiteX0" fmla="*/ 30271 w 50144"/>
                  <a:gd name="connsiteY0" fmla="*/ 189 h 262157"/>
                  <a:gd name="connsiteX1" fmla="*/ 15983 w 50144"/>
                  <a:gd name="connsiteY1" fmla="*/ 71626 h 262157"/>
                  <a:gd name="connsiteX2" fmla="*/ 49321 w 50144"/>
                  <a:gd name="connsiteY2" fmla="*/ 260539 h 262157"/>
                  <a:gd name="connsiteX3" fmla="*/ 36621 w 50144"/>
                  <a:gd name="connsiteY3" fmla="*/ 158939 h 262157"/>
                  <a:gd name="connsiteX4" fmla="*/ 108 w 50144"/>
                  <a:gd name="connsiteY4" fmla="*/ 89089 h 262157"/>
                  <a:gd name="connsiteX5" fmla="*/ 30271 w 50144"/>
                  <a:gd name="connsiteY5" fmla="*/ 189 h 262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144" h="262157">
                    <a:moveTo>
                      <a:pt x="30271" y="189"/>
                    </a:moveTo>
                    <a:cubicBezTo>
                      <a:pt x="32917" y="-2721"/>
                      <a:pt x="12808" y="28234"/>
                      <a:pt x="15983" y="71626"/>
                    </a:cubicBezTo>
                    <a:cubicBezTo>
                      <a:pt x="19158" y="115018"/>
                      <a:pt x="45881" y="245987"/>
                      <a:pt x="49321" y="260539"/>
                    </a:cubicBezTo>
                    <a:cubicBezTo>
                      <a:pt x="52761" y="275091"/>
                      <a:pt x="44823" y="187514"/>
                      <a:pt x="36621" y="158939"/>
                    </a:cubicBezTo>
                    <a:cubicBezTo>
                      <a:pt x="28419" y="130364"/>
                      <a:pt x="2225" y="111579"/>
                      <a:pt x="108" y="89089"/>
                    </a:cubicBezTo>
                    <a:cubicBezTo>
                      <a:pt x="-2009" y="66599"/>
                      <a:pt x="27625" y="3099"/>
                      <a:pt x="30271" y="18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9" name="フリーフォーム: 図形 358">
                <a:extLst>
                  <a:ext uri="{FF2B5EF4-FFF2-40B4-BE49-F238E27FC236}">
                    <a16:creationId xmlns:a16="http://schemas.microsoft.com/office/drawing/2014/main" id="{01774F36-5487-4558-8F3C-B3B396360024}"/>
                  </a:ext>
                </a:extLst>
              </p:cNvPr>
              <p:cNvSpPr/>
              <p:nvPr/>
            </p:nvSpPr>
            <p:spPr>
              <a:xfrm>
                <a:off x="4043744" y="5946349"/>
                <a:ext cx="46619" cy="291391"/>
              </a:xfrm>
              <a:custGeom>
                <a:avLst/>
                <a:gdLst>
                  <a:gd name="connsiteX0" fmla="*/ 9144 w 46619"/>
                  <a:gd name="connsiteY0" fmla="*/ 426 h 291391"/>
                  <a:gd name="connsiteX1" fmla="*/ 26606 w 46619"/>
                  <a:gd name="connsiteY1" fmla="*/ 173464 h 291391"/>
                  <a:gd name="connsiteX2" fmla="*/ 45656 w 46619"/>
                  <a:gd name="connsiteY2" fmla="*/ 289351 h 291391"/>
                  <a:gd name="connsiteX3" fmla="*/ 39306 w 46619"/>
                  <a:gd name="connsiteY3" fmla="*/ 238551 h 291391"/>
                  <a:gd name="connsiteX4" fmla="*/ 1206 w 46619"/>
                  <a:gd name="connsiteY4" fmla="*/ 127426 h 291391"/>
                  <a:gd name="connsiteX5" fmla="*/ 9144 w 46619"/>
                  <a:gd name="connsiteY5" fmla="*/ 426 h 291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619" h="291391">
                    <a:moveTo>
                      <a:pt x="9144" y="426"/>
                    </a:moveTo>
                    <a:cubicBezTo>
                      <a:pt x="13377" y="8099"/>
                      <a:pt x="20521" y="125310"/>
                      <a:pt x="26606" y="173464"/>
                    </a:cubicBezTo>
                    <a:cubicBezTo>
                      <a:pt x="32691" y="221618"/>
                      <a:pt x="43539" y="278503"/>
                      <a:pt x="45656" y="289351"/>
                    </a:cubicBezTo>
                    <a:cubicBezTo>
                      <a:pt x="47773" y="300199"/>
                      <a:pt x="46714" y="265538"/>
                      <a:pt x="39306" y="238551"/>
                    </a:cubicBezTo>
                    <a:cubicBezTo>
                      <a:pt x="31898" y="211564"/>
                      <a:pt x="5439" y="164203"/>
                      <a:pt x="1206" y="127426"/>
                    </a:cubicBezTo>
                    <a:cubicBezTo>
                      <a:pt x="-3027" y="90649"/>
                      <a:pt x="4911" y="-7247"/>
                      <a:pt x="9144" y="4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0" name="フリーフォーム: 図形 359">
                <a:extLst>
                  <a:ext uri="{FF2B5EF4-FFF2-40B4-BE49-F238E27FC236}">
                    <a16:creationId xmlns:a16="http://schemas.microsoft.com/office/drawing/2014/main" id="{A4558BE8-C2FE-4D91-AC92-FE8552E77F40}"/>
                  </a:ext>
                </a:extLst>
              </p:cNvPr>
              <p:cNvSpPr/>
              <p:nvPr/>
            </p:nvSpPr>
            <p:spPr>
              <a:xfrm>
                <a:off x="3803469" y="5585789"/>
                <a:ext cx="86252" cy="431468"/>
              </a:xfrm>
              <a:custGeom>
                <a:avLst/>
                <a:gdLst>
                  <a:gd name="connsiteX0" fmla="*/ 181 w 86252"/>
                  <a:gd name="connsiteY0" fmla="*/ 5386 h 431468"/>
                  <a:gd name="connsiteX1" fmla="*/ 82731 w 86252"/>
                  <a:gd name="connsiteY1" fmla="*/ 414961 h 431468"/>
                  <a:gd name="connsiteX2" fmla="*/ 70031 w 86252"/>
                  <a:gd name="connsiteY2" fmla="*/ 335586 h 431468"/>
                  <a:gd name="connsiteX3" fmla="*/ 60506 w 86252"/>
                  <a:gd name="connsiteY3" fmla="*/ 191124 h 431468"/>
                  <a:gd name="connsiteX4" fmla="*/ 181 w 86252"/>
                  <a:gd name="connsiteY4" fmla="*/ 5386 h 431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252" h="431468">
                    <a:moveTo>
                      <a:pt x="181" y="5386"/>
                    </a:moveTo>
                    <a:cubicBezTo>
                      <a:pt x="3885" y="42692"/>
                      <a:pt x="71089" y="359928"/>
                      <a:pt x="82731" y="414961"/>
                    </a:cubicBezTo>
                    <a:cubicBezTo>
                      <a:pt x="94373" y="469994"/>
                      <a:pt x="73735" y="372892"/>
                      <a:pt x="70031" y="335586"/>
                    </a:cubicBezTo>
                    <a:cubicBezTo>
                      <a:pt x="66327" y="298280"/>
                      <a:pt x="70560" y="247480"/>
                      <a:pt x="60506" y="191124"/>
                    </a:cubicBezTo>
                    <a:cubicBezTo>
                      <a:pt x="50452" y="134768"/>
                      <a:pt x="-3523" y="-31920"/>
                      <a:pt x="181" y="538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1" name="フリーフォーム: 図形 360">
                <a:extLst>
                  <a:ext uri="{FF2B5EF4-FFF2-40B4-BE49-F238E27FC236}">
                    <a16:creationId xmlns:a16="http://schemas.microsoft.com/office/drawing/2014/main" id="{171D07DD-6CDF-43B1-8F9F-DB553547D77D}"/>
                  </a:ext>
                </a:extLst>
              </p:cNvPr>
              <p:cNvSpPr/>
              <p:nvPr/>
            </p:nvSpPr>
            <p:spPr>
              <a:xfrm>
                <a:off x="3909496" y="6055738"/>
                <a:ext cx="133047" cy="501149"/>
              </a:xfrm>
              <a:custGeom>
                <a:avLst/>
                <a:gdLst>
                  <a:gd name="connsiteX0" fmla="*/ 517 w 133047"/>
                  <a:gd name="connsiteY0" fmla="*/ 575 h 501149"/>
                  <a:gd name="connsiteX1" fmla="*/ 52904 w 133047"/>
                  <a:gd name="connsiteY1" fmla="*/ 159325 h 501149"/>
                  <a:gd name="connsiteX2" fmla="*/ 127517 w 133047"/>
                  <a:gd name="connsiteY2" fmla="*/ 484762 h 501149"/>
                  <a:gd name="connsiteX3" fmla="*/ 122754 w 133047"/>
                  <a:gd name="connsiteY3" fmla="*/ 427612 h 501149"/>
                  <a:gd name="connsiteX4" fmla="*/ 84654 w 133047"/>
                  <a:gd name="connsiteY4" fmla="*/ 210125 h 501149"/>
                  <a:gd name="connsiteX5" fmla="*/ 517 w 133047"/>
                  <a:gd name="connsiteY5" fmla="*/ 575 h 501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3047" h="501149">
                    <a:moveTo>
                      <a:pt x="517" y="575"/>
                    </a:moveTo>
                    <a:cubicBezTo>
                      <a:pt x="-4775" y="-7892"/>
                      <a:pt x="31737" y="78627"/>
                      <a:pt x="52904" y="159325"/>
                    </a:cubicBezTo>
                    <a:cubicBezTo>
                      <a:pt x="74071" y="240023"/>
                      <a:pt x="115875" y="440048"/>
                      <a:pt x="127517" y="484762"/>
                    </a:cubicBezTo>
                    <a:cubicBezTo>
                      <a:pt x="139159" y="529476"/>
                      <a:pt x="129898" y="473385"/>
                      <a:pt x="122754" y="427612"/>
                    </a:cubicBezTo>
                    <a:cubicBezTo>
                      <a:pt x="115610" y="381839"/>
                      <a:pt x="103439" y="276800"/>
                      <a:pt x="84654" y="210125"/>
                    </a:cubicBezTo>
                    <a:cubicBezTo>
                      <a:pt x="65869" y="143450"/>
                      <a:pt x="5809" y="9042"/>
                      <a:pt x="517" y="57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2" name="フリーフォーム: 図形 361">
                <a:extLst>
                  <a:ext uri="{FF2B5EF4-FFF2-40B4-BE49-F238E27FC236}">
                    <a16:creationId xmlns:a16="http://schemas.microsoft.com/office/drawing/2014/main" id="{1A42E251-89DB-4FB1-A122-5CB36DB31403}"/>
                  </a:ext>
                </a:extLst>
              </p:cNvPr>
              <p:cNvSpPr/>
              <p:nvPr/>
            </p:nvSpPr>
            <p:spPr>
              <a:xfrm>
                <a:off x="3896772" y="6065730"/>
                <a:ext cx="116291" cy="460791"/>
              </a:xfrm>
              <a:custGeom>
                <a:avLst/>
                <a:gdLst>
                  <a:gd name="connsiteX0" fmla="*/ 541 w 116291"/>
                  <a:gd name="connsiteY0" fmla="*/ 108 h 460791"/>
                  <a:gd name="connsiteX1" fmla="*/ 33878 w 116291"/>
                  <a:gd name="connsiteY1" fmla="*/ 150920 h 460791"/>
                  <a:gd name="connsiteX2" fmla="*/ 113253 w 116291"/>
                  <a:gd name="connsiteY2" fmla="*/ 450958 h 460791"/>
                  <a:gd name="connsiteX3" fmla="*/ 95791 w 116291"/>
                  <a:gd name="connsiteY3" fmla="*/ 368408 h 460791"/>
                  <a:gd name="connsiteX4" fmla="*/ 57691 w 116291"/>
                  <a:gd name="connsiteY4" fmla="*/ 171558 h 460791"/>
                  <a:gd name="connsiteX5" fmla="*/ 541 w 116291"/>
                  <a:gd name="connsiteY5" fmla="*/ 108 h 460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291" h="460791">
                    <a:moveTo>
                      <a:pt x="541" y="108"/>
                    </a:moveTo>
                    <a:cubicBezTo>
                      <a:pt x="-3428" y="-3332"/>
                      <a:pt x="15093" y="75778"/>
                      <a:pt x="33878" y="150920"/>
                    </a:cubicBezTo>
                    <a:cubicBezTo>
                      <a:pt x="52663" y="226062"/>
                      <a:pt x="102934" y="414710"/>
                      <a:pt x="113253" y="450958"/>
                    </a:cubicBezTo>
                    <a:cubicBezTo>
                      <a:pt x="123572" y="487206"/>
                      <a:pt x="105051" y="414975"/>
                      <a:pt x="95791" y="368408"/>
                    </a:cubicBezTo>
                    <a:cubicBezTo>
                      <a:pt x="86531" y="321841"/>
                      <a:pt x="71714" y="231618"/>
                      <a:pt x="57691" y="171558"/>
                    </a:cubicBezTo>
                    <a:cubicBezTo>
                      <a:pt x="43668" y="111498"/>
                      <a:pt x="4510" y="3548"/>
                      <a:pt x="541" y="10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3" name="フリーフォーム: 図形 362">
                <a:extLst>
                  <a:ext uri="{FF2B5EF4-FFF2-40B4-BE49-F238E27FC236}">
                    <a16:creationId xmlns:a16="http://schemas.microsoft.com/office/drawing/2014/main" id="{55D3BED0-D496-4051-8D59-21E2D72605E1}"/>
                  </a:ext>
                </a:extLst>
              </p:cNvPr>
              <p:cNvSpPr/>
              <p:nvPr/>
            </p:nvSpPr>
            <p:spPr>
              <a:xfrm>
                <a:off x="4035940" y="6562744"/>
                <a:ext cx="87447" cy="422347"/>
              </a:xfrm>
              <a:custGeom>
                <a:avLst/>
                <a:gdLst>
                  <a:gd name="connsiteX0" fmla="*/ 2660 w 87447"/>
                  <a:gd name="connsiteY0" fmla="*/ 7919 h 422347"/>
                  <a:gd name="connsiteX1" fmla="*/ 82035 w 87447"/>
                  <a:gd name="connsiteY1" fmla="*/ 406381 h 422347"/>
                  <a:gd name="connsiteX2" fmla="*/ 74098 w 87447"/>
                  <a:gd name="connsiteY2" fmla="*/ 325419 h 422347"/>
                  <a:gd name="connsiteX3" fmla="*/ 23298 w 87447"/>
                  <a:gd name="connsiteY3" fmla="*/ 155556 h 422347"/>
                  <a:gd name="connsiteX4" fmla="*/ 2660 w 87447"/>
                  <a:gd name="connsiteY4" fmla="*/ 7919 h 422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447" h="422347">
                    <a:moveTo>
                      <a:pt x="2660" y="7919"/>
                    </a:moveTo>
                    <a:cubicBezTo>
                      <a:pt x="12450" y="49723"/>
                      <a:pt x="70129" y="353465"/>
                      <a:pt x="82035" y="406381"/>
                    </a:cubicBezTo>
                    <a:cubicBezTo>
                      <a:pt x="93941" y="459297"/>
                      <a:pt x="83888" y="367223"/>
                      <a:pt x="74098" y="325419"/>
                    </a:cubicBezTo>
                    <a:cubicBezTo>
                      <a:pt x="64309" y="283615"/>
                      <a:pt x="34146" y="210325"/>
                      <a:pt x="23298" y="155556"/>
                    </a:cubicBezTo>
                    <a:cubicBezTo>
                      <a:pt x="12450" y="100787"/>
                      <a:pt x="-7130" y="-33885"/>
                      <a:pt x="2660" y="79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4" name="フリーフォーム: 図形 363">
                <a:extLst>
                  <a:ext uri="{FF2B5EF4-FFF2-40B4-BE49-F238E27FC236}">
                    <a16:creationId xmlns:a16="http://schemas.microsoft.com/office/drawing/2014/main" id="{1063D8B2-E698-46D8-A782-A35E95CA624B}"/>
                  </a:ext>
                </a:extLst>
              </p:cNvPr>
              <p:cNvSpPr/>
              <p:nvPr/>
            </p:nvSpPr>
            <p:spPr>
              <a:xfrm>
                <a:off x="4006346" y="6538694"/>
                <a:ext cx="98966" cy="473290"/>
              </a:xfrm>
              <a:custGeom>
                <a:avLst/>
                <a:gdLst>
                  <a:gd name="connsiteX0" fmla="*/ 504 w 98966"/>
                  <a:gd name="connsiteY0" fmla="*/ 219 h 473290"/>
                  <a:gd name="connsiteX1" fmla="*/ 25904 w 98966"/>
                  <a:gd name="connsiteY1" fmla="*/ 154206 h 473290"/>
                  <a:gd name="connsiteX2" fmla="*/ 95754 w 98966"/>
                  <a:gd name="connsiteY2" fmla="*/ 460594 h 473290"/>
                  <a:gd name="connsiteX3" fmla="*/ 79879 w 98966"/>
                  <a:gd name="connsiteY3" fmla="*/ 392331 h 473290"/>
                  <a:gd name="connsiteX4" fmla="*/ 14792 w 98966"/>
                  <a:gd name="connsiteY4" fmla="*/ 184369 h 473290"/>
                  <a:gd name="connsiteX5" fmla="*/ 504 w 98966"/>
                  <a:gd name="connsiteY5" fmla="*/ 219 h 473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8966" h="473290">
                    <a:moveTo>
                      <a:pt x="504" y="219"/>
                    </a:moveTo>
                    <a:cubicBezTo>
                      <a:pt x="2356" y="-4808"/>
                      <a:pt x="10029" y="77477"/>
                      <a:pt x="25904" y="154206"/>
                    </a:cubicBezTo>
                    <a:cubicBezTo>
                      <a:pt x="41779" y="230935"/>
                      <a:pt x="86758" y="420907"/>
                      <a:pt x="95754" y="460594"/>
                    </a:cubicBezTo>
                    <a:cubicBezTo>
                      <a:pt x="104750" y="500281"/>
                      <a:pt x="93373" y="438368"/>
                      <a:pt x="79879" y="392331"/>
                    </a:cubicBezTo>
                    <a:cubicBezTo>
                      <a:pt x="66385" y="346294"/>
                      <a:pt x="28021" y="245223"/>
                      <a:pt x="14792" y="184369"/>
                    </a:cubicBezTo>
                    <a:cubicBezTo>
                      <a:pt x="1563" y="123515"/>
                      <a:pt x="-1348" y="5246"/>
                      <a:pt x="504" y="2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5" name="フリーフォーム: 図形 364">
                <a:extLst>
                  <a:ext uri="{FF2B5EF4-FFF2-40B4-BE49-F238E27FC236}">
                    <a16:creationId xmlns:a16="http://schemas.microsoft.com/office/drawing/2014/main" id="{4BC3C733-BDEB-475D-B233-80163BAC11AA}"/>
                  </a:ext>
                </a:extLst>
              </p:cNvPr>
              <p:cNvSpPr/>
              <p:nvPr/>
            </p:nvSpPr>
            <p:spPr>
              <a:xfrm>
                <a:off x="4106241" y="6309389"/>
                <a:ext cx="49221" cy="405752"/>
              </a:xfrm>
              <a:custGeom>
                <a:avLst/>
                <a:gdLst>
                  <a:gd name="connsiteX0" fmla="*/ 3797 w 49221"/>
                  <a:gd name="connsiteY0" fmla="*/ 7274 h 405752"/>
                  <a:gd name="connsiteX1" fmla="*/ 46659 w 49221"/>
                  <a:gd name="connsiteY1" fmla="*/ 389861 h 405752"/>
                  <a:gd name="connsiteX2" fmla="*/ 40309 w 49221"/>
                  <a:gd name="connsiteY2" fmla="*/ 315249 h 405752"/>
                  <a:gd name="connsiteX3" fmla="*/ 6972 w 49221"/>
                  <a:gd name="connsiteY3" fmla="*/ 150149 h 405752"/>
                  <a:gd name="connsiteX4" fmla="*/ 3797 w 49221"/>
                  <a:gd name="connsiteY4" fmla="*/ 7274 h 40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221" h="405752">
                    <a:moveTo>
                      <a:pt x="3797" y="7274"/>
                    </a:moveTo>
                    <a:cubicBezTo>
                      <a:pt x="10411" y="47226"/>
                      <a:pt x="40574" y="338532"/>
                      <a:pt x="46659" y="389861"/>
                    </a:cubicBezTo>
                    <a:cubicBezTo>
                      <a:pt x="52744" y="441190"/>
                      <a:pt x="46923" y="355201"/>
                      <a:pt x="40309" y="315249"/>
                    </a:cubicBezTo>
                    <a:cubicBezTo>
                      <a:pt x="33695" y="275297"/>
                      <a:pt x="14116" y="197510"/>
                      <a:pt x="6972" y="150149"/>
                    </a:cubicBezTo>
                    <a:cubicBezTo>
                      <a:pt x="-172" y="102789"/>
                      <a:pt x="-2817" y="-32678"/>
                      <a:pt x="3797" y="727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6" name="フリーフォーム: 図形 365">
                <a:extLst>
                  <a:ext uri="{FF2B5EF4-FFF2-40B4-BE49-F238E27FC236}">
                    <a16:creationId xmlns:a16="http://schemas.microsoft.com/office/drawing/2014/main" id="{584CADE5-C4E6-45ED-9E21-8366FB55D28A}"/>
                  </a:ext>
                </a:extLst>
              </p:cNvPr>
              <p:cNvSpPr/>
              <p:nvPr/>
            </p:nvSpPr>
            <p:spPr>
              <a:xfrm>
                <a:off x="4171513" y="6747027"/>
                <a:ext cx="76693" cy="508028"/>
              </a:xfrm>
              <a:custGeom>
                <a:avLst/>
                <a:gdLst>
                  <a:gd name="connsiteX0" fmla="*/ 437 w 76693"/>
                  <a:gd name="connsiteY0" fmla="*/ 1436 h 508028"/>
                  <a:gd name="connsiteX1" fmla="*/ 30600 w 76693"/>
                  <a:gd name="connsiteY1" fmla="*/ 236386 h 508028"/>
                  <a:gd name="connsiteX2" fmla="*/ 62350 w 76693"/>
                  <a:gd name="connsiteY2" fmla="*/ 428473 h 508028"/>
                  <a:gd name="connsiteX3" fmla="*/ 76637 w 76693"/>
                  <a:gd name="connsiteY3" fmla="*/ 507848 h 508028"/>
                  <a:gd name="connsiteX4" fmla="*/ 65525 w 76693"/>
                  <a:gd name="connsiteY4" fmla="*/ 444348 h 508028"/>
                  <a:gd name="connsiteX5" fmla="*/ 25837 w 76693"/>
                  <a:gd name="connsiteY5" fmla="*/ 271311 h 508028"/>
                  <a:gd name="connsiteX6" fmla="*/ 13137 w 76693"/>
                  <a:gd name="connsiteY6" fmla="*/ 142723 h 508028"/>
                  <a:gd name="connsiteX7" fmla="*/ 437 w 76693"/>
                  <a:gd name="connsiteY7" fmla="*/ 1436 h 508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693" h="508028">
                    <a:moveTo>
                      <a:pt x="437" y="1436"/>
                    </a:moveTo>
                    <a:cubicBezTo>
                      <a:pt x="3348" y="17047"/>
                      <a:pt x="20281" y="165213"/>
                      <a:pt x="30600" y="236386"/>
                    </a:cubicBezTo>
                    <a:cubicBezTo>
                      <a:pt x="40919" y="307559"/>
                      <a:pt x="54677" y="383229"/>
                      <a:pt x="62350" y="428473"/>
                    </a:cubicBezTo>
                    <a:cubicBezTo>
                      <a:pt x="70023" y="473717"/>
                      <a:pt x="76108" y="505202"/>
                      <a:pt x="76637" y="507848"/>
                    </a:cubicBezTo>
                    <a:cubicBezTo>
                      <a:pt x="77166" y="510494"/>
                      <a:pt x="73992" y="483771"/>
                      <a:pt x="65525" y="444348"/>
                    </a:cubicBezTo>
                    <a:cubicBezTo>
                      <a:pt x="57058" y="404925"/>
                      <a:pt x="34568" y="321582"/>
                      <a:pt x="25837" y="271311"/>
                    </a:cubicBezTo>
                    <a:cubicBezTo>
                      <a:pt x="17106" y="221040"/>
                      <a:pt x="16312" y="183733"/>
                      <a:pt x="13137" y="142723"/>
                    </a:cubicBezTo>
                    <a:cubicBezTo>
                      <a:pt x="9962" y="101713"/>
                      <a:pt x="-2474" y="-14175"/>
                      <a:pt x="437" y="14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7" name="フリーフォーム: 図形 366">
                <a:extLst>
                  <a:ext uri="{FF2B5EF4-FFF2-40B4-BE49-F238E27FC236}">
                    <a16:creationId xmlns:a16="http://schemas.microsoft.com/office/drawing/2014/main" id="{776B5B2B-03C8-4E8D-A07C-83FC57D6CEAE}"/>
                  </a:ext>
                </a:extLst>
              </p:cNvPr>
              <p:cNvSpPr/>
              <p:nvPr/>
            </p:nvSpPr>
            <p:spPr>
              <a:xfrm>
                <a:off x="4139984" y="7004276"/>
                <a:ext cx="110000" cy="484192"/>
              </a:xfrm>
              <a:custGeom>
                <a:avLst/>
                <a:gdLst>
                  <a:gd name="connsiteX0" fmla="*/ 216 w 110000"/>
                  <a:gd name="connsiteY0" fmla="*/ 2949 h 484192"/>
                  <a:gd name="connsiteX1" fmla="*/ 103404 w 110000"/>
                  <a:gd name="connsiteY1" fmla="*/ 460149 h 484192"/>
                  <a:gd name="connsiteX2" fmla="*/ 97054 w 110000"/>
                  <a:gd name="connsiteY2" fmla="*/ 404587 h 484192"/>
                  <a:gd name="connsiteX3" fmla="*/ 76416 w 110000"/>
                  <a:gd name="connsiteY3" fmla="*/ 269649 h 484192"/>
                  <a:gd name="connsiteX4" fmla="*/ 216 w 110000"/>
                  <a:gd name="connsiteY4" fmla="*/ 2949 h 484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00" h="484192">
                    <a:moveTo>
                      <a:pt x="216" y="2949"/>
                    </a:moveTo>
                    <a:cubicBezTo>
                      <a:pt x="4714" y="34699"/>
                      <a:pt x="87264" y="393209"/>
                      <a:pt x="103404" y="460149"/>
                    </a:cubicBezTo>
                    <a:cubicBezTo>
                      <a:pt x="119544" y="527089"/>
                      <a:pt x="101552" y="436337"/>
                      <a:pt x="97054" y="404587"/>
                    </a:cubicBezTo>
                    <a:cubicBezTo>
                      <a:pt x="92556" y="372837"/>
                      <a:pt x="90174" y="334472"/>
                      <a:pt x="76416" y="269649"/>
                    </a:cubicBezTo>
                    <a:cubicBezTo>
                      <a:pt x="62658" y="204826"/>
                      <a:pt x="-4282" y="-28801"/>
                      <a:pt x="216" y="294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8" name="フリーフォーム: 図形 367">
                <a:extLst>
                  <a:ext uri="{FF2B5EF4-FFF2-40B4-BE49-F238E27FC236}">
                    <a16:creationId xmlns:a16="http://schemas.microsoft.com/office/drawing/2014/main" id="{721E150C-D4AC-45BF-945E-7A08FEC0BF8B}"/>
                  </a:ext>
                </a:extLst>
              </p:cNvPr>
              <p:cNvSpPr/>
              <p:nvPr/>
            </p:nvSpPr>
            <p:spPr>
              <a:xfrm>
                <a:off x="4116369" y="7015261"/>
                <a:ext cx="78491" cy="446261"/>
              </a:xfrm>
              <a:custGeom>
                <a:avLst/>
                <a:gdLst>
                  <a:gd name="connsiteX0" fmla="*/ 19 w 78491"/>
                  <a:gd name="connsiteY0" fmla="*/ 3077 h 446261"/>
                  <a:gd name="connsiteX1" fmla="*/ 57169 w 78491"/>
                  <a:gd name="connsiteY1" fmla="*/ 342802 h 446261"/>
                  <a:gd name="connsiteX2" fmla="*/ 77806 w 78491"/>
                  <a:gd name="connsiteY2" fmla="*/ 445989 h 446261"/>
                  <a:gd name="connsiteX3" fmla="*/ 71456 w 78491"/>
                  <a:gd name="connsiteY3" fmla="*/ 366614 h 446261"/>
                  <a:gd name="connsiteX4" fmla="*/ 50819 w 78491"/>
                  <a:gd name="connsiteY4" fmla="*/ 185639 h 446261"/>
                  <a:gd name="connsiteX5" fmla="*/ 19 w 78491"/>
                  <a:gd name="connsiteY5" fmla="*/ 3077 h 446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491" h="446261">
                    <a:moveTo>
                      <a:pt x="19" y="3077"/>
                    </a:moveTo>
                    <a:cubicBezTo>
                      <a:pt x="1077" y="29271"/>
                      <a:pt x="44204" y="268983"/>
                      <a:pt x="57169" y="342802"/>
                    </a:cubicBezTo>
                    <a:cubicBezTo>
                      <a:pt x="70134" y="416621"/>
                      <a:pt x="75425" y="442020"/>
                      <a:pt x="77806" y="445989"/>
                    </a:cubicBezTo>
                    <a:cubicBezTo>
                      <a:pt x="80187" y="449958"/>
                      <a:pt x="75954" y="410006"/>
                      <a:pt x="71456" y="366614"/>
                    </a:cubicBezTo>
                    <a:cubicBezTo>
                      <a:pt x="66958" y="323222"/>
                      <a:pt x="59815" y="246493"/>
                      <a:pt x="50819" y="185639"/>
                    </a:cubicBezTo>
                    <a:cubicBezTo>
                      <a:pt x="41823" y="124785"/>
                      <a:pt x="-1039" y="-23117"/>
                      <a:pt x="19" y="307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9" name="フリーフォーム: 図形 368">
                <a:extLst>
                  <a:ext uri="{FF2B5EF4-FFF2-40B4-BE49-F238E27FC236}">
                    <a16:creationId xmlns:a16="http://schemas.microsoft.com/office/drawing/2014/main" id="{08718851-F05D-4C0A-A64B-97E822B5023A}"/>
                  </a:ext>
                </a:extLst>
              </p:cNvPr>
              <p:cNvSpPr/>
              <p:nvPr/>
            </p:nvSpPr>
            <p:spPr>
              <a:xfrm>
                <a:off x="4214783" y="7456914"/>
                <a:ext cx="96494" cy="202676"/>
              </a:xfrm>
              <a:custGeom>
                <a:avLst/>
                <a:gdLst>
                  <a:gd name="connsiteX0" fmla="*/ 68292 w 96494"/>
                  <a:gd name="connsiteY0" fmla="*/ 1161 h 202676"/>
                  <a:gd name="connsiteX1" fmla="*/ 58767 w 96494"/>
                  <a:gd name="connsiteY1" fmla="*/ 72599 h 202676"/>
                  <a:gd name="connsiteX2" fmla="*/ 95280 w 96494"/>
                  <a:gd name="connsiteY2" fmla="*/ 196424 h 202676"/>
                  <a:gd name="connsiteX3" fmla="*/ 79405 w 96494"/>
                  <a:gd name="connsiteY3" fmla="*/ 177374 h 202676"/>
                  <a:gd name="connsiteX4" fmla="*/ 30 w 96494"/>
                  <a:gd name="connsiteY4" fmla="*/ 117049 h 202676"/>
                  <a:gd name="connsiteX5" fmla="*/ 69880 w 96494"/>
                  <a:gd name="connsiteY5" fmla="*/ 155149 h 202676"/>
                  <a:gd name="connsiteX6" fmla="*/ 60355 w 96494"/>
                  <a:gd name="connsiteY6" fmla="*/ 128161 h 202676"/>
                  <a:gd name="connsiteX7" fmla="*/ 68292 w 96494"/>
                  <a:gd name="connsiteY7" fmla="*/ 1161 h 202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6494" h="202676">
                    <a:moveTo>
                      <a:pt x="68292" y="1161"/>
                    </a:moveTo>
                    <a:cubicBezTo>
                      <a:pt x="68027" y="-8099"/>
                      <a:pt x="54269" y="40055"/>
                      <a:pt x="58767" y="72599"/>
                    </a:cubicBezTo>
                    <a:cubicBezTo>
                      <a:pt x="63265" y="105143"/>
                      <a:pt x="91840" y="178962"/>
                      <a:pt x="95280" y="196424"/>
                    </a:cubicBezTo>
                    <a:cubicBezTo>
                      <a:pt x="98720" y="213887"/>
                      <a:pt x="95280" y="190603"/>
                      <a:pt x="79405" y="177374"/>
                    </a:cubicBezTo>
                    <a:cubicBezTo>
                      <a:pt x="63530" y="164145"/>
                      <a:pt x="1617" y="120753"/>
                      <a:pt x="30" y="117049"/>
                    </a:cubicBezTo>
                    <a:cubicBezTo>
                      <a:pt x="-1557" y="113345"/>
                      <a:pt x="59826" y="153297"/>
                      <a:pt x="69880" y="155149"/>
                    </a:cubicBezTo>
                    <a:cubicBezTo>
                      <a:pt x="79934" y="157001"/>
                      <a:pt x="61149" y="150915"/>
                      <a:pt x="60355" y="128161"/>
                    </a:cubicBezTo>
                    <a:cubicBezTo>
                      <a:pt x="59561" y="105407"/>
                      <a:pt x="68557" y="10421"/>
                      <a:pt x="68292" y="116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0" name="フリーフォーム: 図形 369">
                <a:extLst>
                  <a:ext uri="{FF2B5EF4-FFF2-40B4-BE49-F238E27FC236}">
                    <a16:creationId xmlns:a16="http://schemas.microsoft.com/office/drawing/2014/main" id="{E9163B25-6D6C-4E2C-BECA-81CC9F22AB5F}"/>
                  </a:ext>
                </a:extLst>
              </p:cNvPr>
              <p:cNvSpPr/>
              <p:nvPr/>
            </p:nvSpPr>
            <p:spPr>
              <a:xfrm>
                <a:off x="4224013" y="7273272"/>
                <a:ext cx="65252" cy="172683"/>
              </a:xfrm>
              <a:custGeom>
                <a:avLst/>
                <a:gdLst>
                  <a:gd name="connsiteX0" fmla="*/ 33662 w 65252"/>
                  <a:gd name="connsiteY0" fmla="*/ 653 h 172683"/>
                  <a:gd name="connsiteX1" fmla="*/ 22550 w 65252"/>
                  <a:gd name="connsiteY1" fmla="*/ 65741 h 172683"/>
                  <a:gd name="connsiteX2" fmla="*/ 16200 w 65252"/>
                  <a:gd name="connsiteY2" fmla="*/ 89553 h 172683"/>
                  <a:gd name="connsiteX3" fmla="*/ 28900 w 65252"/>
                  <a:gd name="connsiteY3" fmla="*/ 138766 h 172683"/>
                  <a:gd name="connsiteX4" fmla="*/ 63825 w 65252"/>
                  <a:gd name="connsiteY4" fmla="*/ 172103 h 172683"/>
                  <a:gd name="connsiteX5" fmla="*/ 52712 w 65252"/>
                  <a:gd name="connsiteY5" fmla="*/ 156228 h 172683"/>
                  <a:gd name="connsiteX6" fmla="*/ 325 w 65252"/>
                  <a:gd name="connsiteY6" fmla="*/ 110191 h 172683"/>
                  <a:gd name="connsiteX7" fmla="*/ 33662 w 65252"/>
                  <a:gd name="connsiteY7" fmla="*/ 653 h 172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5252" h="172683">
                    <a:moveTo>
                      <a:pt x="33662" y="653"/>
                    </a:moveTo>
                    <a:cubicBezTo>
                      <a:pt x="37366" y="-6755"/>
                      <a:pt x="25460" y="50925"/>
                      <a:pt x="22550" y="65741"/>
                    </a:cubicBezTo>
                    <a:cubicBezTo>
                      <a:pt x="19640" y="80557"/>
                      <a:pt x="15142" y="77382"/>
                      <a:pt x="16200" y="89553"/>
                    </a:cubicBezTo>
                    <a:cubicBezTo>
                      <a:pt x="17258" y="101724"/>
                      <a:pt x="20962" y="125008"/>
                      <a:pt x="28900" y="138766"/>
                    </a:cubicBezTo>
                    <a:cubicBezTo>
                      <a:pt x="36838" y="152524"/>
                      <a:pt x="59856" y="169193"/>
                      <a:pt x="63825" y="172103"/>
                    </a:cubicBezTo>
                    <a:cubicBezTo>
                      <a:pt x="67794" y="175013"/>
                      <a:pt x="63295" y="166547"/>
                      <a:pt x="52712" y="156228"/>
                    </a:cubicBezTo>
                    <a:cubicBezTo>
                      <a:pt x="42129" y="145909"/>
                      <a:pt x="4294" y="133474"/>
                      <a:pt x="325" y="110191"/>
                    </a:cubicBezTo>
                    <a:cubicBezTo>
                      <a:pt x="-3644" y="86908"/>
                      <a:pt x="29958" y="8061"/>
                      <a:pt x="33662" y="6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1" name="フリーフォーム: 図形 370">
                <a:extLst>
                  <a:ext uri="{FF2B5EF4-FFF2-40B4-BE49-F238E27FC236}">
                    <a16:creationId xmlns:a16="http://schemas.microsoft.com/office/drawing/2014/main" id="{67023F02-31B3-44DD-9B68-1E46CA409B9B}"/>
                  </a:ext>
                </a:extLst>
              </p:cNvPr>
              <p:cNvSpPr/>
              <p:nvPr/>
            </p:nvSpPr>
            <p:spPr>
              <a:xfrm>
                <a:off x="4251294" y="7304029"/>
                <a:ext cx="31965" cy="122620"/>
              </a:xfrm>
              <a:custGeom>
                <a:avLst/>
                <a:gdLst>
                  <a:gd name="connsiteX0" fmla="*/ 25431 w 31965"/>
                  <a:gd name="connsiteY0" fmla="*/ 59 h 122620"/>
                  <a:gd name="connsiteX1" fmla="*/ 31 w 31965"/>
                  <a:gd name="connsiteY1" fmla="*/ 60384 h 122620"/>
                  <a:gd name="connsiteX2" fmla="*/ 31781 w 31965"/>
                  <a:gd name="connsiteY2" fmla="*/ 122296 h 122620"/>
                  <a:gd name="connsiteX3" fmla="*/ 12731 w 31965"/>
                  <a:gd name="connsiteY3" fmla="*/ 84196 h 122620"/>
                  <a:gd name="connsiteX4" fmla="*/ 4794 w 31965"/>
                  <a:gd name="connsiteY4" fmla="*/ 71496 h 122620"/>
                  <a:gd name="connsiteX5" fmla="*/ 25431 w 31965"/>
                  <a:gd name="connsiteY5" fmla="*/ 59 h 122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965" h="122620">
                    <a:moveTo>
                      <a:pt x="25431" y="59"/>
                    </a:moveTo>
                    <a:cubicBezTo>
                      <a:pt x="24637" y="-1793"/>
                      <a:pt x="-1027" y="40011"/>
                      <a:pt x="31" y="60384"/>
                    </a:cubicBezTo>
                    <a:cubicBezTo>
                      <a:pt x="1089" y="80757"/>
                      <a:pt x="29664" y="118327"/>
                      <a:pt x="31781" y="122296"/>
                    </a:cubicBezTo>
                    <a:cubicBezTo>
                      <a:pt x="33898" y="126265"/>
                      <a:pt x="17229" y="92663"/>
                      <a:pt x="12731" y="84196"/>
                    </a:cubicBezTo>
                    <a:cubicBezTo>
                      <a:pt x="8233" y="75729"/>
                      <a:pt x="2148" y="83931"/>
                      <a:pt x="4794" y="71496"/>
                    </a:cubicBezTo>
                    <a:cubicBezTo>
                      <a:pt x="7440" y="59061"/>
                      <a:pt x="26225" y="1911"/>
                      <a:pt x="25431" y="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2" name="フリーフォーム: 図形 371">
                <a:extLst>
                  <a:ext uri="{FF2B5EF4-FFF2-40B4-BE49-F238E27FC236}">
                    <a16:creationId xmlns:a16="http://schemas.microsoft.com/office/drawing/2014/main" id="{B9ECD72A-0C5B-4ADA-8F87-E6B493D722A0}"/>
                  </a:ext>
                </a:extLst>
              </p:cNvPr>
              <p:cNvSpPr/>
              <p:nvPr/>
            </p:nvSpPr>
            <p:spPr>
              <a:xfrm>
                <a:off x="4266840" y="7285034"/>
                <a:ext cx="43818" cy="155588"/>
              </a:xfrm>
              <a:custGeom>
                <a:avLst/>
                <a:gdLst>
                  <a:gd name="connsiteX0" fmla="*/ 360 w 43818"/>
                  <a:gd name="connsiteY0" fmla="*/ 4 h 155588"/>
                  <a:gd name="connsiteX1" fmla="*/ 22585 w 43818"/>
                  <a:gd name="connsiteY1" fmla="*/ 69854 h 155588"/>
                  <a:gd name="connsiteX2" fmla="*/ 20998 w 43818"/>
                  <a:gd name="connsiteY2" fmla="*/ 153991 h 155588"/>
                  <a:gd name="connsiteX3" fmla="*/ 30523 w 43818"/>
                  <a:gd name="connsiteY3" fmla="*/ 120654 h 155588"/>
                  <a:gd name="connsiteX4" fmla="*/ 43223 w 43818"/>
                  <a:gd name="connsiteY4" fmla="*/ 66679 h 155588"/>
                  <a:gd name="connsiteX5" fmla="*/ 360 w 43818"/>
                  <a:gd name="connsiteY5" fmla="*/ 4 h 155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818" h="155588">
                    <a:moveTo>
                      <a:pt x="360" y="4"/>
                    </a:moveTo>
                    <a:cubicBezTo>
                      <a:pt x="-3080" y="533"/>
                      <a:pt x="19145" y="44190"/>
                      <a:pt x="22585" y="69854"/>
                    </a:cubicBezTo>
                    <a:cubicBezTo>
                      <a:pt x="26025" y="95518"/>
                      <a:pt x="19675" y="145524"/>
                      <a:pt x="20998" y="153991"/>
                    </a:cubicBezTo>
                    <a:cubicBezTo>
                      <a:pt x="22321" y="162458"/>
                      <a:pt x="26819" y="135206"/>
                      <a:pt x="30523" y="120654"/>
                    </a:cubicBezTo>
                    <a:cubicBezTo>
                      <a:pt x="34227" y="106102"/>
                      <a:pt x="46663" y="84142"/>
                      <a:pt x="43223" y="66679"/>
                    </a:cubicBezTo>
                    <a:cubicBezTo>
                      <a:pt x="39783" y="49217"/>
                      <a:pt x="3800" y="-525"/>
                      <a:pt x="36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3" name="フリーフォーム: 図形 372">
                <a:extLst>
                  <a:ext uri="{FF2B5EF4-FFF2-40B4-BE49-F238E27FC236}">
                    <a16:creationId xmlns:a16="http://schemas.microsoft.com/office/drawing/2014/main" id="{B56BCDDC-A56B-43EC-96D6-242983EC5809}"/>
                  </a:ext>
                </a:extLst>
              </p:cNvPr>
              <p:cNvSpPr/>
              <p:nvPr/>
            </p:nvSpPr>
            <p:spPr>
              <a:xfrm>
                <a:off x="2903958" y="7273780"/>
                <a:ext cx="1139319" cy="735975"/>
              </a:xfrm>
              <a:custGeom>
                <a:avLst/>
                <a:gdLst>
                  <a:gd name="connsiteX0" fmla="*/ 109 w 1139319"/>
                  <a:gd name="connsiteY0" fmla="*/ 735687 h 735975"/>
                  <a:gd name="connsiteX1" fmla="*/ 482709 w 1139319"/>
                  <a:gd name="connsiteY1" fmla="*/ 303887 h 735975"/>
                  <a:gd name="connsiteX2" fmla="*/ 732475 w 1139319"/>
                  <a:gd name="connsiteY2" fmla="*/ 119737 h 735975"/>
                  <a:gd name="connsiteX3" fmla="*/ 895459 w 1139319"/>
                  <a:gd name="connsiteY3" fmla="*/ 32953 h 735975"/>
                  <a:gd name="connsiteX4" fmla="*/ 986475 w 1139319"/>
                  <a:gd name="connsiteY4" fmla="*/ 3320 h 735975"/>
                  <a:gd name="connsiteX5" fmla="*/ 1136759 w 1139319"/>
                  <a:gd name="connsiteY5" fmla="*/ 13903 h 735975"/>
                  <a:gd name="connsiteX6" fmla="*/ 1064792 w 1139319"/>
                  <a:gd name="connsiteY6" fmla="*/ 1203 h 735975"/>
                  <a:gd name="connsiteX7" fmla="*/ 859475 w 1139319"/>
                  <a:gd name="connsiteY7" fmla="*/ 49887 h 735975"/>
                  <a:gd name="connsiteX8" fmla="*/ 442492 w 1139319"/>
                  <a:gd name="connsiteY8" fmla="*/ 365270 h 735975"/>
                  <a:gd name="connsiteX9" fmla="*/ 109 w 1139319"/>
                  <a:gd name="connsiteY9" fmla="*/ 735687 h 735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39319" h="735975">
                    <a:moveTo>
                      <a:pt x="109" y="735687"/>
                    </a:moveTo>
                    <a:cubicBezTo>
                      <a:pt x="6812" y="725456"/>
                      <a:pt x="360648" y="406545"/>
                      <a:pt x="482709" y="303887"/>
                    </a:cubicBezTo>
                    <a:cubicBezTo>
                      <a:pt x="604770" y="201229"/>
                      <a:pt x="663683" y="164893"/>
                      <a:pt x="732475" y="119737"/>
                    </a:cubicBezTo>
                    <a:cubicBezTo>
                      <a:pt x="801267" y="74581"/>
                      <a:pt x="853126" y="52356"/>
                      <a:pt x="895459" y="32953"/>
                    </a:cubicBezTo>
                    <a:cubicBezTo>
                      <a:pt x="937792" y="13550"/>
                      <a:pt x="946258" y="6495"/>
                      <a:pt x="986475" y="3320"/>
                    </a:cubicBezTo>
                    <a:lnTo>
                      <a:pt x="1136759" y="13903"/>
                    </a:lnTo>
                    <a:cubicBezTo>
                      <a:pt x="1149812" y="13550"/>
                      <a:pt x="1111006" y="-4794"/>
                      <a:pt x="1064792" y="1203"/>
                    </a:cubicBezTo>
                    <a:cubicBezTo>
                      <a:pt x="1018578" y="7200"/>
                      <a:pt x="963192" y="-10791"/>
                      <a:pt x="859475" y="49887"/>
                    </a:cubicBezTo>
                    <a:cubicBezTo>
                      <a:pt x="755758" y="110565"/>
                      <a:pt x="589600" y="249559"/>
                      <a:pt x="442492" y="365270"/>
                    </a:cubicBezTo>
                    <a:cubicBezTo>
                      <a:pt x="295384" y="480981"/>
                      <a:pt x="-6594" y="745918"/>
                      <a:pt x="109" y="73568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4" name="フリーフォーム: 図形 373">
                <a:extLst>
                  <a:ext uri="{FF2B5EF4-FFF2-40B4-BE49-F238E27FC236}">
                    <a16:creationId xmlns:a16="http://schemas.microsoft.com/office/drawing/2014/main" id="{5EF8401C-C4C1-44C8-91B2-A7868F5C8A77}"/>
                  </a:ext>
                </a:extLst>
              </p:cNvPr>
              <p:cNvSpPr/>
              <p:nvPr/>
            </p:nvSpPr>
            <p:spPr>
              <a:xfrm>
                <a:off x="3858359" y="7237275"/>
                <a:ext cx="357357" cy="342786"/>
              </a:xfrm>
              <a:custGeom>
                <a:avLst/>
                <a:gdLst>
                  <a:gd name="connsiteX0" fmla="*/ 854 w 357357"/>
                  <a:gd name="connsiteY0" fmla="*/ 25538 h 342786"/>
                  <a:gd name="connsiteX1" fmla="*/ 161191 w 357357"/>
                  <a:gd name="connsiteY1" fmla="*/ 138 h 342786"/>
                  <a:gd name="connsiteX2" fmla="*/ 277079 w 357357"/>
                  <a:gd name="connsiteY2" fmla="*/ 38238 h 342786"/>
                  <a:gd name="connsiteX3" fmla="*/ 316766 w 357357"/>
                  <a:gd name="connsiteY3" fmla="*/ 112850 h 342786"/>
                  <a:gd name="connsiteX4" fmla="*/ 350104 w 357357"/>
                  <a:gd name="connsiteY4" fmla="*/ 293825 h 342786"/>
                  <a:gd name="connsiteX5" fmla="*/ 353279 w 357357"/>
                  <a:gd name="connsiteY5" fmla="*/ 339863 h 342786"/>
                  <a:gd name="connsiteX6" fmla="*/ 354866 w 357357"/>
                  <a:gd name="connsiteY6" fmla="*/ 230325 h 342786"/>
                  <a:gd name="connsiteX7" fmla="*/ 316766 w 357357"/>
                  <a:gd name="connsiteY7" fmla="*/ 52525 h 342786"/>
                  <a:gd name="connsiteX8" fmla="*/ 235804 w 357357"/>
                  <a:gd name="connsiteY8" fmla="*/ 28713 h 342786"/>
                  <a:gd name="connsiteX9" fmla="*/ 854 w 357357"/>
                  <a:gd name="connsiteY9" fmla="*/ 25538 h 342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7357" h="342786">
                    <a:moveTo>
                      <a:pt x="854" y="25538"/>
                    </a:moveTo>
                    <a:cubicBezTo>
                      <a:pt x="-11582" y="20775"/>
                      <a:pt x="115154" y="-1979"/>
                      <a:pt x="161191" y="138"/>
                    </a:cubicBezTo>
                    <a:cubicBezTo>
                      <a:pt x="207228" y="2255"/>
                      <a:pt x="251150" y="19453"/>
                      <a:pt x="277079" y="38238"/>
                    </a:cubicBezTo>
                    <a:cubicBezTo>
                      <a:pt x="303008" y="57023"/>
                      <a:pt x="304595" y="70252"/>
                      <a:pt x="316766" y="112850"/>
                    </a:cubicBezTo>
                    <a:cubicBezTo>
                      <a:pt x="328937" y="155448"/>
                      <a:pt x="344019" y="255990"/>
                      <a:pt x="350104" y="293825"/>
                    </a:cubicBezTo>
                    <a:cubicBezTo>
                      <a:pt x="356189" y="331660"/>
                      <a:pt x="352485" y="350446"/>
                      <a:pt x="353279" y="339863"/>
                    </a:cubicBezTo>
                    <a:cubicBezTo>
                      <a:pt x="354073" y="329280"/>
                      <a:pt x="360952" y="278215"/>
                      <a:pt x="354866" y="230325"/>
                    </a:cubicBezTo>
                    <a:cubicBezTo>
                      <a:pt x="348781" y="182435"/>
                      <a:pt x="336610" y="86127"/>
                      <a:pt x="316766" y="52525"/>
                    </a:cubicBezTo>
                    <a:cubicBezTo>
                      <a:pt x="296922" y="18923"/>
                      <a:pt x="285546" y="33475"/>
                      <a:pt x="235804" y="28713"/>
                    </a:cubicBezTo>
                    <a:cubicBezTo>
                      <a:pt x="186062" y="23951"/>
                      <a:pt x="13290" y="30301"/>
                      <a:pt x="854" y="255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5" name="フリーフォーム: 図形 374">
                <a:extLst>
                  <a:ext uri="{FF2B5EF4-FFF2-40B4-BE49-F238E27FC236}">
                    <a16:creationId xmlns:a16="http://schemas.microsoft.com/office/drawing/2014/main" id="{55BCCD69-05A6-46E1-B122-08D106541D7A}"/>
                  </a:ext>
                </a:extLst>
              </p:cNvPr>
              <p:cNvSpPr/>
              <p:nvPr/>
            </p:nvSpPr>
            <p:spPr>
              <a:xfrm>
                <a:off x="4079730" y="7313605"/>
                <a:ext cx="85895" cy="465301"/>
              </a:xfrm>
              <a:custGeom>
                <a:avLst/>
                <a:gdLst>
                  <a:gd name="connsiteX0" fmla="*/ 9670 w 85895"/>
                  <a:gd name="connsiteY0" fmla="*/ 8 h 465301"/>
                  <a:gd name="connsiteX1" fmla="*/ 62058 w 85895"/>
                  <a:gd name="connsiteY1" fmla="*/ 153995 h 465301"/>
                  <a:gd name="connsiteX2" fmla="*/ 39833 w 85895"/>
                  <a:gd name="connsiteY2" fmla="*/ 350845 h 465301"/>
                  <a:gd name="connsiteX3" fmla="*/ 145 w 85895"/>
                  <a:gd name="connsiteY3" fmla="*/ 465145 h 465301"/>
                  <a:gd name="connsiteX4" fmla="*/ 28720 w 85895"/>
                  <a:gd name="connsiteY4" fmla="*/ 369895 h 465301"/>
                  <a:gd name="connsiteX5" fmla="*/ 85870 w 85895"/>
                  <a:gd name="connsiteY5" fmla="*/ 147645 h 465301"/>
                  <a:gd name="connsiteX6" fmla="*/ 9670 w 85895"/>
                  <a:gd name="connsiteY6" fmla="*/ 8 h 465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895" h="465301">
                    <a:moveTo>
                      <a:pt x="9670" y="8"/>
                    </a:moveTo>
                    <a:cubicBezTo>
                      <a:pt x="5701" y="1066"/>
                      <a:pt x="57031" y="95522"/>
                      <a:pt x="62058" y="153995"/>
                    </a:cubicBezTo>
                    <a:cubicBezTo>
                      <a:pt x="67085" y="212468"/>
                      <a:pt x="50152" y="298987"/>
                      <a:pt x="39833" y="350845"/>
                    </a:cubicBezTo>
                    <a:cubicBezTo>
                      <a:pt x="29514" y="402703"/>
                      <a:pt x="1997" y="461970"/>
                      <a:pt x="145" y="465145"/>
                    </a:cubicBezTo>
                    <a:cubicBezTo>
                      <a:pt x="-1707" y="468320"/>
                      <a:pt x="14433" y="422812"/>
                      <a:pt x="28720" y="369895"/>
                    </a:cubicBezTo>
                    <a:cubicBezTo>
                      <a:pt x="43008" y="316978"/>
                      <a:pt x="84283" y="203207"/>
                      <a:pt x="85870" y="147645"/>
                    </a:cubicBezTo>
                    <a:cubicBezTo>
                      <a:pt x="87457" y="92083"/>
                      <a:pt x="13639" y="-1050"/>
                      <a:pt x="9670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6" name="フリーフォーム: 図形 375">
                <a:extLst>
                  <a:ext uri="{FF2B5EF4-FFF2-40B4-BE49-F238E27FC236}">
                    <a16:creationId xmlns:a16="http://schemas.microsoft.com/office/drawing/2014/main" id="{90415051-B2F9-4195-9D88-1BF0D7C3FA6E}"/>
                  </a:ext>
                </a:extLst>
              </p:cNvPr>
              <p:cNvSpPr/>
              <p:nvPr/>
            </p:nvSpPr>
            <p:spPr>
              <a:xfrm>
                <a:off x="4082893" y="7573723"/>
                <a:ext cx="128745" cy="320315"/>
              </a:xfrm>
              <a:custGeom>
                <a:avLst/>
                <a:gdLst>
                  <a:gd name="connsiteX0" fmla="*/ 128745 w 128745"/>
                  <a:gd name="connsiteY0" fmla="*/ 240 h 320315"/>
                  <a:gd name="connsiteX1" fmla="*/ 35082 w 128745"/>
                  <a:gd name="connsiteY1" fmla="*/ 182802 h 320315"/>
                  <a:gd name="connsiteX2" fmla="*/ 22382 w 128745"/>
                  <a:gd name="connsiteY2" fmla="*/ 200265 h 320315"/>
                  <a:gd name="connsiteX3" fmla="*/ 3332 w 128745"/>
                  <a:gd name="connsiteY3" fmla="*/ 319327 h 320315"/>
                  <a:gd name="connsiteX4" fmla="*/ 3332 w 128745"/>
                  <a:gd name="connsiteY4" fmla="*/ 251065 h 320315"/>
                  <a:gd name="connsiteX5" fmla="*/ 36670 w 128745"/>
                  <a:gd name="connsiteY5" fmla="*/ 146290 h 320315"/>
                  <a:gd name="connsiteX6" fmla="*/ 128745 w 128745"/>
                  <a:gd name="connsiteY6" fmla="*/ 240 h 320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8745" h="320315">
                    <a:moveTo>
                      <a:pt x="128745" y="240"/>
                    </a:moveTo>
                    <a:cubicBezTo>
                      <a:pt x="128480" y="6325"/>
                      <a:pt x="52809" y="149465"/>
                      <a:pt x="35082" y="182802"/>
                    </a:cubicBezTo>
                    <a:cubicBezTo>
                      <a:pt x="17355" y="216139"/>
                      <a:pt x="27674" y="177511"/>
                      <a:pt x="22382" y="200265"/>
                    </a:cubicBezTo>
                    <a:cubicBezTo>
                      <a:pt x="17090" y="223019"/>
                      <a:pt x="6507" y="310860"/>
                      <a:pt x="3332" y="319327"/>
                    </a:cubicBezTo>
                    <a:cubicBezTo>
                      <a:pt x="157" y="327794"/>
                      <a:pt x="-2224" y="279904"/>
                      <a:pt x="3332" y="251065"/>
                    </a:cubicBezTo>
                    <a:cubicBezTo>
                      <a:pt x="8888" y="222226"/>
                      <a:pt x="14709" y="187301"/>
                      <a:pt x="36670" y="146290"/>
                    </a:cubicBezTo>
                    <a:cubicBezTo>
                      <a:pt x="58630" y="105280"/>
                      <a:pt x="129010" y="-5845"/>
                      <a:pt x="128745" y="2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7" name="フリーフォーム: 図形 376">
                <a:extLst>
                  <a:ext uri="{FF2B5EF4-FFF2-40B4-BE49-F238E27FC236}">
                    <a16:creationId xmlns:a16="http://schemas.microsoft.com/office/drawing/2014/main" id="{88C3310F-75FE-4BBD-A54F-7CAA656416B2}"/>
                  </a:ext>
                </a:extLst>
              </p:cNvPr>
              <p:cNvSpPr/>
              <p:nvPr/>
            </p:nvSpPr>
            <p:spPr>
              <a:xfrm>
                <a:off x="4018778" y="7474459"/>
                <a:ext cx="101294" cy="281962"/>
              </a:xfrm>
              <a:custGeom>
                <a:avLst/>
                <a:gdLst>
                  <a:gd name="connsiteX0" fmla="*/ 75385 w 101294"/>
                  <a:gd name="connsiteY0" fmla="*/ 1079 h 281962"/>
                  <a:gd name="connsiteX1" fmla="*/ 70622 w 101294"/>
                  <a:gd name="connsiteY1" fmla="*/ 147129 h 281962"/>
                  <a:gd name="connsiteX2" fmla="*/ 772 w 101294"/>
                  <a:gd name="connsiteY2" fmla="*/ 280479 h 281962"/>
                  <a:gd name="connsiteX3" fmla="*/ 37285 w 101294"/>
                  <a:gd name="connsiteY3" fmla="*/ 210629 h 281962"/>
                  <a:gd name="connsiteX4" fmla="*/ 99197 w 101294"/>
                  <a:gd name="connsiteY4" fmla="*/ 88391 h 281962"/>
                  <a:gd name="connsiteX5" fmla="*/ 75385 w 101294"/>
                  <a:gd name="connsiteY5" fmla="*/ 1079 h 281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294" h="281962">
                    <a:moveTo>
                      <a:pt x="75385" y="1079"/>
                    </a:moveTo>
                    <a:cubicBezTo>
                      <a:pt x="70623" y="10869"/>
                      <a:pt x="83057" y="100562"/>
                      <a:pt x="70622" y="147129"/>
                    </a:cubicBezTo>
                    <a:cubicBezTo>
                      <a:pt x="58187" y="193696"/>
                      <a:pt x="6328" y="269896"/>
                      <a:pt x="772" y="280479"/>
                    </a:cubicBezTo>
                    <a:cubicBezTo>
                      <a:pt x="-4784" y="291062"/>
                      <a:pt x="20881" y="242644"/>
                      <a:pt x="37285" y="210629"/>
                    </a:cubicBezTo>
                    <a:cubicBezTo>
                      <a:pt x="53689" y="178614"/>
                      <a:pt x="89143" y="126491"/>
                      <a:pt x="99197" y="88391"/>
                    </a:cubicBezTo>
                    <a:cubicBezTo>
                      <a:pt x="109251" y="50291"/>
                      <a:pt x="80147" y="-8711"/>
                      <a:pt x="75385" y="10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8" name="フリーフォーム: 図形 377">
                <a:extLst>
                  <a:ext uri="{FF2B5EF4-FFF2-40B4-BE49-F238E27FC236}">
                    <a16:creationId xmlns:a16="http://schemas.microsoft.com/office/drawing/2014/main" id="{6F12EE21-7294-456D-9D00-A766CFBA6AE2}"/>
                  </a:ext>
                </a:extLst>
              </p:cNvPr>
              <p:cNvSpPr/>
              <p:nvPr/>
            </p:nvSpPr>
            <p:spPr>
              <a:xfrm>
                <a:off x="4033129" y="7932831"/>
                <a:ext cx="160675" cy="289045"/>
              </a:xfrm>
              <a:custGeom>
                <a:avLst/>
                <a:gdLst>
                  <a:gd name="connsiteX0" fmla="*/ 45159 w 160675"/>
                  <a:gd name="connsiteY0" fmla="*/ 3082 h 289045"/>
                  <a:gd name="connsiteX1" fmla="*/ 18171 w 160675"/>
                  <a:gd name="connsiteY1" fmla="*/ 74519 h 289045"/>
                  <a:gd name="connsiteX2" fmla="*/ 709 w 160675"/>
                  <a:gd name="connsiteY2" fmla="*/ 145957 h 289045"/>
                  <a:gd name="connsiteX3" fmla="*/ 19759 w 160675"/>
                  <a:gd name="connsiteY3" fmla="*/ 196757 h 289045"/>
                  <a:gd name="connsiteX4" fmla="*/ 156284 w 160675"/>
                  <a:gd name="connsiteY4" fmla="*/ 276132 h 289045"/>
                  <a:gd name="connsiteX5" fmla="*/ 127709 w 160675"/>
                  <a:gd name="connsiteY5" fmla="*/ 261844 h 289045"/>
                  <a:gd name="connsiteX6" fmla="*/ 134059 w 160675"/>
                  <a:gd name="connsiteY6" fmla="*/ 288832 h 289045"/>
                  <a:gd name="connsiteX7" fmla="*/ 65796 w 160675"/>
                  <a:gd name="connsiteY7" fmla="*/ 244382 h 289045"/>
                  <a:gd name="connsiteX8" fmla="*/ 8646 w 160675"/>
                  <a:gd name="connsiteY8" fmla="*/ 182469 h 289045"/>
                  <a:gd name="connsiteX9" fmla="*/ 45159 w 160675"/>
                  <a:gd name="connsiteY9" fmla="*/ 3082 h 289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0675" h="289045">
                    <a:moveTo>
                      <a:pt x="45159" y="3082"/>
                    </a:moveTo>
                    <a:cubicBezTo>
                      <a:pt x="46747" y="-14910"/>
                      <a:pt x="25579" y="50707"/>
                      <a:pt x="18171" y="74519"/>
                    </a:cubicBezTo>
                    <a:cubicBezTo>
                      <a:pt x="10763" y="98332"/>
                      <a:pt x="444" y="125584"/>
                      <a:pt x="709" y="145957"/>
                    </a:cubicBezTo>
                    <a:cubicBezTo>
                      <a:pt x="974" y="166330"/>
                      <a:pt x="-6170" y="175061"/>
                      <a:pt x="19759" y="196757"/>
                    </a:cubicBezTo>
                    <a:cubicBezTo>
                      <a:pt x="45688" y="218453"/>
                      <a:pt x="138292" y="265284"/>
                      <a:pt x="156284" y="276132"/>
                    </a:cubicBezTo>
                    <a:cubicBezTo>
                      <a:pt x="174276" y="286980"/>
                      <a:pt x="131413" y="259727"/>
                      <a:pt x="127709" y="261844"/>
                    </a:cubicBezTo>
                    <a:cubicBezTo>
                      <a:pt x="124005" y="263961"/>
                      <a:pt x="144378" y="291742"/>
                      <a:pt x="134059" y="288832"/>
                    </a:cubicBezTo>
                    <a:cubicBezTo>
                      <a:pt x="123740" y="285922"/>
                      <a:pt x="86698" y="262109"/>
                      <a:pt x="65796" y="244382"/>
                    </a:cubicBezTo>
                    <a:cubicBezTo>
                      <a:pt x="44894" y="226655"/>
                      <a:pt x="16054" y="220304"/>
                      <a:pt x="8646" y="182469"/>
                    </a:cubicBezTo>
                    <a:cubicBezTo>
                      <a:pt x="1238" y="144634"/>
                      <a:pt x="43571" y="21074"/>
                      <a:pt x="45159" y="308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9" name="フリーフォーム: 図形 378">
                <a:extLst>
                  <a:ext uri="{FF2B5EF4-FFF2-40B4-BE49-F238E27FC236}">
                    <a16:creationId xmlns:a16="http://schemas.microsoft.com/office/drawing/2014/main" id="{6C60EFC9-8500-4CBC-93B3-2ACA0B7F41AB}"/>
                  </a:ext>
                </a:extLst>
              </p:cNvPr>
              <p:cNvSpPr/>
              <p:nvPr/>
            </p:nvSpPr>
            <p:spPr>
              <a:xfrm>
                <a:off x="3883864" y="7810462"/>
                <a:ext cx="118455" cy="380602"/>
              </a:xfrm>
              <a:custGeom>
                <a:avLst/>
                <a:gdLst>
                  <a:gd name="connsiteX0" fmla="*/ 118224 w 118455"/>
                  <a:gd name="connsiteY0" fmla="*/ 38 h 380602"/>
                  <a:gd name="connsiteX1" fmla="*/ 30911 w 118455"/>
                  <a:gd name="connsiteY1" fmla="*/ 173076 h 380602"/>
                  <a:gd name="connsiteX2" fmla="*/ 34086 w 118455"/>
                  <a:gd name="connsiteY2" fmla="*/ 242926 h 380602"/>
                  <a:gd name="connsiteX3" fmla="*/ 78536 w 118455"/>
                  <a:gd name="connsiteY3" fmla="*/ 377863 h 380602"/>
                  <a:gd name="connsiteX4" fmla="*/ 59486 w 118455"/>
                  <a:gd name="connsiteY4" fmla="*/ 322301 h 380602"/>
                  <a:gd name="connsiteX5" fmla="*/ 749 w 118455"/>
                  <a:gd name="connsiteY5" fmla="*/ 188951 h 380602"/>
                  <a:gd name="connsiteX6" fmla="*/ 118224 w 118455"/>
                  <a:gd name="connsiteY6" fmla="*/ 38 h 380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8455" h="380602">
                    <a:moveTo>
                      <a:pt x="118224" y="38"/>
                    </a:moveTo>
                    <a:cubicBezTo>
                      <a:pt x="123251" y="-2608"/>
                      <a:pt x="44934" y="132595"/>
                      <a:pt x="30911" y="173076"/>
                    </a:cubicBezTo>
                    <a:cubicBezTo>
                      <a:pt x="16888" y="213557"/>
                      <a:pt x="26148" y="208795"/>
                      <a:pt x="34086" y="242926"/>
                    </a:cubicBezTo>
                    <a:cubicBezTo>
                      <a:pt x="42024" y="277057"/>
                      <a:pt x="74303" y="364634"/>
                      <a:pt x="78536" y="377863"/>
                    </a:cubicBezTo>
                    <a:cubicBezTo>
                      <a:pt x="82769" y="391092"/>
                      <a:pt x="72450" y="353786"/>
                      <a:pt x="59486" y="322301"/>
                    </a:cubicBezTo>
                    <a:cubicBezTo>
                      <a:pt x="46522" y="290816"/>
                      <a:pt x="-6924" y="238693"/>
                      <a:pt x="749" y="188951"/>
                    </a:cubicBezTo>
                    <a:cubicBezTo>
                      <a:pt x="8422" y="139209"/>
                      <a:pt x="113197" y="2684"/>
                      <a:pt x="118224" y="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0" name="フリーフォーム: 図形 379">
                <a:extLst>
                  <a:ext uri="{FF2B5EF4-FFF2-40B4-BE49-F238E27FC236}">
                    <a16:creationId xmlns:a16="http://schemas.microsoft.com/office/drawing/2014/main" id="{E4B050C3-BFF9-406A-AE38-DE3FF376ACD8}"/>
                  </a:ext>
                </a:extLst>
              </p:cNvPr>
              <p:cNvSpPr/>
              <p:nvPr/>
            </p:nvSpPr>
            <p:spPr>
              <a:xfrm>
                <a:off x="3933801" y="7815188"/>
                <a:ext cx="159237" cy="472368"/>
              </a:xfrm>
              <a:custGeom>
                <a:avLst/>
                <a:gdLst>
                  <a:gd name="connsiteX0" fmla="*/ 158774 w 159237"/>
                  <a:gd name="connsiteY0" fmla="*/ 75 h 472368"/>
                  <a:gd name="connsiteX1" fmla="*/ 47649 w 159237"/>
                  <a:gd name="connsiteY1" fmla="*/ 193750 h 472368"/>
                  <a:gd name="connsiteX2" fmla="*/ 22249 w 159237"/>
                  <a:gd name="connsiteY2" fmla="*/ 258837 h 472368"/>
                  <a:gd name="connsiteX3" fmla="*/ 150837 w 159237"/>
                  <a:gd name="connsiteY3" fmla="*/ 465212 h 472368"/>
                  <a:gd name="connsiteX4" fmla="*/ 128612 w 159237"/>
                  <a:gd name="connsiteY4" fmla="*/ 428700 h 472368"/>
                  <a:gd name="connsiteX5" fmla="*/ 24 w 159237"/>
                  <a:gd name="connsiteY5" fmla="*/ 217562 h 472368"/>
                  <a:gd name="connsiteX6" fmla="*/ 158774 w 159237"/>
                  <a:gd name="connsiteY6" fmla="*/ 75 h 472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9237" h="472368">
                    <a:moveTo>
                      <a:pt x="158774" y="75"/>
                    </a:moveTo>
                    <a:cubicBezTo>
                      <a:pt x="166711" y="-3894"/>
                      <a:pt x="70403" y="150623"/>
                      <a:pt x="47649" y="193750"/>
                    </a:cubicBezTo>
                    <a:cubicBezTo>
                      <a:pt x="24895" y="236877"/>
                      <a:pt x="5051" y="213593"/>
                      <a:pt x="22249" y="258837"/>
                    </a:cubicBezTo>
                    <a:cubicBezTo>
                      <a:pt x="39447" y="304081"/>
                      <a:pt x="133110" y="436902"/>
                      <a:pt x="150837" y="465212"/>
                    </a:cubicBezTo>
                    <a:cubicBezTo>
                      <a:pt x="168564" y="493523"/>
                      <a:pt x="128612" y="428700"/>
                      <a:pt x="128612" y="428700"/>
                    </a:cubicBezTo>
                    <a:cubicBezTo>
                      <a:pt x="103476" y="387425"/>
                      <a:pt x="-1828" y="282649"/>
                      <a:pt x="24" y="217562"/>
                    </a:cubicBezTo>
                    <a:cubicBezTo>
                      <a:pt x="1876" y="152475"/>
                      <a:pt x="150837" y="4044"/>
                      <a:pt x="158774" y="7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1" name="フリーフォーム: 図形 380">
                <a:extLst>
                  <a:ext uri="{FF2B5EF4-FFF2-40B4-BE49-F238E27FC236}">
                    <a16:creationId xmlns:a16="http://schemas.microsoft.com/office/drawing/2014/main" id="{95A44263-D7ED-4608-A6FE-A15B1D633C4A}"/>
                  </a:ext>
                </a:extLst>
              </p:cNvPr>
              <p:cNvSpPr/>
              <p:nvPr/>
            </p:nvSpPr>
            <p:spPr>
              <a:xfrm>
                <a:off x="2136259" y="8012844"/>
                <a:ext cx="784827" cy="157915"/>
              </a:xfrm>
              <a:custGeom>
                <a:avLst/>
                <a:gdLst>
                  <a:gd name="connsiteX0" fmla="*/ 783154 w 784827"/>
                  <a:gd name="connsiteY0" fmla="*/ 856 h 157915"/>
                  <a:gd name="connsiteX1" fmla="*/ 632341 w 784827"/>
                  <a:gd name="connsiteY1" fmla="*/ 86581 h 157915"/>
                  <a:gd name="connsiteX2" fmla="*/ 540266 w 784827"/>
                  <a:gd name="connsiteY2" fmla="*/ 111981 h 157915"/>
                  <a:gd name="connsiteX3" fmla="*/ 338654 w 784827"/>
                  <a:gd name="connsiteY3" fmla="*/ 150081 h 157915"/>
                  <a:gd name="connsiteX4" fmla="*/ 2104 w 784827"/>
                  <a:gd name="connsiteY4" fmla="*/ 154844 h 157915"/>
                  <a:gd name="connsiteX5" fmla="*/ 211654 w 784827"/>
                  <a:gd name="connsiteY5" fmla="*/ 154844 h 157915"/>
                  <a:gd name="connsiteX6" fmla="*/ 525979 w 784827"/>
                  <a:gd name="connsiteY6" fmla="*/ 145319 h 157915"/>
                  <a:gd name="connsiteX7" fmla="*/ 783154 w 784827"/>
                  <a:gd name="connsiteY7" fmla="*/ 856 h 157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84827" h="157915">
                    <a:moveTo>
                      <a:pt x="783154" y="856"/>
                    </a:moveTo>
                    <a:cubicBezTo>
                      <a:pt x="800881" y="-8934"/>
                      <a:pt x="672822" y="68060"/>
                      <a:pt x="632341" y="86581"/>
                    </a:cubicBezTo>
                    <a:cubicBezTo>
                      <a:pt x="591860" y="105102"/>
                      <a:pt x="589214" y="101398"/>
                      <a:pt x="540266" y="111981"/>
                    </a:cubicBezTo>
                    <a:cubicBezTo>
                      <a:pt x="491318" y="122564"/>
                      <a:pt x="428348" y="142937"/>
                      <a:pt x="338654" y="150081"/>
                    </a:cubicBezTo>
                    <a:cubicBezTo>
                      <a:pt x="248960" y="157225"/>
                      <a:pt x="23271" y="154050"/>
                      <a:pt x="2104" y="154844"/>
                    </a:cubicBezTo>
                    <a:cubicBezTo>
                      <a:pt x="-19063" y="155638"/>
                      <a:pt x="124342" y="156431"/>
                      <a:pt x="211654" y="154844"/>
                    </a:cubicBezTo>
                    <a:cubicBezTo>
                      <a:pt x="298966" y="153257"/>
                      <a:pt x="433110" y="167544"/>
                      <a:pt x="525979" y="145319"/>
                    </a:cubicBezTo>
                    <a:cubicBezTo>
                      <a:pt x="618848" y="123094"/>
                      <a:pt x="765427" y="10646"/>
                      <a:pt x="783154" y="8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2" name="フリーフォーム: 図形 381">
                <a:extLst>
                  <a:ext uri="{FF2B5EF4-FFF2-40B4-BE49-F238E27FC236}">
                    <a16:creationId xmlns:a16="http://schemas.microsoft.com/office/drawing/2014/main" id="{9508404D-D399-4D5E-B678-73EE1AFF09CA}"/>
                  </a:ext>
                </a:extLst>
              </p:cNvPr>
              <p:cNvSpPr/>
              <p:nvPr/>
            </p:nvSpPr>
            <p:spPr>
              <a:xfrm>
                <a:off x="1193188" y="8123020"/>
                <a:ext cx="1005643" cy="125970"/>
              </a:xfrm>
              <a:custGeom>
                <a:avLst/>
                <a:gdLst>
                  <a:gd name="connsiteX0" fmla="*/ 2200 w 1005643"/>
                  <a:gd name="connsiteY0" fmla="*/ 125630 h 125970"/>
                  <a:gd name="connsiteX1" fmla="*/ 345100 w 1005643"/>
                  <a:gd name="connsiteY1" fmla="*/ 39905 h 125970"/>
                  <a:gd name="connsiteX2" fmla="*/ 989625 w 1005643"/>
                  <a:gd name="connsiteY2" fmla="*/ 38318 h 125970"/>
                  <a:gd name="connsiteX3" fmla="*/ 824525 w 1005643"/>
                  <a:gd name="connsiteY3" fmla="*/ 28793 h 125970"/>
                  <a:gd name="connsiteX4" fmla="*/ 499087 w 1005643"/>
                  <a:gd name="connsiteY4" fmla="*/ 3393 h 125970"/>
                  <a:gd name="connsiteX5" fmla="*/ 2200 w 1005643"/>
                  <a:gd name="connsiteY5" fmla="*/ 125630 h 125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5643" h="125970">
                    <a:moveTo>
                      <a:pt x="2200" y="125630"/>
                    </a:moveTo>
                    <a:cubicBezTo>
                      <a:pt x="-23465" y="131715"/>
                      <a:pt x="180529" y="54457"/>
                      <a:pt x="345100" y="39905"/>
                    </a:cubicBezTo>
                    <a:cubicBezTo>
                      <a:pt x="509671" y="25353"/>
                      <a:pt x="909721" y="40170"/>
                      <a:pt x="989625" y="38318"/>
                    </a:cubicBezTo>
                    <a:cubicBezTo>
                      <a:pt x="1069529" y="36466"/>
                      <a:pt x="824525" y="28793"/>
                      <a:pt x="824525" y="28793"/>
                    </a:cubicBezTo>
                    <a:cubicBezTo>
                      <a:pt x="742769" y="22972"/>
                      <a:pt x="634818" y="-10630"/>
                      <a:pt x="499087" y="3393"/>
                    </a:cubicBezTo>
                    <a:cubicBezTo>
                      <a:pt x="363356" y="17416"/>
                      <a:pt x="27865" y="119545"/>
                      <a:pt x="2200" y="1256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3" name="フリーフォーム: 図形 382">
                <a:extLst>
                  <a:ext uri="{FF2B5EF4-FFF2-40B4-BE49-F238E27FC236}">
                    <a16:creationId xmlns:a16="http://schemas.microsoft.com/office/drawing/2014/main" id="{A77B185C-314A-4268-B53F-DBE53487A75F}"/>
                  </a:ext>
                </a:extLst>
              </p:cNvPr>
              <p:cNvSpPr/>
              <p:nvPr/>
            </p:nvSpPr>
            <p:spPr>
              <a:xfrm>
                <a:off x="566339" y="8224587"/>
                <a:ext cx="668737" cy="608133"/>
              </a:xfrm>
              <a:custGeom>
                <a:avLst/>
                <a:gdLst>
                  <a:gd name="connsiteX0" fmla="*/ 668736 w 668737"/>
                  <a:gd name="connsiteY0" fmla="*/ 251 h 608133"/>
                  <a:gd name="connsiteX1" fmla="*/ 246461 w 668737"/>
                  <a:gd name="connsiteY1" fmla="*/ 251076 h 608133"/>
                  <a:gd name="connsiteX2" fmla="*/ 6749 w 668737"/>
                  <a:gd name="connsiteY2" fmla="*/ 600326 h 608133"/>
                  <a:gd name="connsiteX3" fmla="*/ 81361 w 668737"/>
                  <a:gd name="connsiteY3" fmla="*/ 478088 h 608133"/>
                  <a:gd name="connsiteX4" fmla="*/ 241699 w 668737"/>
                  <a:gd name="connsiteY4" fmla="*/ 295526 h 608133"/>
                  <a:gd name="connsiteX5" fmla="*/ 668736 w 668737"/>
                  <a:gd name="connsiteY5" fmla="*/ 251 h 608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8737" h="608133">
                    <a:moveTo>
                      <a:pt x="668736" y="251"/>
                    </a:moveTo>
                    <a:cubicBezTo>
                      <a:pt x="669530" y="-7157"/>
                      <a:pt x="356792" y="151064"/>
                      <a:pt x="246461" y="251076"/>
                    </a:cubicBezTo>
                    <a:cubicBezTo>
                      <a:pt x="136130" y="351088"/>
                      <a:pt x="34266" y="562491"/>
                      <a:pt x="6749" y="600326"/>
                    </a:cubicBezTo>
                    <a:cubicBezTo>
                      <a:pt x="-20768" y="638161"/>
                      <a:pt x="42203" y="528888"/>
                      <a:pt x="81361" y="478088"/>
                    </a:cubicBezTo>
                    <a:cubicBezTo>
                      <a:pt x="120519" y="427288"/>
                      <a:pt x="147772" y="371726"/>
                      <a:pt x="241699" y="295526"/>
                    </a:cubicBezTo>
                    <a:cubicBezTo>
                      <a:pt x="335626" y="219326"/>
                      <a:pt x="667942" y="7659"/>
                      <a:pt x="668736" y="2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4" name="フリーフォーム: 図形 383">
                <a:extLst>
                  <a:ext uri="{FF2B5EF4-FFF2-40B4-BE49-F238E27FC236}">
                    <a16:creationId xmlns:a16="http://schemas.microsoft.com/office/drawing/2014/main" id="{5C09F851-5AE4-40B1-A9B1-1D99D8F76DC1}"/>
                  </a:ext>
                </a:extLst>
              </p:cNvPr>
              <p:cNvSpPr/>
              <p:nvPr/>
            </p:nvSpPr>
            <p:spPr>
              <a:xfrm>
                <a:off x="458778" y="8847570"/>
                <a:ext cx="130541" cy="692223"/>
              </a:xfrm>
              <a:custGeom>
                <a:avLst/>
                <a:gdLst>
                  <a:gd name="connsiteX0" fmla="*/ 130185 w 130541"/>
                  <a:gd name="connsiteY0" fmla="*/ 1155 h 692223"/>
                  <a:gd name="connsiteX1" fmla="*/ 42872 w 130541"/>
                  <a:gd name="connsiteY1" fmla="*/ 186893 h 692223"/>
                  <a:gd name="connsiteX2" fmla="*/ 11122 w 130541"/>
                  <a:gd name="connsiteY2" fmla="*/ 675843 h 692223"/>
                  <a:gd name="connsiteX3" fmla="*/ 14297 w 130541"/>
                  <a:gd name="connsiteY3" fmla="*/ 547255 h 692223"/>
                  <a:gd name="connsiteX4" fmla="*/ 6360 w 130541"/>
                  <a:gd name="connsiteY4" fmla="*/ 259918 h 692223"/>
                  <a:gd name="connsiteX5" fmla="*/ 130185 w 130541"/>
                  <a:gd name="connsiteY5" fmla="*/ 1155 h 692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541" h="692223">
                    <a:moveTo>
                      <a:pt x="130185" y="1155"/>
                    </a:moveTo>
                    <a:cubicBezTo>
                      <a:pt x="136270" y="-11016"/>
                      <a:pt x="62716" y="74445"/>
                      <a:pt x="42872" y="186893"/>
                    </a:cubicBezTo>
                    <a:cubicBezTo>
                      <a:pt x="23028" y="299341"/>
                      <a:pt x="15884" y="615783"/>
                      <a:pt x="11122" y="675843"/>
                    </a:cubicBezTo>
                    <a:cubicBezTo>
                      <a:pt x="6360" y="735903"/>
                      <a:pt x="15091" y="616576"/>
                      <a:pt x="14297" y="547255"/>
                    </a:cubicBezTo>
                    <a:cubicBezTo>
                      <a:pt x="13503" y="477934"/>
                      <a:pt x="-11367" y="350406"/>
                      <a:pt x="6360" y="259918"/>
                    </a:cubicBezTo>
                    <a:cubicBezTo>
                      <a:pt x="24087" y="169431"/>
                      <a:pt x="124100" y="13326"/>
                      <a:pt x="130185" y="115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5" name="フリーフォーム: 図形 384">
                <a:extLst>
                  <a:ext uri="{FF2B5EF4-FFF2-40B4-BE49-F238E27FC236}">
                    <a16:creationId xmlns:a16="http://schemas.microsoft.com/office/drawing/2014/main" id="{49455543-690F-4757-B0ED-16FB08F7FA1D}"/>
                  </a:ext>
                </a:extLst>
              </p:cNvPr>
              <p:cNvSpPr/>
              <p:nvPr/>
            </p:nvSpPr>
            <p:spPr>
              <a:xfrm>
                <a:off x="496864" y="9459075"/>
                <a:ext cx="74695" cy="467512"/>
              </a:xfrm>
              <a:custGeom>
                <a:avLst/>
                <a:gdLst>
                  <a:gd name="connsiteX0" fmla="*/ 24 w 74695"/>
                  <a:gd name="connsiteY0" fmla="*/ 838 h 467512"/>
                  <a:gd name="connsiteX1" fmla="*/ 69874 w 74695"/>
                  <a:gd name="connsiteY1" fmla="*/ 450100 h 467512"/>
                  <a:gd name="connsiteX2" fmla="*/ 61936 w 74695"/>
                  <a:gd name="connsiteY2" fmla="*/ 340563 h 467512"/>
                  <a:gd name="connsiteX3" fmla="*/ 24 w 74695"/>
                  <a:gd name="connsiteY3" fmla="*/ 838 h 467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695" h="467512">
                    <a:moveTo>
                      <a:pt x="24" y="838"/>
                    </a:moveTo>
                    <a:cubicBezTo>
                      <a:pt x="1347" y="19094"/>
                      <a:pt x="59555" y="393479"/>
                      <a:pt x="69874" y="450100"/>
                    </a:cubicBezTo>
                    <a:cubicBezTo>
                      <a:pt x="80193" y="506721"/>
                      <a:pt x="72255" y="413323"/>
                      <a:pt x="61936" y="340563"/>
                    </a:cubicBezTo>
                    <a:cubicBezTo>
                      <a:pt x="51617" y="267803"/>
                      <a:pt x="-1299" y="-17418"/>
                      <a:pt x="24" y="8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6" name="フリーフォーム: 図形 385">
                <a:extLst>
                  <a:ext uri="{FF2B5EF4-FFF2-40B4-BE49-F238E27FC236}">
                    <a16:creationId xmlns:a16="http://schemas.microsoft.com/office/drawing/2014/main" id="{46A6BC4C-7468-4787-8C58-91A10EA45CC5}"/>
                  </a:ext>
                </a:extLst>
              </p:cNvPr>
              <p:cNvSpPr/>
              <p:nvPr/>
            </p:nvSpPr>
            <p:spPr>
              <a:xfrm>
                <a:off x="480902" y="9536113"/>
                <a:ext cx="108065" cy="606335"/>
              </a:xfrm>
              <a:custGeom>
                <a:avLst/>
                <a:gdLst>
                  <a:gd name="connsiteX0" fmla="*/ 111 w 108065"/>
                  <a:gd name="connsiteY0" fmla="*/ 0 h 606335"/>
                  <a:gd name="connsiteX1" fmla="*/ 69961 w 108065"/>
                  <a:gd name="connsiteY1" fmla="*/ 404812 h 606335"/>
                  <a:gd name="connsiteX2" fmla="*/ 106473 w 108065"/>
                  <a:gd name="connsiteY2" fmla="*/ 601662 h 606335"/>
                  <a:gd name="connsiteX3" fmla="*/ 100123 w 108065"/>
                  <a:gd name="connsiteY3" fmla="*/ 533400 h 606335"/>
                  <a:gd name="connsiteX4" fmla="*/ 87423 w 108065"/>
                  <a:gd name="connsiteY4" fmla="*/ 407987 h 606335"/>
                  <a:gd name="connsiteX5" fmla="*/ 111 w 108065"/>
                  <a:gd name="connsiteY5" fmla="*/ 0 h 606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065" h="606335">
                    <a:moveTo>
                      <a:pt x="111" y="0"/>
                    </a:moveTo>
                    <a:cubicBezTo>
                      <a:pt x="-2799" y="-529"/>
                      <a:pt x="52234" y="304535"/>
                      <a:pt x="69961" y="404812"/>
                    </a:cubicBezTo>
                    <a:cubicBezTo>
                      <a:pt x="87688" y="505089"/>
                      <a:pt x="101446" y="580231"/>
                      <a:pt x="106473" y="601662"/>
                    </a:cubicBezTo>
                    <a:cubicBezTo>
                      <a:pt x="111500" y="623093"/>
                      <a:pt x="103298" y="565679"/>
                      <a:pt x="100123" y="533400"/>
                    </a:cubicBezTo>
                    <a:cubicBezTo>
                      <a:pt x="96948" y="501121"/>
                      <a:pt x="104092" y="494770"/>
                      <a:pt x="87423" y="407987"/>
                    </a:cubicBezTo>
                    <a:cubicBezTo>
                      <a:pt x="70754" y="321204"/>
                      <a:pt x="3021" y="529"/>
                      <a:pt x="11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7" name="フリーフォーム: 図形 386">
                <a:extLst>
                  <a:ext uri="{FF2B5EF4-FFF2-40B4-BE49-F238E27FC236}">
                    <a16:creationId xmlns:a16="http://schemas.microsoft.com/office/drawing/2014/main" id="{2CF2FB5A-B7B0-4134-870A-040E0E512F30}"/>
                  </a:ext>
                </a:extLst>
              </p:cNvPr>
              <p:cNvSpPr/>
              <p:nvPr/>
            </p:nvSpPr>
            <p:spPr>
              <a:xfrm>
                <a:off x="632366" y="10189189"/>
                <a:ext cx="630283" cy="384222"/>
              </a:xfrm>
              <a:custGeom>
                <a:avLst/>
                <a:gdLst>
                  <a:gd name="connsiteX0" fmla="*/ 2634 w 630283"/>
                  <a:gd name="connsiteY0" fmla="*/ 974 h 384222"/>
                  <a:gd name="connsiteX1" fmla="*/ 150272 w 630283"/>
                  <a:gd name="connsiteY1" fmla="*/ 123211 h 384222"/>
                  <a:gd name="connsiteX2" fmla="*/ 613822 w 630283"/>
                  <a:gd name="connsiteY2" fmla="*/ 374036 h 384222"/>
                  <a:gd name="connsiteX3" fmla="*/ 534447 w 630283"/>
                  <a:gd name="connsiteY3" fmla="*/ 339111 h 384222"/>
                  <a:gd name="connsiteX4" fmla="*/ 405859 w 630283"/>
                  <a:gd name="connsiteY4" fmla="*/ 281961 h 384222"/>
                  <a:gd name="connsiteX5" fmla="*/ 209009 w 630283"/>
                  <a:gd name="connsiteY5" fmla="*/ 169249 h 384222"/>
                  <a:gd name="connsiteX6" fmla="*/ 66134 w 630283"/>
                  <a:gd name="connsiteY6" fmla="*/ 70824 h 384222"/>
                  <a:gd name="connsiteX7" fmla="*/ 2634 w 630283"/>
                  <a:gd name="connsiteY7" fmla="*/ 974 h 384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0283" h="384222">
                    <a:moveTo>
                      <a:pt x="2634" y="974"/>
                    </a:moveTo>
                    <a:cubicBezTo>
                      <a:pt x="16657" y="9705"/>
                      <a:pt x="48407" y="61034"/>
                      <a:pt x="150272" y="123211"/>
                    </a:cubicBezTo>
                    <a:cubicBezTo>
                      <a:pt x="252137" y="185388"/>
                      <a:pt x="549793" y="338053"/>
                      <a:pt x="613822" y="374036"/>
                    </a:cubicBezTo>
                    <a:cubicBezTo>
                      <a:pt x="677851" y="410019"/>
                      <a:pt x="534447" y="339111"/>
                      <a:pt x="534447" y="339111"/>
                    </a:cubicBezTo>
                    <a:cubicBezTo>
                      <a:pt x="499787" y="323765"/>
                      <a:pt x="460099" y="310271"/>
                      <a:pt x="405859" y="281961"/>
                    </a:cubicBezTo>
                    <a:cubicBezTo>
                      <a:pt x="351619" y="253651"/>
                      <a:pt x="265630" y="204439"/>
                      <a:pt x="209009" y="169249"/>
                    </a:cubicBezTo>
                    <a:cubicBezTo>
                      <a:pt x="152388" y="134060"/>
                      <a:pt x="98678" y="97282"/>
                      <a:pt x="66134" y="70824"/>
                    </a:cubicBezTo>
                    <a:cubicBezTo>
                      <a:pt x="33590" y="44366"/>
                      <a:pt x="-11389" y="-7757"/>
                      <a:pt x="2634" y="97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8" name="フリーフォーム: 図形 387">
                <a:extLst>
                  <a:ext uri="{FF2B5EF4-FFF2-40B4-BE49-F238E27FC236}">
                    <a16:creationId xmlns:a16="http://schemas.microsoft.com/office/drawing/2014/main" id="{0F045883-B7F9-4996-95EB-207D38077658}"/>
                  </a:ext>
                </a:extLst>
              </p:cNvPr>
              <p:cNvSpPr/>
              <p:nvPr/>
            </p:nvSpPr>
            <p:spPr>
              <a:xfrm>
                <a:off x="949717" y="10441925"/>
                <a:ext cx="325834" cy="152916"/>
              </a:xfrm>
              <a:custGeom>
                <a:avLst/>
                <a:gdLst>
                  <a:gd name="connsiteX0" fmla="*/ 2783 w 325834"/>
                  <a:gd name="connsiteY0" fmla="*/ 650 h 152916"/>
                  <a:gd name="connsiteX1" fmla="*/ 313933 w 325834"/>
                  <a:gd name="connsiteY1" fmla="*/ 145113 h 152916"/>
                  <a:gd name="connsiteX2" fmla="*/ 252021 w 325834"/>
                  <a:gd name="connsiteY2" fmla="*/ 129238 h 152916"/>
                  <a:gd name="connsiteX3" fmla="*/ 164708 w 325834"/>
                  <a:gd name="connsiteY3" fmla="*/ 92725 h 152916"/>
                  <a:gd name="connsiteX4" fmla="*/ 2783 w 325834"/>
                  <a:gd name="connsiteY4" fmla="*/ 650 h 152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834" h="152916">
                    <a:moveTo>
                      <a:pt x="2783" y="650"/>
                    </a:moveTo>
                    <a:cubicBezTo>
                      <a:pt x="27654" y="9381"/>
                      <a:pt x="272393" y="123682"/>
                      <a:pt x="313933" y="145113"/>
                    </a:cubicBezTo>
                    <a:cubicBezTo>
                      <a:pt x="355473" y="166544"/>
                      <a:pt x="276892" y="137969"/>
                      <a:pt x="252021" y="129238"/>
                    </a:cubicBezTo>
                    <a:cubicBezTo>
                      <a:pt x="227150" y="120507"/>
                      <a:pt x="202544" y="111775"/>
                      <a:pt x="164708" y="92725"/>
                    </a:cubicBezTo>
                    <a:cubicBezTo>
                      <a:pt x="126872" y="73675"/>
                      <a:pt x="-22088" y="-8081"/>
                      <a:pt x="2783" y="65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9" name="フリーフォーム: 図形 388">
                <a:extLst>
                  <a:ext uri="{FF2B5EF4-FFF2-40B4-BE49-F238E27FC236}">
                    <a16:creationId xmlns:a16="http://schemas.microsoft.com/office/drawing/2014/main" id="{D1D7EA66-8305-40C3-9A1E-49C4C776E459}"/>
                  </a:ext>
                </a:extLst>
              </p:cNvPr>
              <p:cNvSpPr/>
              <p:nvPr/>
            </p:nvSpPr>
            <p:spPr>
              <a:xfrm>
                <a:off x="644530" y="10301106"/>
                <a:ext cx="514796" cy="301814"/>
              </a:xfrm>
              <a:custGeom>
                <a:avLst/>
                <a:gdLst>
                  <a:gd name="connsiteX0" fmla="*/ 4758 w 514796"/>
                  <a:gd name="connsiteY0" fmla="*/ 1769 h 301814"/>
                  <a:gd name="connsiteX1" fmla="*/ 119058 w 514796"/>
                  <a:gd name="connsiteY1" fmla="*/ 95432 h 301814"/>
                  <a:gd name="connsiteX2" fmla="*/ 261933 w 514796"/>
                  <a:gd name="connsiteY2" fmla="*/ 176394 h 301814"/>
                  <a:gd name="connsiteX3" fmla="*/ 509583 w 514796"/>
                  <a:gd name="connsiteY3" fmla="*/ 298632 h 301814"/>
                  <a:gd name="connsiteX4" fmla="*/ 419095 w 514796"/>
                  <a:gd name="connsiteY4" fmla="*/ 258944 h 301814"/>
                  <a:gd name="connsiteX5" fmla="*/ 284158 w 514796"/>
                  <a:gd name="connsiteY5" fmla="*/ 182744 h 301814"/>
                  <a:gd name="connsiteX6" fmla="*/ 4758 w 514796"/>
                  <a:gd name="connsiteY6" fmla="*/ 1769 h 301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4796" h="301814">
                    <a:moveTo>
                      <a:pt x="4758" y="1769"/>
                    </a:moveTo>
                    <a:cubicBezTo>
                      <a:pt x="-22759" y="-12783"/>
                      <a:pt x="76196" y="66328"/>
                      <a:pt x="119058" y="95432"/>
                    </a:cubicBezTo>
                    <a:cubicBezTo>
                      <a:pt x="161920" y="124536"/>
                      <a:pt x="196846" y="142527"/>
                      <a:pt x="261933" y="176394"/>
                    </a:cubicBezTo>
                    <a:cubicBezTo>
                      <a:pt x="327020" y="210261"/>
                      <a:pt x="483389" y="284874"/>
                      <a:pt x="509583" y="298632"/>
                    </a:cubicBezTo>
                    <a:cubicBezTo>
                      <a:pt x="535777" y="312390"/>
                      <a:pt x="456666" y="278259"/>
                      <a:pt x="419095" y="258944"/>
                    </a:cubicBezTo>
                    <a:cubicBezTo>
                      <a:pt x="381524" y="239629"/>
                      <a:pt x="351098" y="225871"/>
                      <a:pt x="284158" y="182744"/>
                    </a:cubicBezTo>
                    <a:cubicBezTo>
                      <a:pt x="217218" y="139617"/>
                      <a:pt x="32275" y="16321"/>
                      <a:pt x="4758" y="17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0" name="フリーフォーム: 図形 389">
                <a:extLst>
                  <a:ext uri="{FF2B5EF4-FFF2-40B4-BE49-F238E27FC236}">
                    <a16:creationId xmlns:a16="http://schemas.microsoft.com/office/drawing/2014/main" id="{B23CA6F8-EB6D-4729-81BA-72C015AD4F66}"/>
                  </a:ext>
                </a:extLst>
              </p:cNvPr>
              <p:cNvSpPr/>
              <p:nvPr/>
            </p:nvSpPr>
            <p:spPr>
              <a:xfrm>
                <a:off x="636575" y="10317086"/>
                <a:ext cx="467322" cy="277055"/>
              </a:xfrm>
              <a:custGeom>
                <a:avLst/>
                <a:gdLst>
                  <a:gd name="connsiteX0" fmla="*/ 13 w 467322"/>
                  <a:gd name="connsiteY0" fmla="*/ 77 h 277055"/>
                  <a:gd name="connsiteX1" fmla="*/ 252425 w 467322"/>
                  <a:gd name="connsiteY1" fmla="*/ 185814 h 277055"/>
                  <a:gd name="connsiteX2" fmla="*/ 465150 w 467322"/>
                  <a:gd name="connsiteY2" fmla="*/ 276302 h 277055"/>
                  <a:gd name="connsiteX3" fmla="*/ 355613 w 467322"/>
                  <a:gd name="connsiteY3" fmla="*/ 225502 h 277055"/>
                  <a:gd name="connsiteX4" fmla="*/ 241313 w 467322"/>
                  <a:gd name="connsiteY4" fmla="*/ 163589 h 277055"/>
                  <a:gd name="connsiteX5" fmla="*/ 13 w 467322"/>
                  <a:gd name="connsiteY5" fmla="*/ 77 h 27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7322" h="277055">
                    <a:moveTo>
                      <a:pt x="13" y="77"/>
                    </a:moveTo>
                    <a:cubicBezTo>
                      <a:pt x="1865" y="3781"/>
                      <a:pt x="174902" y="139777"/>
                      <a:pt x="252425" y="185814"/>
                    </a:cubicBezTo>
                    <a:cubicBezTo>
                      <a:pt x="329948" y="231851"/>
                      <a:pt x="447952" y="269687"/>
                      <a:pt x="465150" y="276302"/>
                    </a:cubicBezTo>
                    <a:cubicBezTo>
                      <a:pt x="482348" y="282917"/>
                      <a:pt x="392919" y="244287"/>
                      <a:pt x="355613" y="225502"/>
                    </a:cubicBezTo>
                    <a:cubicBezTo>
                      <a:pt x="318307" y="206717"/>
                      <a:pt x="298992" y="201425"/>
                      <a:pt x="241313" y="163589"/>
                    </a:cubicBezTo>
                    <a:cubicBezTo>
                      <a:pt x="183634" y="125753"/>
                      <a:pt x="-1839" y="-3627"/>
                      <a:pt x="13" y="7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1" name="フリーフォーム: 図形 390">
                <a:extLst>
                  <a:ext uri="{FF2B5EF4-FFF2-40B4-BE49-F238E27FC236}">
                    <a16:creationId xmlns:a16="http://schemas.microsoft.com/office/drawing/2014/main" id="{3B028F4A-C0C5-47CA-8A84-85EE5DB2F9A2}"/>
                  </a:ext>
                </a:extLst>
              </p:cNvPr>
              <p:cNvSpPr/>
              <p:nvPr/>
            </p:nvSpPr>
            <p:spPr>
              <a:xfrm>
                <a:off x="576466" y="10335919"/>
                <a:ext cx="71734" cy="179593"/>
              </a:xfrm>
              <a:custGeom>
                <a:avLst/>
                <a:gdLst>
                  <a:gd name="connsiteX0" fmla="*/ 17259 w 71734"/>
                  <a:gd name="connsiteY0" fmla="*/ 294 h 179593"/>
                  <a:gd name="connsiteX1" fmla="*/ 12497 w 71734"/>
                  <a:gd name="connsiteY1" fmla="*/ 73319 h 179593"/>
                  <a:gd name="connsiteX2" fmla="*/ 69647 w 71734"/>
                  <a:gd name="connsiteY2" fmla="*/ 176506 h 179593"/>
                  <a:gd name="connsiteX3" fmla="*/ 53772 w 71734"/>
                  <a:gd name="connsiteY3" fmla="*/ 147931 h 179593"/>
                  <a:gd name="connsiteX4" fmla="*/ 1384 w 71734"/>
                  <a:gd name="connsiteY4" fmla="*/ 100306 h 179593"/>
                  <a:gd name="connsiteX5" fmla="*/ 17259 w 71734"/>
                  <a:gd name="connsiteY5" fmla="*/ 294 h 179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734" h="179593">
                    <a:moveTo>
                      <a:pt x="17259" y="294"/>
                    </a:moveTo>
                    <a:cubicBezTo>
                      <a:pt x="19111" y="-4204"/>
                      <a:pt x="3766" y="43950"/>
                      <a:pt x="12497" y="73319"/>
                    </a:cubicBezTo>
                    <a:cubicBezTo>
                      <a:pt x="21228" y="102688"/>
                      <a:pt x="69647" y="176506"/>
                      <a:pt x="69647" y="176506"/>
                    </a:cubicBezTo>
                    <a:cubicBezTo>
                      <a:pt x="76526" y="188941"/>
                      <a:pt x="65149" y="160631"/>
                      <a:pt x="53772" y="147931"/>
                    </a:cubicBezTo>
                    <a:cubicBezTo>
                      <a:pt x="42395" y="135231"/>
                      <a:pt x="8263" y="122002"/>
                      <a:pt x="1384" y="100306"/>
                    </a:cubicBezTo>
                    <a:cubicBezTo>
                      <a:pt x="-5495" y="78610"/>
                      <a:pt x="15407" y="4792"/>
                      <a:pt x="17259" y="29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2" name="フリーフォーム: 図形 391">
                <a:extLst>
                  <a:ext uri="{FF2B5EF4-FFF2-40B4-BE49-F238E27FC236}">
                    <a16:creationId xmlns:a16="http://schemas.microsoft.com/office/drawing/2014/main" id="{92BC954E-1E44-484D-8AC2-D36750BD4129}"/>
                  </a:ext>
                </a:extLst>
              </p:cNvPr>
              <p:cNvSpPr/>
              <p:nvPr/>
            </p:nvSpPr>
            <p:spPr>
              <a:xfrm>
                <a:off x="681718" y="10356580"/>
                <a:ext cx="290594" cy="268434"/>
              </a:xfrm>
              <a:custGeom>
                <a:avLst/>
                <a:gdLst>
                  <a:gd name="connsiteX0" fmla="*/ 7257 w 290594"/>
                  <a:gd name="connsiteY0" fmla="*/ 270 h 268434"/>
                  <a:gd name="connsiteX1" fmla="*/ 45357 w 290594"/>
                  <a:gd name="connsiteY1" fmla="*/ 95520 h 268434"/>
                  <a:gd name="connsiteX2" fmla="*/ 118382 w 290594"/>
                  <a:gd name="connsiteY2" fmla="*/ 160608 h 268434"/>
                  <a:gd name="connsiteX3" fmla="*/ 288245 w 290594"/>
                  <a:gd name="connsiteY3" fmla="*/ 266970 h 268434"/>
                  <a:gd name="connsiteX4" fmla="*/ 204107 w 290594"/>
                  <a:gd name="connsiteY4" fmla="*/ 216170 h 268434"/>
                  <a:gd name="connsiteX5" fmla="*/ 19957 w 290594"/>
                  <a:gd name="connsiteY5" fmla="*/ 127270 h 268434"/>
                  <a:gd name="connsiteX6" fmla="*/ 7257 w 290594"/>
                  <a:gd name="connsiteY6" fmla="*/ 270 h 268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0594" h="268434">
                    <a:moveTo>
                      <a:pt x="7257" y="270"/>
                    </a:moveTo>
                    <a:cubicBezTo>
                      <a:pt x="11490" y="-5022"/>
                      <a:pt x="26836" y="68797"/>
                      <a:pt x="45357" y="95520"/>
                    </a:cubicBezTo>
                    <a:cubicBezTo>
                      <a:pt x="63878" y="122243"/>
                      <a:pt x="77901" y="132033"/>
                      <a:pt x="118382" y="160608"/>
                    </a:cubicBezTo>
                    <a:cubicBezTo>
                      <a:pt x="158863" y="189183"/>
                      <a:pt x="273958" y="257710"/>
                      <a:pt x="288245" y="266970"/>
                    </a:cubicBezTo>
                    <a:cubicBezTo>
                      <a:pt x="302532" y="276230"/>
                      <a:pt x="248822" y="239453"/>
                      <a:pt x="204107" y="216170"/>
                    </a:cubicBezTo>
                    <a:cubicBezTo>
                      <a:pt x="159392" y="192887"/>
                      <a:pt x="51972" y="158226"/>
                      <a:pt x="19957" y="127270"/>
                    </a:cubicBezTo>
                    <a:cubicBezTo>
                      <a:pt x="-12058" y="96314"/>
                      <a:pt x="3024" y="5562"/>
                      <a:pt x="7257" y="27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3" name="フリーフォーム: 図形 392">
                <a:extLst>
                  <a:ext uri="{FF2B5EF4-FFF2-40B4-BE49-F238E27FC236}">
                    <a16:creationId xmlns:a16="http://schemas.microsoft.com/office/drawing/2014/main" id="{B5F21D30-3C07-4408-A6D9-A8AE0F01AE5C}"/>
                  </a:ext>
                </a:extLst>
              </p:cNvPr>
              <p:cNvSpPr/>
              <p:nvPr/>
            </p:nvSpPr>
            <p:spPr>
              <a:xfrm>
                <a:off x="819283" y="10523370"/>
                <a:ext cx="39639" cy="106414"/>
              </a:xfrm>
              <a:custGeom>
                <a:avLst/>
                <a:gdLst>
                  <a:gd name="connsiteX0" fmla="*/ 3042 w 39639"/>
                  <a:gd name="connsiteY0" fmla="*/ 168 h 106414"/>
                  <a:gd name="connsiteX1" fmla="*/ 6217 w 39639"/>
                  <a:gd name="connsiteY1" fmla="*/ 81130 h 106414"/>
                  <a:gd name="connsiteX2" fmla="*/ 39555 w 39639"/>
                  <a:gd name="connsiteY2" fmla="*/ 104943 h 106414"/>
                  <a:gd name="connsiteX3" fmla="*/ 3042 w 39639"/>
                  <a:gd name="connsiteY3" fmla="*/ 168 h 106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639" h="106414">
                    <a:moveTo>
                      <a:pt x="3042" y="168"/>
                    </a:moveTo>
                    <a:cubicBezTo>
                      <a:pt x="-2514" y="-3801"/>
                      <a:pt x="131" y="63668"/>
                      <a:pt x="6217" y="81130"/>
                    </a:cubicBezTo>
                    <a:cubicBezTo>
                      <a:pt x="12303" y="98593"/>
                      <a:pt x="41407" y="110764"/>
                      <a:pt x="39555" y="104943"/>
                    </a:cubicBezTo>
                    <a:cubicBezTo>
                      <a:pt x="37703" y="99122"/>
                      <a:pt x="8598" y="4137"/>
                      <a:pt x="3042" y="1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4" name="フリーフォーム: 図形 393">
                <a:extLst>
                  <a:ext uri="{FF2B5EF4-FFF2-40B4-BE49-F238E27FC236}">
                    <a16:creationId xmlns:a16="http://schemas.microsoft.com/office/drawing/2014/main" id="{DF79B74C-AB31-4573-ACAB-AB6CD39B4EFA}"/>
                  </a:ext>
                </a:extLst>
              </p:cNvPr>
              <p:cNvSpPr/>
              <p:nvPr/>
            </p:nvSpPr>
            <p:spPr>
              <a:xfrm>
                <a:off x="593717" y="10310574"/>
                <a:ext cx="52688" cy="168603"/>
              </a:xfrm>
              <a:custGeom>
                <a:avLst/>
                <a:gdLst>
                  <a:gd name="connsiteX0" fmla="*/ 8 w 52688"/>
                  <a:gd name="connsiteY0" fmla="*/ 239 h 168603"/>
                  <a:gd name="connsiteX1" fmla="*/ 11121 w 52688"/>
                  <a:gd name="connsiteY1" fmla="*/ 90726 h 168603"/>
                  <a:gd name="connsiteX2" fmla="*/ 52396 w 52688"/>
                  <a:gd name="connsiteY2" fmla="*/ 166926 h 168603"/>
                  <a:gd name="connsiteX3" fmla="*/ 28583 w 52688"/>
                  <a:gd name="connsiteY3" fmla="*/ 141526 h 168603"/>
                  <a:gd name="connsiteX4" fmla="*/ 9533 w 52688"/>
                  <a:gd name="connsiteY4" fmla="*/ 119301 h 168603"/>
                  <a:gd name="connsiteX5" fmla="*/ 8 w 52688"/>
                  <a:gd name="connsiteY5" fmla="*/ 239 h 168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688" h="168603">
                    <a:moveTo>
                      <a:pt x="8" y="239"/>
                    </a:moveTo>
                    <a:cubicBezTo>
                      <a:pt x="273" y="-4523"/>
                      <a:pt x="2390" y="62945"/>
                      <a:pt x="11121" y="90726"/>
                    </a:cubicBezTo>
                    <a:cubicBezTo>
                      <a:pt x="19852" y="118507"/>
                      <a:pt x="49486" y="158459"/>
                      <a:pt x="52396" y="166926"/>
                    </a:cubicBezTo>
                    <a:cubicBezTo>
                      <a:pt x="55306" y="175393"/>
                      <a:pt x="35727" y="149464"/>
                      <a:pt x="28583" y="141526"/>
                    </a:cubicBezTo>
                    <a:cubicBezTo>
                      <a:pt x="21439" y="133589"/>
                      <a:pt x="13502" y="135970"/>
                      <a:pt x="9533" y="119301"/>
                    </a:cubicBezTo>
                    <a:cubicBezTo>
                      <a:pt x="5564" y="102632"/>
                      <a:pt x="-257" y="5001"/>
                      <a:pt x="8" y="23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5" name="フリーフォーム: 図形 394">
                <a:extLst>
                  <a:ext uri="{FF2B5EF4-FFF2-40B4-BE49-F238E27FC236}">
                    <a16:creationId xmlns:a16="http://schemas.microsoft.com/office/drawing/2014/main" id="{22164A3A-4BFB-4687-940F-71E69A0609B4}"/>
                  </a:ext>
                </a:extLst>
              </p:cNvPr>
              <p:cNvSpPr/>
              <p:nvPr/>
            </p:nvSpPr>
            <p:spPr>
              <a:xfrm>
                <a:off x="601567" y="10359882"/>
                <a:ext cx="75843" cy="138471"/>
              </a:xfrm>
              <a:custGeom>
                <a:avLst/>
                <a:gdLst>
                  <a:gd name="connsiteX0" fmla="*/ 96 w 75843"/>
                  <a:gd name="connsiteY0" fmla="*/ 143 h 138471"/>
                  <a:gd name="connsiteX1" fmla="*/ 52483 w 75843"/>
                  <a:gd name="connsiteY1" fmla="*/ 85868 h 138471"/>
                  <a:gd name="connsiteX2" fmla="*/ 74708 w 75843"/>
                  <a:gd name="connsiteY2" fmla="*/ 138256 h 138471"/>
                  <a:gd name="connsiteX3" fmla="*/ 66771 w 75843"/>
                  <a:gd name="connsiteY3" fmla="*/ 66818 h 138471"/>
                  <a:gd name="connsiteX4" fmla="*/ 96 w 75843"/>
                  <a:gd name="connsiteY4" fmla="*/ 143 h 138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843" h="138471">
                    <a:moveTo>
                      <a:pt x="96" y="143"/>
                    </a:moveTo>
                    <a:cubicBezTo>
                      <a:pt x="-2285" y="3318"/>
                      <a:pt x="40048" y="62849"/>
                      <a:pt x="52483" y="85868"/>
                    </a:cubicBezTo>
                    <a:cubicBezTo>
                      <a:pt x="64918" y="108887"/>
                      <a:pt x="72327" y="141431"/>
                      <a:pt x="74708" y="138256"/>
                    </a:cubicBezTo>
                    <a:cubicBezTo>
                      <a:pt x="77089" y="135081"/>
                      <a:pt x="76296" y="86133"/>
                      <a:pt x="66771" y="66818"/>
                    </a:cubicBezTo>
                    <a:cubicBezTo>
                      <a:pt x="57246" y="47503"/>
                      <a:pt x="2477" y="-3032"/>
                      <a:pt x="96" y="1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6" name="フリーフォーム: 図形 395">
                <a:extLst>
                  <a:ext uri="{FF2B5EF4-FFF2-40B4-BE49-F238E27FC236}">
                    <a16:creationId xmlns:a16="http://schemas.microsoft.com/office/drawing/2014/main" id="{32D60A36-90C0-42FB-883B-848C5299C9A3}"/>
                  </a:ext>
                </a:extLst>
              </p:cNvPr>
              <p:cNvSpPr/>
              <p:nvPr/>
            </p:nvSpPr>
            <p:spPr>
              <a:xfrm>
                <a:off x="2545417" y="10311630"/>
                <a:ext cx="372416" cy="284334"/>
              </a:xfrm>
              <a:custGeom>
                <a:avLst/>
                <a:gdLst>
                  <a:gd name="connsiteX0" fmla="*/ 370821 w 372416"/>
                  <a:gd name="connsiteY0" fmla="*/ 2358 h 284334"/>
                  <a:gd name="connsiteX1" fmla="*/ 151746 w 372416"/>
                  <a:gd name="connsiteY1" fmla="*/ 138883 h 284334"/>
                  <a:gd name="connsiteX2" fmla="*/ 2521 w 372416"/>
                  <a:gd name="connsiteY2" fmla="*/ 281758 h 284334"/>
                  <a:gd name="connsiteX3" fmla="*/ 64433 w 372416"/>
                  <a:gd name="connsiteY3" fmla="*/ 223020 h 284334"/>
                  <a:gd name="connsiteX4" fmla="*/ 148571 w 372416"/>
                  <a:gd name="connsiteY4" fmla="*/ 124595 h 284334"/>
                  <a:gd name="connsiteX5" fmla="*/ 245408 w 372416"/>
                  <a:gd name="connsiteY5" fmla="*/ 57920 h 284334"/>
                  <a:gd name="connsiteX6" fmla="*/ 370821 w 372416"/>
                  <a:gd name="connsiteY6" fmla="*/ 2358 h 284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416" h="284334">
                    <a:moveTo>
                      <a:pt x="370821" y="2358"/>
                    </a:moveTo>
                    <a:cubicBezTo>
                      <a:pt x="355211" y="15852"/>
                      <a:pt x="213129" y="92316"/>
                      <a:pt x="151746" y="138883"/>
                    </a:cubicBezTo>
                    <a:cubicBezTo>
                      <a:pt x="90363" y="185450"/>
                      <a:pt x="17073" y="267735"/>
                      <a:pt x="2521" y="281758"/>
                    </a:cubicBezTo>
                    <a:cubicBezTo>
                      <a:pt x="-12031" y="295781"/>
                      <a:pt x="40092" y="249214"/>
                      <a:pt x="64433" y="223020"/>
                    </a:cubicBezTo>
                    <a:cubicBezTo>
                      <a:pt x="88774" y="196826"/>
                      <a:pt x="118409" y="152112"/>
                      <a:pt x="148571" y="124595"/>
                    </a:cubicBezTo>
                    <a:cubicBezTo>
                      <a:pt x="178733" y="97078"/>
                      <a:pt x="207573" y="79087"/>
                      <a:pt x="245408" y="57920"/>
                    </a:cubicBezTo>
                    <a:cubicBezTo>
                      <a:pt x="283243" y="36753"/>
                      <a:pt x="386431" y="-11136"/>
                      <a:pt x="370821" y="235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7" name="フリーフォーム: 図形 396">
                <a:extLst>
                  <a:ext uri="{FF2B5EF4-FFF2-40B4-BE49-F238E27FC236}">
                    <a16:creationId xmlns:a16="http://schemas.microsoft.com/office/drawing/2014/main" id="{4867590D-7E29-4E46-8E07-F9FA8850B5D2}"/>
                  </a:ext>
                </a:extLst>
              </p:cNvPr>
              <p:cNvSpPr/>
              <p:nvPr/>
            </p:nvSpPr>
            <p:spPr>
              <a:xfrm>
                <a:off x="2615166" y="10259807"/>
                <a:ext cx="911916" cy="379922"/>
              </a:xfrm>
              <a:custGeom>
                <a:avLst/>
                <a:gdLst>
                  <a:gd name="connsiteX0" fmla="*/ 910672 w 911916"/>
                  <a:gd name="connsiteY0" fmla="*/ 206 h 379922"/>
                  <a:gd name="connsiteX1" fmla="*/ 585234 w 911916"/>
                  <a:gd name="connsiteY1" fmla="*/ 22431 h 379922"/>
                  <a:gd name="connsiteX2" fmla="*/ 358222 w 911916"/>
                  <a:gd name="connsiteY2" fmla="*/ 79581 h 379922"/>
                  <a:gd name="connsiteX3" fmla="*/ 185184 w 911916"/>
                  <a:gd name="connsiteY3" fmla="*/ 163718 h 379922"/>
                  <a:gd name="connsiteX4" fmla="*/ 13734 w 911916"/>
                  <a:gd name="connsiteY4" fmla="*/ 370093 h 379922"/>
                  <a:gd name="connsiteX5" fmla="*/ 35959 w 911916"/>
                  <a:gd name="connsiteY5" fmla="*/ 322468 h 379922"/>
                  <a:gd name="connsiteX6" fmla="*/ 237572 w 911916"/>
                  <a:gd name="connsiteY6" fmla="*/ 109743 h 379922"/>
                  <a:gd name="connsiteX7" fmla="*/ 458234 w 911916"/>
                  <a:gd name="connsiteY7" fmla="*/ 33543 h 379922"/>
                  <a:gd name="connsiteX8" fmla="*/ 910672 w 911916"/>
                  <a:gd name="connsiteY8" fmla="*/ 206 h 379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11916" h="379922">
                    <a:moveTo>
                      <a:pt x="910672" y="206"/>
                    </a:moveTo>
                    <a:cubicBezTo>
                      <a:pt x="931839" y="-1646"/>
                      <a:pt x="677309" y="9202"/>
                      <a:pt x="585234" y="22431"/>
                    </a:cubicBezTo>
                    <a:cubicBezTo>
                      <a:pt x="493159" y="35660"/>
                      <a:pt x="424897" y="56033"/>
                      <a:pt x="358222" y="79581"/>
                    </a:cubicBezTo>
                    <a:cubicBezTo>
                      <a:pt x="291547" y="103129"/>
                      <a:pt x="242599" y="115299"/>
                      <a:pt x="185184" y="163718"/>
                    </a:cubicBezTo>
                    <a:cubicBezTo>
                      <a:pt x="127769" y="212137"/>
                      <a:pt x="38605" y="343635"/>
                      <a:pt x="13734" y="370093"/>
                    </a:cubicBezTo>
                    <a:cubicBezTo>
                      <a:pt x="-11137" y="396551"/>
                      <a:pt x="-1347" y="365860"/>
                      <a:pt x="35959" y="322468"/>
                    </a:cubicBezTo>
                    <a:cubicBezTo>
                      <a:pt x="73265" y="279076"/>
                      <a:pt x="167193" y="157897"/>
                      <a:pt x="237572" y="109743"/>
                    </a:cubicBezTo>
                    <a:cubicBezTo>
                      <a:pt x="307951" y="61589"/>
                      <a:pt x="350019" y="52858"/>
                      <a:pt x="458234" y="33543"/>
                    </a:cubicBezTo>
                    <a:cubicBezTo>
                      <a:pt x="566449" y="14228"/>
                      <a:pt x="889505" y="2058"/>
                      <a:pt x="910672" y="2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8" name="フリーフォーム: 図形 397">
                <a:extLst>
                  <a:ext uri="{FF2B5EF4-FFF2-40B4-BE49-F238E27FC236}">
                    <a16:creationId xmlns:a16="http://schemas.microsoft.com/office/drawing/2014/main" id="{5FCB3CB2-60C8-443D-AAF8-FBF93F5C61FD}"/>
                  </a:ext>
                </a:extLst>
              </p:cNvPr>
              <p:cNvSpPr/>
              <p:nvPr/>
            </p:nvSpPr>
            <p:spPr>
              <a:xfrm>
                <a:off x="3652652" y="9844996"/>
                <a:ext cx="534613" cy="356776"/>
              </a:xfrm>
              <a:custGeom>
                <a:avLst/>
                <a:gdLst>
                  <a:gd name="connsiteX0" fmla="*/ 533586 w 534613"/>
                  <a:gd name="connsiteY0" fmla="*/ 679 h 356776"/>
                  <a:gd name="connsiteX1" fmla="*/ 349436 w 534613"/>
                  <a:gd name="connsiteY1" fmla="*/ 216579 h 356776"/>
                  <a:gd name="connsiteX2" fmla="*/ 4948 w 534613"/>
                  <a:gd name="connsiteY2" fmla="*/ 354692 h 356776"/>
                  <a:gd name="connsiteX3" fmla="*/ 163698 w 534613"/>
                  <a:gd name="connsiteY3" fmla="*/ 289604 h 356776"/>
                  <a:gd name="connsiteX4" fmla="*/ 412936 w 534613"/>
                  <a:gd name="connsiteY4" fmla="*/ 153079 h 356776"/>
                  <a:gd name="connsiteX5" fmla="*/ 533586 w 534613"/>
                  <a:gd name="connsiteY5" fmla="*/ 679 h 356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4613" h="356776">
                    <a:moveTo>
                      <a:pt x="533586" y="679"/>
                    </a:moveTo>
                    <a:cubicBezTo>
                      <a:pt x="523003" y="11262"/>
                      <a:pt x="437542" y="157577"/>
                      <a:pt x="349436" y="216579"/>
                    </a:cubicBezTo>
                    <a:cubicBezTo>
                      <a:pt x="261330" y="275581"/>
                      <a:pt x="35904" y="342521"/>
                      <a:pt x="4948" y="354692"/>
                    </a:cubicBezTo>
                    <a:cubicBezTo>
                      <a:pt x="-26008" y="366863"/>
                      <a:pt x="95700" y="323206"/>
                      <a:pt x="163698" y="289604"/>
                    </a:cubicBezTo>
                    <a:cubicBezTo>
                      <a:pt x="231696" y="256002"/>
                      <a:pt x="354992" y="200175"/>
                      <a:pt x="412936" y="153079"/>
                    </a:cubicBezTo>
                    <a:cubicBezTo>
                      <a:pt x="470880" y="105983"/>
                      <a:pt x="544169" y="-9904"/>
                      <a:pt x="533586" y="6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9" name="フリーフォーム: 図形 398">
                <a:extLst>
                  <a:ext uri="{FF2B5EF4-FFF2-40B4-BE49-F238E27FC236}">
                    <a16:creationId xmlns:a16="http://schemas.microsoft.com/office/drawing/2014/main" id="{F6065E11-0923-4E83-ACD2-F991E23319D6}"/>
                  </a:ext>
                </a:extLst>
              </p:cNvPr>
              <p:cNvSpPr/>
              <p:nvPr/>
            </p:nvSpPr>
            <p:spPr>
              <a:xfrm>
                <a:off x="3615739" y="9877267"/>
                <a:ext cx="643574" cy="367358"/>
              </a:xfrm>
              <a:custGeom>
                <a:avLst/>
                <a:gdLst>
                  <a:gd name="connsiteX0" fmla="*/ 643524 w 643574"/>
                  <a:gd name="connsiteY0" fmla="*/ 158 h 367358"/>
                  <a:gd name="connsiteX1" fmla="*/ 460961 w 643574"/>
                  <a:gd name="connsiteY1" fmla="*/ 182721 h 367358"/>
                  <a:gd name="connsiteX2" fmla="*/ 270461 w 643574"/>
                  <a:gd name="connsiteY2" fmla="*/ 277971 h 367358"/>
                  <a:gd name="connsiteX3" fmla="*/ 145049 w 643574"/>
                  <a:gd name="connsiteY3" fmla="*/ 331946 h 367358"/>
                  <a:gd name="connsiteX4" fmla="*/ 586 w 643574"/>
                  <a:gd name="connsiteY4" fmla="*/ 366871 h 367358"/>
                  <a:gd name="connsiteX5" fmla="*/ 202199 w 643574"/>
                  <a:gd name="connsiteY5" fmla="*/ 306546 h 367358"/>
                  <a:gd name="connsiteX6" fmla="*/ 443499 w 643574"/>
                  <a:gd name="connsiteY6" fmla="*/ 216058 h 367358"/>
                  <a:gd name="connsiteX7" fmla="*/ 643524 w 643574"/>
                  <a:gd name="connsiteY7" fmla="*/ 158 h 367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3574" h="367358">
                    <a:moveTo>
                      <a:pt x="643524" y="158"/>
                    </a:moveTo>
                    <a:cubicBezTo>
                      <a:pt x="646434" y="-5398"/>
                      <a:pt x="523138" y="136419"/>
                      <a:pt x="460961" y="182721"/>
                    </a:cubicBezTo>
                    <a:cubicBezTo>
                      <a:pt x="398784" y="229023"/>
                      <a:pt x="323113" y="253100"/>
                      <a:pt x="270461" y="277971"/>
                    </a:cubicBezTo>
                    <a:cubicBezTo>
                      <a:pt x="217809" y="302842"/>
                      <a:pt x="190028" y="317129"/>
                      <a:pt x="145049" y="331946"/>
                    </a:cubicBezTo>
                    <a:cubicBezTo>
                      <a:pt x="100070" y="346763"/>
                      <a:pt x="-8939" y="371104"/>
                      <a:pt x="586" y="366871"/>
                    </a:cubicBezTo>
                    <a:cubicBezTo>
                      <a:pt x="10111" y="362638"/>
                      <a:pt x="128380" y="331681"/>
                      <a:pt x="202199" y="306546"/>
                    </a:cubicBezTo>
                    <a:cubicBezTo>
                      <a:pt x="276018" y="281411"/>
                      <a:pt x="370210" y="264741"/>
                      <a:pt x="443499" y="216058"/>
                    </a:cubicBezTo>
                    <a:cubicBezTo>
                      <a:pt x="516788" y="167375"/>
                      <a:pt x="640614" y="5714"/>
                      <a:pt x="643524" y="15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0" name="フリーフォーム: 図形 399">
                <a:extLst>
                  <a:ext uri="{FF2B5EF4-FFF2-40B4-BE49-F238E27FC236}">
                    <a16:creationId xmlns:a16="http://schemas.microsoft.com/office/drawing/2014/main" id="{001CEF2F-0D36-44CB-B1B4-CA3B6448DB7A}"/>
                  </a:ext>
                </a:extLst>
              </p:cNvPr>
              <p:cNvSpPr/>
              <p:nvPr/>
            </p:nvSpPr>
            <p:spPr>
              <a:xfrm>
                <a:off x="4098441" y="9412191"/>
                <a:ext cx="208266" cy="488494"/>
              </a:xfrm>
              <a:custGeom>
                <a:avLst/>
                <a:gdLst>
                  <a:gd name="connsiteX0" fmla="*/ 484 w 208266"/>
                  <a:gd name="connsiteY0" fmla="*/ 1684 h 488494"/>
                  <a:gd name="connsiteX1" fmla="*/ 129072 w 208266"/>
                  <a:gd name="connsiteY1" fmla="*/ 155672 h 488494"/>
                  <a:gd name="connsiteX2" fmla="*/ 179872 w 208266"/>
                  <a:gd name="connsiteY2" fmla="*/ 273147 h 488494"/>
                  <a:gd name="connsiteX3" fmla="*/ 184634 w 208266"/>
                  <a:gd name="connsiteY3" fmla="*/ 374747 h 488494"/>
                  <a:gd name="connsiteX4" fmla="*/ 148122 w 208266"/>
                  <a:gd name="connsiteY4" fmla="*/ 487459 h 488494"/>
                  <a:gd name="connsiteX5" fmla="*/ 171934 w 208266"/>
                  <a:gd name="connsiteY5" fmla="*/ 420784 h 488494"/>
                  <a:gd name="connsiteX6" fmla="*/ 205272 w 208266"/>
                  <a:gd name="connsiteY6" fmla="*/ 258859 h 488494"/>
                  <a:gd name="connsiteX7" fmla="*/ 89384 w 208266"/>
                  <a:gd name="connsiteY7" fmla="*/ 84234 h 488494"/>
                  <a:gd name="connsiteX8" fmla="*/ 484 w 208266"/>
                  <a:gd name="connsiteY8" fmla="*/ 1684 h 488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8266" h="488494">
                    <a:moveTo>
                      <a:pt x="484" y="1684"/>
                    </a:moveTo>
                    <a:cubicBezTo>
                      <a:pt x="7099" y="13590"/>
                      <a:pt x="99174" y="110428"/>
                      <a:pt x="129072" y="155672"/>
                    </a:cubicBezTo>
                    <a:cubicBezTo>
                      <a:pt x="158970" y="200916"/>
                      <a:pt x="170612" y="236635"/>
                      <a:pt x="179872" y="273147"/>
                    </a:cubicBezTo>
                    <a:cubicBezTo>
                      <a:pt x="189132" y="309659"/>
                      <a:pt x="189926" y="339028"/>
                      <a:pt x="184634" y="374747"/>
                    </a:cubicBezTo>
                    <a:cubicBezTo>
                      <a:pt x="179342" y="410466"/>
                      <a:pt x="150239" y="479786"/>
                      <a:pt x="148122" y="487459"/>
                    </a:cubicBezTo>
                    <a:cubicBezTo>
                      <a:pt x="146005" y="495132"/>
                      <a:pt x="162409" y="458884"/>
                      <a:pt x="171934" y="420784"/>
                    </a:cubicBezTo>
                    <a:cubicBezTo>
                      <a:pt x="181459" y="382684"/>
                      <a:pt x="219030" y="314951"/>
                      <a:pt x="205272" y="258859"/>
                    </a:cubicBezTo>
                    <a:cubicBezTo>
                      <a:pt x="191514" y="202767"/>
                      <a:pt x="122192" y="124980"/>
                      <a:pt x="89384" y="84234"/>
                    </a:cubicBezTo>
                    <a:cubicBezTo>
                      <a:pt x="56576" y="43488"/>
                      <a:pt x="-6131" y="-10222"/>
                      <a:pt x="484" y="168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1" name="フリーフォーム: 図形 400">
                <a:extLst>
                  <a:ext uri="{FF2B5EF4-FFF2-40B4-BE49-F238E27FC236}">
                    <a16:creationId xmlns:a16="http://schemas.microsoft.com/office/drawing/2014/main" id="{2A86DE7A-8579-4886-903E-97E7BD191E34}"/>
                  </a:ext>
                </a:extLst>
              </p:cNvPr>
              <p:cNvSpPr/>
              <p:nvPr/>
            </p:nvSpPr>
            <p:spPr>
              <a:xfrm>
                <a:off x="4044790" y="9459913"/>
                <a:ext cx="167601" cy="237224"/>
              </a:xfrm>
              <a:custGeom>
                <a:avLst/>
                <a:gdLst>
                  <a:gd name="connsiteX0" fmla="*/ 160 w 167601"/>
                  <a:gd name="connsiteY0" fmla="*/ 0 h 237224"/>
                  <a:gd name="connsiteX1" fmla="*/ 114460 w 167601"/>
                  <a:gd name="connsiteY1" fmla="*/ 114300 h 237224"/>
                  <a:gd name="connsiteX2" fmla="*/ 165260 w 167601"/>
                  <a:gd name="connsiteY2" fmla="*/ 234950 h 237224"/>
                  <a:gd name="connsiteX3" fmla="*/ 157323 w 167601"/>
                  <a:gd name="connsiteY3" fmla="*/ 187325 h 237224"/>
                  <a:gd name="connsiteX4" fmla="*/ 141448 w 167601"/>
                  <a:gd name="connsiteY4" fmla="*/ 114300 h 237224"/>
                  <a:gd name="connsiteX5" fmla="*/ 160 w 167601"/>
                  <a:gd name="connsiteY5" fmla="*/ 0 h 237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7601" h="237224">
                    <a:moveTo>
                      <a:pt x="160" y="0"/>
                    </a:moveTo>
                    <a:cubicBezTo>
                      <a:pt x="-4338" y="0"/>
                      <a:pt x="86943" y="75142"/>
                      <a:pt x="114460" y="114300"/>
                    </a:cubicBezTo>
                    <a:cubicBezTo>
                      <a:pt x="141977" y="153458"/>
                      <a:pt x="158116" y="222779"/>
                      <a:pt x="165260" y="234950"/>
                    </a:cubicBezTo>
                    <a:cubicBezTo>
                      <a:pt x="172404" y="247121"/>
                      <a:pt x="161292" y="207433"/>
                      <a:pt x="157323" y="187325"/>
                    </a:cubicBezTo>
                    <a:cubicBezTo>
                      <a:pt x="153354" y="167217"/>
                      <a:pt x="166583" y="144992"/>
                      <a:pt x="141448" y="114300"/>
                    </a:cubicBezTo>
                    <a:cubicBezTo>
                      <a:pt x="116313" y="83608"/>
                      <a:pt x="4658" y="0"/>
                      <a:pt x="16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2" name="フリーフォーム: 図形 401">
                <a:extLst>
                  <a:ext uri="{FF2B5EF4-FFF2-40B4-BE49-F238E27FC236}">
                    <a16:creationId xmlns:a16="http://schemas.microsoft.com/office/drawing/2014/main" id="{4A910CD5-8F7D-4370-A3E7-21DBB4342775}"/>
                  </a:ext>
                </a:extLst>
              </p:cNvPr>
              <p:cNvSpPr/>
              <p:nvPr/>
            </p:nvSpPr>
            <p:spPr>
              <a:xfrm>
                <a:off x="3936497" y="8980707"/>
                <a:ext cx="127991" cy="406974"/>
              </a:xfrm>
              <a:custGeom>
                <a:avLst/>
                <a:gdLst>
                  <a:gd name="connsiteX0" fmla="*/ 67178 w 127991"/>
                  <a:gd name="connsiteY0" fmla="*/ 1368 h 406974"/>
                  <a:gd name="connsiteX1" fmla="*/ 16378 w 127991"/>
                  <a:gd name="connsiteY1" fmla="*/ 126781 h 406974"/>
                  <a:gd name="connsiteX2" fmla="*/ 16378 w 127991"/>
                  <a:gd name="connsiteY2" fmla="*/ 207743 h 406974"/>
                  <a:gd name="connsiteX3" fmla="*/ 65591 w 127991"/>
                  <a:gd name="connsiteY3" fmla="*/ 322043 h 406974"/>
                  <a:gd name="connsiteX4" fmla="*/ 127503 w 127991"/>
                  <a:gd name="connsiteY4" fmla="*/ 406181 h 406974"/>
                  <a:gd name="connsiteX5" fmla="*/ 89403 w 127991"/>
                  <a:gd name="connsiteY5" fmla="*/ 355381 h 406974"/>
                  <a:gd name="connsiteX6" fmla="*/ 503 w 127991"/>
                  <a:gd name="connsiteY6" fmla="*/ 214093 h 406974"/>
                  <a:gd name="connsiteX7" fmla="*/ 67178 w 127991"/>
                  <a:gd name="connsiteY7" fmla="*/ 1368 h 406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991" h="406974">
                    <a:moveTo>
                      <a:pt x="67178" y="1368"/>
                    </a:moveTo>
                    <a:cubicBezTo>
                      <a:pt x="69824" y="-13184"/>
                      <a:pt x="24845" y="92385"/>
                      <a:pt x="16378" y="126781"/>
                    </a:cubicBezTo>
                    <a:cubicBezTo>
                      <a:pt x="7911" y="161177"/>
                      <a:pt x="8176" y="175199"/>
                      <a:pt x="16378" y="207743"/>
                    </a:cubicBezTo>
                    <a:cubicBezTo>
                      <a:pt x="24580" y="240287"/>
                      <a:pt x="47070" y="288970"/>
                      <a:pt x="65591" y="322043"/>
                    </a:cubicBezTo>
                    <a:cubicBezTo>
                      <a:pt x="84112" y="355116"/>
                      <a:pt x="123534" y="400625"/>
                      <a:pt x="127503" y="406181"/>
                    </a:cubicBezTo>
                    <a:cubicBezTo>
                      <a:pt x="131472" y="411737"/>
                      <a:pt x="110570" y="387396"/>
                      <a:pt x="89403" y="355381"/>
                    </a:cubicBezTo>
                    <a:cubicBezTo>
                      <a:pt x="68236" y="323366"/>
                      <a:pt x="7647" y="274418"/>
                      <a:pt x="503" y="214093"/>
                    </a:cubicBezTo>
                    <a:cubicBezTo>
                      <a:pt x="-6641" y="153768"/>
                      <a:pt x="64532" y="15920"/>
                      <a:pt x="67178" y="13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3" name="フリーフォーム: 図形 402">
                <a:extLst>
                  <a:ext uri="{FF2B5EF4-FFF2-40B4-BE49-F238E27FC236}">
                    <a16:creationId xmlns:a16="http://schemas.microsoft.com/office/drawing/2014/main" id="{1190A57A-D1F6-4F97-A937-F08051F323EB}"/>
                  </a:ext>
                </a:extLst>
              </p:cNvPr>
              <p:cNvSpPr/>
              <p:nvPr/>
            </p:nvSpPr>
            <p:spPr>
              <a:xfrm>
                <a:off x="3888383" y="8715639"/>
                <a:ext cx="583834" cy="268233"/>
              </a:xfrm>
              <a:custGeom>
                <a:avLst/>
                <a:gdLst>
                  <a:gd name="connsiteX0" fmla="*/ 992 w 583834"/>
                  <a:gd name="connsiteY0" fmla="*/ 268024 h 268233"/>
                  <a:gd name="connsiteX1" fmla="*/ 561380 w 583834"/>
                  <a:gd name="connsiteY1" fmla="*/ 14024 h 268233"/>
                  <a:gd name="connsiteX2" fmla="*/ 428030 w 583834"/>
                  <a:gd name="connsiteY2" fmla="*/ 56886 h 268233"/>
                  <a:gd name="connsiteX3" fmla="*/ 992 w 583834"/>
                  <a:gd name="connsiteY3" fmla="*/ 268024 h 268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3834" h="268233">
                    <a:moveTo>
                      <a:pt x="992" y="268024"/>
                    </a:moveTo>
                    <a:cubicBezTo>
                      <a:pt x="23217" y="260880"/>
                      <a:pt x="490207" y="49214"/>
                      <a:pt x="561380" y="14024"/>
                    </a:cubicBezTo>
                    <a:cubicBezTo>
                      <a:pt x="632553" y="-21166"/>
                      <a:pt x="519840" y="16140"/>
                      <a:pt x="428030" y="56886"/>
                    </a:cubicBezTo>
                    <a:cubicBezTo>
                      <a:pt x="336220" y="97632"/>
                      <a:pt x="-21233" y="275168"/>
                      <a:pt x="992" y="2680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4" name="フリーフォーム: 図形 403">
                <a:extLst>
                  <a:ext uri="{FF2B5EF4-FFF2-40B4-BE49-F238E27FC236}">
                    <a16:creationId xmlns:a16="http://schemas.microsoft.com/office/drawing/2014/main" id="{CB15774B-2A8E-4C7D-AF78-D2ABC0546C42}"/>
                  </a:ext>
                </a:extLst>
              </p:cNvPr>
              <p:cNvSpPr/>
              <p:nvPr/>
            </p:nvSpPr>
            <p:spPr>
              <a:xfrm>
                <a:off x="3865563" y="8451979"/>
                <a:ext cx="1067433" cy="509459"/>
              </a:xfrm>
              <a:custGeom>
                <a:avLst/>
                <a:gdLst>
                  <a:gd name="connsiteX0" fmla="*/ 0 w 1067433"/>
                  <a:gd name="connsiteY0" fmla="*/ 509459 h 509459"/>
                  <a:gd name="connsiteX1" fmla="*/ 252412 w 1067433"/>
                  <a:gd name="connsiteY1" fmla="*/ 388809 h 509459"/>
                  <a:gd name="connsiteX2" fmla="*/ 823912 w 1067433"/>
                  <a:gd name="connsiteY2" fmla="*/ 131634 h 509459"/>
                  <a:gd name="connsiteX3" fmla="*/ 1062037 w 1067433"/>
                  <a:gd name="connsiteY3" fmla="*/ 3046 h 509459"/>
                  <a:gd name="connsiteX4" fmla="*/ 979487 w 1067433"/>
                  <a:gd name="connsiteY4" fmla="*/ 44321 h 509459"/>
                  <a:gd name="connsiteX5" fmla="*/ 855662 w 1067433"/>
                  <a:gd name="connsiteY5" fmla="*/ 88771 h 509459"/>
                  <a:gd name="connsiteX6" fmla="*/ 544512 w 1067433"/>
                  <a:gd name="connsiteY6" fmla="*/ 220534 h 509459"/>
                  <a:gd name="connsiteX7" fmla="*/ 0 w 1067433"/>
                  <a:gd name="connsiteY7" fmla="*/ 509459 h 509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67433" h="509459">
                    <a:moveTo>
                      <a:pt x="0" y="509459"/>
                    </a:moveTo>
                    <a:cubicBezTo>
                      <a:pt x="57546" y="480619"/>
                      <a:pt x="252412" y="388809"/>
                      <a:pt x="252412" y="388809"/>
                    </a:cubicBezTo>
                    <a:lnTo>
                      <a:pt x="823912" y="131634"/>
                    </a:lnTo>
                    <a:cubicBezTo>
                      <a:pt x="958850" y="67340"/>
                      <a:pt x="1036108" y="17598"/>
                      <a:pt x="1062037" y="3046"/>
                    </a:cubicBezTo>
                    <a:cubicBezTo>
                      <a:pt x="1087966" y="-11506"/>
                      <a:pt x="1013883" y="30033"/>
                      <a:pt x="979487" y="44321"/>
                    </a:cubicBezTo>
                    <a:cubicBezTo>
                      <a:pt x="945091" y="58608"/>
                      <a:pt x="928158" y="59402"/>
                      <a:pt x="855662" y="88771"/>
                    </a:cubicBezTo>
                    <a:cubicBezTo>
                      <a:pt x="783166" y="118140"/>
                      <a:pt x="685006" y="151478"/>
                      <a:pt x="544512" y="220534"/>
                    </a:cubicBezTo>
                    <a:cubicBezTo>
                      <a:pt x="404018" y="289590"/>
                      <a:pt x="208359" y="396349"/>
                      <a:pt x="0" y="5094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5" name="フリーフォーム: 図形 404">
                <a:extLst>
                  <a:ext uri="{FF2B5EF4-FFF2-40B4-BE49-F238E27FC236}">
                    <a16:creationId xmlns:a16="http://schemas.microsoft.com/office/drawing/2014/main" id="{C58A2B67-F6CD-45BE-B044-D943B817C19C}"/>
                  </a:ext>
                </a:extLst>
              </p:cNvPr>
              <p:cNvSpPr/>
              <p:nvPr/>
            </p:nvSpPr>
            <p:spPr>
              <a:xfrm>
                <a:off x="4900396" y="7786688"/>
                <a:ext cx="1376579" cy="677101"/>
              </a:xfrm>
              <a:custGeom>
                <a:avLst/>
                <a:gdLst>
                  <a:gd name="connsiteX0" fmla="*/ 1376579 w 1376579"/>
                  <a:gd name="connsiteY0" fmla="*/ 0 h 677101"/>
                  <a:gd name="connsiteX1" fmla="*/ 1095592 w 1376579"/>
                  <a:gd name="connsiteY1" fmla="*/ 128587 h 677101"/>
                  <a:gd name="connsiteX2" fmla="*/ 51017 w 1376579"/>
                  <a:gd name="connsiteY2" fmla="*/ 647700 h 677101"/>
                  <a:gd name="connsiteX3" fmla="*/ 212942 w 1376579"/>
                  <a:gd name="connsiteY3" fmla="*/ 581025 h 677101"/>
                  <a:gd name="connsiteX4" fmla="*/ 659029 w 1376579"/>
                  <a:gd name="connsiteY4" fmla="*/ 317500 h 677101"/>
                  <a:gd name="connsiteX5" fmla="*/ 1376579 w 1376579"/>
                  <a:gd name="connsiteY5" fmla="*/ 0 h 677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6579" h="677101">
                    <a:moveTo>
                      <a:pt x="1376579" y="0"/>
                    </a:moveTo>
                    <a:lnTo>
                      <a:pt x="1095592" y="128587"/>
                    </a:lnTo>
                    <a:lnTo>
                      <a:pt x="51017" y="647700"/>
                    </a:lnTo>
                    <a:cubicBezTo>
                      <a:pt x="-96091" y="723106"/>
                      <a:pt x="111607" y="636058"/>
                      <a:pt x="212942" y="581025"/>
                    </a:cubicBezTo>
                    <a:cubicBezTo>
                      <a:pt x="314277" y="525992"/>
                      <a:pt x="469852" y="414867"/>
                      <a:pt x="659029" y="317500"/>
                    </a:cubicBezTo>
                    <a:cubicBezTo>
                      <a:pt x="848206" y="220133"/>
                      <a:pt x="1098105" y="108479"/>
                      <a:pt x="137657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6" name="フリーフォーム: 図形 405">
                <a:extLst>
                  <a:ext uri="{FF2B5EF4-FFF2-40B4-BE49-F238E27FC236}">
                    <a16:creationId xmlns:a16="http://schemas.microsoft.com/office/drawing/2014/main" id="{ADA4253D-B14D-4C3B-BF83-53C94020C1F9}"/>
                  </a:ext>
                </a:extLst>
              </p:cNvPr>
              <p:cNvSpPr/>
              <p:nvPr/>
            </p:nvSpPr>
            <p:spPr>
              <a:xfrm>
                <a:off x="6278202" y="7328136"/>
                <a:ext cx="852610" cy="432627"/>
              </a:xfrm>
              <a:custGeom>
                <a:avLst/>
                <a:gdLst>
                  <a:gd name="connsiteX0" fmla="*/ 3536 w 852610"/>
                  <a:gd name="connsiteY0" fmla="*/ 431564 h 432627"/>
                  <a:gd name="connsiteX1" fmla="*/ 265473 w 852610"/>
                  <a:gd name="connsiteY1" fmla="*/ 302977 h 432627"/>
                  <a:gd name="connsiteX2" fmla="*/ 438511 w 852610"/>
                  <a:gd name="connsiteY2" fmla="*/ 212489 h 432627"/>
                  <a:gd name="connsiteX3" fmla="*/ 836973 w 852610"/>
                  <a:gd name="connsiteY3" fmla="*/ 10877 h 432627"/>
                  <a:gd name="connsiteX4" fmla="*/ 744898 w 852610"/>
                  <a:gd name="connsiteY4" fmla="*/ 42627 h 432627"/>
                  <a:gd name="connsiteX5" fmla="*/ 490898 w 852610"/>
                  <a:gd name="connsiteY5" fmla="*/ 174389 h 432627"/>
                  <a:gd name="connsiteX6" fmla="*/ 141648 w 852610"/>
                  <a:gd name="connsiteY6" fmla="*/ 352189 h 432627"/>
                  <a:gd name="connsiteX7" fmla="*/ 3536 w 852610"/>
                  <a:gd name="connsiteY7" fmla="*/ 431564 h 432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2610" h="432627">
                    <a:moveTo>
                      <a:pt x="3536" y="431564"/>
                    </a:moveTo>
                    <a:cubicBezTo>
                      <a:pt x="24173" y="423362"/>
                      <a:pt x="192977" y="339489"/>
                      <a:pt x="265473" y="302977"/>
                    </a:cubicBezTo>
                    <a:cubicBezTo>
                      <a:pt x="337969" y="266465"/>
                      <a:pt x="438511" y="212489"/>
                      <a:pt x="438511" y="212489"/>
                    </a:cubicBezTo>
                    <a:lnTo>
                      <a:pt x="836973" y="10877"/>
                    </a:lnTo>
                    <a:cubicBezTo>
                      <a:pt x="888038" y="-17433"/>
                      <a:pt x="802577" y="15375"/>
                      <a:pt x="744898" y="42627"/>
                    </a:cubicBezTo>
                    <a:cubicBezTo>
                      <a:pt x="687219" y="69879"/>
                      <a:pt x="490898" y="174389"/>
                      <a:pt x="490898" y="174389"/>
                    </a:cubicBezTo>
                    <a:cubicBezTo>
                      <a:pt x="390356" y="225983"/>
                      <a:pt x="227638" y="305093"/>
                      <a:pt x="141648" y="352189"/>
                    </a:cubicBezTo>
                    <a:cubicBezTo>
                      <a:pt x="55658" y="399285"/>
                      <a:pt x="-17101" y="439766"/>
                      <a:pt x="3536" y="43156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7" name="フリーフォーム: 図形 406">
                <a:extLst>
                  <a:ext uri="{FF2B5EF4-FFF2-40B4-BE49-F238E27FC236}">
                    <a16:creationId xmlns:a16="http://schemas.microsoft.com/office/drawing/2014/main" id="{A6D43A05-F8B9-41E2-9195-8BD49E4B98E7}"/>
                  </a:ext>
                </a:extLst>
              </p:cNvPr>
              <p:cNvSpPr/>
              <p:nvPr/>
            </p:nvSpPr>
            <p:spPr>
              <a:xfrm>
                <a:off x="6263810" y="7512527"/>
                <a:ext cx="537239" cy="295696"/>
              </a:xfrm>
              <a:custGeom>
                <a:avLst/>
                <a:gdLst>
                  <a:gd name="connsiteX0" fmla="*/ 6815 w 537239"/>
                  <a:gd name="connsiteY0" fmla="*/ 290036 h 295696"/>
                  <a:gd name="connsiteX1" fmla="*/ 194140 w 537239"/>
                  <a:gd name="connsiteY1" fmla="*/ 199548 h 295696"/>
                  <a:gd name="connsiteX2" fmla="*/ 522753 w 537239"/>
                  <a:gd name="connsiteY2" fmla="*/ 13811 h 295696"/>
                  <a:gd name="connsiteX3" fmla="*/ 430678 w 537239"/>
                  <a:gd name="connsiteY3" fmla="*/ 42386 h 295696"/>
                  <a:gd name="connsiteX4" fmla="*/ 6815 w 537239"/>
                  <a:gd name="connsiteY4" fmla="*/ 290036 h 295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7239" h="295696">
                    <a:moveTo>
                      <a:pt x="6815" y="290036"/>
                    </a:moveTo>
                    <a:cubicBezTo>
                      <a:pt x="-32608" y="316230"/>
                      <a:pt x="108150" y="245585"/>
                      <a:pt x="194140" y="199548"/>
                    </a:cubicBezTo>
                    <a:cubicBezTo>
                      <a:pt x="280130" y="153511"/>
                      <a:pt x="483330" y="40005"/>
                      <a:pt x="522753" y="13811"/>
                    </a:cubicBezTo>
                    <a:cubicBezTo>
                      <a:pt x="562176" y="-12383"/>
                      <a:pt x="517726" y="-477"/>
                      <a:pt x="430678" y="42386"/>
                    </a:cubicBezTo>
                    <a:cubicBezTo>
                      <a:pt x="343630" y="85248"/>
                      <a:pt x="46238" y="263842"/>
                      <a:pt x="6815" y="2900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8" name="フリーフォーム: 図形 407">
                <a:extLst>
                  <a:ext uri="{FF2B5EF4-FFF2-40B4-BE49-F238E27FC236}">
                    <a16:creationId xmlns:a16="http://schemas.microsoft.com/office/drawing/2014/main" id="{0273B89A-1F1E-4718-8D6D-79ACF6562C5B}"/>
                  </a:ext>
                </a:extLst>
              </p:cNvPr>
              <p:cNvSpPr/>
              <p:nvPr/>
            </p:nvSpPr>
            <p:spPr>
              <a:xfrm>
                <a:off x="7723121" y="6946013"/>
                <a:ext cx="356089" cy="97802"/>
              </a:xfrm>
              <a:custGeom>
                <a:avLst/>
                <a:gdLst>
                  <a:gd name="connsiteX0" fmla="*/ 67 w 356089"/>
                  <a:gd name="connsiteY0" fmla="*/ 97725 h 97802"/>
                  <a:gd name="connsiteX1" fmla="*/ 177867 w 356089"/>
                  <a:gd name="connsiteY1" fmla="*/ 21525 h 97802"/>
                  <a:gd name="connsiteX2" fmla="*/ 314392 w 356089"/>
                  <a:gd name="connsiteY2" fmla="*/ 18350 h 97802"/>
                  <a:gd name="connsiteX3" fmla="*/ 355667 w 356089"/>
                  <a:gd name="connsiteY3" fmla="*/ 24700 h 97802"/>
                  <a:gd name="connsiteX4" fmla="*/ 295342 w 356089"/>
                  <a:gd name="connsiteY4" fmla="*/ 8825 h 97802"/>
                  <a:gd name="connsiteX5" fmla="*/ 198504 w 356089"/>
                  <a:gd name="connsiteY5" fmla="*/ 5650 h 97802"/>
                  <a:gd name="connsiteX6" fmla="*/ 67 w 356089"/>
                  <a:gd name="connsiteY6" fmla="*/ 97725 h 97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6089" h="97802">
                    <a:moveTo>
                      <a:pt x="67" y="97725"/>
                    </a:moveTo>
                    <a:cubicBezTo>
                      <a:pt x="-3373" y="100371"/>
                      <a:pt x="125480" y="34754"/>
                      <a:pt x="177867" y="21525"/>
                    </a:cubicBezTo>
                    <a:cubicBezTo>
                      <a:pt x="230255" y="8296"/>
                      <a:pt x="284759" y="17821"/>
                      <a:pt x="314392" y="18350"/>
                    </a:cubicBezTo>
                    <a:cubicBezTo>
                      <a:pt x="344025" y="18879"/>
                      <a:pt x="358842" y="26287"/>
                      <a:pt x="355667" y="24700"/>
                    </a:cubicBezTo>
                    <a:cubicBezTo>
                      <a:pt x="352492" y="23113"/>
                      <a:pt x="321536" y="12000"/>
                      <a:pt x="295342" y="8825"/>
                    </a:cubicBezTo>
                    <a:cubicBezTo>
                      <a:pt x="269148" y="5650"/>
                      <a:pt x="244806" y="-7314"/>
                      <a:pt x="198504" y="5650"/>
                    </a:cubicBezTo>
                    <a:cubicBezTo>
                      <a:pt x="152202" y="18614"/>
                      <a:pt x="3507" y="95079"/>
                      <a:pt x="67" y="977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9" name="フリーフォーム: 図形 408">
                <a:extLst>
                  <a:ext uri="{FF2B5EF4-FFF2-40B4-BE49-F238E27FC236}">
                    <a16:creationId xmlns:a16="http://schemas.microsoft.com/office/drawing/2014/main" id="{79D83ED4-213F-4664-81A9-94FA53013BCD}"/>
                  </a:ext>
                </a:extLst>
              </p:cNvPr>
              <p:cNvSpPr/>
              <p:nvPr/>
            </p:nvSpPr>
            <p:spPr>
              <a:xfrm>
                <a:off x="8054693" y="6964064"/>
                <a:ext cx="208066" cy="147044"/>
              </a:xfrm>
              <a:custGeom>
                <a:avLst/>
                <a:gdLst>
                  <a:gd name="connsiteX0" fmla="*/ 55845 w 208066"/>
                  <a:gd name="connsiteY0" fmla="*/ 9824 h 147044"/>
                  <a:gd name="connsiteX1" fmla="*/ 130457 w 208066"/>
                  <a:gd name="connsiteY1" fmla="*/ 49511 h 147044"/>
                  <a:gd name="connsiteX2" fmla="*/ 206657 w 208066"/>
                  <a:gd name="connsiteY2" fmla="*/ 146349 h 147044"/>
                  <a:gd name="connsiteX3" fmla="*/ 178082 w 208066"/>
                  <a:gd name="connsiteY3" fmla="*/ 90786 h 147044"/>
                  <a:gd name="connsiteX4" fmla="*/ 154270 w 208066"/>
                  <a:gd name="connsiteY4" fmla="*/ 47924 h 147044"/>
                  <a:gd name="connsiteX5" fmla="*/ 3457 w 208066"/>
                  <a:gd name="connsiteY5" fmla="*/ 3474 h 147044"/>
                  <a:gd name="connsiteX6" fmla="*/ 55845 w 208066"/>
                  <a:gd name="connsiteY6" fmla="*/ 9824 h 147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8066" h="147044">
                    <a:moveTo>
                      <a:pt x="55845" y="9824"/>
                    </a:moveTo>
                    <a:cubicBezTo>
                      <a:pt x="77012" y="17497"/>
                      <a:pt x="105322" y="26757"/>
                      <a:pt x="130457" y="49511"/>
                    </a:cubicBezTo>
                    <a:cubicBezTo>
                      <a:pt x="155592" y="72265"/>
                      <a:pt x="198719" y="139470"/>
                      <a:pt x="206657" y="146349"/>
                    </a:cubicBezTo>
                    <a:cubicBezTo>
                      <a:pt x="214595" y="153228"/>
                      <a:pt x="186813" y="107190"/>
                      <a:pt x="178082" y="90786"/>
                    </a:cubicBezTo>
                    <a:cubicBezTo>
                      <a:pt x="169351" y="74382"/>
                      <a:pt x="183374" y="62476"/>
                      <a:pt x="154270" y="47924"/>
                    </a:cubicBezTo>
                    <a:cubicBezTo>
                      <a:pt x="125166" y="33372"/>
                      <a:pt x="20126" y="11147"/>
                      <a:pt x="3457" y="3474"/>
                    </a:cubicBezTo>
                    <a:cubicBezTo>
                      <a:pt x="-13212" y="-4199"/>
                      <a:pt x="34678" y="2151"/>
                      <a:pt x="55845" y="98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0" name="フリーフォーム: 図形 409">
                <a:extLst>
                  <a:ext uri="{FF2B5EF4-FFF2-40B4-BE49-F238E27FC236}">
                    <a16:creationId xmlns:a16="http://schemas.microsoft.com/office/drawing/2014/main" id="{B44F15B6-2D4E-4923-A3F8-319A078FA936}"/>
                  </a:ext>
                </a:extLst>
              </p:cNvPr>
              <p:cNvSpPr/>
              <p:nvPr/>
            </p:nvSpPr>
            <p:spPr>
              <a:xfrm>
                <a:off x="7918435" y="6957757"/>
                <a:ext cx="272899" cy="78066"/>
              </a:xfrm>
              <a:custGeom>
                <a:avLst/>
                <a:gdLst>
                  <a:gd name="connsiteX0" fmla="*/ 15 w 272899"/>
                  <a:gd name="connsiteY0" fmla="*/ 24068 h 78066"/>
                  <a:gd name="connsiteX1" fmla="*/ 163528 w 272899"/>
                  <a:gd name="connsiteY1" fmla="*/ 24068 h 78066"/>
                  <a:gd name="connsiteX2" fmla="*/ 271478 w 272899"/>
                  <a:gd name="connsiteY2" fmla="*/ 78043 h 78066"/>
                  <a:gd name="connsiteX3" fmla="*/ 220678 w 272899"/>
                  <a:gd name="connsiteY3" fmla="*/ 30418 h 78066"/>
                  <a:gd name="connsiteX4" fmla="*/ 154003 w 272899"/>
                  <a:gd name="connsiteY4" fmla="*/ 256 h 78066"/>
                  <a:gd name="connsiteX5" fmla="*/ 15 w 272899"/>
                  <a:gd name="connsiteY5" fmla="*/ 24068 h 78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2899" h="78066">
                    <a:moveTo>
                      <a:pt x="15" y="24068"/>
                    </a:moveTo>
                    <a:cubicBezTo>
                      <a:pt x="1602" y="28037"/>
                      <a:pt x="118284" y="15072"/>
                      <a:pt x="163528" y="24068"/>
                    </a:cubicBezTo>
                    <a:cubicBezTo>
                      <a:pt x="208772" y="33064"/>
                      <a:pt x="261953" y="76985"/>
                      <a:pt x="271478" y="78043"/>
                    </a:cubicBezTo>
                    <a:cubicBezTo>
                      <a:pt x="281003" y="79101"/>
                      <a:pt x="240257" y="43382"/>
                      <a:pt x="220678" y="30418"/>
                    </a:cubicBezTo>
                    <a:cubicBezTo>
                      <a:pt x="201099" y="17454"/>
                      <a:pt x="191045" y="3166"/>
                      <a:pt x="154003" y="256"/>
                    </a:cubicBezTo>
                    <a:cubicBezTo>
                      <a:pt x="116961" y="-2654"/>
                      <a:pt x="-1572" y="20099"/>
                      <a:pt x="15" y="240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1" name="フリーフォーム: 図形 410">
                <a:extLst>
                  <a:ext uri="{FF2B5EF4-FFF2-40B4-BE49-F238E27FC236}">
                    <a16:creationId xmlns:a16="http://schemas.microsoft.com/office/drawing/2014/main" id="{A750DE6D-B89E-434A-981A-E9CA346387F4}"/>
                  </a:ext>
                </a:extLst>
              </p:cNvPr>
              <p:cNvSpPr/>
              <p:nvPr/>
            </p:nvSpPr>
            <p:spPr>
              <a:xfrm>
                <a:off x="8274050" y="6632149"/>
                <a:ext cx="669123" cy="506839"/>
              </a:xfrm>
              <a:custGeom>
                <a:avLst/>
                <a:gdLst>
                  <a:gd name="connsiteX0" fmla="*/ 0 w 669123"/>
                  <a:gd name="connsiteY0" fmla="*/ 506839 h 506839"/>
                  <a:gd name="connsiteX1" fmla="*/ 152400 w 669123"/>
                  <a:gd name="connsiteY1" fmla="*/ 400476 h 506839"/>
                  <a:gd name="connsiteX2" fmla="*/ 328613 w 669123"/>
                  <a:gd name="connsiteY2" fmla="*/ 238551 h 506839"/>
                  <a:gd name="connsiteX3" fmla="*/ 441325 w 669123"/>
                  <a:gd name="connsiteY3" fmla="*/ 124251 h 506839"/>
                  <a:gd name="connsiteX4" fmla="*/ 585788 w 669123"/>
                  <a:gd name="connsiteY4" fmla="*/ 22651 h 506839"/>
                  <a:gd name="connsiteX5" fmla="*/ 668338 w 669123"/>
                  <a:gd name="connsiteY5" fmla="*/ 2014 h 506839"/>
                  <a:gd name="connsiteX6" fmla="*/ 617538 w 669123"/>
                  <a:gd name="connsiteY6" fmla="*/ 9951 h 506839"/>
                  <a:gd name="connsiteX7" fmla="*/ 463550 w 669123"/>
                  <a:gd name="connsiteY7" fmla="*/ 82976 h 506839"/>
                  <a:gd name="connsiteX8" fmla="*/ 150813 w 669123"/>
                  <a:gd name="connsiteY8" fmla="*/ 360789 h 506839"/>
                  <a:gd name="connsiteX9" fmla="*/ 0 w 669123"/>
                  <a:gd name="connsiteY9" fmla="*/ 506839 h 506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9123" h="506839">
                    <a:moveTo>
                      <a:pt x="0" y="506839"/>
                    </a:moveTo>
                    <a:cubicBezTo>
                      <a:pt x="48815" y="476015"/>
                      <a:pt x="97631" y="445191"/>
                      <a:pt x="152400" y="400476"/>
                    </a:cubicBezTo>
                    <a:cubicBezTo>
                      <a:pt x="207169" y="355761"/>
                      <a:pt x="280459" y="284588"/>
                      <a:pt x="328613" y="238551"/>
                    </a:cubicBezTo>
                    <a:cubicBezTo>
                      <a:pt x="376767" y="192514"/>
                      <a:pt x="398463" y="160234"/>
                      <a:pt x="441325" y="124251"/>
                    </a:cubicBezTo>
                    <a:cubicBezTo>
                      <a:pt x="484187" y="88268"/>
                      <a:pt x="547953" y="43024"/>
                      <a:pt x="585788" y="22651"/>
                    </a:cubicBezTo>
                    <a:cubicBezTo>
                      <a:pt x="623624" y="2278"/>
                      <a:pt x="663046" y="4131"/>
                      <a:pt x="668338" y="2014"/>
                    </a:cubicBezTo>
                    <a:cubicBezTo>
                      <a:pt x="673630" y="-103"/>
                      <a:pt x="651669" y="-3543"/>
                      <a:pt x="617538" y="9951"/>
                    </a:cubicBezTo>
                    <a:cubicBezTo>
                      <a:pt x="583407" y="23445"/>
                      <a:pt x="541338" y="24503"/>
                      <a:pt x="463550" y="82976"/>
                    </a:cubicBezTo>
                    <a:cubicBezTo>
                      <a:pt x="385763" y="141449"/>
                      <a:pt x="150813" y="360789"/>
                      <a:pt x="150813" y="360789"/>
                    </a:cubicBezTo>
                    <a:lnTo>
                      <a:pt x="0" y="50683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2" name="フリーフォーム: 図形 411">
                <a:extLst>
                  <a:ext uri="{FF2B5EF4-FFF2-40B4-BE49-F238E27FC236}">
                    <a16:creationId xmlns:a16="http://schemas.microsoft.com/office/drawing/2014/main" id="{BB7AB3D5-7B6D-40E9-B53C-8FCFDE925440}"/>
                  </a:ext>
                </a:extLst>
              </p:cNvPr>
              <p:cNvSpPr/>
              <p:nvPr/>
            </p:nvSpPr>
            <p:spPr>
              <a:xfrm>
                <a:off x="8943971" y="6635549"/>
                <a:ext cx="385776" cy="85937"/>
              </a:xfrm>
              <a:custGeom>
                <a:avLst/>
                <a:gdLst>
                  <a:gd name="connsiteX0" fmla="*/ 4 w 385776"/>
                  <a:gd name="connsiteY0" fmla="*/ 201 h 85937"/>
                  <a:gd name="connsiteX1" fmla="*/ 147642 w 385776"/>
                  <a:gd name="connsiteY1" fmla="*/ 70051 h 85937"/>
                  <a:gd name="connsiteX2" fmla="*/ 282579 w 385776"/>
                  <a:gd name="connsiteY2" fmla="*/ 85926 h 85937"/>
                  <a:gd name="connsiteX3" fmla="*/ 317504 w 385776"/>
                  <a:gd name="connsiteY3" fmla="*/ 71639 h 85937"/>
                  <a:gd name="connsiteX4" fmla="*/ 385767 w 385776"/>
                  <a:gd name="connsiteY4" fmla="*/ 24014 h 85937"/>
                  <a:gd name="connsiteX5" fmla="*/ 312742 w 385776"/>
                  <a:gd name="connsiteY5" fmla="*/ 57351 h 85937"/>
                  <a:gd name="connsiteX6" fmla="*/ 219079 w 385776"/>
                  <a:gd name="connsiteY6" fmla="*/ 71639 h 85937"/>
                  <a:gd name="connsiteX7" fmla="*/ 142879 w 385776"/>
                  <a:gd name="connsiteY7" fmla="*/ 49414 h 85937"/>
                  <a:gd name="connsiteX8" fmla="*/ 4 w 385776"/>
                  <a:gd name="connsiteY8" fmla="*/ 201 h 85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5776" h="85937">
                    <a:moveTo>
                      <a:pt x="4" y="201"/>
                    </a:moveTo>
                    <a:cubicBezTo>
                      <a:pt x="798" y="3640"/>
                      <a:pt x="100546" y="55764"/>
                      <a:pt x="147642" y="70051"/>
                    </a:cubicBezTo>
                    <a:cubicBezTo>
                      <a:pt x="194738" y="84338"/>
                      <a:pt x="254269" y="85661"/>
                      <a:pt x="282579" y="85926"/>
                    </a:cubicBezTo>
                    <a:cubicBezTo>
                      <a:pt x="310889" y="86191"/>
                      <a:pt x="300306" y="81958"/>
                      <a:pt x="317504" y="71639"/>
                    </a:cubicBezTo>
                    <a:cubicBezTo>
                      <a:pt x="334702" y="61320"/>
                      <a:pt x="386561" y="26395"/>
                      <a:pt x="385767" y="24014"/>
                    </a:cubicBezTo>
                    <a:cubicBezTo>
                      <a:pt x="384973" y="21633"/>
                      <a:pt x="340523" y="49413"/>
                      <a:pt x="312742" y="57351"/>
                    </a:cubicBezTo>
                    <a:cubicBezTo>
                      <a:pt x="284961" y="65289"/>
                      <a:pt x="247389" y="72962"/>
                      <a:pt x="219079" y="71639"/>
                    </a:cubicBezTo>
                    <a:cubicBezTo>
                      <a:pt x="190769" y="70316"/>
                      <a:pt x="178333" y="60527"/>
                      <a:pt x="142879" y="49414"/>
                    </a:cubicBezTo>
                    <a:cubicBezTo>
                      <a:pt x="107425" y="38302"/>
                      <a:pt x="-790" y="-3238"/>
                      <a:pt x="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3" name="フリーフォーム: 図形 412">
                <a:extLst>
                  <a:ext uri="{FF2B5EF4-FFF2-40B4-BE49-F238E27FC236}">
                    <a16:creationId xmlns:a16="http://schemas.microsoft.com/office/drawing/2014/main" id="{16113E5D-4B4B-4439-88A1-6F3F9209EEBE}"/>
                  </a:ext>
                </a:extLst>
              </p:cNvPr>
              <p:cNvSpPr/>
              <p:nvPr/>
            </p:nvSpPr>
            <p:spPr>
              <a:xfrm>
                <a:off x="9085994" y="6298291"/>
                <a:ext cx="341858" cy="438012"/>
              </a:xfrm>
              <a:custGeom>
                <a:avLst/>
                <a:gdLst>
                  <a:gd name="connsiteX0" fmla="*/ 240569 w 341858"/>
                  <a:gd name="connsiteY0" fmla="*/ 2497 h 438012"/>
                  <a:gd name="connsiteX1" fmla="*/ 329469 w 341858"/>
                  <a:gd name="connsiteY1" fmla="*/ 121559 h 438012"/>
                  <a:gd name="connsiteX2" fmla="*/ 338994 w 341858"/>
                  <a:gd name="connsiteY2" fmla="*/ 229509 h 438012"/>
                  <a:gd name="connsiteX3" fmla="*/ 308831 w 341858"/>
                  <a:gd name="connsiteY3" fmla="*/ 316822 h 438012"/>
                  <a:gd name="connsiteX4" fmla="*/ 251681 w 341858"/>
                  <a:gd name="connsiteY4" fmla="*/ 400959 h 438012"/>
                  <a:gd name="connsiteX5" fmla="*/ 177069 w 341858"/>
                  <a:gd name="connsiteY5" fmla="*/ 431122 h 438012"/>
                  <a:gd name="connsiteX6" fmla="*/ 105631 w 341858"/>
                  <a:gd name="connsiteY6" fmla="*/ 437472 h 438012"/>
                  <a:gd name="connsiteX7" fmla="*/ 856 w 341858"/>
                  <a:gd name="connsiteY7" fmla="*/ 421597 h 438012"/>
                  <a:gd name="connsiteX8" fmla="*/ 167544 w 341858"/>
                  <a:gd name="connsiteY8" fmla="*/ 418422 h 438012"/>
                  <a:gd name="connsiteX9" fmla="*/ 221519 w 341858"/>
                  <a:gd name="connsiteY9" fmla="*/ 400959 h 438012"/>
                  <a:gd name="connsiteX10" fmla="*/ 313594 w 341858"/>
                  <a:gd name="connsiteY10" fmla="*/ 239034 h 438012"/>
                  <a:gd name="connsiteX11" fmla="*/ 240569 w 341858"/>
                  <a:gd name="connsiteY11" fmla="*/ 2497 h 438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41858" h="438012">
                    <a:moveTo>
                      <a:pt x="240569" y="2497"/>
                    </a:moveTo>
                    <a:cubicBezTo>
                      <a:pt x="243215" y="-17082"/>
                      <a:pt x="313065" y="83724"/>
                      <a:pt x="329469" y="121559"/>
                    </a:cubicBezTo>
                    <a:cubicBezTo>
                      <a:pt x="345873" y="159394"/>
                      <a:pt x="342434" y="196965"/>
                      <a:pt x="338994" y="229509"/>
                    </a:cubicBezTo>
                    <a:cubicBezTo>
                      <a:pt x="335554" y="262053"/>
                      <a:pt x="323383" y="288247"/>
                      <a:pt x="308831" y="316822"/>
                    </a:cubicBezTo>
                    <a:cubicBezTo>
                      <a:pt x="294279" y="345397"/>
                      <a:pt x="273641" y="381909"/>
                      <a:pt x="251681" y="400959"/>
                    </a:cubicBezTo>
                    <a:cubicBezTo>
                      <a:pt x="229721" y="420009"/>
                      <a:pt x="201411" y="425037"/>
                      <a:pt x="177069" y="431122"/>
                    </a:cubicBezTo>
                    <a:cubicBezTo>
                      <a:pt x="152727" y="437208"/>
                      <a:pt x="135000" y="439059"/>
                      <a:pt x="105631" y="437472"/>
                    </a:cubicBezTo>
                    <a:cubicBezTo>
                      <a:pt x="76262" y="435885"/>
                      <a:pt x="-9463" y="424772"/>
                      <a:pt x="856" y="421597"/>
                    </a:cubicBezTo>
                    <a:cubicBezTo>
                      <a:pt x="11175" y="418422"/>
                      <a:pt x="130767" y="421862"/>
                      <a:pt x="167544" y="418422"/>
                    </a:cubicBezTo>
                    <a:cubicBezTo>
                      <a:pt x="204321" y="414982"/>
                      <a:pt x="197177" y="430857"/>
                      <a:pt x="221519" y="400959"/>
                    </a:cubicBezTo>
                    <a:cubicBezTo>
                      <a:pt x="245861" y="371061"/>
                      <a:pt x="305127" y="304386"/>
                      <a:pt x="313594" y="239034"/>
                    </a:cubicBezTo>
                    <a:cubicBezTo>
                      <a:pt x="322061" y="173682"/>
                      <a:pt x="237923" y="22076"/>
                      <a:pt x="240569" y="249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4" name="フリーフォーム: 図形 413">
                <a:extLst>
                  <a:ext uri="{FF2B5EF4-FFF2-40B4-BE49-F238E27FC236}">
                    <a16:creationId xmlns:a16="http://schemas.microsoft.com/office/drawing/2014/main" id="{44288CE2-58C0-47CA-9C9D-74468028DFD4}"/>
                  </a:ext>
                </a:extLst>
              </p:cNvPr>
              <p:cNvSpPr/>
              <p:nvPr/>
            </p:nvSpPr>
            <p:spPr>
              <a:xfrm>
                <a:off x="8575253" y="6224685"/>
                <a:ext cx="737543" cy="92583"/>
              </a:xfrm>
              <a:custGeom>
                <a:avLst/>
                <a:gdLst>
                  <a:gd name="connsiteX0" fmla="*/ 422 w 737543"/>
                  <a:gd name="connsiteY0" fmla="*/ 91978 h 92583"/>
                  <a:gd name="connsiteX1" fmla="*/ 441747 w 737543"/>
                  <a:gd name="connsiteY1" fmla="*/ 9428 h 92583"/>
                  <a:gd name="connsiteX2" fmla="*/ 563985 w 737543"/>
                  <a:gd name="connsiteY2" fmla="*/ 4665 h 92583"/>
                  <a:gd name="connsiteX3" fmla="*/ 735435 w 737543"/>
                  <a:gd name="connsiteY3" fmla="*/ 34828 h 92583"/>
                  <a:gd name="connsiteX4" fmla="*/ 640185 w 737543"/>
                  <a:gd name="connsiteY4" fmla="*/ 22128 h 92583"/>
                  <a:gd name="connsiteX5" fmla="*/ 365547 w 737543"/>
                  <a:gd name="connsiteY5" fmla="*/ 45940 h 92583"/>
                  <a:gd name="connsiteX6" fmla="*/ 422 w 737543"/>
                  <a:gd name="connsiteY6" fmla="*/ 91978 h 92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37543" h="92583">
                    <a:moveTo>
                      <a:pt x="422" y="91978"/>
                    </a:moveTo>
                    <a:cubicBezTo>
                      <a:pt x="13122" y="85893"/>
                      <a:pt x="347820" y="23980"/>
                      <a:pt x="441747" y="9428"/>
                    </a:cubicBezTo>
                    <a:cubicBezTo>
                      <a:pt x="535674" y="-5124"/>
                      <a:pt x="515037" y="432"/>
                      <a:pt x="563985" y="4665"/>
                    </a:cubicBezTo>
                    <a:cubicBezTo>
                      <a:pt x="612933" y="8898"/>
                      <a:pt x="735435" y="34828"/>
                      <a:pt x="735435" y="34828"/>
                    </a:cubicBezTo>
                    <a:cubicBezTo>
                      <a:pt x="748135" y="37738"/>
                      <a:pt x="701833" y="20276"/>
                      <a:pt x="640185" y="22128"/>
                    </a:cubicBezTo>
                    <a:cubicBezTo>
                      <a:pt x="578537" y="23980"/>
                      <a:pt x="466353" y="35357"/>
                      <a:pt x="365547" y="45940"/>
                    </a:cubicBezTo>
                    <a:cubicBezTo>
                      <a:pt x="264741" y="56523"/>
                      <a:pt x="-12278" y="98063"/>
                      <a:pt x="422" y="9197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5" name="フリーフォーム: 図形 414">
                <a:extLst>
                  <a:ext uri="{FF2B5EF4-FFF2-40B4-BE49-F238E27FC236}">
                    <a16:creationId xmlns:a16="http://schemas.microsoft.com/office/drawing/2014/main" id="{D54BBB95-27BD-42D1-9E5E-843F5E8971F8}"/>
                  </a:ext>
                </a:extLst>
              </p:cNvPr>
              <p:cNvSpPr/>
              <p:nvPr/>
            </p:nvSpPr>
            <p:spPr>
              <a:xfrm>
                <a:off x="7786533" y="6324387"/>
                <a:ext cx="804336" cy="151680"/>
              </a:xfrm>
              <a:custGeom>
                <a:avLst/>
                <a:gdLst>
                  <a:gd name="connsiteX0" fmla="*/ 1742 w 804336"/>
                  <a:gd name="connsiteY0" fmla="*/ 151026 h 151680"/>
                  <a:gd name="connsiteX1" fmla="*/ 58892 w 804336"/>
                  <a:gd name="connsiteY1" fmla="*/ 141501 h 151680"/>
                  <a:gd name="connsiteX2" fmla="*/ 508155 w 804336"/>
                  <a:gd name="connsiteY2" fmla="*/ 49426 h 151680"/>
                  <a:gd name="connsiteX3" fmla="*/ 801842 w 804336"/>
                  <a:gd name="connsiteY3" fmla="*/ 213 h 151680"/>
                  <a:gd name="connsiteX4" fmla="*/ 657380 w 804336"/>
                  <a:gd name="connsiteY4" fmla="*/ 30376 h 151680"/>
                  <a:gd name="connsiteX5" fmla="*/ 417667 w 804336"/>
                  <a:gd name="connsiteY5" fmla="*/ 84351 h 151680"/>
                  <a:gd name="connsiteX6" fmla="*/ 1742 w 804336"/>
                  <a:gd name="connsiteY6" fmla="*/ 151026 h 151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04336" h="151680">
                    <a:moveTo>
                      <a:pt x="1742" y="151026"/>
                    </a:moveTo>
                    <a:cubicBezTo>
                      <a:pt x="-11884" y="154730"/>
                      <a:pt x="58892" y="141501"/>
                      <a:pt x="58892" y="141501"/>
                    </a:cubicBezTo>
                    <a:lnTo>
                      <a:pt x="508155" y="49426"/>
                    </a:lnTo>
                    <a:cubicBezTo>
                      <a:pt x="631980" y="25878"/>
                      <a:pt x="776971" y="3388"/>
                      <a:pt x="801842" y="213"/>
                    </a:cubicBezTo>
                    <a:cubicBezTo>
                      <a:pt x="826713" y="-2962"/>
                      <a:pt x="657380" y="30376"/>
                      <a:pt x="657380" y="30376"/>
                    </a:cubicBezTo>
                    <a:cubicBezTo>
                      <a:pt x="593351" y="44399"/>
                      <a:pt x="524030" y="64772"/>
                      <a:pt x="417667" y="84351"/>
                    </a:cubicBezTo>
                    <a:cubicBezTo>
                      <a:pt x="311304" y="103930"/>
                      <a:pt x="165254" y="125890"/>
                      <a:pt x="1742" y="1510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6" name="フリーフォーム: 図形 415">
                <a:extLst>
                  <a:ext uri="{FF2B5EF4-FFF2-40B4-BE49-F238E27FC236}">
                    <a16:creationId xmlns:a16="http://schemas.microsoft.com/office/drawing/2014/main" id="{C275A39B-FB4D-4AD6-9A78-6A625B813B21}"/>
                  </a:ext>
                </a:extLst>
              </p:cNvPr>
              <p:cNvSpPr/>
              <p:nvPr/>
            </p:nvSpPr>
            <p:spPr>
              <a:xfrm>
                <a:off x="7657155" y="6449171"/>
                <a:ext cx="167588" cy="208745"/>
              </a:xfrm>
              <a:custGeom>
                <a:avLst/>
                <a:gdLst>
                  <a:gd name="connsiteX0" fmla="*/ 164458 w 167588"/>
                  <a:gd name="connsiteY0" fmla="*/ 842 h 208745"/>
                  <a:gd name="connsiteX1" fmla="*/ 61270 w 167588"/>
                  <a:gd name="connsiteY1" fmla="*/ 180229 h 208745"/>
                  <a:gd name="connsiteX2" fmla="*/ 945 w 167588"/>
                  <a:gd name="connsiteY2" fmla="*/ 205629 h 208745"/>
                  <a:gd name="connsiteX3" fmla="*/ 107308 w 167588"/>
                  <a:gd name="connsiteY3" fmla="*/ 151654 h 208745"/>
                  <a:gd name="connsiteX4" fmla="*/ 137470 w 167588"/>
                  <a:gd name="connsiteY4" fmla="*/ 113554 h 208745"/>
                  <a:gd name="connsiteX5" fmla="*/ 164458 w 167588"/>
                  <a:gd name="connsiteY5" fmla="*/ 842 h 208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7588" h="208745">
                    <a:moveTo>
                      <a:pt x="164458" y="842"/>
                    </a:moveTo>
                    <a:cubicBezTo>
                      <a:pt x="151758" y="11954"/>
                      <a:pt x="88522" y="146098"/>
                      <a:pt x="61270" y="180229"/>
                    </a:cubicBezTo>
                    <a:cubicBezTo>
                      <a:pt x="34018" y="214360"/>
                      <a:pt x="-6728" y="210391"/>
                      <a:pt x="945" y="205629"/>
                    </a:cubicBezTo>
                    <a:cubicBezTo>
                      <a:pt x="8618" y="200867"/>
                      <a:pt x="84554" y="167000"/>
                      <a:pt x="107308" y="151654"/>
                    </a:cubicBezTo>
                    <a:cubicBezTo>
                      <a:pt x="130062" y="136308"/>
                      <a:pt x="127151" y="135250"/>
                      <a:pt x="137470" y="113554"/>
                    </a:cubicBezTo>
                    <a:cubicBezTo>
                      <a:pt x="147789" y="91858"/>
                      <a:pt x="177158" y="-10270"/>
                      <a:pt x="164458" y="84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7" name="フリーフォーム: 図形 416">
                <a:extLst>
                  <a:ext uri="{FF2B5EF4-FFF2-40B4-BE49-F238E27FC236}">
                    <a16:creationId xmlns:a16="http://schemas.microsoft.com/office/drawing/2014/main" id="{57978CE8-2587-45CB-AA7A-6D8EBC34DE75}"/>
                  </a:ext>
                </a:extLst>
              </p:cNvPr>
              <p:cNvSpPr/>
              <p:nvPr/>
            </p:nvSpPr>
            <p:spPr>
              <a:xfrm>
                <a:off x="6455466" y="6649219"/>
                <a:ext cx="1240842" cy="569902"/>
              </a:xfrm>
              <a:custGeom>
                <a:avLst/>
                <a:gdLst>
                  <a:gd name="connsiteX0" fmla="*/ 897 w 1240842"/>
                  <a:gd name="connsiteY0" fmla="*/ 569144 h 569902"/>
                  <a:gd name="connsiteX1" fmla="*/ 437459 w 1240842"/>
                  <a:gd name="connsiteY1" fmla="*/ 375469 h 569902"/>
                  <a:gd name="connsiteX2" fmla="*/ 904184 w 1240842"/>
                  <a:gd name="connsiteY2" fmla="*/ 157981 h 569902"/>
                  <a:gd name="connsiteX3" fmla="*/ 1231209 w 1240842"/>
                  <a:gd name="connsiteY3" fmla="*/ 3994 h 569902"/>
                  <a:gd name="connsiteX4" fmla="*/ 1124847 w 1240842"/>
                  <a:gd name="connsiteY4" fmla="*/ 57969 h 569902"/>
                  <a:gd name="connsiteX5" fmla="*/ 826397 w 1240842"/>
                  <a:gd name="connsiteY5" fmla="*/ 194494 h 569902"/>
                  <a:gd name="connsiteX6" fmla="*/ 554934 w 1240842"/>
                  <a:gd name="connsiteY6" fmla="*/ 302444 h 569902"/>
                  <a:gd name="connsiteX7" fmla="*/ 897 w 1240842"/>
                  <a:gd name="connsiteY7" fmla="*/ 569144 h 56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40842" h="569902">
                    <a:moveTo>
                      <a:pt x="897" y="569144"/>
                    </a:moveTo>
                    <a:cubicBezTo>
                      <a:pt x="-18682" y="581315"/>
                      <a:pt x="286911" y="443996"/>
                      <a:pt x="437459" y="375469"/>
                    </a:cubicBezTo>
                    <a:cubicBezTo>
                      <a:pt x="588007" y="306942"/>
                      <a:pt x="904184" y="157981"/>
                      <a:pt x="904184" y="157981"/>
                    </a:cubicBezTo>
                    <a:lnTo>
                      <a:pt x="1231209" y="3994"/>
                    </a:lnTo>
                    <a:cubicBezTo>
                      <a:pt x="1267986" y="-12675"/>
                      <a:pt x="1192316" y="26219"/>
                      <a:pt x="1124847" y="57969"/>
                    </a:cubicBezTo>
                    <a:cubicBezTo>
                      <a:pt x="1057378" y="89719"/>
                      <a:pt x="921383" y="153748"/>
                      <a:pt x="826397" y="194494"/>
                    </a:cubicBezTo>
                    <a:cubicBezTo>
                      <a:pt x="731412" y="235240"/>
                      <a:pt x="689342" y="241590"/>
                      <a:pt x="554934" y="302444"/>
                    </a:cubicBezTo>
                    <a:cubicBezTo>
                      <a:pt x="420526" y="363298"/>
                      <a:pt x="20476" y="556973"/>
                      <a:pt x="897" y="5691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8" name="フリーフォーム: 図形 417">
                <a:extLst>
                  <a:ext uri="{FF2B5EF4-FFF2-40B4-BE49-F238E27FC236}">
                    <a16:creationId xmlns:a16="http://schemas.microsoft.com/office/drawing/2014/main" id="{6C0C8919-018E-4330-B01F-23224C2AA346}"/>
                  </a:ext>
                </a:extLst>
              </p:cNvPr>
              <p:cNvSpPr/>
              <p:nvPr/>
            </p:nvSpPr>
            <p:spPr>
              <a:xfrm>
                <a:off x="5814337" y="7214044"/>
                <a:ext cx="645885" cy="305345"/>
              </a:xfrm>
              <a:custGeom>
                <a:avLst/>
                <a:gdLst>
                  <a:gd name="connsiteX0" fmla="*/ 676 w 645885"/>
                  <a:gd name="connsiteY0" fmla="*/ 304356 h 305345"/>
                  <a:gd name="connsiteX1" fmla="*/ 262613 w 645885"/>
                  <a:gd name="connsiteY1" fmla="*/ 188469 h 305345"/>
                  <a:gd name="connsiteX2" fmla="*/ 634088 w 645885"/>
                  <a:gd name="connsiteY2" fmla="*/ 5906 h 305345"/>
                  <a:gd name="connsiteX3" fmla="*/ 534076 w 645885"/>
                  <a:gd name="connsiteY3" fmla="*/ 51944 h 305345"/>
                  <a:gd name="connsiteX4" fmla="*/ 338813 w 645885"/>
                  <a:gd name="connsiteY4" fmla="*/ 124969 h 305345"/>
                  <a:gd name="connsiteX5" fmla="*/ 676 w 645885"/>
                  <a:gd name="connsiteY5" fmla="*/ 304356 h 305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5885" h="305345">
                    <a:moveTo>
                      <a:pt x="676" y="304356"/>
                    </a:moveTo>
                    <a:cubicBezTo>
                      <a:pt x="-12024" y="314939"/>
                      <a:pt x="157044" y="238211"/>
                      <a:pt x="262613" y="188469"/>
                    </a:cubicBezTo>
                    <a:cubicBezTo>
                      <a:pt x="368182" y="138727"/>
                      <a:pt x="588844" y="28660"/>
                      <a:pt x="634088" y="5906"/>
                    </a:cubicBezTo>
                    <a:cubicBezTo>
                      <a:pt x="679332" y="-16848"/>
                      <a:pt x="583289" y="32100"/>
                      <a:pt x="534076" y="51944"/>
                    </a:cubicBezTo>
                    <a:cubicBezTo>
                      <a:pt x="484864" y="71788"/>
                      <a:pt x="425861" y="81577"/>
                      <a:pt x="338813" y="124969"/>
                    </a:cubicBezTo>
                    <a:cubicBezTo>
                      <a:pt x="251765" y="168361"/>
                      <a:pt x="13376" y="293773"/>
                      <a:pt x="676" y="3043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9" name="フリーフォーム: 図形 418">
                <a:extLst>
                  <a:ext uri="{FF2B5EF4-FFF2-40B4-BE49-F238E27FC236}">
                    <a16:creationId xmlns:a16="http://schemas.microsoft.com/office/drawing/2014/main" id="{4D9526AB-077C-4F4E-8411-2DE541A35B51}"/>
                  </a:ext>
                </a:extLst>
              </p:cNvPr>
              <p:cNvSpPr/>
              <p:nvPr/>
            </p:nvSpPr>
            <p:spPr>
              <a:xfrm>
                <a:off x="5191125" y="7513009"/>
                <a:ext cx="622505" cy="273679"/>
              </a:xfrm>
              <a:custGeom>
                <a:avLst/>
                <a:gdLst>
                  <a:gd name="connsiteX0" fmla="*/ 0 w 622505"/>
                  <a:gd name="connsiteY0" fmla="*/ 273679 h 273679"/>
                  <a:gd name="connsiteX1" fmla="*/ 284163 w 622505"/>
                  <a:gd name="connsiteY1" fmla="*/ 165729 h 273679"/>
                  <a:gd name="connsiteX2" fmla="*/ 614363 w 622505"/>
                  <a:gd name="connsiteY2" fmla="*/ 5391 h 273679"/>
                  <a:gd name="connsiteX3" fmla="*/ 508000 w 622505"/>
                  <a:gd name="connsiteY3" fmla="*/ 45079 h 273679"/>
                  <a:gd name="connsiteX4" fmla="*/ 355600 w 622505"/>
                  <a:gd name="connsiteY4" fmla="*/ 116516 h 273679"/>
                  <a:gd name="connsiteX5" fmla="*/ 0 w 622505"/>
                  <a:gd name="connsiteY5" fmla="*/ 273679 h 273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2505" h="273679">
                    <a:moveTo>
                      <a:pt x="0" y="273679"/>
                    </a:moveTo>
                    <a:cubicBezTo>
                      <a:pt x="90884" y="242061"/>
                      <a:pt x="181769" y="210444"/>
                      <a:pt x="284163" y="165729"/>
                    </a:cubicBezTo>
                    <a:cubicBezTo>
                      <a:pt x="386557" y="121014"/>
                      <a:pt x="577057" y="25499"/>
                      <a:pt x="614363" y="5391"/>
                    </a:cubicBezTo>
                    <a:cubicBezTo>
                      <a:pt x="651669" y="-14717"/>
                      <a:pt x="551127" y="26558"/>
                      <a:pt x="508000" y="45079"/>
                    </a:cubicBezTo>
                    <a:cubicBezTo>
                      <a:pt x="464873" y="63600"/>
                      <a:pt x="355600" y="116516"/>
                      <a:pt x="355600" y="116516"/>
                    </a:cubicBezTo>
                    <a:lnTo>
                      <a:pt x="0" y="27367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0" name="フリーフォーム: 図形 419">
                <a:extLst>
                  <a:ext uri="{FF2B5EF4-FFF2-40B4-BE49-F238E27FC236}">
                    <a16:creationId xmlns:a16="http://schemas.microsoft.com/office/drawing/2014/main" id="{9B0E460E-7232-4F01-BE90-5C407353C3A2}"/>
                  </a:ext>
                </a:extLst>
              </p:cNvPr>
              <p:cNvSpPr/>
              <p:nvPr/>
            </p:nvSpPr>
            <p:spPr>
              <a:xfrm>
                <a:off x="4242305" y="7784872"/>
                <a:ext cx="953562" cy="445204"/>
              </a:xfrm>
              <a:custGeom>
                <a:avLst/>
                <a:gdLst>
                  <a:gd name="connsiteX0" fmla="*/ 951995 w 953562"/>
                  <a:gd name="connsiteY0" fmla="*/ 228 h 445204"/>
                  <a:gd name="connsiteX1" fmla="*/ 659895 w 953562"/>
                  <a:gd name="connsiteY1" fmla="*/ 154216 h 445204"/>
                  <a:gd name="connsiteX2" fmla="*/ 32833 w 953562"/>
                  <a:gd name="connsiteY2" fmla="*/ 428853 h 445204"/>
                  <a:gd name="connsiteX3" fmla="*/ 136020 w 953562"/>
                  <a:gd name="connsiteY3" fmla="*/ 389166 h 445204"/>
                  <a:gd name="connsiteX4" fmla="*/ 545595 w 953562"/>
                  <a:gd name="connsiteY4" fmla="*/ 185966 h 445204"/>
                  <a:gd name="connsiteX5" fmla="*/ 951995 w 953562"/>
                  <a:gd name="connsiteY5" fmla="*/ 228 h 445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3562" h="445204">
                    <a:moveTo>
                      <a:pt x="951995" y="228"/>
                    </a:moveTo>
                    <a:cubicBezTo>
                      <a:pt x="971045" y="-5064"/>
                      <a:pt x="813089" y="82779"/>
                      <a:pt x="659895" y="154216"/>
                    </a:cubicBezTo>
                    <a:cubicBezTo>
                      <a:pt x="506701" y="225654"/>
                      <a:pt x="120145" y="389695"/>
                      <a:pt x="32833" y="428853"/>
                    </a:cubicBezTo>
                    <a:cubicBezTo>
                      <a:pt x="-54479" y="468011"/>
                      <a:pt x="50560" y="429647"/>
                      <a:pt x="136020" y="389166"/>
                    </a:cubicBezTo>
                    <a:cubicBezTo>
                      <a:pt x="221480" y="348685"/>
                      <a:pt x="409334" y="251583"/>
                      <a:pt x="545595" y="185966"/>
                    </a:cubicBezTo>
                    <a:cubicBezTo>
                      <a:pt x="681856" y="120349"/>
                      <a:pt x="932945" y="5520"/>
                      <a:pt x="951995" y="2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1" name="フリーフォーム: 図形 420">
                <a:extLst>
                  <a:ext uri="{FF2B5EF4-FFF2-40B4-BE49-F238E27FC236}">
                    <a16:creationId xmlns:a16="http://schemas.microsoft.com/office/drawing/2014/main" id="{D864D1B1-89D3-4F3B-A463-E84C303D917B}"/>
                  </a:ext>
                </a:extLst>
              </p:cNvPr>
              <p:cNvSpPr/>
              <p:nvPr/>
            </p:nvSpPr>
            <p:spPr>
              <a:xfrm>
                <a:off x="3751289" y="8231133"/>
                <a:ext cx="498272" cy="233265"/>
              </a:xfrm>
              <a:custGeom>
                <a:avLst/>
                <a:gdLst>
                  <a:gd name="connsiteX0" fmla="*/ 495274 w 498272"/>
                  <a:gd name="connsiteY0" fmla="*/ 55 h 233265"/>
                  <a:gd name="connsiteX1" fmla="*/ 317474 w 498272"/>
                  <a:gd name="connsiteY1" fmla="*/ 77842 h 233265"/>
                  <a:gd name="connsiteX2" fmla="*/ 96811 w 498272"/>
                  <a:gd name="connsiteY2" fmla="*/ 166742 h 233265"/>
                  <a:gd name="connsiteX3" fmla="*/ 15849 w 498272"/>
                  <a:gd name="connsiteY3" fmla="*/ 230242 h 233265"/>
                  <a:gd name="connsiteX4" fmla="*/ 398436 w 498272"/>
                  <a:gd name="connsiteY4" fmla="*/ 68317 h 233265"/>
                  <a:gd name="connsiteX5" fmla="*/ 495274 w 498272"/>
                  <a:gd name="connsiteY5" fmla="*/ 55 h 233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98272" h="233265">
                    <a:moveTo>
                      <a:pt x="495274" y="55"/>
                    </a:moveTo>
                    <a:cubicBezTo>
                      <a:pt x="481780" y="1642"/>
                      <a:pt x="383884" y="50061"/>
                      <a:pt x="317474" y="77842"/>
                    </a:cubicBezTo>
                    <a:cubicBezTo>
                      <a:pt x="251064" y="105623"/>
                      <a:pt x="147082" y="141342"/>
                      <a:pt x="96811" y="166742"/>
                    </a:cubicBezTo>
                    <a:cubicBezTo>
                      <a:pt x="46540" y="192142"/>
                      <a:pt x="-34422" y="246646"/>
                      <a:pt x="15849" y="230242"/>
                    </a:cubicBezTo>
                    <a:cubicBezTo>
                      <a:pt x="66120" y="213838"/>
                      <a:pt x="320119" y="105359"/>
                      <a:pt x="398436" y="68317"/>
                    </a:cubicBezTo>
                    <a:cubicBezTo>
                      <a:pt x="476753" y="31275"/>
                      <a:pt x="508768" y="-1532"/>
                      <a:pt x="495274" y="5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2" name="フリーフォーム: 図形 421">
                <a:extLst>
                  <a:ext uri="{FF2B5EF4-FFF2-40B4-BE49-F238E27FC236}">
                    <a16:creationId xmlns:a16="http://schemas.microsoft.com/office/drawing/2014/main" id="{1094D153-34B9-4033-95FC-A6BD401A27CA}"/>
                  </a:ext>
                </a:extLst>
              </p:cNvPr>
              <p:cNvSpPr/>
              <p:nvPr/>
            </p:nvSpPr>
            <p:spPr>
              <a:xfrm>
                <a:off x="3212542" y="7681965"/>
                <a:ext cx="539220" cy="364363"/>
              </a:xfrm>
              <a:custGeom>
                <a:avLst/>
                <a:gdLst>
                  <a:gd name="connsiteX0" fmla="*/ 538721 w 539220"/>
                  <a:gd name="connsiteY0" fmla="*/ 1535 h 364363"/>
                  <a:gd name="connsiteX1" fmla="*/ 338696 w 539220"/>
                  <a:gd name="connsiteY1" fmla="*/ 95198 h 364363"/>
                  <a:gd name="connsiteX2" fmla="*/ 11671 w 539220"/>
                  <a:gd name="connsiteY2" fmla="*/ 353960 h 364363"/>
                  <a:gd name="connsiteX3" fmla="*/ 92633 w 539220"/>
                  <a:gd name="connsiteY3" fmla="*/ 298398 h 364363"/>
                  <a:gd name="connsiteX4" fmla="*/ 283133 w 539220"/>
                  <a:gd name="connsiteY4" fmla="*/ 158698 h 364363"/>
                  <a:gd name="connsiteX5" fmla="*/ 538721 w 539220"/>
                  <a:gd name="connsiteY5" fmla="*/ 1535 h 364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9220" h="364363">
                    <a:moveTo>
                      <a:pt x="538721" y="1535"/>
                    </a:moveTo>
                    <a:cubicBezTo>
                      <a:pt x="547981" y="-9048"/>
                      <a:pt x="426538" y="36460"/>
                      <a:pt x="338696" y="95198"/>
                    </a:cubicBezTo>
                    <a:cubicBezTo>
                      <a:pt x="250854" y="153936"/>
                      <a:pt x="52682" y="320093"/>
                      <a:pt x="11671" y="353960"/>
                    </a:cubicBezTo>
                    <a:cubicBezTo>
                      <a:pt x="-29340" y="387827"/>
                      <a:pt x="47389" y="330942"/>
                      <a:pt x="92633" y="298398"/>
                    </a:cubicBezTo>
                    <a:cubicBezTo>
                      <a:pt x="137877" y="265854"/>
                      <a:pt x="212225" y="205529"/>
                      <a:pt x="283133" y="158698"/>
                    </a:cubicBezTo>
                    <a:cubicBezTo>
                      <a:pt x="354041" y="111867"/>
                      <a:pt x="529461" y="12118"/>
                      <a:pt x="538721" y="15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3" name="フリーフォーム: 図形 422">
                <a:extLst>
                  <a:ext uri="{FF2B5EF4-FFF2-40B4-BE49-F238E27FC236}">
                    <a16:creationId xmlns:a16="http://schemas.microsoft.com/office/drawing/2014/main" id="{D6E0119C-A4AF-4A10-83BE-F4CEFD33BD3C}"/>
                  </a:ext>
                </a:extLst>
              </p:cNvPr>
              <p:cNvSpPr/>
              <p:nvPr/>
            </p:nvSpPr>
            <p:spPr>
              <a:xfrm>
                <a:off x="2842211" y="8054003"/>
                <a:ext cx="361803" cy="319833"/>
              </a:xfrm>
              <a:custGeom>
                <a:avLst/>
                <a:gdLst>
                  <a:gd name="connsiteX0" fmla="*/ 359777 w 361803"/>
                  <a:gd name="connsiteY0" fmla="*/ 2560 h 319833"/>
                  <a:gd name="connsiteX1" fmla="*/ 13702 w 361803"/>
                  <a:gd name="connsiteY1" fmla="*/ 307360 h 319833"/>
                  <a:gd name="connsiteX2" fmla="*/ 77202 w 361803"/>
                  <a:gd name="connsiteY2" fmla="*/ 251797 h 319833"/>
                  <a:gd name="connsiteX3" fmla="*/ 151814 w 361803"/>
                  <a:gd name="connsiteY3" fmla="*/ 166072 h 319833"/>
                  <a:gd name="connsiteX4" fmla="*/ 359777 w 361803"/>
                  <a:gd name="connsiteY4" fmla="*/ 2560 h 319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1803" h="319833">
                    <a:moveTo>
                      <a:pt x="359777" y="2560"/>
                    </a:moveTo>
                    <a:cubicBezTo>
                      <a:pt x="336758" y="26108"/>
                      <a:pt x="60798" y="265821"/>
                      <a:pt x="13702" y="307360"/>
                    </a:cubicBezTo>
                    <a:cubicBezTo>
                      <a:pt x="-33394" y="348899"/>
                      <a:pt x="54183" y="275345"/>
                      <a:pt x="77202" y="251797"/>
                    </a:cubicBezTo>
                    <a:cubicBezTo>
                      <a:pt x="100221" y="228249"/>
                      <a:pt x="100485" y="207611"/>
                      <a:pt x="151814" y="166072"/>
                    </a:cubicBezTo>
                    <a:cubicBezTo>
                      <a:pt x="203143" y="124533"/>
                      <a:pt x="382796" y="-20988"/>
                      <a:pt x="359777" y="25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4" name="フリーフォーム: 図形 423">
                <a:extLst>
                  <a:ext uri="{FF2B5EF4-FFF2-40B4-BE49-F238E27FC236}">
                    <a16:creationId xmlns:a16="http://schemas.microsoft.com/office/drawing/2014/main" id="{40C26610-6F81-4D14-882B-074D0A14AE5D}"/>
                  </a:ext>
                </a:extLst>
              </p:cNvPr>
              <p:cNvSpPr/>
              <p:nvPr/>
            </p:nvSpPr>
            <p:spPr>
              <a:xfrm>
                <a:off x="2446087" y="8348103"/>
                <a:ext cx="423175" cy="431877"/>
              </a:xfrm>
              <a:custGeom>
                <a:avLst/>
                <a:gdLst>
                  <a:gd name="connsiteX0" fmla="*/ 422526 w 423175"/>
                  <a:gd name="connsiteY0" fmla="*/ 560 h 431877"/>
                  <a:gd name="connsiteX1" fmla="*/ 257426 w 423175"/>
                  <a:gd name="connsiteY1" fmla="*/ 178360 h 431877"/>
                  <a:gd name="connsiteX2" fmla="*/ 146301 w 423175"/>
                  <a:gd name="connsiteY2" fmla="*/ 300597 h 431877"/>
                  <a:gd name="connsiteX3" fmla="*/ 3426 w 423175"/>
                  <a:gd name="connsiteY3" fmla="*/ 427597 h 431877"/>
                  <a:gd name="connsiteX4" fmla="*/ 55813 w 423175"/>
                  <a:gd name="connsiteY4" fmla="*/ 387910 h 431877"/>
                  <a:gd name="connsiteX5" fmla="*/ 181226 w 423175"/>
                  <a:gd name="connsiteY5" fmla="*/ 251385 h 431877"/>
                  <a:gd name="connsiteX6" fmla="*/ 422526 w 423175"/>
                  <a:gd name="connsiteY6" fmla="*/ 560 h 431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3175" h="431877">
                    <a:moveTo>
                      <a:pt x="422526" y="560"/>
                    </a:moveTo>
                    <a:cubicBezTo>
                      <a:pt x="435226" y="-11611"/>
                      <a:pt x="257426" y="178360"/>
                      <a:pt x="257426" y="178360"/>
                    </a:cubicBezTo>
                    <a:cubicBezTo>
                      <a:pt x="211389" y="228366"/>
                      <a:pt x="188634" y="259058"/>
                      <a:pt x="146301" y="300597"/>
                    </a:cubicBezTo>
                    <a:cubicBezTo>
                      <a:pt x="103968" y="342136"/>
                      <a:pt x="18507" y="413045"/>
                      <a:pt x="3426" y="427597"/>
                    </a:cubicBezTo>
                    <a:cubicBezTo>
                      <a:pt x="-11655" y="442149"/>
                      <a:pt x="26180" y="417279"/>
                      <a:pt x="55813" y="387910"/>
                    </a:cubicBezTo>
                    <a:cubicBezTo>
                      <a:pt x="85446" y="358541"/>
                      <a:pt x="116403" y="318325"/>
                      <a:pt x="181226" y="251385"/>
                    </a:cubicBezTo>
                    <a:lnTo>
                      <a:pt x="422526" y="5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5" name="フリーフォーム: 図形 424">
                <a:extLst>
                  <a:ext uri="{FF2B5EF4-FFF2-40B4-BE49-F238E27FC236}">
                    <a16:creationId xmlns:a16="http://schemas.microsoft.com/office/drawing/2014/main" id="{3575E323-E4C9-4094-AB54-EA7D610C9FF4}"/>
                  </a:ext>
                </a:extLst>
              </p:cNvPr>
              <p:cNvSpPr/>
              <p:nvPr/>
            </p:nvSpPr>
            <p:spPr>
              <a:xfrm>
                <a:off x="3160247" y="7888148"/>
                <a:ext cx="294570" cy="224896"/>
              </a:xfrm>
              <a:custGeom>
                <a:avLst/>
                <a:gdLst>
                  <a:gd name="connsiteX0" fmla="*/ 294153 w 294570"/>
                  <a:gd name="connsiteY0" fmla="*/ 140 h 224896"/>
                  <a:gd name="connsiteX1" fmla="*/ 62378 w 294570"/>
                  <a:gd name="connsiteY1" fmla="*/ 177940 h 224896"/>
                  <a:gd name="connsiteX2" fmla="*/ 2053 w 294570"/>
                  <a:gd name="connsiteY2" fmla="*/ 223977 h 224896"/>
                  <a:gd name="connsiteX3" fmla="*/ 116353 w 294570"/>
                  <a:gd name="connsiteY3" fmla="*/ 149365 h 224896"/>
                  <a:gd name="connsiteX4" fmla="*/ 294153 w 294570"/>
                  <a:gd name="connsiteY4" fmla="*/ 140 h 224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570" h="224896">
                    <a:moveTo>
                      <a:pt x="294153" y="140"/>
                    </a:moveTo>
                    <a:cubicBezTo>
                      <a:pt x="285157" y="4902"/>
                      <a:pt x="62378" y="177940"/>
                      <a:pt x="62378" y="177940"/>
                    </a:cubicBezTo>
                    <a:cubicBezTo>
                      <a:pt x="13695" y="215246"/>
                      <a:pt x="-6943" y="228739"/>
                      <a:pt x="2053" y="223977"/>
                    </a:cubicBezTo>
                    <a:cubicBezTo>
                      <a:pt x="11049" y="219215"/>
                      <a:pt x="68463" y="185613"/>
                      <a:pt x="116353" y="149365"/>
                    </a:cubicBezTo>
                    <a:cubicBezTo>
                      <a:pt x="164243" y="113117"/>
                      <a:pt x="303149" y="-4622"/>
                      <a:pt x="294153" y="1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6" name="フリーフォーム: 図形 425">
                <a:extLst>
                  <a:ext uri="{FF2B5EF4-FFF2-40B4-BE49-F238E27FC236}">
                    <a16:creationId xmlns:a16="http://schemas.microsoft.com/office/drawing/2014/main" id="{9B9EEBE1-CD37-47FF-A91A-68CE8CCF3F1E}"/>
                  </a:ext>
                </a:extLst>
              </p:cNvPr>
              <p:cNvSpPr/>
              <p:nvPr/>
            </p:nvSpPr>
            <p:spPr>
              <a:xfrm>
                <a:off x="2814701" y="8127774"/>
                <a:ext cx="339765" cy="300164"/>
              </a:xfrm>
              <a:custGeom>
                <a:avLst/>
                <a:gdLst>
                  <a:gd name="connsiteX0" fmla="*/ 339662 w 339765"/>
                  <a:gd name="connsiteY0" fmla="*/ 226 h 300164"/>
                  <a:gd name="connsiteX1" fmla="*/ 145987 w 339765"/>
                  <a:gd name="connsiteY1" fmla="*/ 174851 h 300164"/>
                  <a:gd name="connsiteX2" fmla="*/ 1524 w 339765"/>
                  <a:gd name="connsiteY2" fmla="*/ 298676 h 300164"/>
                  <a:gd name="connsiteX3" fmla="*/ 76137 w 339765"/>
                  <a:gd name="connsiteY3" fmla="*/ 236764 h 300164"/>
                  <a:gd name="connsiteX4" fmla="*/ 171387 w 339765"/>
                  <a:gd name="connsiteY4" fmla="*/ 139926 h 300164"/>
                  <a:gd name="connsiteX5" fmla="*/ 339662 w 339765"/>
                  <a:gd name="connsiteY5" fmla="*/ 226 h 300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9765" h="300164">
                    <a:moveTo>
                      <a:pt x="339662" y="226"/>
                    </a:moveTo>
                    <a:cubicBezTo>
                      <a:pt x="335429" y="6047"/>
                      <a:pt x="202343" y="125109"/>
                      <a:pt x="145987" y="174851"/>
                    </a:cubicBezTo>
                    <a:cubicBezTo>
                      <a:pt x="89631" y="224593"/>
                      <a:pt x="13166" y="288357"/>
                      <a:pt x="1524" y="298676"/>
                    </a:cubicBezTo>
                    <a:cubicBezTo>
                      <a:pt x="-10118" y="308995"/>
                      <a:pt x="47827" y="263222"/>
                      <a:pt x="76137" y="236764"/>
                    </a:cubicBezTo>
                    <a:cubicBezTo>
                      <a:pt x="104447" y="210306"/>
                      <a:pt x="126143" y="177232"/>
                      <a:pt x="171387" y="139926"/>
                    </a:cubicBezTo>
                    <a:cubicBezTo>
                      <a:pt x="216631" y="102620"/>
                      <a:pt x="343895" y="-5595"/>
                      <a:pt x="339662" y="2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7" name="フリーフォーム: 図形 426">
                <a:extLst>
                  <a:ext uri="{FF2B5EF4-FFF2-40B4-BE49-F238E27FC236}">
                    <a16:creationId xmlns:a16="http://schemas.microsoft.com/office/drawing/2014/main" id="{F65E102D-242A-4262-B247-F35CFB97D025}"/>
                  </a:ext>
                </a:extLst>
              </p:cNvPr>
              <p:cNvSpPr/>
              <p:nvPr/>
            </p:nvSpPr>
            <p:spPr>
              <a:xfrm>
                <a:off x="2468445" y="8402634"/>
                <a:ext cx="382800" cy="369891"/>
              </a:xfrm>
              <a:custGeom>
                <a:avLst/>
                <a:gdLst>
                  <a:gd name="connsiteX0" fmla="*/ 382705 w 382800"/>
                  <a:gd name="connsiteY0" fmla="*/ 4 h 369891"/>
                  <a:gd name="connsiteX1" fmla="*/ 223955 w 382800"/>
                  <a:gd name="connsiteY1" fmla="*/ 163516 h 369891"/>
                  <a:gd name="connsiteX2" fmla="*/ 136643 w 382800"/>
                  <a:gd name="connsiteY2" fmla="*/ 266704 h 369891"/>
                  <a:gd name="connsiteX3" fmla="*/ 77905 w 382800"/>
                  <a:gd name="connsiteY3" fmla="*/ 327029 h 369891"/>
                  <a:gd name="connsiteX4" fmla="*/ 118 w 382800"/>
                  <a:gd name="connsiteY4" fmla="*/ 369891 h 369891"/>
                  <a:gd name="connsiteX5" fmla="*/ 65205 w 382800"/>
                  <a:gd name="connsiteY5" fmla="*/ 327029 h 369891"/>
                  <a:gd name="connsiteX6" fmla="*/ 244593 w 382800"/>
                  <a:gd name="connsiteY6" fmla="*/ 158754 h 369891"/>
                  <a:gd name="connsiteX7" fmla="*/ 382705 w 382800"/>
                  <a:gd name="connsiteY7" fmla="*/ 4 h 36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800" h="369891">
                    <a:moveTo>
                      <a:pt x="382705" y="4"/>
                    </a:moveTo>
                    <a:cubicBezTo>
                      <a:pt x="379265" y="798"/>
                      <a:pt x="264965" y="119066"/>
                      <a:pt x="223955" y="163516"/>
                    </a:cubicBezTo>
                    <a:cubicBezTo>
                      <a:pt x="182945" y="207966"/>
                      <a:pt x="136643" y="266704"/>
                      <a:pt x="136643" y="266704"/>
                    </a:cubicBezTo>
                    <a:cubicBezTo>
                      <a:pt x="112301" y="293956"/>
                      <a:pt x="100659" y="309831"/>
                      <a:pt x="77905" y="327029"/>
                    </a:cubicBezTo>
                    <a:cubicBezTo>
                      <a:pt x="55151" y="344227"/>
                      <a:pt x="2235" y="369891"/>
                      <a:pt x="118" y="369891"/>
                    </a:cubicBezTo>
                    <a:cubicBezTo>
                      <a:pt x="-1999" y="369891"/>
                      <a:pt x="24459" y="362218"/>
                      <a:pt x="65205" y="327029"/>
                    </a:cubicBezTo>
                    <a:cubicBezTo>
                      <a:pt x="105951" y="291840"/>
                      <a:pt x="192999" y="211142"/>
                      <a:pt x="244593" y="158754"/>
                    </a:cubicBezTo>
                    <a:cubicBezTo>
                      <a:pt x="296187" y="106367"/>
                      <a:pt x="386145" y="-790"/>
                      <a:pt x="382705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8" name="フリーフォーム: 図形 427">
                <a:extLst>
                  <a:ext uri="{FF2B5EF4-FFF2-40B4-BE49-F238E27FC236}">
                    <a16:creationId xmlns:a16="http://schemas.microsoft.com/office/drawing/2014/main" id="{5FF2EF5C-1065-4781-ABA2-61D1FE3C7EF2}"/>
                  </a:ext>
                </a:extLst>
              </p:cNvPr>
              <p:cNvSpPr/>
              <p:nvPr/>
            </p:nvSpPr>
            <p:spPr>
              <a:xfrm>
                <a:off x="3727265" y="7673781"/>
                <a:ext cx="164253" cy="105660"/>
              </a:xfrm>
              <a:custGeom>
                <a:avLst/>
                <a:gdLst>
                  <a:gd name="connsiteX0" fmla="*/ 185 w 164253"/>
                  <a:gd name="connsiteY0" fmla="*/ 14482 h 105660"/>
                  <a:gd name="connsiteX1" fmla="*/ 106548 w 164253"/>
                  <a:gd name="connsiteY1" fmla="*/ 194 h 105660"/>
                  <a:gd name="connsiteX2" fmla="*/ 138298 w 164253"/>
                  <a:gd name="connsiteY2" fmla="*/ 25594 h 105660"/>
                  <a:gd name="connsiteX3" fmla="*/ 163698 w 164253"/>
                  <a:gd name="connsiteY3" fmla="*/ 104969 h 105660"/>
                  <a:gd name="connsiteX4" fmla="*/ 154173 w 164253"/>
                  <a:gd name="connsiteY4" fmla="*/ 62107 h 105660"/>
                  <a:gd name="connsiteX5" fmla="*/ 135123 w 164253"/>
                  <a:gd name="connsiteY5" fmla="*/ 25594 h 105660"/>
                  <a:gd name="connsiteX6" fmla="*/ 185 w 164253"/>
                  <a:gd name="connsiteY6" fmla="*/ 14482 h 105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4253" h="105660">
                    <a:moveTo>
                      <a:pt x="185" y="14482"/>
                    </a:moveTo>
                    <a:cubicBezTo>
                      <a:pt x="-4577" y="10249"/>
                      <a:pt x="83529" y="-1658"/>
                      <a:pt x="106548" y="194"/>
                    </a:cubicBezTo>
                    <a:cubicBezTo>
                      <a:pt x="129567" y="2046"/>
                      <a:pt x="128773" y="8131"/>
                      <a:pt x="138298" y="25594"/>
                    </a:cubicBezTo>
                    <a:cubicBezTo>
                      <a:pt x="147823" y="43057"/>
                      <a:pt x="161052" y="98884"/>
                      <a:pt x="163698" y="104969"/>
                    </a:cubicBezTo>
                    <a:cubicBezTo>
                      <a:pt x="166344" y="111054"/>
                      <a:pt x="158935" y="75336"/>
                      <a:pt x="154173" y="62107"/>
                    </a:cubicBezTo>
                    <a:cubicBezTo>
                      <a:pt x="149411" y="48878"/>
                      <a:pt x="155496" y="35648"/>
                      <a:pt x="135123" y="25594"/>
                    </a:cubicBezTo>
                    <a:cubicBezTo>
                      <a:pt x="114750" y="15540"/>
                      <a:pt x="4947" y="18715"/>
                      <a:pt x="185" y="1448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9" name="フリーフォーム: 図形 428">
                <a:extLst>
                  <a:ext uri="{FF2B5EF4-FFF2-40B4-BE49-F238E27FC236}">
                    <a16:creationId xmlns:a16="http://schemas.microsoft.com/office/drawing/2014/main" id="{75CDED01-C3F1-4F16-BCC3-20D210B30735}"/>
                  </a:ext>
                </a:extLst>
              </p:cNvPr>
              <p:cNvSpPr/>
              <p:nvPr/>
            </p:nvSpPr>
            <p:spPr>
              <a:xfrm>
                <a:off x="3714377" y="7707491"/>
                <a:ext cx="156891" cy="101464"/>
              </a:xfrm>
              <a:custGeom>
                <a:avLst/>
                <a:gdLst>
                  <a:gd name="connsiteX0" fmla="*/ 373 w 156891"/>
                  <a:gd name="connsiteY0" fmla="*/ 4584 h 101464"/>
                  <a:gd name="connsiteX1" fmla="*/ 105148 w 156891"/>
                  <a:gd name="connsiteY1" fmla="*/ 1409 h 101464"/>
                  <a:gd name="connsiteX2" fmla="*/ 128961 w 156891"/>
                  <a:gd name="connsiteY2" fmla="*/ 26809 h 101464"/>
                  <a:gd name="connsiteX3" fmla="*/ 144836 w 156891"/>
                  <a:gd name="connsiteY3" fmla="*/ 101422 h 101464"/>
                  <a:gd name="connsiteX4" fmla="*/ 146423 w 156891"/>
                  <a:gd name="connsiteY4" fmla="*/ 15697 h 101464"/>
                  <a:gd name="connsiteX5" fmla="*/ 373 w 156891"/>
                  <a:gd name="connsiteY5" fmla="*/ 4584 h 101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891" h="101464">
                    <a:moveTo>
                      <a:pt x="373" y="4584"/>
                    </a:moveTo>
                    <a:cubicBezTo>
                      <a:pt x="-6506" y="2203"/>
                      <a:pt x="83717" y="-2295"/>
                      <a:pt x="105148" y="1409"/>
                    </a:cubicBezTo>
                    <a:cubicBezTo>
                      <a:pt x="126579" y="5113"/>
                      <a:pt x="122346" y="10140"/>
                      <a:pt x="128961" y="26809"/>
                    </a:cubicBezTo>
                    <a:cubicBezTo>
                      <a:pt x="135576" y="43478"/>
                      <a:pt x="141926" y="103274"/>
                      <a:pt x="144836" y="101422"/>
                    </a:cubicBezTo>
                    <a:cubicBezTo>
                      <a:pt x="147746" y="99570"/>
                      <a:pt x="169442" y="34483"/>
                      <a:pt x="146423" y="15697"/>
                    </a:cubicBezTo>
                    <a:cubicBezTo>
                      <a:pt x="123404" y="-3089"/>
                      <a:pt x="7252" y="6965"/>
                      <a:pt x="373" y="458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0" name="フリーフォーム: 図形 429">
                <a:extLst>
                  <a:ext uri="{FF2B5EF4-FFF2-40B4-BE49-F238E27FC236}">
                    <a16:creationId xmlns:a16="http://schemas.microsoft.com/office/drawing/2014/main" id="{E21420EE-0611-42EE-A3EC-AF40349A8DAA}"/>
                  </a:ext>
                </a:extLst>
              </p:cNvPr>
              <p:cNvSpPr/>
              <p:nvPr/>
            </p:nvSpPr>
            <p:spPr>
              <a:xfrm>
                <a:off x="3827364" y="7822093"/>
                <a:ext cx="83244" cy="536312"/>
              </a:xfrm>
              <a:custGeom>
                <a:avLst/>
                <a:gdLst>
                  <a:gd name="connsiteX0" fmla="*/ 57249 w 83244"/>
                  <a:gd name="connsiteY0" fmla="*/ 1107 h 536312"/>
                  <a:gd name="connsiteX1" fmla="*/ 15974 w 83244"/>
                  <a:gd name="connsiteY1" fmla="*/ 134457 h 536312"/>
                  <a:gd name="connsiteX2" fmla="*/ 17561 w 83244"/>
                  <a:gd name="connsiteY2" fmla="*/ 201132 h 536312"/>
                  <a:gd name="connsiteX3" fmla="*/ 14386 w 83244"/>
                  <a:gd name="connsiteY3" fmla="*/ 275745 h 536312"/>
                  <a:gd name="connsiteX4" fmla="*/ 20736 w 83244"/>
                  <a:gd name="connsiteY4" fmla="*/ 336070 h 536312"/>
                  <a:gd name="connsiteX5" fmla="*/ 69949 w 83244"/>
                  <a:gd name="connsiteY5" fmla="*/ 464657 h 536312"/>
                  <a:gd name="connsiteX6" fmla="*/ 81061 w 83244"/>
                  <a:gd name="connsiteY6" fmla="*/ 536095 h 536312"/>
                  <a:gd name="connsiteX7" fmla="*/ 74711 w 83244"/>
                  <a:gd name="connsiteY7" fmla="*/ 480532 h 536312"/>
                  <a:gd name="connsiteX8" fmla="*/ 99 w 83244"/>
                  <a:gd name="connsiteY8" fmla="*/ 317020 h 536312"/>
                  <a:gd name="connsiteX9" fmla="*/ 58836 w 83244"/>
                  <a:gd name="connsiteY9" fmla="*/ 83657 h 536312"/>
                  <a:gd name="connsiteX10" fmla="*/ 57249 w 83244"/>
                  <a:gd name="connsiteY10" fmla="*/ 1107 h 536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244" h="536312">
                    <a:moveTo>
                      <a:pt x="57249" y="1107"/>
                    </a:moveTo>
                    <a:cubicBezTo>
                      <a:pt x="50105" y="9574"/>
                      <a:pt x="22589" y="101120"/>
                      <a:pt x="15974" y="134457"/>
                    </a:cubicBezTo>
                    <a:cubicBezTo>
                      <a:pt x="9359" y="167794"/>
                      <a:pt x="17826" y="177584"/>
                      <a:pt x="17561" y="201132"/>
                    </a:cubicBezTo>
                    <a:cubicBezTo>
                      <a:pt x="17296" y="224680"/>
                      <a:pt x="13857" y="253255"/>
                      <a:pt x="14386" y="275745"/>
                    </a:cubicBezTo>
                    <a:cubicBezTo>
                      <a:pt x="14915" y="298235"/>
                      <a:pt x="11476" y="304585"/>
                      <a:pt x="20736" y="336070"/>
                    </a:cubicBezTo>
                    <a:cubicBezTo>
                      <a:pt x="29996" y="367555"/>
                      <a:pt x="59895" y="431319"/>
                      <a:pt x="69949" y="464657"/>
                    </a:cubicBezTo>
                    <a:cubicBezTo>
                      <a:pt x="80003" y="497995"/>
                      <a:pt x="80267" y="533449"/>
                      <a:pt x="81061" y="536095"/>
                    </a:cubicBezTo>
                    <a:cubicBezTo>
                      <a:pt x="81855" y="538741"/>
                      <a:pt x="88205" y="517045"/>
                      <a:pt x="74711" y="480532"/>
                    </a:cubicBezTo>
                    <a:cubicBezTo>
                      <a:pt x="61217" y="444020"/>
                      <a:pt x="2745" y="383166"/>
                      <a:pt x="99" y="317020"/>
                    </a:cubicBezTo>
                    <a:cubicBezTo>
                      <a:pt x="-2547" y="250874"/>
                      <a:pt x="48253" y="133399"/>
                      <a:pt x="58836" y="83657"/>
                    </a:cubicBezTo>
                    <a:cubicBezTo>
                      <a:pt x="69419" y="33915"/>
                      <a:pt x="64393" y="-7360"/>
                      <a:pt x="57249" y="110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1" name="フリーフォーム: 図形 430">
                <a:extLst>
                  <a:ext uri="{FF2B5EF4-FFF2-40B4-BE49-F238E27FC236}">
                    <a16:creationId xmlns:a16="http://schemas.microsoft.com/office/drawing/2014/main" id="{9D3B6D7F-BF66-4750-A6BF-809B5127BE5A}"/>
                  </a:ext>
                </a:extLst>
              </p:cNvPr>
              <p:cNvSpPr/>
              <p:nvPr/>
            </p:nvSpPr>
            <p:spPr>
              <a:xfrm>
                <a:off x="3805842" y="7840003"/>
                <a:ext cx="45635" cy="258282"/>
              </a:xfrm>
              <a:custGeom>
                <a:avLst/>
                <a:gdLst>
                  <a:gd name="connsiteX0" fmla="*/ 45433 w 45635"/>
                  <a:gd name="connsiteY0" fmla="*/ 660 h 258282"/>
                  <a:gd name="connsiteX1" fmla="*/ 16858 w 45635"/>
                  <a:gd name="connsiteY1" fmla="*/ 149885 h 258282"/>
                  <a:gd name="connsiteX2" fmla="*/ 2571 w 45635"/>
                  <a:gd name="connsiteY2" fmla="*/ 257835 h 258282"/>
                  <a:gd name="connsiteX3" fmla="*/ 12096 w 45635"/>
                  <a:gd name="connsiteY3" fmla="*/ 184810 h 258282"/>
                  <a:gd name="connsiteX4" fmla="*/ 983 w 45635"/>
                  <a:gd name="connsiteY4" fmla="*/ 99085 h 258282"/>
                  <a:gd name="connsiteX5" fmla="*/ 45433 w 45635"/>
                  <a:gd name="connsiteY5" fmla="*/ 660 h 258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635" h="258282">
                    <a:moveTo>
                      <a:pt x="45433" y="660"/>
                    </a:moveTo>
                    <a:cubicBezTo>
                      <a:pt x="48079" y="9127"/>
                      <a:pt x="24002" y="107022"/>
                      <a:pt x="16858" y="149885"/>
                    </a:cubicBezTo>
                    <a:cubicBezTo>
                      <a:pt x="9714" y="192748"/>
                      <a:pt x="3365" y="252014"/>
                      <a:pt x="2571" y="257835"/>
                    </a:cubicBezTo>
                    <a:cubicBezTo>
                      <a:pt x="1777" y="263656"/>
                      <a:pt x="12361" y="211268"/>
                      <a:pt x="12096" y="184810"/>
                    </a:cubicBezTo>
                    <a:cubicBezTo>
                      <a:pt x="11831" y="158352"/>
                      <a:pt x="-4044" y="130835"/>
                      <a:pt x="983" y="99085"/>
                    </a:cubicBezTo>
                    <a:cubicBezTo>
                      <a:pt x="6010" y="67335"/>
                      <a:pt x="42787" y="-7807"/>
                      <a:pt x="45433" y="6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2" name="フリーフォーム: 図形 431">
                <a:extLst>
                  <a:ext uri="{FF2B5EF4-FFF2-40B4-BE49-F238E27FC236}">
                    <a16:creationId xmlns:a16="http://schemas.microsoft.com/office/drawing/2014/main" id="{DC802C28-DFCB-479E-AD66-BA281058671D}"/>
                  </a:ext>
                </a:extLst>
              </p:cNvPr>
              <p:cNvSpPr/>
              <p:nvPr/>
            </p:nvSpPr>
            <p:spPr>
              <a:xfrm>
                <a:off x="3797884" y="8045009"/>
                <a:ext cx="80402" cy="254666"/>
              </a:xfrm>
              <a:custGeom>
                <a:avLst/>
                <a:gdLst>
                  <a:gd name="connsiteX0" fmla="*/ 13704 w 80402"/>
                  <a:gd name="connsiteY0" fmla="*/ 441 h 254666"/>
                  <a:gd name="connsiteX1" fmla="*/ 15291 w 80402"/>
                  <a:gd name="connsiteY1" fmla="*/ 73466 h 254666"/>
                  <a:gd name="connsiteX2" fmla="*/ 43866 w 80402"/>
                  <a:gd name="connsiteY2" fmla="*/ 183004 h 254666"/>
                  <a:gd name="connsiteX3" fmla="*/ 80379 w 80402"/>
                  <a:gd name="connsiteY3" fmla="*/ 254441 h 254666"/>
                  <a:gd name="connsiteX4" fmla="*/ 48629 w 80402"/>
                  <a:gd name="connsiteY4" fmla="*/ 202054 h 254666"/>
                  <a:gd name="connsiteX5" fmla="*/ 1004 w 80402"/>
                  <a:gd name="connsiteY5" fmla="*/ 106804 h 254666"/>
                  <a:gd name="connsiteX6" fmla="*/ 13704 w 80402"/>
                  <a:gd name="connsiteY6" fmla="*/ 441 h 254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0402" h="254666">
                    <a:moveTo>
                      <a:pt x="13704" y="441"/>
                    </a:moveTo>
                    <a:cubicBezTo>
                      <a:pt x="16085" y="-5115"/>
                      <a:pt x="10264" y="43039"/>
                      <a:pt x="15291" y="73466"/>
                    </a:cubicBezTo>
                    <a:cubicBezTo>
                      <a:pt x="20318" y="103893"/>
                      <a:pt x="33018" y="152842"/>
                      <a:pt x="43866" y="183004"/>
                    </a:cubicBezTo>
                    <a:cubicBezTo>
                      <a:pt x="54714" y="213166"/>
                      <a:pt x="79585" y="251266"/>
                      <a:pt x="80379" y="254441"/>
                    </a:cubicBezTo>
                    <a:cubicBezTo>
                      <a:pt x="81173" y="257616"/>
                      <a:pt x="61858" y="226660"/>
                      <a:pt x="48629" y="202054"/>
                    </a:cubicBezTo>
                    <a:cubicBezTo>
                      <a:pt x="35400" y="177448"/>
                      <a:pt x="6031" y="136966"/>
                      <a:pt x="1004" y="106804"/>
                    </a:cubicBezTo>
                    <a:cubicBezTo>
                      <a:pt x="-4023" y="76642"/>
                      <a:pt x="11323" y="5997"/>
                      <a:pt x="13704" y="4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3" name="フリーフォーム: 図形 432">
                <a:extLst>
                  <a:ext uri="{FF2B5EF4-FFF2-40B4-BE49-F238E27FC236}">
                    <a16:creationId xmlns:a16="http://schemas.microsoft.com/office/drawing/2014/main" id="{3253C4B6-8BBD-4571-80FB-845313D7AE12}"/>
                  </a:ext>
                </a:extLst>
              </p:cNvPr>
              <p:cNvSpPr/>
              <p:nvPr/>
            </p:nvSpPr>
            <p:spPr>
              <a:xfrm>
                <a:off x="1920554" y="8778774"/>
                <a:ext cx="602057" cy="339903"/>
              </a:xfrm>
              <a:custGeom>
                <a:avLst/>
                <a:gdLst>
                  <a:gd name="connsiteX0" fmla="*/ 601984 w 602057"/>
                  <a:gd name="connsiteY0" fmla="*/ 101 h 339903"/>
                  <a:gd name="connsiteX1" fmla="*/ 401959 w 602057"/>
                  <a:gd name="connsiteY1" fmla="*/ 95351 h 339903"/>
                  <a:gd name="connsiteX2" fmla="*/ 201934 w 602057"/>
                  <a:gd name="connsiteY2" fmla="*/ 189014 h 339903"/>
                  <a:gd name="connsiteX3" fmla="*/ 59059 w 602057"/>
                  <a:gd name="connsiteY3" fmla="*/ 274739 h 339903"/>
                  <a:gd name="connsiteX4" fmla="*/ 321 w 602057"/>
                  <a:gd name="connsiteY4" fmla="*/ 339826 h 339903"/>
                  <a:gd name="connsiteX5" fmla="*/ 81284 w 602057"/>
                  <a:gd name="connsiteY5" fmla="*/ 289026 h 339903"/>
                  <a:gd name="connsiteX6" fmla="*/ 374971 w 602057"/>
                  <a:gd name="connsiteY6" fmla="*/ 117576 h 339903"/>
                  <a:gd name="connsiteX7" fmla="*/ 601984 w 602057"/>
                  <a:gd name="connsiteY7" fmla="*/ 101 h 339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2057" h="339903">
                    <a:moveTo>
                      <a:pt x="601984" y="101"/>
                    </a:moveTo>
                    <a:cubicBezTo>
                      <a:pt x="606482" y="-3603"/>
                      <a:pt x="401959" y="95351"/>
                      <a:pt x="401959" y="95351"/>
                    </a:cubicBezTo>
                    <a:cubicBezTo>
                      <a:pt x="335284" y="126837"/>
                      <a:pt x="259084" y="159116"/>
                      <a:pt x="201934" y="189014"/>
                    </a:cubicBezTo>
                    <a:cubicBezTo>
                      <a:pt x="144784" y="218912"/>
                      <a:pt x="92661" y="249604"/>
                      <a:pt x="59059" y="274739"/>
                    </a:cubicBezTo>
                    <a:cubicBezTo>
                      <a:pt x="25457" y="299874"/>
                      <a:pt x="-3383" y="337445"/>
                      <a:pt x="321" y="339826"/>
                    </a:cubicBezTo>
                    <a:cubicBezTo>
                      <a:pt x="4025" y="342207"/>
                      <a:pt x="81284" y="289026"/>
                      <a:pt x="81284" y="289026"/>
                    </a:cubicBezTo>
                    <a:cubicBezTo>
                      <a:pt x="143726" y="251984"/>
                      <a:pt x="290569" y="162555"/>
                      <a:pt x="374971" y="117576"/>
                    </a:cubicBezTo>
                    <a:cubicBezTo>
                      <a:pt x="459373" y="72597"/>
                      <a:pt x="597486" y="3805"/>
                      <a:pt x="601984" y="1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4" name="フリーフォーム: 図形 433">
                <a:extLst>
                  <a:ext uri="{FF2B5EF4-FFF2-40B4-BE49-F238E27FC236}">
                    <a16:creationId xmlns:a16="http://schemas.microsoft.com/office/drawing/2014/main" id="{2CCB2416-879E-4B41-8C90-D1E7DB42D427}"/>
                  </a:ext>
                </a:extLst>
              </p:cNvPr>
              <p:cNvSpPr/>
              <p:nvPr/>
            </p:nvSpPr>
            <p:spPr>
              <a:xfrm>
                <a:off x="1897651" y="8787648"/>
                <a:ext cx="554099" cy="330073"/>
              </a:xfrm>
              <a:custGeom>
                <a:avLst/>
                <a:gdLst>
                  <a:gd name="connsiteX0" fmla="*/ 553449 w 554099"/>
                  <a:gd name="connsiteY0" fmla="*/ 752 h 330073"/>
                  <a:gd name="connsiteX1" fmla="*/ 264524 w 554099"/>
                  <a:gd name="connsiteY1" fmla="*/ 130927 h 330073"/>
                  <a:gd name="connsiteX2" fmla="*/ 83549 w 554099"/>
                  <a:gd name="connsiteY2" fmla="*/ 221415 h 330073"/>
                  <a:gd name="connsiteX3" fmla="*/ 999 w 554099"/>
                  <a:gd name="connsiteY3" fmla="*/ 327777 h 330073"/>
                  <a:gd name="connsiteX4" fmla="*/ 47037 w 554099"/>
                  <a:gd name="connsiteY4" fmla="*/ 286502 h 330073"/>
                  <a:gd name="connsiteX5" fmla="*/ 178799 w 554099"/>
                  <a:gd name="connsiteY5" fmla="*/ 194427 h 330073"/>
                  <a:gd name="connsiteX6" fmla="*/ 553449 w 554099"/>
                  <a:gd name="connsiteY6" fmla="*/ 752 h 330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4099" h="330073">
                    <a:moveTo>
                      <a:pt x="553449" y="752"/>
                    </a:moveTo>
                    <a:cubicBezTo>
                      <a:pt x="567737" y="-9831"/>
                      <a:pt x="342841" y="94150"/>
                      <a:pt x="264524" y="130927"/>
                    </a:cubicBezTo>
                    <a:cubicBezTo>
                      <a:pt x="186207" y="167704"/>
                      <a:pt x="127470" y="188607"/>
                      <a:pt x="83549" y="221415"/>
                    </a:cubicBezTo>
                    <a:cubicBezTo>
                      <a:pt x="39628" y="254223"/>
                      <a:pt x="7084" y="316929"/>
                      <a:pt x="999" y="327777"/>
                    </a:cubicBezTo>
                    <a:cubicBezTo>
                      <a:pt x="-5086" y="338625"/>
                      <a:pt x="17404" y="308727"/>
                      <a:pt x="47037" y="286502"/>
                    </a:cubicBezTo>
                    <a:cubicBezTo>
                      <a:pt x="76670" y="264277"/>
                      <a:pt x="91751" y="241523"/>
                      <a:pt x="178799" y="194427"/>
                    </a:cubicBezTo>
                    <a:cubicBezTo>
                      <a:pt x="265847" y="147331"/>
                      <a:pt x="539161" y="11335"/>
                      <a:pt x="553449" y="75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5" name="フリーフォーム: 図形 434">
                <a:extLst>
                  <a:ext uri="{FF2B5EF4-FFF2-40B4-BE49-F238E27FC236}">
                    <a16:creationId xmlns:a16="http://schemas.microsoft.com/office/drawing/2014/main" id="{067E6BC1-B51F-435A-8383-A6CAAD2BDB2A}"/>
                  </a:ext>
                </a:extLst>
              </p:cNvPr>
              <p:cNvSpPr/>
              <p:nvPr/>
            </p:nvSpPr>
            <p:spPr>
              <a:xfrm>
                <a:off x="1869454" y="9096150"/>
                <a:ext cx="67516" cy="201550"/>
              </a:xfrm>
              <a:custGeom>
                <a:avLst/>
                <a:gdLst>
                  <a:gd name="connsiteX0" fmla="*/ 67296 w 67516"/>
                  <a:gd name="connsiteY0" fmla="*/ 225 h 201550"/>
                  <a:gd name="connsiteX1" fmla="*/ 22846 w 67516"/>
                  <a:gd name="connsiteY1" fmla="*/ 74838 h 201550"/>
                  <a:gd name="connsiteX2" fmla="*/ 43484 w 67516"/>
                  <a:gd name="connsiteY2" fmla="*/ 200250 h 201550"/>
                  <a:gd name="connsiteX3" fmla="*/ 35546 w 67516"/>
                  <a:gd name="connsiteY3" fmla="*/ 135163 h 201550"/>
                  <a:gd name="connsiteX4" fmla="*/ 621 w 67516"/>
                  <a:gd name="connsiteY4" fmla="*/ 54200 h 201550"/>
                  <a:gd name="connsiteX5" fmla="*/ 67296 w 67516"/>
                  <a:gd name="connsiteY5" fmla="*/ 225 h 201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516" h="201550">
                    <a:moveTo>
                      <a:pt x="67296" y="225"/>
                    </a:moveTo>
                    <a:cubicBezTo>
                      <a:pt x="71000" y="3665"/>
                      <a:pt x="26815" y="41501"/>
                      <a:pt x="22846" y="74838"/>
                    </a:cubicBezTo>
                    <a:cubicBezTo>
                      <a:pt x="18877" y="108175"/>
                      <a:pt x="41367" y="190196"/>
                      <a:pt x="43484" y="200250"/>
                    </a:cubicBezTo>
                    <a:cubicBezTo>
                      <a:pt x="45601" y="210304"/>
                      <a:pt x="42690" y="159505"/>
                      <a:pt x="35546" y="135163"/>
                    </a:cubicBezTo>
                    <a:cubicBezTo>
                      <a:pt x="28402" y="110821"/>
                      <a:pt x="-4935" y="74837"/>
                      <a:pt x="621" y="54200"/>
                    </a:cubicBezTo>
                    <a:cubicBezTo>
                      <a:pt x="6177" y="33563"/>
                      <a:pt x="63592" y="-3215"/>
                      <a:pt x="67296" y="2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6" name="フリーフォーム: 図形 435">
                <a:extLst>
                  <a:ext uri="{FF2B5EF4-FFF2-40B4-BE49-F238E27FC236}">
                    <a16:creationId xmlns:a16="http://schemas.microsoft.com/office/drawing/2014/main" id="{678BF8A9-6CE1-4B82-894D-BFA318206C6F}"/>
                  </a:ext>
                </a:extLst>
              </p:cNvPr>
              <p:cNvSpPr/>
              <p:nvPr/>
            </p:nvSpPr>
            <p:spPr>
              <a:xfrm>
                <a:off x="1984013" y="9802703"/>
                <a:ext cx="265856" cy="799529"/>
              </a:xfrm>
              <a:custGeom>
                <a:avLst/>
                <a:gdLst>
                  <a:gd name="connsiteX0" fmla="*/ 170225 w 265856"/>
                  <a:gd name="connsiteY0" fmla="*/ 110 h 799529"/>
                  <a:gd name="connsiteX1" fmla="*/ 251187 w 265856"/>
                  <a:gd name="connsiteY1" fmla="*/ 192197 h 799529"/>
                  <a:gd name="connsiteX2" fmla="*/ 221025 w 265856"/>
                  <a:gd name="connsiteY2" fmla="*/ 277922 h 799529"/>
                  <a:gd name="connsiteX3" fmla="*/ 121012 w 265856"/>
                  <a:gd name="connsiteY3" fmla="*/ 546210 h 799529"/>
                  <a:gd name="connsiteX4" fmla="*/ 6712 w 265856"/>
                  <a:gd name="connsiteY4" fmla="*/ 785922 h 799529"/>
                  <a:gd name="connsiteX5" fmla="*/ 22587 w 265856"/>
                  <a:gd name="connsiteY5" fmla="*/ 746235 h 799529"/>
                  <a:gd name="connsiteX6" fmla="*/ 98787 w 265856"/>
                  <a:gd name="connsiteY6" fmla="*/ 549385 h 799529"/>
                  <a:gd name="connsiteX7" fmla="*/ 255950 w 265856"/>
                  <a:gd name="connsiteY7" fmla="*/ 212835 h 799529"/>
                  <a:gd name="connsiteX8" fmla="*/ 240075 w 265856"/>
                  <a:gd name="connsiteY8" fmla="*/ 165210 h 799529"/>
                  <a:gd name="connsiteX9" fmla="*/ 170225 w 265856"/>
                  <a:gd name="connsiteY9" fmla="*/ 110 h 799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5856" h="799529">
                    <a:moveTo>
                      <a:pt x="170225" y="110"/>
                    </a:moveTo>
                    <a:cubicBezTo>
                      <a:pt x="172077" y="4608"/>
                      <a:pt x="242720" y="145895"/>
                      <a:pt x="251187" y="192197"/>
                    </a:cubicBezTo>
                    <a:cubicBezTo>
                      <a:pt x="259654" y="238499"/>
                      <a:pt x="242721" y="218920"/>
                      <a:pt x="221025" y="277922"/>
                    </a:cubicBezTo>
                    <a:cubicBezTo>
                      <a:pt x="199329" y="336924"/>
                      <a:pt x="156731" y="461543"/>
                      <a:pt x="121012" y="546210"/>
                    </a:cubicBezTo>
                    <a:cubicBezTo>
                      <a:pt x="85293" y="630877"/>
                      <a:pt x="23116" y="752584"/>
                      <a:pt x="6712" y="785922"/>
                    </a:cubicBezTo>
                    <a:cubicBezTo>
                      <a:pt x="-9692" y="819260"/>
                      <a:pt x="7241" y="785658"/>
                      <a:pt x="22587" y="746235"/>
                    </a:cubicBezTo>
                    <a:cubicBezTo>
                      <a:pt x="37933" y="706812"/>
                      <a:pt x="59893" y="638285"/>
                      <a:pt x="98787" y="549385"/>
                    </a:cubicBezTo>
                    <a:cubicBezTo>
                      <a:pt x="137681" y="460485"/>
                      <a:pt x="232402" y="276864"/>
                      <a:pt x="255950" y="212835"/>
                    </a:cubicBezTo>
                    <a:cubicBezTo>
                      <a:pt x="279498" y="148806"/>
                      <a:pt x="255685" y="200400"/>
                      <a:pt x="240075" y="165210"/>
                    </a:cubicBezTo>
                    <a:cubicBezTo>
                      <a:pt x="224465" y="130020"/>
                      <a:pt x="168373" y="-4388"/>
                      <a:pt x="170225" y="1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7" name="フリーフォーム: 図形 436">
                <a:extLst>
                  <a:ext uri="{FF2B5EF4-FFF2-40B4-BE49-F238E27FC236}">
                    <a16:creationId xmlns:a16="http://schemas.microsoft.com/office/drawing/2014/main" id="{429A3D6C-1A3A-4EB4-B250-E4A3898E2476}"/>
                  </a:ext>
                </a:extLst>
              </p:cNvPr>
              <p:cNvSpPr/>
              <p:nvPr/>
            </p:nvSpPr>
            <p:spPr>
              <a:xfrm>
                <a:off x="2056099" y="9793155"/>
                <a:ext cx="214477" cy="717202"/>
              </a:xfrm>
              <a:custGeom>
                <a:avLst/>
                <a:gdLst>
                  <a:gd name="connsiteX0" fmla="*/ 126714 w 214477"/>
                  <a:gd name="connsiteY0" fmla="*/ 133 h 717202"/>
                  <a:gd name="connsiteX1" fmla="*/ 199739 w 214477"/>
                  <a:gd name="connsiteY1" fmla="*/ 190633 h 717202"/>
                  <a:gd name="connsiteX2" fmla="*/ 196564 w 214477"/>
                  <a:gd name="connsiteY2" fmla="*/ 250958 h 717202"/>
                  <a:gd name="connsiteX3" fmla="*/ 112426 w 214477"/>
                  <a:gd name="connsiteY3" fmla="*/ 450983 h 717202"/>
                  <a:gd name="connsiteX4" fmla="*/ 31464 w 214477"/>
                  <a:gd name="connsiteY4" fmla="*/ 647833 h 717202"/>
                  <a:gd name="connsiteX5" fmla="*/ 1301 w 214477"/>
                  <a:gd name="connsiteY5" fmla="*/ 714508 h 717202"/>
                  <a:gd name="connsiteX6" fmla="*/ 69564 w 214477"/>
                  <a:gd name="connsiteY6" fmla="*/ 570045 h 717202"/>
                  <a:gd name="connsiteX7" fmla="*/ 214026 w 214477"/>
                  <a:gd name="connsiteY7" fmla="*/ 222383 h 717202"/>
                  <a:gd name="connsiteX8" fmla="*/ 126714 w 214477"/>
                  <a:gd name="connsiteY8" fmla="*/ 133 h 71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4477" h="717202">
                    <a:moveTo>
                      <a:pt x="126714" y="133"/>
                    </a:moveTo>
                    <a:cubicBezTo>
                      <a:pt x="124333" y="-5159"/>
                      <a:pt x="188097" y="148829"/>
                      <a:pt x="199739" y="190633"/>
                    </a:cubicBezTo>
                    <a:cubicBezTo>
                      <a:pt x="211381" y="232437"/>
                      <a:pt x="211116" y="207566"/>
                      <a:pt x="196564" y="250958"/>
                    </a:cubicBezTo>
                    <a:cubicBezTo>
                      <a:pt x="182012" y="294350"/>
                      <a:pt x="139943" y="384837"/>
                      <a:pt x="112426" y="450983"/>
                    </a:cubicBezTo>
                    <a:cubicBezTo>
                      <a:pt x="84909" y="517129"/>
                      <a:pt x="49985" y="603912"/>
                      <a:pt x="31464" y="647833"/>
                    </a:cubicBezTo>
                    <a:cubicBezTo>
                      <a:pt x="12943" y="691754"/>
                      <a:pt x="-5049" y="727473"/>
                      <a:pt x="1301" y="714508"/>
                    </a:cubicBezTo>
                    <a:cubicBezTo>
                      <a:pt x="7651" y="701543"/>
                      <a:pt x="34110" y="652066"/>
                      <a:pt x="69564" y="570045"/>
                    </a:cubicBezTo>
                    <a:cubicBezTo>
                      <a:pt x="105018" y="488024"/>
                      <a:pt x="206353" y="314193"/>
                      <a:pt x="214026" y="222383"/>
                    </a:cubicBezTo>
                    <a:cubicBezTo>
                      <a:pt x="221699" y="130573"/>
                      <a:pt x="129095" y="5425"/>
                      <a:pt x="126714" y="1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8" name="フリーフォーム: 図形 437">
                <a:extLst>
                  <a:ext uri="{FF2B5EF4-FFF2-40B4-BE49-F238E27FC236}">
                    <a16:creationId xmlns:a16="http://schemas.microsoft.com/office/drawing/2014/main" id="{ABFA81C0-EF68-4E37-B526-60442F3A9AE4}"/>
                  </a:ext>
                </a:extLst>
              </p:cNvPr>
              <p:cNvSpPr/>
              <p:nvPr/>
            </p:nvSpPr>
            <p:spPr>
              <a:xfrm>
                <a:off x="2456436" y="10155395"/>
                <a:ext cx="625703" cy="454610"/>
              </a:xfrm>
              <a:custGeom>
                <a:avLst/>
                <a:gdLst>
                  <a:gd name="connsiteX0" fmla="*/ 624902 w 625703"/>
                  <a:gd name="connsiteY0" fmla="*/ 1430 h 454610"/>
                  <a:gd name="connsiteX1" fmla="*/ 382014 w 625703"/>
                  <a:gd name="connsiteY1" fmla="*/ 63343 h 454610"/>
                  <a:gd name="connsiteX2" fmla="*/ 247077 w 625703"/>
                  <a:gd name="connsiteY2" fmla="*/ 176055 h 454610"/>
                  <a:gd name="connsiteX3" fmla="*/ 35939 w 625703"/>
                  <a:gd name="connsiteY3" fmla="*/ 414180 h 454610"/>
                  <a:gd name="connsiteX4" fmla="*/ 2602 w 625703"/>
                  <a:gd name="connsiteY4" fmla="*/ 450693 h 454610"/>
                  <a:gd name="connsiteX5" fmla="*/ 64514 w 625703"/>
                  <a:gd name="connsiteY5" fmla="*/ 371318 h 454610"/>
                  <a:gd name="connsiteX6" fmla="*/ 293114 w 625703"/>
                  <a:gd name="connsiteY6" fmla="*/ 122080 h 454610"/>
                  <a:gd name="connsiteX7" fmla="*/ 624902 w 625703"/>
                  <a:gd name="connsiteY7" fmla="*/ 1430 h 454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5703" h="454610">
                    <a:moveTo>
                      <a:pt x="624902" y="1430"/>
                    </a:moveTo>
                    <a:cubicBezTo>
                      <a:pt x="639719" y="-8359"/>
                      <a:pt x="444985" y="34239"/>
                      <a:pt x="382014" y="63343"/>
                    </a:cubicBezTo>
                    <a:cubicBezTo>
                      <a:pt x="319043" y="92447"/>
                      <a:pt x="304756" y="117582"/>
                      <a:pt x="247077" y="176055"/>
                    </a:cubicBezTo>
                    <a:cubicBezTo>
                      <a:pt x="189398" y="234528"/>
                      <a:pt x="76685" y="368407"/>
                      <a:pt x="35939" y="414180"/>
                    </a:cubicBezTo>
                    <a:cubicBezTo>
                      <a:pt x="-4807" y="459953"/>
                      <a:pt x="-2160" y="457837"/>
                      <a:pt x="2602" y="450693"/>
                    </a:cubicBezTo>
                    <a:cubicBezTo>
                      <a:pt x="7364" y="443549"/>
                      <a:pt x="16095" y="426087"/>
                      <a:pt x="64514" y="371318"/>
                    </a:cubicBezTo>
                    <a:cubicBezTo>
                      <a:pt x="112933" y="316549"/>
                      <a:pt x="199451" y="185051"/>
                      <a:pt x="293114" y="122080"/>
                    </a:cubicBezTo>
                    <a:cubicBezTo>
                      <a:pt x="386776" y="59109"/>
                      <a:pt x="610085" y="11219"/>
                      <a:pt x="624902" y="14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9" name="フリーフォーム: 図形 438">
                <a:extLst>
                  <a:ext uri="{FF2B5EF4-FFF2-40B4-BE49-F238E27FC236}">
                    <a16:creationId xmlns:a16="http://schemas.microsoft.com/office/drawing/2014/main" id="{A439765C-E60B-42EC-AD21-E0AEABCA4562}"/>
                  </a:ext>
                </a:extLst>
              </p:cNvPr>
              <p:cNvSpPr/>
              <p:nvPr/>
            </p:nvSpPr>
            <p:spPr>
              <a:xfrm>
                <a:off x="2605576" y="10173743"/>
                <a:ext cx="484938" cy="284634"/>
              </a:xfrm>
              <a:custGeom>
                <a:avLst/>
                <a:gdLst>
                  <a:gd name="connsiteX0" fmla="*/ 483699 w 484938"/>
                  <a:gd name="connsiteY0" fmla="*/ 545 h 284634"/>
                  <a:gd name="connsiteX1" fmla="*/ 178899 w 484938"/>
                  <a:gd name="connsiteY1" fmla="*/ 114845 h 284634"/>
                  <a:gd name="connsiteX2" fmla="*/ 1099 w 484938"/>
                  <a:gd name="connsiteY2" fmla="*/ 283120 h 284634"/>
                  <a:gd name="connsiteX3" fmla="*/ 112224 w 484938"/>
                  <a:gd name="connsiteY3" fmla="*/ 191045 h 284634"/>
                  <a:gd name="connsiteX4" fmla="*/ 280499 w 484938"/>
                  <a:gd name="connsiteY4" fmla="*/ 76745 h 284634"/>
                  <a:gd name="connsiteX5" fmla="*/ 483699 w 484938"/>
                  <a:gd name="connsiteY5" fmla="*/ 545 h 284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4938" h="284634">
                    <a:moveTo>
                      <a:pt x="483699" y="545"/>
                    </a:moveTo>
                    <a:cubicBezTo>
                      <a:pt x="466766" y="6895"/>
                      <a:pt x="259332" y="67749"/>
                      <a:pt x="178899" y="114845"/>
                    </a:cubicBezTo>
                    <a:cubicBezTo>
                      <a:pt x="98466" y="161941"/>
                      <a:pt x="12211" y="270420"/>
                      <a:pt x="1099" y="283120"/>
                    </a:cubicBezTo>
                    <a:cubicBezTo>
                      <a:pt x="-10013" y="295820"/>
                      <a:pt x="65657" y="225441"/>
                      <a:pt x="112224" y="191045"/>
                    </a:cubicBezTo>
                    <a:cubicBezTo>
                      <a:pt x="158791" y="156649"/>
                      <a:pt x="221497" y="108760"/>
                      <a:pt x="280499" y="76745"/>
                    </a:cubicBezTo>
                    <a:cubicBezTo>
                      <a:pt x="339501" y="44730"/>
                      <a:pt x="500632" y="-5805"/>
                      <a:pt x="483699" y="5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0" name="フリーフォーム: 図形 439">
                <a:extLst>
                  <a:ext uri="{FF2B5EF4-FFF2-40B4-BE49-F238E27FC236}">
                    <a16:creationId xmlns:a16="http://schemas.microsoft.com/office/drawing/2014/main" id="{6CFF63EB-492C-45AB-8D2B-F8F7F6A7986C}"/>
                  </a:ext>
                </a:extLst>
              </p:cNvPr>
              <p:cNvSpPr/>
              <p:nvPr/>
            </p:nvSpPr>
            <p:spPr>
              <a:xfrm>
                <a:off x="3104454" y="9963069"/>
                <a:ext cx="853800" cy="171737"/>
              </a:xfrm>
              <a:custGeom>
                <a:avLst/>
                <a:gdLst>
                  <a:gd name="connsiteX0" fmla="*/ 853184 w 853800"/>
                  <a:gd name="connsiteY0" fmla="*/ 81 h 171737"/>
                  <a:gd name="connsiteX1" fmla="*/ 649984 w 853800"/>
                  <a:gd name="connsiteY1" fmla="*/ 98506 h 171737"/>
                  <a:gd name="connsiteX2" fmla="*/ 378521 w 853800"/>
                  <a:gd name="connsiteY2" fmla="*/ 154069 h 171737"/>
                  <a:gd name="connsiteX3" fmla="*/ 696 w 853800"/>
                  <a:gd name="connsiteY3" fmla="*/ 171531 h 171737"/>
                  <a:gd name="connsiteX4" fmla="*/ 292796 w 853800"/>
                  <a:gd name="connsiteY4" fmla="*/ 160419 h 171737"/>
                  <a:gd name="connsiteX5" fmla="*/ 584896 w 853800"/>
                  <a:gd name="connsiteY5" fmla="*/ 115969 h 171737"/>
                  <a:gd name="connsiteX6" fmla="*/ 853184 w 853800"/>
                  <a:gd name="connsiteY6" fmla="*/ 81 h 171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3800" h="171737">
                    <a:moveTo>
                      <a:pt x="853184" y="81"/>
                    </a:moveTo>
                    <a:cubicBezTo>
                      <a:pt x="864032" y="-2829"/>
                      <a:pt x="729094" y="72841"/>
                      <a:pt x="649984" y="98506"/>
                    </a:cubicBezTo>
                    <a:cubicBezTo>
                      <a:pt x="570873" y="124171"/>
                      <a:pt x="486736" y="141898"/>
                      <a:pt x="378521" y="154069"/>
                    </a:cubicBezTo>
                    <a:cubicBezTo>
                      <a:pt x="270306" y="166240"/>
                      <a:pt x="14983" y="170473"/>
                      <a:pt x="696" y="171531"/>
                    </a:cubicBezTo>
                    <a:cubicBezTo>
                      <a:pt x="-13591" y="172589"/>
                      <a:pt x="195429" y="169679"/>
                      <a:pt x="292796" y="160419"/>
                    </a:cubicBezTo>
                    <a:cubicBezTo>
                      <a:pt x="390163" y="151159"/>
                      <a:pt x="492027" y="139252"/>
                      <a:pt x="584896" y="115969"/>
                    </a:cubicBezTo>
                    <a:cubicBezTo>
                      <a:pt x="677765" y="92686"/>
                      <a:pt x="842336" y="2991"/>
                      <a:pt x="853184" y="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1" name="フリーフォーム: 図形 440">
                <a:extLst>
                  <a:ext uri="{FF2B5EF4-FFF2-40B4-BE49-F238E27FC236}">
                    <a16:creationId xmlns:a16="http://schemas.microsoft.com/office/drawing/2014/main" id="{630DF4A0-4F99-4E5A-9B8A-7C7BF5F290D6}"/>
                  </a:ext>
                </a:extLst>
              </p:cNvPr>
              <p:cNvSpPr/>
              <p:nvPr/>
            </p:nvSpPr>
            <p:spPr>
              <a:xfrm>
                <a:off x="3189288" y="9992151"/>
                <a:ext cx="776001" cy="171451"/>
              </a:xfrm>
              <a:custGeom>
                <a:avLst/>
                <a:gdLst>
                  <a:gd name="connsiteX0" fmla="*/ 0 w 776001"/>
                  <a:gd name="connsiteY0" fmla="*/ 171024 h 171451"/>
                  <a:gd name="connsiteX1" fmla="*/ 427037 w 776001"/>
                  <a:gd name="connsiteY1" fmla="*/ 123399 h 171451"/>
                  <a:gd name="connsiteX2" fmla="*/ 765175 w 776001"/>
                  <a:gd name="connsiteY2" fmla="*/ 2749 h 171451"/>
                  <a:gd name="connsiteX3" fmla="*/ 668337 w 776001"/>
                  <a:gd name="connsiteY3" fmla="*/ 47199 h 171451"/>
                  <a:gd name="connsiteX4" fmla="*/ 427037 w 776001"/>
                  <a:gd name="connsiteY4" fmla="*/ 140862 h 171451"/>
                  <a:gd name="connsiteX5" fmla="*/ 0 w 776001"/>
                  <a:gd name="connsiteY5" fmla="*/ 171024 h 171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6001" h="171451">
                    <a:moveTo>
                      <a:pt x="0" y="171024"/>
                    </a:moveTo>
                    <a:cubicBezTo>
                      <a:pt x="0" y="168114"/>
                      <a:pt x="299508" y="151445"/>
                      <a:pt x="427037" y="123399"/>
                    </a:cubicBezTo>
                    <a:cubicBezTo>
                      <a:pt x="554566" y="95353"/>
                      <a:pt x="724958" y="15449"/>
                      <a:pt x="765175" y="2749"/>
                    </a:cubicBezTo>
                    <a:cubicBezTo>
                      <a:pt x="805392" y="-9951"/>
                      <a:pt x="724693" y="24180"/>
                      <a:pt x="668337" y="47199"/>
                    </a:cubicBezTo>
                    <a:cubicBezTo>
                      <a:pt x="611981" y="70218"/>
                      <a:pt x="545835" y="119960"/>
                      <a:pt x="427037" y="140862"/>
                    </a:cubicBezTo>
                    <a:cubicBezTo>
                      <a:pt x="308239" y="161764"/>
                      <a:pt x="0" y="173934"/>
                      <a:pt x="0" y="1710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2" name="フリーフォーム: 図形 441">
                <a:extLst>
                  <a:ext uri="{FF2B5EF4-FFF2-40B4-BE49-F238E27FC236}">
                    <a16:creationId xmlns:a16="http://schemas.microsoft.com/office/drawing/2014/main" id="{16335734-B236-4212-9CD6-BCA97801C1E6}"/>
                  </a:ext>
                </a:extLst>
              </p:cNvPr>
              <p:cNvSpPr/>
              <p:nvPr/>
            </p:nvSpPr>
            <p:spPr>
              <a:xfrm>
                <a:off x="3997127" y="9647232"/>
                <a:ext cx="146665" cy="287921"/>
              </a:xfrm>
              <a:custGeom>
                <a:avLst/>
                <a:gdLst>
                  <a:gd name="connsiteX0" fmla="*/ 128786 w 146665"/>
                  <a:gd name="connsiteY0" fmla="*/ 6 h 287921"/>
                  <a:gd name="connsiteX1" fmla="*/ 131961 w 146665"/>
                  <a:gd name="connsiteY1" fmla="*/ 115893 h 287921"/>
                  <a:gd name="connsiteX2" fmla="*/ 1786 w 146665"/>
                  <a:gd name="connsiteY2" fmla="*/ 284168 h 287921"/>
                  <a:gd name="connsiteX3" fmla="*/ 62111 w 146665"/>
                  <a:gd name="connsiteY3" fmla="*/ 223843 h 287921"/>
                  <a:gd name="connsiteX4" fmla="*/ 144661 w 146665"/>
                  <a:gd name="connsiteY4" fmla="*/ 120656 h 287921"/>
                  <a:gd name="connsiteX5" fmla="*/ 128786 w 146665"/>
                  <a:gd name="connsiteY5" fmla="*/ 6 h 287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6665" h="287921">
                    <a:moveTo>
                      <a:pt x="128786" y="6"/>
                    </a:moveTo>
                    <a:cubicBezTo>
                      <a:pt x="126669" y="-788"/>
                      <a:pt x="153128" y="68533"/>
                      <a:pt x="131961" y="115893"/>
                    </a:cubicBezTo>
                    <a:cubicBezTo>
                      <a:pt x="110794" y="163253"/>
                      <a:pt x="13428" y="266176"/>
                      <a:pt x="1786" y="284168"/>
                    </a:cubicBezTo>
                    <a:cubicBezTo>
                      <a:pt x="-9856" y="302160"/>
                      <a:pt x="38299" y="251095"/>
                      <a:pt x="62111" y="223843"/>
                    </a:cubicBezTo>
                    <a:cubicBezTo>
                      <a:pt x="85923" y="196591"/>
                      <a:pt x="135930" y="159550"/>
                      <a:pt x="144661" y="120656"/>
                    </a:cubicBezTo>
                    <a:cubicBezTo>
                      <a:pt x="153392" y="81762"/>
                      <a:pt x="130903" y="800"/>
                      <a:pt x="128786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3" name="フリーフォーム: 図形 442">
                <a:extLst>
                  <a:ext uri="{FF2B5EF4-FFF2-40B4-BE49-F238E27FC236}">
                    <a16:creationId xmlns:a16="http://schemas.microsoft.com/office/drawing/2014/main" id="{D1689665-C092-4205-99B5-868C46380C77}"/>
                  </a:ext>
                </a:extLst>
              </p:cNvPr>
              <p:cNvSpPr/>
              <p:nvPr/>
            </p:nvSpPr>
            <p:spPr>
              <a:xfrm>
                <a:off x="3994045" y="9457503"/>
                <a:ext cx="172650" cy="513829"/>
              </a:xfrm>
              <a:custGeom>
                <a:avLst/>
                <a:gdLst>
                  <a:gd name="connsiteX0" fmla="*/ 105 w 172650"/>
                  <a:gd name="connsiteY0" fmla="*/ 2410 h 513829"/>
                  <a:gd name="connsiteX1" fmla="*/ 133455 w 172650"/>
                  <a:gd name="connsiteY1" fmla="*/ 134172 h 513829"/>
                  <a:gd name="connsiteX2" fmla="*/ 168380 w 172650"/>
                  <a:gd name="connsiteY2" fmla="*/ 246885 h 513829"/>
                  <a:gd name="connsiteX3" fmla="*/ 166793 w 172650"/>
                  <a:gd name="connsiteY3" fmla="*/ 311972 h 513829"/>
                  <a:gd name="connsiteX4" fmla="*/ 120755 w 172650"/>
                  <a:gd name="connsiteY4" fmla="*/ 397697 h 513829"/>
                  <a:gd name="connsiteX5" fmla="*/ 23918 w 172650"/>
                  <a:gd name="connsiteY5" fmla="*/ 513585 h 513829"/>
                  <a:gd name="connsiteX6" fmla="*/ 103293 w 172650"/>
                  <a:gd name="connsiteY6" fmla="*/ 423097 h 513829"/>
                  <a:gd name="connsiteX7" fmla="*/ 157268 w 172650"/>
                  <a:gd name="connsiteY7" fmla="*/ 254822 h 513829"/>
                  <a:gd name="connsiteX8" fmla="*/ 105 w 172650"/>
                  <a:gd name="connsiteY8" fmla="*/ 2410 h 513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2650" h="513829">
                    <a:moveTo>
                      <a:pt x="105" y="2410"/>
                    </a:moveTo>
                    <a:cubicBezTo>
                      <a:pt x="-3864" y="-17698"/>
                      <a:pt x="105409" y="93426"/>
                      <a:pt x="133455" y="134172"/>
                    </a:cubicBezTo>
                    <a:cubicBezTo>
                      <a:pt x="161501" y="174918"/>
                      <a:pt x="162824" y="217252"/>
                      <a:pt x="168380" y="246885"/>
                    </a:cubicBezTo>
                    <a:cubicBezTo>
                      <a:pt x="173936" y="276518"/>
                      <a:pt x="174730" y="286837"/>
                      <a:pt x="166793" y="311972"/>
                    </a:cubicBezTo>
                    <a:cubicBezTo>
                      <a:pt x="158856" y="337107"/>
                      <a:pt x="144567" y="364095"/>
                      <a:pt x="120755" y="397697"/>
                    </a:cubicBezTo>
                    <a:cubicBezTo>
                      <a:pt x="96943" y="431299"/>
                      <a:pt x="26828" y="509352"/>
                      <a:pt x="23918" y="513585"/>
                    </a:cubicBezTo>
                    <a:cubicBezTo>
                      <a:pt x="21008" y="517818"/>
                      <a:pt x="81068" y="466224"/>
                      <a:pt x="103293" y="423097"/>
                    </a:cubicBezTo>
                    <a:cubicBezTo>
                      <a:pt x="125518" y="379970"/>
                      <a:pt x="171291" y="322026"/>
                      <a:pt x="157268" y="254822"/>
                    </a:cubicBezTo>
                    <a:cubicBezTo>
                      <a:pt x="143245" y="187618"/>
                      <a:pt x="4074" y="22518"/>
                      <a:pt x="105" y="24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4" name="フリーフォーム: 図形 443">
                <a:extLst>
                  <a:ext uri="{FF2B5EF4-FFF2-40B4-BE49-F238E27FC236}">
                    <a16:creationId xmlns:a16="http://schemas.microsoft.com/office/drawing/2014/main" id="{E0EDB4EA-11AD-49B1-960B-134E0BCC539C}"/>
                  </a:ext>
                </a:extLst>
              </p:cNvPr>
              <p:cNvSpPr/>
              <p:nvPr/>
            </p:nvSpPr>
            <p:spPr>
              <a:xfrm>
                <a:off x="3813098" y="8986835"/>
                <a:ext cx="96649" cy="407540"/>
              </a:xfrm>
              <a:custGeom>
                <a:avLst/>
                <a:gdLst>
                  <a:gd name="connsiteX0" fmla="*/ 15952 w 96649"/>
                  <a:gd name="connsiteY0" fmla="*/ 3 h 407540"/>
                  <a:gd name="connsiteX1" fmla="*/ 14365 w 96649"/>
                  <a:gd name="connsiteY1" fmla="*/ 157165 h 407540"/>
                  <a:gd name="connsiteX2" fmla="*/ 23890 w 96649"/>
                  <a:gd name="connsiteY2" fmla="*/ 228603 h 407540"/>
                  <a:gd name="connsiteX3" fmla="*/ 95327 w 96649"/>
                  <a:gd name="connsiteY3" fmla="*/ 403228 h 407540"/>
                  <a:gd name="connsiteX4" fmla="*/ 65165 w 96649"/>
                  <a:gd name="connsiteY4" fmla="*/ 338140 h 407540"/>
                  <a:gd name="connsiteX5" fmla="*/ 1665 w 96649"/>
                  <a:gd name="connsiteY5" fmla="*/ 161928 h 407540"/>
                  <a:gd name="connsiteX6" fmla="*/ 15952 w 96649"/>
                  <a:gd name="connsiteY6" fmla="*/ 3 h 407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6649" h="407540">
                    <a:moveTo>
                      <a:pt x="15952" y="3"/>
                    </a:moveTo>
                    <a:cubicBezTo>
                      <a:pt x="18069" y="-791"/>
                      <a:pt x="13042" y="119065"/>
                      <a:pt x="14365" y="157165"/>
                    </a:cubicBezTo>
                    <a:cubicBezTo>
                      <a:pt x="15688" y="195265"/>
                      <a:pt x="10396" y="187593"/>
                      <a:pt x="23890" y="228603"/>
                    </a:cubicBezTo>
                    <a:cubicBezTo>
                      <a:pt x="37384" y="269613"/>
                      <a:pt x="88448" y="384972"/>
                      <a:pt x="95327" y="403228"/>
                    </a:cubicBezTo>
                    <a:cubicBezTo>
                      <a:pt x="102206" y="421484"/>
                      <a:pt x="80775" y="378357"/>
                      <a:pt x="65165" y="338140"/>
                    </a:cubicBezTo>
                    <a:cubicBezTo>
                      <a:pt x="49555" y="297923"/>
                      <a:pt x="9073" y="215638"/>
                      <a:pt x="1665" y="161928"/>
                    </a:cubicBezTo>
                    <a:cubicBezTo>
                      <a:pt x="-5743" y="108218"/>
                      <a:pt x="13835" y="797"/>
                      <a:pt x="15952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5" name="フリーフォーム: 図形 444">
                <a:extLst>
                  <a:ext uri="{FF2B5EF4-FFF2-40B4-BE49-F238E27FC236}">
                    <a16:creationId xmlns:a16="http://schemas.microsoft.com/office/drawing/2014/main" id="{642BB4CA-7A76-4DA5-B64D-F4FDB38EE0FD}"/>
                  </a:ext>
                </a:extLst>
              </p:cNvPr>
              <p:cNvSpPr/>
              <p:nvPr/>
            </p:nvSpPr>
            <p:spPr>
              <a:xfrm>
                <a:off x="3863957" y="9002303"/>
                <a:ext cx="75344" cy="299835"/>
              </a:xfrm>
              <a:custGeom>
                <a:avLst/>
                <a:gdLst>
                  <a:gd name="connsiteX0" fmla="*/ 46056 w 75344"/>
                  <a:gd name="connsiteY0" fmla="*/ 410 h 299835"/>
                  <a:gd name="connsiteX1" fmla="*/ 14306 w 75344"/>
                  <a:gd name="connsiteY1" fmla="*/ 121060 h 299835"/>
                  <a:gd name="connsiteX2" fmla="*/ 74631 w 75344"/>
                  <a:gd name="connsiteY2" fmla="*/ 297272 h 299835"/>
                  <a:gd name="connsiteX3" fmla="*/ 44468 w 75344"/>
                  <a:gd name="connsiteY3" fmla="*/ 216310 h 299835"/>
                  <a:gd name="connsiteX4" fmla="*/ 18 w 75344"/>
                  <a:gd name="connsiteY4" fmla="*/ 86135 h 299835"/>
                  <a:gd name="connsiteX5" fmla="*/ 46056 w 75344"/>
                  <a:gd name="connsiteY5" fmla="*/ 410 h 299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344" h="299835">
                    <a:moveTo>
                      <a:pt x="46056" y="410"/>
                    </a:moveTo>
                    <a:cubicBezTo>
                      <a:pt x="48437" y="6231"/>
                      <a:pt x="9544" y="71583"/>
                      <a:pt x="14306" y="121060"/>
                    </a:cubicBezTo>
                    <a:cubicBezTo>
                      <a:pt x="19068" y="170537"/>
                      <a:pt x="69604" y="281397"/>
                      <a:pt x="74631" y="297272"/>
                    </a:cubicBezTo>
                    <a:cubicBezTo>
                      <a:pt x="79658" y="313147"/>
                      <a:pt x="56904" y="251500"/>
                      <a:pt x="44468" y="216310"/>
                    </a:cubicBezTo>
                    <a:cubicBezTo>
                      <a:pt x="32032" y="181120"/>
                      <a:pt x="1076" y="120266"/>
                      <a:pt x="18" y="86135"/>
                    </a:cubicBezTo>
                    <a:cubicBezTo>
                      <a:pt x="-1040" y="52004"/>
                      <a:pt x="43675" y="-5411"/>
                      <a:pt x="46056" y="4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6" name="フリーフォーム: 図形 445">
                <a:extLst>
                  <a:ext uri="{FF2B5EF4-FFF2-40B4-BE49-F238E27FC236}">
                    <a16:creationId xmlns:a16="http://schemas.microsoft.com/office/drawing/2014/main" id="{85E1CC07-6564-47EB-827E-DDE44EA0C1E2}"/>
                  </a:ext>
                </a:extLst>
              </p:cNvPr>
              <p:cNvSpPr/>
              <p:nvPr/>
            </p:nvSpPr>
            <p:spPr>
              <a:xfrm>
                <a:off x="3736967" y="7717957"/>
                <a:ext cx="100149" cy="86279"/>
              </a:xfrm>
              <a:custGeom>
                <a:avLst/>
                <a:gdLst>
                  <a:gd name="connsiteX0" fmla="*/ 57158 w 100149"/>
                  <a:gd name="connsiteY0" fmla="*/ 468 h 86279"/>
                  <a:gd name="connsiteX1" fmla="*/ 19058 w 100149"/>
                  <a:gd name="connsiteY1" fmla="*/ 36981 h 86279"/>
                  <a:gd name="connsiteX2" fmla="*/ 38108 w 100149"/>
                  <a:gd name="connsiteY2" fmla="*/ 71906 h 86279"/>
                  <a:gd name="connsiteX3" fmla="*/ 100021 w 100149"/>
                  <a:gd name="connsiteY3" fmla="*/ 86193 h 86279"/>
                  <a:gd name="connsiteX4" fmla="*/ 55571 w 100149"/>
                  <a:gd name="connsiteY4" fmla="*/ 78256 h 86279"/>
                  <a:gd name="connsiteX5" fmla="*/ 8 w 100149"/>
                  <a:gd name="connsiteY5" fmla="*/ 63968 h 86279"/>
                  <a:gd name="connsiteX6" fmla="*/ 57158 w 100149"/>
                  <a:gd name="connsiteY6" fmla="*/ 468 h 86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49" h="86279">
                    <a:moveTo>
                      <a:pt x="57158" y="468"/>
                    </a:moveTo>
                    <a:cubicBezTo>
                      <a:pt x="60333" y="-4030"/>
                      <a:pt x="22233" y="25075"/>
                      <a:pt x="19058" y="36981"/>
                    </a:cubicBezTo>
                    <a:cubicBezTo>
                      <a:pt x="15883" y="48887"/>
                      <a:pt x="24614" y="63704"/>
                      <a:pt x="38108" y="71906"/>
                    </a:cubicBezTo>
                    <a:cubicBezTo>
                      <a:pt x="51602" y="80108"/>
                      <a:pt x="97111" y="85135"/>
                      <a:pt x="100021" y="86193"/>
                    </a:cubicBezTo>
                    <a:cubicBezTo>
                      <a:pt x="102931" y="87251"/>
                      <a:pt x="55571" y="78256"/>
                      <a:pt x="55571" y="78256"/>
                    </a:cubicBezTo>
                    <a:cubicBezTo>
                      <a:pt x="38902" y="74552"/>
                      <a:pt x="802" y="75345"/>
                      <a:pt x="8" y="63968"/>
                    </a:cubicBezTo>
                    <a:cubicBezTo>
                      <a:pt x="-786" y="52591"/>
                      <a:pt x="53983" y="4966"/>
                      <a:pt x="57158" y="4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7" name="フリーフォーム: 図形 446">
                <a:extLst>
                  <a:ext uri="{FF2B5EF4-FFF2-40B4-BE49-F238E27FC236}">
                    <a16:creationId xmlns:a16="http://schemas.microsoft.com/office/drawing/2014/main" id="{5CBC8526-4702-4944-AB2F-0B974F48D9B1}"/>
                  </a:ext>
                </a:extLst>
              </p:cNvPr>
              <p:cNvSpPr/>
              <p:nvPr/>
            </p:nvSpPr>
            <p:spPr>
              <a:xfrm>
                <a:off x="3558575" y="7815150"/>
                <a:ext cx="97513" cy="74748"/>
              </a:xfrm>
              <a:custGeom>
                <a:avLst/>
                <a:gdLst>
                  <a:gd name="connsiteX0" fmla="*/ 41875 w 97513"/>
                  <a:gd name="connsiteY0" fmla="*/ 113 h 74748"/>
                  <a:gd name="connsiteX1" fmla="*/ 14888 w 97513"/>
                  <a:gd name="connsiteY1" fmla="*/ 54088 h 74748"/>
                  <a:gd name="connsiteX2" fmla="*/ 97438 w 97513"/>
                  <a:gd name="connsiteY2" fmla="*/ 73138 h 74748"/>
                  <a:gd name="connsiteX3" fmla="*/ 29175 w 97513"/>
                  <a:gd name="connsiteY3" fmla="*/ 71550 h 74748"/>
                  <a:gd name="connsiteX4" fmla="*/ 600 w 97513"/>
                  <a:gd name="connsiteY4" fmla="*/ 69963 h 74748"/>
                  <a:gd name="connsiteX5" fmla="*/ 41875 w 97513"/>
                  <a:gd name="connsiteY5" fmla="*/ 113 h 7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513" h="74748">
                    <a:moveTo>
                      <a:pt x="41875" y="113"/>
                    </a:moveTo>
                    <a:cubicBezTo>
                      <a:pt x="44256" y="-2533"/>
                      <a:pt x="5628" y="41917"/>
                      <a:pt x="14888" y="54088"/>
                    </a:cubicBezTo>
                    <a:cubicBezTo>
                      <a:pt x="24148" y="66259"/>
                      <a:pt x="95057" y="70228"/>
                      <a:pt x="97438" y="73138"/>
                    </a:cubicBezTo>
                    <a:cubicBezTo>
                      <a:pt x="99819" y="76048"/>
                      <a:pt x="45315" y="72079"/>
                      <a:pt x="29175" y="71550"/>
                    </a:cubicBezTo>
                    <a:cubicBezTo>
                      <a:pt x="13035" y="71021"/>
                      <a:pt x="-3369" y="80017"/>
                      <a:pt x="600" y="69963"/>
                    </a:cubicBezTo>
                    <a:cubicBezTo>
                      <a:pt x="4569" y="59909"/>
                      <a:pt x="39494" y="2759"/>
                      <a:pt x="41875" y="1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8" name="フリーフォーム: 図形 447">
                <a:extLst>
                  <a:ext uri="{FF2B5EF4-FFF2-40B4-BE49-F238E27FC236}">
                    <a16:creationId xmlns:a16="http://schemas.microsoft.com/office/drawing/2014/main" id="{B98D2DB9-41EC-4C39-8D12-062A492507B7}"/>
                  </a:ext>
                </a:extLst>
              </p:cNvPr>
              <p:cNvSpPr/>
              <p:nvPr/>
            </p:nvSpPr>
            <p:spPr>
              <a:xfrm>
                <a:off x="3615337" y="7902549"/>
                <a:ext cx="105784" cy="132548"/>
              </a:xfrm>
              <a:custGeom>
                <a:avLst/>
                <a:gdLst>
                  <a:gd name="connsiteX0" fmla="*/ 81951 w 105784"/>
                  <a:gd name="connsiteY0" fmla="*/ 26 h 132548"/>
                  <a:gd name="connsiteX1" fmla="*/ 105763 w 105784"/>
                  <a:gd name="connsiteY1" fmla="*/ 120676 h 132548"/>
                  <a:gd name="connsiteX2" fmla="*/ 77188 w 105784"/>
                  <a:gd name="connsiteY2" fmla="*/ 128614 h 132548"/>
                  <a:gd name="connsiteX3" fmla="*/ 51788 w 105784"/>
                  <a:gd name="connsiteY3" fmla="*/ 125439 h 132548"/>
                  <a:gd name="connsiteX4" fmla="*/ 7338 w 105784"/>
                  <a:gd name="connsiteY4" fmla="*/ 123851 h 132548"/>
                  <a:gd name="connsiteX5" fmla="*/ 7338 w 105784"/>
                  <a:gd name="connsiteY5" fmla="*/ 125439 h 132548"/>
                  <a:gd name="connsiteX6" fmla="*/ 78776 w 105784"/>
                  <a:gd name="connsiteY6" fmla="*/ 117501 h 132548"/>
                  <a:gd name="connsiteX7" fmla="*/ 86713 w 105784"/>
                  <a:gd name="connsiteY7" fmla="*/ 109564 h 132548"/>
                  <a:gd name="connsiteX8" fmla="*/ 81951 w 105784"/>
                  <a:gd name="connsiteY8" fmla="*/ 26 h 132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784" h="132548">
                    <a:moveTo>
                      <a:pt x="81951" y="26"/>
                    </a:moveTo>
                    <a:cubicBezTo>
                      <a:pt x="85126" y="1878"/>
                      <a:pt x="106557" y="99245"/>
                      <a:pt x="105763" y="120676"/>
                    </a:cubicBezTo>
                    <a:cubicBezTo>
                      <a:pt x="104969" y="142107"/>
                      <a:pt x="86184" y="127820"/>
                      <a:pt x="77188" y="128614"/>
                    </a:cubicBezTo>
                    <a:cubicBezTo>
                      <a:pt x="68192" y="129408"/>
                      <a:pt x="63430" y="126233"/>
                      <a:pt x="51788" y="125439"/>
                    </a:cubicBezTo>
                    <a:cubicBezTo>
                      <a:pt x="40146" y="124645"/>
                      <a:pt x="14746" y="123851"/>
                      <a:pt x="7338" y="123851"/>
                    </a:cubicBezTo>
                    <a:cubicBezTo>
                      <a:pt x="-70" y="123851"/>
                      <a:pt x="-4568" y="126497"/>
                      <a:pt x="7338" y="125439"/>
                    </a:cubicBezTo>
                    <a:cubicBezTo>
                      <a:pt x="19244" y="124381"/>
                      <a:pt x="65547" y="120147"/>
                      <a:pt x="78776" y="117501"/>
                    </a:cubicBezTo>
                    <a:cubicBezTo>
                      <a:pt x="92005" y="114855"/>
                      <a:pt x="85655" y="124910"/>
                      <a:pt x="86713" y="109564"/>
                    </a:cubicBezTo>
                    <a:cubicBezTo>
                      <a:pt x="87771" y="94218"/>
                      <a:pt x="78776" y="-1826"/>
                      <a:pt x="81951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9" name="フリーフォーム: 図形 448">
                <a:extLst>
                  <a:ext uri="{FF2B5EF4-FFF2-40B4-BE49-F238E27FC236}">
                    <a16:creationId xmlns:a16="http://schemas.microsoft.com/office/drawing/2014/main" id="{04025D1F-3725-40B6-9710-9FE34A877AC2}"/>
                  </a:ext>
                </a:extLst>
              </p:cNvPr>
              <p:cNvSpPr/>
              <p:nvPr/>
            </p:nvSpPr>
            <p:spPr>
              <a:xfrm>
                <a:off x="3603384" y="7905699"/>
                <a:ext cx="89252" cy="117636"/>
              </a:xfrm>
              <a:custGeom>
                <a:avLst/>
                <a:gdLst>
                  <a:gd name="connsiteX0" fmla="*/ 89141 w 89252"/>
                  <a:gd name="connsiteY0" fmla="*/ 51 h 117636"/>
                  <a:gd name="connsiteX1" fmla="*/ 5004 w 89252"/>
                  <a:gd name="connsiteY1" fmla="*/ 33389 h 117636"/>
                  <a:gd name="connsiteX2" fmla="*/ 22466 w 89252"/>
                  <a:gd name="connsiteY2" fmla="*/ 61964 h 117636"/>
                  <a:gd name="connsiteX3" fmla="*/ 241 w 89252"/>
                  <a:gd name="connsiteY3" fmla="*/ 81014 h 117636"/>
                  <a:gd name="connsiteX4" fmla="*/ 39929 w 89252"/>
                  <a:gd name="connsiteY4" fmla="*/ 117526 h 117636"/>
                  <a:gd name="connsiteX5" fmla="*/ 8179 w 89252"/>
                  <a:gd name="connsiteY5" fmla="*/ 90539 h 117636"/>
                  <a:gd name="connsiteX6" fmla="*/ 22466 w 89252"/>
                  <a:gd name="connsiteY6" fmla="*/ 41326 h 117636"/>
                  <a:gd name="connsiteX7" fmla="*/ 89141 w 89252"/>
                  <a:gd name="connsiteY7" fmla="*/ 51 h 117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252" h="117636">
                    <a:moveTo>
                      <a:pt x="89141" y="51"/>
                    </a:moveTo>
                    <a:cubicBezTo>
                      <a:pt x="86231" y="-1272"/>
                      <a:pt x="16116" y="23070"/>
                      <a:pt x="5004" y="33389"/>
                    </a:cubicBezTo>
                    <a:cubicBezTo>
                      <a:pt x="-6108" y="43708"/>
                      <a:pt x="23260" y="54027"/>
                      <a:pt x="22466" y="61964"/>
                    </a:cubicBezTo>
                    <a:cubicBezTo>
                      <a:pt x="21672" y="69901"/>
                      <a:pt x="-2669" y="71754"/>
                      <a:pt x="241" y="81014"/>
                    </a:cubicBezTo>
                    <a:cubicBezTo>
                      <a:pt x="3151" y="90274"/>
                      <a:pt x="38606" y="115939"/>
                      <a:pt x="39929" y="117526"/>
                    </a:cubicBezTo>
                    <a:cubicBezTo>
                      <a:pt x="41252" y="119113"/>
                      <a:pt x="11089" y="103239"/>
                      <a:pt x="8179" y="90539"/>
                    </a:cubicBezTo>
                    <a:cubicBezTo>
                      <a:pt x="5268" y="77839"/>
                      <a:pt x="7914" y="52703"/>
                      <a:pt x="22466" y="41326"/>
                    </a:cubicBezTo>
                    <a:cubicBezTo>
                      <a:pt x="37018" y="29949"/>
                      <a:pt x="92051" y="1374"/>
                      <a:pt x="89141" y="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0" name="フリーフォーム: 図形 449">
                <a:extLst>
                  <a:ext uri="{FF2B5EF4-FFF2-40B4-BE49-F238E27FC236}">
                    <a16:creationId xmlns:a16="http://schemas.microsoft.com/office/drawing/2014/main" id="{7B80FD6F-7C11-4D60-B756-3BC597CE3729}"/>
                  </a:ext>
                </a:extLst>
              </p:cNvPr>
              <p:cNvSpPr/>
              <p:nvPr/>
            </p:nvSpPr>
            <p:spPr>
              <a:xfrm>
                <a:off x="3682983" y="8059031"/>
                <a:ext cx="77963" cy="89430"/>
              </a:xfrm>
              <a:custGeom>
                <a:avLst/>
                <a:gdLst>
                  <a:gd name="connsiteX0" fmla="*/ 77805 w 77963"/>
                  <a:gd name="connsiteY0" fmla="*/ 3882 h 89430"/>
                  <a:gd name="connsiteX1" fmla="*/ 20655 w 77963"/>
                  <a:gd name="connsiteY1" fmla="*/ 13407 h 89430"/>
                  <a:gd name="connsiteX2" fmla="*/ 34942 w 77963"/>
                  <a:gd name="connsiteY2" fmla="*/ 83257 h 89430"/>
                  <a:gd name="connsiteX3" fmla="*/ 52405 w 77963"/>
                  <a:gd name="connsiteY3" fmla="*/ 83257 h 89430"/>
                  <a:gd name="connsiteX4" fmla="*/ 17 w 77963"/>
                  <a:gd name="connsiteY4" fmla="*/ 59444 h 89430"/>
                  <a:gd name="connsiteX5" fmla="*/ 77805 w 77963"/>
                  <a:gd name="connsiteY5" fmla="*/ 3882 h 89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963" h="89430">
                    <a:moveTo>
                      <a:pt x="77805" y="3882"/>
                    </a:moveTo>
                    <a:cubicBezTo>
                      <a:pt x="81245" y="-3791"/>
                      <a:pt x="27799" y="178"/>
                      <a:pt x="20655" y="13407"/>
                    </a:cubicBezTo>
                    <a:cubicBezTo>
                      <a:pt x="13511" y="26636"/>
                      <a:pt x="29650" y="71615"/>
                      <a:pt x="34942" y="83257"/>
                    </a:cubicBezTo>
                    <a:cubicBezTo>
                      <a:pt x="40234" y="94899"/>
                      <a:pt x="58226" y="87226"/>
                      <a:pt x="52405" y="83257"/>
                    </a:cubicBezTo>
                    <a:cubicBezTo>
                      <a:pt x="46584" y="79288"/>
                      <a:pt x="1340" y="72673"/>
                      <a:pt x="17" y="59444"/>
                    </a:cubicBezTo>
                    <a:cubicBezTo>
                      <a:pt x="-1306" y="46215"/>
                      <a:pt x="74365" y="11555"/>
                      <a:pt x="77805" y="388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1" name="フリーフォーム: 図形 450">
                <a:extLst>
                  <a:ext uri="{FF2B5EF4-FFF2-40B4-BE49-F238E27FC236}">
                    <a16:creationId xmlns:a16="http://schemas.microsoft.com/office/drawing/2014/main" id="{EC3A662F-5676-4B31-AA15-502BED568CDD}"/>
                  </a:ext>
                </a:extLst>
              </p:cNvPr>
              <p:cNvSpPr/>
              <p:nvPr/>
            </p:nvSpPr>
            <p:spPr>
              <a:xfrm>
                <a:off x="3767081" y="8288070"/>
                <a:ext cx="68774" cy="89109"/>
              </a:xfrm>
              <a:custGeom>
                <a:avLst/>
                <a:gdLst>
                  <a:gd name="connsiteX0" fmla="*/ 55619 w 68774"/>
                  <a:gd name="connsiteY0" fmla="*/ 268 h 89109"/>
                  <a:gd name="connsiteX1" fmla="*/ 57 w 68774"/>
                  <a:gd name="connsiteY1" fmla="*/ 41543 h 89109"/>
                  <a:gd name="connsiteX2" fmla="*/ 68319 w 68774"/>
                  <a:gd name="connsiteY2" fmla="*/ 85993 h 89109"/>
                  <a:gd name="connsiteX3" fmla="*/ 28632 w 68774"/>
                  <a:gd name="connsiteY3" fmla="*/ 82818 h 89109"/>
                  <a:gd name="connsiteX4" fmla="*/ 4819 w 68774"/>
                  <a:gd name="connsiteY4" fmla="*/ 62180 h 89109"/>
                  <a:gd name="connsiteX5" fmla="*/ 55619 w 68774"/>
                  <a:gd name="connsiteY5" fmla="*/ 268 h 89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774" h="89109">
                    <a:moveTo>
                      <a:pt x="55619" y="268"/>
                    </a:moveTo>
                    <a:cubicBezTo>
                      <a:pt x="54825" y="-3171"/>
                      <a:pt x="-2060" y="27256"/>
                      <a:pt x="57" y="41543"/>
                    </a:cubicBezTo>
                    <a:cubicBezTo>
                      <a:pt x="2174" y="55831"/>
                      <a:pt x="63557" y="79114"/>
                      <a:pt x="68319" y="85993"/>
                    </a:cubicBezTo>
                    <a:cubicBezTo>
                      <a:pt x="73081" y="92872"/>
                      <a:pt x="39215" y="86787"/>
                      <a:pt x="28632" y="82818"/>
                    </a:cubicBezTo>
                    <a:cubicBezTo>
                      <a:pt x="18049" y="78849"/>
                      <a:pt x="-1795" y="75409"/>
                      <a:pt x="4819" y="62180"/>
                    </a:cubicBezTo>
                    <a:cubicBezTo>
                      <a:pt x="11433" y="48951"/>
                      <a:pt x="56413" y="3707"/>
                      <a:pt x="55619" y="2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2" name="フリーフォーム: 図形 451">
                <a:extLst>
                  <a:ext uri="{FF2B5EF4-FFF2-40B4-BE49-F238E27FC236}">
                    <a16:creationId xmlns:a16="http://schemas.microsoft.com/office/drawing/2014/main" id="{D672A6B8-708C-4216-AE6C-803D00D71E73}"/>
                  </a:ext>
                </a:extLst>
              </p:cNvPr>
              <p:cNvSpPr/>
              <p:nvPr/>
            </p:nvSpPr>
            <p:spPr>
              <a:xfrm>
                <a:off x="3147538" y="8119794"/>
                <a:ext cx="88753" cy="73414"/>
              </a:xfrm>
              <a:custGeom>
                <a:avLst/>
                <a:gdLst>
                  <a:gd name="connsiteX0" fmla="*/ 76675 w 88753"/>
                  <a:gd name="connsiteY0" fmla="*/ 269 h 73414"/>
                  <a:gd name="connsiteX1" fmla="*/ 22700 w 88753"/>
                  <a:gd name="connsiteY1" fmla="*/ 38369 h 73414"/>
                  <a:gd name="connsiteX2" fmla="*/ 54450 w 88753"/>
                  <a:gd name="connsiteY2" fmla="*/ 66944 h 73414"/>
                  <a:gd name="connsiteX3" fmla="*/ 87787 w 88753"/>
                  <a:gd name="connsiteY3" fmla="*/ 73294 h 73414"/>
                  <a:gd name="connsiteX4" fmla="*/ 14762 w 88753"/>
                  <a:gd name="connsiteY4" fmla="*/ 63769 h 73414"/>
                  <a:gd name="connsiteX5" fmla="*/ 3650 w 88753"/>
                  <a:gd name="connsiteY5" fmla="*/ 59006 h 73414"/>
                  <a:gd name="connsiteX6" fmla="*/ 76675 w 88753"/>
                  <a:gd name="connsiteY6" fmla="*/ 269 h 73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8753" h="73414">
                    <a:moveTo>
                      <a:pt x="76675" y="269"/>
                    </a:moveTo>
                    <a:cubicBezTo>
                      <a:pt x="79850" y="-3171"/>
                      <a:pt x="26404" y="27257"/>
                      <a:pt x="22700" y="38369"/>
                    </a:cubicBezTo>
                    <a:cubicBezTo>
                      <a:pt x="18996" y="49481"/>
                      <a:pt x="43602" y="61123"/>
                      <a:pt x="54450" y="66944"/>
                    </a:cubicBezTo>
                    <a:cubicBezTo>
                      <a:pt x="65298" y="72765"/>
                      <a:pt x="94401" y="73823"/>
                      <a:pt x="87787" y="73294"/>
                    </a:cubicBezTo>
                    <a:cubicBezTo>
                      <a:pt x="81173" y="72765"/>
                      <a:pt x="28785" y="66150"/>
                      <a:pt x="14762" y="63769"/>
                    </a:cubicBezTo>
                    <a:cubicBezTo>
                      <a:pt x="739" y="61388"/>
                      <a:pt x="-4023" y="65621"/>
                      <a:pt x="3650" y="59006"/>
                    </a:cubicBezTo>
                    <a:cubicBezTo>
                      <a:pt x="11323" y="52391"/>
                      <a:pt x="73500" y="3709"/>
                      <a:pt x="76675" y="2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3" name="フリーフォーム: 図形 452">
                <a:extLst>
                  <a:ext uri="{FF2B5EF4-FFF2-40B4-BE49-F238E27FC236}">
                    <a16:creationId xmlns:a16="http://schemas.microsoft.com/office/drawing/2014/main" id="{DBD63BC9-CAE1-48A2-A14A-D6C71956CF04}"/>
                  </a:ext>
                </a:extLst>
              </p:cNvPr>
              <p:cNvSpPr/>
              <p:nvPr/>
            </p:nvSpPr>
            <p:spPr>
              <a:xfrm>
                <a:off x="3268649" y="8134221"/>
                <a:ext cx="206979" cy="95395"/>
              </a:xfrm>
              <a:custGeom>
                <a:avLst/>
                <a:gdLst>
                  <a:gd name="connsiteX0" fmla="*/ 14 w 206979"/>
                  <a:gd name="connsiteY0" fmla="*/ 84267 h 95395"/>
                  <a:gd name="connsiteX1" fmla="*/ 163526 w 206979"/>
                  <a:gd name="connsiteY1" fmla="*/ 17592 h 95395"/>
                  <a:gd name="connsiteX2" fmla="*/ 192101 w 206979"/>
                  <a:gd name="connsiteY2" fmla="*/ 95379 h 95395"/>
                  <a:gd name="connsiteX3" fmla="*/ 206389 w 206979"/>
                  <a:gd name="connsiteY3" fmla="*/ 9654 h 95395"/>
                  <a:gd name="connsiteX4" fmla="*/ 173051 w 206979"/>
                  <a:gd name="connsiteY4" fmla="*/ 9654 h 95395"/>
                  <a:gd name="connsiteX5" fmla="*/ 14 w 206979"/>
                  <a:gd name="connsiteY5" fmla="*/ 84267 h 95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6979" h="95395">
                    <a:moveTo>
                      <a:pt x="14" y="84267"/>
                    </a:moveTo>
                    <a:cubicBezTo>
                      <a:pt x="-1573" y="85590"/>
                      <a:pt x="131511" y="15740"/>
                      <a:pt x="163526" y="17592"/>
                    </a:cubicBezTo>
                    <a:cubicBezTo>
                      <a:pt x="195541" y="19444"/>
                      <a:pt x="184957" y="96702"/>
                      <a:pt x="192101" y="95379"/>
                    </a:cubicBezTo>
                    <a:cubicBezTo>
                      <a:pt x="199245" y="94056"/>
                      <a:pt x="209564" y="23941"/>
                      <a:pt x="206389" y="9654"/>
                    </a:cubicBezTo>
                    <a:cubicBezTo>
                      <a:pt x="203214" y="-4633"/>
                      <a:pt x="204272" y="-1723"/>
                      <a:pt x="173051" y="9654"/>
                    </a:cubicBezTo>
                    <a:cubicBezTo>
                      <a:pt x="141830" y="21031"/>
                      <a:pt x="1601" y="82944"/>
                      <a:pt x="14" y="842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4" name="フリーフォーム: 図形 453">
                <a:extLst>
                  <a:ext uri="{FF2B5EF4-FFF2-40B4-BE49-F238E27FC236}">
                    <a16:creationId xmlns:a16="http://schemas.microsoft.com/office/drawing/2014/main" id="{EDBE752C-9C91-48C4-B780-508F1A02A746}"/>
                  </a:ext>
                </a:extLst>
              </p:cNvPr>
              <p:cNvSpPr/>
              <p:nvPr/>
            </p:nvSpPr>
            <p:spPr>
              <a:xfrm>
                <a:off x="3277295" y="8223034"/>
                <a:ext cx="194568" cy="47852"/>
              </a:xfrm>
              <a:custGeom>
                <a:avLst/>
                <a:gdLst>
                  <a:gd name="connsiteX0" fmla="*/ 194568 w 194568"/>
                  <a:gd name="connsiteY0" fmla="*/ 216 h 47852"/>
                  <a:gd name="connsiteX1" fmla="*/ 19943 w 194568"/>
                  <a:gd name="connsiteY1" fmla="*/ 47841 h 47852"/>
                  <a:gd name="connsiteX2" fmla="*/ 4068 w 194568"/>
                  <a:gd name="connsiteY2" fmla="*/ 4979 h 47852"/>
                  <a:gd name="connsiteX3" fmla="*/ 21530 w 194568"/>
                  <a:gd name="connsiteY3" fmla="*/ 28791 h 47852"/>
                  <a:gd name="connsiteX4" fmla="*/ 194568 w 194568"/>
                  <a:gd name="connsiteY4" fmla="*/ 216 h 47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4568" h="47852">
                    <a:moveTo>
                      <a:pt x="194568" y="216"/>
                    </a:moveTo>
                    <a:cubicBezTo>
                      <a:pt x="194303" y="3391"/>
                      <a:pt x="51693" y="47047"/>
                      <a:pt x="19943" y="47841"/>
                    </a:cubicBezTo>
                    <a:cubicBezTo>
                      <a:pt x="-11807" y="48635"/>
                      <a:pt x="3803" y="8154"/>
                      <a:pt x="4068" y="4979"/>
                    </a:cubicBezTo>
                    <a:cubicBezTo>
                      <a:pt x="4332" y="1804"/>
                      <a:pt x="-6251" y="27733"/>
                      <a:pt x="21530" y="28791"/>
                    </a:cubicBezTo>
                    <a:cubicBezTo>
                      <a:pt x="49311" y="29849"/>
                      <a:pt x="194833" y="-2959"/>
                      <a:pt x="194568" y="2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5" name="フリーフォーム: 図形 454">
                <a:extLst>
                  <a:ext uri="{FF2B5EF4-FFF2-40B4-BE49-F238E27FC236}">
                    <a16:creationId xmlns:a16="http://schemas.microsoft.com/office/drawing/2014/main" id="{103E042C-1270-41E2-8BB5-B224EDD19B5F}"/>
                  </a:ext>
                </a:extLst>
              </p:cNvPr>
              <p:cNvSpPr/>
              <p:nvPr/>
            </p:nvSpPr>
            <p:spPr>
              <a:xfrm>
                <a:off x="2922523" y="8300914"/>
                <a:ext cx="185967" cy="149397"/>
              </a:xfrm>
              <a:custGeom>
                <a:avLst/>
                <a:gdLst>
                  <a:gd name="connsiteX0" fmla="*/ 154052 w 185967"/>
                  <a:gd name="connsiteY0" fmla="*/ 124 h 149397"/>
                  <a:gd name="connsiteX1" fmla="*/ 177865 w 185967"/>
                  <a:gd name="connsiteY1" fmla="*/ 82674 h 149397"/>
                  <a:gd name="connsiteX2" fmla="*/ 139765 w 185967"/>
                  <a:gd name="connsiteY2" fmla="*/ 103311 h 149397"/>
                  <a:gd name="connsiteX3" fmla="*/ 65 w 185967"/>
                  <a:gd name="connsiteY3" fmla="*/ 149349 h 149397"/>
                  <a:gd name="connsiteX4" fmla="*/ 158815 w 185967"/>
                  <a:gd name="connsiteY4" fmla="*/ 112836 h 149397"/>
                  <a:gd name="connsiteX5" fmla="*/ 185802 w 185967"/>
                  <a:gd name="connsiteY5" fmla="*/ 103311 h 149397"/>
                  <a:gd name="connsiteX6" fmla="*/ 154052 w 185967"/>
                  <a:gd name="connsiteY6" fmla="*/ 124 h 149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5967" h="149397">
                    <a:moveTo>
                      <a:pt x="154052" y="124"/>
                    </a:moveTo>
                    <a:cubicBezTo>
                      <a:pt x="152729" y="-3315"/>
                      <a:pt x="180246" y="65476"/>
                      <a:pt x="177865" y="82674"/>
                    </a:cubicBezTo>
                    <a:cubicBezTo>
                      <a:pt x="175484" y="99872"/>
                      <a:pt x="169398" y="92199"/>
                      <a:pt x="139765" y="103311"/>
                    </a:cubicBezTo>
                    <a:cubicBezTo>
                      <a:pt x="110132" y="114423"/>
                      <a:pt x="-3110" y="147762"/>
                      <a:pt x="65" y="149349"/>
                    </a:cubicBezTo>
                    <a:cubicBezTo>
                      <a:pt x="3240" y="150936"/>
                      <a:pt x="158815" y="112836"/>
                      <a:pt x="158815" y="112836"/>
                    </a:cubicBezTo>
                    <a:cubicBezTo>
                      <a:pt x="189771" y="105163"/>
                      <a:pt x="185802" y="114688"/>
                      <a:pt x="185802" y="103311"/>
                    </a:cubicBezTo>
                    <a:cubicBezTo>
                      <a:pt x="185802" y="91934"/>
                      <a:pt x="155375" y="3563"/>
                      <a:pt x="154052" y="1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6" name="フリーフォーム: 図形 455">
                <a:extLst>
                  <a:ext uri="{FF2B5EF4-FFF2-40B4-BE49-F238E27FC236}">
                    <a16:creationId xmlns:a16="http://schemas.microsoft.com/office/drawing/2014/main" id="{67BE27EE-4DE1-4882-BCC2-73E4ACC92B11}"/>
                  </a:ext>
                </a:extLst>
              </p:cNvPr>
              <p:cNvSpPr/>
              <p:nvPr/>
            </p:nvSpPr>
            <p:spPr>
              <a:xfrm>
                <a:off x="2903126" y="8331072"/>
                <a:ext cx="168700" cy="135249"/>
              </a:xfrm>
              <a:custGeom>
                <a:avLst/>
                <a:gdLst>
                  <a:gd name="connsiteX0" fmla="*/ 168687 w 168700"/>
                  <a:gd name="connsiteY0" fmla="*/ 128 h 135249"/>
                  <a:gd name="connsiteX1" fmla="*/ 5174 w 168700"/>
                  <a:gd name="connsiteY1" fmla="*/ 66803 h 135249"/>
                  <a:gd name="connsiteX2" fmla="*/ 38512 w 168700"/>
                  <a:gd name="connsiteY2" fmla="*/ 135066 h 135249"/>
                  <a:gd name="connsiteX3" fmla="*/ 14699 w 168700"/>
                  <a:gd name="connsiteY3" fmla="*/ 84266 h 135249"/>
                  <a:gd name="connsiteX4" fmla="*/ 168687 w 168700"/>
                  <a:gd name="connsiteY4" fmla="*/ 128 h 135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700" h="135249">
                    <a:moveTo>
                      <a:pt x="168687" y="128"/>
                    </a:moveTo>
                    <a:cubicBezTo>
                      <a:pt x="167100" y="-2782"/>
                      <a:pt x="26870" y="44313"/>
                      <a:pt x="5174" y="66803"/>
                    </a:cubicBezTo>
                    <a:cubicBezTo>
                      <a:pt x="-16522" y="89293"/>
                      <a:pt x="36925" y="132156"/>
                      <a:pt x="38512" y="135066"/>
                    </a:cubicBezTo>
                    <a:cubicBezTo>
                      <a:pt x="40099" y="137976"/>
                      <a:pt x="-6203" y="105697"/>
                      <a:pt x="14699" y="84266"/>
                    </a:cubicBezTo>
                    <a:cubicBezTo>
                      <a:pt x="35601" y="62835"/>
                      <a:pt x="170274" y="3038"/>
                      <a:pt x="168687" y="1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7" name="フリーフォーム: 図形 456">
                <a:extLst>
                  <a:ext uri="{FF2B5EF4-FFF2-40B4-BE49-F238E27FC236}">
                    <a16:creationId xmlns:a16="http://schemas.microsoft.com/office/drawing/2014/main" id="{6F572CE0-80C8-4901-8A46-7451C9D02946}"/>
                  </a:ext>
                </a:extLst>
              </p:cNvPr>
              <p:cNvSpPr/>
              <p:nvPr/>
            </p:nvSpPr>
            <p:spPr>
              <a:xfrm>
                <a:off x="2908287" y="8518106"/>
                <a:ext cx="106601" cy="90217"/>
              </a:xfrm>
              <a:custGeom>
                <a:avLst/>
                <a:gdLst>
                  <a:gd name="connsiteX0" fmla="*/ 60338 w 106601"/>
                  <a:gd name="connsiteY0" fmla="*/ 419 h 90217"/>
                  <a:gd name="connsiteX1" fmla="*/ 11126 w 106601"/>
                  <a:gd name="connsiteY1" fmla="*/ 43282 h 90217"/>
                  <a:gd name="connsiteX2" fmla="*/ 57163 w 106601"/>
                  <a:gd name="connsiteY2" fmla="*/ 87732 h 90217"/>
                  <a:gd name="connsiteX3" fmla="*/ 106376 w 106601"/>
                  <a:gd name="connsiteY3" fmla="*/ 84557 h 90217"/>
                  <a:gd name="connsiteX4" fmla="*/ 36526 w 106601"/>
                  <a:gd name="connsiteY4" fmla="*/ 84557 h 90217"/>
                  <a:gd name="connsiteX5" fmla="*/ 13 w 106601"/>
                  <a:gd name="connsiteY5" fmla="*/ 70269 h 90217"/>
                  <a:gd name="connsiteX6" fmla="*/ 60338 w 106601"/>
                  <a:gd name="connsiteY6" fmla="*/ 419 h 90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6601" h="90217">
                    <a:moveTo>
                      <a:pt x="60338" y="419"/>
                    </a:moveTo>
                    <a:cubicBezTo>
                      <a:pt x="62190" y="-4079"/>
                      <a:pt x="11655" y="28730"/>
                      <a:pt x="11126" y="43282"/>
                    </a:cubicBezTo>
                    <a:cubicBezTo>
                      <a:pt x="10597" y="57834"/>
                      <a:pt x="41288" y="80853"/>
                      <a:pt x="57163" y="87732"/>
                    </a:cubicBezTo>
                    <a:cubicBezTo>
                      <a:pt x="73038" y="94611"/>
                      <a:pt x="109815" y="85086"/>
                      <a:pt x="106376" y="84557"/>
                    </a:cubicBezTo>
                    <a:cubicBezTo>
                      <a:pt x="102937" y="84028"/>
                      <a:pt x="54253" y="86938"/>
                      <a:pt x="36526" y="84557"/>
                    </a:cubicBezTo>
                    <a:cubicBezTo>
                      <a:pt x="18799" y="82176"/>
                      <a:pt x="1071" y="81117"/>
                      <a:pt x="13" y="70269"/>
                    </a:cubicBezTo>
                    <a:cubicBezTo>
                      <a:pt x="-1045" y="59421"/>
                      <a:pt x="58486" y="4917"/>
                      <a:pt x="60338" y="4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8" name="フリーフォーム: 図形 457">
                <a:extLst>
                  <a:ext uri="{FF2B5EF4-FFF2-40B4-BE49-F238E27FC236}">
                    <a16:creationId xmlns:a16="http://schemas.microsoft.com/office/drawing/2014/main" id="{440CB1F0-66EE-4E22-A225-DC0F775AEE36}"/>
                  </a:ext>
                </a:extLst>
              </p:cNvPr>
              <p:cNvSpPr/>
              <p:nvPr/>
            </p:nvSpPr>
            <p:spPr>
              <a:xfrm>
                <a:off x="2661668" y="8608847"/>
                <a:ext cx="100594" cy="75256"/>
              </a:xfrm>
              <a:custGeom>
                <a:avLst/>
                <a:gdLst>
                  <a:gd name="connsiteX0" fmla="*/ 43432 w 100594"/>
                  <a:gd name="connsiteY0" fmla="*/ 166 h 75256"/>
                  <a:gd name="connsiteX1" fmla="*/ 2157 w 100594"/>
                  <a:gd name="connsiteY1" fmla="*/ 38266 h 75256"/>
                  <a:gd name="connsiteX2" fmla="*/ 18032 w 100594"/>
                  <a:gd name="connsiteY2" fmla="*/ 66841 h 75256"/>
                  <a:gd name="connsiteX3" fmla="*/ 100582 w 100594"/>
                  <a:gd name="connsiteY3" fmla="*/ 74778 h 75256"/>
                  <a:gd name="connsiteX4" fmla="*/ 11682 w 100594"/>
                  <a:gd name="connsiteY4" fmla="*/ 55728 h 75256"/>
                  <a:gd name="connsiteX5" fmla="*/ 3745 w 100594"/>
                  <a:gd name="connsiteY5" fmla="*/ 54141 h 75256"/>
                  <a:gd name="connsiteX6" fmla="*/ 43432 w 100594"/>
                  <a:gd name="connsiteY6" fmla="*/ 166 h 75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594" h="75256">
                    <a:moveTo>
                      <a:pt x="43432" y="166"/>
                    </a:moveTo>
                    <a:cubicBezTo>
                      <a:pt x="43167" y="-2480"/>
                      <a:pt x="6390" y="27154"/>
                      <a:pt x="2157" y="38266"/>
                    </a:cubicBezTo>
                    <a:cubicBezTo>
                      <a:pt x="-2076" y="49379"/>
                      <a:pt x="1628" y="60756"/>
                      <a:pt x="18032" y="66841"/>
                    </a:cubicBezTo>
                    <a:cubicBezTo>
                      <a:pt x="34436" y="72926"/>
                      <a:pt x="101640" y="76630"/>
                      <a:pt x="100582" y="74778"/>
                    </a:cubicBezTo>
                    <a:cubicBezTo>
                      <a:pt x="99524" y="72926"/>
                      <a:pt x="27821" y="59167"/>
                      <a:pt x="11682" y="55728"/>
                    </a:cubicBezTo>
                    <a:cubicBezTo>
                      <a:pt x="-4457" y="52289"/>
                      <a:pt x="-488" y="61020"/>
                      <a:pt x="3745" y="54141"/>
                    </a:cubicBezTo>
                    <a:cubicBezTo>
                      <a:pt x="7978" y="47262"/>
                      <a:pt x="43697" y="2812"/>
                      <a:pt x="43432" y="16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9" name="フリーフォーム: 図形 458">
                <a:extLst>
                  <a:ext uri="{FF2B5EF4-FFF2-40B4-BE49-F238E27FC236}">
                    <a16:creationId xmlns:a16="http://schemas.microsoft.com/office/drawing/2014/main" id="{8BBA1FA6-ECE0-40E1-AB73-5AC8177F0630}"/>
                  </a:ext>
                </a:extLst>
              </p:cNvPr>
              <p:cNvSpPr/>
              <p:nvPr/>
            </p:nvSpPr>
            <p:spPr>
              <a:xfrm>
                <a:off x="3737226" y="9262791"/>
                <a:ext cx="102937" cy="62212"/>
              </a:xfrm>
              <a:custGeom>
                <a:avLst/>
                <a:gdLst>
                  <a:gd name="connsiteX0" fmla="*/ 66424 w 102937"/>
                  <a:gd name="connsiteY0" fmla="*/ 272 h 62212"/>
                  <a:gd name="connsiteX1" fmla="*/ 20387 w 102937"/>
                  <a:gd name="connsiteY1" fmla="*/ 32022 h 62212"/>
                  <a:gd name="connsiteX2" fmla="*/ 45787 w 102937"/>
                  <a:gd name="connsiteY2" fmla="*/ 57422 h 62212"/>
                  <a:gd name="connsiteX3" fmla="*/ 102937 w 102937"/>
                  <a:gd name="connsiteY3" fmla="*/ 62184 h 62212"/>
                  <a:gd name="connsiteX4" fmla="*/ 45787 w 102937"/>
                  <a:gd name="connsiteY4" fmla="*/ 59009 h 62212"/>
                  <a:gd name="connsiteX5" fmla="*/ 1337 w 102937"/>
                  <a:gd name="connsiteY5" fmla="*/ 51072 h 62212"/>
                  <a:gd name="connsiteX6" fmla="*/ 66424 w 102937"/>
                  <a:gd name="connsiteY6" fmla="*/ 272 h 62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937" h="62212">
                    <a:moveTo>
                      <a:pt x="66424" y="272"/>
                    </a:moveTo>
                    <a:cubicBezTo>
                      <a:pt x="69599" y="-2903"/>
                      <a:pt x="23826" y="22497"/>
                      <a:pt x="20387" y="32022"/>
                    </a:cubicBezTo>
                    <a:cubicBezTo>
                      <a:pt x="16947" y="41547"/>
                      <a:pt x="32029" y="52395"/>
                      <a:pt x="45787" y="57422"/>
                    </a:cubicBezTo>
                    <a:cubicBezTo>
                      <a:pt x="59545" y="62449"/>
                      <a:pt x="102937" y="61920"/>
                      <a:pt x="102937" y="62184"/>
                    </a:cubicBezTo>
                    <a:cubicBezTo>
                      <a:pt x="102937" y="62448"/>
                      <a:pt x="62720" y="60861"/>
                      <a:pt x="45787" y="59009"/>
                    </a:cubicBezTo>
                    <a:cubicBezTo>
                      <a:pt x="28854" y="57157"/>
                      <a:pt x="-7394" y="60068"/>
                      <a:pt x="1337" y="51072"/>
                    </a:cubicBezTo>
                    <a:cubicBezTo>
                      <a:pt x="10068" y="42076"/>
                      <a:pt x="63249" y="3447"/>
                      <a:pt x="66424" y="27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0" name="フリーフォーム: 図形 459">
                <a:extLst>
                  <a:ext uri="{FF2B5EF4-FFF2-40B4-BE49-F238E27FC236}">
                    <a16:creationId xmlns:a16="http://schemas.microsoft.com/office/drawing/2014/main" id="{EB32BD97-8A6A-4CCE-8D03-0D7FCCE3406A}"/>
                  </a:ext>
                </a:extLst>
              </p:cNvPr>
              <p:cNvSpPr/>
              <p:nvPr/>
            </p:nvSpPr>
            <p:spPr>
              <a:xfrm>
                <a:off x="4016282" y="9681475"/>
                <a:ext cx="92783" cy="68191"/>
              </a:xfrm>
              <a:custGeom>
                <a:avLst/>
                <a:gdLst>
                  <a:gd name="connsiteX0" fmla="*/ 57243 w 92783"/>
                  <a:gd name="connsiteY0" fmla="*/ 688 h 68191"/>
                  <a:gd name="connsiteX1" fmla="*/ 93 w 92783"/>
                  <a:gd name="connsiteY1" fmla="*/ 21325 h 68191"/>
                  <a:gd name="connsiteX2" fmla="*/ 73118 w 92783"/>
                  <a:gd name="connsiteY2" fmla="*/ 64188 h 68191"/>
                  <a:gd name="connsiteX3" fmla="*/ 90581 w 92783"/>
                  <a:gd name="connsiteY3" fmla="*/ 64188 h 68191"/>
                  <a:gd name="connsiteX4" fmla="*/ 33431 w 92783"/>
                  <a:gd name="connsiteY4" fmla="*/ 45138 h 68191"/>
                  <a:gd name="connsiteX5" fmla="*/ 57243 w 92783"/>
                  <a:gd name="connsiteY5" fmla="*/ 688 h 68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783" h="68191">
                    <a:moveTo>
                      <a:pt x="57243" y="688"/>
                    </a:moveTo>
                    <a:cubicBezTo>
                      <a:pt x="51687" y="-3281"/>
                      <a:pt x="-2553" y="10742"/>
                      <a:pt x="93" y="21325"/>
                    </a:cubicBezTo>
                    <a:cubicBezTo>
                      <a:pt x="2739" y="31908"/>
                      <a:pt x="58037" y="57044"/>
                      <a:pt x="73118" y="64188"/>
                    </a:cubicBezTo>
                    <a:cubicBezTo>
                      <a:pt x="88199" y="71332"/>
                      <a:pt x="97196" y="67363"/>
                      <a:pt x="90581" y="64188"/>
                    </a:cubicBezTo>
                    <a:cubicBezTo>
                      <a:pt x="83966" y="61013"/>
                      <a:pt x="41368" y="52546"/>
                      <a:pt x="33431" y="45138"/>
                    </a:cubicBezTo>
                    <a:cubicBezTo>
                      <a:pt x="25493" y="37730"/>
                      <a:pt x="62799" y="4657"/>
                      <a:pt x="57243" y="6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1" name="フリーフォーム: 図形 460">
                <a:extLst>
                  <a:ext uri="{FF2B5EF4-FFF2-40B4-BE49-F238E27FC236}">
                    <a16:creationId xmlns:a16="http://schemas.microsoft.com/office/drawing/2014/main" id="{4454C026-34B9-49D1-B0E1-93B5BBEE91F2}"/>
                  </a:ext>
                </a:extLst>
              </p:cNvPr>
              <p:cNvSpPr/>
              <p:nvPr/>
            </p:nvSpPr>
            <p:spPr>
              <a:xfrm>
                <a:off x="3383285" y="10016677"/>
                <a:ext cx="98211" cy="103737"/>
              </a:xfrm>
              <a:custGeom>
                <a:avLst/>
                <a:gdLst>
                  <a:gd name="connsiteX0" fmla="*/ 77465 w 98211"/>
                  <a:gd name="connsiteY0" fmla="*/ 448 h 103737"/>
                  <a:gd name="connsiteX1" fmla="*/ 2853 w 98211"/>
                  <a:gd name="connsiteY1" fmla="*/ 43311 h 103737"/>
                  <a:gd name="connsiteX2" fmla="*/ 23490 w 98211"/>
                  <a:gd name="connsiteY2" fmla="*/ 79823 h 103737"/>
                  <a:gd name="connsiteX3" fmla="*/ 98103 w 98211"/>
                  <a:gd name="connsiteY3" fmla="*/ 103636 h 103737"/>
                  <a:gd name="connsiteX4" fmla="*/ 39365 w 98211"/>
                  <a:gd name="connsiteY4" fmla="*/ 87761 h 103737"/>
                  <a:gd name="connsiteX5" fmla="*/ 7615 w 98211"/>
                  <a:gd name="connsiteY5" fmla="*/ 71886 h 103737"/>
                  <a:gd name="connsiteX6" fmla="*/ 77465 w 98211"/>
                  <a:gd name="connsiteY6" fmla="*/ 448 h 103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211" h="103737">
                    <a:moveTo>
                      <a:pt x="77465" y="448"/>
                    </a:moveTo>
                    <a:cubicBezTo>
                      <a:pt x="76671" y="-4314"/>
                      <a:pt x="11849" y="30082"/>
                      <a:pt x="2853" y="43311"/>
                    </a:cubicBezTo>
                    <a:cubicBezTo>
                      <a:pt x="-6143" y="56540"/>
                      <a:pt x="7615" y="69769"/>
                      <a:pt x="23490" y="79823"/>
                    </a:cubicBezTo>
                    <a:cubicBezTo>
                      <a:pt x="39365" y="89877"/>
                      <a:pt x="95457" y="102313"/>
                      <a:pt x="98103" y="103636"/>
                    </a:cubicBezTo>
                    <a:cubicBezTo>
                      <a:pt x="100749" y="104959"/>
                      <a:pt x="54446" y="93053"/>
                      <a:pt x="39365" y="87761"/>
                    </a:cubicBezTo>
                    <a:cubicBezTo>
                      <a:pt x="24284" y="82469"/>
                      <a:pt x="4969" y="82205"/>
                      <a:pt x="7615" y="71886"/>
                    </a:cubicBezTo>
                    <a:cubicBezTo>
                      <a:pt x="10261" y="61567"/>
                      <a:pt x="78259" y="5210"/>
                      <a:pt x="77465" y="4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2" name="フリーフォーム: 図形 461">
                <a:extLst>
                  <a:ext uri="{FF2B5EF4-FFF2-40B4-BE49-F238E27FC236}">
                    <a16:creationId xmlns:a16="http://schemas.microsoft.com/office/drawing/2014/main" id="{167D2310-D31A-47B7-996E-D70030FFE053}"/>
                  </a:ext>
                </a:extLst>
              </p:cNvPr>
              <p:cNvSpPr/>
              <p:nvPr/>
            </p:nvSpPr>
            <p:spPr>
              <a:xfrm>
                <a:off x="3687705" y="9800336"/>
                <a:ext cx="257257" cy="135831"/>
              </a:xfrm>
              <a:custGeom>
                <a:avLst/>
                <a:gdLst>
                  <a:gd name="connsiteX0" fmla="*/ 58 w 257257"/>
                  <a:gd name="connsiteY0" fmla="*/ 64389 h 135831"/>
                  <a:gd name="connsiteX1" fmla="*/ 184208 w 257257"/>
                  <a:gd name="connsiteY1" fmla="*/ 889 h 135831"/>
                  <a:gd name="connsiteX2" fmla="*/ 238183 w 257257"/>
                  <a:gd name="connsiteY2" fmla="*/ 32639 h 135831"/>
                  <a:gd name="connsiteX3" fmla="*/ 185795 w 257257"/>
                  <a:gd name="connsiteY3" fmla="*/ 107252 h 135831"/>
                  <a:gd name="connsiteX4" fmla="*/ 14345 w 257257"/>
                  <a:gd name="connsiteY4" fmla="*/ 135827 h 135831"/>
                  <a:gd name="connsiteX5" fmla="*/ 157220 w 257257"/>
                  <a:gd name="connsiteY5" fmla="*/ 108839 h 135831"/>
                  <a:gd name="connsiteX6" fmla="*/ 257233 w 257257"/>
                  <a:gd name="connsiteY6" fmla="*/ 43752 h 135831"/>
                  <a:gd name="connsiteX7" fmla="*/ 165158 w 257257"/>
                  <a:gd name="connsiteY7" fmla="*/ 2477 h 135831"/>
                  <a:gd name="connsiteX8" fmla="*/ 58 w 257257"/>
                  <a:gd name="connsiteY8" fmla="*/ 64389 h 135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7257" h="135831">
                    <a:moveTo>
                      <a:pt x="58" y="64389"/>
                    </a:moveTo>
                    <a:cubicBezTo>
                      <a:pt x="3233" y="64124"/>
                      <a:pt x="144521" y="6181"/>
                      <a:pt x="184208" y="889"/>
                    </a:cubicBezTo>
                    <a:cubicBezTo>
                      <a:pt x="223896" y="-4403"/>
                      <a:pt x="237919" y="14912"/>
                      <a:pt x="238183" y="32639"/>
                    </a:cubicBezTo>
                    <a:cubicBezTo>
                      <a:pt x="238448" y="50366"/>
                      <a:pt x="223101" y="90054"/>
                      <a:pt x="185795" y="107252"/>
                    </a:cubicBezTo>
                    <a:cubicBezTo>
                      <a:pt x="148489" y="124450"/>
                      <a:pt x="19107" y="135563"/>
                      <a:pt x="14345" y="135827"/>
                    </a:cubicBezTo>
                    <a:cubicBezTo>
                      <a:pt x="9583" y="136091"/>
                      <a:pt x="116739" y="124185"/>
                      <a:pt x="157220" y="108839"/>
                    </a:cubicBezTo>
                    <a:cubicBezTo>
                      <a:pt x="197701" y="93493"/>
                      <a:pt x="255910" y="61479"/>
                      <a:pt x="257233" y="43752"/>
                    </a:cubicBezTo>
                    <a:cubicBezTo>
                      <a:pt x="258556" y="26025"/>
                      <a:pt x="205904" y="360"/>
                      <a:pt x="165158" y="2477"/>
                    </a:cubicBezTo>
                    <a:cubicBezTo>
                      <a:pt x="124412" y="4594"/>
                      <a:pt x="-3117" y="64654"/>
                      <a:pt x="58" y="6438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3" name="フリーフォーム: 図形 462">
                <a:extLst>
                  <a:ext uri="{FF2B5EF4-FFF2-40B4-BE49-F238E27FC236}">
                    <a16:creationId xmlns:a16="http://schemas.microsoft.com/office/drawing/2014/main" id="{F48E9D65-A823-4E5C-A452-4D6FC354C00C}"/>
                  </a:ext>
                </a:extLst>
              </p:cNvPr>
              <p:cNvSpPr/>
              <p:nvPr/>
            </p:nvSpPr>
            <p:spPr>
              <a:xfrm>
                <a:off x="3777890" y="9801088"/>
                <a:ext cx="124297" cy="88433"/>
              </a:xfrm>
              <a:custGeom>
                <a:avLst/>
                <a:gdLst>
                  <a:gd name="connsiteX0" fmla="*/ 84498 w 124297"/>
                  <a:gd name="connsiteY0" fmla="*/ 137 h 88433"/>
                  <a:gd name="connsiteX1" fmla="*/ 360 w 124297"/>
                  <a:gd name="connsiteY1" fmla="*/ 41412 h 88433"/>
                  <a:gd name="connsiteX2" fmla="*/ 124185 w 124297"/>
                  <a:gd name="connsiteY2" fmla="*/ 87450 h 88433"/>
                  <a:gd name="connsiteX3" fmla="*/ 22585 w 124297"/>
                  <a:gd name="connsiteY3" fmla="*/ 71575 h 88433"/>
                  <a:gd name="connsiteX4" fmla="*/ 25760 w 124297"/>
                  <a:gd name="connsiteY4" fmla="*/ 55700 h 88433"/>
                  <a:gd name="connsiteX5" fmla="*/ 84498 w 124297"/>
                  <a:gd name="connsiteY5" fmla="*/ 137 h 88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4297" h="88433">
                    <a:moveTo>
                      <a:pt x="84498" y="137"/>
                    </a:moveTo>
                    <a:cubicBezTo>
                      <a:pt x="80265" y="-2244"/>
                      <a:pt x="-6254" y="26860"/>
                      <a:pt x="360" y="41412"/>
                    </a:cubicBezTo>
                    <a:cubicBezTo>
                      <a:pt x="6974" y="55964"/>
                      <a:pt x="120481" y="82423"/>
                      <a:pt x="124185" y="87450"/>
                    </a:cubicBezTo>
                    <a:cubicBezTo>
                      <a:pt x="127889" y="92477"/>
                      <a:pt x="38989" y="76867"/>
                      <a:pt x="22585" y="71575"/>
                    </a:cubicBezTo>
                    <a:cubicBezTo>
                      <a:pt x="6181" y="66283"/>
                      <a:pt x="17029" y="63637"/>
                      <a:pt x="25760" y="55700"/>
                    </a:cubicBezTo>
                    <a:cubicBezTo>
                      <a:pt x="34491" y="47763"/>
                      <a:pt x="88731" y="2518"/>
                      <a:pt x="84498" y="13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4" name="フリーフォーム: 図形 463">
                <a:extLst>
                  <a:ext uri="{FF2B5EF4-FFF2-40B4-BE49-F238E27FC236}">
                    <a16:creationId xmlns:a16="http://schemas.microsoft.com/office/drawing/2014/main" id="{6E0C4E0C-06D1-41AE-9E78-2312FD2EFA3E}"/>
                  </a:ext>
                </a:extLst>
              </p:cNvPr>
              <p:cNvSpPr/>
              <p:nvPr/>
            </p:nvSpPr>
            <p:spPr>
              <a:xfrm>
                <a:off x="2745895" y="9917990"/>
                <a:ext cx="187309" cy="260044"/>
              </a:xfrm>
              <a:custGeom>
                <a:avLst/>
                <a:gdLst>
                  <a:gd name="connsiteX0" fmla="*/ 480 w 187309"/>
                  <a:gd name="connsiteY0" fmla="*/ 3885 h 260044"/>
                  <a:gd name="connsiteX1" fmla="*/ 119543 w 187309"/>
                  <a:gd name="connsiteY1" fmla="*/ 26110 h 260044"/>
                  <a:gd name="connsiteX2" fmla="*/ 168755 w 187309"/>
                  <a:gd name="connsiteY2" fmla="*/ 145173 h 260044"/>
                  <a:gd name="connsiteX3" fmla="*/ 144943 w 187309"/>
                  <a:gd name="connsiteY3" fmla="*/ 194385 h 260044"/>
                  <a:gd name="connsiteX4" fmla="*/ 51280 w 187309"/>
                  <a:gd name="connsiteY4" fmla="*/ 257885 h 260044"/>
                  <a:gd name="connsiteX5" fmla="*/ 84618 w 187309"/>
                  <a:gd name="connsiteY5" fmla="*/ 238835 h 260044"/>
                  <a:gd name="connsiteX6" fmla="*/ 175105 w 187309"/>
                  <a:gd name="connsiteY6" fmla="*/ 176923 h 260044"/>
                  <a:gd name="connsiteX7" fmla="*/ 168755 w 187309"/>
                  <a:gd name="connsiteY7" fmla="*/ 83260 h 260044"/>
                  <a:gd name="connsiteX8" fmla="*/ 480 w 187309"/>
                  <a:gd name="connsiteY8" fmla="*/ 3885 h 260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7309" h="260044">
                    <a:moveTo>
                      <a:pt x="480" y="3885"/>
                    </a:moveTo>
                    <a:cubicBezTo>
                      <a:pt x="-7722" y="-5640"/>
                      <a:pt x="91497" y="2562"/>
                      <a:pt x="119543" y="26110"/>
                    </a:cubicBezTo>
                    <a:cubicBezTo>
                      <a:pt x="147589" y="49658"/>
                      <a:pt x="164522" y="117127"/>
                      <a:pt x="168755" y="145173"/>
                    </a:cubicBezTo>
                    <a:cubicBezTo>
                      <a:pt x="172988" y="173219"/>
                      <a:pt x="164522" y="175600"/>
                      <a:pt x="144943" y="194385"/>
                    </a:cubicBezTo>
                    <a:cubicBezTo>
                      <a:pt x="125364" y="213170"/>
                      <a:pt x="61334" y="250477"/>
                      <a:pt x="51280" y="257885"/>
                    </a:cubicBezTo>
                    <a:cubicBezTo>
                      <a:pt x="41226" y="265293"/>
                      <a:pt x="63981" y="252329"/>
                      <a:pt x="84618" y="238835"/>
                    </a:cubicBezTo>
                    <a:cubicBezTo>
                      <a:pt x="105255" y="225341"/>
                      <a:pt x="161082" y="202852"/>
                      <a:pt x="175105" y="176923"/>
                    </a:cubicBezTo>
                    <a:cubicBezTo>
                      <a:pt x="189128" y="150994"/>
                      <a:pt x="195743" y="111835"/>
                      <a:pt x="168755" y="83260"/>
                    </a:cubicBezTo>
                    <a:cubicBezTo>
                      <a:pt x="141768" y="54685"/>
                      <a:pt x="8682" y="13410"/>
                      <a:pt x="480" y="388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5" name="フリーフォーム: 図形 464">
                <a:extLst>
                  <a:ext uri="{FF2B5EF4-FFF2-40B4-BE49-F238E27FC236}">
                    <a16:creationId xmlns:a16="http://schemas.microsoft.com/office/drawing/2014/main" id="{3479235C-4823-42AA-B36E-44D38D3EE3BA}"/>
                  </a:ext>
                </a:extLst>
              </p:cNvPr>
              <p:cNvSpPr/>
              <p:nvPr/>
            </p:nvSpPr>
            <p:spPr>
              <a:xfrm>
                <a:off x="2618670" y="9941973"/>
                <a:ext cx="120089" cy="187990"/>
              </a:xfrm>
              <a:custGeom>
                <a:avLst/>
                <a:gdLst>
                  <a:gd name="connsiteX0" fmla="*/ 119768 w 120089"/>
                  <a:gd name="connsiteY0" fmla="*/ 540 h 187990"/>
                  <a:gd name="connsiteX1" fmla="*/ 40393 w 120089"/>
                  <a:gd name="connsiteY1" fmla="*/ 44990 h 187990"/>
                  <a:gd name="connsiteX2" fmla="*/ 18168 w 120089"/>
                  <a:gd name="connsiteY2" fmla="*/ 89440 h 187990"/>
                  <a:gd name="connsiteX3" fmla="*/ 14993 w 120089"/>
                  <a:gd name="connsiteY3" fmla="*/ 129127 h 187990"/>
                  <a:gd name="connsiteX4" fmla="*/ 53093 w 120089"/>
                  <a:gd name="connsiteY4" fmla="*/ 184690 h 187990"/>
                  <a:gd name="connsiteX5" fmla="*/ 43568 w 120089"/>
                  <a:gd name="connsiteY5" fmla="*/ 178340 h 187990"/>
                  <a:gd name="connsiteX6" fmla="*/ 11818 w 120089"/>
                  <a:gd name="connsiteY6" fmla="*/ 151352 h 187990"/>
                  <a:gd name="connsiteX7" fmla="*/ 7055 w 120089"/>
                  <a:gd name="connsiteY7" fmla="*/ 76740 h 187990"/>
                  <a:gd name="connsiteX8" fmla="*/ 119768 w 120089"/>
                  <a:gd name="connsiteY8" fmla="*/ 540 h 187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089" h="187990">
                    <a:moveTo>
                      <a:pt x="119768" y="540"/>
                    </a:moveTo>
                    <a:cubicBezTo>
                      <a:pt x="125324" y="-4752"/>
                      <a:pt x="57326" y="30173"/>
                      <a:pt x="40393" y="44990"/>
                    </a:cubicBezTo>
                    <a:cubicBezTo>
                      <a:pt x="23460" y="59807"/>
                      <a:pt x="22401" y="75417"/>
                      <a:pt x="18168" y="89440"/>
                    </a:cubicBezTo>
                    <a:cubicBezTo>
                      <a:pt x="13935" y="103463"/>
                      <a:pt x="9172" y="113252"/>
                      <a:pt x="14993" y="129127"/>
                    </a:cubicBezTo>
                    <a:cubicBezTo>
                      <a:pt x="20814" y="145002"/>
                      <a:pt x="48330" y="176488"/>
                      <a:pt x="53093" y="184690"/>
                    </a:cubicBezTo>
                    <a:cubicBezTo>
                      <a:pt x="57855" y="192892"/>
                      <a:pt x="50447" y="183896"/>
                      <a:pt x="43568" y="178340"/>
                    </a:cubicBezTo>
                    <a:cubicBezTo>
                      <a:pt x="36689" y="172784"/>
                      <a:pt x="17903" y="168285"/>
                      <a:pt x="11818" y="151352"/>
                    </a:cubicBezTo>
                    <a:cubicBezTo>
                      <a:pt x="5733" y="134419"/>
                      <a:pt x="-8555" y="101611"/>
                      <a:pt x="7055" y="76740"/>
                    </a:cubicBezTo>
                    <a:cubicBezTo>
                      <a:pt x="22665" y="51869"/>
                      <a:pt x="114212" y="5832"/>
                      <a:pt x="119768" y="5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6" name="フリーフォーム: 図形 465">
                <a:extLst>
                  <a:ext uri="{FF2B5EF4-FFF2-40B4-BE49-F238E27FC236}">
                    <a16:creationId xmlns:a16="http://schemas.microsoft.com/office/drawing/2014/main" id="{C19D15D4-0187-4310-98C6-F13C57905B73}"/>
                  </a:ext>
                </a:extLst>
              </p:cNvPr>
              <p:cNvSpPr/>
              <p:nvPr/>
            </p:nvSpPr>
            <p:spPr>
              <a:xfrm>
                <a:off x="2677901" y="9966804"/>
                <a:ext cx="136766" cy="165439"/>
              </a:xfrm>
              <a:custGeom>
                <a:avLst/>
                <a:gdLst>
                  <a:gd name="connsiteX0" fmla="*/ 63712 w 136766"/>
                  <a:gd name="connsiteY0" fmla="*/ 1109 h 165439"/>
                  <a:gd name="connsiteX1" fmla="*/ 6562 w 136766"/>
                  <a:gd name="connsiteY1" fmla="*/ 61434 h 165439"/>
                  <a:gd name="connsiteX2" fmla="*/ 6562 w 136766"/>
                  <a:gd name="connsiteY2" fmla="*/ 93184 h 165439"/>
                  <a:gd name="connsiteX3" fmla="*/ 54187 w 136766"/>
                  <a:gd name="connsiteY3" fmla="*/ 159859 h 165439"/>
                  <a:gd name="connsiteX4" fmla="*/ 136737 w 136766"/>
                  <a:gd name="connsiteY4" fmla="*/ 159859 h 165439"/>
                  <a:gd name="connsiteX5" fmla="*/ 44662 w 136766"/>
                  <a:gd name="connsiteY5" fmla="*/ 143984 h 165439"/>
                  <a:gd name="connsiteX6" fmla="*/ 8149 w 136766"/>
                  <a:gd name="connsiteY6" fmla="*/ 118584 h 165439"/>
                  <a:gd name="connsiteX7" fmla="*/ 63712 w 136766"/>
                  <a:gd name="connsiteY7" fmla="*/ 1109 h 165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6766" h="165439">
                    <a:moveTo>
                      <a:pt x="63712" y="1109"/>
                    </a:moveTo>
                    <a:cubicBezTo>
                      <a:pt x="63447" y="-8416"/>
                      <a:pt x="16087" y="46088"/>
                      <a:pt x="6562" y="61434"/>
                    </a:cubicBezTo>
                    <a:cubicBezTo>
                      <a:pt x="-2963" y="76780"/>
                      <a:pt x="-1376" y="76780"/>
                      <a:pt x="6562" y="93184"/>
                    </a:cubicBezTo>
                    <a:cubicBezTo>
                      <a:pt x="14499" y="109588"/>
                      <a:pt x="32491" y="148747"/>
                      <a:pt x="54187" y="159859"/>
                    </a:cubicBezTo>
                    <a:cubicBezTo>
                      <a:pt x="75883" y="170971"/>
                      <a:pt x="138325" y="162505"/>
                      <a:pt x="136737" y="159859"/>
                    </a:cubicBezTo>
                    <a:cubicBezTo>
                      <a:pt x="135150" y="157213"/>
                      <a:pt x="66093" y="150863"/>
                      <a:pt x="44662" y="143984"/>
                    </a:cubicBezTo>
                    <a:cubicBezTo>
                      <a:pt x="23231" y="137105"/>
                      <a:pt x="7620" y="141338"/>
                      <a:pt x="8149" y="118584"/>
                    </a:cubicBezTo>
                    <a:cubicBezTo>
                      <a:pt x="8678" y="95830"/>
                      <a:pt x="63977" y="10634"/>
                      <a:pt x="63712" y="110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7" name="フリーフォーム: 図形 466">
                <a:extLst>
                  <a:ext uri="{FF2B5EF4-FFF2-40B4-BE49-F238E27FC236}">
                    <a16:creationId xmlns:a16="http://schemas.microsoft.com/office/drawing/2014/main" id="{673D7C62-356D-4649-9A6E-AEF9C76B2C1A}"/>
                  </a:ext>
                </a:extLst>
              </p:cNvPr>
              <p:cNvSpPr/>
              <p:nvPr/>
            </p:nvSpPr>
            <p:spPr>
              <a:xfrm>
                <a:off x="2290973" y="10301975"/>
                <a:ext cx="130384" cy="146460"/>
              </a:xfrm>
              <a:custGeom>
                <a:avLst/>
                <a:gdLst>
                  <a:gd name="connsiteX0" fmla="*/ 74402 w 130384"/>
                  <a:gd name="connsiteY0" fmla="*/ 900 h 146460"/>
                  <a:gd name="connsiteX1" fmla="*/ 10902 w 130384"/>
                  <a:gd name="connsiteY1" fmla="*/ 51700 h 146460"/>
                  <a:gd name="connsiteX2" fmla="*/ 4552 w 130384"/>
                  <a:gd name="connsiteY2" fmla="*/ 108850 h 146460"/>
                  <a:gd name="connsiteX3" fmla="*/ 58527 w 130384"/>
                  <a:gd name="connsiteY3" fmla="*/ 142188 h 146460"/>
                  <a:gd name="connsiteX4" fmla="*/ 129965 w 130384"/>
                  <a:gd name="connsiteY4" fmla="*/ 143775 h 146460"/>
                  <a:gd name="connsiteX5" fmla="*/ 23602 w 130384"/>
                  <a:gd name="connsiteY5" fmla="*/ 121550 h 146460"/>
                  <a:gd name="connsiteX6" fmla="*/ 10902 w 130384"/>
                  <a:gd name="connsiteY6" fmla="*/ 96150 h 146460"/>
                  <a:gd name="connsiteX7" fmla="*/ 74402 w 130384"/>
                  <a:gd name="connsiteY7" fmla="*/ 900 h 146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384" h="146460">
                    <a:moveTo>
                      <a:pt x="74402" y="900"/>
                    </a:moveTo>
                    <a:cubicBezTo>
                      <a:pt x="74402" y="-6508"/>
                      <a:pt x="22544" y="33708"/>
                      <a:pt x="10902" y="51700"/>
                    </a:cubicBezTo>
                    <a:cubicBezTo>
                      <a:pt x="-740" y="69692"/>
                      <a:pt x="-3386" y="93769"/>
                      <a:pt x="4552" y="108850"/>
                    </a:cubicBezTo>
                    <a:cubicBezTo>
                      <a:pt x="12489" y="123931"/>
                      <a:pt x="37625" y="136367"/>
                      <a:pt x="58527" y="142188"/>
                    </a:cubicBezTo>
                    <a:cubicBezTo>
                      <a:pt x="79429" y="148009"/>
                      <a:pt x="135786" y="147215"/>
                      <a:pt x="129965" y="143775"/>
                    </a:cubicBezTo>
                    <a:cubicBezTo>
                      <a:pt x="124144" y="140335"/>
                      <a:pt x="43446" y="129487"/>
                      <a:pt x="23602" y="121550"/>
                    </a:cubicBezTo>
                    <a:cubicBezTo>
                      <a:pt x="3758" y="113613"/>
                      <a:pt x="6933" y="113877"/>
                      <a:pt x="10902" y="96150"/>
                    </a:cubicBezTo>
                    <a:cubicBezTo>
                      <a:pt x="14871" y="78423"/>
                      <a:pt x="74402" y="8308"/>
                      <a:pt x="74402" y="9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8" name="フリーフォーム: 図形 467">
                <a:extLst>
                  <a:ext uri="{FF2B5EF4-FFF2-40B4-BE49-F238E27FC236}">
                    <a16:creationId xmlns:a16="http://schemas.microsoft.com/office/drawing/2014/main" id="{D2DBEBA0-E007-45DA-8FCD-4E7DF887D44F}"/>
                  </a:ext>
                </a:extLst>
              </p:cNvPr>
              <p:cNvSpPr/>
              <p:nvPr/>
            </p:nvSpPr>
            <p:spPr>
              <a:xfrm>
                <a:off x="2332162" y="10236492"/>
                <a:ext cx="265713" cy="267137"/>
              </a:xfrm>
              <a:custGeom>
                <a:avLst/>
                <a:gdLst>
                  <a:gd name="connsiteX0" fmla="*/ 1463 w 265713"/>
                  <a:gd name="connsiteY0" fmla="*/ 2883 h 267137"/>
                  <a:gd name="connsiteX1" fmla="*/ 144338 w 265713"/>
                  <a:gd name="connsiteY1" fmla="*/ 12408 h 267137"/>
                  <a:gd name="connsiteX2" fmla="*/ 199901 w 265713"/>
                  <a:gd name="connsiteY2" fmla="*/ 55271 h 267137"/>
                  <a:gd name="connsiteX3" fmla="*/ 212601 w 265713"/>
                  <a:gd name="connsiteY3" fmla="*/ 152108 h 267137"/>
                  <a:gd name="connsiteX4" fmla="*/ 179263 w 265713"/>
                  <a:gd name="connsiteY4" fmla="*/ 198146 h 267137"/>
                  <a:gd name="connsiteX5" fmla="*/ 152276 w 265713"/>
                  <a:gd name="connsiteY5" fmla="*/ 221958 h 267137"/>
                  <a:gd name="connsiteX6" fmla="*/ 23688 w 265713"/>
                  <a:gd name="connsiteY6" fmla="*/ 266408 h 267137"/>
                  <a:gd name="connsiteX7" fmla="*/ 96713 w 265713"/>
                  <a:gd name="connsiteY7" fmla="*/ 244183 h 267137"/>
                  <a:gd name="connsiteX8" fmla="*/ 236413 w 265713"/>
                  <a:gd name="connsiteY8" fmla="*/ 175921 h 267137"/>
                  <a:gd name="connsiteX9" fmla="*/ 242763 w 265713"/>
                  <a:gd name="connsiteY9" fmla="*/ 56858 h 267137"/>
                  <a:gd name="connsiteX10" fmla="*/ 1463 w 265713"/>
                  <a:gd name="connsiteY10" fmla="*/ 2883 h 267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5713" h="267137">
                    <a:moveTo>
                      <a:pt x="1463" y="2883"/>
                    </a:moveTo>
                    <a:cubicBezTo>
                      <a:pt x="-14941" y="-4525"/>
                      <a:pt x="111265" y="3677"/>
                      <a:pt x="144338" y="12408"/>
                    </a:cubicBezTo>
                    <a:cubicBezTo>
                      <a:pt x="177411" y="21139"/>
                      <a:pt x="188524" y="31988"/>
                      <a:pt x="199901" y="55271"/>
                    </a:cubicBezTo>
                    <a:cubicBezTo>
                      <a:pt x="211278" y="78554"/>
                      <a:pt x="216041" y="128296"/>
                      <a:pt x="212601" y="152108"/>
                    </a:cubicBezTo>
                    <a:cubicBezTo>
                      <a:pt x="209161" y="175920"/>
                      <a:pt x="189317" y="186504"/>
                      <a:pt x="179263" y="198146"/>
                    </a:cubicBezTo>
                    <a:cubicBezTo>
                      <a:pt x="169209" y="209788"/>
                      <a:pt x="178205" y="210581"/>
                      <a:pt x="152276" y="221958"/>
                    </a:cubicBezTo>
                    <a:cubicBezTo>
                      <a:pt x="126347" y="233335"/>
                      <a:pt x="32949" y="262704"/>
                      <a:pt x="23688" y="266408"/>
                    </a:cubicBezTo>
                    <a:cubicBezTo>
                      <a:pt x="14428" y="270112"/>
                      <a:pt x="61259" y="259264"/>
                      <a:pt x="96713" y="244183"/>
                    </a:cubicBezTo>
                    <a:cubicBezTo>
                      <a:pt x="132167" y="229102"/>
                      <a:pt x="212071" y="207142"/>
                      <a:pt x="236413" y="175921"/>
                    </a:cubicBezTo>
                    <a:cubicBezTo>
                      <a:pt x="260755" y="144700"/>
                      <a:pt x="284832" y="84904"/>
                      <a:pt x="242763" y="56858"/>
                    </a:cubicBezTo>
                    <a:cubicBezTo>
                      <a:pt x="200694" y="28812"/>
                      <a:pt x="17867" y="10291"/>
                      <a:pt x="1463" y="288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9" name="フリーフォーム: 図形 468">
                <a:extLst>
                  <a:ext uri="{FF2B5EF4-FFF2-40B4-BE49-F238E27FC236}">
                    <a16:creationId xmlns:a16="http://schemas.microsoft.com/office/drawing/2014/main" id="{0382108B-0C1A-4E77-8D61-5B66F59EF087}"/>
                  </a:ext>
                </a:extLst>
              </p:cNvPr>
              <p:cNvSpPr/>
              <p:nvPr/>
            </p:nvSpPr>
            <p:spPr>
              <a:xfrm>
                <a:off x="2611438" y="10230460"/>
                <a:ext cx="65090" cy="77184"/>
              </a:xfrm>
              <a:custGeom>
                <a:avLst/>
                <a:gdLst>
                  <a:gd name="connsiteX0" fmla="*/ 63500 w 65090"/>
                  <a:gd name="connsiteY0" fmla="*/ 978 h 77184"/>
                  <a:gd name="connsiteX1" fmla="*/ 0 w 65090"/>
                  <a:gd name="connsiteY1" fmla="*/ 32728 h 77184"/>
                  <a:gd name="connsiteX2" fmla="*/ 65087 w 65090"/>
                  <a:gd name="connsiteY2" fmla="*/ 72415 h 77184"/>
                  <a:gd name="connsiteX3" fmla="*/ 3175 w 65090"/>
                  <a:gd name="connsiteY3" fmla="*/ 70828 h 77184"/>
                  <a:gd name="connsiteX4" fmla="*/ 63500 w 65090"/>
                  <a:gd name="connsiteY4" fmla="*/ 978 h 77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090" h="77184">
                    <a:moveTo>
                      <a:pt x="63500" y="978"/>
                    </a:moveTo>
                    <a:cubicBezTo>
                      <a:pt x="62971" y="-5372"/>
                      <a:pt x="-264" y="20822"/>
                      <a:pt x="0" y="32728"/>
                    </a:cubicBezTo>
                    <a:cubicBezTo>
                      <a:pt x="264" y="44634"/>
                      <a:pt x="64558" y="66065"/>
                      <a:pt x="65087" y="72415"/>
                    </a:cubicBezTo>
                    <a:cubicBezTo>
                      <a:pt x="65616" y="78765"/>
                      <a:pt x="6085" y="79295"/>
                      <a:pt x="3175" y="70828"/>
                    </a:cubicBezTo>
                    <a:cubicBezTo>
                      <a:pt x="265" y="62361"/>
                      <a:pt x="64029" y="7328"/>
                      <a:pt x="63500" y="97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0" name="フリーフォーム: 図形 469">
                <a:extLst>
                  <a:ext uri="{FF2B5EF4-FFF2-40B4-BE49-F238E27FC236}">
                    <a16:creationId xmlns:a16="http://schemas.microsoft.com/office/drawing/2014/main" id="{044BCFA9-B473-4D37-9F71-9EB2090CD436}"/>
                  </a:ext>
                </a:extLst>
              </p:cNvPr>
              <p:cNvSpPr/>
              <p:nvPr/>
            </p:nvSpPr>
            <p:spPr>
              <a:xfrm>
                <a:off x="2282902" y="9978353"/>
                <a:ext cx="71369" cy="83537"/>
              </a:xfrm>
              <a:custGeom>
                <a:avLst/>
                <a:gdLst>
                  <a:gd name="connsiteX0" fmla="*/ 71361 w 71369"/>
                  <a:gd name="connsiteY0" fmla="*/ 672 h 83537"/>
                  <a:gd name="connsiteX1" fmla="*/ 6273 w 71369"/>
                  <a:gd name="connsiteY1" fmla="*/ 22897 h 83537"/>
                  <a:gd name="connsiteX2" fmla="*/ 14211 w 71369"/>
                  <a:gd name="connsiteY2" fmla="*/ 83222 h 83537"/>
                  <a:gd name="connsiteX3" fmla="*/ 1511 w 71369"/>
                  <a:gd name="connsiteY3" fmla="*/ 45122 h 83537"/>
                  <a:gd name="connsiteX4" fmla="*/ 71361 w 71369"/>
                  <a:gd name="connsiteY4" fmla="*/ 672 h 83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9" h="83537">
                    <a:moveTo>
                      <a:pt x="71361" y="672"/>
                    </a:moveTo>
                    <a:cubicBezTo>
                      <a:pt x="72155" y="-3032"/>
                      <a:pt x="15798" y="9139"/>
                      <a:pt x="6273" y="22897"/>
                    </a:cubicBezTo>
                    <a:cubicBezTo>
                      <a:pt x="-3252" y="36655"/>
                      <a:pt x="15005" y="79518"/>
                      <a:pt x="14211" y="83222"/>
                    </a:cubicBezTo>
                    <a:cubicBezTo>
                      <a:pt x="13417" y="86926"/>
                      <a:pt x="-5368" y="57028"/>
                      <a:pt x="1511" y="45122"/>
                    </a:cubicBezTo>
                    <a:cubicBezTo>
                      <a:pt x="8390" y="33216"/>
                      <a:pt x="70567" y="4376"/>
                      <a:pt x="71361" y="67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1" name="フリーフォーム: 図形 470">
                <a:extLst>
                  <a:ext uri="{FF2B5EF4-FFF2-40B4-BE49-F238E27FC236}">
                    <a16:creationId xmlns:a16="http://schemas.microsoft.com/office/drawing/2014/main" id="{757D60D6-DFAC-4295-BA9A-DB0CC690B7D0}"/>
                  </a:ext>
                </a:extLst>
              </p:cNvPr>
              <p:cNvSpPr/>
              <p:nvPr/>
            </p:nvSpPr>
            <p:spPr>
              <a:xfrm>
                <a:off x="3475634" y="8218079"/>
                <a:ext cx="96471" cy="120563"/>
              </a:xfrm>
              <a:custGeom>
                <a:avLst/>
                <a:gdLst>
                  <a:gd name="connsiteX0" fmla="*/ 96241 w 96471"/>
                  <a:gd name="connsiteY0" fmla="*/ 409 h 120563"/>
                  <a:gd name="connsiteX1" fmla="*/ 991 w 96471"/>
                  <a:gd name="connsiteY1" fmla="*/ 62321 h 120563"/>
                  <a:gd name="connsiteX2" fmla="*/ 45441 w 96471"/>
                  <a:gd name="connsiteY2" fmla="*/ 119471 h 120563"/>
                  <a:gd name="connsiteX3" fmla="*/ 27979 w 96471"/>
                  <a:gd name="connsiteY3" fmla="*/ 94071 h 120563"/>
                  <a:gd name="connsiteX4" fmla="*/ 96241 w 96471"/>
                  <a:gd name="connsiteY4" fmla="*/ 409 h 120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471" h="120563">
                    <a:moveTo>
                      <a:pt x="96241" y="409"/>
                    </a:moveTo>
                    <a:cubicBezTo>
                      <a:pt x="91743" y="-4883"/>
                      <a:pt x="9458" y="42477"/>
                      <a:pt x="991" y="62321"/>
                    </a:cubicBezTo>
                    <a:cubicBezTo>
                      <a:pt x="-7476" y="82165"/>
                      <a:pt x="40943" y="114179"/>
                      <a:pt x="45441" y="119471"/>
                    </a:cubicBezTo>
                    <a:cubicBezTo>
                      <a:pt x="49939" y="124763"/>
                      <a:pt x="17925" y="109946"/>
                      <a:pt x="27979" y="94071"/>
                    </a:cubicBezTo>
                    <a:cubicBezTo>
                      <a:pt x="38033" y="78196"/>
                      <a:pt x="100739" y="5701"/>
                      <a:pt x="96241" y="40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2" name="フリーフォーム: 図形 471">
                <a:extLst>
                  <a:ext uri="{FF2B5EF4-FFF2-40B4-BE49-F238E27FC236}">
                    <a16:creationId xmlns:a16="http://schemas.microsoft.com/office/drawing/2014/main" id="{1A1663AC-2E65-43E7-99AD-FB50220D54B3}"/>
                  </a:ext>
                </a:extLst>
              </p:cNvPr>
              <p:cNvSpPr/>
              <p:nvPr/>
            </p:nvSpPr>
            <p:spPr>
              <a:xfrm>
                <a:off x="3091580" y="8402198"/>
                <a:ext cx="685433" cy="812168"/>
              </a:xfrm>
              <a:custGeom>
                <a:avLst/>
                <a:gdLst>
                  <a:gd name="connsiteX0" fmla="*/ 870 w 685433"/>
                  <a:gd name="connsiteY0" fmla="*/ 162365 h 812168"/>
                  <a:gd name="connsiteX1" fmla="*/ 258045 w 685433"/>
                  <a:gd name="connsiteY1" fmla="*/ 41715 h 812168"/>
                  <a:gd name="connsiteX2" fmla="*/ 318370 w 685433"/>
                  <a:gd name="connsiteY2" fmla="*/ 33777 h 812168"/>
                  <a:gd name="connsiteX3" fmla="*/ 399333 w 685433"/>
                  <a:gd name="connsiteY3" fmla="*/ 205227 h 812168"/>
                  <a:gd name="connsiteX4" fmla="*/ 591420 w 685433"/>
                  <a:gd name="connsiteY4" fmla="*/ 602102 h 812168"/>
                  <a:gd name="connsiteX5" fmla="*/ 673970 w 685433"/>
                  <a:gd name="connsiteY5" fmla="*/ 784665 h 812168"/>
                  <a:gd name="connsiteX6" fmla="*/ 646983 w 685433"/>
                  <a:gd name="connsiteY6" fmla="*/ 730690 h 812168"/>
                  <a:gd name="connsiteX7" fmla="*/ 331070 w 685433"/>
                  <a:gd name="connsiteY7" fmla="*/ 41715 h 812168"/>
                  <a:gd name="connsiteX8" fmla="*/ 180258 w 685433"/>
                  <a:gd name="connsiteY8" fmla="*/ 87752 h 812168"/>
                  <a:gd name="connsiteX9" fmla="*/ 870 w 685433"/>
                  <a:gd name="connsiteY9" fmla="*/ 162365 h 812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85433" h="812168">
                    <a:moveTo>
                      <a:pt x="870" y="162365"/>
                    </a:moveTo>
                    <a:cubicBezTo>
                      <a:pt x="13834" y="154692"/>
                      <a:pt x="205128" y="63146"/>
                      <a:pt x="258045" y="41715"/>
                    </a:cubicBezTo>
                    <a:cubicBezTo>
                      <a:pt x="310962" y="20284"/>
                      <a:pt x="294822" y="6525"/>
                      <a:pt x="318370" y="33777"/>
                    </a:cubicBezTo>
                    <a:cubicBezTo>
                      <a:pt x="341918" y="61029"/>
                      <a:pt x="353825" y="110506"/>
                      <a:pt x="399333" y="205227"/>
                    </a:cubicBezTo>
                    <a:cubicBezTo>
                      <a:pt x="444841" y="299948"/>
                      <a:pt x="545647" y="505529"/>
                      <a:pt x="591420" y="602102"/>
                    </a:cubicBezTo>
                    <a:cubicBezTo>
                      <a:pt x="637193" y="698675"/>
                      <a:pt x="664710" y="763234"/>
                      <a:pt x="673970" y="784665"/>
                    </a:cubicBezTo>
                    <a:cubicBezTo>
                      <a:pt x="683230" y="806096"/>
                      <a:pt x="704133" y="854515"/>
                      <a:pt x="646983" y="730690"/>
                    </a:cubicBezTo>
                    <a:cubicBezTo>
                      <a:pt x="589833" y="606865"/>
                      <a:pt x="408857" y="148871"/>
                      <a:pt x="331070" y="41715"/>
                    </a:cubicBezTo>
                    <a:cubicBezTo>
                      <a:pt x="253283" y="-65441"/>
                      <a:pt x="237408" y="64998"/>
                      <a:pt x="180258" y="87752"/>
                    </a:cubicBezTo>
                    <a:cubicBezTo>
                      <a:pt x="123108" y="110506"/>
                      <a:pt x="-12094" y="170038"/>
                      <a:pt x="870" y="16236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3" name="フリーフォーム: 図形 472">
                <a:extLst>
                  <a:ext uri="{FF2B5EF4-FFF2-40B4-BE49-F238E27FC236}">
                    <a16:creationId xmlns:a16="http://schemas.microsoft.com/office/drawing/2014/main" id="{D9BDB232-CAF5-4CCE-825F-C653C05E2481}"/>
                  </a:ext>
                </a:extLst>
              </p:cNvPr>
              <p:cNvSpPr/>
              <p:nvPr/>
            </p:nvSpPr>
            <p:spPr>
              <a:xfrm>
                <a:off x="3092228" y="8633209"/>
                <a:ext cx="305155" cy="687548"/>
              </a:xfrm>
              <a:custGeom>
                <a:avLst/>
                <a:gdLst>
                  <a:gd name="connsiteX0" fmla="*/ 222 w 305155"/>
                  <a:gd name="connsiteY0" fmla="*/ 1204 h 687548"/>
                  <a:gd name="connsiteX1" fmla="*/ 263747 w 305155"/>
                  <a:gd name="connsiteY1" fmla="*/ 582229 h 687548"/>
                  <a:gd name="connsiteX2" fmla="*/ 305022 w 305155"/>
                  <a:gd name="connsiteY2" fmla="*/ 687004 h 687548"/>
                  <a:gd name="connsiteX3" fmla="*/ 274860 w 305155"/>
                  <a:gd name="connsiteY3" fmla="*/ 575879 h 687548"/>
                  <a:gd name="connsiteX4" fmla="*/ 219297 w 305155"/>
                  <a:gd name="connsiteY4" fmla="*/ 434591 h 687548"/>
                  <a:gd name="connsiteX5" fmla="*/ 222 w 305155"/>
                  <a:gd name="connsiteY5" fmla="*/ 1204 h 687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5155" h="687548">
                    <a:moveTo>
                      <a:pt x="222" y="1204"/>
                    </a:moveTo>
                    <a:cubicBezTo>
                      <a:pt x="7630" y="25810"/>
                      <a:pt x="212947" y="467929"/>
                      <a:pt x="263747" y="582229"/>
                    </a:cubicBezTo>
                    <a:cubicBezTo>
                      <a:pt x="314547" y="696529"/>
                      <a:pt x="303170" y="688062"/>
                      <a:pt x="305022" y="687004"/>
                    </a:cubicBezTo>
                    <a:cubicBezTo>
                      <a:pt x="306874" y="685946"/>
                      <a:pt x="289147" y="617948"/>
                      <a:pt x="274860" y="575879"/>
                    </a:cubicBezTo>
                    <a:cubicBezTo>
                      <a:pt x="260573" y="533810"/>
                      <a:pt x="265864" y="533281"/>
                      <a:pt x="219297" y="434591"/>
                    </a:cubicBezTo>
                    <a:cubicBezTo>
                      <a:pt x="172730" y="335901"/>
                      <a:pt x="-7186" y="-23402"/>
                      <a:pt x="222" y="120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4" name="フリーフォーム: 図形 473">
                <a:extLst>
                  <a:ext uri="{FF2B5EF4-FFF2-40B4-BE49-F238E27FC236}">
                    <a16:creationId xmlns:a16="http://schemas.microsoft.com/office/drawing/2014/main" id="{79ACD93C-3822-43B5-87A6-A1AA731CE7B9}"/>
                  </a:ext>
                </a:extLst>
              </p:cNvPr>
              <p:cNvSpPr/>
              <p:nvPr/>
            </p:nvSpPr>
            <p:spPr>
              <a:xfrm>
                <a:off x="3422403" y="9050336"/>
                <a:ext cx="369104" cy="319634"/>
              </a:xfrm>
              <a:custGeom>
                <a:avLst/>
                <a:gdLst>
                  <a:gd name="connsiteX0" fmla="*/ 303460 w 369104"/>
                  <a:gd name="connsiteY0" fmla="*/ 2 h 319634"/>
                  <a:gd name="connsiteX1" fmla="*/ 354260 w 369104"/>
                  <a:gd name="connsiteY1" fmla="*/ 131764 h 319634"/>
                  <a:gd name="connsiteX2" fmla="*/ 343147 w 369104"/>
                  <a:gd name="connsiteY2" fmla="*/ 163514 h 319634"/>
                  <a:gd name="connsiteX3" fmla="*/ 289172 w 369104"/>
                  <a:gd name="connsiteY3" fmla="*/ 201614 h 319634"/>
                  <a:gd name="connsiteX4" fmla="*/ 132010 w 369104"/>
                  <a:gd name="connsiteY4" fmla="*/ 282577 h 319634"/>
                  <a:gd name="connsiteX5" fmla="*/ 247 w 369104"/>
                  <a:gd name="connsiteY5" fmla="*/ 319089 h 319634"/>
                  <a:gd name="connsiteX6" fmla="*/ 165347 w 369104"/>
                  <a:gd name="connsiteY6" fmla="*/ 257177 h 319634"/>
                  <a:gd name="connsiteX7" fmla="*/ 365372 w 369104"/>
                  <a:gd name="connsiteY7" fmla="*/ 128589 h 319634"/>
                  <a:gd name="connsiteX8" fmla="*/ 303460 w 369104"/>
                  <a:gd name="connsiteY8" fmla="*/ 2 h 319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104" h="319634">
                    <a:moveTo>
                      <a:pt x="303460" y="2"/>
                    </a:moveTo>
                    <a:cubicBezTo>
                      <a:pt x="301608" y="531"/>
                      <a:pt x="347646" y="104512"/>
                      <a:pt x="354260" y="131764"/>
                    </a:cubicBezTo>
                    <a:cubicBezTo>
                      <a:pt x="360874" y="159016"/>
                      <a:pt x="353995" y="151872"/>
                      <a:pt x="343147" y="163514"/>
                    </a:cubicBezTo>
                    <a:cubicBezTo>
                      <a:pt x="332299" y="175156"/>
                      <a:pt x="324361" y="181770"/>
                      <a:pt x="289172" y="201614"/>
                    </a:cubicBezTo>
                    <a:cubicBezTo>
                      <a:pt x="253983" y="221458"/>
                      <a:pt x="180164" y="262998"/>
                      <a:pt x="132010" y="282577"/>
                    </a:cubicBezTo>
                    <a:cubicBezTo>
                      <a:pt x="83856" y="302156"/>
                      <a:pt x="-5309" y="323322"/>
                      <a:pt x="247" y="319089"/>
                    </a:cubicBezTo>
                    <a:cubicBezTo>
                      <a:pt x="5803" y="314856"/>
                      <a:pt x="104493" y="288927"/>
                      <a:pt x="165347" y="257177"/>
                    </a:cubicBezTo>
                    <a:cubicBezTo>
                      <a:pt x="226201" y="225427"/>
                      <a:pt x="343412" y="166689"/>
                      <a:pt x="365372" y="128589"/>
                    </a:cubicBezTo>
                    <a:cubicBezTo>
                      <a:pt x="387332" y="90489"/>
                      <a:pt x="305312" y="-527"/>
                      <a:pt x="30346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5" name="フリーフォーム: 図形 474">
                <a:extLst>
                  <a:ext uri="{FF2B5EF4-FFF2-40B4-BE49-F238E27FC236}">
                    <a16:creationId xmlns:a16="http://schemas.microsoft.com/office/drawing/2014/main" id="{9D021D3B-7429-49C0-8BB0-5213DE2358CF}"/>
                  </a:ext>
                </a:extLst>
              </p:cNvPr>
              <p:cNvSpPr/>
              <p:nvPr/>
            </p:nvSpPr>
            <p:spPr>
              <a:xfrm>
                <a:off x="3436894" y="9204854"/>
                <a:ext cx="313027" cy="138121"/>
              </a:xfrm>
              <a:custGeom>
                <a:avLst/>
                <a:gdLst>
                  <a:gd name="connsiteX0" fmla="*/ 12744 w 313027"/>
                  <a:gd name="connsiteY0" fmla="*/ 129646 h 138121"/>
                  <a:gd name="connsiteX1" fmla="*/ 301669 w 313027"/>
                  <a:gd name="connsiteY1" fmla="*/ 4234 h 138121"/>
                  <a:gd name="connsiteX2" fmla="*/ 236581 w 313027"/>
                  <a:gd name="connsiteY2" fmla="*/ 37571 h 138121"/>
                  <a:gd name="connsiteX3" fmla="*/ 66719 w 313027"/>
                  <a:gd name="connsiteY3" fmla="*/ 116946 h 138121"/>
                  <a:gd name="connsiteX4" fmla="*/ 12744 w 313027"/>
                  <a:gd name="connsiteY4" fmla="*/ 129646 h 138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3027" h="138121">
                    <a:moveTo>
                      <a:pt x="12744" y="129646"/>
                    </a:moveTo>
                    <a:cubicBezTo>
                      <a:pt x="51902" y="110861"/>
                      <a:pt x="264363" y="19580"/>
                      <a:pt x="301669" y="4234"/>
                    </a:cubicBezTo>
                    <a:cubicBezTo>
                      <a:pt x="338975" y="-11112"/>
                      <a:pt x="275739" y="18786"/>
                      <a:pt x="236581" y="37571"/>
                    </a:cubicBezTo>
                    <a:cubicBezTo>
                      <a:pt x="197423" y="56356"/>
                      <a:pt x="99263" y="101600"/>
                      <a:pt x="66719" y="116946"/>
                    </a:cubicBezTo>
                    <a:cubicBezTo>
                      <a:pt x="34175" y="132292"/>
                      <a:pt x="-26414" y="148431"/>
                      <a:pt x="12744" y="1296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6" name="フリーフォーム: 図形 475">
                <a:extLst>
                  <a:ext uri="{FF2B5EF4-FFF2-40B4-BE49-F238E27FC236}">
                    <a16:creationId xmlns:a16="http://schemas.microsoft.com/office/drawing/2014/main" id="{6A03B517-0F68-49CE-8E9D-E4195F8566D3}"/>
                  </a:ext>
                </a:extLst>
              </p:cNvPr>
              <p:cNvSpPr/>
              <p:nvPr/>
            </p:nvSpPr>
            <p:spPr>
              <a:xfrm>
                <a:off x="3295649" y="8631226"/>
                <a:ext cx="52390" cy="66740"/>
              </a:xfrm>
              <a:custGeom>
                <a:avLst/>
                <a:gdLst>
                  <a:gd name="connsiteX0" fmla="*/ 38101 w 52390"/>
                  <a:gd name="connsiteY0" fmla="*/ 12 h 66740"/>
                  <a:gd name="connsiteX1" fmla="*/ 1589 w 52390"/>
                  <a:gd name="connsiteY1" fmla="*/ 47637 h 66740"/>
                  <a:gd name="connsiteX2" fmla="*/ 52389 w 52390"/>
                  <a:gd name="connsiteY2" fmla="*/ 66687 h 66740"/>
                  <a:gd name="connsiteX3" fmla="*/ 1 w 52390"/>
                  <a:gd name="connsiteY3" fmla="*/ 52400 h 66740"/>
                  <a:gd name="connsiteX4" fmla="*/ 38101 w 52390"/>
                  <a:gd name="connsiteY4" fmla="*/ 12 h 66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390" h="66740">
                    <a:moveTo>
                      <a:pt x="38101" y="12"/>
                    </a:moveTo>
                    <a:cubicBezTo>
                      <a:pt x="38366" y="-782"/>
                      <a:pt x="-792" y="36525"/>
                      <a:pt x="1589" y="47637"/>
                    </a:cubicBezTo>
                    <a:cubicBezTo>
                      <a:pt x="3970" y="58749"/>
                      <a:pt x="52654" y="65893"/>
                      <a:pt x="52389" y="66687"/>
                    </a:cubicBezTo>
                    <a:cubicBezTo>
                      <a:pt x="52124" y="67481"/>
                      <a:pt x="266" y="59279"/>
                      <a:pt x="1" y="52400"/>
                    </a:cubicBezTo>
                    <a:cubicBezTo>
                      <a:pt x="-264" y="45521"/>
                      <a:pt x="37836" y="806"/>
                      <a:pt x="38101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7" name="フリーフォーム: 図形 476">
                <a:extLst>
                  <a:ext uri="{FF2B5EF4-FFF2-40B4-BE49-F238E27FC236}">
                    <a16:creationId xmlns:a16="http://schemas.microsoft.com/office/drawing/2014/main" id="{B43AAF35-1E44-469A-BB83-6570E2147081}"/>
                  </a:ext>
                </a:extLst>
              </p:cNvPr>
              <p:cNvSpPr/>
              <p:nvPr/>
            </p:nvSpPr>
            <p:spPr>
              <a:xfrm>
                <a:off x="3324434" y="8727579"/>
                <a:ext cx="65103" cy="79001"/>
              </a:xfrm>
              <a:custGeom>
                <a:avLst/>
                <a:gdLst>
                  <a:gd name="connsiteX0" fmla="*/ 64879 w 65103"/>
                  <a:gd name="connsiteY0" fmla="*/ 496 h 79001"/>
                  <a:gd name="connsiteX1" fmla="*/ 25191 w 65103"/>
                  <a:gd name="connsiteY1" fmla="*/ 71934 h 79001"/>
                  <a:gd name="connsiteX2" fmla="*/ 64879 w 65103"/>
                  <a:gd name="connsiteY2" fmla="*/ 73521 h 79001"/>
                  <a:gd name="connsiteX3" fmla="*/ 14079 w 65103"/>
                  <a:gd name="connsiteY3" fmla="*/ 46534 h 79001"/>
                  <a:gd name="connsiteX4" fmla="*/ 2966 w 65103"/>
                  <a:gd name="connsiteY4" fmla="*/ 40184 h 79001"/>
                  <a:gd name="connsiteX5" fmla="*/ 64879 w 65103"/>
                  <a:gd name="connsiteY5" fmla="*/ 496 h 79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103" h="79001">
                    <a:moveTo>
                      <a:pt x="64879" y="496"/>
                    </a:moveTo>
                    <a:cubicBezTo>
                      <a:pt x="68583" y="5788"/>
                      <a:pt x="25191" y="59763"/>
                      <a:pt x="25191" y="71934"/>
                    </a:cubicBezTo>
                    <a:cubicBezTo>
                      <a:pt x="25191" y="84105"/>
                      <a:pt x="66731" y="77754"/>
                      <a:pt x="64879" y="73521"/>
                    </a:cubicBezTo>
                    <a:cubicBezTo>
                      <a:pt x="63027" y="69288"/>
                      <a:pt x="24398" y="52090"/>
                      <a:pt x="14079" y="46534"/>
                    </a:cubicBezTo>
                    <a:cubicBezTo>
                      <a:pt x="3760" y="40978"/>
                      <a:pt x="-4707" y="46534"/>
                      <a:pt x="2966" y="40184"/>
                    </a:cubicBezTo>
                    <a:cubicBezTo>
                      <a:pt x="10639" y="33834"/>
                      <a:pt x="61175" y="-4796"/>
                      <a:pt x="64879" y="4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8" name="フリーフォーム: 図形 477">
                <a:extLst>
                  <a:ext uri="{FF2B5EF4-FFF2-40B4-BE49-F238E27FC236}">
                    <a16:creationId xmlns:a16="http://schemas.microsoft.com/office/drawing/2014/main" id="{37C15103-7A89-452A-A9E5-BE529B193CFB}"/>
                  </a:ext>
                </a:extLst>
              </p:cNvPr>
              <p:cNvSpPr/>
              <p:nvPr/>
            </p:nvSpPr>
            <p:spPr>
              <a:xfrm>
                <a:off x="3359742" y="8812746"/>
                <a:ext cx="93089" cy="64614"/>
              </a:xfrm>
              <a:custGeom>
                <a:avLst/>
                <a:gdLst>
                  <a:gd name="connsiteX0" fmla="*/ 81958 w 93089"/>
                  <a:gd name="connsiteY0" fmla="*/ 1054 h 64614"/>
                  <a:gd name="connsiteX1" fmla="*/ 8933 w 93089"/>
                  <a:gd name="connsiteY1" fmla="*/ 16929 h 64614"/>
                  <a:gd name="connsiteX2" fmla="*/ 10521 w 93089"/>
                  <a:gd name="connsiteY2" fmla="*/ 50267 h 64614"/>
                  <a:gd name="connsiteX3" fmla="*/ 93071 w 93089"/>
                  <a:gd name="connsiteY3" fmla="*/ 64554 h 64614"/>
                  <a:gd name="connsiteX4" fmla="*/ 18458 w 93089"/>
                  <a:gd name="connsiteY4" fmla="*/ 45504 h 64614"/>
                  <a:gd name="connsiteX5" fmla="*/ 81958 w 93089"/>
                  <a:gd name="connsiteY5" fmla="*/ 1054 h 64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089" h="64614">
                    <a:moveTo>
                      <a:pt x="81958" y="1054"/>
                    </a:moveTo>
                    <a:cubicBezTo>
                      <a:pt x="80371" y="-3708"/>
                      <a:pt x="20839" y="8727"/>
                      <a:pt x="8933" y="16929"/>
                    </a:cubicBezTo>
                    <a:cubicBezTo>
                      <a:pt x="-2973" y="25131"/>
                      <a:pt x="-3502" y="42330"/>
                      <a:pt x="10521" y="50267"/>
                    </a:cubicBezTo>
                    <a:cubicBezTo>
                      <a:pt x="24544" y="58204"/>
                      <a:pt x="91748" y="65348"/>
                      <a:pt x="93071" y="64554"/>
                    </a:cubicBezTo>
                    <a:cubicBezTo>
                      <a:pt x="94394" y="63760"/>
                      <a:pt x="25337" y="53971"/>
                      <a:pt x="18458" y="45504"/>
                    </a:cubicBezTo>
                    <a:cubicBezTo>
                      <a:pt x="11579" y="37037"/>
                      <a:pt x="83545" y="5816"/>
                      <a:pt x="81958" y="10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9" name="フリーフォーム: 図形 478">
                <a:extLst>
                  <a:ext uri="{FF2B5EF4-FFF2-40B4-BE49-F238E27FC236}">
                    <a16:creationId xmlns:a16="http://schemas.microsoft.com/office/drawing/2014/main" id="{462FACCC-059C-4DE7-872F-3A6B3E6609C6}"/>
                  </a:ext>
                </a:extLst>
              </p:cNvPr>
              <p:cNvSpPr/>
              <p:nvPr/>
            </p:nvSpPr>
            <p:spPr>
              <a:xfrm>
                <a:off x="3393673" y="8910085"/>
                <a:ext cx="86288" cy="59240"/>
              </a:xfrm>
              <a:custGeom>
                <a:avLst/>
                <a:gdLst>
                  <a:gd name="connsiteX0" fmla="*/ 59140 w 86288"/>
                  <a:gd name="connsiteY0" fmla="*/ 553 h 59240"/>
                  <a:gd name="connsiteX1" fmla="*/ 11515 w 86288"/>
                  <a:gd name="connsiteY1" fmla="*/ 18015 h 59240"/>
                  <a:gd name="connsiteX2" fmla="*/ 86127 w 86288"/>
                  <a:gd name="connsiteY2" fmla="*/ 57703 h 59240"/>
                  <a:gd name="connsiteX3" fmla="*/ 30565 w 86288"/>
                  <a:gd name="connsiteY3" fmla="*/ 49765 h 59240"/>
                  <a:gd name="connsiteX4" fmla="*/ 402 w 86288"/>
                  <a:gd name="connsiteY4" fmla="*/ 37065 h 59240"/>
                  <a:gd name="connsiteX5" fmla="*/ 59140 w 86288"/>
                  <a:gd name="connsiteY5" fmla="*/ 553 h 59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288" h="59240">
                    <a:moveTo>
                      <a:pt x="59140" y="553"/>
                    </a:moveTo>
                    <a:cubicBezTo>
                      <a:pt x="60992" y="-2622"/>
                      <a:pt x="7017" y="8490"/>
                      <a:pt x="11515" y="18015"/>
                    </a:cubicBezTo>
                    <a:cubicBezTo>
                      <a:pt x="16013" y="27540"/>
                      <a:pt x="82952" y="52411"/>
                      <a:pt x="86127" y="57703"/>
                    </a:cubicBezTo>
                    <a:cubicBezTo>
                      <a:pt x="89302" y="62995"/>
                      <a:pt x="44852" y="53205"/>
                      <a:pt x="30565" y="49765"/>
                    </a:cubicBezTo>
                    <a:cubicBezTo>
                      <a:pt x="16277" y="46325"/>
                      <a:pt x="-3037" y="43415"/>
                      <a:pt x="402" y="37065"/>
                    </a:cubicBezTo>
                    <a:cubicBezTo>
                      <a:pt x="3841" y="30715"/>
                      <a:pt x="57288" y="3728"/>
                      <a:pt x="59140" y="5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0" name="フリーフォーム: 図形 479">
                <a:extLst>
                  <a:ext uri="{FF2B5EF4-FFF2-40B4-BE49-F238E27FC236}">
                    <a16:creationId xmlns:a16="http://schemas.microsoft.com/office/drawing/2014/main" id="{EDDBCB13-3D82-448C-861A-B1181A418CD5}"/>
                  </a:ext>
                </a:extLst>
              </p:cNvPr>
              <p:cNvSpPr/>
              <p:nvPr/>
            </p:nvSpPr>
            <p:spPr>
              <a:xfrm>
                <a:off x="3447931" y="8990711"/>
                <a:ext cx="68471" cy="58589"/>
              </a:xfrm>
              <a:custGeom>
                <a:avLst/>
                <a:gdLst>
                  <a:gd name="connsiteX0" fmla="*/ 68382 w 68471"/>
                  <a:gd name="connsiteY0" fmla="*/ 889 h 58589"/>
                  <a:gd name="connsiteX1" fmla="*/ 119 w 68471"/>
                  <a:gd name="connsiteY1" fmla="*/ 15177 h 58589"/>
                  <a:gd name="connsiteX2" fmla="*/ 50919 w 68471"/>
                  <a:gd name="connsiteY2" fmla="*/ 58039 h 58589"/>
                  <a:gd name="connsiteX3" fmla="*/ 15994 w 68471"/>
                  <a:gd name="connsiteY3" fmla="*/ 37402 h 58589"/>
                  <a:gd name="connsiteX4" fmla="*/ 68382 w 68471"/>
                  <a:gd name="connsiteY4" fmla="*/ 889 h 58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471" h="58589">
                    <a:moveTo>
                      <a:pt x="68382" y="889"/>
                    </a:moveTo>
                    <a:cubicBezTo>
                      <a:pt x="65736" y="-2815"/>
                      <a:pt x="3029" y="5652"/>
                      <a:pt x="119" y="15177"/>
                    </a:cubicBezTo>
                    <a:cubicBezTo>
                      <a:pt x="-2791" y="24702"/>
                      <a:pt x="48273" y="54335"/>
                      <a:pt x="50919" y="58039"/>
                    </a:cubicBezTo>
                    <a:cubicBezTo>
                      <a:pt x="53565" y="61743"/>
                      <a:pt x="17846" y="45869"/>
                      <a:pt x="15994" y="37402"/>
                    </a:cubicBezTo>
                    <a:cubicBezTo>
                      <a:pt x="14142" y="28935"/>
                      <a:pt x="71028" y="4593"/>
                      <a:pt x="68382" y="88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1" name="フリーフォーム: 図形 480">
                <a:extLst>
                  <a:ext uri="{FF2B5EF4-FFF2-40B4-BE49-F238E27FC236}">
                    <a16:creationId xmlns:a16="http://schemas.microsoft.com/office/drawing/2014/main" id="{25CB392F-CDAD-4C4D-8505-38846A6A6EAD}"/>
                  </a:ext>
                </a:extLst>
              </p:cNvPr>
              <p:cNvSpPr/>
              <p:nvPr/>
            </p:nvSpPr>
            <p:spPr>
              <a:xfrm>
                <a:off x="3481068" y="9069274"/>
                <a:ext cx="108270" cy="80253"/>
              </a:xfrm>
              <a:custGeom>
                <a:avLst/>
                <a:gdLst>
                  <a:gd name="connsiteX0" fmla="*/ 51120 w 108270"/>
                  <a:gd name="connsiteY0" fmla="*/ 114 h 80253"/>
                  <a:gd name="connsiteX1" fmla="*/ 320 w 108270"/>
                  <a:gd name="connsiteY1" fmla="*/ 46151 h 80253"/>
                  <a:gd name="connsiteX2" fmla="*/ 81282 w 108270"/>
                  <a:gd name="connsiteY2" fmla="*/ 77901 h 80253"/>
                  <a:gd name="connsiteX3" fmla="*/ 108270 w 108270"/>
                  <a:gd name="connsiteY3" fmla="*/ 77901 h 80253"/>
                  <a:gd name="connsiteX4" fmla="*/ 43182 w 108270"/>
                  <a:gd name="connsiteY4" fmla="*/ 77901 h 80253"/>
                  <a:gd name="connsiteX5" fmla="*/ 320 w 108270"/>
                  <a:gd name="connsiteY5" fmla="*/ 60439 h 80253"/>
                  <a:gd name="connsiteX6" fmla="*/ 51120 w 108270"/>
                  <a:gd name="connsiteY6" fmla="*/ 114 h 80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270" h="80253">
                    <a:moveTo>
                      <a:pt x="51120" y="114"/>
                    </a:moveTo>
                    <a:cubicBezTo>
                      <a:pt x="51120" y="-2267"/>
                      <a:pt x="-4707" y="33186"/>
                      <a:pt x="320" y="46151"/>
                    </a:cubicBezTo>
                    <a:cubicBezTo>
                      <a:pt x="5347" y="59116"/>
                      <a:pt x="63290" y="72609"/>
                      <a:pt x="81282" y="77901"/>
                    </a:cubicBezTo>
                    <a:cubicBezTo>
                      <a:pt x="99274" y="83193"/>
                      <a:pt x="108270" y="77901"/>
                      <a:pt x="108270" y="77901"/>
                    </a:cubicBezTo>
                    <a:cubicBezTo>
                      <a:pt x="101920" y="77901"/>
                      <a:pt x="61174" y="80811"/>
                      <a:pt x="43182" y="77901"/>
                    </a:cubicBezTo>
                    <a:cubicBezTo>
                      <a:pt x="25190" y="74991"/>
                      <a:pt x="1114" y="71022"/>
                      <a:pt x="320" y="60439"/>
                    </a:cubicBezTo>
                    <a:cubicBezTo>
                      <a:pt x="-474" y="49856"/>
                      <a:pt x="51120" y="2495"/>
                      <a:pt x="51120" y="1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2" name="フリーフォーム: 図形 481">
                <a:extLst>
                  <a:ext uri="{FF2B5EF4-FFF2-40B4-BE49-F238E27FC236}">
                    <a16:creationId xmlns:a16="http://schemas.microsoft.com/office/drawing/2014/main" id="{055686A1-0A57-4911-A383-8D911A7C3EC1}"/>
                  </a:ext>
                </a:extLst>
              </p:cNvPr>
              <p:cNvSpPr/>
              <p:nvPr/>
            </p:nvSpPr>
            <p:spPr>
              <a:xfrm>
                <a:off x="2227354" y="8857205"/>
                <a:ext cx="294163" cy="123585"/>
              </a:xfrm>
              <a:custGeom>
                <a:avLst/>
                <a:gdLst>
                  <a:gd name="connsiteX0" fmla="*/ 1496 w 294163"/>
                  <a:gd name="connsiteY0" fmla="*/ 123283 h 123585"/>
                  <a:gd name="connsiteX1" fmla="*/ 279309 w 294163"/>
                  <a:gd name="connsiteY1" fmla="*/ 5808 h 123585"/>
                  <a:gd name="connsiteX2" fmla="*/ 247559 w 294163"/>
                  <a:gd name="connsiteY2" fmla="*/ 20095 h 123585"/>
                  <a:gd name="connsiteX3" fmla="*/ 172946 w 294163"/>
                  <a:gd name="connsiteY3" fmla="*/ 39145 h 123585"/>
                  <a:gd name="connsiteX4" fmla="*/ 1496 w 294163"/>
                  <a:gd name="connsiteY4" fmla="*/ 123283 h 123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163" h="123585">
                    <a:moveTo>
                      <a:pt x="1496" y="123283"/>
                    </a:moveTo>
                    <a:cubicBezTo>
                      <a:pt x="19223" y="117727"/>
                      <a:pt x="238299" y="23006"/>
                      <a:pt x="279309" y="5808"/>
                    </a:cubicBezTo>
                    <a:cubicBezTo>
                      <a:pt x="320319" y="-11390"/>
                      <a:pt x="265286" y="14539"/>
                      <a:pt x="247559" y="20095"/>
                    </a:cubicBezTo>
                    <a:cubicBezTo>
                      <a:pt x="229832" y="25651"/>
                      <a:pt x="217396" y="21947"/>
                      <a:pt x="172946" y="39145"/>
                    </a:cubicBezTo>
                    <a:cubicBezTo>
                      <a:pt x="128496" y="56343"/>
                      <a:pt x="-16231" y="128839"/>
                      <a:pt x="1496" y="12328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3" name="フリーフォーム: 図形 482">
                <a:extLst>
                  <a:ext uri="{FF2B5EF4-FFF2-40B4-BE49-F238E27FC236}">
                    <a16:creationId xmlns:a16="http://schemas.microsoft.com/office/drawing/2014/main" id="{181E690D-070C-44A2-B218-63BB6979B486}"/>
                  </a:ext>
                </a:extLst>
              </p:cNvPr>
              <p:cNvSpPr/>
              <p:nvPr/>
            </p:nvSpPr>
            <p:spPr>
              <a:xfrm>
                <a:off x="2554430" y="8897419"/>
                <a:ext cx="357639" cy="757249"/>
              </a:xfrm>
              <a:custGeom>
                <a:avLst/>
                <a:gdLst>
                  <a:gd name="connsiteX0" fmla="*/ 9383 w 357639"/>
                  <a:gd name="connsiteY0" fmla="*/ 10044 h 757249"/>
                  <a:gd name="connsiteX1" fmla="*/ 233220 w 357639"/>
                  <a:gd name="connsiteY1" fmla="*/ 537094 h 757249"/>
                  <a:gd name="connsiteX2" fmla="*/ 352283 w 357639"/>
                  <a:gd name="connsiteY2" fmla="*/ 743469 h 757249"/>
                  <a:gd name="connsiteX3" fmla="*/ 309420 w 357639"/>
                  <a:gd name="connsiteY3" fmla="*/ 681556 h 757249"/>
                  <a:gd name="connsiteX4" fmla="*/ 68120 w 357639"/>
                  <a:gd name="connsiteY4" fmla="*/ 227531 h 757249"/>
                  <a:gd name="connsiteX5" fmla="*/ 9383 w 357639"/>
                  <a:gd name="connsiteY5" fmla="*/ 10044 h 757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7639" h="757249">
                    <a:moveTo>
                      <a:pt x="9383" y="10044"/>
                    </a:moveTo>
                    <a:cubicBezTo>
                      <a:pt x="36900" y="61638"/>
                      <a:pt x="176070" y="414857"/>
                      <a:pt x="233220" y="537094"/>
                    </a:cubicBezTo>
                    <a:cubicBezTo>
                      <a:pt x="290370" y="659332"/>
                      <a:pt x="339583" y="719392"/>
                      <a:pt x="352283" y="743469"/>
                    </a:cubicBezTo>
                    <a:cubicBezTo>
                      <a:pt x="364983" y="767546"/>
                      <a:pt x="356781" y="767546"/>
                      <a:pt x="309420" y="681556"/>
                    </a:cubicBezTo>
                    <a:cubicBezTo>
                      <a:pt x="262060" y="595566"/>
                      <a:pt x="117332" y="338127"/>
                      <a:pt x="68120" y="227531"/>
                    </a:cubicBezTo>
                    <a:cubicBezTo>
                      <a:pt x="18908" y="116935"/>
                      <a:pt x="-18134" y="-41550"/>
                      <a:pt x="9383" y="100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4" name="フリーフォーム: 図形 483">
                <a:extLst>
                  <a:ext uri="{FF2B5EF4-FFF2-40B4-BE49-F238E27FC236}">
                    <a16:creationId xmlns:a16="http://schemas.microsoft.com/office/drawing/2014/main" id="{0F9B26FD-BAE8-479C-B0A4-1FA5D952BAF1}"/>
                  </a:ext>
                </a:extLst>
              </p:cNvPr>
              <p:cNvSpPr/>
              <p:nvPr/>
            </p:nvSpPr>
            <p:spPr>
              <a:xfrm>
                <a:off x="2183460" y="9001559"/>
                <a:ext cx="347337" cy="759315"/>
              </a:xfrm>
              <a:custGeom>
                <a:avLst/>
                <a:gdLst>
                  <a:gd name="connsiteX0" fmla="*/ 48565 w 347337"/>
                  <a:gd name="connsiteY0" fmla="*/ 1154 h 759315"/>
                  <a:gd name="connsiteX1" fmla="*/ 26340 w 347337"/>
                  <a:gd name="connsiteY1" fmla="*/ 72591 h 759315"/>
                  <a:gd name="connsiteX2" fmla="*/ 137465 w 347337"/>
                  <a:gd name="connsiteY2" fmla="*/ 275791 h 759315"/>
                  <a:gd name="connsiteX3" fmla="*/ 342253 w 347337"/>
                  <a:gd name="connsiteY3" fmla="*/ 747279 h 759315"/>
                  <a:gd name="connsiteX4" fmla="*/ 270815 w 347337"/>
                  <a:gd name="connsiteY4" fmla="*/ 588529 h 759315"/>
                  <a:gd name="connsiteX5" fmla="*/ 113653 w 347337"/>
                  <a:gd name="connsiteY5" fmla="*/ 256741 h 759315"/>
                  <a:gd name="connsiteX6" fmla="*/ 2528 w 347337"/>
                  <a:gd name="connsiteY6" fmla="*/ 45604 h 759315"/>
                  <a:gd name="connsiteX7" fmla="*/ 48565 w 347337"/>
                  <a:gd name="connsiteY7" fmla="*/ 1154 h 759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7337" h="759315">
                    <a:moveTo>
                      <a:pt x="48565" y="1154"/>
                    </a:moveTo>
                    <a:cubicBezTo>
                      <a:pt x="52534" y="5652"/>
                      <a:pt x="11523" y="26818"/>
                      <a:pt x="26340" y="72591"/>
                    </a:cubicBezTo>
                    <a:cubicBezTo>
                      <a:pt x="41157" y="118364"/>
                      <a:pt x="84813" y="163343"/>
                      <a:pt x="137465" y="275791"/>
                    </a:cubicBezTo>
                    <a:cubicBezTo>
                      <a:pt x="190117" y="388239"/>
                      <a:pt x="320028" y="695156"/>
                      <a:pt x="342253" y="747279"/>
                    </a:cubicBezTo>
                    <a:cubicBezTo>
                      <a:pt x="364478" y="799402"/>
                      <a:pt x="308915" y="670285"/>
                      <a:pt x="270815" y="588529"/>
                    </a:cubicBezTo>
                    <a:cubicBezTo>
                      <a:pt x="232715" y="506773"/>
                      <a:pt x="158367" y="347228"/>
                      <a:pt x="113653" y="256741"/>
                    </a:cubicBezTo>
                    <a:cubicBezTo>
                      <a:pt x="68939" y="166254"/>
                      <a:pt x="17609" y="87144"/>
                      <a:pt x="2528" y="45604"/>
                    </a:cubicBezTo>
                    <a:cubicBezTo>
                      <a:pt x="-12553" y="4065"/>
                      <a:pt x="44596" y="-3344"/>
                      <a:pt x="48565" y="11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5" name="フリーフォーム: 図形 484">
                <a:extLst>
                  <a:ext uri="{FF2B5EF4-FFF2-40B4-BE49-F238E27FC236}">
                    <a16:creationId xmlns:a16="http://schemas.microsoft.com/office/drawing/2014/main" id="{C66D896B-408F-404D-A434-4905B0FB50C3}"/>
                  </a:ext>
                </a:extLst>
              </p:cNvPr>
              <p:cNvSpPr/>
              <p:nvPr/>
            </p:nvSpPr>
            <p:spPr>
              <a:xfrm>
                <a:off x="2558959" y="9625711"/>
                <a:ext cx="327888" cy="140922"/>
              </a:xfrm>
              <a:custGeom>
                <a:avLst/>
                <a:gdLst>
                  <a:gd name="connsiteX0" fmla="*/ 91 w 327888"/>
                  <a:gd name="connsiteY0" fmla="*/ 140589 h 140922"/>
                  <a:gd name="connsiteX1" fmla="*/ 231866 w 327888"/>
                  <a:gd name="connsiteY1" fmla="*/ 51689 h 140922"/>
                  <a:gd name="connsiteX2" fmla="*/ 327116 w 327888"/>
                  <a:gd name="connsiteY2" fmla="*/ 4064 h 140922"/>
                  <a:gd name="connsiteX3" fmla="*/ 260441 w 327888"/>
                  <a:gd name="connsiteY3" fmla="*/ 16764 h 140922"/>
                  <a:gd name="connsiteX4" fmla="*/ 91 w 327888"/>
                  <a:gd name="connsiteY4" fmla="*/ 140589 h 140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7888" h="140922">
                    <a:moveTo>
                      <a:pt x="91" y="140589"/>
                    </a:moveTo>
                    <a:cubicBezTo>
                      <a:pt x="-4671" y="146410"/>
                      <a:pt x="177362" y="74443"/>
                      <a:pt x="231866" y="51689"/>
                    </a:cubicBezTo>
                    <a:cubicBezTo>
                      <a:pt x="286370" y="28935"/>
                      <a:pt x="322354" y="9885"/>
                      <a:pt x="327116" y="4064"/>
                    </a:cubicBezTo>
                    <a:cubicBezTo>
                      <a:pt x="331878" y="-1757"/>
                      <a:pt x="315210" y="-4138"/>
                      <a:pt x="260441" y="16764"/>
                    </a:cubicBezTo>
                    <a:cubicBezTo>
                      <a:pt x="205672" y="37666"/>
                      <a:pt x="4853" y="134768"/>
                      <a:pt x="91" y="14058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6" name="フリーフォーム: 図形 485">
                <a:extLst>
                  <a:ext uri="{FF2B5EF4-FFF2-40B4-BE49-F238E27FC236}">
                    <a16:creationId xmlns:a16="http://schemas.microsoft.com/office/drawing/2014/main" id="{639197FD-533E-473C-809B-5EFFD97F20FC}"/>
                  </a:ext>
                </a:extLst>
              </p:cNvPr>
              <p:cNvSpPr/>
              <p:nvPr/>
            </p:nvSpPr>
            <p:spPr>
              <a:xfrm>
                <a:off x="2569636" y="9653244"/>
                <a:ext cx="330747" cy="135844"/>
              </a:xfrm>
              <a:custGeom>
                <a:avLst/>
                <a:gdLst>
                  <a:gd name="connsiteX0" fmla="*/ 330727 w 330747"/>
                  <a:gd name="connsiteY0" fmla="*/ 344 h 135844"/>
                  <a:gd name="connsiteX1" fmla="*/ 119589 w 330747"/>
                  <a:gd name="connsiteY1" fmla="*/ 116231 h 135844"/>
                  <a:gd name="connsiteX2" fmla="*/ 54502 w 330747"/>
                  <a:gd name="connsiteY2" fmla="*/ 135281 h 135844"/>
                  <a:gd name="connsiteX3" fmla="*/ 527 w 330747"/>
                  <a:gd name="connsiteY3" fmla="*/ 128931 h 135844"/>
                  <a:gd name="connsiteX4" fmla="*/ 87839 w 330747"/>
                  <a:gd name="connsiteY4" fmla="*/ 109881 h 135844"/>
                  <a:gd name="connsiteX5" fmla="*/ 132289 w 330747"/>
                  <a:gd name="connsiteY5" fmla="*/ 81306 h 135844"/>
                  <a:gd name="connsiteX6" fmla="*/ 330727 w 330747"/>
                  <a:gd name="connsiteY6" fmla="*/ 344 h 135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0747" h="135844">
                    <a:moveTo>
                      <a:pt x="330727" y="344"/>
                    </a:moveTo>
                    <a:cubicBezTo>
                      <a:pt x="328610" y="6165"/>
                      <a:pt x="165626" y="93742"/>
                      <a:pt x="119589" y="116231"/>
                    </a:cubicBezTo>
                    <a:cubicBezTo>
                      <a:pt x="73552" y="138720"/>
                      <a:pt x="74345" y="133164"/>
                      <a:pt x="54502" y="135281"/>
                    </a:cubicBezTo>
                    <a:cubicBezTo>
                      <a:pt x="34659" y="137398"/>
                      <a:pt x="-5029" y="133164"/>
                      <a:pt x="527" y="128931"/>
                    </a:cubicBezTo>
                    <a:cubicBezTo>
                      <a:pt x="6083" y="124698"/>
                      <a:pt x="65879" y="117818"/>
                      <a:pt x="87839" y="109881"/>
                    </a:cubicBezTo>
                    <a:cubicBezTo>
                      <a:pt x="109799" y="101944"/>
                      <a:pt x="95512" y="98504"/>
                      <a:pt x="132289" y="81306"/>
                    </a:cubicBezTo>
                    <a:cubicBezTo>
                      <a:pt x="169066" y="64108"/>
                      <a:pt x="332844" y="-5477"/>
                      <a:pt x="330727" y="3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7" name="フリーフォーム: 図形 486">
                <a:extLst>
                  <a:ext uri="{FF2B5EF4-FFF2-40B4-BE49-F238E27FC236}">
                    <a16:creationId xmlns:a16="http://schemas.microsoft.com/office/drawing/2014/main" id="{97CA1366-F2D7-4953-9B5E-6F3167834D85}"/>
                  </a:ext>
                </a:extLst>
              </p:cNvPr>
              <p:cNvSpPr/>
              <p:nvPr/>
            </p:nvSpPr>
            <p:spPr>
              <a:xfrm>
                <a:off x="2379636" y="9047128"/>
                <a:ext cx="87346" cy="84875"/>
              </a:xfrm>
              <a:custGeom>
                <a:avLst/>
                <a:gdLst>
                  <a:gd name="connsiteX0" fmla="*/ 55589 w 87346"/>
                  <a:gd name="connsiteY0" fmla="*/ 35 h 84875"/>
                  <a:gd name="connsiteX1" fmla="*/ 6377 w 87346"/>
                  <a:gd name="connsiteY1" fmla="*/ 49247 h 84875"/>
                  <a:gd name="connsiteX2" fmla="*/ 87339 w 87346"/>
                  <a:gd name="connsiteY2" fmla="*/ 84172 h 84875"/>
                  <a:gd name="connsiteX3" fmla="*/ 11139 w 87346"/>
                  <a:gd name="connsiteY3" fmla="*/ 71472 h 84875"/>
                  <a:gd name="connsiteX4" fmla="*/ 6377 w 87346"/>
                  <a:gd name="connsiteY4" fmla="*/ 57185 h 84875"/>
                  <a:gd name="connsiteX5" fmla="*/ 55589 w 87346"/>
                  <a:gd name="connsiteY5" fmla="*/ 35 h 8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7346" h="84875">
                    <a:moveTo>
                      <a:pt x="55589" y="35"/>
                    </a:moveTo>
                    <a:cubicBezTo>
                      <a:pt x="55589" y="-1288"/>
                      <a:pt x="1085" y="35224"/>
                      <a:pt x="6377" y="49247"/>
                    </a:cubicBezTo>
                    <a:cubicBezTo>
                      <a:pt x="11669" y="63270"/>
                      <a:pt x="86545" y="80468"/>
                      <a:pt x="87339" y="84172"/>
                    </a:cubicBezTo>
                    <a:cubicBezTo>
                      <a:pt x="88133" y="87876"/>
                      <a:pt x="24633" y="75970"/>
                      <a:pt x="11139" y="71472"/>
                    </a:cubicBezTo>
                    <a:cubicBezTo>
                      <a:pt x="-2355" y="66974"/>
                      <a:pt x="-3148" y="66445"/>
                      <a:pt x="6377" y="57185"/>
                    </a:cubicBezTo>
                    <a:cubicBezTo>
                      <a:pt x="15902" y="47925"/>
                      <a:pt x="55589" y="1358"/>
                      <a:pt x="55589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8" name="フリーフォーム: 図形 487">
                <a:extLst>
                  <a:ext uri="{FF2B5EF4-FFF2-40B4-BE49-F238E27FC236}">
                    <a16:creationId xmlns:a16="http://schemas.microsoft.com/office/drawing/2014/main" id="{E94D1BE6-C568-445F-93E1-41F138DF2CFC}"/>
                  </a:ext>
                </a:extLst>
              </p:cNvPr>
              <p:cNvSpPr/>
              <p:nvPr/>
            </p:nvSpPr>
            <p:spPr>
              <a:xfrm>
                <a:off x="2424101" y="9153373"/>
                <a:ext cx="74654" cy="67141"/>
              </a:xfrm>
              <a:custGeom>
                <a:avLst/>
                <a:gdLst>
                  <a:gd name="connsiteX0" fmla="*/ 68274 w 74654"/>
                  <a:gd name="connsiteY0" fmla="*/ 152 h 67141"/>
                  <a:gd name="connsiteX1" fmla="*/ 12 w 74654"/>
                  <a:gd name="connsiteY1" fmla="*/ 35077 h 67141"/>
                  <a:gd name="connsiteX2" fmla="*/ 74624 w 74654"/>
                  <a:gd name="connsiteY2" fmla="*/ 66827 h 67141"/>
                  <a:gd name="connsiteX3" fmla="*/ 9537 w 74654"/>
                  <a:gd name="connsiteY3" fmla="*/ 49365 h 67141"/>
                  <a:gd name="connsiteX4" fmla="*/ 68274 w 74654"/>
                  <a:gd name="connsiteY4" fmla="*/ 152 h 67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654" h="67141">
                    <a:moveTo>
                      <a:pt x="68274" y="152"/>
                    </a:moveTo>
                    <a:cubicBezTo>
                      <a:pt x="66687" y="-2229"/>
                      <a:pt x="-1046" y="23965"/>
                      <a:pt x="12" y="35077"/>
                    </a:cubicBezTo>
                    <a:cubicBezTo>
                      <a:pt x="1070" y="46189"/>
                      <a:pt x="73037" y="64446"/>
                      <a:pt x="74624" y="66827"/>
                    </a:cubicBezTo>
                    <a:cubicBezTo>
                      <a:pt x="76211" y="69208"/>
                      <a:pt x="15358" y="57567"/>
                      <a:pt x="9537" y="49365"/>
                    </a:cubicBezTo>
                    <a:cubicBezTo>
                      <a:pt x="3716" y="41163"/>
                      <a:pt x="69861" y="2533"/>
                      <a:pt x="68274" y="15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9" name="フリーフォーム: 図形 488">
                <a:extLst>
                  <a:ext uri="{FF2B5EF4-FFF2-40B4-BE49-F238E27FC236}">
                    <a16:creationId xmlns:a16="http://schemas.microsoft.com/office/drawing/2014/main" id="{DED8D280-1E79-457B-BE15-5DD63E9F4C5C}"/>
                  </a:ext>
                </a:extLst>
              </p:cNvPr>
              <p:cNvSpPr/>
              <p:nvPr/>
            </p:nvSpPr>
            <p:spPr>
              <a:xfrm>
                <a:off x="2472090" y="9232632"/>
                <a:ext cx="61576" cy="74434"/>
              </a:xfrm>
              <a:custGeom>
                <a:avLst/>
                <a:gdLst>
                  <a:gd name="connsiteX0" fmla="*/ 61560 w 61576"/>
                  <a:gd name="connsiteY0" fmla="*/ 268 h 74434"/>
                  <a:gd name="connsiteX1" fmla="*/ 9173 w 61576"/>
                  <a:gd name="connsiteY1" fmla="*/ 27256 h 74434"/>
                  <a:gd name="connsiteX2" fmla="*/ 50448 w 61576"/>
                  <a:gd name="connsiteY2" fmla="*/ 73293 h 74434"/>
                  <a:gd name="connsiteX3" fmla="*/ 10760 w 61576"/>
                  <a:gd name="connsiteY3" fmla="*/ 59006 h 74434"/>
                  <a:gd name="connsiteX4" fmla="*/ 2823 w 61576"/>
                  <a:gd name="connsiteY4" fmla="*/ 43131 h 74434"/>
                  <a:gd name="connsiteX5" fmla="*/ 61560 w 61576"/>
                  <a:gd name="connsiteY5" fmla="*/ 268 h 74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576" h="74434">
                    <a:moveTo>
                      <a:pt x="61560" y="268"/>
                    </a:moveTo>
                    <a:cubicBezTo>
                      <a:pt x="62618" y="-2378"/>
                      <a:pt x="11025" y="15085"/>
                      <a:pt x="9173" y="27256"/>
                    </a:cubicBezTo>
                    <a:cubicBezTo>
                      <a:pt x="7321" y="39427"/>
                      <a:pt x="50184" y="68001"/>
                      <a:pt x="50448" y="73293"/>
                    </a:cubicBezTo>
                    <a:cubicBezTo>
                      <a:pt x="50712" y="78585"/>
                      <a:pt x="18697" y="64033"/>
                      <a:pt x="10760" y="59006"/>
                    </a:cubicBezTo>
                    <a:cubicBezTo>
                      <a:pt x="2822" y="53979"/>
                      <a:pt x="-4056" y="51333"/>
                      <a:pt x="2823" y="43131"/>
                    </a:cubicBezTo>
                    <a:cubicBezTo>
                      <a:pt x="9702" y="34929"/>
                      <a:pt x="60502" y="2914"/>
                      <a:pt x="61560" y="2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0" name="フリーフォーム: 図形 489">
                <a:extLst>
                  <a:ext uri="{FF2B5EF4-FFF2-40B4-BE49-F238E27FC236}">
                    <a16:creationId xmlns:a16="http://schemas.microsoft.com/office/drawing/2014/main" id="{C5849FC3-6702-480C-BCB9-F303849BA75B}"/>
                  </a:ext>
                </a:extLst>
              </p:cNvPr>
              <p:cNvSpPr/>
              <p:nvPr/>
            </p:nvSpPr>
            <p:spPr>
              <a:xfrm>
                <a:off x="2496988" y="9320148"/>
                <a:ext cx="117659" cy="70212"/>
              </a:xfrm>
              <a:custGeom>
                <a:avLst/>
                <a:gdLst>
                  <a:gd name="connsiteX0" fmla="*/ 70000 w 117659"/>
                  <a:gd name="connsiteY0" fmla="*/ 65 h 70212"/>
                  <a:gd name="connsiteX1" fmla="*/ 14437 w 117659"/>
                  <a:gd name="connsiteY1" fmla="*/ 36577 h 70212"/>
                  <a:gd name="connsiteX2" fmla="*/ 47775 w 117659"/>
                  <a:gd name="connsiteY2" fmla="*/ 63565 h 70212"/>
                  <a:gd name="connsiteX3" fmla="*/ 117625 w 117659"/>
                  <a:gd name="connsiteY3" fmla="*/ 69915 h 70212"/>
                  <a:gd name="connsiteX4" fmla="*/ 38250 w 117659"/>
                  <a:gd name="connsiteY4" fmla="*/ 66740 h 70212"/>
                  <a:gd name="connsiteX5" fmla="*/ 150 w 117659"/>
                  <a:gd name="connsiteY5" fmla="*/ 46102 h 70212"/>
                  <a:gd name="connsiteX6" fmla="*/ 70000 w 117659"/>
                  <a:gd name="connsiteY6" fmla="*/ 65 h 70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7659" h="70212">
                    <a:moveTo>
                      <a:pt x="70000" y="65"/>
                    </a:moveTo>
                    <a:cubicBezTo>
                      <a:pt x="72381" y="-1523"/>
                      <a:pt x="18141" y="25994"/>
                      <a:pt x="14437" y="36577"/>
                    </a:cubicBezTo>
                    <a:cubicBezTo>
                      <a:pt x="10733" y="47160"/>
                      <a:pt x="30577" y="58009"/>
                      <a:pt x="47775" y="63565"/>
                    </a:cubicBezTo>
                    <a:cubicBezTo>
                      <a:pt x="64973" y="69121"/>
                      <a:pt x="119212" y="69386"/>
                      <a:pt x="117625" y="69915"/>
                    </a:cubicBezTo>
                    <a:cubicBezTo>
                      <a:pt x="116038" y="70444"/>
                      <a:pt x="57829" y="70709"/>
                      <a:pt x="38250" y="66740"/>
                    </a:cubicBezTo>
                    <a:cubicBezTo>
                      <a:pt x="18671" y="62771"/>
                      <a:pt x="-1967" y="54304"/>
                      <a:pt x="150" y="46102"/>
                    </a:cubicBezTo>
                    <a:cubicBezTo>
                      <a:pt x="2267" y="37900"/>
                      <a:pt x="67619" y="1653"/>
                      <a:pt x="70000" y="6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1" name="フリーフォーム: 図形 490">
                <a:extLst>
                  <a:ext uri="{FF2B5EF4-FFF2-40B4-BE49-F238E27FC236}">
                    <a16:creationId xmlns:a16="http://schemas.microsoft.com/office/drawing/2014/main" id="{B1EE3F47-8B25-44A8-9C57-F0703CB585D7}"/>
                  </a:ext>
                </a:extLst>
              </p:cNvPr>
              <p:cNvSpPr/>
              <p:nvPr/>
            </p:nvSpPr>
            <p:spPr>
              <a:xfrm>
                <a:off x="2542158" y="9407287"/>
                <a:ext cx="96298" cy="76444"/>
              </a:xfrm>
              <a:custGeom>
                <a:avLst/>
                <a:gdLst>
                  <a:gd name="connsiteX0" fmla="*/ 64517 w 96298"/>
                  <a:gd name="connsiteY0" fmla="*/ 238 h 76444"/>
                  <a:gd name="connsiteX1" fmla="*/ 5780 w 96298"/>
                  <a:gd name="connsiteY1" fmla="*/ 36751 h 76444"/>
                  <a:gd name="connsiteX2" fmla="*/ 23242 w 96298"/>
                  <a:gd name="connsiteY2" fmla="*/ 62151 h 76444"/>
                  <a:gd name="connsiteX3" fmla="*/ 96267 w 96298"/>
                  <a:gd name="connsiteY3" fmla="*/ 76438 h 76444"/>
                  <a:gd name="connsiteX4" fmla="*/ 13717 w 96298"/>
                  <a:gd name="connsiteY4" fmla="*/ 60563 h 76444"/>
                  <a:gd name="connsiteX5" fmla="*/ 5780 w 96298"/>
                  <a:gd name="connsiteY5" fmla="*/ 55801 h 76444"/>
                  <a:gd name="connsiteX6" fmla="*/ 64517 w 96298"/>
                  <a:gd name="connsiteY6" fmla="*/ 238 h 76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6298" h="76444">
                    <a:moveTo>
                      <a:pt x="64517" y="238"/>
                    </a:moveTo>
                    <a:cubicBezTo>
                      <a:pt x="64517" y="-2937"/>
                      <a:pt x="12659" y="26432"/>
                      <a:pt x="5780" y="36751"/>
                    </a:cubicBezTo>
                    <a:cubicBezTo>
                      <a:pt x="-1099" y="47070"/>
                      <a:pt x="8161" y="55537"/>
                      <a:pt x="23242" y="62151"/>
                    </a:cubicBezTo>
                    <a:cubicBezTo>
                      <a:pt x="38323" y="68765"/>
                      <a:pt x="97855" y="76703"/>
                      <a:pt x="96267" y="76438"/>
                    </a:cubicBezTo>
                    <a:cubicBezTo>
                      <a:pt x="94680" y="76173"/>
                      <a:pt x="28798" y="64002"/>
                      <a:pt x="13717" y="60563"/>
                    </a:cubicBezTo>
                    <a:cubicBezTo>
                      <a:pt x="-1364" y="57124"/>
                      <a:pt x="-4010" y="62680"/>
                      <a:pt x="5780" y="55801"/>
                    </a:cubicBezTo>
                    <a:cubicBezTo>
                      <a:pt x="15570" y="48922"/>
                      <a:pt x="64517" y="3413"/>
                      <a:pt x="64517" y="2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2" name="フリーフォーム: 図形 491">
                <a:extLst>
                  <a:ext uri="{FF2B5EF4-FFF2-40B4-BE49-F238E27FC236}">
                    <a16:creationId xmlns:a16="http://schemas.microsoft.com/office/drawing/2014/main" id="{3DB191BF-54A3-4F57-813A-1CB95B385D99}"/>
                  </a:ext>
                </a:extLst>
              </p:cNvPr>
              <p:cNvSpPr/>
              <p:nvPr/>
            </p:nvSpPr>
            <p:spPr>
              <a:xfrm>
                <a:off x="2579538" y="9494258"/>
                <a:ext cx="97061" cy="74582"/>
              </a:xfrm>
              <a:custGeom>
                <a:avLst/>
                <a:gdLst>
                  <a:gd name="connsiteX0" fmla="*/ 73175 w 97061"/>
                  <a:gd name="connsiteY0" fmla="*/ 580 h 74582"/>
                  <a:gd name="connsiteX1" fmla="*/ 150 w 97061"/>
                  <a:gd name="connsiteY1" fmla="*/ 30742 h 74582"/>
                  <a:gd name="connsiteX2" fmla="*/ 96987 w 97061"/>
                  <a:gd name="connsiteY2" fmla="*/ 72017 h 74582"/>
                  <a:gd name="connsiteX3" fmla="*/ 16025 w 97061"/>
                  <a:gd name="connsiteY3" fmla="*/ 68842 h 74582"/>
                  <a:gd name="connsiteX4" fmla="*/ 8087 w 97061"/>
                  <a:gd name="connsiteY4" fmla="*/ 57730 h 74582"/>
                  <a:gd name="connsiteX5" fmla="*/ 73175 w 97061"/>
                  <a:gd name="connsiteY5" fmla="*/ 580 h 74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061" h="74582">
                    <a:moveTo>
                      <a:pt x="73175" y="580"/>
                    </a:moveTo>
                    <a:cubicBezTo>
                      <a:pt x="71852" y="-3918"/>
                      <a:pt x="-3819" y="18836"/>
                      <a:pt x="150" y="30742"/>
                    </a:cubicBezTo>
                    <a:cubicBezTo>
                      <a:pt x="4119" y="42648"/>
                      <a:pt x="94341" y="65667"/>
                      <a:pt x="96987" y="72017"/>
                    </a:cubicBezTo>
                    <a:cubicBezTo>
                      <a:pt x="99633" y="78367"/>
                      <a:pt x="30842" y="71223"/>
                      <a:pt x="16025" y="68842"/>
                    </a:cubicBezTo>
                    <a:cubicBezTo>
                      <a:pt x="1208" y="66461"/>
                      <a:pt x="2795" y="63815"/>
                      <a:pt x="8087" y="57730"/>
                    </a:cubicBezTo>
                    <a:cubicBezTo>
                      <a:pt x="13379" y="51645"/>
                      <a:pt x="74498" y="5078"/>
                      <a:pt x="73175" y="5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3" name="フリーフォーム: 図形 492">
                <a:extLst>
                  <a:ext uri="{FF2B5EF4-FFF2-40B4-BE49-F238E27FC236}">
                    <a16:creationId xmlns:a16="http://schemas.microsoft.com/office/drawing/2014/main" id="{5939ED72-5665-41A8-A081-3B8DBEED4302}"/>
                  </a:ext>
                </a:extLst>
              </p:cNvPr>
              <p:cNvSpPr/>
              <p:nvPr/>
            </p:nvSpPr>
            <p:spPr>
              <a:xfrm>
                <a:off x="2117719" y="9104312"/>
                <a:ext cx="300163" cy="671766"/>
              </a:xfrm>
              <a:custGeom>
                <a:avLst/>
                <a:gdLst>
                  <a:gd name="connsiteX0" fmla="*/ 6 w 300163"/>
                  <a:gd name="connsiteY0" fmla="*/ 1 h 671766"/>
                  <a:gd name="connsiteX1" fmla="*/ 177806 w 300163"/>
                  <a:gd name="connsiteY1" fmla="*/ 392113 h 671766"/>
                  <a:gd name="connsiteX2" fmla="*/ 298456 w 300163"/>
                  <a:gd name="connsiteY2" fmla="*/ 668338 h 671766"/>
                  <a:gd name="connsiteX3" fmla="*/ 244481 w 300163"/>
                  <a:gd name="connsiteY3" fmla="*/ 536576 h 671766"/>
                  <a:gd name="connsiteX4" fmla="*/ 184156 w 300163"/>
                  <a:gd name="connsiteY4" fmla="*/ 387351 h 671766"/>
                  <a:gd name="connsiteX5" fmla="*/ 6 w 300163"/>
                  <a:gd name="connsiteY5" fmla="*/ 1 h 671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0163" h="671766">
                    <a:moveTo>
                      <a:pt x="6" y="1"/>
                    </a:moveTo>
                    <a:cubicBezTo>
                      <a:pt x="-1052" y="795"/>
                      <a:pt x="128064" y="280724"/>
                      <a:pt x="177806" y="392113"/>
                    </a:cubicBezTo>
                    <a:cubicBezTo>
                      <a:pt x="227548" y="503502"/>
                      <a:pt x="287344" y="644261"/>
                      <a:pt x="298456" y="668338"/>
                    </a:cubicBezTo>
                    <a:cubicBezTo>
                      <a:pt x="309568" y="692415"/>
                      <a:pt x="263531" y="583407"/>
                      <a:pt x="244481" y="536576"/>
                    </a:cubicBezTo>
                    <a:cubicBezTo>
                      <a:pt x="225431" y="489745"/>
                      <a:pt x="223314" y="473605"/>
                      <a:pt x="184156" y="387351"/>
                    </a:cubicBezTo>
                    <a:cubicBezTo>
                      <a:pt x="144998" y="301097"/>
                      <a:pt x="1064" y="-793"/>
                      <a:pt x="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4" name="フリーフォーム: 図形 493">
                <a:extLst>
                  <a:ext uri="{FF2B5EF4-FFF2-40B4-BE49-F238E27FC236}">
                    <a16:creationId xmlns:a16="http://schemas.microsoft.com/office/drawing/2014/main" id="{2CCE1F33-BE21-4092-AD9F-17F022F1E78D}"/>
                  </a:ext>
                </a:extLst>
              </p:cNvPr>
              <p:cNvSpPr/>
              <p:nvPr/>
            </p:nvSpPr>
            <p:spPr>
              <a:xfrm>
                <a:off x="2100145" y="9118317"/>
                <a:ext cx="304039" cy="688884"/>
              </a:xfrm>
              <a:custGeom>
                <a:avLst/>
                <a:gdLst>
                  <a:gd name="connsiteX0" fmla="*/ 118 w 304039"/>
                  <a:gd name="connsiteY0" fmla="*/ 283 h 688884"/>
                  <a:gd name="connsiteX1" fmla="*/ 108068 w 304039"/>
                  <a:gd name="connsiteY1" fmla="*/ 265396 h 688884"/>
                  <a:gd name="connsiteX2" fmla="*/ 298568 w 304039"/>
                  <a:gd name="connsiteY2" fmla="*/ 676558 h 688884"/>
                  <a:gd name="connsiteX3" fmla="*/ 241418 w 304039"/>
                  <a:gd name="connsiteY3" fmla="*/ 557496 h 688884"/>
                  <a:gd name="connsiteX4" fmla="*/ 127118 w 304039"/>
                  <a:gd name="connsiteY4" fmla="*/ 313021 h 688884"/>
                  <a:gd name="connsiteX5" fmla="*/ 118 w 304039"/>
                  <a:gd name="connsiteY5" fmla="*/ 283 h 688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4039" h="688884">
                    <a:moveTo>
                      <a:pt x="118" y="283"/>
                    </a:moveTo>
                    <a:cubicBezTo>
                      <a:pt x="-3057" y="-7655"/>
                      <a:pt x="58326" y="152684"/>
                      <a:pt x="108068" y="265396"/>
                    </a:cubicBezTo>
                    <a:cubicBezTo>
                      <a:pt x="157810" y="378108"/>
                      <a:pt x="276343" y="627875"/>
                      <a:pt x="298568" y="676558"/>
                    </a:cubicBezTo>
                    <a:cubicBezTo>
                      <a:pt x="320793" y="725241"/>
                      <a:pt x="269993" y="618085"/>
                      <a:pt x="241418" y="557496"/>
                    </a:cubicBezTo>
                    <a:cubicBezTo>
                      <a:pt x="212843" y="496907"/>
                      <a:pt x="166012" y="404302"/>
                      <a:pt x="127118" y="313021"/>
                    </a:cubicBezTo>
                    <a:cubicBezTo>
                      <a:pt x="88224" y="221740"/>
                      <a:pt x="3293" y="8221"/>
                      <a:pt x="118" y="28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5" name="フリーフォーム: 図形 494">
                <a:extLst>
                  <a:ext uri="{FF2B5EF4-FFF2-40B4-BE49-F238E27FC236}">
                    <a16:creationId xmlns:a16="http://schemas.microsoft.com/office/drawing/2014/main" id="{BAEA2E5E-7937-478D-84F7-E774B22FAA43}"/>
                  </a:ext>
                </a:extLst>
              </p:cNvPr>
              <p:cNvSpPr/>
              <p:nvPr/>
            </p:nvSpPr>
            <p:spPr>
              <a:xfrm>
                <a:off x="1929161" y="9155172"/>
                <a:ext cx="427154" cy="702625"/>
              </a:xfrm>
              <a:custGeom>
                <a:avLst/>
                <a:gdLst>
                  <a:gd name="connsiteX0" fmla="*/ 15527 w 427154"/>
                  <a:gd name="connsiteY0" fmla="*/ 31691 h 702625"/>
                  <a:gd name="connsiteX1" fmla="*/ 40927 w 427154"/>
                  <a:gd name="connsiteY1" fmla="*/ 79316 h 702625"/>
                  <a:gd name="connsiteX2" fmla="*/ 228252 w 427154"/>
                  <a:gd name="connsiteY2" fmla="*/ 500003 h 702625"/>
                  <a:gd name="connsiteX3" fmla="*/ 304452 w 427154"/>
                  <a:gd name="connsiteY3" fmla="*/ 680978 h 702625"/>
                  <a:gd name="connsiteX4" fmla="*/ 318739 w 427154"/>
                  <a:gd name="connsiteY4" fmla="*/ 696853 h 702625"/>
                  <a:gd name="connsiteX5" fmla="*/ 344139 w 427154"/>
                  <a:gd name="connsiteY5" fmla="*/ 658753 h 702625"/>
                  <a:gd name="connsiteX6" fmla="*/ 426689 w 427154"/>
                  <a:gd name="connsiteY6" fmla="*/ 582553 h 702625"/>
                  <a:gd name="connsiteX7" fmla="*/ 302864 w 427154"/>
                  <a:gd name="connsiteY7" fmla="*/ 617478 h 702625"/>
                  <a:gd name="connsiteX8" fmla="*/ 233014 w 427154"/>
                  <a:gd name="connsiteY8" fmla="*/ 436503 h 702625"/>
                  <a:gd name="connsiteX9" fmla="*/ 15527 w 427154"/>
                  <a:gd name="connsiteY9" fmla="*/ 31691 h 70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7154" h="702625">
                    <a:moveTo>
                      <a:pt x="15527" y="31691"/>
                    </a:moveTo>
                    <a:cubicBezTo>
                      <a:pt x="-16488" y="-27840"/>
                      <a:pt x="5473" y="1264"/>
                      <a:pt x="40927" y="79316"/>
                    </a:cubicBezTo>
                    <a:cubicBezTo>
                      <a:pt x="76381" y="157368"/>
                      <a:pt x="184331" y="399726"/>
                      <a:pt x="228252" y="500003"/>
                    </a:cubicBezTo>
                    <a:cubicBezTo>
                      <a:pt x="272173" y="600280"/>
                      <a:pt x="289371" y="648170"/>
                      <a:pt x="304452" y="680978"/>
                    </a:cubicBezTo>
                    <a:cubicBezTo>
                      <a:pt x="319533" y="713786"/>
                      <a:pt x="312125" y="700557"/>
                      <a:pt x="318739" y="696853"/>
                    </a:cubicBezTo>
                    <a:cubicBezTo>
                      <a:pt x="325353" y="693149"/>
                      <a:pt x="326147" y="677803"/>
                      <a:pt x="344139" y="658753"/>
                    </a:cubicBezTo>
                    <a:cubicBezTo>
                      <a:pt x="362131" y="639703"/>
                      <a:pt x="433568" y="589432"/>
                      <a:pt x="426689" y="582553"/>
                    </a:cubicBezTo>
                    <a:cubicBezTo>
                      <a:pt x="419810" y="575674"/>
                      <a:pt x="335143" y="641820"/>
                      <a:pt x="302864" y="617478"/>
                    </a:cubicBezTo>
                    <a:cubicBezTo>
                      <a:pt x="270585" y="593136"/>
                      <a:pt x="280110" y="534134"/>
                      <a:pt x="233014" y="436503"/>
                    </a:cubicBezTo>
                    <a:cubicBezTo>
                      <a:pt x="185918" y="338872"/>
                      <a:pt x="47542" y="91222"/>
                      <a:pt x="15527" y="3169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6" name="フリーフォーム: 図形 495">
                <a:extLst>
                  <a:ext uri="{FF2B5EF4-FFF2-40B4-BE49-F238E27FC236}">
                    <a16:creationId xmlns:a16="http://schemas.microsoft.com/office/drawing/2014/main" id="{9B381F4D-9EB5-4D05-91F6-77763707E3CA}"/>
                  </a:ext>
                </a:extLst>
              </p:cNvPr>
              <p:cNvSpPr/>
              <p:nvPr/>
            </p:nvSpPr>
            <p:spPr>
              <a:xfrm>
                <a:off x="1940788" y="9088437"/>
                <a:ext cx="194671" cy="52428"/>
              </a:xfrm>
              <a:custGeom>
                <a:avLst/>
                <a:gdLst>
                  <a:gd name="connsiteX0" fmla="*/ 192812 w 194671"/>
                  <a:gd name="connsiteY0" fmla="*/ 31751 h 52428"/>
                  <a:gd name="connsiteX1" fmla="*/ 137250 w 194671"/>
                  <a:gd name="connsiteY1" fmla="*/ 1 h 52428"/>
                  <a:gd name="connsiteX2" fmla="*/ 40412 w 194671"/>
                  <a:gd name="connsiteY2" fmla="*/ 33338 h 52428"/>
                  <a:gd name="connsiteX3" fmla="*/ 725 w 194671"/>
                  <a:gd name="connsiteY3" fmla="*/ 52388 h 52428"/>
                  <a:gd name="connsiteX4" fmla="*/ 70575 w 194671"/>
                  <a:gd name="connsiteY4" fmla="*/ 28576 h 52428"/>
                  <a:gd name="connsiteX5" fmla="*/ 192812 w 194671"/>
                  <a:gd name="connsiteY5" fmla="*/ 31751 h 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671" h="52428">
                    <a:moveTo>
                      <a:pt x="192812" y="31751"/>
                    </a:moveTo>
                    <a:cubicBezTo>
                      <a:pt x="203924" y="26989"/>
                      <a:pt x="162650" y="-264"/>
                      <a:pt x="137250" y="1"/>
                    </a:cubicBezTo>
                    <a:cubicBezTo>
                      <a:pt x="111850" y="265"/>
                      <a:pt x="63166" y="24607"/>
                      <a:pt x="40412" y="33338"/>
                    </a:cubicBezTo>
                    <a:cubicBezTo>
                      <a:pt x="17658" y="42069"/>
                      <a:pt x="-4302" y="53182"/>
                      <a:pt x="725" y="52388"/>
                    </a:cubicBezTo>
                    <a:cubicBezTo>
                      <a:pt x="5752" y="51594"/>
                      <a:pt x="42529" y="33338"/>
                      <a:pt x="70575" y="28576"/>
                    </a:cubicBezTo>
                    <a:cubicBezTo>
                      <a:pt x="98621" y="23814"/>
                      <a:pt x="181700" y="36513"/>
                      <a:pt x="192812" y="317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7" name="フリーフォーム: 図形 496">
                <a:extLst>
                  <a:ext uri="{FF2B5EF4-FFF2-40B4-BE49-F238E27FC236}">
                    <a16:creationId xmlns:a16="http://schemas.microsoft.com/office/drawing/2014/main" id="{59DD58BC-F397-4042-9648-F7EF6DB99D66}"/>
                  </a:ext>
                </a:extLst>
              </p:cNvPr>
              <p:cNvSpPr/>
              <p:nvPr/>
            </p:nvSpPr>
            <p:spPr>
              <a:xfrm>
                <a:off x="2251075" y="9785117"/>
                <a:ext cx="187116" cy="52696"/>
              </a:xfrm>
              <a:custGeom>
                <a:avLst/>
                <a:gdLst>
                  <a:gd name="connsiteX0" fmla="*/ 185738 w 187116"/>
                  <a:gd name="connsiteY0" fmla="*/ 233 h 52696"/>
                  <a:gd name="connsiteX1" fmla="*/ 139700 w 187116"/>
                  <a:gd name="connsiteY1" fmla="*/ 30396 h 52696"/>
                  <a:gd name="connsiteX2" fmla="*/ 79375 w 187116"/>
                  <a:gd name="connsiteY2" fmla="*/ 47858 h 52696"/>
                  <a:gd name="connsiteX3" fmla="*/ 0 w 187116"/>
                  <a:gd name="connsiteY3" fmla="*/ 52621 h 52696"/>
                  <a:gd name="connsiteX4" fmla="*/ 85725 w 187116"/>
                  <a:gd name="connsiteY4" fmla="*/ 47858 h 52696"/>
                  <a:gd name="connsiteX5" fmla="*/ 185738 w 187116"/>
                  <a:gd name="connsiteY5" fmla="*/ 233 h 52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7116" h="52696">
                    <a:moveTo>
                      <a:pt x="185738" y="233"/>
                    </a:moveTo>
                    <a:cubicBezTo>
                      <a:pt x="194734" y="-2677"/>
                      <a:pt x="157427" y="22459"/>
                      <a:pt x="139700" y="30396"/>
                    </a:cubicBezTo>
                    <a:cubicBezTo>
                      <a:pt x="121973" y="38334"/>
                      <a:pt x="102658" y="44154"/>
                      <a:pt x="79375" y="47858"/>
                    </a:cubicBezTo>
                    <a:cubicBezTo>
                      <a:pt x="56092" y="51562"/>
                      <a:pt x="0" y="52621"/>
                      <a:pt x="0" y="52621"/>
                    </a:cubicBezTo>
                    <a:cubicBezTo>
                      <a:pt x="1058" y="52621"/>
                      <a:pt x="60325" y="53679"/>
                      <a:pt x="85725" y="47858"/>
                    </a:cubicBezTo>
                    <a:cubicBezTo>
                      <a:pt x="111125" y="42037"/>
                      <a:pt x="176742" y="3143"/>
                      <a:pt x="185738" y="2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8" name="フリーフォーム: 図形 497">
                <a:extLst>
                  <a:ext uri="{FF2B5EF4-FFF2-40B4-BE49-F238E27FC236}">
                    <a16:creationId xmlns:a16="http://schemas.microsoft.com/office/drawing/2014/main" id="{43757191-BA6C-4C3D-A140-B1519F41F348}"/>
                  </a:ext>
                </a:extLst>
              </p:cNvPr>
              <p:cNvSpPr/>
              <p:nvPr/>
            </p:nvSpPr>
            <p:spPr>
              <a:xfrm>
                <a:off x="2244631" y="9825125"/>
                <a:ext cx="160609" cy="50656"/>
              </a:xfrm>
              <a:custGeom>
                <a:avLst/>
                <a:gdLst>
                  <a:gd name="connsiteX0" fmla="*/ 94 w 160609"/>
                  <a:gd name="connsiteY0" fmla="*/ 42775 h 50656"/>
                  <a:gd name="connsiteX1" fmla="*/ 88994 w 160609"/>
                  <a:gd name="connsiteY1" fmla="*/ 47538 h 50656"/>
                  <a:gd name="connsiteX2" fmla="*/ 160432 w 160609"/>
                  <a:gd name="connsiteY2" fmla="*/ 1500 h 50656"/>
                  <a:gd name="connsiteX3" fmla="*/ 106457 w 160609"/>
                  <a:gd name="connsiteY3" fmla="*/ 12613 h 50656"/>
                  <a:gd name="connsiteX4" fmla="*/ 94 w 160609"/>
                  <a:gd name="connsiteY4" fmla="*/ 42775 h 5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609" h="50656">
                    <a:moveTo>
                      <a:pt x="94" y="42775"/>
                    </a:moveTo>
                    <a:cubicBezTo>
                      <a:pt x="-2817" y="48596"/>
                      <a:pt x="62271" y="54417"/>
                      <a:pt x="88994" y="47538"/>
                    </a:cubicBezTo>
                    <a:cubicBezTo>
                      <a:pt x="115717" y="40659"/>
                      <a:pt x="157522" y="7321"/>
                      <a:pt x="160432" y="1500"/>
                    </a:cubicBezTo>
                    <a:cubicBezTo>
                      <a:pt x="163343" y="-4321"/>
                      <a:pt x="129740" y="8380"/>
                      <a:pt x="106457" y="12613"/>
                    </a:cubicBezTo>
                    <a:cubicBezTo>
                      <a:pt x="83174" y="16846"/>
                      <a:pt x="3005" y="36954"/>
                      <a:pt x="94" y="4277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9" name="フリーフォーム: 図形 498">
                <a:extLst>
                  <a:ext uri="{FF2B5EF4-FFF2-40B4-BE49-F238E27FC236}">
                    <a16:creationId xmlns:a16="http://schemas.microsoft.com/office/drawing/2014/main" id="{E1F6EA76-178A-41B3-B20E-FD4CDB622F60}"/>
                  </a:ext>
                </a:extLst>
              </p:cNvPr>
              <p:cNvSpPr/>
              <p:nvPr/>
            </p:nvSpPr>
            <p:spPr>
              <a:xfrm>
                <a:off x="2041009" y="9157758"/>
                <a:ext cx="271247" cy="590603"/>
              </a:xfrm>
              <a:custGeom>
                <a:avLst/>
                <a:gdLst>
                  <a:gd name="connsiteX0" fmla="*/ 8454 w 271247"/>
                  <a:gd name="connsiteY0" fmla="*/ 530 h 590603"/>
                  <a:gd name="connsiteX1" fmla="*/ 2104 w 271247"/>
                  <a:gd name="connsiteY1" fmla="*/ 62442 h 590603"/>
                  <a:gd name="connsiteX2" fmla="*/ 41791 w 271247"/>
                  <a:gd name="connsiteY2" fmla="*/ 121180 h 590603"/>
                  <a:gd name="connsiteX3" fmla="*/ 49729 w 271247"/>
                  <a:gd name="connsiteY3" fmla="*/ 148167 h 590603"/>
                  <a:gd name="connsiteX4" fmla="*/ 68779 w 271247"/>
                  <a:gd name="connsiteY4" fmla="*/ 179917 h 590603"/>
                  <a:gd name="connsiteX5" fmla="*/ 100529 w 271247"/>
                  <a:gd name="connsiteY5" fmla="*/ 218017 h 590603"/>
                  <a:gd name="connsiteX6" fmla="*/ 100529 w 271247"/>
                  <a:gd name="connsiteY6" fmla="*/ 278342 h 590603"/>
                  <a:gd name="connsiteX7" fmla="*/ 135454 w 271247"/>
                  <a:gd name="connsiteY7" fmla="*/ 330730 h 590603"/>
                  <a:gd name="connsiteX8" fmla="*/ 154504 w 271247"/>
                  <a:gd name="connsiteY8" fmla="*/ 408517 h 590603"/>
                  <a:gd name="connsiteX9" fmla="*/ 195779 w 271247"/>
                  <a:gd name="connsiteY9" fmla="*/ 456142 h 590603"/>
                  <a:gd name="connsiteX10" fmla="*/ 225941 w 271247"/>
                  <a:gd name="connsiteY10" fmla="*/ 500592 h 590603"/>
                  <a:gd name="connsiteX11" fmla="*/ 268804 w 271247"/>
                  <a:gd name="connsiteY11" fmla="*/ 587905 h 590603"/>
                  <a:gd name="connsiteX12" fmla="*/ 259279 w 271247"/>
                  <a:gd name="connsiteY12" fmla="*/ 559330 h 590603"/>
                  <a:gd name="connsiteX13" fmla="*/ 203716 w 271247"/>
                  <a:gd name="connsiteY13" fmla="*/ 468842 h 590603"/>
                  <a:gd name="connsiteX14" fmla="*/ 159266 w 271247"/>
                  <a:gd name="connsiteY14" fmla="*/ 364067 h 590603"/>
                  <a:gd name="connsiteX15" fmla="*/ 89416 w 271247"/>
                  <a:gd name="connsiteY15" fmla="*/ 171980 h 590603"/>
                  <a:gd name="connsiteX16" fmla="*/ 33854 w 271247"/>
                  <a:gd name="connsiteY16" fmla="*/ 98955 h 590603"/>
                  <a:gd name="connsiteX17" fmla="*/ 8454 w 271247"/>
                  <a:gd name="connsiteY17" fmla="*/ 530 h 590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1247" h="590603">
                    <a:moveTo>
                      <a:pt x="8454" y="530"/>
                    </a:moveTo>
                    <a:cubicBezTo>
                      <a:pt x="3162" y="-5555"/>
                      <a:pt x="-3452" y="42334"/>
                      <a:pt x="2104" y="62442"/>
                    </a:cubicBezTo>
                    <a:cubicBezTo>
                      <a:pt x="7660" y="82550"/>
                      <a:pt x="33854" y="106893"/>
                      <a:pt x="41791" y="121180"/>
                    </a:cubicBezTo>
                    <a:cubicBezTo>
                      <a:pt x="49728" y="135467"/>
                      <a:pt x="45231" y="138378"/>
                      <a:pt x="49729" y="148167"/>
                    </a:cubicBezTo>
                    <a:cubicBezTo>
                      <a:pt x="54227" y="157957"/>
                      <a:pt x="60312" y="168275"/>
                      <a:pt x="68779" y="179917"/>
                    </a:cubicBezTo>
                    <a:cubicBezTo>
                      <a:pt x="77246" y="191559"/>
                      <a:pt x="95237" y="201613"/>
                      <a:pt x="100529" y="218017"/>
                    </a:cubicBezTo>
                    <a:cubicBezTo>
                      <a:pt x="105821" y="234421"/>
                      <a:pt x="94708" y="259557"/>
                      <a:pt x="100529" y="278342"/>
                    </a:cubicBezTo>
                    <a:cubicBezTo>
                      <a:pt x="106350" y="297127"/>
                      <a:pt x="126458" y="309034"/>
                      <a:pt x="135454" y="330730"/>
                    </a:cubicBezTo>
                    <a:cubicBezTo>
                      <a:pt x="144450" y="352426"/>
                      <a:pt x="144450" y="387615"/>
                      <a:pt x="154504" y="408517"/>
                    </a:cubicBezTo>
                    <a:cubicBezTo>
                      <a:pt x="164558" y="429419"/>
                      <a:pt x="183873" y="440796"/>
                      <a:pt x="195779" y="456142"/>
                    </a:cubicBezTo>
                    <a:cubicBezTo>
                      <a:pt x="207685" y="471488"/>
                      <a:pt x="213770" y="478631"/>
                      <a:pt x="225941" y="500592"/>
                    </a:cubicBezTo>
                    <a:cubicBezTo>
                      <a:pt x="238112" y="522553"/>
                      <a:pt x="263248" y="578116"/>
                      <a:pt x="268804" y="587905"/>
                    </a:cubicBezTo>
                    <a:cubicBezTo>
                      <a:pt x="274360" y="597694"/>
                      <a:pt x="270127" y="579174"/>
                      <a:pt x="259279" y="559330"/>
                    </a:cubicBezTo>
                    <a:cubicBezTo>
                      <a:pt x="248431" y="539486"/>
                      <a:pt x="203716" y="468842"/>
                      <a:pt x="203716" y="468842"/>
                    </a:cubicBezTo>
                    <a:cubicBezTo>
                      <a:pt x="187047" y="436298"/>
                      <a:pt x="178316" y="413544"/>
                      <a:pt x="159266" y="364067"/>
                    </a:cubicBezTo>
                    <a:cubicBezTo>
                      <a:pt x="140216" y="314590"/>
                      <a:pt x="110318" y="216165"/>
                      <a:pt x="89416" y="171980"/>
                    </a:cubicBezTo>
                    <a:cubicBezTo>
                      <a:pt x="68514" y="127795"/>
                      <a:pt x="47877" y="121445"/>
                      <a:pt x="33854" y="98955"/>
                    </a:cubicBezTo>
                    <a:cubicBezTo>
                      <a:pt x="19831" y="76465"/>
                      <a:pt x="13746" y="6615"/>
                      <a:pt x="8454" y="5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0" name="フリーフォーム: 図形 499">
                <a:extLst>
                  <a:ext uri="{FF2B5EF4-FFF2-40B4-BE49-F238E27FC236}">
                    <a16:creationId xmlns:a16="http://schemas.microsoft.com/office/drawing/2014/main" id="{66C2FB2E-6FF0-4D54-97D3-A8DAD3BFAAA4}"/>
                  </a:ext>
                </a:extLst>
              </p:cNvPr>
              <p:cNvSpPr/>
              <p:nvPr/>
            </p:nvSpPr>
            <p:spPr>
              <a:xfrm>
                <a:off x="2098923" y="9135603"/>
                <a:ext cx="275091" cy="573847"/>
              </a:xfrm>
              <a:custGeom>
                <a:avLst/>
                <a:gdLst>
                  <a:gd name="connsiteX0" fmla="*/ 18802 w 275091"/>
                  <a:gd name="connsiteY0" fmla="*/ 25860 h 573847"/>
                  <a:gd name="connsiteX1" fmla="*/ 260102 w 275091"/>
                  <a:gd name="connsiteY1" fmla="*/ 546560 h 573847"/>
                  <a:gd name="connsiteX2" fmla="*/ 226765 w 275091"/>
                  <a:gd name="connsiteY2" fmla="*/ 460835 h 573847"/>
                  <a:gd name="connsiteX3" fmla="*/ 41027 w 275091"/>
                  <a:gd name="connsiteY3" fmla="*/ 119522 h 573847"/>
                  <a:gd name="connsiteX4" fmla="*/ 18802 w 275091"/>
                  <a:gd name="connsiteY4" fmla="*/ 25860 h 573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5091" h="573847">
                    <a:moveTo>
                      <a:pt x="18802" y="25860"/>
                    </a:moveTo>
                    <a:cubicBezTo>
                      <a:pt x="55315" y="97033"/>
                      <a:pt x="225442" y="474064"/>
                      <a:pt x="260102" y="546560"/>
                    </a:cubicBezTo>
                    <a:cubicBezTo>
                      <a:pt x="294763" y="619056"/>
                      <a:pt x="263278" y="532008"/>
                      <a:pt x="226765" y="460835"/>
                    </a:cubicBezTo>
                    <a:cubicBezTo>
                      <a:pt x="190253" y="389662"/>
                      <a:pt x="78069" y="193870"/>
                      <a:pt x="41027" y="119522"/>
                    </a:cubicBezTo>
                    <a:cubicBezTo>
                      <a:pt x="3985" y="45174"/>
                      <a:pt x="-17711" y="-45313"/>
                      <a:pt x="18802" y="258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1" name="フリーフォーム: 図形 500">
                <a:extLst>
                  <a:ext uri="{FF2B5EF4-FFF2-40B4-BE49-F238E27FC236}">
                    <a16:creationId xmlns:a16="http://schemas.microsoft.com/office/drawing/2014/main" id="{B43FC934-CA68-446C-951E-1316FDE1E4E7}"/>
                  </a:ext>
                </a:extLst>
              </p:cNvPr>
              <p:cNvSpPr/>
              <p:nvPr/>
            </p:nvSpPr>
            <p:spPr>
              <a:xfrm>
                <a:off x="2017738" y="9175421"/>
                <a:ext cx="247383" cy="590629"/>
              </a:xfrm>
              <a:custGeom>
                <a:avLst/>
                <a:gdLst>
                  <a:gd name="connsiteX0" fmla="*/ 9500 w 247383"/>
                  <a:gd name="connsiteY0" fmla="*/ 329 h 590629"/>
                  <a:gd name="connsiteX1" fmla="*/ 20612 w 247383"/>
                  <a:gd name="connsiteY1" fmla="*/ 124154 h 590629"/>
                  <a:gd name="connsiteX2" fmla="*/ 241275 w 247383"/>
                  <a:gd name="connsiteY2" fmla="*/ 579767 h 590629"/>
                  <a:gd name="connsiteX3" fmla="*/ 171425 w 247383"/>
                  <a:gd name="connsiteY3" fmla="*/ 419429 h 590629"/>
                  <a:gd name="connsiteX4" fmla="*/ 20612 w 247383"/>
                  <a:gd name="connsiteY4" fmla="*/ 98754 h 590629"/>
                  <a:gd name="connsiteX5" fmla="*/ 9500 w 247383"/>
                  <a:gd name="connsiteY5" fmla="*/ 329 h 590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7383" h="590629">
                    <a:moveTo>
                      <a:pt x="9500" y="329"/>
                    </a:moveTo>
                    <a:cubicBezTo>
                      <a:pt x="9500" y="4562"/>
                      <a:pt x="-18017" y="27581"/>
                      <a:pt x="20612" y="124154"/>
                    </a:cubicBezTo>
                    <a:cubicBezTo>
                      <a:pt x="59241" y="220727"/>
                      <a:pt x="216140" y="530555"/>
                      <a:pt x="241275" y="579767"/>
                    </a:cubicBezTo>
                    <a:cubicBezTo>
                      <a:pt x="266411" y="628980"/>
                      <a:pt x="208202" y="499598"/>
                      <a:pt x="171425" y="419429"/>
                    </a:cubicBezTo>
                    <a:cubicBezTo>
                      <a:pt x="134648" y="339260"/>
                      <a:pt x="48393" y="164635"/>
                      <a:pt x="20612" y="98754"/>
                    </a:cubicBezTo>
                    <a:cubicBezTo>
                      <a:pt x="-7169" y="32873"/>
                      <a:pt x="9500" y="-3904"/>
                      <a:pt x="9500" y="3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2" name="フリーフォーム: 図形 501">
                <a:extLst>
                  <a:ext uri="{FF2B5EF4-FFF2-40B4-BE49-F238E27FC236}">
                    <a16:creationId xmlns:a16="http://schemas.microsoft.com/office/drawing/2014/main" id="{ACBCCB9E-34D8-4405-AFF1-A204BC1427BB}"/>
                  </a:ext>
                </a:extLst>
              </p:cNvPr>
              <p:cNvSpPr/>
              <p:nvPr/>
            </p:nvSpPr>
            <p:spPr>
              <a:xfrm>
                <a:off x="1930799" y="9305429"/>
                <a:ext cx="213876" cy="441858"/>
              </a:xfrm>
              <a:custGeom>
                <a:avLst/>
                <a:gdLst>
                  <a:gd name="connsiteX0" fmla="*/ 1189 w 213876"/>
                  <a:gd name="connsiteY0" fmla="*/ 3671 h 441858"/>
                  <a:gd name="connsiteX1" fmla="*/ 85326 w 213876"/>
                  <a:gd name="connsiteY1" fmla="*/ 171946 h 441858"/>
                  <a:gd name="connsiteX2" fmla="*/ 212326 w 213876"/>
                  <a:gd name="connsiteY2" fmla="*/ 435471 h 441858"/>
                  <a:gd name="connsiteX3" fmla="*/ 147239 w 213876"/>
                  <a:gd name="connsiteY3" fmla="*/ 330696 h 441858"/>
                  <a:gd name="connsiteX4" fmla="*/ 1189 w 213876"/>
                  <a:gd name="connsiteY4" fmla="*/ 3671 h 441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876" h="441858">
                    <a:moveTo>
                      <a:pt x="1189" y="3671"/>
                    </a:moveTo>
                    <a:cubicBezTo>
                      <a:pt x="-9130" y="-22787"/>
                      <a:pt x="50136" y="99979"/>
                      <a:pt x="85326" y="171946"/>
                    </a:cubicBezTo>
                    <a:cubicBezTo>
                      <a:pt x="120516" y="243913"/>
                      <a:pt x="202007" y="409013"/>
                      <a:pt x="212326" y="435471"/>
                    </a:cubicBezTo>
                    <a:cubicBezTo>
                      <a:pt x="222645" y="461929"/>
                      <a:pt x="179253" y="402133"/>
                      <a:pt x="147239" y="330696"/>
                    </a:cubicBezTo>
                    <a:cubicBezTo>
                      <a:pt x="115225" y="259259"/>
                      <a:pt x="11508" y="30129"/>
                      <a:pt x="1189" y="367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3" name="フリーフォーム: 図形 502">
                <a:extLst>
                  <a:ext uri="{FF2B5EF4-FFF2-40B4-BE49-F238E27FC236}">
                    <a16:creationId xmlns:a16="http://schemas.microsoft.com/office/drawing/2014/main" id="{2E337F87-9072-41D3-866A-A3E8189FCEAA}"/>
                  </a:ext>
                </a:extLst>
              </p:cNvPr>
              <p:cNvSpPr/>
              <p:nvPr/>
            </p:nvSpPr>
            <p:spPr>
              <a:xfrm>
                <a:off x="1947508" y="9391491"/>
                <a:ext cx="192539" cy="410195"/>
              </a:xfrm>
              <a:custGeom>
                <a:avLst/>
                <a:gdLst>
                  <a:gd name="connsiteX0" fmla="*/ 13055 w 192539"/>
                  <a:gd name="connsiteY0" fmla="*/ 12859 h 410195"/>
                  <a:gd name="connsiteX1" fmla="*/ 186092 w 192539"/>
                  <a:gd name="connsiteY1" fmla="*/ 393859 h 410195"/>
                  <a:gd name="connsiteX2" fmla="*/ 143230 w 192539"/>
                  <a:gd name="connsiteY2" fmla="*/ 312897 h 410195"/>
                  <a:gd name="connsiteX3" fmla="*/ 25755 w 192539"/>
                  <a:gd name="connsiteY3" fmla="*/ 62072 h 410195"/>
                  <a:gd name="connsiteX4" fmla="*/ 13055 w 192539"/>
                  <a:gd name="connsiteY4" fmla="*/ 84297 h 410195"/>
                  <a:gd name="connsiteX5" fmla="*/ 13055 w 192539"/>
                  <a:gd name="connsiteY5" fmla="*/ 12859 h 410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539" h="410195">
                    <a:moveTo>
                      <a:pt x="13055" y="12859"/>
                    </a:moveTo>
                    <a:cubicBezTo>
                      <a:pt x="41894" y="64453"/>
                      <a:pt x="164396" y="343853"/>
                      <a:pt x="186092" y="393859"/>
                    </a:cubicBezTo>
                    <a:cubicBezTo>
                      <a:pt x="207788" y="443865"/>
                      <a:pt x="169953" y="368195"/>
                      <a:pt x="143230" y="312897"/>
                    </a:cubicBezTo>
                    <a:cubicBezTo>
                      <a:pt x="116507" y="257599"/>
                      <a:pt x="47451" y="100172"/>
                      <a:pt x="25755" y="62072"/>
                    </a:cubicBezTo>
                    <a:cubicBezTo>
                      <a:pt x="4059" y="23972"/>
                      <a:pt x="14113" y="87207"/>
                      <a:pt x="13055" y="84297"/>
                    </a:cubicBezTo>
                    <a:cubicBezTo>
                      <a:pt x="11997" y="81387"/>
                      <a:pt x="-15784" y="-38735"/>
                      <a:pt x="13055" y="128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4" name="フリーフォーム: 図形 503">
                <a:extLst>
                  <a:ext uri="{FF2B5EF4-FFF2-40B4-BE49-F238E27FC236}">
                    <a16:creationId xmlns:a16="http://schemas.microsoft.com/office/drawing/2014/main" id="{9E73DA53-65EA-4523-9A93-CFBD162CFCBF}"/>
                  </a:ext>
                </a:extLst>
              </p:cNvPr>
              <p:cNvSpPr/>
              <p:nvPr/>
            </p:nvSpPr>
            <p:spPr>
              <a:xfrm>
                <a:off x="873837" y="9605882"/>
                <a:ext cx="419876" cy="795916"/>
              </a:xfrm>
              <a:custGeom>
                <a:avLst/>
                <a:gdLst>
                  <a:gd name="connsiteX0" fmla="*/ 50088 w 419876"/>
                  <a:gd name="connsiteY0" fmla="*/ 81 h 795916"/>
                  <a:gd name="connsiteX1" fmla="*/ 23101 w 419876"/>
                  <a:gd name="connsiteY1" fmla="*/ 87393 h 795916"/>
                  <a:gd name="connsiteX2" fmla="*/ 50088 w 419876"/>
                  <a:gd name="connsiteY2" fmla="*/ 166768 h 795916"/>
                  <a:gd name="connsiteX3" fmla="*/ 226301 w 419876"/>
                  <a:gd name="connsiteY3" fmla="*/ 584281 h 795916"/>
                  <a:gd name="connsiteX4" fmla="*/ 321551 w 419876"/>
                  <a:gd name="connsiteY4" fmla="*/ 771606 h 795916"/>
                  <a:gd name="connsiteX5" fmla="*/ 399338 w 419876"/>
                  <a:gd name="connsiteY5" fmla="*/ 793831 h 795916"/>
                  <a:gd name="connsiteX6" fmla="*/ 416801 w 419876"/>
                  <a:gd name="connsiteY6" fmla="*/ 790656 h 795916"/>
                  <a:gd name="connsiteX7" fmla="*/ 348538 w 419876"/>
                  <a:gd name="connsiteY7" fmla="*/ 755731 h 795916"/>
                  <a:gd name="connsiteX8" fmla="*/ 267576 w 419876"/>
                  <a:gd name="connsiteY8" fmla="*/ 644606 h 795916"/>
                  <a:gd name="connsiteX9" fmla="*/ 10401 w 419876"/>
                  <a:gd name="connsiteY9" fmla="*/ 103268 h 795916"/>
                  <a:gd name="connsiteX10" fmla="*/ 50088 w 419876"/>
                  <a:gd name="connsiteY10" fmla="*/ 81 h 795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19876" h="795916">
                    <a:moveTo>
                      <a:pt x="50088" y="81"/>
                    </a:moveTo>
                    <a:cubicBezTo>
                      <a:pt x="52205" y="-2565"/>
                      <a:pt x="23101" y="59612"/>
                      <a:pt x="23101" y="87393"/>
                    </a:cubicBezTo>
                    <a:cubicBezTo>
                      <a:pt x="23101" y="115174"/>
                      <a:pt x="16221" y="83953"/>
                      <a:pt x="50088" y="166768"/>
                    </a:cubicBezTo>
                    <a:cubicBezTo>
                      <a:pt x="83955" y="249583"/>
                      <a:pt x="181057" y="483475"/>
                      <a:pt x="226301" y="584281"/>
                    </a:cubicBezTo>
                    <a:cubicBezTo>
                      <a:pt x="271545" y="685087"/>
                      <a:pt x="292712" y="736681"/>
                      <a:pt x="321551" y="771606"/>
                    </a:cubicBezTo>
                    <a:cubicBezTo>
                      <a:pt x="350390" y="806531"/>
                      <a:pt x="383463" y="790656"/>
                      <a:pt x="399338" y="793831"/>
                    </a:cubicBezTo>
                    <a:cubicBezTo>
                      <a:pt x="415213" y="797006"/>
                      <a:pt x="425268" y="797006"/>
                      <a:pt x="416801" y="790656"/>
                    </a:cubicBezTo>
                    <a:cubicBezTo>
                      <a:pt x="408334" y="784306"/>
                      <a:pt x="373409" y="780073"/>
                      <a:pt x="348538" y="755731"/>
                    </a:cubicBezTo>
                    <a:cubicBezTo>
                      <a:pt x="323667" y="731389"/>
                      <a:pt x="323932" y="753350"/>
                      <a:pt x="267576" y="644606"/>
                    </a:cubicBezTo>
                    <a:cubicBezTo>
                      <a:pt x="211220" y="535862"/>
                      <a:pt x="47707" y="206455"/>
                      <a:pt x="10401" y="103268"/>
                    </a:cubicBezTo>
                    <a:cubicBezTo>
                      <a:pt x="-26905" y="81"/>
                      <a:pt x="47971" y="2727"/>
                      <a:pt x="50088" y="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5" name="フリーフォーム: 図形 504">
                <a:extLst>
                  <a:ext uri="{FF2B5EF4-FFF2-40B4-BE49-F238E27FC236}">
                    <a16:creationId xmlns:a16="http://schemas.microsoft.com/office/drawing/2014/main" id="{79B9DB34-93EC-4FB2-97C3-1F25F10B63EE}"/>
                  </a:ext>
                </a:extLst>
              </p:cNvPr>
              <p:cNvSpPr/>
              <p:nvPr/>
            </p:nvSpPr>
            <p:spPr>
              <a:xfrm>
                <a:off x="958416" y="9417049"/>
                <a:ext cx="683080" cy="166730"/>
              </a:xfrm>
              <a:custGeom>
                <a:avLst/>
                <a:gdLst>
                  <a:gd name="connsiteX0" fmla="*/ 434 w 683080"/>
                  <a:gd name="connsiteY0" fmla="*/ 166689 h 166730"/>
                  <a:gd name="connsiteX1" fmla="*/ 262372 w 683080"/>
                  <a:gd name="connsiteY1" fmla="*/ 39689 h 166730"/>
                  <a:gd name="connsiteX2" fmla="*/ 408422 w 683080"/>
                  <a:gd name="connsiteY2" fmla="*/ 1 h 166730"/>
                  <a:gd name="connsiteX3" fmla="*/ 671947 w 683080"/>
                  <a:gd name="connsiteY3" fmla="*/ 38101 h 166730"/>
                  <a:gd name="connsiteX4" fmla="*/ 603684 w 683080"/>
                  <a:gd name="connsiteY4" fmla="*/ 14289 h 166730"/>
                  <a:gd name="connsiteX5" fmla="*/ 329047 w 683080"/>
                  <a:gd name="connsiteY5" fmla="*/ 25401 h 166730"/>
                  <a:gd name="connsiteX6" fmla="*/ 434 w 683080"/>
                  <a:gd name="connsiteY6" fmla="*/ 166689 h 166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3080" h="166730">
                    <a:moveTo>
                      <a:pt x="434" y="166689"/>
                    </a:moveTo>
                    <a:cubicBezTo>
                      <a:pt x="-10678" y="169070"/>
                      <a:pt x="194374" y="67470"/>
                      <a:pt x="262372" y="39689"/>
                    </a:cubicBezTo>
                    <a:cubicBezTo>
                      <a:pt x="330370" y="11908"/>
                      <a:pt x="340160" y="266"/>
                      <a:pt x="408422" y="1"/>
                    </a:cubicBezTo>
                    <a:cubicBezTo>
                      <a:pt x="476684" y="-264"/>
                      <a:pt x="639403" y="35720"/>
                      <a:pt x="671947" y="38101"/>
                    </a:cubicBezTo>
                    <a:cubicBezTo>
                      <a:pt x="704491" y="40482"/>
                      <a:pt x="660834" y="16406"/>
                      <a:pt x="603684" y="14289"/>
                    </a:cubicBezTo>
                    <a:cubicBezTo>
                      <a:pt x="546534" y="12172"/>
                      <a:pt x="431441" y="-2909"/>
                      <a:pt x="329047" y="25401"/>
                    </a:cubicBezTo>
                    <a:cubicBezTo>
                      <a:pt x="226653" y="53711"/>
                      <a:pt x="11546" y="164308"/>
                      <a:pt x="434" y="16668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6" name="フリーフォーム: 図形 505">
                <a:extLst>
                  <a:ext uri="{FF2B5EF4-FFF2-40B4-BE49-F238E27FC236}">
                    <a16:creationId xmlns:a16="http://schemas.microsoft.com/office/drawing/2014/main" id="{FB2BE7E0-7198-4EA4-946A-8E3483CC5E5A}"/>
                  </a:ext>
                </a:extLst>
              </p:cNvPr>
              <p:cNvSpPr/>
              <p:nvPr/>
            </p:nvSpPr>
            <p:spPr>
              <a:xfrm>
                <a:off x="1709495" y="9504234"/>
                <a:ext cx="147907" cy="307076"/>
              </a:xfrm>
              <a:custGeom>
                <a:avLst/>
                <a:gdLst>
                  <a:gd name="connsiteX0" fmla="*/ 243 w 147907"/>
                  <a:gd name="connsiteY0" fmla="*/ 129 h 307076"/>
                  <a:gd name="connsiteX1" fmla="*/ 93905 w 147907"/>
                  <a:gd name="connsiteY1" fmla="*/ 160466 h 307076"/>
                  <a:gd name="connsiteX2" fmla="*/ 146293 w 147907"/>
                  <a:gd name="connsiteY2" fmla="*/ 304929 h 307076"/>
                  <a:gd name="connsiteX3" fmla="*/ 133593 w 147907"/>
                  <a:gd name="connsiteY3" fmla="*/ 243016 h 307076"/>
                  <a:gd name="connsiteX4" fmla="*/ 124068 w 147907"/>
                  <a:gd name="connsiteY4" fmla="*/ 187454 h 307076"/>
                  <a:gd name="connsiteX5" fmla="*/ 243 w 147907"/>
                  <a:gd name="connsiteY5" fmla="*/ 129 h 307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907" h="307076">
                    <a:moveTo>
                      <a:pt x="243" y="129"/>
                    </a:moveTo>
                    <a:cubicBezTo>
                      <a:pt x="-4784" y="-4369"/>
                      <a:pt x="69563" y="109666"/>
                      <a:pt x="93905" y="160466"/>
                    </a:cubicBezTo>
                    <a:cubicBezTo>
                      <a:pt x="118247" y="211266"/>
                      <a:pt x="139678" y="291171"/>
                      <a:pt x="146293" y="304929"/>
                    </a:cubicBezTo>
                    <a:cubicBezTo>
                      <a:pt x="152908" y="318687"/>
                      <a:pt x="137297" y="262595"/>
                      <a:pt x="133593" y="243016"/>
                    </a:cubicBezTo>
                    <a:cubicBezTo>
                      <a:pt x="129889" y="223437"/>
                      <a:pt x="149997" y="232698"/>
                      <a:pt x="124068" y="187454"/>
                    </a:cubicBezTo>
                    <a:cubicBezTo>
                      <a:pt x="98139" y="142210"/>
                      <a:pt x="5270" y="4627"/>
                      <a:pt x="243" y="1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7" name="フリーフォーム: 図形 506">
                <a:extLst>
                  <a:ext uri="{FF2B5EF4-FFF2-40B4-BE49-F238E27FC236}">
                    <a16:creationId xmlns:a16="http://schemas.microsoft.com/office/drawing/2014/main" id="{8A3CF52F-4BEC-408C-AD09-302FE1D6B39B}"/>
                  </a:ext>
                </a:extLst>
              </p:cNvPr>
              <p:cNvSpPr/>
              <p:nvPr/>
            </p:nvSpPr>
            <p:spPr>
              <a:xfrm>
                <a:off x="1670045" y="9499254"/>
                <a:ext cx="188831" cy="606720"/>
              </a:xfrm>
              <a:custGeom>
                <a:avLst/>
                <a:gdLst>
                  <a:gd name="connsiteX0" fmla="*/ 5 w 188831"/>
                  <a:gd name="connsiteY0" fmla="*/ 346 h 606720"/>
                  <a:gd name="connsiteX1" fmla="*/ 174630 w 188831"/>
                  <a:gd name="connsiteY1" fmla="*/ 322609 h 606720"/>
                  <a:gd name="connsiteX2" fmla="*/ 173043 w 188831"/>
                  <a:gd name="connsiteY2" fmla="*/ 406746 h 606720"/>
                  <a:gd name="connsiteX3" fmla="*/ 128593 w 188831"/>
                  <a:gd name="connsiteY3" fmla="*/ 552796 h 606720"/>
                  <a:gd name="connsiteX4" fmla="*/ 92080 w 188831"/>
                  <a:gd name="connsiteY4" fmla="*/ 605184 h 606720"/>
                  <a:gd name="connsiteX5" fmla="*/ 139705 w 188831"/>
                  <a:gd name="connsiteY5" fmla="*/ 501996 h 606720"/>
                  <a:gd name="connsiteX6" fmla="*/ 168280 w 188831"/>
                  <a:gd name="connsiteY6" fmla="*/ 265459 h 606720"/>
                  <a:gd name="connsiteX7" fmla="*/ 5 w 188831"/>
                  <a:gd name="connsiteY7" fmla="*/ 346 h 606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831" h="606720">
                    <a:moveTo>
                      <a:pt x="5" y="346"/>
                    </a:moveTo>
                    <a:cubicBezTo>
                      <a:pt x="1063" y="9871"/>
                      <a:pt x="145790" y="254876"/>
                      <a:pt x="174630" y="322609"/>
                    </a:cubicBezTo>
                    <a:cubicBezTo>
                      <a:pt x="203470" y="390342"/>
                      <a:pt x="180716" y="368382"/>
                      <a:pt x="173043" y="406746"/>
                    </a:cubicBezTo>
                    <a:cubicBezTo>
                      <a:pt x="165370" y="445110"/>
                      <a:pt x="142087" y="519723"/>
                      <a:pt x="128593" y="552796"/>
                    </a:cubicBezTo>
                    <a:cubicBezTo>
                      <a:pt x="115099" y="585869"/>
                      <a:pt x="90228" y="613651"/>
                      <a:pt x="92080" y="605184"/>
                    </a:cubicBezTo>
                    <a:cubicBezTo>
                      <a:pt x="93932" y="596717"/>
                      <a:pt x="127005" y="558617"/>
                      <a:pt x="139705" y="501996"/>
                    </a:cubicBezTo>
                    <a:cubicBezTo>
                      <a:pt x="152405" y="445375"/>
                      <a:pt x="189976" y="350919"/>
                      <a:pt x="168280" y="265459"/>
                    </a:cubicBezTo>
                    <a:cubicBezTo>
                      <a:pt x="146584" y="179999"/>
                      <a:pt x="-1053" y="-9179"/>
                      <a:pt x="5" y="3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8" name="フリーフォーム: 図形 507">
                <a:extLst>
                  <a:ext uri="{FF2B5EF4-FFF2-40B4-BE49-F238E27FC236}">
                    <a16:creationId xmlns:a16="http://schemas.microsoft.com/office/drawing/2014/main" id="{ED279C1A-8C48-41B9-8E07-C1175DBF765B}"/>
                  </a:ext>
                </a:extLst>
              </p:cNvPr>
              <p:cNvSpPr/>
              <p:nvPr/>
            </p:nvSpPr>
            <p:spPr>
              <a:xfrm>
                <a:off x="1532633" y="9943990"/>
                <a:ext cx="331753" cy="368803"/>
              </a:xfrm>
              <a:custGeom>
                <a:avLst/>
                <a:gdLst>
                  <a:gd name="connsiteX0" fmla="*/ 329505 w 331753"/>
                  <a:gd name="connsiteY0" fmla="*/ 110 h 368803"/>
                  <a:gd name="connsiteX1" fmla="*/ 264417 w 331753"/>
                  <a:gd name="connsiteY1" fmla="*/ 152510 h 368803"/>
                  <a:gd name="connsiteX2" fmla="*/ 213617 w 331753"/>
                  <a:gd name="connsiteY2" fmla="*/ 212835 h 368803"/>
                  <a:gd name="connsiteX3" fmla="*/ 135830 w 331753"/>
                  <a:gd name="connsiteY3" fmla="*/ 282685 h 368803"/>
                  <a:gd name="connsiteX4" fmla="*/ 892 w 331753"/>
                  <a:gd name="connsiteY4" fmla="*/ 368410 h 368803"/>
                  <a:gd name="connsiteX5" fmla="*/ 88205 w 331753"/>
                  <a:gd name="connsiteY5" fmla="*/ 306498 h 368803"/>
                  <a:gd name="connsiteX6" fmla="*/ 294580 w 331753"/>
                  <a:gd name="connsiteY6" fmla="*/ 131873 h 368803"/>
                  <a:gd name="connsiteX7" fmla="*/ 329505 w 331753"/>
                  <a:gd name="connsiteY7" fmla="*/ 110 h 368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1753" h="368803">
                    <a:moveTo>
                      <a:pt x="329505" y="110"/>
                    </a:moveTo>
                    <a:cubicBezTo>
                      <a:pt x="324478" y="3549"/>
                      <a:pt x="283732" y="117056"/>
                      <a:pt x="264417" y="152510"/>
                    </a:cubicBezTo>
                    <a:cubicBezTo>
                      <a:pt x="245102" y="187964"/>
                      <a:pt x="235048" y="191139"/>
                      <a:pt x="213617" y="212835"/>
                    </a:cubicBezTo>
                    <a:cubicBezTo>
                      <a:pt x="192186" y="234531"/>
                      <a:pt x="171284" y="256756"/>
                      <a:pt x="135830" y="282685"/>
                    </a:cubicBezTo>
                    <a:cubicBezTo>
                      <a:pt x="100376" y="308614"/>
                      <a:pt x="8829" y="364441"/>
                      <a:pt x="892" y="368410"/>
                    </a:cubicBezTo>
                    <a:cubicBezTo>
                      <a:pt x="-7046" y="372379"/>
                      <a:pt x="39257" y="345921"/>
                      <a:pt x="88205" y="306498"/>
                    </a:cubicBezTo>
                    <a:cubicBezTo>
                      <a:pt x="137153" y="267075"/>
                      <a:pt x="254892" y="189552"/>
                      <a:pt x="294580" y="131873"/>
                    </a:cubicBezTo>
                    <a:cubicBezTo>
                      <a:pt x="334268" y="74194"/>
                      <a:pt x="334532" y="-3329"/>
                      <a:pt x="329505" y="1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9" name="フリーフォーム: 図形 508">
                <a:extLst>
                  <a:ext uri="{FF2B5EF4-FFF2-40B4-BE49-F238E27FC236}">
                    <a16:creationId xmlns:a16="http://schemas.microsoft.com/office/drawing/2014/main" id="{5EF0EBD1-0287-4FC3-BC6B-B4B56C1D5DCD}"/>
                  </a:ext>
                </a:extLst>
              </p:cNvPr>
              <p:cNvSpPr/>
              <p:nvPr/>
            </p:nvSpPr>
            <p:spPr>
              <a:xfrm>
                <a:off x="1599858" y="9505949"/>
                <a:ext cx="101944" cy="80975"/>
              </a:xfrm>
              <a:custGeom>
                <a:avLst/>
                <a:gdLst>
                  <a:gd name="connsiteX0" fmla="*/ 33680 w 101944"/>
                  <a:gd name="connsiteY0" fmla="*/ 1 h 80975"/>
                  <a:gd name="connsiteX1" fmla="*/ 1930 w 101944"/>
                  <a:gd name="connsiteY1" fmla="*/ 65089 h 80975"/>
                  <a:gd name="connsiteX2" fmla="*/ 101942 w 101944"/>
                  <a:gd name="connsiteY2" fmla="*/ 80964 h 80975"/>
                  <a:gd name="connsiteX3" fmla="*/ 5105 w 101944"/>
                  <a:gd name="connsiteY3" fmla="*/ 66676 h 80975"/>
                  <a:gd name="connsiteX4" fmla="*/ 33680 w 101944"/>
                  <a:gd name="connsiteY4" fmla="*/ 1 h 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944" h="80975">
                    <a:moveTo>
                      <a:pt x="33680" y="1"/>
                    </a:moveTo>
                    <a:cubicBezTo>
                      <a:pt x="33151" y="-264"/>
                      <a:pt x="-9447" y="51595"/>
                      <a:pt x="1930" y="65089"/>
                    </a:cubicBezTo>
                    <a:cubicBezTo>
                      <a:pt x="13307" y="78583"/>
                      <a:pt x="101413" y="80700"/>
                      <a:pt x="101942" y="80964"/>
                    </a:cubicBezTo>
                    <a:cubicBezTo>
                      <a:pt x="102471" y="81229"/>
                      <a:pt x="17276" y="76995"/>
                      <a:pt x="5105" y="66676"/>
                    </a:cubicBezTo>
                    <a:cubicBezTo>
                      <a:pt x="-7066" y="56357"/>
                      <a:pt x="34209" y="266"/>
                      <a:pt x="3368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0" name="フリーフォーム: 図形 509">
                <a:extLst>
                  <a:ext uri="{FF2B5EF4-FFF2-40B4-BE49-F238E27FC236}">
                    <a16:creationId xmlns:a16="http://schemas.microsoft.com/office/drawing/2014/main" id="{85B0397D-F4A7-4E56-99B8-895D040191EB}"/>
                  </a:ext>
                </a:extLst>
              </p:cNvPr>
              <p:cNvSpPr/>
              <p:nvPr/>
            </p:nvSpPr>
            <p:spPr>
              <a:xfrm>
                <a:off x="1619221" y="9646876"/>
                <a:ext cx="152429" cy="126287"/>
              </a:xfrm>
              <a:custGeom>
                <a:avLst/>
                <a:gdLst>
                  <a:gd name="connsiteX0" fmla="*/ 117504 w 152429"/>
                  <a:gd name="connsiteY0" fmla="*/ 8299 h 126287"/>
                  <a:gd name="connsiteX1" fmla="*/ 33367 w 152429"/>
                  <a:gd name="connsiteY1" fmla="*/ 27349 h 126287"/>
                  <a:gd name="connsiteX2" fmla="*/ 52417 w 152429"/>
                  <a:gd name="connsiteY2" fmla="*/ 106724 h 126287"/>
                  <a:gd name="connsiteX3" fmla="*/ 111154 w 152429"/>
                  <a:gd name="connsiteY3" fmla="*/ 124187 h 126287"/>
                  <a:gd name="connsiteX4" fmla="*/ 152429 w 152429"/>
                  <a:gd name="connsiteY4" fmla="*/ 124187 h 126287"/>
                  <a:gd name="connsiteX5" fmla="*/ 52417 w 152429"/>
                  <a:gd name="connsiteY5" fmla="*/ 122599 h 126287"/>
                  <a:gd name="connsiteX6" fmla="*/ 29 w 152429"/>
                  <a:gd name="connsiteY6" fmla="*/ 79737 h 126287"/>
                  <a:gd name="connsiteX7" fmla="*/ 58767 w 152429"/>
                  <a:gd name="connsiteY7" fmla="*/ 6712 h 126287"/>
                  <a:gd name="connsiteX8" fmla="*/ 117504 w 152429"/>
                  <a:gd name="connsiteY8" fmla="*/ 8299 h 126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2429" h="126287">
                    <a:moveTo>
                      <a:pt x="117504" y="8299"/>
                    </a:moveTo>
                    <a:cubicBezTo>
                      <a:pt x="113271" y="11738"/>
                      <a:pt x="44215" y="10945"/>
                      <a:pt x="33367" y="27349"/>
                    </a:cubicBezTo>
                    <a:cubicBezTo>
                      <a:pt x="22519" y="43753"/>
                      <a:pt x="39452" y="90584"/>
                      <a:pt x="52417" y="106724"/>
                    </a:cubicBezTo>
                    <a:cubicBezTo>
                      <a:pt x="65381" y="122864"/>
                      <a:pt x="94485" y="121277"/>
                      <a:pt x="111154" y="124187"/>
                    </a:cubicBezTo>
                    <a:cubicBezTo>
                      <a:pt x="127823" y="127097"/>
                      <a:pt x="152429" y="124187"/>
                      <a:pt x="152429" y="124187"/>
                    </a:cubicBezTo>
                    <a:cubicBezTo>
                      <a:pt x="142640" y="123922"/>
                      <a:pt x="77817" y="130007"/>
                      <a:pt x="52417" y="122599"/>
                    </a:cubicBezTo>
                    <a:cubicBezTo>
                      <a:pt x="27017" y="115191"/>
                      <a:pt x="-1029" y="99051"/>
                      <a:pt x="29" y="79737"/>
                    </a:cubicBezTo>
                    <a:cubicBezTo>
                      <a:pt x="1087" y="60423"/>
                      <a:pt x="41834" y="20999"/>
                      <a:pt x="58767" y="6712"/>
                    </a:cubicBezTo>
                    <a:cubicBezTo>
                      <a:pt x="75700" y="-7575"/>
                      <a:pt x="121737" y="4860"/>
                      <a:pt x="117504" y="829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1" name="フリーフォーム: 図形 510">
                <a:extLst>
                  <a:ext uri="{FF2B5EF4-FFF2-40B4-BE49-F238E27FC236}">
                    <a16:creationId xmlns:a16="http://schemas.microsoft.com/office/drawing/2014/main" id="{B0AA32F3-AE19-4BD7-955A-289F10B4F991}"/>
                  </a:ext>
                </a:extLst>
              </p:cNvPr>
              <p:cNvSpPr/>
              <p:nvPr/>
            </p:nvSpPr>
            <p:spPr>
              <a:xfrm>
                <a:off x="1741452" y="9817660"/>
                <a:ext cx="89012" cy="65343"/>
              </a:xfrm>
              <a:custGeom>
                <a:avLst/>
                <a:gdLst>
                  <a:gd name="connsiteX0" fmla="*/ 88936 w 89012"/>
                  <a:gd name="connsiteY0" fmla="*/ 1028 h 65343"/>
                  <a:gd name="connsiteX1" fmla="*/ 15911 w 89012"/>
                  <a:gd name="connsiteY1" fmla="*/ 16903 h 65343"/>
                  <a:gd name="connsiteX2" fmla="*/ 36548 w 89012"/>
                  <a:gd name="connsiteY2" fmla="*/ 64528 h 65343"/>
                  <a:gd name="connsiteX3" fmla="*/ 36 w 89012"/>
                  <a:gd name="connsiteY3" fmla="*/ 42303 h 65343"/>
                  <a:gd name="connsiteX4" fmla="*/ 88936 w 89012"/>
                  <a:gd name="connsiteY4" fmla="*/ 1028 h 65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012" h="65343">
                    <a:moveTo>
                      <a:pt x="88936" y="1028"/>
                    </a:moveTo>
                    <a:cubicBezTo>
                      <a:pt x="91582" y="-3205"/>
                      <a:pt x="24642" y="6320"/>
                      <a:pt x="15911" y="16903"/>
                    </a:cubicBezTo>
                    <a:cubicBezTo>
                      <a:pt x="7180" y="27486"/>
                      <a:pt x="39194" y="60295"/>
                      <a:pt x="36548" y="64528"/>
                    </a:cubicBezTo>
                    <a:cubicBezTo>
                      <a:pt x="33902" y="68761"/>
                      <a:pt x="-1287" y="55797"/>
                      <a:pt x="36" y="42303"/>
                    </a:cubicBezTo>
                    <a:cubicBezTo>
                      <a:pt x="1359" y="28809"/>
                      <a:pt x="86290" y="5261"/>
                      <a:pt x="88936" y="10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2" name="フリーフォーム: 図形 511">
                <a:extLst>
                  <a:ext uri="{FF2B5EF4-FFF2-40B4-BE49-F238E27FC236}">
                    <a16:creationId xmlns:a16="http://schemas.microsoft.com/office/drawing/2014/main" id="{9FC1618A-0EA3-41EF-9D63-94977E891824}"/>
                  </a:ext>
                </a:extLst>
              </p:cNvPr>
              <p:cNvSpPr/>
              <p:nvPr/>
            </p:nvSpPr>
            <p:spPr>
              <a:xfrm>
                <a:off x="1487137" y="9724557"/>
                <a:ext cx="114693" cy="94182"/>
              </a:xfrm>
              <a:custGeom>
                <a:avLst/>
                <a:gdLst>
                  <a:gd name="connsiteX0" fmla="*/ 59088 w 114693"/>
                  <a:gd name="connsiteY0" fmla="*/ 468 h 94182"/>
                  <a:gd name="connsiteX1" fmla="*/ 351 w 114693"/>
                  <a:gd name="connsiteY1" fmla="*/ 49681 h 94182"/>
                  <a:gd name="connsiteX2" fmla="*/ 38451 w 114693"/>
                  <a:gd name="connsiteY2" fmla="*/ 81431 h 94182"/>
                  <a:gd name="connsiteX3" fmla="*/ 114651 w 114693"/>
                  <a:gd name="connsiteY3" fmla="*/ 94131 h 94182"/>
                  <a:gd name="connsiteX4" fmla="*/ 27338 w 114693"/>
                  <a:gd name="connsiteY4" fmla="*/ 86193 h 94182"/>
                  <a:gd name="connsiteX5" fmla="*/ 8288 w 114693"/>
                  <a:gd name="connsiteY5" fmla="*/ 81431 h 94182"/>
                  <a:gd name="connsiteX6" fmla="*/ 59088 w 114693"/>
                  <a:gd name="connsiteY6" fmla="*/ 468 h 94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93" h="94182">
                    <a:moveTo>
                      <a:pt x="59088" y="468"/>
                    </a:moveTo>
                    <a:cubicBezTo>
                      <a:pt x="57765" y="-4824"/>
                      <a:pt x="3790" y="36187"/>
                      <a:pt x="351" y="49681"/>
                    </a:cubicBezTo>
                    <a:cubicBezTo>
                      <a:pt x="-3088" y="63175"/>
                      <a:pt x="19401" y="74023"/>
                      <a:pt x="38451" y="81431"/>
                    </a:cubicBezTo>
                    <a:cubicBezTo>
                      <a:pt x="57501" y="88839"/>
                      <a:pt x="116503" y="93337"/>
                      <a:pt x="114651" y="94131"/>
                    </a:cubicBezTo>
                    <a:cubicBezTo>
                      <a:pt x="112799" y="94925"/>
                      <a:pt x="27338" y="86193"/>
                      <a:pt x="27338" y="86193"/>
                    </a:cubicBezTo>
                    <a:cubicBezTo>
                      <a:pt x="9611" y="84076"/>
                      <a:pt x="3261" y="91750"/>
                      <a:pt x="8288" y="81431"/>
                    </a:cubicBezTo>
                    <a:cubicBezTo>
                      <a:pt x="13315" y="71112"/>
                      <a:pt x="60411" y="5760"/>
                      <a:pt x="59088" y="4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3" name="フリーフォーム: 図形 512">
                <a:extLst>
                  <a:ext uri="{FF2B5EF4-FFF2-40B4-BE49-F238E27FC236}">
                    <a16:creationId xmlns:a16="http://schemas.microsoft.com/office/drawing/2014/main" id="{4D6EF3A0-6722-4689-AC3F-C8AA7F787689}"/>
                  </a:ext>
                </a:extLst>
              </p:cNvPr>
              <p:cNvSpPr/>
              <p:nvPr/>
            </p:nvSpPr>
            <p:spPr>
              <a:xfrm>
                <a:off x="1118226" y="9512182"/>
                <a:ext cx="107348" cy="62247"/>
              </a:xfrm>
              <a:custGeom>
                <a:avLst/>
                <a:gdLst>
                  <a:gd name="connsiteX0" fmla="*/ 45412 w 107348"/>
                  <a:gd name="connsiteY0" fmla="*/ 118 h 62247"/>
                  <a:gd name="connsiteX1" fmla="*/ 7312 w 107348"/>
                  <a:gd name="connsiteY1" fmla="*/ 35043 h 62247"/>
                  <a:gd name="connsiteX2" fmla="*/ 107324 w 107348"/>
                  <a:gd name="connsiteY2" fmla="*/ 62031 h 62247"/>
                  <a:gd name="connsiteX3" fmla="*/ 16837 w 107348"/>
                  <a:gd name="connsiteY3" fmla="*/ 47743 h 62247"/>
                  <a:gd name="connsiteX4" fmla="*/ 2549 w 107348"/>
                  <a:gd name="connsiteY4" fmla="*/ 47743 h 62247"/>
                  <a:gd name="connsiteX5" fmla="*/ 45412 w 107348"/>
                  <a:gd name="connsiteY5" fmla="*/ 118 h 62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7348" h="62247">
                    <a:moveTo>
                      <a:pt x="45412" y="118"/>
                    </a:moveTo>
                    <a:cubicBezTo>
                      <a:pt x="46206" y="-1999"/>
                      <a:pt x="-3007" y="24724"/>
                      <a:pt x="7312" y="35043"/>
                    </a:cubicBezTo>
                    <a:cubicBezTo>
                      <a:pt x="17631" y="45362"/>
                      <a:pt x="105736" y="59914"/>
                      <a:pt x="107324" y="62031"/>
                    </a:cubicBezTo>
                    <a:cubicBezTo>
                      <a:pt x="108912" y="64148"/>
                      <a:pt x="34299" y="50124"/>
                      <a:pt x="16837" y="47743"/>
                    </a:cubicBezTo>
                    <a:cubicBezTo>
                      <a:pt x="-625" y="45362"/>
                      <a:pt x="-2743" y="51182"/>
                      <a:pt x="2549" y="47743"/>
                    </a:cubicBezTo>
                    <a:cubicBezTo>
                      <a:pt x="7841" y="44304"/>
                      <a:pt x="44618" y="2235"/>
                      <a:pt x="45412" y="1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4" name="フリーフォーム: 図形 513">
                <a:extLst>
                  <a:ext uri="{FF2B5EF4-FFF2-40B4-BE49-F238E27FC236}">
                    <a16:creationId xmlns:a16="http://schemas.microsoft.com/office/drawing/2014/main" id="{6B1BDB3D-837D-4BE9-8E97-FC15794A8DEF}"/>
                  </a:ext>
                </a:extLst>
              </p:cNvPr>
              <p:cNvSpPr/>
              <p:nvPr/>
            </p:nvSpPr>
            <p:spPr>
              <a:xfrm>
                <a:off x="983093" y="9714968"/>
                <a:ext cx="257002" cy="537322"/>
              </a:xfrm>
              <a:custGeom>
                <a:avLst/>
                <a:gdLst>
                  <a:gd name="connsiteX0" fmla="*/ 13857 w 257002"/>
                  <a:gd name="connsiteY0" fmla="*/ 8470 h 537322"/>
                  <a:gd name="connsiteX1" fmla="*/ 18620 w 257002"/>
                  <a:gd name="connsiteY1" fmla="*/ 105307 h 537322"/>
                  <a:gd name="connsiteX2" fmla="*/ 188482 w 257002"/>
                  <a:gd name="connsiteY2" fmla="*/ 475195 h 537322"/>
                  <a:gd name="connsiteX3" fmla="*/ 256745 w 257002"/>
                  <a:gd name="connsiteY3" fmla="*/ 537107 h 537322"/>
                  <a:gd name="connsiteX4" fmla="*/ 207532 w 257002"/>
                  <a:gd name="connsiteY4" fmla="*/ 486307 h 537322"/>
                  <a:gd name="connsiteX5" fmla="*/ 102757 w 257002"/>
                  <a:gd name="connsiteY5" fmla="*/ 278345 h 537322"/>
                  <a:gd name="connsiteX6" fmla="*/ 13857 w 257002"/>
                  <a:gd name="connsiteY6" fmla="*/ 8470 h 537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7002" h="537322">
                    <a:moveTo>
                      <a:pt x="13857" y="8470"/>
                    </a:moveTo>
                    <a:cubicBezTo>
                      <a:pt x="-166" y="-20369"/>
                      <a:pt x="-10484" y="27520"/>
                      <a:pt x="18620" y="105307"/>
                    </a:cubicBezTo>
                    <a:cubicBezTo>
                      <a:pt x="47724" y="183094"/>
                      <a:pt x="148795" y="403228"/>
                      <a:pt x="188482" y="475195"/>
                    </a:cubicBezTo>
                    <a:cubicBezTo>
                      <a:pt x="228169" y="547162"/>
                      <a:pt x="253570" y="535255"/>
                      <a:pt x="256745" y="537107"/>
                    </a:cubicBezTo>
                    <a:cubicBezTo>
                      <a:pt x="259920" y="538959"/>
                      <a:pt x="233197" y="529434"/>
                      <a:pt x="207532" y="486307"/>
                    </a:cubicBezTo>
                    <a:cubicBezTo>
                      <a:pt x="181867" y="443180"/>
                      <a:pt x="135036" y="358514"/>
                      <a:pt x="102757" y="278345"/>
                    </a:cubicBezTo>
                    <a:cubicBezTo>
                      <a:pt x="70478" y="198176"/>
                      <a:pt x="27880" y="37309"/>
                      <a:pt x="13857" y="847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5" name="フリーフォーム: 図形 514">
                <a:extLst>
                  <a:ext uri="{FF2B5EF4-FFF2-40B4-BE49-F238E27FC236}">
                    <a16:creationId xmlns:a16="http://schemas.microsoft.com/office/drawing/2014/main" id="{1D4F4AA1-7EF3-4C84-B4E2-892BC2D42924}"/>
                  </a:ext>
                </a:extLst>
              </p:cNvPr>
              <p:cNvSpPr/>
              <p:nvPr/>
            </p:nvSpPr>
            <p:spPr>
              <a:xfrm>
                <a:off x="971504" y="9735607"/>
                <a:ext cx="175294" cy="477649"/>
              </a:xfrm>
              <a:custGeom>
                <a:avLst/>
                <a:gdLst>
                  <a:gd name="connsiteX0" fmla="*/ 46 w 175294"/>
                  <a:gd name="connsiteY0" fmla="*/ 531 h 477649"/>
                  <a:gd name="connsiteX1" fmla="*/ 33384 w 175294"/>
                  <a:gd name="connsiteY1" fmla="*/ 171981 h 477649"/>
                  <a:gd name="connsiteX2" fmla="*/ 173084 w 175294"/>
                  <a:gd name="connsiteY2" fmla="*/ 472018 h 477649"/>
                  <a:gd name="connsiteX3" fmla="*/ 112759 w 175294"/>
                  <a:gd name="connsiteY3" fmla="*/ 349781 h 477649"/>
                  <a:gd name="connsiteX4" fmla="*/ 28621 w 175294"/>
                  <a:gd name="connsiteY4" fmla="*/ 125943 h 477649"/>
                  <a:gd name="connsiteX5" fmla="*/ 46 w 175294"/>
                  <a:gd name="connsiteY5" fmla="*/ 531 h 477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294" h="477649">
                    <a:moveTo>
                      <a:pt x="46" y="531"/>
                    </a:moveTo>
                    <a:cubicBezTo>
                      <a:pt x="840" y="8204"/>
                      <a:pt x="4544" y="93400"/>
                      <a:pt x="33384" y="171981"/>
                    </a:cubicBezTo>
                    <a:cubicBezTo>
                      <a:pt x="62224" y="250562"/>
                      <a:pt x="159855" y="442385"/>
                      <a:pt x="173084" y="472018"/>
                    </a:cubicBezTo>
                    <a:cubicBezTo>
                      <a:pt x="186313" y="501651"/>
                      <a:pt x="136836" y="407460"/>
                      <a:pt x="112759" y="349781"/>
                    </a:cubicBezTo>
                    <a:cubicBezTo>
                      <a:pt x="88682" y="292102"/>
                      <a:pt x="48729" y="182035"/>
                      <a:pt x="28621" y="125943"/>
                    </a:cubicBezTo>
                    <a:cubicBezTo>
                      <a:pt x="8513" y="69851"/>
                      <a:pt x="-748" y="-7142"/>
                      <a:pt x="46" y="5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6" name="フリーフォーム: 図形 515">
                <a:extLst>
                  <a:ext uri="{FF2B5EF4-FFF2-40B4-BE49-F238E27FC236}">
                    <a16:creationId xmlns:a16="http://schemas.microsoft.com/office/drawing/2014/main" id="{7B7C2BCE-7763-4901-85F8-E0AECACA14DB}"/>
                  </a:ext>
                </a:extLst>
              </p:cNvPr>
              <p:cNvSpPr/>
              <p:nvPr/>
            </p:nvSpPr>
            <p:spPr>
              <a:xfrm>
                <a:off x="1055305" y="9630966"/>
                <a:ext cx="170101" cy="118106"/>
              </a:xfrm>
              <a:custGeom>
                <a:avLst/>
                <a:gdLst>
                  <a:gd name="connsiteX0" fmla="*/ 383 w 170101"/>
                  <a:gd name="connsiteY0" fmla="*/ 117872 h 118106"/>
                  <a:gd name="connsiteX1" fmla="*/ 143258 w 170101"/>
                  <a:gd name="connsiteY1" fmla="*/ 87709 h 118106"/>
                  <a:gd name="connsiteX2" fmla="*/ 167070 w 170101"/>
                  <a:gd name="connsiteY2" fmla="*/ 43259 h 118106"/>
                  <a:gd name="connsiteX3" fmla="*/ 103570 w 170101"/>
                  <a:gd name="connsiteY3" fmla="*/ 397 h 118106"/>
                  <a:gd name="connsiteX4" fmla="*/ 54358 w 170101"/>
                  <a:gd name="connsiteY4" fmla="*/ 22622 h 118106"/>
                  <a:gd name="connsiteX5" fmla="*/ 143258 w 170101"/>
                  <a:gd name="connsiteY5" fmla="*/ 35322 h 118106"/>
                  <a:gd name="connsiteX6" fmla="*/ 148020 w 170101"/>
                  <a:gd name="connsiteY6" fmla="*/ 57547 h 118106"/>
                  <a:gd name="connsiteX7" fmla="*/ 101983 w 170101"/>
                  <a:gd name="connsiteY7" fmla="*/ 71834 h 118106"/>
                  <a:gd name="connsiteX8" fmla="*/ 383 w 170101"/>
                  <a:gd name="connsiteY8" fmla="*/ 117872 h 118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0101" h="118106">
                    <a:moveTo>
                      <a:pt x="383" y="117872"/>
                    </a:moveTo>
                    <a:cubicBezTo>
                      <a:pt x="7262" y="120518"/>
                      <a:pt x="115477" y="100144"/>
                      <a:pt x="143258" y="87709"/>
                    </a:cubicBezTo>
                    <a:cubicBezTo>
                      <a:pt x="171039" y="75274"/>
                      <a:pt x="173685" y="57811"/>
                      <a:pt x="167070" y="43259"/>
                    </a:cubicBezTo>
                    <a:cubicBezTo>
                      <a:pt x="160455" y="28707"/>
                      <a:pt x="122355" y="3836"/>
                      <a:pt x="103570" y="397"/>
                    </a:cubicBezTo>
                    <a:cubicBezTo>
                      <a:pt x="84785" y="-3042"/>
                      <a:pt x="47743" y="16801"/>
                      <a:pt x="54358" y="22622"/>
                    </a:cubicBezTo>
                    <a:cubicBezTo>
                      <a:pt x="60973" y="28443"/>
                      <a:pt x="127648" y="29501"/>
                      <a:pt x="143258" y="35322"/>
                    </a:cubicBezTo>
                    <a:cubicBezTo>
                      <a:pt x="158868" y="41143"/>
                      <a:pt x="154899" y="51462"/>
                      <a:pt x="148020" y="57547"/>
                    </a:cubicBezTo>
                    <a:cubicBezTo>
                      <a:pt x="141141" y="63632"/>
                      <a:pt x="122885" y="66013"/>
                      <a:pt x="101983" y="71834"/>
                    </a:cubicBezTo>
                    <a:cubicBezTo>
                      <a:pt x="81081" y="77655"/>
                      <a:pt x="-6496" y="115226"/>
                      <a:pt x="383" y="11787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7" name="フリーフォーム: 図形 516">
                <a:extLst>
                  <a:ext uri="{FF2B5EF4-FFF2-40B4-BE49-F238E27FC236}">
                    <a16:creationId xmlns:a16="http://schemas.microsoft.com/office/drawing/2014/main" id="{BA3ACC8B-BA33-49CE-BB6B-CE39D4FE7028}"/>
                  </a:ext>
                </a:extLst>
              </p:cNvPr>
              <p:cNvSpPr/>
              <p:nvPr/>
            </p:nvSpPr>
            <p:spPr>
              <a:xfrm>
                <a:off x="1090581" y="9726613"/>
                <a:ext cx="222238" cy="526347"/>
              </a:xfrm>
              <a:custGeom>
                <a:avLst/>
                <a:gdLst>
                  <a:gd name="connsiteX0" fmla="*/ 32 w 222238"/>
                  <a:gd name="connsiteY0" fmla="*/ 0 h 526347"/>
                  <a:gd name="connsiteX1" fmla="*/ 138144 w 222238"/>
                  <a:gd name="connsiteY1" fmla="*/ 338137 h 526347"/>
                  <a:gd name="connsiteX2" fmla="*/ 220694 w 222238"/>
                  <a:gd name="connsiteY2" fmla="*/ 523875 h 526347"/>
                  <a:gd name="connsiteX3" fmla="*/ 188944 w 222238"/>
                  <a:gd name="connsiteY3" fmla="*/ 438150 h 526347"/>
                  <a:gd name="connsiteX4" fmla="*/ 150844 w 222238"/>
                  <a:gd name="connsiteY4" fmla="*/ 341312 h 526347"/>
                  <a:gd name="connsiteX5" fmla="*/ 32 w 222238"/>
                  <a:gd name="connsiteY5" fmla="*/ 0 h 526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2238" h="526347">
                    <a:moveTo>
                      <a:pt x="32" y="0"/>
                    </a:moveTo>
                    <a:cubicBezTo>
                      <a:pt x="-2085" y="-529"/>
                      <a:pt x="101367" y="250825"/>
                      <a:pt x="138144" y="338137"/>
                    </a:cubicBezTo>
                    <a:cubicBezTo>
                      <a:pt x="174921" y="425450"/>
                      <a:pt x="212227" y="507206"/>
                      <a:pt x="220694" y="523875"/>
                    </a:cubicBezTo>
                    <a:cubicBezTo>
                      <a:pt x="229161" y="540544"/>
                      <a:pt x="200586" y="468577"/>
                      <a:pt x="188944" y="438150"/>
                    </a:cubicBezTo>
                    <a:cubicBezTo>
                      <a:pt x="177302" y="407723"/>
                      <a:pt x="182329" y="411162"/>
                      <a:pt x="150844" y="341312"/>
                    </a:cubicBezTo>
                    <a:cubicBezTo>
                      <a:pt x="119359" y="271462"/>
                      <a:pt x="2149" y="529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91" name="フリーフォーム: 図形 290">
              <a:extLst>
                <a:ext uri="{FF2B5EF4-FFF2-40B4-BE49-F238E27FC236}">
                  <a16:creationId xmlns:a16="http://schemas.microsoft.com/office/drawing/2014/main" id="{2EDF0671-F5C9-4C8A-BFA5-8F189E5CF999}"/>
                </a:ext>
              </a:extLst>
            </p:cNvPr>
            <p:cNvSpPr/>
            <p:nvPr/>
          </p:nvSpPr>
          <p:spPr>
            <a:xfrm>
              <a:off x="8937050" y="6100227"/>
              <a:ext cx="85606" cy="133927"/>
            </a:xfrm>
            <a:custGeom>
              <a:avLst/>
              <a:gdLst>
                <a:gd name="connsiteX0" fmla="*/ 81538 w 85606"/>
                <a:gd name="connsiteY0" fmla="*/ 133886 h 133927"/>
                <a:gd name="connsiteX1" fmla="*/ 83125 w 85606"/>
                <a:gd name="connsiteY1" fmla="*/ 56098 h 133927"/>
                <a:gd name="connsiteX2" fmla="*/ 65663 w 85606"/>
                <a:gd name="connsiteY2" fmla="*/ 16411 h 133927"/>
                <a:gd name="connsiteX3" fmla="*/ 41850 w 85606"/>
                <a:gd name="connsiteY3" fmla="*/ 2123 h 133927"/>
                <a:gd name="connsiteX4" fmla="*/ 575 w 85606"/>
                <a:gd name="connsiteY4" fmla="*/ 59273 h 133927"/>
                <a:gd name="connsiteX5" fmla="*/ 19625 w 85606"/>
                <a:gd name="connsiteY5" fmla="*/ 41811 h 133927"/>
                <a:gd name="connsiteX6" fmla="*/ 46613 w 85606"/>
                <a:gd name="connsiteY6" fmla="*/ 44986 h 133927"/>
                <a:gd name="connsiteX7" fmla="*/ 81538 w 85606"/>
                <a:gd name="connsiteY7" fmla="*/ 133886 h 133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06" h="133927">
                  <a:moveTo>
                    <a:pt x="81538" y="133886"/>
                  </a:moveTo>
                  <a:cubicBezTo>
                    <a:pt x="87623" y="135738"/>
                    <a:pt x="85771" y="75677"/>
                    <a:pt x="83125" y="56098"/>
                  </a:cubicBezTo>
                  <a:cubicBezTo>
                    <a:pt x="80479" y="36519"/>
                    <a:pt x="72542" y="25407"/>
                    <a:pt x="65663" y="16411"/>
                  </a:cubicBezTo>
                  <a:cubicBezTo>
                    <a:pt x="58784" y="7415"/>
                    <a:pt x="52698" y="-5021"/>
                    <a:pt x="41850" y="2123"/>
                  </a:cubicBezTo>
                  <a:cubicBezTo>
                    <a:pt x="31002" y="9267"/>
                    <a:pt x="4279" y="52658"/>
                    <a:pt x="575" y="59273"/>
                  </a:cubicBezTo>
                  <a:cubicBezTo>
                    <a:pt x="-3129" y="65888"/>
                    <a:pt x="11952" y="44192"/>
                    <a:pt x="19625" y="41811"/>
                  </a:cubicBezTo>
                  <a:cubicBezTo>
                    <a:pt x="27298" y="39430"/>
                    <a:pt x="36823" y="31492"/>
                    <a:pt x="46613" y="44986"/>
                  </a:cubicBezTo>
                  <a:cubicBezTo>
                    <a:pt x="56403" y="58480"/>
                    <a:pt x="75453" y="132034"/>
                    <a:pt x="81538" y="133886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2" name="フリーフォーム: 図形 291">
              <a:extLst>
                <a:ext uri="{FF2B5EF4-FFF2-40B4-BE49-F238E27FC236}">
                  <a16:creationId xmlns:a16="http://schemas.microsoft.com/office/drawing/2014/main" id="{1FCCE5AC-0F0E-43DC-8A1D-08510092FDDB}"/>
                </a:ext>
              </a:extLst>
            </p:cNvPr>
            <p:cNvSpPr/>
            <p:nvPr/>
          </p:nvSpPr>
          <p:spPr>
            <a:xfrm>
              <a:off x="8729622" y="6135159"/>
              <a:ext cx="76872" cy="126217"/>
            </a:xfrm>
            <a:custGeom>
              <a:avLst/>
              <a:gdLst>
                <a:gd name="connsiteX0" fmla="*/ 76241 w 76872"/>
                <a:gd name="connsiteY0" fmla="*/ 125941 h 126217"/>
                <a:gd name="connsiteX1" fmla="*/ 60366 w 76872"/>
                <a:gd name="connsiteY1" fmla="*/ 8466 h 126217"/>
                <a:gd name="connsiteX2" fmla="*/ 28616 w 76872"/>
                <a:gd name="connsiteY2" fmla="*/ 14816 h 126217"/>
                <a:gd name="connsiteX3" fmla="*/ 41 w 76872"/>
                <a:gd name="connsiteY3" fmla="*/ 59266 h 126217"/>
                <a:gd name="connsiteX4" fmla="*/ 34966 w 76872"/>
                <a:gd name="connsiteY4" fmla="*/ 87841 h 126217"/>
                <a:gd name="connsiteX5" fmla="*/ 30203 w 76872"/>
                <a:gd name="connsiteY5" fmla="*/ 52916 h 126217"/>
                <a:gd name="connsiteX6" fmla="*/ 39728 w 76872"/>
                <a:gd name="connsiteY6" fmla="*/ 41804 h 126217"/>
                <a:gd name="connsiteX7" fmla="*/ 76241 w 76872"/>
                <a:gd name="connsiteY7" fmla="*/ 125941 h 12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872" h="126217">
                  <a:moveTo>
                    <a:pt x="76241" y="125941"/>
                  </a:moveTo>
                  <a:cubicBezTo>
                    <a:pt x="79681" y="120385"/>
                    <a:pt x="68303" y="26987"/>
                    <a:pt x="60366" y="8466"/>
                  </a:cubicBezTo>
                  <a:cubicBezTo>
                    <a:pt x="52429" y="-10055"/>
                    <a:pt x="38670" y="6349"/>
                    <a:pt x="28616" y="14816"/>
                  </a:cubicBezTo>
                  <a:cubicBezTo>
                    <a:pt x="18562" y="23283"/>
                    <a:pt x="-1017" y="47095"/>
                    <a:pt x="41" y="59266"/>
                  </a:cubicBezTo>
                  <a:cubicBezTo>
                    <a:pt x="1099" y="71437"/>
                    <a:pt x="29939" y="88899"/>
                    <a:pt x="34966" y="87841"/>
                  </a:cubicBezTo>
                  <a:cubicBezTo>
                    <a:pt x="39993" y="86783"/>
                    <a:pt x="29409" y="60589"/>
                    <a:pt x="30203" y="52916"/>
                  </a:cubicBezTo>
                  <a:cubicBezTo>
                    <a:pt x="30997" y="45243"/>
                    <a:pt x="35495" y="32014"/>
                    <a:pt x="39728" y="41804"/>
                  </a:cubicBezTo>
                  <a:cubicBezTo>
                    <a:pt x="43961" y="51594"/>
                    <a:pt x="72801" y="131497"/>
                    <a:pt x="76241" y="125941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3" name="フリーフォーム: 図形 292">
              <a:extLst>
                <a:ext uri="{FF2B5EF4-FFF2-40B4-BE49-F238E27FC236}">
                  <a16:creationId xmlns:a16="http://schemas.microsoft.com/office/drawing/2014/main" id="{D3BE74E6-005C-46E7-9792-C196104B6B90}"/>
                </a:ext>
              </a:extLst>
            </p:cNvPr>
            <p:cNvSpPr/>
            <p:nvPr/>
          </p:nvSpPr>
          <p:spPr>
            <a:xfrm>
              <a:off x="8541614" y="6187114"/>
              <a:ext cx="67104" cy="120127"/>
            </a:xfrm>
            <a:custGeom>
              <a:avLst/>
              <a:gdLst>
                <a:gd name="connsiteX0" fmla="*/ 29299 w 67104"/>
                <a:gd name="connsiteY0" fmla="*/ 120024 h 120127"/>
                <a:gd name="connsiteX1" fmla="*/ 724 w 67104"/>
                <a:gd name="connsiteY1" fmla="*/ 4136 h 120127"/>
                <a:gd name="connsiteX2" fmla="*/ 62636 w 67104"/>
                <a:gd name="connsiteY2" fmla="*/ 27949 h 120127"/>
                <a:gd name="connsiteX3" fmla="*/ 59461 w 67104"/>
                <a:gd name="connsiteY3" fmla="*/ 48586 h 120127"/>
                <a:gd name="connsiteX4" fmla="*/ 37236 w 67104"/>
                <a:gd name="connsiteY4" fmla="*/ 15249 h 120127"/>
                <a:gd name="connsiteX5" fmla="*/ 37236 w 67104"/>
                <a:gd name="connsiteY5" fmla="*/ 24774 h 120127"/>
                <a:gd name="connsiteX6" fmla="*/ 29299 w 67104"/>
                <a:gd name="connsiteY6" fmla="*/ 120024 h 12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104" h="120127">
                  <a:moveTo>
                    <a:pt x="29299" y="120024"/>
                  </a:moveTo>
                  <a:cubicBezTo>
                    <a:pt x="23214" y="116584"/>
                    <a:pt x="-4832" y="19482"/>
                    <a:pt x="724" y="4136"/>
                  </a:cubicBezTo>
                  <a:cubicBezTo>
                    <a:pt x="6280" y="-11210"/>
                    <a:pt x="52847" y="20541"/>
                    <a:pt x="62636" y="27949"/>
                  </a:cubicBezTo>
                  <a:cubicBezTo>
                    <a:pt x="72425" y="35357"/>
                    <a:pt x="63694" y="50703"/>
                    <a:pt x="59461" y="48586"/>
                  </a:cubicBezTo>
                  <a:cubicBezTo>
                    <a:pt x="55228" y="46469"/>
                    <a:pt x="40940" y="19218"/>
                    <a:pt x="37236" y="15249"/>
                  </a:cubicBezTo>
                  <a:cubicBezTo>
                    <a:pt x="33532" y="11280"/>
                    <a:pt x="37236" y="24774"/>
                    <a:pt x="37236" y="24774"/>
                  </a:cubicBezTo>
                  <a:cubicBezTo>
                    <a:pt x="36972" y="40384"/>
                    <a:pt x="35384" y="123464"/>
                    <a:pt x="29299" y="120024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4" name="フリーフォーム: 図形 293">
              <a:extLst>
                <a:ext uri="{FF2B5EF4-FFF2-40B4-BE49-F238E27FC236}">
                  <a16:creationId xmlns:a16="http://schemas.microsoft.com/office/drawing/2014/main" id="{C0BC5AFF-2D8B-4919-83C7-5B0FEA86A88F}"/>
                </a:ext>
              </a:extLst>
            </p:cNvPr>
            <p:cNvSpPr/>
            <p:nvPr/>
          </p:nvSpPr>
          <p:spPr>
            <a:xfrm>
              <a:off x="8260445" y="6217273"/>
              <a:ext cx="170743" cy="141453"/>
            </a:xfrm>
            <a:custGeom>
              <a:avLst/>
              <a:gdLst>
                <a:gd name="connsiteX0" fmla="*/ 94568 w 170743"/>
                <a:gd name="connsiteY0" fmla="*/ 139077 h 141453"/>
                <a:gd name="connsiteX1" fmla="*/ 131080 w 170743"/>
                <a:gd name="connsiteY1" fmla="*/ 99390 h 141453"/>
                <a:gd name="connsiteX2" fmla="*/ 167593 w 170743"/>
                <a:gd name="connsiteY2" fmla="*/ 54940 h 141453"/>
                <a:gd name="connsiteX3" fmla="*/ 159655 w 170743"/>
                <a:gd name="connsiteY3" fmla="*/ 7315 h 141453"/>
                <a:gd name="connsiteX4" fmla="*/ 86630 w 170743"/>
                <a:gd name="connsiteY4" fmla="*/ 2552 h 141453"/>
                <a:gd name="connsiteX5" fmla="*/ 4080 w 170743"/>
                <a:gd name="connsiteY5" fmla="*/ 31127 h 141453"/>
                <a:gd name="connsiteX6" fmla="*/ 16780 w 170743"/>
                <a:gd name="connsiteY6" fmla="*/ 54940 h 141453"/>
                <a:gd name="connsiteX7" fmla="*/ 53293 w 170743"/>
                <a:gd name="connsiteY7" fmla="*/ 26365 h 141453"/>
                <a:gd name="connsiteX8" fmla="*/ 169180 w 170743"/>
                <a:gd name="connsiteY8" fmla="*/ 26365 h 141453"/>
                <a:gd name="connsiteX9" fmla="*/ 94568 w 170743"/>
                <a:gd name="connsiteY9" fmla="*/ 139077 h 14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0743" h="141453">
                  <a:moveTo>
                    <a:pt x="94568" y="139077"/>
                  </a:moveTo>
                  <a:cubicBezTo>
                    <a:pt x="88218" y="151248"/>
                    <a:pt x="118909" y="113413"/>
                    <a:pt x="131080" y="99390"/>
                  </a:cubicBezTo>
                  <a:cubicBezTo>
                    <a:pt x="143251" y="85367"/>
                    <a:pt x="162830" y="70286"/>
                    <a:pt x="167593" y="54940"/>
                  </a:cubicBezTo>
                  <a:cubicBezTo>
                    <a:pt x="172356" y="39594"/>
                    <a:pt x="173149" y="16046"/>
                    <a:pt x="159655" y="7315"/>
                  </a:cubicBezTo>
                  <a:cubicBezTo>
                    <a:pt x="146161" y="-1416"/>
                    <a:pt x="112559" y="-1417"/>
                    <a:pt x="86630" y="2552"/>
                  </a:cubicBezTo>
                  <a:cubicBezTo>
                    <a:pt x="60701" y="6521"/>
                    <a:pt x="15722" y="22396"/>
                    <a:pt x="4080" y="31127"/>
                  </a:cubicBezTo>
                  <a:cubicBezTo>
                    <a:pt x="-7562" y="39858"/>
                    <a:pt x="8578" y="55734"/>
                    <a:pt x="16780" y="54940"/>
                  </a:cubicBezTo>
                  <a:cubicBezTo>
                    <a:pt x="24982" y="54146"/>
                    <a:pt x="27893" y="31127"/>
                    <a:pt x="53293" y="26365"/>
                  </a:cubicBezTo>
                  <a:cubicBezTo>
                    <a:pt x="78693" y="21603"/>
                    <a:pt x="160978" y="14459"/>
                    <a:pt x="169180" y="26365"/>
                  </a:cubicBezTo>
                  <a:cubicBezTo>
                    <a:pt x="177382" y="38271"/>
                    <a:pt x="100918" y="126906"/>
                    <a:pt x="94568" y="139077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5" name="フリーフォーム: 図形 294">
              <a:extLst>
                <a:ext uri="{FF2B5EF4-FFF2-40B4-BE49-F238E27FC236}">
                  <a16:creationId xmlns:a16="http://schemas.microsoft.com/office/drawing/2014/main" id="{CC29CC0D-A25A-4963-8D3E-FDD6F1BD8099}"/>
                </a:ext>
              </a:extLst>
            </p:cNvPr>
            <p:cNvSpPr/>
            <p:nvPr/>
          </p:nvSpPr>
          <p:spPr>
            <a:xfrm>
              <a:off x="8117997" y="6259290"/>
              <a:ext cx="74062" cy="135445"/>
            </a:xfrm>
            <a:custGeom>
              <a:avLst/>
              <a:gdLst>
                <a:gd name="connsiteX0" fmla="*/ 478 w 74062"/>
                <a:gd name="connsiteY0" fmla="*/ 223 h 135445"/>
                <a:gd name="connsiteX1" fmla="*/ 40166 w 74062"/>
                <a:gd name="connsiteY1" fmla="*/ 104998 h 135445"/>
                <a:gd name="connsiteX2" fmla="*/ 29053 w 74062"/>
                <a:gd name="connsiteY2" fmla="*/ 135160 h 135445"/>
                <a:gd name="connsiteX3" fmla="*/ 57628 w 74062"/>
                <a:gd name="connsiteY3" fmla="*/ 117698 h 135445"/>
                <a:gd name="connsiteX4" fmla="*/ 71916 w 74062"/>
                <a:gd name="connsiteY4" fmla="*/ 78010 h 135445"/>
                <a:gd name="connsiteX5" fmla="*/ 478 w 74062"/>
                <a:gd name="connsiteY5" fmla="*/ 223 h 135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062" h="135445">
                  <a:moveTo>
                    <a:pt x="478" y="223"/>
                  </a:moveTo>
                  <a:cubicBezTo>
                    <a:pt x="-4814" y="4721"/>
                    <a:pt x="35404" y="82509"/>
                    <a:pt x="40166" y="104998"/>
                  </a:cubicBezTo>
                  <a:cubicBezTo>
                    <a:pt x="44928" y="127487"/>
                    <a:pt x="26143" y="133043"/>
                    <a:pt x="29053" y="135160"/>
                  </a:cubicBezTo>
                  <a:cubicBezTo>
                    <a:pt x="31963" y="137277"/>
                    <a:pt x="50484" y="127223"/>
                    <a:pt x="57628" y="117698"/>
                  </a:cubicBezTo>
                  <a:cubicBezTo>
                    <a:pt x="64772" y="108173"/>
                    <a:pt x="79589" y="95473"/>
                    <a:pt x="71916" y="78010"/>
                  </a:cubicBezTo>
                  <a:cubicBezTo>
                    <a:pt x="64243" y="60547"/>
                    <a:pt x="5770" y="-4275"/>
                    <a:pt x="478" y="223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6" name="フリーフォーム: 図形 295">
              <a:extLst>
                <a:ext uri="{FF2B5EF4-FFF2-40B4-BE49-F238E27FC236}">
                  <a16:creationId xmlns:a16="http://schemas.microsoft.com/office/drawing/2014/main" id="{E0C75A40-3CCB-4163-91C9-0CC77ED99947}"/>
                </a:ext>
              </a:extLst>
            </p:cNvPr>
            <p:cNvSpPr/>
            <p:nvPr/>
          </p:nvSpPr>
          <p:spPr>
            <a:xfrm>
              <a:off x="7886623" y="6298800"/>
              <a:ext cx="135261" cy="136954"/>
            </a:xfrm>
            <a:custGeom>
              <a:avLst/>
              <a:gdLst>
                <a:gd name="connsiteX0" fmla="*/ 77 w 135261"/>
                <a:gd name="connsiteY0" fmla="*/ 400 h 136954"/>
                <a:gd name="connsiteX1" fmla="*/ 109615 w 135261"/>
                <a:gd name="connsiteY1" fmla="*/ 25800 h 136954"/>
                <a:gd name="connsiteX2" fmla="*/ 104852 w 135261"/>
                <a:gd name="connsiteY2" fmla="*/ 55963 h 136954"/>
                <a:gd name="connsiteX3" fmla="*/ 61990 w 135261"/>
                <a:gd name="connsiteY3" fmla="*/ 97238 h 136954"/>
                <a:gd name="connsiteX4" fmla="*/ 41352 w 135261"/>
                <a:gd name="connsiteY4" fmla="*/ 136925 h 136954"/>
                <a:gd name="connsiteX5" fmla="*/ 104852 w 135261"/>
                <a:gd name="connsiteY5" fmla="*/ 90888 h 136954"/>
                <a:gd name="connsiteX6" fmla="*/ 128665 w 135261"/>
                <a:gd name="connsiteY6" fmla="*/ 46438 h 136954"/>
                <a:gd name="connsiteX7" fmla="*/ 77 w 135261"/>
                <a:gd name="connsiteY7" fmla="*/ 400 h 136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5261" h="136954">
                  <a:moveTo>
                    <a:pt x="77" y="400"/>
                  </a:moveTo>
                  <a:cubicBezTo>
                    <a:pt x="-3098" y="-3040"/>
                    <a:pt x="92153" y="16540"/>
                    <a:pt x="109615" y="25800"/>
                  </a:cubicBezTo>
                  <a:cubicBezTo>
                    <a:pt x="127078" y="35061"/>
                    <a:pt x="112789" y="44057"/>
                    <a:pt x="104852" y="55963"/>
                  </a:cubicBezTo>
                  <a:cubicBezTo>
                    <a:pt x="96915" y="67869"/>
                    <a:pt x="72573" y="83744"/>
                    <a:pt x="61990" y="97238"/>
                  </a:cubicBezTo>
                  <a:cubicBezTo>
                    <a:pt x="51407" y="110732"/>
                    <a:pt x="34208" y="137983"/>
                    <a:pt x="41352" y="136925"/>
                  </a:cubicBezTo>
                  <a:cubicBezTo>
                    <a:pt x="48496" y="135867"/>
                    <a:pt x="90300" y="105969"/>
                    <a:pt x="104852" y="90888"/>
                  </a:cubicBezTo>
                  <a:cubicBezTo>
                    <a:pt x="119404" y="75807"/>
                    <a:pt x="148244" y="61255"/>
                    <a:pt x="128665" y="46438"/>
                  </a:cubicBezTo>
                  <a:cubicBezTo>
                    <a:pt x="109086" y="31621"/>
                    <a:pt x="3252" y="3840"/>
                    <a:pt x="77" y="400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7" name="フリーフォーム: 図形 296">
              <a:extLst>
                <a:ext uri="{FF2B5EF4-FFF2-40B4-BE49-F238E27FC236}">
                  <a16:creationId xmlns:a16="http://schemas.microsoft.com/office/drawing/2014/main" id="{62426BE1-88C8-4E30-93DD-6DAF77F572C0}"/>
                </a:ext>
              </a:extLst>
            </p:cNvPr>
            <p:cNvSpPr/>
            <p:nvPr/>
          </p:nvSpPr>
          <p:spPr>
            <a:xfrm>
              <a:off x="7894636" y="6317900"/>
              <a:ext cx="87642" cy="86362"/>
            </a:xfrm>
            <a:custGeom>
              <a:avLst/>
              <a:gdLst>
                <a:gd name="connsiteX0" fmla="*/ 2 w 87642"/>
                <a:gd name="connsiteY0" fmla="*/ 350 h 86362"/>
                <a:gd name="connsiteX1" fmla="*/ 84139 w 87642"/>
                <a:gd name="connsiteY1" fmla="*/ 30513 h 86362"/>
                <a:gd name="connsiteX2" fmla="*/ 31752 w 87642"/>
                <a:gd name="connsiteY2" fmla="*/ 86075 h 86362"/>
                <a:gd name="connsiteX3" fmla="*/ 87314 w 87642"/>
                <a:gd name="connsiteY3" fmla="*/ 49563 h 86362"/>
                <a:gd name="connsiteX4" fmla="*/ 2 w 87642"/>
                <a:gd name="connsiteY4" fmla="*/ 350 h 86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642" h="86362">
                  <a:moveTo>
                    <a:pt x="2" y="350"/>
                  </a:moveTo>
                  <a:cubicBezTo>
                    <a:pt x="-527" y="-2825"/>
                    <a:pt x="78847" y="16226"/>
                    <a:pt x="84139" y="30513"/>
                  </a:cubicBezTo>
                  <a:cubicBezTo>
                    <a:pt x="89431" y="44800"/>
                    <a:pt x="31223" y="82900"/>
                    <a:pt x="31752" y="86075"/>
                  </a:cubicBezTo>
                  <a:cubicBezTo>
                    <a:pt x="32281" y="89250"/>
                    <a:pt x="92606" y="65438"/>
                    <a:pt x="87314" y="49563"/>
                  </a:cubicBezTo>
                  <a:cubicBezTo>
                    <a:pt x="82022" y="33688"/>
                    <a:pt x="531" y="3525"/>
                    <a:pt x="2" y="350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8" name="フリーフォーム: 図形 297">
              <a:extLst>
                <a:ext uri="{FF2B5EF4-FFF2-40B4-BE49-F238E27FC236}">
                  <a16:creationId xmlns:a16="http://schemas.microsoft.com/office/drawing/2014/main" id="{6EBECF26-8013-434F-AAA0-F6FDF3959E07}"/>
                </a:ext>
              </a:extLst>
            </p:cNvPr>
            <p:cNvSpPr/>
            <p:nvPr/>
          </p:nvSpPr>
          <p:spPr>
            <a:xfrm>
              <a:off x="8906340" y="6303479"/>
              <a:ext cx="201313" cy="119142"/>
            </a:xfrm>
            <a:custGeom>
              <a:avLst/>
              <a:gdLst>
                <a:gd name="connsiteX0" fmla="*/ 50335 w 201313"/>
                <a:gd name="connsiteY0" fmla="*/ 484 h 119142"/>
                <a:gd name="connsiteX1" fmla="*/ 185273 w 201313"/>
                <a:gd name="connsiteY1" fmla="*/ 36996 h 119142"/>
                <a:gd name="connsiteX2" fmla="*/ 1123 w 201313"/>
                <a:gd name="connsiteY2" fmla="*/ 116371 h 119142"/>
                <a:gd name="connsiteX3" fmla="*/ 112248 w 201313"/>
                <a:gd name="connsiteY3" fmla="*/ 97321 h 119142"/>
                <a:gd name="connsiteX4" fmla="*/ 201148 w 201313"/>
                <a:gd name="connsiteY4" fmla="*/ 60809 h 119142"/>
                <a:gd name="connsiteX5" fmla="*/ 50335 w 201313"/>
                <a:gd name="connsiteY5" fmla="*/ 484 h 119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313" h="119142">
                  <a:moveTo>
                    <a:pt x="50335" y="484"/>
                  </a:moveTo>
                  <a:cubicBezTo>
                    <a:pt x="47689" y="-3485"/>
                    <a:pt x="193475" y="17682"/>
                    <a:pt x="185273" y="36996"/>
                  </a:cubicBezTo>
                  <a:cubicBezTo>
                    <a:pt x="177071" y="56310"/>
                    <a:pt x="13294" y="106317"/>
                    <a:pt x="1123" y="116371"/>
                  </a:cubicBezTo>
                  <a:cubicBezTo>
                    <a:pt x="-11048" y="126425"/>
                    <a:pt x="78911" y="106581"/>
                    <a:pt x="112248" y="97321"/>
                  </a:cubicBezTo>
                  <a:cubicBezTo>
                    <a:pt x="145586" y="88061"/>
                    <a:pt x="204852" y="75361"/>
                    <a:pt x="201148" y="60809"/>
                  </a:cubicBezTo>
                  <a:cubicBezTo>
                    <a:pt x="197444" y="46257"/>
                    <a:pt x="52981" y="4453"/>
                    <a:pt x="50335" y="484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9" name="フリーフォーム: 図形 298">
              <a:extLst>
                <a:ext uri="{FF2B5EF4-FFF2-40B4-BE49-F238E27FC236}">
                  <a16:creationId xmlns:a16="http://schemas.microsoft.com/office/drawing/2014/main" id="{11666DFD-30C6-4EB1-B072-D232602EBB05}"/>
                </a:ext>
              </a:extLst>
            </p:cNvPr>
            <p:cNvSpPr/>
            <p:nvPr/>
          </p:nvSpPr>
          <p:spPr>
            <a:xfrm>
              <a:off x="8707394" y="6369166"/>
              <a:ext cx="140641" cy="72367"/>
            </a:xfrm>
            <a:custGeom>
              <a:avLst/>
              <a:gdLst>
                <a:gd name="connsiteX0" fmla="*/ 44 w 140641"/>
                <a:gd name="connsiteY0" fmla="*/ 6234 h 72367"/>
                <a:gd name="connsiteX1" fmla="*/ 101644 w 140641"/>
                <a:gd name="connsiteY1" fmla="*/ 4647 h 72367"/>
                <a:gd name="connsiteX2" fmla="*/ 58781 w 140641"/>
                <a:gd name="connsiteY2" fmla="*/ 66559 h 72367"/>
                <a:gd name="connsiteX3" fmla="*/ 50844 w 140641"/>
                <a:gd name="connsiteY3" fmla="*/ 69734 h 72367"/>
                <a:gd name="connsiteX4" fmla="*/ 136569 w 140641"/>
                <a:gd name="connsiteY4" fmla="*/ 41159 h 72367"/>
                <a:gd name="connsiteX5" fmla="*/ 115931 w 140641"/>
                <a:gd name="connsiteY5" fmla="*/ 20522 h 72367"/>
                <a:gd name="connsiteX6" fmla="*/ 44 w 140641"/>
                <a:gd name="connsiteY6" fmla="*/ 6234 h 7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641" h="72367">
                  <a:moveTo>
                    <a:pt x="44" y="6234"/>
                  </a:moveTo>
                  <a:cubicBezTo>
                    <a:pt x="-2337" y="3588"/>
                    <a:pt x="91855" y="-5407"/>
                    <a:pt x="101644" y="4647"/>
                  </a:cubicBezTo>
                  <a:cubicBezTo>
                    <a:pt x="111434" y="14701"/>
                    <a:pt x="67248" y="55711"/>
                    <a:pt x="58781" y="66559"/>
                  </a:cubicBezTo>
                  <a:cubicBezTo>
                    <a:pt x="50314" y="77407"/>
                    <a:pt x="50844" y="69734"/>
                    <a:pt x="50844" y="69734"/>
                  </a:cubicBezTo>
                  <a:cubicBezTo>
                    <a:pt x="63809" y="65501"/>
                    <a:pt x="125721" y="49361"/>
                    <a:pt x="136569" y="41159"/>
                  </a:cubicBezTo>
                  <a:cubicBezTo>
                    <a:pt x="147417" y="32957"/>
                    <a:pt x="135246" y="28195"/>
                    <a:pt x="115931" y="20522"/>
                  </a:cubicBezTo>
                  <a:cubicBezTo>
                    <a:pt x="96616" y="12849"/>
                    <a:pt x="2425" y="8880"/>
                    <a:pt x="44" y="6234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0" name="フリーフォーム: 図形 299">
              <a:extLst>
                <a:ext uri="{FF2B5EF4-FFF2-40B4-BE49-F238E27FC236}">
                  <a16:creationId xmlns:a16="http://schemas.microsoft.com/office/drawing/2014/main" id="{B7D9AE21-ADDC-4A46-BDB4-86C5B46DCE32}"/>
                </a:ext>
              </a:extLst>
            </p:cNvPr>
            <p:cNvSpPr/>
            <p:nvPr/>
          </p:nvSpPr>
          <p:spPr>
            <a:xfrm>
              <a:off x="8491524" y="6389713"/>
              <a:ext cx="125909" cy="116049"/>
            </a:xfrm>
            <a:custGeom>
              <a:avLst/>
              <a:gdLst>
                <a:gd name="connsiteX0" fmla="*/ 49226 w 125909"/>
                <a:gd name="connsiteY0" fmla="*/ 6325 h 116049"/>
                <a:gd name="connsiteX1" fmla="*/ 125426 w 125909"/>
                <a:gd name="connsiteY1" fmla="*/ 7912 h 116049"/>
                <a:gd name="connsiteX2" fmla="*/ 77801 w 125909"/>
                <a:gd name="connsiteY2" fmla="*/ 96812 h 116049"/>
                <a:gd name="connsiteX3" fmla="*/ 14 w 125909"/>
                <a:gd name="connsiteY3" fmla="*/ 114275 h 116049"/>
                <a:gd name="connsiteX4" fmla="*/ 84151 w 125909"/>
                <a:gd name="connsiteY4" fmla="*/ 68237 h 116049"/>
                <a:gd name="connsiteX5" fmla="*/ 114314 w 125909"/>
                <a:gd name="connsiteY5" fmla="*/ 25375 h 116049"/>
                <a:gd name="connsiteX6" fmla="*/ 49226 w 125909"/>
                <a:gd name="connsiteY6" fmla="*/ 6325 h 116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909" h="116049">
                  <a:moveTo>
                    <a:pt x="49226" y="6325"/>
                  </a:moveTo>
                  <a:cubicBezTo>
                    <a:pt x="51078" y="3415"/>
                    <a:pt x="120664" y="-7169"/>
                    <a:pt x="125426" y="7912"/>
                  </a:cubicBezTo>
                  <a:cubicBezTo>
                    <a:pt x="130188" y="22993"/>
                    <a:pt x="98703" y="79085"/>
                    <a:pt x="77801" y="96812"/>
                  </a:cubicBezTo>
                  <a:cubicBezTo>
                    <a:pt x="56899" y="114539"/>
                    <a:pt x="-1044" y="119037"/>
                    <a:pt x="14" y="114275"/>
                  </a:cubicBezTo>
                  <a:cubicBezTo>
                    <a:pt x="1072" y="109513"/>
                    <a:pt x="65101" y="83054"/>
                    <a:pt x="84151" y="68237"/>
                  </a:cubicBezTo>
                  <a:cubicBezTo>
                    <a:pt x="103201" y="53420"/>
                    <a:pt x="119076" y="35164"/>
                    <a:pt x="114314" y="25375"/>
                  </a:cubicBezTo>
                  <a:cubicBezTo>
                    <a:pt x="109552" y="15586"/>
                    <a:pt x="47374" y="9235"/>
                    <a:pt x="49226" y="6325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1" name="フリーフォーム: 図形 300">
              <a:extLst>
                <a:ext uri="{FF2B5EF4-FFF2-40B4-BE49-F238E27FC236}">
                  <a16:creationId xmlns:a16="http://schemas.microsoft.com/office/drawing/2014/main" id="{F44A39CE-63DD-454C-90E2-A1B8E5DD80F8}"/>
                </a:ext>
              </a:extLst>
            </p:cNvPr>
            <p:cNvSpPr/>
            <p:nvPr/>
          </p:nvSpPr>
          <p:spPr>
            <a:xfrm>
              <a:off x="8262431" y="6441930"/>
              <a:ext cx="163814" cy="98872"/>
            </a:xfrm>
            <a:custGeom>
              <a:avLst/>
              <a:gdLst>
                <a:gd name="connsiteX0" fmla="*/ 507 w 163814"/>
                <a:gd name="connsiteY0" fmla="*/ 22370 h 98872"/>
                <a:gd name="connsiteX1" fmla="*/ 108457 w 163814"/>
                <a:gd name="connsiteY1" fmla="*/ 145 h 98872"/>
                <a:gd name="connsiteX2" fmla="*/ 135444 w 163814"/>
                <a:gd name="connsiteY2" fmla="*/ 35070 h 98872"/>
                <a:gd name="connsiteX3" fmla="*/ 35432 w 163814"/>
                <a:gd name="connsiteY3" fmla="*/ 98570 h 98872"/>
                <a:gd name="connsiteX4" fmla="*/ 124332 w 163814"/>
                <a:gd name="connsiteY4" fmla="*/ 57295 h 98872"/>
                <a:gd name="connsiteX5" fmla="*/ 157669 w 163814"/>
                <a:gd name="connsiteY5" fmla="*/ 16020 h 98872"/>
                <a:gd name="connsiteX6" fmla="*/ 507 w 163814"/>
                <a:gd name="connsiteY6" fmla="*/ 22370 h 98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814" h="98872">
                  <a:moveTo>
                    <a:pt x="507" y="22370"/>
                  </a:moveTo>
                  <a:cubicBezTo>
                    <a:pt x="-7695" y="19724"/>
                    <a:pt x="85968" y="-1972"/>
                    <a:pt x="108457" y="145"/>
                  </a:cubicBezTo>
                  <a:cubicBezTo>
                    <a:pt x="130947" y="2262"/>
                    <a:pt x="147615" y="18666"/>
                    <a:pt x="135444" y="35070"/>
                  </a:cubicBezTo>
                  <a:cubicBezTo>
                    <a:pt x="123273" y="51474"/>
                    <a:pt x="37284" y="94866"/>
                    <a:pt x="35432" y="98570"/>
                  </a:cubicBezTo>
                  <a:cubicBezTo>
                    <a:pt x="33580" y="102274"/>
                    <a:pt x="103959" y="71053"/>
                    <a:pt x="124332" y="57295"/>
                  </a:cubicBezTo>
                  <a:cubicBezTo>
                    <a:pt x="144705" y="43537"/>
                    <a:pt x="177513" y="25545"/>
                    <a:pt x="157669" y="16020"/>
                  </a:cubicBezTo>
                  <a:cubicBezTo>
                    <a:pt x="137825" y="6495"/>
                    <a:pt x="8709" y="25016"/>
                    <a:pt x="507" y="22370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2" name="フリーフォーム: 図形 301">
              <a:extLst>
                <a:ext uri="{FF2B5EF4-FFF2-40B4-BE49-F238E27FC236}">
                  <a16:creationId xmlns:a16="http://schemas.microsoft.com/office/drawing/2014/main" id="{67A56ABF-C6B4-4566-955F-410690096D85}"/>
                </a:ext>
              </a:extLst>
            </p:cNvPr>
            <p:cNvSpPr/>
            <p:nvPr/>
          </p:nvSpPr>
          <p:spPr>
            <a:xfrm>
              <a:off x="8089854" y="6468319"/>
              <a:ext cx="106677" cy="97022"/>
            </a:xfrm>
            <a:custGeom>
              <a:avLst/>
              <a:gdLst>
                <a:gd name="connsiteX0" fmla="*/ 46 w 106677"/>
                <a:gd name="connsiteY0" fmla="*/ 21381 h 97022"/>
                <a:gd name="connsiteX1" fmla="*/ 81009 w 106677"/>
                <a:gd name="connsiteY1" fmla="*/ 8681 h 97022"/>
                <a:gd name="connsiteX2" fmla="*/ 88946 w 106677"/>
                <a:gd name="connsiteY2" fmla="*/ 70594 h 97022"/>
                <a:gd name="connsiteX3" fmla="*/ 15921 w 106677"/>
                <a:gd name="connsiteY3" fmla="*/ 95994 h 97022"/>
                <a:gd name="connsiteX4" fmla="*/ 104821 w 106677"/>
                <a:gd name="connsiteY4" fmla="*/ 38844 h 97022"/>
                <a:gd name="connsiteX5" fmla="*/ 69896 w 106677"/>
                <a:gd name="connsiteY5" fmla="*/ 744 h 97022"/>
                <a:gd name="connsiteX6" fmla="*/ 46 w 106677"/>
                <a:gd name="connsiteY6" fmla="*/ 21381 h 97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677" h="97022">
                  <a:moveTo>
                    <a:pt x="46" y="21381"/>
                  </a:moveTo>
                  <a:cubicBezTo>
                    <a:pt x="1898" y="22704"/>
                    <a:pt x="66192" y="479"/>
                    <a:pt x="81009" y="8681"/>
                  </a:cubicBezTo>
                  <a:cubicBezTo>
                    <a:pt x="95826" y="16883"/>
                    <a:pt x="99794" y="56042"/>
                    <a:pt x="88946" y="70594"/>
                  </a:cubicBezTo>
                  <a:cubicBezTo>
                    <a:pt x="78098" y="85146"/>
                    <a:pt x="13275" y="101286"/>
                    <a:pt x="15921" y="95994"/>
                  </a:cubicBezTo>
                  <a:cubicBezTo>
                    <a:pt x="18567" y="90702"/>
                    <a:pt x="95825" y="54719"/>
                    <a:pt x="104821" y="38844"/>
                  </a:cubicBezTo>
                  <a:cubicBezTo>
                    <a:pt x="113817" y="22969"/>
                    <a:pt x="88152" y="6036"/>
                    <a:pt x="69896" y="744"/>
                  </a:cubicBezTo>
                  <a:cubicBezTo>
                    <a:pt x="51640" y="-4548"/>
                    <a:pt x="-1806" y="20058"/>
                    <a:pt x="46" y="21381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3" name="フリーフォーム: 図形 302">
              <a:extLst>
                <a:ext uri="{FF2B5EF4-FFF2-40B4-BE49-F238E27FC236}">
                  <a16:creationId xmlns:a16="http://schemas.microsoft.com/office/drawing/2014/main" id="{15F1C9EB-A97A-44D8-8B16-27D19C185C74}"/>
                </a:ext>
              </a:extLst>
            </p:cNvPr>
            <p:cNvSpPr/>
            <p:nvPr/>
          </p:nvSpPr>
          <p:spPr>
            <a:xfrm>
              <a:off x="7853033" y="6489538"/>
              <a:ext cx="121915" cy="77951"/>
            </a:xfrm>
            <a:custGeom>
              <a:avLst/>
              <a:gdLst>
                <a:gd name="connsiteX0" fmla="*/ 330 w 121915"/>
                <a:gd name="connsiteY0" fmla="*/ 66837 h 77951"/>
                <a:gd name="connsiteX1" fmla="*/ 71767 w 121915"/>
                <a:gd name="connsiteY1" fmla="*/ 22387 h 77951"/>
                <a:gd name="connsiteX2" fmla="*/ 101930 w 121915"/>
                <a:gd name="connsiteY2" fmla="*/ 36675 h 77951"/>
                <a:gd name="connsiteX3" fmla="*/ 70180 w 121915"/>
                <a:gd name="connsiteY3" fmla="*/ 77950 h 77951"/>
                <a:gd name="connsiteX4" fmla="*/ 119392 w 121915"/>
                <a:gd name="connsiteY4" fmla="*/ 35087 h 77951"/>
                <a:gd name="connsiteX5" fmla="*/ 103517 w 121915"/>
                <a:gd name="connsiteY5" fmla="*/ 162 h 77951"/>
                <a:gd name="connsiteX6" fmla="*/ 330 w 121915"/>
                <a:gd name="connsiteY6" fmla="*/ 66837 h 77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15" h="77951">
                  <a:moveTo>
                    <a:pt x="330" y="66837"/>
                  </a:moveTo>
                  <a:cubicBezTo>
                    <a:pt x="-4962" y="70541"/>
                    <a:pt x="54834" y="27414"/>
                    <a:pt x="71767" y="22387"/>
                  </a:cubicBezTo>
                  <a:cubicBezTo>
                    <a:pt x="88700" y="17360"/>
                    <a:pt x="102194" y="27415"/>
                    <a:pt x="101930" y="36675"/>
                  </a:cubicBezTo>
                  <a:cubicBezTo>
                    <a:pt x="101666" y="45935"/>
                    <a:pt x="67270" y="78215"/>
                    <a:pt x="70180" y="77950"/>
                  </a:cubicBezTo>
                  <a:cubicBezTo>
                    <a:pt x="73090" y="77685"/>
                    <a:pt x="113836" y="48052"/>
                    <a:pt x="119392" y="35087"/>
                  </a:cubicBezTo>
                  <a:cubicBezTo>
                    <a:pt x="124948" y="22122"/>
                    <a:pt x="122038" y="-2219"/>
                    <a:pt x="103517" y="162"/>
                  </a:cubicBezTo>
                  <a:cubicBezTo>
                    <a:pt x="84996" y="2543"/>
                    <a:pt x="5622" y="63133"/>
                    <a:pt x="330" y="66837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4" name="フリーフォーム: 図形 303">
              <a:extLst>
                <a:ext uri="{FF2B5EF4-FFF2-40B4-BE49-F238E27FC236}">
                  <a16:creationId xmlns:a16="http://schemas.microsoft.com/office/drawing/2014/main" id="{A686753A-992A-418A-8B23-55680F6613AB}"/>
                </a:ext>
              </a:extLst>
            </p:cNvPr>
            <p:cNvSpPr/>
            <p:nvPr/>
          </p:nvSpPr>
          <p:spPr>
            <a:xfrm>
              <a:off x="8168240" y="6684962"/>
              <a:ext cx="140206" cy="122649"/>
            </a:xfrm>
            <a:custGeom>
              <a:avLst/>
              <a:gdLst>
                <a:gd name="connsiteX0" fmla="*/ 47073 w 140206"/>
                <a:gd name="connsiteY0" fmla="*/ 1 h 122649"/>
                <a:gd name="connsiteX1" fmla="*/ 83585 w 140206"/>
                <a:gd name="connsiteY1" fmla="*/ 50801 h 122649"/>
                <a:gd name="connsiteX2" fmla="*/ 91523 w 140206"/>
                <a:gd name="connsiteY2" fmla="*/ 103188 h 122649"/>
                <a:gd name="connsiteX3" fmla="*/ 29610 w 140206"/>
                <a:gd name="connsiteY3" fmla="*/ 120651 h 122649"/>
                <a:gd name="connsiteX4" fmla="*/ 5798 w 140206"/>
                <a:gd name="connsiteY4" fmla="*/ 119063 h 122649"/>
                <a:gd name="connsiteX5" fmla="*/ 135973 w 140206"/>
                <a:gd name="connsiteY5" fmla="*/ 92076 h 122649"/>
                <a:gd name="connsiteX6" fmla="*/ 102635 w 140206"/>
                <a:gd name="connsiteY6" fmla="*/ 49213 h 122649"/>
                <a:gd name="connsiteX7" fmla="*/ 47073 w 140206"/>
                <a:gd name="connsiteY7" fmla="*/ 1 h 12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0206" h="122649">
                  <a:moveTo>
                    <a:pt x="47073" y="1"/>
                  </a:moveTo>
                  <a:cubicBezTo>
                    <a:pt x="43898" y="266"/>
                    <a:pt x="76177" y="33603"/>
                    <a:pt x="83585" y="50801"/>
                  </a:cubicBezTo>
                  <a:cubicBezTo>
                    <a:pt x="90993" y="67999"/>
                    <a:pt x="100519" y="91546"/>
                    <a:pt x="91523" y="103188"/>
                  </a:cubicBezTo>
                  <a:cubicBezTo>
                    <a:pt x="82527" y="114830"/>
                    <a:pt x="43897" y="118005"/>
                    <a:pt x="29610" y="120651"/>
                  </a:cubicBezTo>
                  <a:cubicBezTo>
                    <a:pt x="15323" y="123297"/>
                    <a:pt x="-11929" y="123826"/>
                    <a:pt x="5798" y="119063"/>
                  </a:cubicBezTo>
                  <a:cubicBezTo>
                    <a:pt x="23525" y="114300"/>
                    <a:pt x="119834" y="103718"/>
                    <a:pt x="135973" y="92076"/>
                  </a:cubicBezTo>
                  <a:cubicBezTo>
                    <a:pt x="152113" y="80434"/>
                    <a:pt x="117981" y="61384"/>
                    <a:pt x="102635" y="49213"/>
                  </a:cubicBezTo>
                  <a:cubicBezTo>
                    <a:pt x="87289" y="37042"/>
                    <a:pt x="50248" y="-264"/>
                    <a:pt x="47073" y="1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5" name="フリーフォーム: 図形 304">
              <a:extLst>
                <a:ext uri="{FF2B5EF4-FFF2-40B4-BE49-F238E27FC236}">
                  <a16:creationId xmlns:a16="http://schemas.microsoft.com/office/drawing/2014/main" id="{084F2FB0-F458-49AE-BAB9-A66DA764385E}"/>
                </a:ext>
              </a:extLst>
            </p:cNvPr>
            <p:cNvSpPr/>
            <p:nvPr/>
          </p:nvSpPr>
          <p:spPr>
            <a:xfrm>
              <a:off x="7692855" y="6667041"/>
              <a:ext cx="124166" cy="277593"/>
            </a:xfrm>
            <a:custGeom>
              <a:avLst/>
              <a:gdLst>
                <a:gd name="connsiteX0" fmla="*/ 3345 w 124166"/>
                <a:gd name="connsiteY0" fmla="*/ 3634 h 277593"/>
                <a:gd name="connsiteX1" fmla="*/ 30333 w 124166"/>
                <a:gd name="connsiteY1" fmla="*/ 87772 h 277593"/>
                <a:gd name="connsiteX2" fmla="*/ 120820 w 124166"/>
                <a:gd name="connsiteY2" fmla="*/ 273509 h 277593"/>
                <a:gd name="connsiteX3" fmla="*/ 97008 w 124166"/>
                <a:gd name="connsiteY3" fmla="*/ 200484 h 277593"/>
                <a:gd name="connsiteX4" fmla="*/ 3345 w 124166"/>
                <a:gd name="connsiteY4" fmla="*/ 3634 h 277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166" h="277593">
                  <a:moveTo>
                    <a:pt x="3345" y="3634"/>
                  </a:moveTo>
                  <a:cubicBezTo>
                    <a:pt x="-7768" y="-15151"/>
                    <a:pt x="10754" y="42793"/>
                    <a:pt x="30333" y="87772"/>
                  </a:cubicBezTo>
                  <a:cubicBezTo>
                    <a:pt x="49912" y="132751"/>
                    <a:pt x="109708" y="254724"/>
                    <a:pt x="120820" y="273509"/>
                  </a:cubicBezTo>
                  <a:cubicBezTo>
                    <a:pt x="131933" y="292294"/>
                    <a:pt x="113147" y="242553"/>
                    <a:pt x="97008" y="200484"/>
                  </a:cubicBezTo>
                  <a:cubicBezTo>
                    <a:pt x="80869" y="158415"/>
                    <a:pt x="14458" y="22419"/>
                    <a:pt x="3345" y="3634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6" name="フリーフォーム: 図形 305">
              <a:extLst>
                <a:ext uri="{FF2B5EF4-FFF2-40B4-BE49-F238E27FC236}">
                  <a16:creationId xmlns:a16="http://schemas.microsoft.com/office/drawing/2014/main" id="{CA865238-40E4-4957-B402-50F8343F7B1D}"/>
                </a:ext>
              </a:extLst>
            </p:cNvPr>
            <p:cNvSpPr/>
            <p:nvPr/>
          </p:nvSpPr>
          <p:spPr>
            <a:xfrm>
              <a:off x="7712003" y="6779389"/>
              <a:ext cx="105991" cy="219401"/>
            </a:xfrm>
            <a:custGeom>
              <a:avLst/>
              <a:gdLst>
                <a:gd name="connsiteX0" fmla="*/ 72 w 105991"/>
                <a:gd name="connsiteY0" fmla="*/ 824 h 219401"/>
                <a:gd name="connsiteX1" fmla="*/ 100085 w 105991"/>
                <a:gd name="connsiteY1" fmla="*/ 213549 h 219401"/>
                <a:gd name="connsiteX2" fmla="*/ 84210 w 105991"/>
                <a:gd name="connsiteY2" fmla="*/ 143699 h 219401"/>
                <a:gd name="connsiteX3" fmla="*/ 72 w 105991"/>
                <a:gd name="connsiteY3" fmla="*/ 824 h 219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991" h="219401">
                  <a:moveTo>
                    <a:pt x="72" y="824"/>
                  </a:moveTo>
                  <a:cubicBezTo>
                    <a:pt x="2718" y="12466"/>
                    <a:pt x="86062" y="189737"/>
                    <a:pt x="100085" y="213549"/>
                  </a:cubicBezTo>
                  <a:cubicBezTo>
                    <a:pt x="114108" y="237361"/>
                    <a:pt x="100879" y="183386"/>
                    <a:pt x="84210" y="143699"/>
                  </a:cubicBezTo>
                  <a:cubicBezTo>
                    <a:pt x="67541" y="104012"/>
                    <a:pt x="-2574" y="-10818"/>
                    <a:pt x="72" y="824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7" name="フリーフォーム: 図形 306">
              <a:extLst>
                <a:ext uri="{FF2B5EF4-FFF2-40B4-BE49-F238E27FC236}">
                  <a16:creationId xmlns:a16="http://schemas.microsoft.com/office/drawing/2014/main" id="{429C2C2C-792F-4EBA-8537-E5E08036DBED}"/>
                </a:ext>
              </a:extLst>
            </p:cNvPr>
            <p:cNvSpPr/>
            <p:nvPr/>
          </p:nvSpPr>
          <p:spPr>
            <a:xfrm>
              <a:off x="7530953" y="6586783"/>
              <a:ext cx="412229" cy="171752"/>
            </a:xfrm>
            <a:custGeom>
              <a:avLst/>
              <a:gdLst>
                <a:gd name="connsiteX0" fmla="*/ 403372 w 412229"/>
                <a:gd name="connsiteY0" fmla="*/ 7692 h 171752"/>
                <a:gd name="connsiteX1" fmla="*/ 104922 w 412229"/>
                <a:gd name="connsiteY1" fmla="*/ 129930 h 171752"/>
                <a:gd name="connsiteX2" fmla="*/ 147 w 412229"/>
                <a:gd name="connsiteY2" fmla="*/ 171205 h 171752"/>
                <a:gd name="connsiteX3" fmla="*/ 122385 w 412229"/>
                <a:gd name="connsiteY3" fmla="*/ 106117 h 171752"/>
                <a:gd name="connsiteX4" fmla="*/ 316060 w 412229"/>
                <a:gd name="connsiteY4" fmla="*/ 23567 h 171752"/>
                <a:gd name="connsiteX5" fmla="*/ 403372 w 412229"/>
                <a:gd name="connsiteY5" fmla="*/ 7692 h 17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229" h="171752">
                  <a:moveTo>
                    <a:pt x="403372" y="7692"/>
                  </a:moveTo>
                  <a:cubicBezTo>
                    <a:pt x="368182" y="25419"/>
                    <a:pt x="172126" y="102678"/>
                    <a:pt x="104922" y="129930"/>
                  </a:cubicBezTo>
                  <a:cubicBezTo>
                    <a:pt x="37718" y="157182"/>
                    <a:pt x="-2763" y="175174"/>
                    <a:pt x="147" y="171205"/>
                  </a:cubicBezTo>
                  <a:cubicBezTo>
                    <a:pt x="3057" y="167236"/>
                    <a:pt x="69733" y="130723"/>
                    <a:pt x="122385" y="106117"/>
                  </a:cubicBezTo>
                  <a:cubicBezTo>
                    <a:pt x="175037" y="81511"/>
                    <a:pt x="271610" y="41029"/>
                    <a:pt x="316060" y="23567"/>
                  </a:cubicBezTo>
                  <a:cubicBezTo>
                    <a:pt x="360510" y="6105"/>
                    <a:pt x="438562" y="-10035"/>
                    <a:pt x="403372" y="7692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8" name="フリーフォーム: 図形 307">
              <a:extLst>
                <a:ext uri="{FF2B5EF4-FFF2-40B4-BE49-F238E27FC236}">
                  <a16:creationId xmlns:a16="http://schemas.microsoft.com/office/drawing/2014/main" id="{0E61690D-B238-49FE-B170-0E31F40EE1A7}"/>
                </a:ext>
              </a:extLst>
            </p:cNvPr>
            <p:cNvSpPr/>
            <p:nvPr/>
          </p:nvSpPr>
          <p:spPr>
            <a:xfrm>
              <a:off x="7507808" y="6565900"/>
              <a:ext cx="612255" cy="265025"/>
            </a:xfrm>
            <a:custGeom>
              <a:avLst/>
              <a:gdLst>
                <a:gd name="connsiteX0" fmla="*/ 612255 w 612255"/>
                <a:gd name="connsiteY0" fmla="*/ 0 h 265025"/>
                <a:gd name="connsiteX1" fmla="*/ 110605 w 612255"/>
                <a:gd name="connsiteY1" fmla="*/ 212725 h 265025"/>
                <a:gd name="connsiteX2" fmla="*/ 1067 w 612255"/>
                <a:gd name="connsiteY2" fmla="*/ 263525 h 265025"/>
                <a:gd name="connsiteX3" fmla="*/ 143942 w 612255"/>
                <a:gd name="connsiteY3" fmla="*/ 174625 h 265025"/>
                <a:gd name="connsiteX4" fmla="*/ 318567 w 612255"/>
                <a:gd name="connsiteY4" fmla="*/ 106363 h 265025"/>
                <a:gd name="connsiteX5" fmla="*/ 612255 w 612255"/>
                <a:gd name="connsiteY5" fmla="*/ 0 h 265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2255" h="265025">
                  <a:moveTo>
                    <a:pt x="612255" y="0"/>
                  </a:moveTo>
                  <a:lnTo>
                    <a:pt x="110605" y="212725"/>
                  </a:lnTo>
                  <a:cubicBezTo>
                    <a:pt x="8740" y="256646"/>
                    <a:pt x="-4489" y="269875"/>
                    <a:pt x="1067" y="263525"/>
                  </a:cubicBezTo>
                  <a:cubicBezTo>
                    <a:pt x="6623" y="257175"/>
                    <a:pt x="91025" y="200819"/>
                    <a:pt x="143942" y="174625"/>
                  </a:cubicBezTo>
                  <a:cubicBezTo>
                    <a:pt x="196859" y="148431"/>
                    <a:pt x="318567" y="106363"/>
                    <a:pt x="318567" y="106363"/>
                  </a:cubicBezTo>
                  <a:lnTo>
                    <a:pt x="612255" y="0"/>
                  </a:ln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9" name="フリーフォーム: 図形 308">
              <a:extLst>
                <a:ext uri="{FF2B5EF4-FFF2-40B4-BE49-F238E27FC236}">
                  <a16:creationId xmlns:a16="http://schemas.microsoft.com/office/drawing/2014/main" id="{5C9E9671-0015-41EF-AC31-784B6CB26D3E}"/>
                </a:ext>
              </a:extLst>
            </p:cNvPr>
            <p:cNvSpPr/>
            <p:nvPr/>
          </p:nvSpPr>
          <p:spPr>
            <a:xfrm>
              <a:off x="7544725" y="6526213"/>
              <a:ext cx="765838" cy="344019"/>
            </a:xfrm>
            <a:custGeom>
              <a:avLst/>
              <a:gdLst>
                <a:gd name="connsiteX0" fmla="*/ 765838 w 765838"/>
                <a:gd name="connsiteY0" fmla="*/ 0 h 344019"/>
                <a:gd name="connsiteX1" fmla="*/ 192750 w 765838"/>
                <a:gd name="connsiteY1" fmla="*/ 269875 h 344019"/>
                <a:gd name="connsiteX2" fmla="*/ 663 w 765838"/>
                <a:gd name="connsiteY2" fmla="*/ 342900 h 344019"/>
                <a:gd name="connsiteX3" fmla="*/ 243550 w 765838"/>
                <a:gd name="connsiteY3" fmla="*/ 230187 h 344019"/>
                <a:gd name="connsiteX4" fmla="*/ 446750 w 765838"/>
                <a:gd name="connsiteY4" fmla="*/ 141287 h 344019"/>
                <a:gd name="connsiteX5" fmla="*/ 765838 w 765838"/>
                <a:gd name="connsiteY5" fmla="*/ 0 h 344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5838" h="344019">
                  <a:moveTo>
                    <a:pt x="765838" y="0"/>
                  </a:moveTo>
                  <a:lnTo>
                    <a:pt x="192750" y="269875"/>
                  </a:lnTo>
                  <a:cubicBezTo>
                    <a:pt x="65221" y="327025"/>
                    <a:pt x="-7804" y="349515"/>
                    <a:pt x="663" y="342900"/>
                  </a:cubicBezTo>
                  <a:cubicBezTo>
                    <a:pt x="9130" y="336285"/>
                    <a:pt x="169202" y="263789"/>
                    <a:pt x="243550" y="230187"/>
                  </a:cubicBezTo>
                  <a:cubicBezTo>
                    <a:pt x="317898" y="196585"/>
                    <a:pt x="446750" y="141287"/>
                    <a:pt x="446750" y="141287"/>
                  </a:cubicBezTo>
                  <a:lnTo>
                    <a:pt x="765838" y="0"/>
                  </a:ln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0" name="フリーフォーム: 図形 309">
              <a:extLst>
                <a:ext uri="{FF2B5EF4-FFF2-40B4-BE49-F238E27FC236}">
                  <a16:creationId xmlns:a16="http://schemas.microsoft.com/office/drawing/2014/main" id="{A06EB20E-1076-418B-B211-48B1B459466A}"/>
                </a:ext>
              </a:extLst>
            </p:cNvPr>
            <p:cNvSpPr/>
            <p:nvPr/>
          </p:nvSpPr>
          <p:spPr>
            <a:xfrm>
              <a:off x="7601056" y="6655078"/>
              <a:ext cx="201760" cy="396439"/>
            </a:xfrm>
            <a:custGeom>
              <a:avLst/>
              <a:gdLst>
                <a:gd name="connsiteX0" fmla="*/ 7832 w 201760"/>
                <a:gd name="connsiteY0" fmla="*/ 14010 h 396439"/>
                <a:gd name="connsiteX1" fmla="*/ 36407 w 201760"/>
                <a:gd name="connsiteY1" fmla="*/ 87035 h 396439"/>
                <a:gd name="connsiteX2" fmla="*/ 196744 w 201760"/>
                <a:gd name="connsiteY2" fmla="*/ 379135 h 396439"/>
                <a:gd name="connsiteX3" fmla="*/ 145944 w 201760"/>
                <a:gd name="connsiteY3" fmla="*/ 326747 h 396439"/>
                <a:gd name="connsiteX4" fmla="*/ 7832 w 201760"/>
                <a:gd name="connsiteY4" fmla="*/ 14010 h 396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760" h="396439">
                  <a:moveTo>
                    <a:pt x="7832" y="14010"/>
                  </a:moveTo>
                  <a:cubicBezTo>
                    <a:pt x="-10424" y="-25942"/>
                    <a:pt x="4922" y="26181"/>
                    <a:pt x="36407" y="87035"/>
                  </a:cubicBezTo>
                  <a:cubicBezTo>
                    <a:pt x="67892" y="147889"/>
                    <a:pt x="178488" y="339183"/>
                    <a:pt x="196744" y="379135"/>
                  </a:cubicBezTo>
                  <a:cubicBezTo>
                    <a:pt x="215000" y="419087"/>
                    <a:pt x="180075" y="384955"/>
                    <a:pt x="145944" y="326747"/>
                  </a:cubicBezTo>
                  <a:cubicBezTo>
                    <a:pt x="111813" y="268539"/>
                    <a:pt x="26088" y="53962"/>
                    <a:pt x="7832" y="14010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1" name="フリーフォーム: 図形 310">
              <a:extLst>
                <a:ext uri="{FF2B5EF4-FFF2-40B4-BE49-F238E27FC236}">
                  <a16:creationId xmlns:a16="http://schemas.microsoft.com/office/drawing/2014/main" id="{4300DB69-1037-4F74-BC71-0D9786258645}"/>
                </a:ext>
              </a:extLst>
            </p:cNvPr>
            <p:cNvSpPr/>
            <p:nvPr/>
          </p:nvSpPr>
          <p:spPr>
            <a:xfrm>
              <a:off x="7573963" y="6681710"/>
              <a:ext cx="153185" cy="350350"/>
            </a:xfrm>
            <a:custGeom>
              <a:avLst/>
              <a:gdLst>
                <a:gd name="connsiteX0" fmla="*/ 0 w 153185"/>
                <a:gd name="connsiteY0" fmla="*/ 78 h 350350"/>
                <a:gd name="connsiteX1" fmla="*/ 88900 w 153185"/>
                <a:gd name="connsiteY1" fmla="*/ 185815 h 350350"/>
                <a:gd name="connsiteX2" fmla="*/ 152400 w 153185"/>
                <a:gd name="connsiteY2" fmla="*/ 349328 h 350350"/>
                <a:gd name="connsiteX3" fmla="*/ 122237 w 153185"/>
                <a:gd name="connsiteY3" fmla="*/ 250903 h 350350"/>
                <a:gd name="connsiteX4" fmla="*/ 90487 w 153185"/>
                <a:gd name="connsiteY4" fmla="*/ 163590 h 350350"/>
                <a:gd name="connsiteX5" fmla="*/ 0 w 153185"/>
                <a:gd name="connsiteY5" fmla="*/ 78 h 35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185" h="350350">
                  <a:moveTo>
                    <a:pt x="0" y="78"/>
                  </a:moveTo>
                  <a:cubicBezTo>
                    <a:pt x="-264" y="3782"/>
                    <a:pt x="63500" y="127607"/>
                    <a:pt x="88900" y="185815"/>
                  </a:cubicBezTo>
                  <a:cubicBezTo>
                    <a:pt x="114300" y="244023"/>
                    <a:pt x="146844" y="338480"/>
                    <a:pt x="152400" y="349328"/>
                  </a:cubicBezTo>
                  <a:cubicBezTo>
                    <a:pt x="157956" y="360176"/>
                    <a:pt x="132556" y="281859"/>
                    <a:pt x="122237" y="250903"/>
                  </a:cubicBezTo>
                  <a:cubicBezTo>
                    <a:pt x="111918" y="219947"/>
                    <a:pt x="108743" y="202484"/>
                    <a:pt x="90487" y="163590"/>
                  </a:cubicBezTo>
                  <a:cubicBezTo>
                    <a:pt x="72231" y="124696"/>
                    <a:pt x="264" y="-3626"/>
                    <a:pt x="0" y="78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2" name="フリーフォーム: 図形 311">
              <a:extLst>
                <a:ext uri="{FF2B5EF4-FFF2-40B4-BE49-F238E27FC236}">
                  <a16:creationId xmlns:a16="http://schemas.microsoft.com/office/drawing/2014/main" id="{783CF656-C069-41E9-B8BB-1DE03E3F8123}"/>
                </a:ext>
              </a:extLst>
            </p:cNvPr>
            <p:cNvSpPr/>
            <p:nvPr/>
          </p:nvSpPr>
          <p:spPr>
            <a:xfrm>
              <a:off x="6875976" y="6738639"/>
              <a:ext cx="675637" cy="299937"/>
            </a:xfrm>
            <a:custGeom>
              <a:avLst/>
              <a:gdLst>
                <a:gd name="connsiteX0" fmla="*/ 672057 w 675637"/>
                <a:gd name="connsiteY0" fmla="*/ 828 h 299937"/>
                <a:gd name="connsiteX1" fmla="*/ 13774 w 675637"/>
                <a:gd name="connsiteY1" fmla="*/ 290811 h 299937"/>
                <a:gd name="connsiteX2" fmla="*/ 263541 w 675637"/>
                <a:gd name="connsiteY2" fmla="*/ 206144 h 299937"/>
                <a:gd name="connsiteX3" fmla="*/ 672057 w 675637"/>
                <a:gd name="connsiteY3" fmla="*/ 828 h 299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5637" h="299937">
                  <a:moveTo>
                    <a:pt x="672057" y="828"/>
                  </a:moveTo>
                  <a:cubicBezTo>
                    <a:pt x="630429" y="14939"/>
                    <a:pt x="81860" y="256592"/>
                    <a:pt x="13774" y="290811"/>
                  </a:cubicBezTo>
                  <a:cubicBezTo>
                    <a:pt x="-54312" y="325030"/>
                    <a:pt x="146066" y="255533"/>
                    <a:pt x="263541" y="206144"/>
                  </a:cubicBezTo>
                  <a:cubicBezTo>
                    <a:pt x="381016" y="156755"/>
                    <a:pt x="713685" y="-13283"/>
                    <a:pt x="672057" y="828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3" name="フリーフォーム: 図形 312">
              <a:extLst>
                <a:ext uri="{FF2B5EF4-FFF2-40B4-BE49-F238E27FC236}">
                  <a16:creationId xmlns:a16="http://schemas.microsoft.com/office/drawing/2014/main" id="{40BA631D-085A-4BF8-8024-D1A83E2E5F11}"/>
                </a:ext>
              </a:extLst>
            </p:cNvPr>
            <p:cNvSpPr/>
            <p:nvPr/>
          </p:nvSpPr>
          <p:spPr>
            <a:xfrm>
              <a:off x="7062711" y="6925733"/>
              <a:ext cx="256046" cy="108804"/>
            </a:xfrm>
            <a:custGeom>
              <a:avLst/>
              <a:gdLst>
                <a:gd name="connsiteX0" fmla="*/ 248256 w 256046"/>
                <a:gd name="connsiteY0" fmla="*/ 6350 h 108804"/>
                <a:gd name="connsiteX1" fmla="*/ 4839 w 256046"/>
                <a:gd name="connsiteY1" fmla="*/ 107950 h 108804"/>
                <a:gd name="connsiteX2" fmla="*/ 93739 w 256046"/>
                <a:gd name="connsiteY2" fmla="*/ 52917 h 108804"/>
                <a:gd name="connsiteX3" fmla="*/ 188989 w 256046"/>
                <a:gd name="connsiteY3" fmla="*/ 14817 h 108804"/>
                <a:gd name="connsiteX4" fmla="*/ 248256 w 256046"/>
                <a:gd name="connsiteY4" fmla="*/ 6350 h 108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046" h="108804">
                  <a:moveTo>
                    <a:pt x="248256" y="6350"/>
                  </a:moveTo>
                  <a:cubicBezTo>
                    <a:pt x="217565" y="21872"/>
                    <a:pt x="30592" y="100189"/>
                    <a:pt x="4839" y="107950"/>
                  </a:cubicBezTo>
                  <a:cubicBezTo>
                    <a:pt x="-20914" y="115711"/>
                    <a:pt x="63048" y="68439"/>
                    <a:pt x="93739" y="52917"/>
                  </a:cubicBezTo>
                  <a:cubicBezTo>
                    <a:pt x="124430" y="37395"/>
                    <a:pt x="167469" y="21873"/>
                    <a:pt x="188989" y="14817"/>
                  </a:cubicBezTo>
                  <a:cubicBezTo>
                    <a:pt x="210509" y="7761"/>
                    <a:pt x="278947" y="-9172"/>
                    <a:pt x="248256" y="6350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4" name="フリーフォーム: 図形 313">
              <a:extLst>
                <a:ext uri="{FF2B5EF4-FFF2-40B4-BE49-F238E27FC236}">
                  <a16:creationId xmlns:a16="http://schemas.microsoft.com/office/drawing/2014/main" id="{E1417101-608D-47B5-B67B-91EAB47507D2}"/>
                </a:ext>
              </a:extLst>
            </p:cNvPr>
            <p:cNvSpPr/>
            <p:nvPr/>
          </p:nvSpPr>
          <p:spPr>
            <a:xfrm>
              <a:off x="7119240" y="6990737"/>
              <a:ext cx="200239" cy="90990"/>
            </a:xfrm>
            <a:custGeom>
              <a:avLst/>
              <a:gdLst>
                <a:gd name="connsiteX0" fmla="*/ 200193 w 200239"/>
                <a:gd name="connsiteY0" fmla="*/ 613 h 90990"/>
                <a:gd name="connsiteX1" fmla="*/ 30860 w 200239"/>
                <a:gd name="connsiteY1" fmla="*/ 70463 h 90990"/>
                <a:gd name="connsiteX2" fmla="*/ 1227 w 200239"/>
                <a:gd name="connsiteY2" fmla="*/ 89513 h 90990"/>
                <a:gd name="connsiteX3" fmla="*/ 47793 w 200239"/>
                <a:gd name="connsiteY3" fmla="*/ 38713 h 90990"/>
                <a:gd name="connsiteX4" fmla="*/ 200193 w 200239"/>
                <a:gd name="connsiteY4" fmla="*/ 613 h 90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39" h="90990">
                  <a:moveTo>
                    <a:pt x="200193" y="613"/>
                  </a:moveTo>
                  <a:cubicBezTo>
                    <a:pt x="197371" y="5905"/>
                    <a:pt x="64021" y="55646"/>
                    <a:pt x="30860" y="70463"/>
                  </a:cubicBezTo>
                  <a:cubicBezTo>
                    <a:pt x="-2301" y="85280"/>
                    <a:pt x="-1595" y="94805"/>
                    <a:pt x="1227" y="89513"/>
                  </a:cubicBezTo>
                  <a:cubicBezTo>
                    <a:pt x="4049" y="84221"/>
                    <a:pt x="18160" y="51766"/>
                    <a:pt x="47793" y="38713"/>
                  </a:cubicBezTo>
                  <a:cubicBezTo>
                    <a:pt x="77426" y="25660"/>
                    <a:pt x="203015" y="-4679"/>
                    <a:pt x="200193" y="613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5" name="フリーフォーム: 図形 314">
              <a:extLst>
                <a:ext uri="{FF2B5EF4-FFF2-40B4-BE49-F238E27FC236}">
                  <a16:creationId xmlns:a16="http://schemas.microsoft.com/office/drawing/2014/main" id="{D692CF40-0888-4592-90FC-AF0F76E20D1F}"/>
                </a:ext>
              </a:extLst>
            </p:cNvPr>
            <p:cNvSpPr/>
            <p:nvPr/>
          </p:nvSpPr>
          <p:spPr>
            <a:xfrm>
              <a:off x="6268510" y="7063171"/>
              <a:ext cx="651204" cy="262142"/>
            </a:xfrm>
            <a:custGeom>
              <a:avLst/>
              <a:gdLst>
                <a:gd name="connsiteX0" fmla="*/ 642407 w 651204"/>
                <a:gd name="connsiteY0" fmla="*/ 4379 h 262142"/>
                <a:gd name="connsiteX1" fmla="*/ 11640 w 651204"/>
                <a:gd name="connsiteY1" fmla="*/ 258379 h 262142"/>
                <a:gd name="connsiteX2" fmla="*/ 216957 w 651204"/>
                <a:gd name="connsiteY2" fmla="*/ 163129 h 262142"/>
                <a:gd name="connsiteX3" fmla="*/ 371473 w 651204"/>
                <a:gd name="connsiteY3" fmla="*/ 101746 h 262142"/>
                <a:gd name="connsiteX4" fmla="*/ 642407 w 651204"/>
                <a:gd name="connsiteY4" fmla="*/ 4379 h 26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1204" h="262142">
                  <a:moveTo>
                    <a:pt x="642407" y="4379"/>
                  </a:moveTo>
                  <a:cubicBezTo>
                    <a:pt x="582435" y="30485"/>
                    <a:pt x="82548" y="231921"/>
                    <a:pt x="11640" y="258379"/>
                  </a:cubicBezTo>
                  <a:cubicBezTo>
                    <a:pt x="-59268" y="284837"/>
                    <a:pt x="216957" y="163129"/>
                    <a:pt x="216957" y="163129"/>
                  </a:cubicBezTo>
                  <a:cubicBezTo>
                    <a:pt x="276929" y="137024"/>
                    <a:pt x="371473" y="101746"/>
                    <a:pt x="371473" y="101746"/>
                  </a:cubicBezTo>
                  <a:cubicBezTo>
                    <a:pt x="438501" y="76346"/>
                    <a:pt x="702379" y="-21727"/>
                    <a:pt x="642407" y="4379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6" name="フリーフォーム: 図形 315">
              <a:extLst>
                <a:ext uri="{FF2B5EF4-FFF2-40B4-BE49-F238E27FC236}">
                  <a16:creationId xmlns:a16="http://schemas.microsoft.com/office/drawing/2014/main" id="{752DBE9A-D655-41CD-89C7-1E52326F6E24}"/>
                </a:ext>
              </a:extLst>
            </p:cNvPr>
            <p:cNvSpPr/>
            <p:nvPr/>
          </p:nvSpPr>
          <p:spPr>
            <a:xfrm>
              <a:off x="6246255" y="7097632"/>
              <a:ext cx="666230" cy="310918"/>
            </a:xfrm>
            <a:custGeom>
              <a:avLst/>
              <a:gdLst>
                <a:gd name="connsiteX0" fmla="*/ 28 w 666230"/>
                <a:gd name="connsiteY0" fmla="*/ 310701 h 310918"/>
                <a:gd name="connsiteX1" fmla="*/ 256145 w 666230"/>
                <a:gd name="connsiteY1" fmla="*/ 175235 h 310918"/>
                <a:gd name="connsiteX2" fmla="*/ 656195 w 666230"/>
                <a:gd name="connsiteY2" fmla="*/ 3785 h 310918"/>
                <a:gd name="connsiteX3" fmla="*/ 554595 w 666230"/>
                <a:gd name="connsiteY3" fmla="*/ 52468 h 310918"/>
                <a:gd name="connsiteX4" fmla="*/ 241328 w 666230"/>
                <a:gd name="connsiteY4" fmla="*/ 202751 h 310918"/>
                <a:gd name="connsiteX5" fmla="*/ 28 w 666230"/>
                <a:gd name="connsiteY5" fmla="*/ 310701 h 31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6230" h="310918">
                  <a:moveTo>
                    <a:pt x="28" y="310701"/>
                  </a:moveTo>
                  <a:cubicBezTo>
                    <a:pt x="2498" y="306115"/>
                    <a:pt x="146784" y="226388"/>
                    <a:pt x="256145" y="175235"/>
                  </a:cubicBezTo>
                  <a:cubicBezTo>
                    <a:pt x="365506" y="124082"/>
                    <a:pt x="606453" y="24246"/>
                    <a:pt x="656195" y="3785"/>
                  </a:cubicBezTo>
                  <a:cubicBezTo>
                    <a:pt x="705937" y="-16676"/>
                    <a:pt x="554595" y="52468"/>
                    <a:pt x="554595" y="52468"/>
                  </a:cubicBezTo>
                  <a:lnTo>
                    <a:pt x="241328" y="202751"/>
                  </a:lnTo>
                  <a:cubicBezTo>
                    <a:pt x="155250" y="246143"/>
                    <a:pt x="-2442" y="315287"/>
                    <a:pt x="28" y="310701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7" name="フリーフォーム: 図形 316">
              <a:extLst>
                <a:ext uri="{FF2B5EF4-FFF2-40B4-BE49-F238E27FC236}">
                  <a16:creationId xmlns:a16="http://schemas.microsoft.com/office/drawing/2014/main" id="{504358E5-91B9-4930-96C5-CC4DB3A677CA}"/>
                </a:ext>
              </a:extLst>
            </p:cNvPr>
            <p:cNvSpPr/>
            <p:nvPr/>
          </p:nvSpPr>
          <p:spPr>
            <a:xfrm>
              <a:off x="6258971" y="7181718"/>
              <a:ext cx="662980" cy="294305"/>
            </a:xfrm>
            <a:custGeom>
              <a:avLst/>
              <a:gdLst>
                <a:gd name="connsiteX0" fmla="*/ 662529 w 662980"/>
                <a:gd name="connsiteY0" fmla="*/ 132 h 294305"/>
                <a:gd name="connsiteX1" fmla="*/ 378896 w 662980"/>
                <a:gd name="connsiteY1" fmla="*/ 99615 h 294305"/>
                <a:gd name="connsiteX2" fmla="*/ 6362 w 662980"/>
                <a:gd name="connsiteY2" fmla="*/ 290115 h 294305"/>
                <a:gd name="connsiteX3" fmla="*/ 165112 w 662980"/>
                <a:gd name="connsiteY3" fmla="*/ 222382 h 294305"/>
                <a:gd name="connsiteX4" fmla="*/ 438162 w 662980"/>
                <a:gd name="connsiteY4" fmla="*/ 118665 h 294305"/>
                <a:gd name="connsiteX5" fmla="*/ 662529 w 662980"/>
                <a:gd name="connsiteY5" fmla="*/ 132 h 294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2980" h="294305">
                  <a:moveTo>
                    <a:pt x="662529" y="132"/>
                  </a:moveTo>
                  <a:cubicBezTo>
                    <a:pt x="652651" y="-3043"/>
                    <a:pt x="488257" y="51285"/>
                    <a:pt x="378896" y="99615"/>
                  </a:cubicBezTo>
                  <a:cubicBezTo>
                    <a:pt x="269535" y="147945"/>
                    <a:pt x="41993" y="269654"/>
                    <a:pt x="6362" y="290115"/>
                  </a:cubicBezTo>
                  <a:cubicBezTo>
                    <a:pt x="-29269" y="310576"/>
                    <a:pt x="93145" y="250957"/>
                    <a:pt x="165112" y="222382"/>
                  </a:cubicBezTo>
                  <a:cubicBezTo>
                    <a:pt x="237079" y="193807"/>
                    <a:pt x="358434" y="153943"/>
                    <a:pt x="438162" y="118665"/>
                  </a:cubicBezTo>
                  <a:cubicBezTo>
                    <a:pt x="517890" y="83387"/>
                    <a:pt x="672407" y="3307"/>
                    <a:pt x="662529" y="132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8" name="フリーフォーム: 図形 317">
              <a:extLst>
                <a:ext uri="{FF2B5EF4-FFF2-40B4-BE49-F238E27FC236}">
                  <a16:creationId xmlns:a16="http://schemas.microsoft.com/office/drawing/2014/main" id="{46EE84DF-238F-4AA7-BE8D-6620183627B7}"/>
                </a:ext>
              </a:extLst>
            </p:cNvPr>
            <p:cNvSpPr/>
            <p:nvPr/>
          </p:nvSpPr>
          <p:spPr>
            <a:xfrm>
              <a:off x="6303887" y="7323133"/>
              <a:ext cx="723481" cy="297242"/>
            </a:xfrm>
            <a:custGeom>
              <a:avLst/>
              <a:gdLst>
                <a:gd name="connsiteX0" fmla="*/ 721330 w 723481"/>
                <a:gd name="connsiteY0" fmla="*/ 534 h 297242"/>
                <a:gd name="connsiteX1" fmla="*/ 20713 w 723481"/>
                <a:gd name="connsiteY1" fmla="*/ 286284 h 297242"/>
                <a:gd name="connsiteX2" fmla="*/ 232380 w 723481"/>
                <a:gd name="connsiteY2" fmla="*/ 216434 h 297242"/>
                <a:gd name="connsiteX3" fmla="*/ 721330 w 723481"/>
                <a:gd name="connsiteY3" fmla="*/ 534 h 297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481" h="297242">
                  <a:moveTo>
                    <a:pt x="721330" y="534"/>
                  </a:moveTo>
                  <a:cubicBezTo>
                    <a:pt x="686052" y="12176"/>
                    <a:pt x="102205" y="250301"/>
                    <a:pt x="20713" y="286284"/>
                  </a:cubicBezTo>
                  <a:cubicBezTo>
                    <a:pt x="-60779" y="322267"/>
                    <a:pt x="116669" y="261942"/>
                    <a:pt x="232380" y="216434"/>
                  </a:cubicBezTo>
                  <a:cubicBezTo>
                    <a:pt x="348091" y="170926"/>
                    <a:pt x="756608" y="-11108"/>
                    <a:pt x="721330" y="534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9" name="フリーフォーム: 図形 318">
              <a:extLst>
                <a:ext uri="{FF2B5EF4-FFF2-40B4-BE49-F238E27FC236}">
                  <a16:creationId xmlns:a16="http://schemas.microsoft.com/office/drawing/2014/main" id="{75978900-AFDC-4FDF-8AD3-DCC22A164E6A}"/>
                </a:ext>
              </a:extLst>
            </p:cNvPr>
            <p:cNvSpPr/>
            <p:nvPr/>
          </p:nvSpPr>
          <p:spPr>
            <a:xfrm>
              <a:off x="5550998" y="7310035"/>
              <a:ext cx="775507" cy="371481"/>
            </a:xfrm>
            <a:custGeom>
              <a:avLst/>
              <a:gdLst>
                <a:gd name="connsiteX0" fmla="*/ 1019 w 775507"/>
                <a:gd name="connsiteY0" fmla="*/ 371348 h 371481"/>
                <a:gd name="connsiteX1" fmla="*/ 333335 w 775507"/>
                <a:gd name="connsiteY1" fmla="*/ 218948 h 371481"/>
                <a:gd name="connsiteX2" fmla="*/ 763019 w 775507"/>
                <a:gd name="connsiteY2" fmla="*/ 11515 h 371481"/>
                <a:gd name="connsiteX3" fmla="*/ 623319 w 775507"/>
                <a:gd name="connsiteY3" fmla="*/ 49615 h 371481"/>
                <a:gd name="connsiteX4" fmla="*/ 244435 w 775507"/>
                <a:gd name="connsiteY4" fmla="*/ 242232 h 371481"/>
                <a:gd name="connsiteX5" fmla="*/ 1019 w 775507"/>
                <a:gd name="connsiteY5" fmla="*/ 371348 h 371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5507" h="371481">
                  <a:moveTo>
                    <a:pt x="1019" y="371348"/>
                  </a:moveTo>
                  <a:cubicBezTo>
                    <a:pt x="15836" y="367467"/>
                    <a:pt x="333335" y="218948"/>
                    <a:pt x="333335" y="218948"/>
                  </a:cubicBezTo>
                  <a:cubicBezTo>
                    <a:pt x="460335" y="158976"/>
                    <a:pt x="714688" y="39737"/>
                    <a:pt x="763019" y="11515"/>
                  </a:cubicBezTo>
                  <a:cubicBezTo>
                    <a:pt x="811350" y="-16707"/>
                    <a:pt x="709750" y="11162"/>
                    <a:pt x="623319" y="49615"/>
                  </a:cubicBezTo>
                  <a:cubicBezTo>
                    <a:pt x="536888" y="88068"/>
                    <a:pt x="352738" y="191079"/>
                    <a:pt x="244435" y="242232"/>
                  </a:cubicBezTo>
                  <a:cubicBezTo>
                    <a:pt x="136132" y="293385"/>
                    <a:pt x="-13798" y="375229"/>
                    <a:pt x="1019" y="371348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0" name="フリーフォーム: 図形 319">
              <a:extLst>
                <a:ext uri="{FF2B5EF4-FFF2-40B4-BE49-F238E27FC236}">
                  <a16:creationId xmlns:a16="http://schemas.microsoft.com/office/drawing/2014/main" id="{3FB95933-66B3-4414-8C1F-AC44C49BE7CD}"/>
                </a:ext>
              </a:extLst>
            </p:cNvPr>
            <p:cNvSpPr/>
            <p:nvPr/>
          </p:nvSpPr>
          <p:spPr>
            <a:xfrm>
              <a:off x="5545145" y="7425267"/>
              <a:ext cx="724422" cy="328387"/>
            </a:xfrm>
            <a:custGeom>
              <a:avLst/>
              <a:gdLst>
                <a:gd name="connsiteX0" fmla="*/ 724422 w 724422"/>
                <a:gd name="connsiteY0" fmla="*/ 0 h 328387"/>
                <a:gd name="connsiteX1" fmla="*/ 650338 w 724422"/>
                <a:gd name="connsiteY1" fmla="*/ 31750 h 328387"/>
                <a:gd name="connsiteX2" fmla="*/ 28038 w 724422"/>
                <a:gd name="connsiteY2" fmla="*/ 319616 h 328387"/>
                <a:gd name="connsiteX3" fmla="*/ 142338 w 724422"/>
                <a:gd name="connsiteY3" fmla="*/ 241300 h 328387"/>
                <a:gd name="connsiteX4" fmla="*/ 457722 w 724422"/>
                <a:gd name="connsiteY4" fmla="*/ 110066 h 328387"/>
                <a:gd name="connsiteX5" fmla="*/ 724422 w 724422"/>
                <a:gd name="connsiteY5" fmla="*/ 0 h 32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4422" h="328387">
                  <a:moveTo>
                    <a:pt x="724422" y="0"/>
                  </a:moveTo>
                  <a:lnTo>
                    <a:pt x="650338" y="31750"/>
                  </a:lnTo>
                  <a:lnTo>
                    <a:pt x="28038" y="319616"/>
                  </a:lnTo>
                  <a:cubicBezTo>
                    <a:pt x="-56629" y="354541"/>
                    <a:pt x="70724" y="276225"/>
                    <a:pt x="142338" y="241300"/>
                  </a:cubicBezTo>
                  <a:cubicBezTo>
                    <a:pt x="213952" y="206375"/>
                    <a:pt x="361414" y="153105"/>
                    <a:pt x="457722" y="110066"/>
                  </a:cubicBezTo>
                  <a:cubicBezTo>
                    <a:pt x="554030" y="67027"/>
                    <a:pt x="637109" y="25046"/>
                    <a:pt x="724422" y="0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1" name="フリーフォーム: 図形 320">
              <a:extLst>
                <a:ext uri="{FF2B5EF4-FFF2-40B4-BE49-F238E27FC236}">
                  <a16:creationId xmlns:a16="http://schemas.microsoft.com/office/drawing/2014/main" id="{58535BD2-AE28-4D79-A52E-A8D113216D8B}"/>
                </a:ext>
              </a:extLst>
            </p:cNvPr>
            <p:cNvSpPr/>
            <p:nvPr/>
          </p:nvSpPr>
          <p:spPr>
            <a:xfrm>
              <a:off x="5598541" y="7478169"/>
              <a:ext cx="718137" cy="337272"/>
            </a:xfrm>
            <a:custGeom>
              <a:avLst/>
              <a:gdLst>
                <a:gd name="connsiteX0" fmla="*/ 711242 w 718137"/>
                <a:gd name="connsiteY0" fmla="*/ 4248 h 337272"/>
                <a:gd name="connsiteX1" fmla="*/ 23326 w 718137"/>
                <a:gd name="connsiteY1" fmla="*/ 330214 h 337272"/>
                <a:gd name="connsiteX2" fmla="*/ 179959 w 718137"/>
                <a:gd name="connsiteY2" fmla="*/ 222264 h 337272"/>
                <a:gd name="connsiteX3" fmla="*/ 366226 w 718137"/>
                <a:gd name="connsiteY3" fmla="*/ 150298 h 337272"/>
                <a:gd name="connsiteX4" fmla="*/ 711242 w 718137"/>
                <a:gd name="connsiteY4" fmla="*/ 4248 h 33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8137" h="337272">
                  <a:moveTo>
                    <a:pt x="711242" y="4248"/>
                  </a:moveTo>
                  <a:cubicBezTo>
                    <a:pt x="654092" y="34234"/>
                    <a:pt x="111873" y="293878"/>
                    <a:pt x="23326" y="330214"/>
                  </a:cubicBezTo>
                  <a:cubicBezTo>
                    <a:pt x="-65221" y="366550"/>
                    <a:pt x="122809" y="252250"/>
                    <a:pt x="179959" y="222264"/>
                  </a:cubicBezTo>
                  <a:cubicBezTo>
                    <a:pt x="237109" y="192278"/>
                    <a:pt x="278385" y="189103"/>
                    <a:pt x="366226" y="150298"/>
                  </a:cubicBezTo>
                  <a:cubicBezTo>
                    <a:pt x="454067" y="111493"/>
                    <a:pt x="768392" y="-25738"/>
                    <a:pt x="711242" y="4248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2" name="フリーフォーム: 図形 321">
              <a:extLst>
                <a:ext uri="{FF2B5EF4-FFF2-40B4-BE49-F238E27FC236}">
                  <a16:creationId xmlns:a16="http://schemas.microsoft.com/office/drawing/2014/main" id="{72F9E3A4-2DCB-4B1B-8CA4-904BF6EFD774}"/>
                </a:ext>
              </a:extLst>
            </p:cNvPr>
            <p:cNvSpPr/>
            <p:nvPr/>
          </p:nvSpPr>
          <p:spPr>
            <a:xfrm>
              <a:off x="5722855" y="7632280"/>
              <a:ext cx="640666" cy="288987"/>
            </a:xfrm>
            <a:custGeom>
              <a:avLst/>
              <a:gdLst>
                <a:gd name="connsiteX0" fmla="*/ 639845 w 640666"/>
                <a:gd name="connsiteY0" fmla="*/ 420 h 288987"/>
                <a:gd name="connsiteX1" fmla="*/ 269428 w 640666"/>
                <a:gd name="connsiteY1" fmla="*/ 142237 h 288987"/>
                <a:gd name="connsiteX2" fmla="*/ 2728 w 640666"/>
                <a:gd name="connsiteY2" fmla="*/ 288287 h 288987"/>
                <a:gd name="connsiteX3" fmla="*/ 161478 w 640666"/>
                <a:gd name="connsiteY3" fmla="*/ 188803 h 288987"/>
                <a:gd name="connsiteX4" fmla="*/ 639845 w 640666"/>
                <a:gd name="connsiteY4" fmla="*/ 420 h 28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0666" h="288987">
                  <a:moveTo>
                    <a:pt x="639845" y="420"/>
                  </a:moveTo>
                  <a:cubicBezTo>
                    <a:pt x="657837" y="-7341"/>
                    <a:pt x="375614" y="94259"/>
                    <a:pt x="269428" y="142237"/>
                  </a:cubicBezTo>
                  <a:cubicBezTo>
                    <a:pt x="163242" y="190215"/>
                    <a:pt x="20720" y="280526"/>
                    <a:pt x="2728" y="288287"/>
                  </a:cubicBezTo>
                  <a:cubicBezTo>
                    <a:pt x="-15264" y="296048"/>
                    <a:pt x="57761" y="237839"/>
                    <a:pt x="161478" y="188803"/>
                  </a:cubicBezTo>
                  <a:cubicBezTo>
                    <a:pt x="265195" y="139767"/>
                    <a:pt x="621853" y="8181"/>
                    <a:pt x="639845" y="420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3" name="フリーフォーム: 図形 322">
              <a:extLst>
                <a:ext uri="{FF2B5EF4-FFF2-40B4-BE49-F238E27FC236}">
                  <a16:creationId xmlns:a16="http://schemas.microsoft.com/office/drawing/2014/main" id="{EACFBBC5-4CCC-47E6-A1A0-B701A21C6156}"/>
                </a:ext>
              </a:extLst>
            </p:cNvPr>
            <p:cNvSpPr/>
            <p:nvPr/>
          </p:nvSpPr>
          <p:spPr>
            <a:xfrm>
              <a:off x="4868181" y="7662181"/>
              <a:ext cx="707917" cy="326426"/>
            </a:xfrm>
            <a:custGeom>
              <a:avLst/>
              <a:gdLst>
                <a:gd name="connsiteX0" fmla="*/ 152 w 707917"/>
                <a:gd name="connsiteY0" fmla="*/ 326119 h 326426"/>
                <a:gd name="connsiteX1" fmla="*/ 463702 w 707917"/>
                <a:gd name="connsiteY1" fmla="*/ 120802 h 326426"/>
                <a:gd name="connsiteX2" fmla="*/ 707119 w 707917"/>
                <a:gd name="connsiteY2" fmla="*/ 2269 h 326426"/>
                <a:gd name="connsiteX3" fmla="*/ 522969 w 707917"/>
                <a:gd name="connsiteY3" fmla="*/ 63652 h 326426"/>
                <a:gd name="connsiteX4" fmla="*/ 152 w 707917"/>
                <a:gd name="connsiteY4" fmla="*/ 326119 h 32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917" h="326426">
                  <a:moveTo>
                    <a:pt x="152" y="326119"/>
                  </a:moveTo>
                  <a:cubicBezTo>
                    <a:pt x="-9726" y="335644"/>
                    <a:pt x="463702" y="120802"/>
                    <a:pt x="463702" y="120802"/>
                  </a:cubicBezTo>
                  <a:cubicBezTo>
                    <a:pt x="581530" y="66827"/>
                    <a:pt x="697241" y="11794"/>
                    <a:pt x="707119" y="2269"/>
                  </a:cubicBezTo>
                  <a:cubicBezTo>
                    <a:pt x="716997" y="-7256"/>
                    <a:pt x="634094" y="13205"/>
                    <a:pt x="522969" y="63652"/>
                  </a:cubicBezTo>
                  <a:cubicBezTo>
                    <a:pt x="411844" y="114099"/>
                    <a:pt x="10030" y="316594"/>
                    <a:pt x="152" y="326119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4" name="フリーフォーム: 図形 323">
              <a:extLst>
                <a:ext uri="{FF2B5EF4-FFF2-40B4-BE49-F238E27FC236}">
                  <a16:creationId xmlns:a16="http://schemas.microsoft.com/office/drawing/2014/main" id="{D964305C-2128-430A-A226-2FC0B19BC623}"/>
                </a:ext>
              </a:extLst>
            </p:cNvPr>
            <p:cNvSpPr/>
            <p:nvPr/>
          </p:nvSpPr>
          <p:spPr>
            <a:xfrm>
              <a:off x="4815395" y="7738105"/>
              <a:ext cx="792088" cy="353971"/>
            </a:xfrm>
            <a:custGeom>
              <a:avLst/>
              <a:gdLst>
                <a:gd name="connsiteX0" fmla="*/ 791655 w 792088"/>
                <a:gd name="connsiteY0" fmla="*/ 428 h 353971"/>
                <a:gd name="connsiteX1" fmla="*/ 713338 w 792088"/>
                <a:gd name="connsiteY1" fmla="*/ 32178 h 353971"/>
                <a:gd name="connsiteX2" fmla="*/ 234972 w 792088"/>
                <a:gd name="connsiteY2" fmla="*/ 248078 h 353971"/>
                <a:gd name="connsiteX3" fmla="*/ 22 w 792088"/>
                <a:gd name="connsiteY3" fmla="*/ 353912 h 353971"/>
                <a:gd name="connsiteX4" fmla="*/ 224388 w 792088"/>
                <a:gd name="connsiteY4" fmla="*/ 235378 h 353971"/>
                <a:gd name="connsiteX5" fmla="*/ 791655 w 792088"/>
                <a:gd name="connsiteY5" fmla="*/ 428 h 353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2088" h="353971">
                  <a:moveTo>
                    <a:pt x="791655" y="428"/>
                  </a:moveTo>
                  <a:cubicBezTo>
                    <a:pt x="798886" y="-4335"/>
                    <a:pt x="713338" y="32178"/>
                    <a:pt x="713338" y="32178"/>
                  </a:cubicBezTo>
                  <a:lnTo>
                    <a:pt x="234972" y="248078"/>
                  </a:lnTo>
                  <a:cubicBezTo>
                    <a:pt x="116086" y="301700"/>
                    <a:pt x="1786" y="356029"/>
                    <a:pt x="22" y="353912"/>
                  </a:cubicBezTo>
                  <a:cubicBezTo>
                    <a:pt x="-1742" y="351795"/>
                    <a:pt x="99152" y="294292"/>
                    <a:pt x="224388" y="235378"/>
                  </a:cubicBezTo>
                  <a:cubicBezTo>
                    <a:pt x="349624" y="176464"/>
                    <a:pt x="550531" y="88446"/>
                    <a:pt x="791655" y="428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5" name="フリーフォーム: 図形 324">
              <a:extLst>
                <a:ext uri="{FF2B5EF4-FFF2-40B4-BE49-F238E27FC236}">
                  <a16:creationId xmlns:a16="http://schemas.microsoft.com/office/drawing/2014/main" id="{7E686048-BA47-4F68-B570-757CD4B5CFEA}"/>
                </a:ext>
              </a:extLst>
            </p:cNvPr>
            <p:cNvSpPr/>
            <p:nvPr/>
          </p:nvSpPr>
          <p:spPr>
            <a:xfrm>
              <a:off x="4732891" y="7807185"/>
              <a:ext cx="906326" cy="402351"/>
            </a:xfrm>
            <a:custGeom>
              <a:avLst/>
              <a:gdLst>
                <a:gd name="connsiteX0" fmla="*/ 25376 w 906326"/>
                <a:gd name="connsiteY0" fmla="*/ 384315 h 402351"/>
                <a:gd name="connsiteX1" fmla="*/ 97342 w 906326"/>
                <a:gd name="connsiteY1" fmla="*/ 367382 h 402351"/>
                <a:gd name="connsiteX2" fmla="*/ 514326 w 906326"/>
                <a:gd name="connsiteY2" fmla="*/ 176882 h 402351"/>
                <a:gd name="connsiteX3" fmla="*/ 903792 w 906326"/>
                <a:gd name="connsiteY3" fmla="*/ 3315 h 402351"/>
                <a:gd name="connsiteX4" fmla="*/ 670959 w 906326"/>
                <a:gd name="connsiteY4" fmla="*/ 71048 h 402351"/>
                <a:gd name="connsiteX5" fmla="*/ 444476 w 906326"/>
                <a:gd name="connsiteY5" fmla="*/ 172648 h 402351"/>
                <a:gd name="connsiteX6" fmla="*/ 25376 w 906326"/>
                <a:gd name="connsiteY6" fmla="*/ 384315 h 402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326" h="402351">
                  <a:moveTo>
                    <a:pt x="25376" y="384315"/>
                  </a:moveTo>
                  <a:cubicBezTo>
                    <a:pt x="-32480" y="416771"/>
                    <a:pt x="15850" y="401954"/>
                    <a:pt x="97342" y="367382"/>
                  </a:cubicBezTo>
                  <a:cubicBezTo>
                    <a:pt x="178834" y="332810"/>
                    <a:pt x="514326" y="176882"/>
                    <a:pt x="514326" y="176882"/>
                  </a:cubicBezTo>
                  <a:cubicBezTo>
                    <a:pt x="648734" y="116204"/>
                    <a:pt x="877687" y="20954"/>
                    <a:pt x="903792" y="3315"/>
                  </a:cubicBezTo>
                  <a:cubicBezTo>
                    <a:pt x="929897" y="-14324"/>
                    <a:pt x="747512" y="42826"/>
                    <a:pt x="670959" y="71048"/>
                  </a:cubicBezTo>
                  <a:cubicBezTo>
                    <a:pt x="594406" y="99270"/>
                    <a:pt x="552426" y="120084"/>
                    <a:pt x="444476" y="172648"/>
                  </a:cubicBezTo>
                  <a:cubicBezTo>
                    <a:pt x="336526" y="225212"/>
                    <a:pt x="83232" y="351859"/>
                    <a:pt x="25376" y="384315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6" name="フリーフォーム: 図形 325">
              <a:extLst>
                <a:ext uri="{FF2B5EF4-FFF2-40B4-BE49-F238E27FC236}">
                  <a16:creationId xmlns:a16="http://schemas.microsoft.com/office/drawing/2014/main" id="{3F83D6CF-E07B-42B7-A1E7-959727B5FC02}"/>
                </a:ext>
              </a:extLst>
            </p:cNvPr>
            <p:cNvSpPr/>
            <p:nvPr/>
          </p:nvSpPr>
          <p:spPr>
            <a:xfrm>
              <a:off x="5224355" y="7796535"/>
              <a:ext cx="613004" cy="289334"/>
            </a:xfrm>
            <a:custGeom>
              <a:avLst/>
              <a:gdLst>
                <a:gd name="connsiteX0" fmla="*/ 611295 w 613004"/>
                <a:gd name="connsiteY0" fmla="*/ 1265 h 289334"/>
                <a:gd name="connsiteX1" fmla="*/ 18628 w 613004"/>
                <a:gd name="connsiteY1" fmla="*/ 282782 h 289334"/>
                <a:gd name="connsiteX2" fmla="*/ 192195 w 613004"/>
                <a:gd name="connsiteY2" fmla="*/ 183298 h 289334"/>
                <a:gd name="connsiteX3" fmla="*/ 611295 w 613004"/>
                <a:gd name="connsiteY3" fmla="*/ 1265 h 28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3004" h="289334">
                  <a:moveTo>
                    <a:pt x="611295" y="1265"/>
                  </a:moveTo>
                  <a:cubicBezTo>
                    <a:pt x="582367" y="17846"/>
                    <a:pt x="88478" y="252443"/>
                    <a:pt x="18628" y="282782"/>
                  </a:cubicBezTo>
                  <a:cubicBezTo>
                    <a:pt x="-51222" y="313121"/>
                    <a:pt x="90595" y="230923"/>
                    <a:pt x="192195" y="183298"/>
                  </a:cubicBezTo>
                  <a:cubicBezTo>
                    <a:pt x="293795" y="135673"/>
                    <a:pt x="640223" y="-15316"/>
                    <a:pt x="611295" y="1265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7" name="フリーフォーム: 図形 326">
              <a:extLst>
                <a:ext uri="{FF2B5EF4-FFF2-40B4-BE49-F238E27FC236}">
                  <a16:creationId xmlns:a16="http://schemas.microsoft.com/office/drawing/2014/main" id="{11DC1534-DB32-4C31-8E06-0F15010BBFE3}"/>
                </a:ext>
              </a:extLst>
            </p:cNvPr>
            <p:cNvSpPr/>
            <p:nvPr/>
          </p:nvSpPr>
          <p:spPr>
            <a:xfrm>
              <a:off x="3625850" y="7990417"/>
              <a:ext cx="1270000" cy="579966"/>
            </a:xfrm>
            <a:custGeom>
              <a:avLst/>
              <a:gdLst>
                <a:gd name="connsiteX0" fmla="*/ 0 w 1270000"/>
                <a:gd name="connsiteY0" fmla="*/ 579966 h 579966"/>
                <a:gd name="connsiteX1" fmla="*/ 624417 w 1270000"/>
                <a:gd name="connsiteY1" fmla="*/ 292100 h 579966"/>
                <a:gd name="connsiteX2" fmla="*/ 1270000 w 1270000"/>
                <a:gd name="connsiteY2" fmla="*/ 0 h 579966"/>
                <a:gd name="connsiteX3" fmla="*/ 1123950 w 1270000"/>
                <a:gd name="connsiteY3" fmla="*/ 65616 h 579966"/>
                <a:gd name="connsiteX4" fmla="*/ 537633 w 1270000"/>
                <a:gd name="connsiteY4" fmla="*/ 317500 h 579966"/>
                <a:gd name="connsiteX5" fmla="*/ 127000 w 1270000"/>
                <a:gd name="connsiteY5" fmla="*/ 484716 h 579966"/>
                <a:gd name="connsiteX6" fmla="*/ 0 w 1270000"/>
                <a:gd name="connsiteY6" fmla="*/ 579966 h 579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0000" h="579966">
                  <a:moveTo>
                    <a:pt x="0" y="579966"/>
                  </a:moveTo>
                  <a:lnTo>
                    <a:pt x="624417" y="292100"/>
                  </a:lnTo>
                  <a:lnTo>
                    <a:pt x="1270000" y="0"/>
                  </a:lnTo>
                  <a:lnTo>
                    <a:pt x="1123950" y="65616"/>
                  </a:lnTo>
                  <a:lnTo>
                    <a:pt x="537633" y="317500"/>
                  </a:lnTo>
                  <a:cubicBezTo>
                    <a:pt x="371475" y="387350"/>
                    <a:pt x="221897" y="443088"/>
                    <a:pt x="127000" y="484716"/>
                  </a:cubicBezTo>
                  <a:cubicBezTo>
                    <a:pt x="32103" y="526344"/>
                    <a:pt x="176" y="546805"/>
                    <a:pt x="0" y="579966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8" name="フリーフォーム: 図形 327">
              <a:extLst>
                <a:ext uri="{FF2B5EF4-FFF2-40B4-BE49-F238E27FC236}">
                  <a16:creationId xmlns:a16="http://schemas.microsoft.com/office/drawing/2014/main" id="{1C5F57C4-B6C3-4F82-9C7B-F6A171A173F5}"/>
                </a:ext>
              </a:extLst>
            </p:cNvPr>
            <p:cNvSpPr/>
            <p:nvPr/>
          </p:nvSpPr>
          <p:spPr>
            <a:xfrm>
              <a:off x="3663790" y="8054877"/>
              <a:ext cx="1275623" cy="549378"/>
            </a:xfrm>
            <a:custGeom>
              <a:avLst/>
              <a:gdLst>
                <a:gd name="connsiteX0" fmla="*/ 1251110 w 1275623"/>
                <a:gd name="connsiteY0" fmla="*/ 5390 h 549378"/>
                <a:gd name="connsiteX1" fmla="*/ 1179143 w 1275623"/>
                <a:gd name="connsiteY1" fmla="*/ 45606 h 549378"/>
                <a:gd name="connsiteX2" fmla="*/ 717710 w 1275623"/>
                <a:gd name="connsiteY2" fmla="*/ 223406 h 549378"/>
                <a:gd name="connsiteX3" fmla="*/ 239343 w 1275623"/>
                <a:gd name="connsiteY3" fmla="*/ 443540 h 549378"/>
                <a:gd name="connsiteX4" fmla="*/ 160 w 1275623"/>
                <a:gd name="connsiteY4" fmla="*/ 549373 h 549378"/>
                <a:gd name="connsiteX5" fmla="*/ 207593 w 1275623"/>
                <a:gd name="connsiteY5" fmla="*/ 447773 h 549378"/>
                <a:gd name="connsiteX6" fmla="*/ 514510 w 1275623"/>
                <a:gd name="connsiteY6" fmla="*/ 305956 h 549378"/>
                <a:gd name="connsiteX7" fmla="*/ 863760 w 1275623"/>
                <a:gd name="connsiteY7" fmla="*/ 138740 h 549378"/>
                <a:gd name="connsiteX8" fmla="*/ 1251110 w 1275623"/>
                <a:gd name="connsiteY8" fmla="*/ 5390 h 54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5623" h="549378">
                  <a:moveTo>
                    <a:pt x="1251110" y="5390"/>
                  </a:moveTo>
                  <a:cubicBezTo>
                    <a:pt x="1303674" y="-10132"/>
                    <a:pt x="1268043" y="9270"/>
                    <a:pt x="1179143" y="45606"/>
                  </a:cubicBezTo>
                  <a:cubicBezTo>
                    <a:pt x="1090243" y="81942"/>
                    <a:pt x="874343" y="157084"/>
                    <a:pt x="717710" y="223406"/>
                  </a:cubicBezTo>
                  <a:cubicBezTo>
                    <a:pt x="561077" y="289728"/>
                    <a:pt x="358935" y="389212"/>
                    <a:pt x="239343" y="443540"/>
                  </a:cubicBezTo>
                  <a:cubicBezTo>
                    <a:pt x="119751" y="497868"/>
                    <a:pt x="5452" y="548668"/>
                    <a:pt x="160" y="549373"/>
                  </a:cubicBezTo>
                  <a:cubicBezTo>
                    <a:pt x="-5132" y="550078"/>
                    <a:pt x="121868" y="488343"/>
                    <a:pt x="207593" y="447773"/>
                  </a:cubicBezTo>
                  <a:cubicBezTo>
                    <a:pt x="293318" y="407204"/>
                    <a:pt x="514510" y="305956"/>
                    <a:pt x="514510" y="305956"/>
                  </a:cubicBezTo>
                  <a:cubicBezTo>
                    <a:pt x="623871" y="254451"/>
                    <a:pt x="741346" y="192362"/>
                    <a:pt x="863760" y="138740"/>
                  </a:cubicBezTo>
                  <a:cubicBezTo>
                    <a:pt x="986174" y="85118"/>
                    <a:pt x="1198546" y="20912"/>
                    <a:pt x="1251110" y="5390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9" name="フリーフォーム: 図形 328">
              <a:extLst>
                <a:ext uri="{FF2B5EF4-FFF2-40B4-BE49-F238E27FC236}">
                  <a16:creationId xmlns:a16="http://schemas.microsoft.com/office/drawing/2014/main" id="{6B4A75C2-FD57-4754-A628-D427A256311C}"/>
                </a:ext>
              </a:extLst>
            </p:cNvPr>
            <p:cNvSpPr/>
            <p:nvPr/>
          </p:nvSpPr>
          <p:spPr>
            <a:xfrm>
              <a:off x="3668495" y="8199911"/>
              <a:ext cx="1126881" cy="506102"/>
            </a:xfrm>
            <a:custGeom>
              <a:avLst/>
              <a:gdLst>
                <a:gd name="connsiteX0" fmla="*/ 1125755 w 1126881"/>
                <a:gd name="connsiteY0" fmla="*/ 56 h 506102"/>
                <a:gd name="connsiteX1" fmla="*/ 586005 w 1126881"/>
                <a:gd name="connsiteY1" fmla="*/ 258289 h 506102"/>
                <a:gd name="connsiteX2" fmla="*/ 270622 w 1126881"/>
                <a:gd name="connsiteY2" fmla="*/ 383172 h 506102"/>
                <a:gd name="connsiteX3" fmla="*/ 1805 w 1126881"/>
                <a:gd name="connsiteY3" fmla="*/ 505939 h 506102"/>
                <a:gd name="connsiteX4" fmla="*/ 166905 w 1126881"/>
                <a:gd name="connsiteY4" fmla="*/ 406456 h 506102"/>
                <a:gd name="connsiteX5" fmla="*/ 431488 w 1126881"/>
                <a:gd name="connsiteY5" fmla="*/ 281572 h 506102"/>
                <a:gd name="connsiteX6" fmla="*/ 1125755 w 1126881"/>
                <a:gd name="connsiteY6" fmla="*/ 56 h 506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6881" h="506102">
                  <a:moveTo>
                    <a:pt x="1125755" y="56"/>
                  </a:moveTo>
                  <a:cubicBezTo>
                    <a:pt x="1151508" y="-3825"/>
                    <a:pt x="728527" y="194436"/>
                    <a:pt x="586005" y="258289"/>
                  </a:cubicBezTo>
                  <a:cubicBezTo>
                    <a:pt x="443483" y="322142"/>
                    <a:pt x="367989" y="341897"/>
                    <a:pt x="270622" y="383172"/>
                  </a:cubicBezTo>
                  <a:cubicBezTo>
                    <a:pt x="173255" y="424447"/>
                    <a:pt x="19091" y="502058"/>
                    <a:pt x="1805" y="505939"/>
                  </a:cubicBezTo>
                  <a:cubicBezTo>
                    <a:pt x="-15481" y="509820"/>
                    <a:pt x="95291" y="443851"/>
                    <a:pt x="166905" y="406456"/>
                  </a:cubicBezTo>
                  <a:cubicBezTo>
                    <a:pt x="238519" y="369061"/>
                    <a:pt x="273091" y="352128"/>
                    <a:pt x="431488" y="281572"/>
                  </a:cubicBezTo>
                  <a:cubicBezTo>
                    <a:pt x="589885" y="211016"/>
                    <a:pt x="1100002" y="3937"/>
                    <a:pt x="1125755" y="56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0" name="フリーフォーム: 図形 329">
              <a:extLst>
                <a:ext uri="{FF2B5EF4-FFF2-40B4-BE49-F238E27FC236}">
                  <a16:creationId xmlns:a16="http://schemas.microsoft.com/office/drawing/2014/main" id="{1FB03C8C-C10C-4A6F-8B19-6446E5D33638}"/>
                </a:ext>
              </a:extLst>
            </p:cNvPr>
            <p:cNvSpPr/>
            <p:nvPr/>
          </p:nvSpPr>
          <p:spPr>
            <a:xfrm>
              <a:off x="3778250" y="8244387"/>
              <a:ext cx="1136777" cy="520730"/>
            </a:xfrm>
            <a:custGeom>
              <a:avLst/>
              <a:gdLst>
                <a:gd name="connsiteX0" fmla="*/ 1136650 w 1136777"/>
                <a:gd name="connsiteY0" fmla="*/ 30 h 520730"/>
                <a:gd name="connsiteX1" fmla="*/ 505883 w 1136777"/>
                <a:gd name="connsiteY1" fmla="*/ 277313 h 520730"/>
                <a:gd name="connsiteX2" fmla="*/ 0 w 1136777"/>
                <a:gd name="connsiteY2" fmla="*/ 520730 h 520730"/>
                <a:gd name="connsiteX3" fmla="*/ 222250 w 1136777"/>
                <a:gd name="connsiteY3" fmla="*/ 412780 h 520730"/>
                <a:gd name="connsiteX4" fmla="*/ 452967 w 1136777"/>
                <a:gd name="connsiteY4" fmla="*/ 294246 h 520730"/>
                <a:gd name="connsiteX5" fmla="*/ 1136650 w 1136777"/>
                <a:gd name="connsiteY5" fmla="*/ 30 h 520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6777" h="520730">
                  <a:moveTo>
                    <a:pt x="1136650" y="30"/>
                  </a:moveTo>
                  <a:cubicBezTo>
                    <a:pt x="1145469" y="-2792"/>
                    <a:pt x="695325" y="190530"/>
                    <a:pt x="505883" y="277313"/>
                  </a:cubicBezTo>
                  <a:cubicBezTo>
                    <a:pt x="316441" y="364096"/>
                    <a:pt x="47272" y="498152"/>
                    <a:pt x="0" y="520730"/>
                  </a:cubicBezTo>
                  <a:lnTo>
                    <a:pt x="222250" y="412780"/>
                  </a:lnTo>
                  <a:cubicBezTo>
                    <a:pt x="297744" y="375033"/>
                    <a:pt x="296334" y="366565"/>
                    <a:pt x="452967" y="294246"/>
                  </a:cubicBezTo>
                  <a:cubicBezTo>
                    <a:pt x="609600" y="221927"/>
                    <a:pt x="1127831" y="2852"/>
                    <a:pt x="1136650" y="30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1" name="フリーフォーム: 図形 330">
              <a:extLst>
                <a:ext uri="{FF2B5EF4-FFF2-40B4-BE49-F238E27FC236}">
                  <a16:creationId xmlns:a16="http://schemas.microsoft.com/office/drawing/2014/main" id="{4F5AE120-09F5-4E98-8E94-C52001E8EDEB}"/>
                </a:ext>
              </a:extLst>
            </p:cNvPr>
            <p:cNvSpPr/>
            <p:nvPr/>
          </p:nvSpPr>
          <p:spPr>
            <a:xfrm>
              <a:off x="3598853" y="8454796"/>
              <a:ext cx="244485" cy="536761"/>
            </a:xfrm>
            <a:custGeom>
              <a:avLst/>
              <a:gdLst>
                <a:gd name="connsiteX0" fmla="*/ 190510 w 244485"/>
                <a:gd name="connsiteY0" fmla="*/ 229 h 536761"/>
                <a:gd name="connsiteX1" fmla="*/ 28585 w 244485"/>
                <a:gd name="connsiteY1" fmla="*/ 63729 h 536761"/>
                <a:gd name="connsiteX2" fmla="*/ 14297 w 244485"/>
                <a:gd name="connsiteY2" fmla="*/ 112942 h 536761"/>
                <a:gd name="connsiteX3" fmla="*/ 52397 w 244485"/>
                <a:gd name="connsiteY3" fmla="*/ 257404 h 536761"/>
                <a:gd name="connsiteX4" fmla="*/ 158760 w 244485"/>
                <a:gd name="connsiteY4" fmla="*/ 468542 h 536761"/>
                <a:gd name="connsiteX5" fmla="*/ 244485 w 244485"/>
                <a:gd name="connsiteY5" fmla="*/ 535217 h 536761"/>
                <a:gd name="connsiteX6" fmla="*/ 158760 w 244485"/>
                <a:gd name="connsiteY6" fmla="*/ 416154 h 536761"/>
                <a:gd name="connsiteX7" fmla="*/ 10 w 244485"/>
                <a:gd name="connsiteY7" fmla="*/ 87542 h 536761"/>
                <a:gd name="connsiteX8" fmla="*/ 190510 w 244485"/>
                <a:gd name="connsiteY8" fmla="*/ 229 h 536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4485" h="536761">
                  <a:moveTo>
                    <a:pt x="190510" y="229"/>
                  </a:moveTo>
                  <a:cubicBezTo>
                    <a:pt x="195272" y="-3740"/>
                    <a:pt x="57954" y="44944"/>
                    <a:pt x="28585" y="63729"/>
                  </a:cubicBezTo>
                  <a:cubicBezTo>
                    <a:pt x="-784" y="82515"/>
                    <a:pt x="10328" y="80663"/>
                    <a:pt x="14297" y="112942"/>
                  </a:cubicBezTo>
                  <a:cubicBezTo>
                    <a:pt x="18266" y="145221"/>
                    <a:pt x="28320" y="198137"/>
                    <a:pt x="52397" y="257404"/>
                  </a:cubicBezTo>
                  <a:cubicBezTo>
                    <a:pt x="76474" y="316671"/>
                    <a:pt x="126745" y="422240"/>
                    <a:pt x="158760" y="468542"/>
                  </a:cubicBezTo>
                  <a:cubicBezTo>
                    <a:pt x="190775" y="514844"/>
                    <a:pt x="244485" y="543948"/>
                    <a:pt x="244485" y="535217"/>
                  </a:cubicBezTo>
                  <a:cubicBezTo>
                    <a:pt x="244485" y="526486"/>
                    <a:pt x="199506" y="490767"/>
                    <a:pt x="158760" y="416154"/>
                  </a:cubicBezTo>
                  <a:cubicBezTo>
                    <a:pt x="118014" y="341542"/>
                    <a:pt x="-1313" y="154217"/>
                    <a:pt x="10" y="87542"/>
                  </a:cubicBezTo>
                  <a:cubicBezTo>
                    <a:pt x="1333" y="20867"/>
                    <a:pt x="185748" y="4198"/>
                    <a:pt x="190510" y="229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2" name="フリーフォーム: 図形 331">
              <a:extLst>
                <a:ext uri="{FF2B5EF4-FFF2-40B4-BE49-F238E27FC236}">
                  <a16:creationId xmlns:a16="http://schemas.microsoft.com/office/drawing/2014/main" id="{6EF42F4B-6C30-40C6-8FD0-9FECE708EDBC}"/>
                </a:ext>
              </a:extLst>
            </p:cNvPr>
            <p:cNvSpPr/>
            <p:nvPr/>
          </p:nvSpPr>
          <p:spPr>
            <a:xfrm>
              <a:off x="3670003" y="8525944"/>
              <a:ext cx="157385" cy="411379"/>
            </a:xfrm>
            <a:custGeom>
              <a:avLst/>
              <a:gdLst>
                <a:gd name="connsiteX0" fmla="*/ 1885 w 157385"/>
                <a:gd name="connsiteY0" fmla="*/ 519 h 411379"/>
                <a:gd name="connsiteX1" fmla="*/ 8235 w 157385"/>
                <a:gd name="connsiteY1" fmla="*/ 98944 h 411379"/>
                <a:gd name="connsiteX2" fmla="*/ 49510 w 157385"/>
                <a:gd name="connsiteY2" fmla="*/ 192606 h 411379"/>
                <a:gd name="connsiteX3" fmla="*/ 152697 w 157385"/>
                <a:gd name="connsiteY3" fmla="*/ 408506 h 411379"/>
                <a:gd name="connsiteX4" fmla="*/ 128885 w 157385"/>
                <a:gd name="connsiteY4" fmla="*/ 305319 h 411379"/>
                <a:gd name="connsiteX5" fmla="*/ 32047 w 157385"/>
                <a:gd name="connsiteY5" fmla="*/ 143394 h 411379"/>
                <a:gd name="connsiteX6" fmla="*/ 1885 w 157385"/>
                <a:gd name="connsiteY6" fmla="*/ 519 h 411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385" h="411379">
                  <a:moveTo>
                    <a:pt x="1885" y="519"/>
                  </a:moveTo>
                  <a:cubicBezTo>
                    <a:pt x="-2084" y="-6889"/>
                    <a:pt x="297" y="66930"/>
                    <a:pt x="8235" y="98944"/>
                  </a:cubicBezTo>
                  <a:cubicBezTo>
                    <a:pt x="16173" y="130959"/>
                    <a:pt x="25433" y="141012"/>
                    <a:pt x="49510" y="192606"/>
                  </a:cubicBezTo>
                  <a:cubicBezTo>
                    <a:pt x="73587" y="244200"/>
                    <a:pt x="139468" y="389721"/>
                    <a:pt x="152697" y="408506"/>
                  </a:cubicBezTo>
                  <a:cubicBezTo>
                    <a:pt x="165926" y="427291"/>
                    <a:pt x="148993" y="349504"/>
                    <a:pt x="128885" y="305319"/>
                  </a:cubicBezTo>
                  <a:cubicBezTo>
                    <a:pt x="108777" y="261134"/>
                    <a:pt x="55330" y="186256"/>
                    <a:pt x="32047" y="143394"/>
                  </a:cubicBezTo>
                  <a:cubicBezTo>
                    <a:pt x="8764" y="100532"/>
                    <a:pt x="5854" y="7927"/>
                    <a:pt x="1885" y="519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3" name="フリーフォーム: 図形 332">
              <a:extLst>
                <a:ext uri="{FF2B5EF4-FFF2-40B4-BE49-F238E27FC236}">
                  <a16:creationId xmlns:a16="http://schemas.microsoft.com/office/drawing/2014/main" id="{85802288-4A15-4A25-9281-3142503F50E0}"/>
                </a:ext>
              </a:extLst>
            </p:cNvPr>
            <p:cNvSpPr/>
            <p:nvPr/>
          </p:nvSpPr>
          <p:spPr>
            <a:xfrm>
              <a:off x="3814662" y="5360764"/>
              <a:ext cx="448866" cy="2034828"/>
            </a:xfrm>
            <a:custGeom>
              <a:avLst/>
              <a:gdLst>
                <a:gd name="connsiteX0" fmla="*/ 173138 w 448866"/>
                <a:gd name="connsiteY0" fmla="*/ 134103 h 2034828"/>
                <a:gd name="connsiteX1" fmla="*/ 338238 w 448866"/>
                <a:gd name="connsiteY1" fmla="*/ 1471836 h 2034828"/>
                <a:gd name="connsiteX2" fmla="*/ 223938 w 448866"/>
                <a:gd name="connsiteY2" fmla="*/ 697136 h 2034828"/>
                <a:gd name="connsiteX3" fmla="*/ 448305 w 448866"/>
                <a:gd name="connsiteY3" fmla="*/ 2026403 h 2034828"/>
                <a:gd name="connsiteX4" fmla="*/ 278971 w 448866"/>
                <a:gd name="connsiteY4" fmla="*/ 1213603 h 2034828"/>
                <a:gd name="connsiteX5" fmla="*/ 8038 w 448866"/>
                <a:gd name="connsiteY5" fmla="*/ 201836 h 2034828"/>
                <a:gd name="connsiteX6" fmla="*/ 71538 w 448866"/>
                <a:gd name="connsiteY6" fmla="*/ 294969 h 2034828"/>
                <a:gd name="connsiteX7" fmla="*/ 71538 w 448866"/>
                <a:gd name="connsiteY7" fmla="*/ 189136 h 2034828"/>
                <a:gd name="connsiteX8" fmla="*/ 181605 w 448866"/>
                <a:gd name="connsiteY8" fmla="*/ 57903 h 2034828"/>
                <a:gd name="connsiteX9" fmla="*/ 173138 w 448866"/>
                <a:gd name="connsiteY9" fmla="*/ 134103 h 2034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8866" h="2034828">
                  <a:moveTo>
                    <a:pt x="173138" y="134103"/>
                  </a:moveTo>
                  <a:cubicBezTo>
                    <a:pt x="199244" y="369759"/>
                    <a:pt x="329771" y="1377997"/>
                    <a:pt x="338238" y="1471836"/>
                  </a:cubicBezTo>
                  <a:cubicBezTo>
                    <a:pt x="346705" y="1565675"/>
                    <a:pt x="205593" y="604708"/>
                    <a:pt x="223938" y="697136"/>
                  </a:cubicBezTo>
                  <a:cubicBezTo>
                    <a:pt x="242283" y="789564"/>
                    <a:pt x="439133" y="1940325"/>
                    <a:pt x="448305" y="2026403"/>
                  </a:cubicBezTo>
                  <a:cubicBezTo>
                    <a:pt x="457477" y="2112481"/>
                    <a:pt x="352349" y="1517697"/>
                    <a:pt x="278971" y="1213603"/>
                  </a:cubicBezTo>
                  <a:cubicBezTo>
                    <a:pt x="205593" y="909509"/>
                    <a:pt x="42610" y="354942"/>
                    <a:pt x="8038" y="201836"/>
                  </a:cubicBezTo>
                  <a:cubicBezTo>
                    <a:pt x="-26534" y="48730"/>
                    <a:pt x="60955" y="297086"/>
                    <a:pt x="71538" y="294969"/>
                  </a:cubicBezTo>
                  <a:cubicBezTo>
                    <a:pt x="82121" y="292852"/>
                    <a:pt x="53194" y="228647"/>
                    <a:pt x="71538" y="189136"/>
                  </a:cubicBezTo>
                  <a:cubicBezTo>
                    <a:pt x="89882" y="149625"/>
                    <a:pt x="163260" y="74131"/>
                    <a:pt x="181605" y="57903"/>
                  </a:cubicBezTo>
                  <a:cubicBezTo>
                    <a:pt x="199950" y="41675"/>
                    <a:pt x="147032" y="-101553"/>
                    <a:pt x="173138" y="134103"/>
                  </a:cubicBezTo>
                  <a:close/>
                </a:path>
              </a:pathLst>
            </a:custGeom>
            <a:solidFill>
              <a:srgbClr val="FF339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4" name="フリーフォーム: 図形 333">
              <a:extLst>
                <a:ext uri="{FF2B5EF4-FFF2-40B4-BE49-F238E27FC236}">
                  <a16:creationId xmlns:a16="http://schemas.microsoft.com/office/drawing/2014/main" id="{B7D5E073-8CFE-436C-AF93-C654C8713B24}"/>
                </a:ext>
              </a:extLst>
            </p:cNvPr>
            <p:cNvSpPr/>
            <p:nvPr/>
          </p:nvSpPr>
          <p:spPr>
            <a:xfrm>
              <a:off x="3318897" y="7258531"/>
              <a:ext cx="995272" cy="1012390"/>
            </a:xfrm>
            <a:custGeom>
              <a:avLst/>
              <a:gdLst>
                <a:gd name="connsiteX0" fmla="*/ 994870 w 995272"/>
                <a:gd name="connsiteY0" fmla="*/ 120169 h 1012390"/>
                <a:gd name="connsiteX1" fmla="*/ 681603 w 995272"/>
                <a:gd name="connsiteY1" fmla="*/ 437669 h 1012390"/>
                <a:gd name="connsiteX2" fmla="*/ 673136 w 995272"/>
                <a:gd name="connsiteY2" fmla="*/ 937202 h 1012390"/>
                <a:gd name="connsiteX3" fmla="*/ 753570 w 995272"/>
                <a:gd name="connsiteY3" fmla="*/ 988002 h 1012390"/>
                <a:gd name="connsiteX4" fmla="*/ 486870 w 995272"/>
                <a:gd name="connsiteY4" fmla="*/ 717069 h 1012390"/>
                <a:gd name="connsiteX5" fmla="*/ 618103 w 995272"/>
                <a:gd name="connsiteY5" fmla="*/ 1000702 h 1012390"/>
                <a:gd name="connsiteX6" fmla="*/ 660436 w 995272"/>
                <a:gd name="connsiteY6" fmla="*/ 568902 h 1012390"/>
                <a:gd name="connsiteX7" fmla="*/ 668903 w 995272"/>
                <a:gd name="connsiteY7" fmla="*/ 412269 h 1012390"/>
                <a:gd name="connsiteX8" fmla="*/ 283670 w 995272"/>
                <a:gd name="connsiteY8" fmla="*/ 454602 h 1012390"/>
                <a:gd name="connsiteX9" fmla="*/ 694303 w 995272"/>
                <a:gd name="connsiteY9" fmla="*/ 259869 h 1012390"/>
                <a:gd name="connsiteX10" fmla="*/ 36 w 995272"/>
                <a:gd name="connsiteY10" fmla="*/ 357236 h 1012390"/>
                <a:gd name="connsiteX11" fmla="*/ 728170 w 995272"/>
                <a:gd name="connsiteY11" fmla="*/ 10102 h 1012390"/>
                <a:gd name="connsiteX12" fmla="*/ 994870 w 995272"/>
                <a:gd name="connsiteY12" fmla="*/ 120169 h 1012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95272" h="1012390">
                  <a:moveTo>
                    <a:pt x="994870" y="120169"/>
                  </a:moveTo>
                  <a:cubicBezTo>
                    <a:pt x="987109" y="191430"/>
                    <a:pt x="735225" y="301497"/>
                    <a:pt x="681603" y="437669"/>
                  </a:cubicBezTo>
                  <a:cubicBezTo>
                    <a:pt x="627981" y="573841"/>
                    <a:pt x="661142" y="845480"/>
                    <a:pt x="673136" y="937202"/>
                  </a:cubicBezTo>
                  <a:cubicBezTo>
                    <a:pt x="685130" y="1028924"/>
                    <a:pt x="784614" y="1024691"/>
                    <a:pt x="753570" y="988002"/>
                  </a:cubicBezTo>
                  <a:cubicBezTo>
                    <a:pt x="722526" y="951313"/>
                    <a:pt x="509448" y="714952"/>
                    <a:pt x="486870" y="717069"/>
                  </a:cubicBezTo>
                  <a:cubicBezTo>
                    <a:pt x="464292" y="719186"/>
                    <a:pt x="589175" y="1025397"/>
                    <a:pt x="618103" y="1000702"/>
                  </a:cubicBezTo>
                  <a:cubicBezTo>
                    <a:pt x="647031" y="976008"/>
                    <a:pt x="651969" y="666974"/>
                    <a:pt x="660436" y="568902"/>
                  </a:cubicBezTo>
                  <a:cubicBezTo>
                    <a:pt x="668903" y="470830"/>
                    <a:pt x="731697" y="431319"/>
                    <a:pt x="668903" y="412269"/>
                  </a:cubicBezTo>
                  <a:cubicBezTo>
                    <a:pt x="606109" y="393219"/>
                    <a:pt x="279437" y="480002"/>
                    <a:pt x="283670" y="454602"/>
                  </a:cubicBezTo>
                  <a:cubicBezTo>
                    <a:pt x="287903" y="429202"/>
                    <a:pt x="741575" y="276097"/>
                    <a:pt x="694303" y="259869"/>
                  </a:cubicBezTo>
                  <a:cubicBezTo>
                    <a:pt x="647031" y="243641"/>
                    <a:pt x="-5608" y="398864"/>
                    <a:pt x="36" y="357236"/>
                  </a:cubicBezTo>
                  <a:cubicBezTo>
                    <a:pt x="5680" y="315608"/>
                    <a:pt x="558837" y="48202"/>
                    <a:pt x="728170" y="10102"/>
                  </a:cubicBezTo>
                  <a:cubicBezTo>
                    <a:pt x="897503" y="-27998"/>
                    <a:pt x="1002631" y="48908"/>
                    <a:pt x="994870" y="120169"/>
                  </a:cubicBezTo>
                  <a:close/>
                </a:path>
              </a:pathLst>
            </a:custGeom>
            <a:solidFill>
              <a:srgbClr val="FF339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5" name="フリーフォーム: 図形 334">
              <a:extLst>
                <a:ext uri="{FF2B5EF4-FFF2-40B4-BE49-F238E27FC236}">
                  <a16:creationId xmlns:a16="http://schemas.microsoft.com/office/drawing/2014/main" id="{E47B17FC-2343-4FA8-BF62-CC5A5611BE42}"/>
                </a:ext>
              </a:extLst>
            </p:cNvPr>
            <p:cNvSpPr/>
            <p:nvPr/>
          </p:nvSpPr>
          <p:spPr>
            <a:xfrm>
              <a:off x="1781230" y="7453950"/>
              <a:ext cx="2277791" cy="1605568"/>
            </a:xfrm>
            <a:custGeom>
              <a:avLst/>
              <a:gdLst>
                <a:gd name="connsiteX0" fmla="*/ 2244670 w 2277791"/>
                <a:gd name="connsiteY0" fmla="*/ 85617 h 1605568"/>
                <a:gd name="connsiteX1" fmla="*/ 737603 w 2277791"/>
                <a:gd name="connsiteY1" fmla="*/ 1237083 h 1605568"/>
                <a:gd name="connsiteX2" fmla="*/ 1003 w 2277791"/>
                <a:gd name="connsiteY2" fmla="*/ 1596917 h 1605568"/>
                <a:gd name="connsiteX3" fmla="*/ 877303 w 2277791"/>
                <a:gd name="connsiteY3" fmla="*/ 949217 h 1605568"/>
                <a:gd name="connsiteX4" fmla="*/ 466670 w 2277791"/>
                <a:gd name="connsiteY4" fmla="*/ 1101617 h 1605568"/>
                <a:gd name="connsiteX5" fmla="*/ 1021237 w 2277791"/>
                <a:gd name="connsiteY5" fmla="*/ 657117 h 1605568"/>
                <a:gd name="connsiteX6" fmla="*/ 1482670 w 2277791"/>
                <a:gd name="connsiteY6" fmla="*/ 288817 h 1605568"/>
                <a:gd name="connsiteX7" fmla="*/ 1753603 w 2277791"/>
                <a:gd name="connsiteY7" fmla="*/ 106783 h 1605568"/>
                <a:gd name="connsiteX8" fmla="*/ 2244670 w 2277791"/>
                <a:gd name="connsiteY8" fmla="*/ 85617 h 1605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7791" h="1605568">
                  <a:moveTo>
                    <a:pt x="2244670" y="85617"/>
                  </a:moveTo>
                  <a:cubicBezTo>
                    <a:pt x="2075337" y="274000"/>
                    <a:pt x="1111547" y="985200"/>
                    <a:pt x="737603" y="1237083"/>
                  </a:cubicBezTo>
                  <a:cubicBezTo>
                    <a:pt x="363658" y="1488966"/>
                    <a:pt x="-22280" y="1644895"/>
                    <a:pt x="1003" y="1596917"/>
                  </a:cubicBezTo>
                  <a:cubicBezTo>
                    <a:pt x="24286" y="1548939"/>
                    <a:pt x="799692" y="1031767"/>
                    <a:pt x="877303" y="949217"/>
                  </a:cubicBezTo>
                  <a:cubicBezTo>
                    <a:pt x="954914" y="866667"/>
                    <a:pt x="442681" y="1150300"/>
                    <a:pt x="466670" y="1101617"/>
                  </a:cubicBezTo>
                  <a:cubicBezTo>
                    <a:pt x="490659" y="1052934"/>
                    <a:pt x="1021237" y="657117"/>
                    <a:pt x="1021237" y="657117"/>
                  </a:cubicBezTo>
                  <a:cubicBezTo>
                    <a:pt x="1190570" y="521650"/>
                    <a:pt x="1360609" y="380539"/>
                    <a:pt x="1482670" y="288817"/>
                  </a:cubicBezTo>
                  <a:cubicBezTo>
                    <a:pt x="1604731" y="197095"/>
                    <a:pt x="1621664" y="139944"/>
                    <a:pt x="1753603" y="106783"/>
                  </a:cubicBezTo>
                  <a:cubicBezTo>
                    <a:pt x="1885542" y="73622"/>
                    <a:pt x="2414003" y="-102766"/>
                    <a:pt x="2244670" y="85617"/>
                  </a:cubicBezTo>
                  <a:close/>
                </a:path>
              </a:pathLst>
            </a:custGeom>
            <a:solidFill>
              <a:srgbClr val="FF339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6" name="フリーフォーム: 図形 335">
              <a:extLst>
                <a:ext uri="{FF2B5EF4-FFF2-40B4-BE49-F238E27FC236}">
                  <a16:creationId xmlns:a16="http://schemas.microsoft.com/office/drawing/2014/main" id="{E9149C2A-5B87-4200-9347-66DBE1FD5D21}"/>
                </a:ext>
              </a:extLst>
            </p:cNvPr>
            <p:cNvSpPr/>
            <p:nvPr/>
          </p:nvSpPr>
          <p:spPr>
            <a:xfrm>
              <a:off x="420424" y="8119355"/>
              <a:ext cx="2501200" cy="1889707"/>
            </a:xfrm>
            <a:custGeom>
              <a:avLst/>
              <a:gdLst>
                <a:gd name="connsiteX0" fmla="*/ 2466709 w 2501200"/>
                <a:gd name="connsiteY0" fmla="*/ 17112 h 1889707"/>
                <a:gd name="connsiteX1" fmla="*/ 1361809 w 2501200"/>
                <a:gd name="connsiteY1" fmla="*/ 42512 h 1889707"/>
                <a:gd name="connsiteX2" fmla="*/ 760676 w 2501200"/>
                <a:gd name="connsiteY2" fmla="*/ 199145 h 1889707"/>
                <a:gd name="connsiteX3" fmla="*/ 468576 w 2501200"/>
                <a:gd name="connsiteY3" fmla="*/ 415045 h 1889707"/>
                <a:gd name="connsiteX4" fmla="*/ 163776 w 2501200"/>
                <a:gd name="connsiteY4" fmla="*/ 859545 h 1889707"/>
                <a:gd name="connsiteX5" fmla="*/ 62176 w 2501200"/>
                <a:gd name="connsiteY5" fmla="*/ 1126245 h 1889707"/>
                <a:gd name="connsiteX6" fmla="*/ 299243 w 2501200"/>
                <a:gd name="connsiteY6" fmla="*/ 457378 h 1889707"/>
                <a:gd name="connsiteX7" fmla="*/ 654843 w 2501200"/>
                <a:gd name="connsiteY7" fmla="*/ 216078 h 1889707"/>
                <a:gd name="connsiteX8" fmla="*/ 223043 w 2501200"/>
                <a:gd name="connsiteY8" fmla="*/ 880712 h 1889707"/>
                <a:gd name="connsiteX9" fmla="*/ 96043 w 2501200"/>
                <a:gd name="connsiteY9" fmla="*/ 1519945 h 1889707"/>
                <a:gd name="connsiteX10" fmla="*/ 1662376 w 2501200"/>
                <a:gd name="connsiteY10" fmla="*/ 897645 h 1889707"/>
                <a:gd name="connsiteX11" fmla="*/ 163776 w 2501200"/>
                <a:gd name="connsiteY11" fmla="*/ 1490312 h 1889707"/>
                <a:gd name="connsiteX12" fmla="*/ 1209409 w 2501200"/>
                <a:gd name="connsiteY12" fmla="*/ 1122012 h 1889707"/>
                <a:gd name="connsiteX13" fmla="*/ 1090876 w 2501200"/>
                <a:gd name="connsiteY13" fmla="*/ 1198212 h 1889707"/>
                <a:gd name="connsiteX14" fmla="*/ 1408376 w 2501200"/>
                <a:gd name="connsiteY14" fmla="*/ 1223612 h 1889707"/>
                <a:gd name="connsiteX15" fmla="*/ 1658143 w 2501200"/>
                <a:gd name="connsiteY15" fmla="*/ 1346378 h 1889707"/>
                <a:gd name="connsiteX16" fmla="*/ 1742809 w 2501200"/>
                <a:gd name="connsiteY16" fmla="*/ 1888245 h 1889707"/>
                <a:gd name="connsiteX17" fmla="*/ 1442243 w 2501200"/>
                <a:gd name="connsiteY17" fmla="*/ 1498778 h 1889707"/>
                <a:gd name="connsiteX18" fmla="*/ 972343 w 2501200"/>
                <a:gd name="connsiteY18" fmla="*/ 1274412 h 1889707"/>
                <a:gd name="connsiteX19" fmla="*/ 498209 w 2501200"/>
                <a:gd name="connsiteY19" fmla="*/ 1168578 h 1889707"/>
                <a:gd name="connsiteX20" fmla="*/ 1349109 w 2501200"/>
                <a:gd name="connsiteY20" fmla="*/ 673278 h 1889707"/>
                <a:gd name="connsiteX21" fmla="*/ 2009509 w 2501200"/>
                <a:gd name="connsiteY21" fmla="*/ 516645 h 1889707"/>
                <a:gd name="connsiteX22" fmla="*/ 2204243 w 2501200"/>
                <a:gd name="connsiteY22" fmla="*/ 271112 h 1889707"/>
                <a:gd name="connsiteX23" fmla="*/ 2466709 w 2501200"/>
                <a:gd name="connsiteY23" fmla="*/ 17112 h 188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01200" h="1889707">
                  <a:moveTo>
                    <a:pt x="2466709" y="17112"/>
                  </a:moveTo>
                  <a:cubicBezTo>
                    <a:pt x="2326303" y="-20988"/>
                    <a:pt x="1646148" y="12173"/>
                    <a:pt x="1361809" y="42512"/>
                  </a:cubicBezTo>
                  <a:cubicBezTo>
                    <a:pt x="1077470" y="72851"/>
                    <a:pt x="909548" y="137056"/>
                    <a:pt x="760676" y="199145"/>
                  </a:cubicBezTo>
                  <a:cubicBezTo>
                    <a:pt x="611804" y="261234"/>
                    <a:pt x="568059" y="304978"/>
                    <a:pt x="468576" y="415045"/>
                  </a:cubicBezTo>
                  <a:cubicBezTo>
                    <a:pt x="369093" y="525112"/>
                    <a:pt x="231509" y="741012"/>
                    <a:pt x="163776" y="859545"/>
                  </a:cubicBezTo>
                  <a:cubicBezTo>
                    <a:pt x="96043" y="978078"/>
                    <a:pt x="39598" y="1193273"/>
                    <a:pt x="62176" y="1126245"/>
                  </a:cubicBezTo>
                  <a:cubicBezTo>
                    <a:pt x="84754" y="1059217"/>
                    <a:pt x="200465" y="609073"/>
                    <a:pt x="299243" y="457378"/>
                  </a:cubicBezTo>
                  <a:cubicBezTo>
                    <a:pt x="398021" y="305684"/>
                    <a:pt x="667543" y="145522"/>
                    <a:pt x="654843" y="216078"/>
                  </a:cubicBezTo>
                  <a:cubicBezTo>
                    <a:pt x="642143" y="286634"/>
                    <a:pt x="316176" y="663401"/>
                    <a:pt x="223043" y="880712"/>
                  </a:cubicBezTo>
                  <a:cubicBezTo>
                    <a:pt x="129910" y="1098023"/>
                    <a:pt x="-143846" y="1517123"/>
                    <a:pt x="96043" y="1519945"/>
                  </a:cubicBezTo>
                  <a:cubicBezTo>
                    <a:pt x="335932" y="1522767"/>
                    <a:pt x="1651087" y="902584"/>
                    <a:pt x="1662376" y="897645"/>
                  </a:cubicBezTo>
                  <a:cubicBezTo>
                    <a:pt x="1673665" y="892706"/>
                    <a:pt x="239270" y="1452918"/>
                    <a:pt x="163776" y="1490312"/>
                  </a:cubicBezTo>
                  <a:cubicBezTo>
                    <a:pt x="88281" y="1527707"/>
                    <a:pt x="1054892" y="1170695"/>
                    <a:pt x="1209409" y="1122012"/>
                  </a:cubicBezTo>
                  <a:cubicBezTo>
                    <a:pt x="1363926" y="1073329"/>
                    <a:pt x="1057715" y="1181279"/>
                    <a:pt x="1090876" y="1198212"/>
                  </a:cubicBezTo>
                  <a:cubicBezTo>
                    <a:pt x="1124037" y="1215145"/>
                    <a:pt x="1313832" y="1198918"/>
                    <a:pt x="1408376" y="1223612"/>
                  </a:cubicBezTo>
                  <a:cubicBezTo>
                    <a:pt x="1502920" y="1248306"/>
                    <a:pt x="1602404" y="1235606"/>
                    <a:pt x="1658143" y="1346378"/>
                  </a:cubicBezTo>
                  <a:cubicBezTo>
                    <a:pt x="1713882" y="1457150"/>
                    <a:pt x="1778792" y="1862845"/>
                    <a:pt x="1742809" y="1888245"/>
                  </a:cubicBezTo>
                  <a:cubicBezTo>
                    <a:pt x="1706826" y="1913645"/>
                    <a:pt x="1570654" y="1601083"/>
                    <a:pt x="1442243" y="1498778"/>
                  </a:cubicBezTo>
                  <a:cubicBezTo>
                    <a:pt x="1313832" y="1396473"/>
                    <a:pt x="1129682" y="1329445"/>
                    <a:pt x="972343" y="1274412"/>
                  </a:cubicBezTo>
                  <a:cubicBezTo>
                    <a:pt x="815004" y="1219379"/>
                    <a:pt x="435415" y="1268767"/>
                    <a:pt x="498209" y="1168578"/>
                  </a:cubicBezTo>
                  <a:cubicBezTo>
                    <a:pt x="561003" y="1068389"/>
                    <a:pt x="1097226" y="781934"/>
                    <a:pt x="1349109" y="673278"/>
                  </a:cubicBezTo>
                  <a:cubicBezTo>
                    <a:pt x="1600992" y="564623"/>
                    <a:pt x="1866987" y="583673"/>
                    <a:pt x="2009509" y="516645"/>
                  </a:cubicBezTo>
                  <a:cubicBezTo>
                    <a:pt x="2152031" y="449617"/>
                    <a:pt x="2130160" y="356484"/>
                    <a:pt x="2204243" y="271112"/>
                  </a:cubicBezTo>
                  <a:cubicBezTo>
                    <a:pt x="2278326" y="185740"/>
                    <a:pt x="2607115" y="55212"/>
                    <a:pt x="2466709" y="17112"/>
                  </a:cubicBezTo>
                  <a:close/>
                </a:path>
              </a:pathLst>
            </a:custGeom>
            <a:solidFill>
              <a:srgbClr val="FF339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7" name="フリーフォーム: 図形 336">
              <a:extLst>
                <a:ext uri="{FF2B5EF4-FFF2-40B4-BE49-F238E27FC236}">
                  <a16:creationId xmlns:a16="http://schemas.microsoft.com/office/drawing/2014/main" id="{74721654-1032-4FAB-85D7-4C19DAB88F68}"/>
                </a:ext>
              </a:extLst>
            </p:cNvPr>
            <p:cNvSpPr/>
            <p:nvPr/>
          </p:nvSpPr>
          <p:spPr>
            <a:xfrm>
              <a:off x="724085" y="8731225"/>
              <a:ext cx="1809186" cy="620296"/>
            </a:xfrm>
            <a:custGeom>
              <a:avLst/>
              <a:gdLst>
                <a:gd name="connsiteX0" fmla="*/ 1722782 w 1809186"/>
                <a:gd name="connsiteY0" fmla="*/ 14842 h 620296"/>
                <a:gd name="connsiteX1" fmla="*/ 1130115 w 1809186"/>
                <a:gd name="connsiteY1" fmla="*/ 323875 h 620296"/>
                <a:gd name="connsiteX2" fmla="*/ 770282 w 1809186"/>
                <a:gd name="connsiteY2" fmla="*/ 514375 h 620296"/>
                <a:gd name="connsiteX3" fmla="*/ 1214782 w 1809186"/>
                <a:gd name="connsiteY3" fmla="*/ 192642 h 620296"/>
                <a:gd name="connsiteX4" fmla="*/ 16748 w 1809186"/>
                <a:gd name="connsiteY4" fmla="*/ 620208 h 620296"/>
                <a:gd name="connsiteX5" fmla="*/ 592482 w 1809186"/>
                <a:gd name="connsiteY5" fmla="*/ 150308 h 620296"/>
                <a:gd name="connsiteX6" fmla="*/ 1688915 w 1809186"/>
                <a:gd name="connsiteY6" fmla="*/ 57175 h 620296"/>
                <a:gd name="connsiteX7" fmla="*/ 1722782 w 1809186"/>
                <a:gd name="connsiteY7" fmla="*/ 14842 h 620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9186" h="620296">
                  <a:moveTo>
                    <a:pt x="1722782" y="14842"/>
                  </a:moveTo>
                  <a:cubicBezTo>
                    <a:pt x="1629649" y="59292"/>
                    <a:pt x="1130115" y="323875"/>
                    <a:pt x="1130115" y="323875"/>
                  </a:cubicBezTo>
                  <a:cubicBezTo>
                    <a:pt x="971365" y="407131"/>
                    <a:pt x="756171" y="536247"/>
                    <a:pt x="770282" y="514375"/>
                  </a:cubicBezTo>
                  <a:cubicBezTo>
                    <a:pt x="784393" y="492503"/>
                    <a:pt x="1340371" y="175003"/>
                    <a:pt x="1214782" y="192642"/>
                  </a:cubicBezTo>
                  <a:cubicBezTo>
                    <a:pt x="1089193" y="210281"/>
                    <a:pt x="120465" y="627264"/>
                    <a:pt x="16748" y="620208"/>
                  </a:cubicBezTo>
                  <a:cubicBezTo>
                    <a:pt x="-86969" y="613152"/>
                    <a:pt x="313788" y="244147"/>
                    <a:pt x="592482" y="150308"/>
                  </a:cubicBezTo>
                  <a:cubicBezTo>
                    <a:pt x="871176" y="56469"/>
                    <a:pt x="1506882" y="76225"/>
                    <a:pt x="1688915" y="57175"/>
                  </a:cubicBezTo>
                  <a:cubicBezTo>
                    <a:pt x="1870948" y="38125"/>
                    <a:pt x="1815915" y="-29608"/>
                    <a:pt x="1722782" y="14842"/>
                  </a:cubicBezTo>
                  <a:close/>
                </a:path>
              </a:pathLst>
            </a:custGeom>
            <a:solidFill>
              <a:srgbClr val="FF339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8" name="フリーフォーム: 図形 337">
              <a:extLst>
                <a:ext uri="{FF2B5EF4-FFF2-40B4-BE49-F238E27FC236}">
                  <a16:creationId xmlns:a16="http://schemas.microsoft.com/office/drawing/2014/main" id="{5EAB3CE9-2660-40F6-978B-E4B0DCAAFD78}"/>
                </a:ext>
              </a:extLst>
            </p:cNvPr>
            <p:cNvSpPr/>
            <p:nvPr/>
          </p:nvSpPr>
          <p:spPr>
            <a:xfrm>
              <a:off x="414373" y="9075428"/>
              <a:ext cx="1045661" cy="1500351"/>
            </a:xfrm>
            <a:custGeom>
              <a:avLst/>
              <a:gdLst>
                <a:gd name="connsiteX0" fmla="*/ 978394 w 1045661"/>
                <a:gd name="connsiteY0" fmla="*/ 178639 h 1500351"/>
                <a:gd name="connsiteX1" fmla="*/ 601627 w 1045661"/>
                <a:gd name="connsiteY1" fmla="*/ 284472 h 1500351"/>
                <a:gd name="connsiteX2" fmla="*/ 474627 w 1045661"/>
                <a:gd name="connsiteY2" fmla="*/ 377605 h 1500351"/>
                <a:gd name="connsiteX3" fmla="*/ 470394 w 1045661"/>
                <a:gd name="connsiteY3" fmla="*/ 601972 h 1500351"/>
                <a:gd name="connsiteX4" fmla="*/ 830227 w 1045661"/>
                <a:gd name="connsiteY4" fmla="*/ 1499439 h 1500351"/>
                <a:gd name="connsiteX5" fmla="*/ 466160 w 1045661"/>
                <a:gd name="connsiteY5" fmla="*/ 784005 h 1500351"/>
                <a:gd name="connsiteX6" fmla="*/ 724394 w 1045661"/>
                <a:gd name="connsiteY6" fmla="*/ 1444405 h 1500351"/>
                <a:gd name="connsiteX7" fmla="*/ 279894 w 1045661"/>
                <a:gd name="connsiteY7" fmla="*/ 1126905 h 1500351"/>
                <a:gd name="connsiteX8" fmla="*/ 34360 w 1045661"/>
                <a:gd name="connsiteY8" fmla="*/ 585039 h 1500351"/>
                <a:gd name="connsiteX9" fmla="*/ 1041894 w 1045661"/>
                <a:gd name="connsiteY9" fmla="*/ 839 h 1500351"/>
                <a:gd name="connsiteX10" fmla="*/ 398427 w 1045661"/>
                <a:gd name="connsiteY10" fmla="*/ 449572 h 1500351"/>
                <a:gd name="connsiteX11" fmla="*/ 978394 w 1045661"/>
                <a:gd name="connsiteY11" fmla="*/ 178639 h 1500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45661" h="1500351">
                  <a:moveTo>
                    <a:pt x="978394" y="178639"/>
                  </a:moveTo>
                  <a:cubicBezTo>
                    <a:pt x="1012261" y="151122"/>
                    <a:pt x="685588" y="251311"/>
                    <a:pt x="601627" y="284472"/>
                  </a:cubicBezTo>
                  <a:cubicBezTo>
                    <a:pt x="517666" y="317633"/>
                    <a:pt x="496499" y="324688"/>
                    <a:pt x="474627" y="377605"/>
                  </a:cubicBezTo>
                  <a:cubicBezTo>
                    <a:pt x="452755" y="430522"/>
                    <a:pt x="411127" y="415000"/>
                    <a:pt x="470394" y="601972"/>
                  </a:cubicBezTo>
                  <a:cubicBezTo>
                    <a:pt x="529661" y="788944"/>
                    <a:pt x="830933" y="1469100"/>
                    <a:pt x="830227" y="1499439"/>
                  </a:cubicBezTo>
                  <a:cubicBezTo>
                    <a:pt x="829521" y="1529778"/>
                    <a:pt x="483799" y="793177"/>
                    <a:pt x="466160" y="784005"/>
                  </a:cubicBezTo>
                  <a:cubicBezTo>
                    <a:pt x="448521" y="774833"/>
                    <a:pt x="755438" y="1387255"/>
                    <a:pt x="724394" y="1444405"/>
                  </a:cubicBezTo>
                  <a:cubicBezTo>
                    <a:pt x="693350" y="1501555"/>
                    <a:pt x="394900" y="1270133"/>
                    <a:pt x="279894" y="1126905"/>
                  </a:cubicBezTo>
                  <a:cubicBezTo>
                    <a:pt x="164888" y="983677"/>
                    <a:pt x="-92640" y="772717"/>
                    <a:pt x="34360" y="585039"/>
                  </a:cubicBezTo>
                  <a:cubicBezTo>
                    <a:pt x="161360" y="397361"/>
                    <a:pt x="981216" y="23417"/>
                    <a:pt x="1041894" y="839"/>
                  </a:cubicBezTo>
                  <a:cubicBezTo>
                    <a:pt x="1102572" y="-21739"/>
                    <a:pt x="410421" y="418528"/>
                    <a:pt x="398427" y="449572"/>
                  </a:cubicBezTo>
                  <a:cubicBezTo>
                    <a:pt x="386433" y="480616"/>
                    <a:pt x="944527" y="206156"/>
                    <a:pt x="978394" y="178639"/>
                  </a:cubicBezTo>
                  <a:close/>
                </a:path>
              </a:pathLst>
            </a:custGeom>
            <a:solidFill>
              <a:srgbClr val="FF339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9" name="フリーフォーム: 図形 338">
              <a:extLst>
                <a:ext uri="{FF2B5EF4-FFF2-40B4-BE49-F238E27FC236}">
                  <a16:creationId xmlns:a16="http://schemas.microsoft.com/office/drawing/2014/main" id="{F0FD8F71-83D3-4B8E-8D40-8E90719C707E}"/>
                </a:ext>
              </a:extLst>
            </p:cNvPr>
            <p:cNvSpPr/>
            <p:nvPr/>
          </p:nvSpPr>
          <p:spPr>
            <a:xfrm>
              <a:off x="1457661" y="9519269"/>
              <a:ext cx="773504" cy="1378982"/>
            </a:xfrm>
            <a:custGeom>
              <a:avLst/>
              <a:gdLst>
                <a:gd name="connsiteX0" fmla="*/ 773306 w 773504"/>
                <a:gd name="connsiteY0" fmla="*/ 488331 h 1378982"/>
                <a:gd name="connsiteX1" fmla="*/ 472739 w 773504"/>
                <a:gd name="connsiteY1" fmla="*/ 822764 h 1378982"/>
                <a:gd name="connsiteX2" fmla="*/ 405006 w 773504"/>
                <a:gd name="connsiteY2" fmla="*/ 1258798 h 1378982"/>
                <a:gd name="connsiteX3" fmla="*/ 709806 w 773504"/>
                <a:gd name="connsiteY3" fmla="*/ 615331 h 1378982"/>
                <a:gd name="connsiteX4" fmla="*/ 49406 w 773504"/>
                <a:gd name="connsiteY4" fmla="*/ 1373098 h 1378982"/>
                <a:gd name="connsiteX5" fmla="*/ 66339 w 773504"/>
                <a:gd name="connsiteY5" fmla="*/ 953998 h 1378982"/>
                <a:gd name="connsiteX6" fmla="*/ 214506 w 773504"/>
                <a:gd name="connsiteY6" fmla="*/ 712698 h 1378982"/>
                <a:gd name="connsiteX7" fmla="*/ 468506 w 773504"/>
                <a:gd name="connsiteY7" fmla="*/ 395198 h 1378982"/>
                <a:gd name="connsiteX8" fmla="*/ 320339 w 773504"/>
                <a:gd name="connsiteY8" fmla="*/ 1498 h 1378982"/>
                <a:gd name="connsiteX9" fmla="*/ 515072 w 773504"/>
                <a:gd name="connsiteY9" fmla="*/ 268198 h 1378982"/>
                <a:gd name="connsiteX10" fmla="*/ 773306 w 773504"/>
                <a:gd name="connsiteY10" fmla="*/ 488331 h 1378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3504" h="1378982">
                  <a:moveTo>
                    <a:pt x="773306" y="488331"/>
                  </a:moveTo>
                  <a:cubicBezTo>
                    <a:pt x="766250" y="580759"/>
                    <a:pt x="534122" y="694353"/>
                    <a:pt x="472739" y="822764"/>
                  </a:cubicBezTo>
                  <a:cubicBezTo>
                    <a:pt x="411356" y="951175"/>
                    <a:pt x="365495" y="1293370"/>
                    <a:pt x="405006" y="1258798"/>
                  </a:cubicBezTo>
                  <a:cubicBezTo>
                    <a:pt x="444517" y="1224226"/>
                    <a:pt x="769073" y="596281"/>
                    <a:pt x="709806" y="615331"/>
                  </a:cubicBezTo>
                  <a:cubicBezTo>
                    <a:pt x="650539" y="634381"/>
                    <a:pt x="156650" y="1316654"/>
                    <a:pt x="49406" y="1373098"/>
                  </a:cubicBezTo>
                  <a:cubicBezTo>
                    <a:pt x="-57838" y="1429542"/>
                    <a:pt x="38822" y="1064065"/>
                    <a:pt x="66339" y="953998"/>
                  </a:cubicBezTo>
                  <a:cubicBezTo>
                    <a:pt x="93856" y="843931"/>
                    <a:pt x="147478" y="805831"/>
                    <a:pt x="214506" y="712698"/>
                  </a:cubicBezTo>
                  <a:cubicBezTo>
                    <a:pt x="281534" y="619565"/>
                    <a:pt x="450867" y="513731"/>
                    <a:pt x="468506" y="395198"/>
                  </a:cubicBezTo>
                  <a:cubicBezTo>
                    <a:pt x="486145" y="276665"/>
                    <a:pt x="312578" y="22665"/>
                    <a:pt x="320339" y="1498"/>
                  </a:cubicBezTo>
                  <a:cubicBezTo>
                    <a:pt x="328100" y="-19669"/>
                    <a:pt x="432522" y="189176"/>
                    <a:pt x="515072" y="268198"/>
                  </a:cubicBezTo>
                  <a:cubicBezTo>
                    <a:pt x="597622" y="347220"/>
                    <a:pt x="780362" y="395903"/>
                    <a:pt x="773306" y="488331"/>
                  </a:cubicBezTo>
                  <a:close/>
                </a:path>
              </a:pathLst>
            </a:custGeom>
            <a:solidFill>
              <a:srgbClr val="FF339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0" name="フリーフォーム: 図形 339">
              <a:extLst>
                <a:ext uri="{FF2B5EF4-FFF2-40B4-BE49-F238E27FC236}">
                  <a16:creationId xmlns:a16="http://schemas.microsoft.com/office/drawing/2014/main" id="{B46392ED-8833-45FB-BE0A-021CF98D44CD}"/>
                </a:ext>
              </a:extLst>
            </p:cNvPr>
            <p:cNvSpPr/>
            <p:nvPr/>
          </p:nvSpPr>
          <p:spPr>
            <a:xfrm>
              <a:off x="3825282" y="8931996"/>
              <a:ext cx="549066" cy="1243522"/>
            </a:xfrm>
            <a:custGeom>
              <a:avLst/>
              <a:gdLst>
                <a:gd name="connsiteX0" fmla="*/ 230251 w 549066"/>
                <a:gd name="connsiteY0" fmla="*/ 4571 h 1243522"/>
                <a:gd name="connsiteX1" fmla="*/ 154051 w 549066"/>
                <a:gd name="connsiteY1" fmla="*/ 178137 h 1243522"/>
                <a:gd name="connsiteX2" fmla="*/ 374185 w 549066"/>
                <a:gd name="connsiteY2" fmla="*/ 601471 h 1243522"/>
                <a:gd name="connsiteX3" fmla="*/ 505418 w 549066"/>
                <a:gd name="connsiteY3" fmla="*/ 720004 h 1243522"/>
                <a:gd name="connsiteX4" fmla="*/ 518118 w 549066"/>
                <a:gd name="connsiteY4" fmla="*/ 800437 h 1243522"/>
                <a:gd name="connsiteX5" fmla="*/ 115951 w 549066"/>
                <a:gd name="connsiteY5" fmla="*/ 1240704 h 1243522"/>
                <a:gd name="connsiteX6" fmla="*/ 386885 w 549066"/>
                <a:gd name="connsiteY6" fmla="*/ 990937 h 1243522"/>
                <a:gd name="connsiteX7" fmla="*/ 120185 w 549066"/>
                <a:gd name="connsiteY7" fmla="*/ 1029037 h 1243522"/>
                <a:gd name="connsiteX8" fmla="*/ 348785 w 549066"/>
                <a:gd name="connsiteY8" fmla="*/ 736937 h 1243522"/>
                <a:gd name="connsiteX9" fmla="*/ 132885 w 549066"/>
                <a:gd name="connsiteY9" fmla="*/ 482937 h 1243522"/>
                <a:gd name="connsiteX10" fmla="*/ 1651 w 549066"/>
                <a:gd name="connsiteY10" fmla="*/ 343237 h 1243522"/>
                <a:gd name="connsiteX11" fmla="*/ 230251 w 549066"/>
                <a:gd name="connsiteY11" fmla="*/ 4571 h 124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9066" h="1243522">
                  <a:moveTo>
                    <a:pt x="230251" y="4571"/>
                  </a:moveTo>
                  <a:cubicBezTo>
                    <a:pt x="255651" y="-22946"/>
                    <a:pt x="130062" y="78654"/>
                    <a:pt x="154051" y="178137"/>
                  </a:cubicBezTo>
                  <a:cubicBezTo>
                    <a:pt x="178040" y="277620"/>
                    <a:pt x="315624" y="511160"/>
                    <a:pt x="374185" y="601471"/>
                  </a:cubicBezTo>
                  <a:cubicBezTo>
                    <a:pt x="432746" y="691782"/>
                    <a:pt x="481429" y="686843"/>
                    <a:pt x="505418" y="720004"/>
                  </a:cubicBezTo>
                  <a:cubicBezTo>
                    <a:pt x="529407" y="753165"/>
                    <a:pt x="583029" y="713654"/>
                    <a:pt x="518118" y="800437"/>
                  </a:cubicBezTo>
                  <a:cubicBezTo>
                    <a:pt x="453207" y="887220"/>
                    <a:pt x="137823" y="1208954"/>
                    <a:pt x="115951" y="1240704"/>
                  </a:cubicBezTo>
                  <a:cubicBezTo>
                    <a:pt x="94079" y="1272454"/>
                    <a:pt x="386179" y="1026215"/>
                    <a:pt x="386885" y="990937"/>
                  </a:cubicBezTo>
                  <a:cubicBezTo>
                    <a:pt x="387591" y="955659"/>
                    <a:pt x="126535" y="1071370"/>
                    <a:pt x="120185" y="1029037"/>
                  </a:cubicBezTo>
                  <a:cubicBezTo>
                    <a:pt x="113835" y="986704"/>
                    <a:pt x="346668" y="827954"/>
                    <a:pt x="348785" y="736937"/>
                  </a:cubicBezTo>
                  <a:cubicBezTo>
                    <a:pt x="350902" y="645920"/>
                    <a:pt x="190741" y="548554"/>
                    <a:pt x="132885" y="482937"/>
                  </a:cubicBezTo>
                  <a:cubicBezTo>
                    <a:pt x="75029" y="417320"/>
                    <a:pt x="-13166" y="420848"/>
                    <a:pt x="1651" y="343237"/>
                  </a:cubicBezTo>
                  <a:cubicBezTo>
                    <a:pt x="16468" y="265626"/>
                    <a:pt x="204851" y="32088"/>
                    <a:pt x="230251" y="4571"/>
                  </a:cubicBezTo>
                  <a:close/>
                </a:path>
              </a:pathLst>
            </a:custGeom>
            <a:solidFill>
              <a:srgbClr val="FF339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1" name="フリーフォーム: 図形 340">
              <a:extLst>
                <a:ext uri="{FF2B5EF4-FFF2-40B4-BE49-F238E27FC236}">
                  <a16:creationId xmlns:a16="http://schemas.microsoft.com/office/drawing/2014/main" id="{5EEF03B1-EABF-4C16-85F8-2113621146B7}"/>
                </a:ext>
              </a:extLst>
            </p:cNvPr>
            <p:cNvSpPr/>
            <p:nvPr/>
          </p:nvSpPr>
          <p:spPr>
            <a:xfrm>
              <a:off x="2494295" y="9680931"/>
              <a:ext cx="1872497" cy="1166368"/>
            </a:xfrm>
            <a:custGeom>
              <a:avLst/>
              <a:gdLst>
                <a:gd name="connsiteX0" fmla="*/ 1633205 w 1872497"/>
                <a:gd name="connsiteY0" fmla="*/ 390169 h 1166368"/>
                <a:gd name="connsiteX1" fmla="*/ 824638 w 1872497"/>
                <a:gd name="connsiteY1" fmla="*/ 589136 h 1166368"/>
                <a:gd name="connsiteX2" fmla="*/ 274305 w 1872497"/>
                <a:gd name="connsiteY2" fmla="*/ 728836 h 1166368"/>
                <a:gd name="connsiteX3" fmla="*/ 11838 w 1872497"/>
                <a:gd name="connsiteY3" fmla="*/ 1071736 h 1166368"/>
                <a:gd name="connsiteX4" fmla="*/ 397072 w 1872497"/>
                <a:gd name="connsiteY4" fmla="*/ 580669 h 1166368"/>
                <a:gd name="connsiteX5" fmla="*/ 11838 w 1872497"/>
                <a:gd name="connsiteY5" fmla="*/ 1164869 h 1166368"/>
                <a:gd name="connsiteX6" fmla="*/ 143072 w 1872497"/>
                <a:gd name="connsiteY6" fmla="*/ 741536 h 1166368"/>
                <a:gd name="connsiteX7" fmla="*/ 587572 w 1872497"/>
                <a:gd name="connsiteY7" fmla="*/ 504469 h 1166368"/>
                <a:gd name="connsiteX8" fmla="*/ 1226805 w 1872497"/>
                <a:gd name="connsiteY8" fmla="*/ 394402 h 1166368"/>
                <a:gd name="connsiteX9" fmla="*/ 1400372 w 1872497"/>
                <a:gd name="connsiteY9" fmla="*/ 297036 h 1166368"/>
                <a:gd name="connsiteX10" fmla="*/ 1866038 w 1872497"/>
                <a:gd name="connsiteY10" fmla="*/ 702 h 1166368"/>
                <a:gd name="connsiteX11" fmla="*/ 1633205 w 1872497"/>
                <a:gd name="connsiteY11" fmla="*/ 390169 h 1166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72497" h="1166368">
                  <a:moveTo>
                    <a:pt x="1633205" y="390169"/>
                  </a:moveTo>
                  <a:cubicBezTo>
                    <a:pt x="1459638" y="488241"/>
                    <a:pt x="824638" y="589136"/>
                    <a:pt x="824638" y="589136"/>
                  </a:cubicBezTo>
                  <a:cubicBezTo>
                    <a:pt x="598155" y="645580"/>
                    <a:pt x="409772" y="648403"/>
                    <a:pt x="274305" y="728836"/>
                  </a:cubicBezTo>
                  <a:cubicBezTo>
                    <a:pt x="138838" y="809269"/>
                    <a:pt x="-8623" y="1096430"/>
                    <a:pt x="11838" y="1071736"/>
                  </a:cubicBezTo>
                  <a:cubicBezTo>
                    <a:pt x="32299" y="1047042"/>
                    <a:pt x="397072" y="565147"/>
                    <a:pt x="397072" y="580669"/>
                  </a:cubicBezTo>
                  <a:cubicBezTo>
                    <a:pt x="397072" y="596191"/>
                    <a:pt x="54171" y="1138058"/>
                    <a:pt x="11838" y="1164869"/>
                  </a:cubicBezTo>
                  <a:cubicBezTo>
                    <a:pt x="-30495" y="1191680"/>
                    <a:pt x="47116" y="851603"/>
                    <a:pt x="143072" y="741536"/>
                  </a:cubicBezTo>
                  <a:cubicBezTo>
                    <a:pt x="239028" y="631469"/>
                    <a:pt x="406950" y="562325"/>
                    <a:pt x="587572" y="504469"/>
                  </a:cubicBezTo>
                  <a:cubicBezTo>
                    <a:pt x="768194" y="446613"/>
                    <a:pt x="1091338" y="428974"/>
                    <a:pt x="1226805" y="394402"/>
                  </a:cubicBezTo>
                  <a:cubicBezTo>
                    <a:pt x="1362272" y="359830"/>
                    <a:pt x="1293833" y="362653"/>
                    <a:pt x="1400372" y="297036"/>
                  </a:cubicBezTo>
                  <a:cubicBezTo>
                    <a:pt x="1506911" y="231419"/>
                    <a:pt x="1833583" y="-14820"/>
                    <a:pt x="1866038" y="702"/>
                  </a:cubicBezTo>
                  <a:cubicBezTo>
                    <a:pt x="1898493" y="16224"/>
                    <a:pt x="1806772" y="292097"/>
                    <a:pt x="1633205" y="390169"/>
                  </a:cubicBezTo>
                  <a:close/>
                </a:path>
              </a:pathLst>
            </a:custGeom>
            <a:solidFill>
              <a:srgbClr val="FF339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2" name="フリーフォーム: 図形 341">
              <a:extLst>
                <a:ext uri="{FF2B5EF4-FFF2-40B4-BE49-F238E27FC236}">
                  <a16:creationId xmlns:a16="http://schemas.microsoft.com/office/drawing/2014/main" id="{BF918126-9987-4A73-AA94-8DCEBC4F2D02}"/>
                </a:ext>
              </a:extLst>
            </p:cNvPr>
            <p:cNvSpPr/>
            <p:nvPr/>
          </p:nvSpPr>
          <p:spPr>
            <a:xfrm>
              <a:off x="1054040" y="7916113"/>
              <a:ext cx="2107859" cy="518951"/>
            </a:xfrm>
            <a:custGeom>
              <a:avLst/>
              <a:gdLst>
                <a:gd name="connsiteX0" fmla="*/ 29693 w 2107859"/>
                <a:gd name="connsiteY0" fmla="*/ 478587 h 518951"/>
                <a:gd name="connsiteX1" fmla="*/ 715493 w 2107859"/>
                <a:gd name="connsiteY1" fmla="*/ 499754 h 518951"/>
                <a:gd name="connsiteX2" fmla="*/ 292160 w 2107859"/>
                <a:gd name="connsiteY2" fmla="*/ 453187 h 518951"/>
                <a:gd name="connsiteX3" fmla="*/ 1231960 w 2107859"/>
                <a:gd name="connsiteY3" fmla="*/ 355820 h 518951"/>
                <a:gd name="connsiteX4" fmla="*/ 1104960 w 2107859"/>
                <a:gd name="connsiteY4" fmla="*/ 516687 h 518951"/>
                <a:gd name="connsiteX5" fmla="*/ 1701860 w 2107859"/>
                <a:gd name="connsiteY5" fmla="*/ 211887 h 518951"/>
                <a:gd name="connsiteX6" fmla="*/ 2104027 w 2107859"/>
                <a:gd name="connsiteY6" fmla="*/ 220 h 518951"/>
                <a:gd name="connsiteX7" fmla="*/ 1464793 w 2107859"/>
                <a:gd name="connsiteY7" fmla="*/ 249987 h 518951"/>
                <a:gd name="connsiteX8" fmla="*/ 677393 w 2107859"/>
                <a:gd name="connsiteY8" fmla="*/ 199187 h 518951"/>
                <a:gd name="connsiteX9" fmla="*/ 182093 w 2107859"/>
                <a:gd name="connsiteY9" fmla="*/ 334654 h 518951"/>
                <a:gd name="connsiteX10" fmla="*/ 29693 w 2107859"/>
                <a:gd name="connsiteY10" fmla="*/ 478587 h 518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07859" h="518951">
                  <a:moveTo>
                    <a:pt x="29693" y="478587"/>
                  </a:moveTo>
                  <a:cubicBezTo>
                    <a:pt x="118593" y="506104"/>
                    <a:pt x="671749" y="503987"/>
                    <a:pt x="715493" y="499754"/>
                  </a:cubicBezTo>
                  <a:cubicBezTo>
                    <a:pt x="759237" y="495521"/>
                    <a:pt x="206082" y="477176"/>
                    <a:pt x="292160" y="453187"/>
                  </a:cubicBezTo>
                  <a:cubicBezTo>
                    <a:pt x="378238" y="429198"/>
                    <a:pt x="1096493" y="345237"/>
                    <a:pt x="1231960" y="355820"/>
                  </a:cubicBezTo>
                  <a:cubicBezTo>
                    <a:pt x="1367427" y="366403"/>
                    <a:pt x="1026643" y="540676"/>
                    <a:pt x="1104960" y="516687"/>
                  </a:cubicBezTo>
                  <a:cubicBezTo>
                    <a:pt x="1183277" y="492698"/>
                    <a:pt x="1701860" y="211887"/>
                    <a:pt x="1701860" y="211887"/>
                  </a:cubicBezTo>
                  <a:cubicBezTo>
                    <a:pt x="1868371" y="125809"/>
                    <a:pt x="2143538" y="-6130"/>
                    <a:pt x="2104027" y="220"/>
                  </a:cubicBezTo>
                  <a:cubicBezTo>
                    <a:pt x="2064516" y="6570"/>
                    <a:pt x="1702565" y="216826"/>
                    <a:pt x="1464793" y="249987"/>
                  </a:cubicBezTo>
                  <a:cubicBezTo>
                    <a:pt x="1227021" y="283148"/>
                    <a:pt x="891176" y="185076"/>
                    <a:pt x="677393" y="199187"/>
                  </a:cubicBezTo>
                  <a:cubicBezTo>
                    <a:pt x="463610" y="213298"/>
                    <a:pt x="294982" y="294437"/>
                    <a:pt x="182093" y="334654"/>
                  </a:cubicBezTo>
                  <a:cubicBezTo>
                    <a:pt x="69204" y="374871"/>
                    <a:pt x="-59207" y="451070"/>
                    <a:pt x="29693" y="478587"/>
                  </a:cubicBezTo>
                  <a:close/>
                </a:path>
              </a:pathLst>
            </a:cu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3" name="フリーフォーム: 図形 342">
              <a:extLst>
                <a:ext uri="{FF2B5EF4-FFF2-40B4-BE49-F238E27FC236}">
                  <a16:creationId xmlns:a16="http://schemas.microsoft.com/office/drawing/2014/main" id="{7E83D398-3672-40AB-8CCC-B2467564CD95}"/>
                </a:ext>
              </a:extLst>
            </p:cNvPr>
            <p:cNvSpPr/>
            <p:nvPr/>
          </p:nvSpPr>
          <p:spPr>
            <a:xfrm>
              <a:off x="1577802" y="8192078"/>
              <a:ext cx="1254597" cy="791122"/>
            </a:xfrm>
            <a:custGeom>
              <a:avLst/>
              <a:gdLst>
                <a:gd name="connsiteX0" fmla="*/ 509231 w 1254597"/>
                <a:gd name="connsiteY0" fmla="*/ 24822 h 791122"/>
                <a:gd name="connsiteX1" fmla="*/ 716665 w 1254597"/>
                <a:gd name="connsiteY1" fmla="*/ 24822 h 791122"/>
                <a:gd name="connsiteX2" fmla="*/ 1250065 w 1254597"/>
                <a:gd name="connsiteY2" fmla="*/ 7889 h 791122"/>
                <a:gd name="connsiteX3" fmla="*/ 970665 w 1254597"/>
                <a:gd name="connsiteY3" fmla="*/ 168755 h 791122"/>
                <a:gd name="connsiteX4" fmla="*/ 919865 w 1254597"/>
                <a:gd name="connsiteY4" fmla="*/ 355022 h 791122"/>
                <a:gd name="connsiteX5" fmla="*/ 746298 w 1254597"/>
                <a:gd name="connsiteY5" fmla="*/ 439689 h 791122"/>
                <a:gd name="connsiteX6" fmla="*/ 1008765 w 1254597"/>
                <a:gd name="connsiteY6" fmla="*/ 469322 h 791122"/>
                <a:gd name="connsiteX7" fmla="*/ 458431 w 1254597"/>
                <a:gd name="connsiteY7" fmla="*/ 791055 h 791122"/>
                <a:gd name="connsiteX8" fmla="*/ 830965 w 1254597"/>
                <a:gd name="connsiteY8" fmla="*/ 498955 h 791122"/>
                <a:gd name="connsiteX9" fmla="*/ 399165 w 1254597"/>
                <a:gd name="connsiteY9" fmla="*/ 604789 h 791122"/>
                <a:gd name="connsiteX10" fmla="*/ 856365 w 1254597"/>
                <a:gd name="connsiteY10" fmla="*/ 261889 h 791122"/>
                <a:gd name="connsiteX11" fmla="*/ 1231 w 1254597"/>
                <a:gd name="connsiteY11" fmla="*/ 507422 h 791122"/>
                <a:gd name="connsiteX12" fmla="*/ 1080731 w 1254597"/>
                <a:gd name="connsiteY12" fmla="*/ 54455 h 791122"/>
                <a:gd name="connsiteX13" fmla="*/ 509231 w 1254597"/>
                <a:gd name="connsiteY13" fmla="*/ 24822 h 791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54597" h="791122">
                  <a:moveTo>
                    <a:pt x="509231" y="24822"/>
                  </a:moveTo>
                  <a:cubicBezTo>
                    <a:pt x="448553" y="19883"/>
                    <a:pt x="716665" y="24822"/>
                    <a:pt x="716665" y="24822"/>
                  </a:cubicBezTo>
                  <a:cubicBezTo>
                    <a:pt x="840137" y="22000"/>
                    <a:pt x="1207732" y="-16100"/>
                    <a:pt x="1250065" y="7889"/>
                  </a:cubicBezTo>
                  <a:cubicBezTo>
                    <a:pt x="1292398" y="31878"/>
                    <a:pt x="1025698" y="110900"/>
                    <a:pt x="970665" y="168755"/>
                  </a:cubicBezTo>
                  <a:cubicBezTo>
                    <a:pt x="915632" y="226611"/>
                    <a:pt x="957260" y="309866"/>
                    <a:pt x="919865" y="355022"/>
                  </a:cubicBezTo>
                  <a:cubicBezTo>
                    <a:pt x="882470" y="400178"/>
                    <a:pt x="731481" y="420639"/>
                    <a:pt x="746298" y="439689"/>
                  </a:cubicBezTo>
                  <a:cubicBezTo>
                    <a:pt x="761115" y="458739"/>
                    <a:pt x="1056743" y="410761"/>
                    <a:pt x="1008765" y="469322"/>
                  </a:cubicBezTo>
                  <a:cubicBezTo>
                    <a:pt x="960787" y="527883"/>
                    <a:pt x="488064" y="786116"/>
                    <a:pt x="458431" y="791055"/>
                  </a:cubicBezTo>
                  <a:cubicBezTo>
                    <a:pt x="428798" y="795994"/>
                    <a:pt x="840843" y="529999"/>
                    <a:pt x="830965" y="498955"/>
                  </a:cubicBezTo>
                  <a:cubicBezTo>
                    <a:pt x="821087" y="467911"/>
                    <a:pt x="394932" y="644300"/>
                    <a:pt x="399165" y="604789"/>
                  </a:cubicBezTo>
                  <a:cubicBezTo>
                    <a:pt x="403398" y="565278"/>
                    <a:pt x="922687" y="278117"/>
                    <a:pt x="856365" y="261889"/>
                  </a:cubicBezTo>
                  <a:cubicBezTo>
                    <a:pt x="790043" y="245661"/>
                    <a:pt x="-36163" y="541994"/>
                    <a:pt x="1231" y="507422"/>
                  </a:cubicBezTo>
                  <a:cubicBezTo>
                    <a:pt x="38625" y="472850"/>
                    <a:pt x="996064" y="132772"/>
                    <a:pt x="1080731" y="54455"/>
                  </a:cubicBezTo>
                  <a:cubicBezTo>
                    <a:pt x="1165398" y="-23862"/>
                    <a:pt x="569909" y="29761"/>
                    <a:pt x="509231" y="24822"/>
                  </a:cubicBezTo>
                  <a:close/>
                </a:path>
              </a:pathLst>
            </a:cu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4" name="フリーフォーム: 図形 343">
              <a:extLst>
                <a:ext uri="{FF2B5EF4-FFF2-40B4-BE49-F238E27FC236}">
                  <a16:creationId xmlns:a16="http://schemas.microsoft.com/office/drawing/2014/main" id="{108588C4-2CE1-44A7-88FB-FDCE8C0F1F1C}"/>
                </a:ext>
              </a:extLst>
            </p:cNvPr>
            <p:cNvSpPr/>
            <p:nvPr/>
          </p:nvSpPr>
          <p:spPr>
            <a:xfrm>
              <a:off x="3426990" y="7313312"/>
              <a:ext cx="696949" cy="383164"/>
            </a:xfrm>
            <a:custGeom>
              <a:avLst/>
              <a:gdLst>
                <a:gd name="connsiteX0" fmla="*/ 696277 w 696949"/>
                <a:gd name="connsiteY0" fmla="*/ 6121 h 383164"/>
                <a:gd name="connsiteX1" fmla="*/ 289877 w 696949"/>
                <a:gd name="connsiteY1" fmla="*/ 107721 h 383164"/>
                <a:gd name="connsiteX2" fmla="*/ 2010 w 696949"/>
                <a:gd name="connsiteY2" fmla="*/ 382888 h 383164"/>
                <a:gd name="connsiteX3" fmla="*/ 188277 w 696949"/>
                <a:gd name="connsiteY3" fmla="*/ 52688 h 383164"/>
                <a:gd name="connsiteX4" fmla="*/ 696277 w 696949"/>
                <a:gd name="connsiteY4" fmla="*/ 6121 h 383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6949" h="383164">
                  <a:moveTo>
                    <a:pt x="696277" y="6121"/>
                  </a:moveTo>
                  <a:cubicBezTo>
                    <a:pt x="713210" y="15293"/>
                    <a:pt x="405588" y="44927"/>
                    <a:pt x="289877" y="107721"/>
                  </a:cubicBezTo>
                  <a:cubicBezTo>
                    <a:pt x="174166" y="170516"/>
                    <a:pt x="18943" y="392060"/>
                    <a:pt x="2010" y="382888"/>
                  </a:cubicBezTo>
                  <a:cubicBezTo>
                    <a:pt x="-14923" y="373716"/>
                    <a:pt x="77505" y="116188"/>
                    <a:pt x="188277" y="52688"/>
                  </a:cubicBezTo>
                  <a:cubicBezTo>
                    <a:pt x="299049" y="-10812"/>
                    <a:pt x="679344" y="-3051"/>
                    <a:pt x="696277" y="6121"/>
                  </a:cubicBezTo>
                  <a:close/>
                </a:path>
              </a:pathLst>
            </a:cu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5" name="フリーフォーム: 図形 344">
              <a:extLst>
                <a:ext uri="{FF2B5EF4-FFF2-40B4-BE49-F238E27FC236}">
                  <a16:creationId xmlns:a16="http://schemas.microsoft.com/office/drawing/2014/main" id="{463CFC60-A8DB-4CC3-9245-6E46C51A6333}"/>
                </a:ext>
              </a:extLst>
            </p:cNvPr>
            <p:cNvSpPr/>
            <p:nvPr/>
          </p:nvSpPr>
          <p:spPr>
            <a:xfrm>
              <a:off x="3830095" y="7524721"/>
              <a:ext cx="389093" cy="725767"/>
            </a:xfrm>
            <a:custGeom>
              <a:avLst/>
              <a:gdLst>
                <a:gd name="connsiteX0" fmla="*/ 382072 w 389093"/>
                <a:gd name="connsiteY0" fmla="*/ 6379 h 725767"/>
                <a:gd name="connsiteX1" fmla="*/ 242372 w 389093"/>
                <a:gd name="connsiteY1" fmla="*/ 205346 h 725767"/>
                <a:gd name="connsiteX2" fmla="*/ 136538 w 389093"/>
                <a:gd name="connsiteY2" fmla="*/ 446646 h 725767"/>
                <a:gd name="connsiteX3" fmla="*/ 102672 w 389093"/>
                <a:gd name="connsiteY3" fmla="*/ 544012 h 725767"/>
                <a:gd name="connsiteX4" fmla="*/ 191572 w 389093"/>
                <a:gd name="connsiteY4" fmla="*/ 721812 h 725767"/>
                <a:gd name="connsiteX5" fmla="*/ 170405 w 389093"/>
                <a:gd name="connsiteY5" fmla="*/ 649846 h 725767"/>
                <a:gd name="connsiteX6" fmla="*/ 5305 w 389093"/>
                <a:gd name="connsiteY6" fmla="*/ 450879 h 725767"/>
                <a:gd name="connsiteX7" fmla="*/ 382072 w 389093"/>
                <a:gd name="connsiteY7" fmla="*/ 6379 h 725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9093" h="725767">
                  <a:moveTo>
                    <a:pt x="382072" y="6379"/>
                  </a:moveTo>
                  <a:cubicBezTo>
                    <a:pt x="421583" y="-34543"/>
                    <a:pt x="283294" y="131968"/>
                    <a:pt x="242372" y="205346"/>
                  </a:cubicBezTo>
                  <a:cubicBezTo>
                    <a:pt x="201450" y="278724"/>
                    <a:pt x="159821" y="390202"/>
                    <a:pt x="136538" y="446646"/>
                  </a:cubicBezTo>
                  <a:cubicBezTo>
                    <a:pt x="113255" y="503090"/>
                    <a:pt x="93500" y="498151"/>
                    <a:pt x="102672" y="544012"/>
                  </a:cubicBezTo>
                  <a:cubicBezTo>
                    <a:pt x="111844" y="589873"/>
                    <a:pt x="180283" y="704173"/>
                    <a:pt x="191572" y="721812"/>
                  </a:cubicBezTo>
                  <a:cubicBezTo>
                    <a:pt x="202861" y="739451"/>
                    <a:pt x="201449" y="695001"/>
                    <a:pt x="170405" y="649846"/>
                  </a:cubicBezTo>
                  <a:cubicBezTo>
                    <a:pt x="139361" y="604691"/>
                    <a:pt x="-32089" y="561651"/>
                    <a:pt x="5305" y="450879"/>
                  </a:cubicBezTo>
                  <a:cubicBezTo>
                    <a:pt x="42699" y="340107"/>
                    <a:pt x="342561" y="47301"/>
                    <a:pt x="382072" y="6379"/>
                  </a:cubicBezTo>
                  <a:close/>
                </a:path>
              </a:pathLst>
            </a:cu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6" name="フリーフォーム: 図形 345">
              <a:extLst>
                <a:ext uri="{FF2B5EF4-FFF2-40B4-BE49-F238E27FC236}">
                  <a16:creationId xmlns:a16="http://schemas.microsoft.com/office/drawing/2014/main" id="{CC5DF9CA-5EB5-4923-BE5E-A2E7AA4E12D5}"/>
                </a:ext>
              </a:extLst>
            </p:cNvPr>
            <p:cNvSpPr/>
            <p:nvPr/>
          </p:nvSpPr>
          <p:spPr>
            <a:xfrm>
              <a:off x="1717103" y="7640563"/>
              <a:ext cx="2514775" cy="2498446"/>
            </a:xfrm>
            <a:custGeom>
              <a:avLst/>
              <a:gdLst>
                <a:gd name="connsiteX0" fmla="*/ 2063264 w 2514775"/>
                <a:gd name="connsiteY0" fmla="*/ 26004 h 2498446"/>
                <a:gd name="connsiteX1" fmla="*/ 18564 w 2514775"/>
                <a:gd name="connsiteY1" fmla="*/ 1473804 h 2498446"/>
                <a:gd name="connsiteX2" fmla="*/ 1000697 w 2514775"/>
                <a:gd name="connsiteY2" fmla="*/ 1050470 h 2498446"/>
                <a:gd name="connsiteX3" fmla="*/ 86297 w 2514775"/>
                <a:gd name="connsiteY3" fmla="*/ 1651604 h 2498446"/>
                <a:gd name="connsiteX4" fmla="*/ 526564 w 2514775"/>
                <a:gd name="connsiteY4" fmla="*/ 2113037 h 2498446"/>
                <a:gd name="connsiteX5" fmla="*/ 416497 w 2514775"/>
                <a:gd name="connsiteY5" fmla="*/ 2498270 h 2498446"/>
                <a:gd name="connsiteX6" fmla="*/ 1233530 w 2514775"/>
                <a:gd name="connsiteY6" fmla="*/ 2159604 h 2498446"/>
                <a:gd name="connsiteX7" fmla="*/ 2482364 w 2514775"/>
                <a:gd name="connsiteY7" fmla="*/ 1922537 h 2498446"/>
                <a:gd name="connsiteX8" fmla="*/ 1415564 w 2514775"/>
                <a:gd name="connsiteY8" fmla="*/ 1689704 h 2498446"/>
                <a:gd name="connsiteX9" fmla="*/ 1754230 w 2514775"/>
                <a:gd name="connsiteY9" fmla="*/ 1482270 h 2498446"/>
                <a:gd name="connsiteX10" fmla="*/ 1851597 w 2514775"/>
                <a:gd name="connsiteY10" fmla="*/ 1304470 h 2498446"/>
                <a:gd name="connsiteX11" fmla="*/ 1965897 w 2514775"/>
                <a:gd name="connsiteY11" fmla="*/ 1063170 h 2498446"/>
                <a:gd name="connsiteX12" fmla="*/ 2486597 w 2514775"/>
                <a:gd name="connsiteY12" fmla="*/ 847270 h 2498446"/>
                <a:gd name="connsiteX13" fmla="*/ 1000697 w 2514775"/>
                <a:gd name="connsiteY13" fmla="*/ 1215570 h 2498446"/>
                <a:gd name="connsiteX14" fmla="*/ 1940497 w 2514775"/>
                <a:gd name="connsiteY14" fmla="*/ 661004 h 2498446"/>
                <a:gd name="connsiteX15" fmla="*/ 1821964 w 2514775"/>
                <a:gd name="connsiteY15" fmla="*/ 550937 h 2498446"/>
                <a:gd name="connsiteX16" fmla="*/ 2063264 w 2514775"/>
                <a:gd name="connsiteY16" fmla="*/ 26004 h 2498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14775" h="2498446">
                  <a:moveTo>
                    <a:pt x="2063264" y="26004"/>
                  </a:moveTo>
                  <a:cubicBezTo>
                    <a:pt x="1762697" y="179815"/>
                    <a:pt x="195658" y="1303060"/>
                    <a:pt x="18564" y="1473804"/>
                  </a:cubicBezTo>
                  <a:cubicBezTo>
                    <a:pt x="-158530" y="1644548"/>
                    <a:pt x="989408" y="1020837"/>
                    <a:pt x="1000697" y="1050470"/>
                  </a:cubicBezTo>
                  <a:cubicBezTo>
                    <a:pt x="1011986" y="1080103"/>
                    <a:pt x="165319" y="1474510"/>
                    <a:pt x="86297" y="1651604"/>
                  </a:cubicBezTo>
                  <a:cubicBezTo>
                    <a:pt x="7275" y="1828698"/>
                    <a:pt x="471531" y="1971926"/>
                    <a:pt x="526564" y="2113037"/>
                  </a:cubicBezTo>
                  <a:cubicBezTo>
                    <a:pt x="581597" y="2254148"/>
                    <a:pt x="298669" y="2490509"/>
                    <a:pt x="416497" y="2498270"/>
                  </a:cubicBezTo>
                  <a:cubicBezTo>
                    <a:pt x="534325" y="2506031"/>
                    <a:pt x="889219" y="2255559"/>
                    <a:pt x="1233530" y="2159604"/>
                  </a:cubicBezTo>
                  <a:cubicBezTo>
                    <a:pt x="1577841" y="2063649"/>
                    <a:pt x="2452025" y="2000854"/>
                    <a:pt x="2482364" y="1922537"/>
                  </a:cubicBezTo>
                  <a:cubicBezTo>
                    <a:pt x="2512703" y="1844220"/>
                    <a:pt x="1536920" y="1763082"/>
                    <a:pt x="1415564" y="1689704"/>
                  </a:cubicBezTo>
                  <a:cubicBezTo>
                    <a:pt x="1294208" y="1616326"/>
                    <a:pt x="1681558" y="1546476"/>
                    <a:pt x="1754230" y="1482270"/>
                  </a:cubicBezTo>
                  <a:cubicBezTo>
                    <a:pt x="1826902" y="1418064"/>
                    <a:pt x="1816319" y="1374320"/>
                    <a:pt x="1851597" y="1304470"/>
                  </a:cubicBezTo>
                  <a:cubicBezTo>
                    <a:pt x="1886875" y="1234620"/>
                    <a:pt x="1860064" y="1139370"/>
                    <a:pt x="1965897" y="1063170"/>
                  </a:cubicBezTo>
                  <a:cubicBezTo>
                    <a:pt x="2071730" y="986970"/>
                    <a:pt x="2647464" y="821870"/>
                    <a:pt x="2486597" y="847270"/>
                  </a:cubicBezTo>
                  <a:cubicBezTo>
                    <a:pt x="2325730" y="872670"/>
                    <a:pt x="1091714" y="1246614"/>
                    <a:pt x="1000697" y="1215570"/>
                  </a:cubicBezTo>
                  <a:cubicBezTo>
                    <a:pt x="909680" y="1184526"/>
                    <a:pt x="1803619" y="771776"/>
                    <a:pt x="1940497" y="661004"/>
                  </a:cubicBezTo>
                  <a:cubicBezTo>
                    <a:pt x="2077375" y="550232"/>
                    <a:pt x="1802209" y="655359"/>
                    <a:pt x="1821964" y="550937"/>
                  </a:cubicBezTo>
                  <a:cubicBezTo>
                    <a:pt x="1841719" y="446515"/>
                    <a:pt x="2363831" y="-127807"/>
                    <a:pt x="2063264" y="26004"/>
                  </a:cubicBezTo>
                  <a:close/>
                </a:path>
              </a:pathLst>
            </a:cu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7" name="フリーフォーム: 図形 346">
              <a:extLst>
                <a:ext uri="{FF2B5EF4-FFF2-40B4-BE49-F238E27FC236}">
                  <a16:creationId xmlns:a16="http://schemas.microsoft.com/office/drawing/2014/main" id="{3B7FC62B-7F1F-4ED9-9A28-3A31873450BB}"/>
                </a:ext>
              </a:extLst>
            </p:cNvPr>
            <p:cNvSpPr/>
            <p:nvPr/>
          </p:nvSpPr>
          <p:spPr>
            <a:xfrm>
              <a:off x="1476861" y="8254659"/>
              <a:ext cx="1501540" cy="1010554"/>
            </a:xfrm>
            <a:custGeom>
              <a:avLst/>
              <a:gdLst>
                <a:gd name="connsiteX0" fmla="*/ 1410272 w 1501540"/>
                <a:gd name="connsiteY0" fmla="*/ 8808 h 1010554"/>
                <a:gd name="connsiteX1" fmla="*/ 25972 w 1501540"/>
                <a:gd name="connsiteY1" fmla="*/ 961308 h 1010554"/>
                <a:gd name="connsiteX2" fmla="*/ 512806 w 1501540"/>
                <a:gd name="connsiteY2" fmla="*/ 868174 h 1010554"/>
                <a:gd name="connsiteX3" fmla="*/ 597472 w 1501540"/>
                <a:gd name="connsiteY3" fmla="*/ 817374 h 1010554"/>
                <a:gd name="connsiteX4" fmla="*/ 1287506 w 1501540"/>
                <a:gd name="connsiteY4" fmla="*/ 504108 h 1010554"/>
                <a:gd name="connsiteX5" fmla="*/ 1410272 w 1501540"/>
                <a:gd name="connsiteY5" fmla="*/ 8808 h 101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1540" h="1010554">
                  <a:moveTo>
                    <a:pt x="1410272" y="8808"/>
                  </a:moveTo>
                  <a:cubicBezTo>
                    <a:pt x="1200016" y="85008"/>
                    <a:pt x="175550" y="818080"/>
                    <a:pt x="25972" y="961308"/>
                  </a:cubicBezTo>
                  <a:cubicBezTo>
                    <a:pt x="-123606" y="1104536"/>
                    <a:pt x="417556" y="892163"/>
                    <a:pt x="512806" y="868174"/>
                  </a:cubicBezTo>
                  <a:cubicBezTo>
                    <a:pt x="608056" y="844185"/>
                    <a:pt x="468355" y="878052"/>
                    <a:pt x="597472" y="817374"/>
                  </a:cubicBezTo>
                  <a:cubicBezTo>
                    <a:pt x="726589" y="756696"/>
                    <a:pt x="1155567" y="636047"/>
                    <a:pt x="1287506" y="504108"/>
                  </a:cubicBezTo>
                  <a:cubicBezTo>
                    <a:pt x="1419445" y="372169"/>
                    <a:pt x="1620528" y="-67392"/>
                    <a:pt x="1410272" y="8808"/>
                  </a:cubicBezTo>
                  <a:close/>
                </a:path>
              </a:pathLst>
            </a:cu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8" name="フリーフォーム: 図形 347">
              <a:extLst>
                <a:ext uri="{FF2B5EF4-FFF2-40B4-BE49-F238E27FC236}">
                  <a16:creationId xmlns:a16="http://schemas.microsoft.com/office/drawing/2014/main" id="{6AE72FAB-5F9F-418D-AB5D-9967ADFE4EFF}"/>
                </a:ext>
              </a:extLst>
            </p:cNvPr>
            <p:cNvSpPr/>
            <p:nvPr/>
          </p:nvSpPr>
          <p:spPr>
            <a:xfrm>
              <a:off x="2993609" y="7677193"/>
              <a:ext cx="1025512" cy="926896"/>
            </a:xfrm>
            <a:custGeom>
              <a:avLst/>
              <a:gdLst>
                <a:gd name="connsiteX0" fmla="*/ 1019591 w 1025512"/>
                <a:gd name="connsiteY0" fmla="*/ 2074 h 926896"/>
                <a:gd name="connsiteX1" fmla="*/ 862958 w 1025512"/>
                <a:gd name="connsiteY1" fmla="*/ 450807 h 926896"/>
                <a:gd name="connsiteX2" fmla="*/ 901058 w 1025512"/>
                <a:gd name="connsiteY2" fmla="*/ 611674 h 926896"/>
                <a:gd name="connsiteX3" fmla="*/ 545458 w 1025512"/>
                <a:gd name="connsiteY3" fmla="*/ 924940 h 926896"/>
                <a:gd name="connsiteX4" fmla="*/ 3591 w 1025512"/>
                <a:gd name="connsiteY4" fmla="*/ 742907 h 926896"/>
                <a:gd name="connsiteX5" fmla="*/ 316858 w 1025512"/>
                <a:gd name="connsiteY5" fmla="*/ 709040 h 926896"/>
                <a:gd name="connsiteX6" fmla="*/ 456558 w 1025512"/>
                <a:gd name="connsiteY6" fmla="*/ 514307 h 926896"/>
                <a:gd name="connsiteX7" fmla="*/ 621658 w 1025512"/>
                <a:gd name="connsiteY7" fmla="*/ 294174 h 926896"/>
                <a:gd name="connsiteX8" fmla="*/ 1019591 w 1025512"/>
                <a:gd name="connsiteY8" fmla="*/ 2074 h 926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5512" h="926896">
                  <a:moveTo>
                    <a:pt x="1019591" y="2074"/>
                  </a:moveTo>
                  <a:cubicBezTo>
                    <a:pt x="1059808" y="28179"/>
                    <a:pt x="882713" y="349207"/>
                    <a:pt x="862958" y="450807"/>
                  </a:cubicBezTo>
                  <a:cubicBezTo>
                    <a:pt x="843202" y="552407"/>
                    <a:pt x="953975" y="532652"/>
                    <a:pt x="901058" y="611674"/>
                  </a:cubicBezTo>
                  <a:cubicBezTo>
                    <a:pt x="848141" y="690696"/>
                    <a:pt x="695036" y="903068"/>
                    <a:pt x="545458" y="924940"/>
                  </a:cubicBezTo>
                  <a:cubicBezTo>
                    <a:pt x="395880" y="946812"/>
                    <a:pt x="41691" y="778890"/>
                    <a:pt x="3591" y="742907"/>
                  </a:cubicBezTo>
                  <a:cubicBezTo>
                    <a:pt x="-34509" y="706924"/>
                    <a:pt x="241363" y="747140"/>
                    <a:pt x="316858" y="709040"/>
                  </a:cubicBezTo>
                  <a:cubicBezTo>
                    <a:pt x="392352" y="670940"/>
                    <a:pt x="405758" y="583451"/>
                    <a:pt x="456558" y="514307"/>
                  </a:cubicBezTo>
                  <a:cubicBezTo>
                    <a:pt x="507358" y="445163"/>
                    <a:pt x="524291" y="385191"/>
                    <a:pt x="621658" y="294174"/>
                  </a:cubicBezTo>
                  <a:cubicBezTo>
                    <a:pt x="719025" y="203157"/>
                    <a:pt x="979374" y="-24031"/>
                    <a:pt x="1019591" y="2074"/>
                  </a:cubicBezTo>
                  <a:close/>
                </a:path>
              </a:pathLst>
            </a:cu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9" name="フリーフォーム: 図形 348">
              <a:extLst>
                <a:ext uri="{FF2B5EF4-FFF2-40B4-BE49-F238E27FC236}">
                  <a16:creationId xmlns:a16="http://schemas.microsoft.com/office/drawing/2014/main" id="{4B95AAA6-F178-4F2F-B8E1-5607EFCC6228}"/>
                </a:ext>
              </a:extLst>
            </p:cNvPr>
            <p:cNvSpPr/>
            <p:nvPr/>
          </p:nvSpPr>
          <p:spPr>
            <a:xfrm>
              <a:off x="2524733" y="8501109"/>
              <a:ext cx="1156638" cy="381119"/>
            </a:xfrm>
            <a:custGeom>
              <a:avLst/>
              <a:gdLst>
                <a:gd name="connsiteX0" fmla="*/ 104167 w 1156638"/>
                <a:gd name="connsiteY0" fmla="*/ 283058 h 381119"/>
                <a:gd name="connsiteX1" fmla="*/ 176134 w 1156638"/>
                <a:gd name="connsiteY1" fmla="*/ 211091 h 381119"/>
                <a:gd name="connsiteX2" fmla="*/ 569834 w 1156638"/>
                <a:gd name="connsiteY2" fmla="*/ 7891 h 381119"/>
                <a:gd name="connsiteX3" fmla="*/ 1154034 w 1156638"/>
                <a:gd name="connsiteY3" fmla="*/ 62924 h 381119"/>
                <a:gd name="connsiteX4" fmla="*/ 760334 w 1156638"/>
                <a:gd name="connsiteY4" fmla="*/ 261891 h 381119"/>
                <a:gd name="connsiteX5" fmla="*/ 197300 w 1156638"/>
                <a:gd name="connsiteY5" fmla="*/ 376191 h 381119"/>
                <a:gd name="connsiteX6" fmla="*/ 900034 w 1156638"/>
                <a:gd name="connsiteY6" fmla="*/ 101024 h 381119"/>
                <a:gd name="connsiteX7" fmla="*/ 53367 w 1156638"/>
                <a:gd name="connsiteY7" fmla="*/ 270358 h 381119"/>
                <a:gd name="connsiteX8" fmla="*/ 104167 w 1156638"/>
                <a:gd name="connsiteY8" fmla="*/ 283058 h 381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6638" h="381119">
                  <a:moveTo>
                    <a:pt x="104167" y="283058"/>
                  </a:moveTo>
                  <a:cubicBezTo>
                    <a:pt x="124628" y="273180"/>
                    <a:pt x="98523" y="256952"/>
                    <a:pt x="176134" y="211091"/>
                  </a:cubicBezTo>
                  <a:cubicBezTo>
                    <a:pt x="253745" y="165230"/>
                    <a:pt x="406851" y="32585"/>
                    <a:pt x="569834" y="7891"/>
                  </a:cubicBezTo>
                  <a:cubicBezTo>
                    <a:pt x="732817" y="-16803"/>
                    <a:pt x="1122284" y="20591"/>
                    <a:pt x="1154034" y="62924"/>
                  </a:cubicBezTo>
                  <a:cubicBezTo>
                    <a:pt x="1185784" y="105257"/>
                    <a:pt x="919790" y="209680"/>
                    <a:pt x="760334" y="261891"/>
                  </a:cubicBezTo>
                  <a:cubicBezTo>
                    <a:pt x="600878" y="314102"/>
                    <a:pt x="174017" y="403002"/>
                    <a:pt x="197300" y="376191"/>
                  </a:cubicBezTo>
                  <a:cubicBezTo>
                    <a:pt x="220583" y="349380"/>
                    <a:pt x="924023" y="118663"/>
                    <a:pt x="900034" y="101024"/>
                  </a:cubicBezTo>
                  <a:cubicBezTo>
                    <a:pt x="876045" y="83385"/>
                    <a:pt x="190245" y="242841"/>
                    <a:pt x="53367" y="270358"/>
                  </a:cubicBezTo>
                  <a:cubicBezTo>
                    <a:pt x="-83511" y="297875"/>
                    <a:pt x="83706" y="292936"/>
                    <a:pt x="104167" y="283058"/>
                  </a:cubicBezTo>
                  <a:close/>
                </a:path>
              </a:pathLst>
            </a:cu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0" name="フリーフォーム: 図形 349">
              <a:extLst>
                <a:ext uri="{FF2B5EF4-FFF2-40B4-BE49-F238E27FC236}">
                  <a16:creationId xmlns:a16="http://schemas.microsoft.com/office/drawing/2014/main" id="{D2F18DD2-4299-415F-BD0F-FC12E2EA946E}"/>
                </a:ext>
              </a:extLst>
            </p:cNvPr>
            <p:cNvSpPr/>
            <p:nvPr/>
          </p:nvSpPr>
          <p:spPr>
            <a:xfrm>
              <a:off x="1932792" y="9447583"/>
              <a:ext cx="2338778" cy="1438935"/>
            </a:xfrm>
            <a:custGeom>
              <a:avLst/>
              <a:gdLst>
                <a:gd name="connsiteX0" fmla="*/ 2338641 w 2338778"/>
                <a:gd name="connsiteY0" fmla="*/ 250984 h 1438935"/>
                <a:gd name="connsiteX1" fmla="*/ 1894141 w 2338778"/>
                <a:gd name="connsiteY1" fmla="*/ 530384 h 1438935"/>
                <a:gd name="connsiteX2" fmla="*/ 996675 w 2338778"/>
                <a:gd name="connsiteY2" fmla="*/ 750517 h 1438935"/>
                <a:gd name="connsiteX3" fmla="*/ 691875 w 2338778"/>
                <a:gd name="connsiteY3" fmla="*/ 953717 h 1438935"/>
                <a:gd name="connsiteX4" fmla="*/ 531008 w 2338778"/>
                <a:gd name="connsiteY4" fmla="*/ 1271217 h 1438935"/>
                <a:gd name="connsiteX5" fmla="*/ 298175 w 2338778"/>
                <a:gd name="connsiteY5" fmla="*/ 1347417 h 1438935"/>
                <a:gd name="connsiteX6" fmla="*/ 171175 w 2338778"/>
                <a:gd name="connsiteY6" fmla="*/ 1427850 h 1438935"/>
                <a:gd name="connsiteX7" fmla="*/ 65341 w 2338778"/>
                <a:gd name="connsiteY7" fmla="*/ 1084950 h 1438935"/>
                <a:gd name="connsiteX8" fmla="*/ 158475 w 2338778"/>
                <a:gd name="connsiteY8" fmla="*/ 657384 h 1438935"/>
                <a:gd name="connsiteX9" fmla="*/ 1796775 w 2338778"/>
                <a:gd name="connsiteY9" fmla="*/ 107050 h 1438935"/>
                <a:gd name="connsiteX10" fmla="*/ 1475041 w 2338778"/>
                <a:gd name="connsiteY10" fmla="*/ 153617 h 1438935"/>
                <a:gd name="connsiteX11" fmla="*/ 1936475 w 2338778"/>
                <a:gd name="connsiteY11" fmla="*/ 1217 h 1438935"/>
                <a:gd name="connsiteX12" fmla="*/ 2338641 w 2338778"/>
                <a:gd name="connsiteY12" fmla="*/ 250984 h 1438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38778" h="1438935">
                  <a:moveTo>
                    <a:pt x="2338641" y="250984"/>
                  </a:moveTo>
                  <a:cubicBezTo>
                    <a:pt x="2331585" y="339178"/>
                    <a:pt x="2117802" y="447129"/>
                    <a:pt x="1894141" y="530384"/>
                  </a:cubicBezTo>
                  <a:cubicBezTo>
                    <a:pt x="1670480" y="613639"/>
                    <a:pt x="1197053" y="679961"/>
                    <a:pt x="996675" y="750517"/>
                  </a:cubicBezTo>
                  <a:cubicBezTo>
                    <a:pt x="796297" y="821073"/>
                    <a:pt x="769486" y="866934"/>
                    <a:pt x="691875" y="953717"/>
                  </a:cubicBezTo>
                  <a:cubicBezTo>
                    <a:pt x="614264" y="1040500"/>
                    <a:pt x="596625" y="1205600"/>
                    <a:pt x="531008" y="1271217"/>
                  </a:cubicBezTo>
                  <a:cubicBezTo>
                    <a:pt x="465391" y="1336834"/>
                    <a:pt x="358147" y="1321312"/>
                    <a:pt x="298175" y="1347417"/>
                  </a:cubicBezTo>
                  <a:cubicBezTo>
                    <a:pt x="238203" y="1373523"/>
                    <a:pt x="209981" y="1471594"/>
                    <a:pt x="171175" y="1427850"/>
                  </a:cubicBezTo>
                  <a:cubicBezTo>
                    <a:pt x="132369" y="1384106"/>
                    <a:pt x="67458" y="1213361"/>
                    <a:pt x="65341" y="1084950"/>
                  </a:cubicBezTo>
                  <a:cubicBezTo>
                    <a:pt x="63224" y="956539"/>
                    <a:pt x="-130097" y="820367"/>
                    <a:pt x="158475" y="657384"/>
                  </a:cubicBezTo>
                  <a:cubicBezTo>
                    <a:pt x="447047" y="494401"/>
                    <a:pt x="1577347" y="191011"/>
                    <a:pt x="1796775" y="107050"/>
                  </a:cubicBezTo>
                  <a:cubicBezTo>
                    <a:pt x="2016203" y="23089"/>
                    <a:pt x="1451758" y="171256"/>
                    <a:pt x="1475041" y="153617"/>
                  </a:cubicBezTo>
                  <a:cubicBezTo>
                    <a:pt x="1498324" y="135978"/>
                    <a:pt x="1793247" y="-15011"/>
                    <a:pt x="1936475" y="1217"/>
                  </a:cubicBezTo>
                  <a:cubicBezTo>
                    <a:pt x="2079703" y="17445"/>
                    <a:pt x="2345697" y="162790"/>
                    <a:pt x="2338641" y="250984"/>
                  </a:cubicBezTo>
                  <a:close/>
                </a:path>
              </a:pathLst>
            </a:cu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1" name="フリーフォーム: 図形 350">
              <a:extLst>
                <a:ext uri="{FF2B5EF4-FFF2-40B4-BE49-F238E27FC236}">
                  <a16:creationId xmlns:a16="http://schemas.microsoft.com/office/drawing/2014/main" id="{4E40E5A5-448C-4F3D-AE8F-91A3AFC72091}"/>
                </a:ext>
              </a:extLst>
            </p:cNvPr>
            <p:cNvSpPr/>
            <p:nvPr/>
          </p:nvSpPr>
          <p:spPr>
            <a:xfrm>
              <a:off x="2879959" y="8576886"/>
              <a:ext cx="1198093" cy="912839"/>
            </a:xfrm>
            <a:custGeom>
              <a:avLst/>
              <a:gdLst>
                <a:gd name="connsiteX0" fmla="*/ 993541 w 1198093"/>
                <a:gd name="connsiteY0" fmla="*/ 338514 h 912839"/>
                <a:gd name="connsiteX1" fmla="*/ 917341 w 1198093"/>
                <a:gd name="connsiteY1" fmla="*/ 592514 h 912839"/>
                <a:gd name="connsiteX2" fmla="*/ 1162874 w 1198093"/>
                <a:gd name="connsiteY2" fmla="*/ 910014 h 912839"/>
                <a:gd name="connsiteX3" fmla="*/ 28341 w 1198093"/>
                <a:gd name="connsiteY3" fmla="*/ 740681 h 912839"/>
                <a:gd name="connsiteX4" fmla="*/ 383941 w 1198093"/>
                <a:gd name="connsiteY4" fmla="*/ 609447 h 912839"/>
                <a:gd name="connsiteX5" fmla="*/ 836908 w 1198093"/>
                <a:gd name="connsiteY5" fmla="*/ 795714 h 912839"/>
                <a:gd name="connsiteX6" fmla="*/ 870774 w 1198093"/>
                <a:gd name="connsiteY6" fmla="*/ 600981 h 912839"/>
                <a:gd name="connsiteX7" fmla="*/ 705674 w 1198093"/>
                <a:gd name="connsiteY7" fmla="*/ 4081 h 912839"/>
                <a:gd name="connsiteX8" fmla="*/ 942741 w 1198093"/>
                <a:gd name="connsiteY8" fmla="*/ 338514 h 912839"/>
                <a:gd name="connsiteX9" fmla="*/ 993541 w 1198093"/>
                <a:gd name="connsiteY9" fmla="*/ 338514 h 912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8093" h="912839">
                  <a:moveTo>
                    <a:pt x="993541" y="338514"/>
                  </a:moveTo>
                  <a:cubicBezTo>
                    <a:pt x="989308" y="380847"/>
                    <a:pt x="889119" y="497264"/>
                    <a:pt x="917341" y="592514"/>
                  </a:cubicBezTo>
                  <a:cubicBezTo>
                    <a:pt x="945563" y="687764"/>
                    <a:pt x="1311041" y="885320"/>
                    <a:pt x="1162874" y="910014"/>
                  </a:cubicBezTo>
                  <a:cubicBezTo>
                    <a:pt x="1014707" y="934708"/>
                    <a:pt x="158163" y="790776"/>
                    <a:pt x="28341" y="740681"/>
                  </a:cubicBezTo>
                  <a:cubicBezTo>
                    <a:pt x="-101481" y="690586"/>
                    <a:pt x="249180" y="600275"/>
                    <a:pt x="383941" y="609447"/>
                  </a:cubicBezTo>
                  <a:cubicBezTo>
                    <a:pt x="518702" y="618619"/>
                    <a:pt x="755769" y="797125"/>
                    <a:pt x="836908" y="795714"/>
                  </a:cubicBezTo>
                  <a:cubicBezTo>
                    <a:pt x="918047" y="794303"/>
                    <a:pt x="892646" y="732920"/>
                    <a:pt x="870774" y="600981"/>
                  </a:cubicBezTo>
                  <a:cubicBezTo>
                    <a:pt x="848902" y="469042"/>
                    <a:pt x="693680" y="47825"/>
                    <a:pt x="705674" y="4081"/>
                  </a:cubicBezTo>
                  <a:cubicBezTo>
                    <a:pt x="717668" y="-39663"/>
                    <a:pt x="898996" y="281364"/>
                    <a:pt x="942741" y="338514"/>
                  </a:cubicBezTo>
                  <a:cubicBezTo>
                    <a:pt x="986485" y="395664"/>
                    <a:pt x="997774" y="296181"/>
                    <a:pt x="993541" y="338514"/>
                  </a:cubicBezTo>
                  <a:close/>
                </a:path>
              </a:pathLst>
            </a:cu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2" name="フリーフォーム: 図形 351">
              <a:extLst>
                <a:ext uri="{FF2B5EF4-FFF2-40B4-BE49-F238E27FC236}">
                  <a16:creationId xmlns:a16="http://schemas.microsoft.com/office/drawing/2014/main" id="{BAA0F47C-405D-4056-91C7-1D1AD36834B7}"/>
                </a:ext>
              </a:extLst>
            </p:cNvPr>
            <p:cNvSpPr/>
            <p:nvPr/>
          </p:nvSpPr>
          <p:spPr>
            <a:xfrm>
              <a:off x="3068941" y="8235561"/>
              <a:ext cx="738668" cy="1251720"/>
            </a:xfrm>
            <a:custGeom>
              <a:avLst/>
              <a:gdLst>
                <a:gd name="connsiteX0" fmla="*/ 262692 w 738668"/>
                <a:gd name="connsiteY0" fmla="*/ 15206 h 1251720"/>
                <a:gd name="connsiteX1" fmla="*/ 732592 w 738668"/>
                <a:gd name="connsiteY1" fmla="*/ 1124339 h 1251720"/>
                <a:gd name="connsiteX2" fmla="*/ 542092 w 738668"/>
                <a:gd name="connsiteY2" fmla="*/ 705239 h 1251720"/>
                <a:gd name="connsiteX3" fmla="*/ 728359 w 738668"/>
                <a:gd name="connsiteY3" fmla="*/ 1213239 h 1251720"/>
                <a:gd name="connsiteX4" fmla="*/ 432026 w 738668"/>
                <a:gd name="connsiteY4" fmla="*/ 1183606 h 1251720"/>
                <a:gd name="connsiteX5" fmla="*/ 258459 w 738668"/>
                <a:gd name="connsiteY5" fmla="*/ 925372 h 1251720"/>
                <a:gd name="connsiteX6" fmla="*/ 226 w 738668"/>
                <a:gd name="connsiteY6" fmla="*/ 137972 h 1251720"/>
                <a:gd name="connsiteX7" fmla="*/ 305026 w 738668"/>
                <a:gd name="connsiteY7" fmla="*/ 459706 h 1251720"/>
                <a:gd name="connsiteX8" fmla="*/ 262692 w 738668"/>
                <a:gd name="connsiteY8" fmla="*/ 15206 h 125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8668" h="1251720">
                  <a:moveTo>
                    <a:pt x="262692" y="15206"/>
                  </a:moveTo>
                  <a:cubicBezTo>
                    <a:pt x="333953" y="125978"/>
                    <a:pt x="686025" y="1009334"/>
                    <a:pt x="732592" y="1124339"/>
                  </a:cubicBezTo>
                  <a:cubicBezTo>
                    <a:pt x="779159" y="1239344"/>
                    <a:pt x="542797" y="690422"/>
                    <a:pt x="542092" y="705239"/>
                  </a:cubicBezTo>
                  <a:cubicBezTo>
                    <a:pt x="541387" y="720056"/>
                    <a:pt x="746703" y="1133511"/>
                    <a:pt x="728359" y="1213239"/>
                  </a:cubicBezTo>
                  <a:cubicBezTo>
                    <a:pt x="710015" y="1292967"/>
                    <a:pt x="510343" y="1231584"/>
                    <a:pt x="432026" y="1183606"/>
                  </a:cubicBezTo>
                  <a:cubicBezTo>
                    <a:pt x="353709" y="1135628"/>
                    <a:pt x="330426" y="1099644"/>
                    <a:pt x="258459" y="925372"/>
                  </a:cubicBezTo>
                  <a:cubicBezTo>
                    <a:pt x="186492" y="751100"/>
                    <a:pt x="-7535" y="215583"/>
                    <a:pt x="226" y="137972"/>
                  </a:cubicBezTo>
                  <a:cubicBezTo>
                    <a:pt x="7987" y="60361"/>
                    <a:pt x="259870" y="485106"/>
                    <a:pt x="305026" y="459706"/>
                  </a:cubicBezTo>
                  <a:cubicBezTo>
                    <a:pt x="350182" y="434306"/>
                    <a:pt x="191431" y="-95566"/>
                    <a:pt x="262692" y="15206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3" name="フリーフォーム: 図形 352">
              <a:extLst>
                <a:ext uri="{FF2B5EF4-FFF2-40B4-BE49-F238E27FC236}">
                  <a16:creationId xmlns:a16="http://schemas.microsoft.com/office/drawing/2014/main" id="{C732D946-C0D5-4F4D-BE57-7D4068591FE5}"/>
                </a:ext>
              </a:extLst>
            </p:cNvPr>
            <p:cNvSpPr/>
            <p:nvPr/>
          </p:nvSpPr>
          <p:spPr>
            <a:xfrm>
              <a:off x="2126595" y="8740018"/>
              <a:ext cx="791783" cy="1045726"/>
            </a:xfrm>
            <a:custGeom>
              <a:avLst/>
              <a:gdLst>
                <a:gd name="connsiteX0" fmla="*/ 392238 w 791783"/>
                <a:gd name="connsiteY0" fmla="*/ 27215 h 1045726"/>
                <a:gd name="connsiteX1" fmla="*/ 781705 w 791783"/>
                <a:gd name="connsiteY1" fmla="*/ 1005115 h 1045726"/>
                <a:gd name="connsiteX2" fmla="*/ 680105 w 791783"/>
                <a:gd name="connsiteY2" fmla="*/ 869649 h 1045726"/>
                <a:gd name="connsiteX3" fmla="*/ 713972 w 791783"/>
                <a:gd name="connsiteY3" fmla="*/ 958549 h 1045726"/>
                <a:gd name="connsiteX4" fmla="*/ 371072 w 791783"/>
                <a:gd name="connsiteY4" fmla="*/ 1030515 h 1045726"/>
                <a:gd name="connsiteX5" fmla="*/ 176338 w 791783"/>
                <a:gd name="connsiteY5" fmla="*/ 1026282 h 1045726"/>
                <a:gd name="connsiteX6" fmla="*/ 654705 w 791783"/>
                <a:gd name="connsiteY6" fmla="*/ 903515 h 1045726"/>
                <a:gd name="connsiteX7" fmla="*/ 150938 w 791783"/>
                <a:gd name="connsiteY7" fmla="*/ 586015 h 1045726"/>
                <a:gd name="connsiteX8" fmla="*/ 2772 w 791783"/>
                <a:gd name="connsiteY8" fmla="*/ 158449 h 1045726"/>
                <a:gd name="connsiteX9" fmla="*/ 248305 w 791783"/>
                <a:gd name="connsiteY9" fmla="*/ 260049 h 1045726"/>
                <a:gd name="connsiteX10" fmla="*/ 392238 w 791783"/>
                <a:gd name="connsiteY10" fmla="*/ 27215 h 1045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1783" h="1045726">
                  <a:moveTo>
                    <a:pt x="392238" y="27215"/>
                  </a:moveTo>
                  <a:cubicBezTo>
                    <a:pt x="481138" y="151393"/>
                    <a:pt x="733727" y="864709"/>
                    <a:pt x="781705" y="1005115"/>
                  </a:cubicBezTo>
                  <a:cubicBezTo>
                    <a:pt x="829683" y="1145521"/>
                    <a:pt x="691394" y="877410"/>
                    <a:pt x="680105" y="869649"/>
                  </a:cubicBezTo>
                  <a:cubicBezTo>
                    <a:pt x="668816" y="861888"/>
                    <a:pt x="765477" y="931738"/>
                    <a:pt x="713972" y="958549"/>
                  </a:cubicBezTo>
                  <a:cubicBezTo>
                    <a:pt x="662467" y="985360"/>
                    <a:pt x="460678" y="1019226"/>
                    <a:pt x="371072" y="1030515"/>
                  </a:cubicBezTo>
                  <a:cubicBezTo>
                    <a:pt x="281466" y="1041804"/>
                    <a:pt x="129066" y="1047449"/>
                    <a:pt x="176338" y="1026282"/>
                  </a:cubicBezTo>
                  <a:cubicBezTo>
                    <a:pt x="223610" y="1005115"/>
                    <a:pt x="658938" y="976893"/>
                    <a:pt x="654705" y="903515"/>
                  </a:cubicBezTo>
                  <a:cubicBezTo>
                    <a:pt x="650472" y="830137"/>
                    <a:pt x="259593" y="710193"/>
                    <a:pt x="150938" y="586015"/>
                  </a:cubicBezTo>
                  <a:cubicBezTo>
                    <a:pt x="42283" y="461837"/>
                    <a:pt x="-13456" y="212777"/>
                    <a:pt x="2772" y="158449"/>
                  </a:cubicBezTo>
                  <a:cubicBezTo>
                    <a:pt x="19000" y="104121"/>
                    <a:pt x="187627" y="276982"/>
                    <a:pt x="248305" y="260049"/>
                  </a:cubicBezTo>
                  <a:cubicBezTo>
                    <a:pt x="308983" y="243116"/>
                    <a:pt x="303338" y="-96963"/>
                    <a:pt x="392238" y="27215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4" name="フリーフォーム: 図形 353">
              <a:extLst>
                <a:ext uri="{FF2B5EF4-FFF2-40B4-BE49-F238E27FC236}">
                  <a16:creationId xmlns:a16="http://schemas.microsoft.com/office/drawing/2014/main" id="{3FD2531F-FB01-494D-A6E0-4A623BE2C111}"/>
                </a:ext>
              </a:extLst>
            </p:cNvPr>
            <p:cNvSpPr/>
            <p:nvPr/>
          </p:nvSpPr>
          <p:spPr>
            <a:xfrm>
              <a:off x="794144" y="9402356"/>
              <a:ext cx="1199761" cy="1020442"/>
            </a:xfrm>
            <a:custGeom>
              <a:avLst/>
              <a:gdLst>
                <a:gd name="connsiteX0" fmla="*/ 5956 w 1199761"/>
                <a:gd name="connsiteY0" fmla="*/ 207311 h 1020442"/>
                <a:gd name="connsiteX1" fmla="*/ 619789 w 1199761"/>
                <a:gd name="connsiteY1" fmla="*/ 25277 h 1020442"/>
                <a:gd name="connsiteX2" fmla="*/ 640956 w 1199761"/>
                <a:gd name="connsiteY2" fmla="*/ 16811 h 1020442"/>
                <a:gd name="connsiteX3" fmla="*/ 996556 w 1199761"/>
                <a:gd name="connsiteY3" fmla="*/ 169211 h 1020442"/>
                <a:gd name="connsiteX4" fmla="*/ 1199756 w 1199761"/>
                <a:gd name="connsiteY4" fmla="*/ 342777 h 1020442"/>
                <a:gd name="connsiteX5" fmla="*/ 1000789 w 1199761"/>
                <a:gd name="connsiteY5" fmla="*/ 706844 h 1020442"/>
                <a:gd name="connsiteX6" fmla="*/ 391189 w 1199761"/>
                <a:gd name="connsiteY6" fmla="*/ 1020111 h 1020442"/>
                <a:gd name="connsiteX7" fmla="*/ 903423 w 1199761"/>
                <a:gd name="connsiteY7" fmla="*/ 770344 h 1020442"/>
                <a:gd name="connsiteX8" fmla="*/ 306523 w 1199761"/>
                <a:gd name="connsiteY8" fmla="*/ 935444 h 1020442"/>
                <a:gd name="connsiteX9" fmla="*/ 272656 w 1199761"/>
                <a:gd name="connsiteY9" fmla="*/ 575611 h 1020442"/>
                <a:gd name="connsiteX10" fmla="*/ 306523 w 1199761"/>
                <a:gd name="connsiteY10" fmla="*/ 435911 h 1020442"/>
                <a:gd name="connsiteX11" fmla="*/ 5956 w 1199761"/>
                <a:gd name="connsiteY11" fmla="*/ 207311 h 10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9761" h="1020442">
                  <a:moveTo>
                    <a:pt x="5956" y="207311"/>
                  </a:moveTo>
                  <a:cubicBezTo>
                    <a:pt x="58167" y="138872"/>
                    <a:pt x="513956" y="57027"/>
                    <a:pt x="619789" y="25277"/>
                  </a:cubicBezTo>
                  <a:cubicBezTo>
                    <a:pt x="725622" y="-6473"/>
                    <a:pt x="578162" y="-7178"/>
                    <a:pt x="640956" y="16811"/>
                  </a:cubicBezTo>
                  <a:cubicBezTo>
                    <a:pt x="703750" y="40800"/>
                    <a:pt x="903423" y="114883"/>
                    <a:pt x="996556" y="169211"/>
                  </a:cubicBezTo>
                  <a:cubicBezTo>
                    <a:pt x="1089689" y="223539"/>
                    <a:pt x="1199051" y="253172"/>
                    <a:pt x="1199756" y="342777"/>
                  </a:cubicBezTo>
                  <a:cubicBezTo>
                    <a:pt x="1200461" y="432382"/>
                    <a:pt x="1135550" y="593955"/>
                    <a:pt x="1000789" y="706844"/>
                  </a:cubicBezTo>
                  <a:cubicBezTo>
                    <a:pt x="866028" y="819733"/>
                    <a:pt x="407417" y="1009528"/>
                    <a:pt x="391189" y="1020111"/>
                  </a:cubicBezTo>
                  <a:cubicBezTo>
                    <a:pt x="374961" y="1030694"/>
                    <a:pt x="917534" y="784455"/>
                    <a:pt x="903423" y="770344"/>
                  </a:cubicBezTo>
                  <a:cubicBezTo>
                    <a:pt x="889312" y="756233"/>
                    <a:pt x="411651" y="967899"/>
                    <a:pt x="306523" y="935444"/>
                  </a:cubicBezTo>
                  <a:cubicBezTo>
                    <a:pt x="201395" y="902989"/>
                    <a:pt x="272656" y="658866"/>
                    <a:pt x="272656" y="575611"/>
                  </a:cubicBezTo>
                  <a:cubicBezTo>
                    <a:pt x="272656" y="492356"/>
                    <a:pt x="352384" y="502939"/>
                    <a:pt x="306523" y="435911"/>
                  </a:cubicBezTo>
                  <a:cubicBezTo>
                    <a:pt x="260662" y="368883"/>
                    <a:pt x="-46255" y="275750"/>
                    <a:pt x="5956" y="207311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5" name="フリーフォーム: 図形 354">
              <a:extLst>
                <a:ext uri="{FF2B5EF4-FFF2-40B4-BE49-F238E27FC236}">
                  <a16:creationId xmlns:a16="http://schemas.microsoft.com/office/drawing/2014/main" id="{B85780CA-2051-4E10-BC03-40E33A081B8D}"/>
                </a:ext>
              </a:extLst>
            </p:cNvPr>
            <p:cNvSpPr/>
            <p:nvPr/>
          </p:nvSpPr>
          <p:spPr>
            <a:xfrm>
              <a:off x="3441006" y="6639587"/>
              <a:ext cx="4578331" cy="2349498"/>
            </a:xfrm>
            <a:custGeom>
              <a:avLst/>
              <a:gdLst>
                <a:gd name="connsiteX0" fmla="*/ 127694 w 4578331"/>
                <a:gd name="connsiteY0" fmla="*/ 1894813 h 2349498"/>
                <a:gd name="connsiteX1" fmla="*/ 280094 w 4578331"/>
                <a:gd name="connsiteY1" fmla="*/ 1848246 h 2349498"/>
                <a:gd name="connsiteX2" fmla="*/ 4174761 w 4578331"/>
                <a:gd name="connsiteY2" fmla="*/ 91413 h 2349498"/>
                <a:gd name="connsiteX3" fmla="*/ 4466861 w 4578331"/>
                <a:gd name="connsiteY3" fmla="*/ 260746 h 2349498"/>
                <a:gd name="connsiteX4" fmla="*/ 4276361 w 4578331"/>
                <a:gd name="connsiteY4" fmla="*/ 358113 h 2349498"/>
                <a:gd name="connsiteX5" fmla="*/ 2506827 w 4578331"/>
                <a:gd name="connsiteY5" fmla="*/ 1187846 h 2349498"/>
                <a:gd name="connsiteX6" fmla="*/ 3963094 w 4578331"/>
                <a:gd name="connsiteY6" fmla="*/ 679846 h 2349498"/>
                <a:gd name="connsiteX7" fmla="*/ 1461194 w 4578331"/>
                <a:gd name="connsiteY7" fmla="*/ 1788980 h 2349498"/>
                <a:gd name="connsiteX8" fmla="*/ 284327 w 4578331"/>
                <a:gd name="connsiteY8" fmla="*/ 2343546 h 2349498"/>
                <a:gd name="connsiteX9" fmla="*/ 792327 w 4578331"/>
                <a:gd name="connsiteY9" fmla="*/ 2072613 h 2349498"/>
                <a:gd name="connsiteX10" fmla="*/ 38794 w 4578331"/>
                <a:gd name="connsiteY10" fmla="*/ 1920213 h 2349498"/>
                <a:gd name="connsiteX11" fmla="*/ 127694 w 4578331"/>
                <a:gd name="connsiteY11" fmla="*/ 1894813 h 2349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78331" h="2349498">
                  <a:moveTo>
                    <a:pt x="127694" y="1894813"/>
                  </a:moveTo>
                  <a:lnTo>
                    <a:pt x="280094" y="1848246"/>
                  </a:lnTo>
                  <a:cubicBezTo>
                    <a:pt x="954605" y="1547679"/>
                    <a:pt x="3476967" y="355996"/>
                    <a:pt x="4174761" y="91413"/>
                  </a:cubicBezTo>
                  <a:cubicBezTo>
                    <a:pt x="4872556" y="-173170"/>
                    <a:pt x="4449928" y="216296"/>
                    <a:pt x="4466861" y="260746"/>
                  </a:cubicBezTo>
                  <a:cubicBezTo>
                    <a:pt x="4483794" y="305196"/>
                    <a:pt x="4276361" y="358113"/>
                    <a:pt x="4276361" y="358113"/>
                  </a:cubicBezTo>
                  <a:cubicBezTo>
                    <a:pt x="3949689" y="512630"/>
                    <a:pt x="2559038" y="1134224"/>
                    <a:pt x="2506827" y="1187846"/>
                  </a:cubicBezTo>
                  <a:cubicBezTo>
                    <a:pt x="2454616" y="1241468"/>
                    <a:pt x="4137366" y="579657"/>
                    <a:pt x="3963094" y="679846"/>
                  </a:cubicBezTo>
                  <a:cubicBezTo>
                    <a:pt x="3788822" y="780035"/>
                    <a:pt x="2074322" y="1511697"/>
                    <a:pt x="1461194" y="1788980"/>
                  </a:cubicBezTo>
                  <a:cubicBezTo>
                    <a:pt x="848066" y="2066263"/>
                    <a:pt x="395805" y="2296274"/>
                    <a:pt x="284327" y="2343546"/>
                  </a:cubicBezTo>
                  <a:cubicBezTo>
                    <a:pt x="172849" y="2390818"/>
                    <a:pt x="833249" y="2143169"/>
                    <a:pt x="792327" y="2072613"/>
                  </a:cubicBezTo>
                  <a:cubicBezTo>
                    <a:pt x="751405" y="2002057"/>
                    <a:pt x="150272" y="1942085"/>
                    <a:pt x="38794" y="1920213"/>
                  </a:cubicBezTo>
                  <a:cubicBezTo>
                    <a:pt x="-72684" y="1898341"/>
                    <a:pt x="87477" y="1906807"/>
                    <a:pt x="127694" y="1894813"/>
                  </a:cubicBezTo>
                  <a:close/>
                </a:path>
              </a:pathLst>
            </a:custGeom>
            <a:solidFill>
              <a:srgbClr val="C0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6" name="フリーフォーム: 図形 355">
              <a:extLst>
                <a:ext uri="{FF2B5EF4-FFF2-40B4-BE49-F238E27FC236}">
                  <a16:creationId xmlns:a16="http://schemas.microsoft.com/office/drawing/2014/main" id="{00340C12-C5E4-42A0-B3B3-29A30D504569}"/>
                </a:ext>
              </a:extLst>
            </p:cNvPr>
            <p:cNvSpPr/>
            <p:nvPr/>
          </p:nvSpPr>
          <p:spPr>
            <a:xfrm>
              <a:off x="7450701" y="6272443"/>
              <a:ext cx="2053076" cy="810842"/>
            </a:xfrm>
            <a:custGeom>
              <a:avLst/>
              <a:gdLst>
                <a:gd name="connsiteX0" fmla="*/ 152366 w 2053076"/>
                <a:gd name="connsiteY0" fmla="*/ 191857 h 810842"/>
                <a:gd name="connsiteX1" fmla="*/ 330166 w 2053076"/>
                <a:gd name="connsiteY1" fmla="*/ 174924 h 810842"/>
                <a:gd name="connsiteX2" fmla="*/ 1824532 w 2053076"/>
                <a:gd name="connsiteY2" fmla="*/ 1357 h 810842"/>
                <a:gd name="connsiteX3" fmla="*/ 1219166 w 2053076"/>
                <a:gd name="connsiteY3" fmla="*/ 280757 h 810842"/>
                <a:gd name="connsiteX4" fmla="*/ 2048899 w 2053076"/>
                <a:gd name="connsiteY4" fmla="*/ 301924 h 810842"/>
                <a:gd name="connsiteX5" fmla="*/ 791599 w 2053076"/>
                <a:gd name="connsiteY5" fmla="*/ 530524 h 810842"/>
                <a:gd name="connsiteX6" fmla="*/ 1324999 w 2053076"/>
                <a:gd name="connsiteY6" fmla="*/ 682924 h 810842"/>
                <a:gd name="connsiteX7" fmla="*/ 474099 w 2053076"/>
                <a:gd name="connsiteY7" fmla="*/ 809924 h 810842"/>
                <a:gd name="connsiteX8" fmla="*/ 338632 w 2053076"/>
                <a:gd name="connsiteY8" fmla="*/ 737957 h 810842"/>
                <a:gd name="connsiteX9" fmla="*/ 1147199 w 2053076"/>
                <a:gd name="connsiteY9" fmla="*/ 695624 h 810842"/>
                <a:gd name="connsiteX10" fmla="*/ 38066 w 2053076"/>
                <a:gd name="connsiteY10" fmla="*/ 496657 h 810842"/>
                <a:gd name="connsiteX11" fmla="*/ 237032 w 2053076"/>
                <a:gd name="connsiteY11" fmla="*/ 479724 h 810842"/>
                <a:gd name="connsiteX12" fmla="*/ 1083699 w 2053076"/>
                <a:gd name="connsiteY12" fmla="*/ 373890 h 810842"/>
                <a:gd name="connsiteX13" fmla="*/ 152366 w 2053076"/>
                <a:gd name="connsiteY13" fmla="*/ 191857 h 81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3076" h="810842">
                  <a:moveTo>
                    <a:pt x="152366" y="191857"/>
                  </a:moveTo>
                  <a:cubicBezTo>
                    <a:pt x="26777" y="158696"/>
                    <a:pt x="330166" y="174924"/>
                    <a:pt x="330166" y="174924"/>
                  </a:cubicBezTo>
                  <a:cubicBezTo>
                    <a:pt x="608860" y="143174"/>
                    <a:pt x="1676365" y="-16282"/>
                    <a:pt x="1824532" y="1357"/>
                  </a:cubicBezTo>
                  <a:cubicBezTo>
                    <a:pt x="1972699" y="18996"/>
                    <a:pt x="1181772" y="230663"/>
                    <a:pt x="1219166" y="280757"/>
                  </a:cubicBezTo>
                  <a:cubicBezTo>
                    <a:pt x="1256561" y="330852"/>
                    <a:pt x="2120160" y="260296"/>
                    <a:pt x="2048899" y="301924"/>
                  </a:cubicBezTo>
                  <a:cubicBezTo>
                    <a:pt x="1977638" y="343552"/>
                    <a:pt x="912249" y="467024"/>
                    <a:pt x="791599" y="530524"/>
                  </a:cubicBezTo>
                  <a:cubicBezTo>
                    <a:pt x="670949" y="594024"/>
                    <a:pt x="1377916" y="636357"/>
                    <a:pt x="1324999" y="682924"/>
                  </a:cubicBezTo>
                  <a:cubicBezTo>
                    <a:pt x="1272082" y="729491"/>
                    <a:pt x="638493" y="800752"/>
                    <a:pt x="474099" y="809924"/>
                  </a:cubicBezTo>
                  <a:cubicBezTo>
                    <a:pt x="309705" y="819096"/>
                    <a:pt x="226449" y="757007"/>
                    <a:pt x="338632" y="737957"/>
                  </a:cubicBezTo>
                  <a:cubicBezTo>
                    <a:pt x="450815" y="718907"/>
                    <a:pt x="1197293" y="735841"/>
                    <a:pt x="1147199" y="695624"/>
                  </a:cubicBezTo>
                  <a:cubicBezTo>
                    <a:pt x="1097105" y="655407"/>
                    <a:pt x="189761" y="532640"/>
                    <a:pt x="38066" y="496657"/>
                  </a:cubicBezTo>
                  <a:cubicBezTo>
                    <a:pt x="-113629" y="460674"/>
                    <a:pt x="237032" y="479724"/>
                    <a:pt x="237032" y="479724"/>
                  </a:cubicBezTo>
                  <a:cubicBezTo>
                    <a:pt x="411304" y="459263"/>
                    <a:pt x="1098516" y="416929"/>
                    <a:pt x="1083699" y="373890"/>
                  </a:cubicBezTo>
                  <a:cubicBezTo>
                    <a:pt x="1068882" y="330851"/>
                    <a:pt x="277955" y="225018"/>
                    <a:pt x="152366" y="191857"/>
                  </a:cubicBezTo>
                  <a:close/>
                </a:path>
              </a:pathLst>
            </a:custGeom>
            <a:solidFill>
              <a:srgbClr val="FFC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49" name="フリーフォーム: 図形 1248">
            <a:extLst>
              <a:ext uri="{FF2B5EF4-FFF2-40B4-BE49-F238E27FC236}">
                <a16:creationId xmlns:a16="http://schemas.microsoft.com/office/drawing/2014/main" id="{8DE3DA42-5CC8-42BD-949B-7E08123F1498}"/>
              </a:ext>
            </a:extLst>
          </p:cNvPr>
          <p:cNvSpPr/>
          <p:nvPr/>
        </p:nvSpPr>
        <p:spPr>
          <a:xfrm>
            <a:off x="1659965" y="4905203"/>
            <a:ext cx="773624" cy="1195171"/>
          </a:xfrm>
          <a:custGeom>
            <a:avLst/>
            <a:gdLst>
              <a:gd name="connsiteX0" fmla="*/ 130735 w 773624"/>
              <a:gd name="connsiteY0" fmla="*/ 1230 h 1195171"/>
              <a:gd name="connsiteX1" fmla="*/ 232335 w 773624"/>
              <a:gd name="connsiteY1" fmla="*/ 437264 h 1195171"/>
              <a:gd name="connsiteX2" fmla="*/ 769968 w 773624"/>
              <a:gd name="connsiteY2" fmla="*/ 1190797 h 1195171"/>
              <a:gd name="connsiteX3" fmla="*/ 473635 w 773624"/>
              <a:gd name="connsiteY3" fmla="*/ 758997 h 1195171"/>
              <a:gd name="connsiteX4" fmla="*/ 575235 w 773624"/>
              <a:gd name="connsiteY4" fmla="*/ 1017230 h 1195171"/>
              <a:gd name="connsiteX5" fmla="*/ 20668 w 773624"/>
              <a:gd name="connsiteY5" fmla="*/ 331430 h 1195171"/>
              <a:gd name="connsiteX6" fmla="*/ 130735 w 773624"/>
              <a:gd name="connsiteY6" fmla="*/ 1230 h 119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3624" h="1195171">
                <a:moveTo>
                  <a:pt x="130735" y="1230"/>
                </a:moveTo>
                <a:cubicBezTo>
                  <a:pt x="166013" y="18869"/>
                  <a:pt x="125796" y="239003"/>
                  <a:pt x="232335" y="437264"/>
                </a:cubicBezTo>
                <a:cubicBezTo>
                  <a:pt x="338874" y="635525"/>
                  <a:pt x="729751" y="1137175"/>
                  <a:pt x="769968" y="1190797"/>
                </a:cubicBezTo>
                <a:cubicBezTo>
                  <a:pt x="810185" y="1244419"/>
                  <a:pt x="506091" y="787925"/>
                  <a:pt x="473635" y="758997"/>
                </a:cubicBezTo>
                <a:cubicBezTo>
                  <a:pt x="441180" y="730069"/>
                  <a:pt x="650729" y="1088491"/>
                  <a:pt x="575235" y="1017230"/>
                </a:cubicBezTo>
                <a:cubicBezTo>
                  <a:pt x="499741" y="945969"/>
                  <a:pt x="95457" y="504291"/>
                  <a:pt x="20668" y="331430"/>
                </a:cubicBezTo>
                <a:cubicBezTo>
                  <a:pt x="-54121" y="158569"/>
                  <a:pt x="95457" y="-16409"/>
                  <a:pt x="130735" y="1230"/>
                </a:cubicBezTo>
                <a:close/>
              </a:path>
            </a:pathLst>
          </a:custGeom>
          <a:solidFill>
            <a:srgbClr val="FF3399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: 図形 1254">
            <a:extLst>
              <a:ext uri="{FF2B5EF4-FFF2-40B4-BE49-F238E27FC236}">
                <a16:creationId xmlns:a16="http://schemas.microsoft.com/office/drawing/2014/main" id="{DE116F78-D2C2-49AD-9408-D61F002626DC}"/>
              </a:ext>
            </a:extLst>
          </p:cNvPr>
          <p:cNvSpPr/>
          <p:nvPr/>
        </p:nvSpPr>
        <p:spPr>
          <a:xfrm>
            <a:off x="1131274" y="4002956"/>
            <a:ext cx="3172829" cy="2847674"/>
          </a:xfrm>
          <a:custGeom>
            <a:avLst/>
            <a:gdLst>
              <a:gd name="connsiteX0" fmla="*/ 2687193 w 3172829"/>
              <a:gd name="connsiteY0" fmla="*/ 602911 h 2847674"/>
              <a:gd name="connsiteX1" fmla="*/ 1975993 w 3172829"/>
              <a:gd name="connsiteY1" fmla="*/ 1627377 h 2847674"/>
              <a:gd name="connsiteX2" fmla="*/ 1544193 w 3172829"/>
              <a:gd name="connsiteY2" fmla="*/ 2118444 h 2847674"/>
              <a:gd name="connsiteX3" fmla="*/ 1730459 w 3172829"/>
              <a:gd name="connsiteY3" fmla="*/ 1872911 h 2847674"/>
              <a:gd name="connsiteX4" fmla="*/ 832993 w 3172829"/>
              <a:gd name="connsiteY4" fmla="*/ 2821177 h 2847674"/>
              <a:gd name="connsiteX5" fmla="*/ 1180126 w 3172829"/>
              <a:gd name="connsiteY5" fmla="*/ 2567177 h 2847674"/>
              <a:gd name="connsiteX6" fmla="*/ 900726 w 3172829"/>
              <a:gd name="connsiteY6" fmla="*/ 2380911 h 2847674"/>
              <a:gd name="connsiteX7" fmla="*/ 722926 w 3172829"/>
              <a:gd name="connsiteY7" fmla="*/ 1678177 h 2847674"/>
              <a:gd name="connsiteX8" fmla="*/ 3259 w 3172829"/>
              <a:gd name="connsiteY8" fmla="*/ 856911 h 2847674"/>
              <a:gd name="connsiteX9" fmla="*/ 1044659 w 3172829"/>
              <a:gd name="connsiteY9" fmla="*/ 1999911 h 2847674"/>
              <a:gd name="connsiteX10" fmla="*/ 324993 w 3172829"/>
              <a:gd name="connsiteY10" fmla="*/ 958511 h 2847674"/>
              <a:gd name="connsiteX11" fmla="*/ 875326 w 3172829"/>
              <a:gd name="connsiteY11" fmla="*/ 662177 h 2847674"/>
              <a:gd name="connsiteX12" fmla="*/ 807593 w 3172829"/>
              <a:gd name="connsiteY12" fmla="*/ 1280244 h 2847674"/>
              <a:gd name="connsiteX13" fmla="*/ 1171659 w 3172829"/>
              <a:gd name="connsiteY13" fmla="*/ 1153244 h 2847674"/>
              <a:gd name="connsiteX14" fmla="*/ 1823593 w 3172829"/>
              <a:gd name="connsiteY14" fmla="*/ 1127844 h 2847674"/>
              <a:gd name="connsiteX15" fmla="*/ 2009859 w 3172829"/>
              <a:gd name="connsiteY15" fmla="*/ 585977 h 2847674"/>
              <a:gd name="connsiteX16" fmla="*/ 2213059 w 3172829"/>
              <a:gd name="connsiteY16" fmla="*/ 806111 h 2847674"/>
              <a:gd name="connsiteX17" fmla="*/ 1874393 w 3172829"/>
              <a:gd name="connsiteY17" fmla="*/ 1483444 h 2847674"/>
              <a:gd name="connsiteX18" fmla="*/ 3144393 w 3172829"/>
              <a:gd name="connsiteY18" fmla="*/ 27177 h 2847674"/>
              <a:gd name="connsiteX19" fmla="*/ 2687193 w 3172829"/>
              <a:gd name="connsiteY19" fmla="*/ 602911 h 2847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172829" h="2847674">
                <a:moveTo>
                  <a:pt x="2687193" y="602911"/>
                </a:moveTo>
                <a:cubicBezTo>
                  <a:pt x="2492460" y="869611"/>
                  <a:pt x="2166493" y="1374788"/>
                  <a:pt x="1975993" y="1627377"/>
                </a:cubicBezTo>
                <a:cubicBezTo>
                  <a:pt x="1785493" y="1879966"/>
                  <a:pt x="1585115" y="2077522"/>
                  <a:pt x="1544193" y="2118444"/>
                </a:cubicBezTo>
                <a:cubicBezTo>
                  <a:pt x="1503271" y="2159366"/>
                  <a:pt x="1848992" y="1755789"/>
                  <a:pt x="1730459" y="1872911"/>
                </a:cubicBezTo>
                <a:cubicBezTo>
                  <a:pt x="1611926" y="1990033"/>
                  <a:pt x="924715" y="2705466"/>
                  <a:pt x="832993" y="2821177"/>
                </a:cubicBezTo>
                <a:cubicBezTo>
                  <a:pt x="741271" y="2936888"/>
                  <a:pt x="1168837" y="2640555"/>
                  <a:pt x="1180126" y="2567177"/>
                </a:cubicBezTo>
                <a:cubicBezTo>
                  <a:pt x="1191415" y="2493799"/>
                  <a:pt x="976926" y="2529078"/>
                  <a:pt x="900726" y="2380911"/>
                </a:cubicBezTo>
                <a:cubicBezTo>
                  <a:pt x="824526" y="2232744"/>
                  <a:pt x="872504" y="1932177"/>
                  <a:pt x="722926" y="1678177"/>
                </a:cubicBezTo>
                <a:cubicBezTo>
                  <a:pt x="573348" y="1424177"/>
                  <a:pt x="-50363" y="803289"/>
                  <a:pt x="3259" y="856911"/>
                </a:cubicBezTo>
                <a:cubicBezTo>
                  <a:pt x="56881" y="910533"/>
                  <a:pt x="991037" y="1982978"/>
                  <a:pt x="1044659" y="1999911"/>
                </a:cubicBezTo>
                <a:cubicBezTo>
                  <a:pt x="1098281" y="2016844"/>
                  <a:pt x="353215" y="1181467"/>
                  <a:pt x="324993" y="958511"/>
                </a:cubicBezTo>
                <a:cubicBezTo>
                  <a:pt x="296771" y="735555"/>
                  <a:pt x="794893" y="608555"/>
                  <a:pt x="875326" y="662177"/>
                </a:cubicBezTo>
                <a:cubicBezTo>
                  <a:pt x="955759" y="715799"/>
                  <a:pt x="758204" y="1198400"/>
                  <a:pt x="807593" y="1280244"/>
                </a:cubicBezTo>
                <a:cubicBezTo>
                  <a:pt x="856982" y="1362089"/>
                  <a:pt x="1002326" y="1178644"/>
                  <a:pt x="1171659" y="1153244"/>
                </a:cubicBezTo>
                <a:cubicBezTo>
                  <a:pt x="1340992" y="1127844"/>
                  <a:pt x="1683893" y="1222389"/>
                  <a:pt x="1823593" y="1127844"/>
                </a:cubicBezTo>
                <a:cubicBezTo>
                  <a:pt x="1963293" y="1033300"/>
                  <a:pt x="1944948" y="639599"/>
                  <a:pt x="2009859" y="585977"/>
                </a:cubicBezTo>
                <a:cubicBezTo>
                  <a:pt x="2074770" y="532355"/>
                  <a:pt x="2235637" y="656533"/>
                  <a:pt x="2213059" y="806111"/>
                </a:cubicBezTo>
                <a:cubicBezTo>
                  <a:pt x="2190481" y="955689"/>
                  <a:pt x="1719171" y="1613266"/>
                  <a:pt x="1874393" y="1483444"/>
                </a:cubicBezTo>
                <a:cubicBezTo>
                  <a:pt x="2029615" y="1353622"/>
                  <a:pt x="3006104" y="169699"/>
                  <a:pt x="3144393" y="27177"/>
                </a:cubicBezTo>
                <a:cubicBezTo>
                  <a:pt x="3282682" y="-115345"/>
                  <a:pt x="2881926" y="336211"/>
                  <a:pt x="2687193" y="602911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: 図形 1255">
            <a:extLst>
              <a:ext uri="{FF2B5EF4-FFF2-40B4-BE49-F238E27FC236}">
                <a16:creationId xmlns:a16="http://schemas.microsoft.com/office/drawing/2014/main" id="{653322BC-3EC2-41C7-8C43-72A64CD9CC86}"/>
              </a:ext>
            </a:extLst>
          </p:cNvPr>
          <p:cNvSpPr/>
          <p:nvPr/>
        </p:nvSpPr>
        <p:spPr>
          <a:xfrm>
            <a:off x="1275502" y="5302245"/>
            <a:ext cx="3246828" cy="2971331"/>
          </a:xfrm>
          <a:custGeom>
            <a:avLst/>
            <a:gdLst>
              <a:gd name="connsiteX0" fmla="*/ 2820248 w 3246828"/>
              <a:gd name="connsiteY0" fmla="*/ 5 h 2971331"/>
              <a:gd name="connsiteX1" fmla="*/ 2064598 w 3246828"/>
              <a:gd name="connsiteY1" fmla="*/ 819155 h 2971331"/>
              <a:gd name="connsiteX2" fmla="*/ 953348 w 3246828"/>
              <a:gd name="connsiteY2" fmla="*/ 2165355 h 2971331"/>
              <a:gd name="connsiteX3" fmla="*/ 1816948 w 3246828"/>
              <a:gd name="connsiteY3" fmla="*/ 1270005 h 2971331"/>
              <a:gd name="connsiteX4" fmla="*/ 978748 w 3246828"/>
              <a:gd name="connsiteY4" fmla="*/ 2247905 h 2971331"/>
              <a:gd name="connsiteX5" fmla="*/ 172298 w 3246828"/>
              <a:gd name="connsiteY5" fmla="*/ 1454155 h 2971331"/>
              <a:gd name="connsiteX6" fmla="*/ 235798 w 3246828"/>
              <a:gd name="connsiteY6" fmla="*/ 2266955 h 2971331"/>
              <a:gd name="connsiteX7" fmla="*/ 235798 w 3246828"/>
              <a:gd name="connsiteY7" fmla="*/ 2101855 h 2971331"/>
              <a:gd name="connsiteX8" fmla="*/ 848 w 3246828"/>
              <a:gd name="connsiteY8" fmla="*/ 2901955 h 2971331"/>
              <a:gd name="connsiteX9" fmla="*/ 331048 w 3246828"/>
              <a:gd name="connsiteY9" fmla="*/ 1993905 h 2971331"/>
              <a:gd name="connsiteX10" fmla="*/ 521548 w 3246828"/>
              <a:gd name="connsiteY10" fmla="*/ 2578105 h 2971331"/>
              <a:gd name="connsiteX11" fmla="*/ 477098 w 3246828"/>
              <a:gd name="connsiteY11" fmla="*/ 2787655 h 2971331"/>
              <a:gd name="connsiteX12" fmla="*/ 2648798 w 3246828"/>
              <a:gd name="connsiteY12" fmla="*/ 2514605 h 2971331"/>
              <a:gd name="connsiteX13" fmla="*/ 2445598 w 3246828"/>
              <a:gd name="connsiteY13" fmla="*/ 2603505 h 2971331"/>
              <a:gd name="connsiteX14" fmla="*/ 3074248 w 3246828"/>
              <a:gd name="connsiteY14" fmla="*/ 2400305 h 2971331"/>
              <a:gd name="connsiteX15" fmla="*/ 1391498 w 3246828"/>
              <a:gd name="connsiteY15" fmla="*/ 2965455 h 2971331"/>
              <a:gd name="connsiteX16" fmla="*/ 2775798 w 3246828"/>
              <a:gd name="connsiteY16" fmla="*/ 1981205 h 2971331"/>
              <a:gd name="connsiteX17" fmla="*/ 3169498 w 3246828"/>
              <a:gd name="connsiteY17" fmla="*/ 1746255 h 2971331"/>
              <a:gd name="connsiteX18" fmla="*/ 3220298 w 3246828"/>
              <a:gd name="connsiteY18" fmla="*/ 2019305 h 2971331"/>
              <a:gd name="connsiteX19" fmla="*/ 3207598 w 3246828"/>
              <a:gd name="connsiteY19" fmla="*/ 1644655 h 2971331"/>
              <a:gd name="connsiteX20" fmla="*/ 2763098 w 3246828"/>
              <a:gd name="connsiteY20" fmla="*/ 1943105 h 2971331"/>
              <a:gd name="connsiteX21" fmla="*/ 2661498 w 3246828"/>
              <a:gd name="connsiteY21" fmla="*/ 2038355 h 2971331"/>
              <a:gd name="connsiteX22" fmla="*/ 2547198 w 3246828"/>
              <a:gd name="connsiteY22" fmla="*/ 844555 h 2971331"/>
              <a:gd name="connsiteX23" fmla="*/ 2921848 w 3246828"/>
              <a:gd name="connsiteY23" fmla="*/ 1981205 h 2971331"/>
              <a:gd name="connsiteX24" fmla="*/ 2953598 w 3246828"/>
              <a:gd name="connsiteY24" fmla="*/ 2260605 h 2971331"/>
              <a:gd name="connsiteX25" fmla="*/ 2845648 w 3246828"/>
              <a:gd name="connsiteY25" fmla="*/ 927105 h 2971331"/>
              <a:gd name="connsiteX26" fmla="*/ 2661498 w 3246828"/>
              <a:gd name="connsiteY26" fmla="*/ 609605 h 2971331"/>
              <a:gd name="connsiteX27" fmla="*/ 2591648 w 3246828"/>
              <a:gd name="connsiteY27" fmla="*/ 374655 h 2971331"/>
              <a:gd name="connsiteX28" fmla="*/ 2299548 w 3246828"/>
              <a:gd name="connsiteY28" fmla="*/ 869955 h 2971331"/>
              <a:gd name="connsiteX29" fmla="*/ 2134448 w 3246828"/>
              <a:gd name="connsiteY29" fmla="*/ 806455 h 2971331"/>
              <a:gd name="connsiteX30" fmla="*/ 2820248 w 3246828"/>
              <a:gd name="connsiteY30" fmla="*/ 5 h 297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246828" h="2971331">
                <a:moveTo>
                  <a:pt x="2820248" y="5"/>
                </a:moveTo>
                <a:cubicBezTo>
                  <a:pt x="2808606" y="2122"/>
                  <a:pt x="2375748" y="458263"/>
                  <a:pt x="2064598" y="819155"/>
                </a:cubicBezTo>
                <a:cubicBezTo>
                  <a:pt x="1753448" y="1180047"/>
                  <a:pt x="994623" y="2090213"/>
                  <a:pt x="953348" y="2165355"/>
                </a:cubicBezTo>
                <a:cubicBezTo>
                  <a:pt x="912073" y="2240497"/>
                  <a:pt x="1812715" y="1256247"/>
                  <a:pt x="1816948" y="1270005"/>
                </a:cubicBezTo>
                <a:cubicBezTo>
                  <a:pt x="1821181" y="1283763"/>
                  <a:pt x="1252856" y="2217213"/>
                  <a:pt x="978748" y="2247905"/>
                </a:cubicBezTo>
                <a:cubicBezTo>
                  <a:pt x="704640" y="2278597"/>
                  <a:pt x="296123" y="1450980"/>
                  <a:pt x="172298" y="1454155"/>
                </a:cubicBezTo>
                <a:cubicBezTo>
                  <a:pt x="48473" y="1457330"/>
                  <a:pt x="225215" y="2159005"/>
                  <a:pt x="235798" y="2266955"/>
                </a:cubicBezTo>
                <a:cubicBezTo>
                  <a:pt x="246381" y="2374905"/>
                  <a:pt x="274956" y="1996022"/>
                  <a:pt x="235798" y="2101855"/>
                </a:cubicBezTo>
                <a:cubicBezTo>
                  <a:pt x="196640" y="2207688"/>
                  <a:pt x="-15027" y="2919947"/>
                  <a:pt x="848" y="2901955"/>
                </a:cubicBezTo>
                <a:cubicBezTo>
                  <a:pt x="16723" y="2883963"/>
                  <a:pt x="244265" y="2047880"/>
                  <a:pt x="331048" y="1993905"/>
                </a:cubicBezTo>
                <a:cubicBezTo>
                  <a:pt x="417831" y="1939930"/>
                  <a:pt x="497206" y="2445813"/>
                  <a:pt x="521548" y="2578105"/>
                </a:cubicBezTo>
                <a:cubicBezTo>
                  <a:pt x="545890" y="2710397"/>
                  <a:pt x="122556" y="2798238"/>
                  <a:pt x="477098" y="2787655"/>
                </a:cubicBezTo>
                <a:cubicBezTo>
                  <a:pt x="831640" y="2777072"/>
                  <a:pt x="2320715" y="2545297"/>
                  <a:pt x="2648798" y="2514605"/>
                </a:cubicBezTo>
                <a:cubicBezTo>
                  <a:pt x="2976881" y="2483913"/>
                  <a:pt x="2374690" y="2622555"/>
                  <a:pt x="2445598" y="2603505"/>
                </a:cubicBezTo>
                <a:cubicBezTo>
                  <a:pt x="2516506" y="2584455"/>
                  <a:pt x="3249931" y="2339980"/>
                  <a:pt x="3074248" y="2400305"/>
                </a:cubicBezTo>
                <a:cubicBezTo>
                  <a:pt x="2898565" y="2460630"/>
                  <a:pt x="1441240" y="3035305"/>
                  <a:pt x="1391498" y="2965455"/>
                </a:cubicBezTo>
                <a:cubicBezTo>
                  <a:pt x="1341756" y="2895605"/>
                  <a:pt x="2479465" y="2184405"/>
                  <a:pt x="2775798" y="1981205"/>
                </a:cubicBezTo>
                <a:cubicBezTo>
                  <a:pt x="3072131" y="1778005"/>
                  <a:pt x="3095415" y="1739905"/>
                  <a:pt x="3169498" y="1746255"/>
                </a:cubicBezTo>
                <a:cubicBezTo>
                  <a:pt x="3243581" y="1752605"/>
                  <a:pt x="3213948" y="2036238"/>
                  <a:pt x="3220298" y="2019305"/>
                </a:cubicBezTo>
                <a:cubicBezTo>
                  <a:pt x="3226648" y="2002372"/>
                  <a:pt x="3283798" y="1657355"/>
                  <a:pt x="3207598" y="1644655"/>
                </a:cubicBezTo>
                <a:cubicBezTo>
                  <a:pt x="3131398" y="1631955"/>
                  <a:pt x="2854114" y="1877488"/>
                  <a:pt x="2763098" y="1943105"/>
                </a:cubicBezTo>
                <a:cubicBezTo>
                  <a:pt x="2672082" y="2008722"/>
                  <a:pt x="2697481" y="2221447"/>
                  <a:pt x="2661498" y="2038355"/>
                </a:cubicBezTo>
                <a:cubicBezTo>
                  <a:pt x="2625515" y="1855263"/>
                  <a:pt x="2503806" y="854080"/>
                  <a:pt x="2547198" y="844555"/>
                </a:cubicBezTo>
                <a:cubicBezTo>
                  <a:pt x="2590590" y="835030"/>
                  <a:pt x="2854115" y="1745197"/>
                  <a:pt x="2921848" y="1981205"/>
                </a:cubicBezTo>
                <a:cubicBezTo>
                  <a:pt x="2989581" y="2217213"/>
                  <a:pt x="2966298" y="2436288"/>
                  <a:pt x="2953598" y="2260605"/>
                </a:cubicBezTo>
                <a:cubicBezTo>
                  <a:pt x="2940898" y="2084922"/>
                  <a:pt x="2894331" y="1202272"/>
                  <a:pt x="2845648" y="927105"/>
                </a:cubicBezTo>
                <a:cubicBezTo>
                  <a:pt x="2796965" y="651938"/>
                  <a:pt x="2703831" y="701680"/>
                  <a:pt x="2661498" y="609605"/>
                </a:cubicBezTo>
                <a:cubicBezTo>
                  <a:pt x="2619165" y="517530"/>
                  <a:pt x="2651973" y="331263"/>
                  <a:pt x="2591648" y="374655"/>
                </a:cubicBezTo>
                <a:cubicBezTo>
                  <a:pt x="2531323" y="418047"/>
                  <a:pt x="2375748" y="797988"/>
                  <a:pt x="2299548" y="869955"/>
                </a:cubicBezTo>
                <a:cubicBezTo>
                  <a:pt x="2223348" y="941922"/>
                  <a:pt x="2044490" y="949330"/>
                  <a:pt x="2134448" y="806455"/>
                </a:cubicBezTo>
                <a:cubicBezTo>
                  <a:pt x="2224406" y="663580"/>
                  <a:pt x="2831890" y="-2112"/>
                  <a:pt x="2820248" y="5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: 図形 1256">
            <a:extLst>
              <a:ext uri="{FF2B5EF4-FFF2-40B4-BE49-F238E27FC236}">
                <a16:creationId xmlns:a16="http://schemas.microsoft.com/office/drawing/2014/main" id="{CD22440F-2B18-4CE9-A4D6-ACD04CFB3E8B}"/>
              </a:ext>
            </a:extLst>
          </p:cNvPr>
          <p:cNvSpPr/>
          <p:nvPr/>
        </p:nvSpPr>
        <p:spPr>
          <a:xfrm>
            <a:off x="732360" y="4590467"/>
            <a:ext cx="1464806" cy="2161110"/>
          </a:xfrm>
          <a:custGeom>
            <a:avLst/>
            <a:gdLst>
              <a:gd name="connsiteX0" fmla="*/ 315390 w 1464806"/>
              <a:gd name="connsiteY0" fmla="*/ 13283 h 2161110"/>
              <a:gd name="connsiteX1" fmla="*/ 817040 w 1464806"/>
              <a:gd name="connsiteY1" fmla="*/ 578433 h 2161110"/>
              <a:gd name="connsiteX2" fmla="*/ 1166290 w 1464806"/>
              <a:gd name="connsiteY2" fmla="*/ 1270583 h 2161110"/>
              <a:gd name="connsiteX3" fmla="*/ 1413940 w 1464806"/>
              <a:gd name="connsiteY3" fmla="*/ 2121483 h 2161110"/>
              <a:gd name="connsiteX4" fmla="*/ 1147240 w 1464806"/>
              <a:gd name="connsiteY4" fmla="*/ 1524583 h 2161110"/>
              <a:gd name="connsiteX5" fmla="*/ 1464740 w 1464806"/>
              <a:gd name="connsiteY5" fmla="*/ 2057983 h 2161110"/>
              <a:gd name="connsiteX6" fmla="*/ 1115490 w 1464806"/>
              <a:gd name="connsiteY6" fmla="*/ 1499183 h 2161110"/>
              <a:gd name="connsiteX7" fmla="*/ 391590 w 1464806"/>
              <a:gd name="connsiteY7" fmla="*/ 2159583 h 2161110"/>
              <a:gd name="connsiteX8" fmla="*/ 772590 w 1464806"/>
              <a:gd name="connsiteY8" fmla="*/ 1683333 h 2161110"/>
              <a:gd name="connsiteX9" fmla="*/ 486840 w 1464806"/>
              <a:gd name="connsiteY9" fmla="*/ 1765883 h 2161110"/>
              <a:gd name="connsiteX10" fmla="*/ 416990 w 1464806"/>
              <a:gd name="connsiteY10" fmla="*/ 1391233 h 2161110"/>
              <a:gd name="connsiteX11" fmla="*/ 728140 w 1464806"/>
              <a:gd name="connsiteY11" fmla="*/ 1803983 h 2161110"/>
              <a:gd name="connsiteX12" fmla="*/ 785290 w 1464806"/>
              <a:gd name="connsiteY12" fmla="*/ 1835733 h 2161110"/>
              <a:gd name="connsiteX13" fmla="*/ 404290 w 1464806"/>
              <a:gd name="connsiteY13" fmla="*/ 1092783 h 2161110"/>
              <a:gd name="connsiteX14" fmla="*/ 23290 w 1464806"/>
              <a:gd name="connsiteY14" fmla="*/ 870533 h 2161110"/>
              <a:gd name="connsiteX15" fmla="*/ 1121840 w 1464806"/>
              <a:gd name="connsiteY15" fmla="*/ 51383 h 2161110"/>
              <a:gd name="connsiteX16" fmla="*/ 480490 w 1464806"/>
              <a:gd name="connsiteY16" fmla="*/ 870533 h 2161110"/>
              <a:gd name="connsiteX17" fmla="*/ 874190 w 1464806"/>
              <a:gd name="connsiteY17" fmla="*/ 1156283 h 2161110"/>
              <a:gd name="connsiteX18" fmla="*/ 315390 w 1464806"/>
              <a:gd name="connsiteY18" fmla="*/ 13283 h 2161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64806" h="2161110">
                <a:moveTo>
                  <a:pt x="315390" y="13283"/>
                </a:moveTo>
                <a:cubicBezTo>
                  <a:pt x="305865" y="-83025"/>
                  <a:pt x="675223" y="368883"/>
                  <a:pt x="817040" y="578433"/>
                </a:cubicBezTo>
                <a:cubicBezTo>
                  <a:pt x="958857" y="787983"/>
                  <a:pt x="1066807" y="1013408"/>
                  <a:pt x="1166290" y="1270583"/>
                </a:cubicBezTo>
                <a:cubicBezTo>
                  <a:pt x="1265773" y="1527758"/>
                  <a:pt x="1417115" y="2079150"/>
                  <a:pt x="1413940" y="2121483"/>
                </a:cubicBezTo>
                <a:cubicBezTo>
                  <a:pt x="1410765" y="2163816"/>
                  <a:pt x="1138773" y="1535166"/>
                  <a:pt x="1147240" y="1524583"/>
                </a:cubicBezTo>
                <a:cubicBezTo>
                  <a:pt x="1155707" y="1514000"/>
                  <a:pt x="1470032" y="2062216"/>
                  <a:pt x="1464740" y="2057983"/>
                </a:cubicBezTo>
                <a:cubicBezTo>
                  <a:pt x="1459448" y="2053750"/>
                  <a:pt x="1294348" y="1482250"/>
                  <a:pt x="1115490" y="1499183"/>
                </a:cubicBezTo>
                <a:cubicBezTo>
                  <a:pt x="936632" y="1516116"/>
                  <a:pt x="448740" y="2128891"/>
                  <a:pt x="391590" y="2159583"/>
                </a:cubicBezTo>
                <a:cubicBezTo>
                  <a:pt x="334440" y="2190275"/>
                  <a:pt x="756715" y="1748950"/>
                  <a:pt x="772590" y="1683333"/>
                </a:cubicBezTo>
                <a:cubicBezTo>
                  <a:pt x="788465" y="1617716"/>
                  <a:pt x="546107" y="1814566"/>
                  <a:pt x="486840" y="1765883"/>
                </a:cubicBezTo>
                <a:cubicBezTo>
                  <a:pt x="427573" y="1717200"/>
                  <a:pt x="376773" y="1384883"/>
                  <a:pt x="416990" y="1391233"/>
                </a:cubicBezTo>
                <a:cubicBezTo>
                  <a:pt x="457207" y="1397583"/>
                  <a:pt x="666757" y="1729900"/>
                  <a:pt x="728140" y="1803983"/>
                </a:cubicBezTo>
                <a:cubicBezTo>
                  <a:pt x="789523" y="1878066"/>
                  <a:pt x="839265" y="1954266"/>
                  <a:pt x="785290" y="1835733"/>
                </a:cubicBezTo>
                <a:cubicBezTo>
                  <a:pt x="731315" y="1717200"/>
                  <a:pt x="531290" y="1253650"/>
                  <a:pt x="404290" y="1092783"/>
                </a:cubicBezTo>
                <a:cubicBezTo>
                  <a:pt x="277290" y="931916"/>
                  <a:pt x="-96302" y="1044100"/>
                  <a:pt x="23290" y="870533"/>
                </a:cubicBezTo>
                <a:cubicBezTo>
                  <a:pt x="142882" y="696966"/>
                  <a:pt x="1045640" y="51383"/>
                  <a:pt x="1121840" y="51383"/>
                </a:cubicBezTo>
                <a:cubicBezTo>
                  <a:pt x="1198040" y="51383"/>
                  <a:pt x="521765" y="686383"/>
                  <a:pt x="480490" y="870533"/>
                </a:cubicBezTo>
                <a:cubicBezTo>
                  <a:pt x="439215" y="1054683"/>
                  <a:pt x="900648" y="1300216"/>
                  <a:pt x="874190" y="1156283"/>
                </a:cubicBezTo>
                <a:cubicBezTo>
                  <a:pt x="847732" y="1012350"/>
                  <a:pt x="324915" y="109591"/>
                  <a:pt x="315390" y="13283"/>
                </a:cubicBezTo>
                <a:close/>
              </a:path>
            </a:pathLst>
          </a:custGeom>
          <a:solidFill>
            <a:srgbClr val="FF3399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: 図形 1257">
            <a:extLst>
              <a:ext uri="{FF2B5EF4-FFF2-40B4-BE49-F238E27FC236}">
                <a16:creationId xmlns:a16="http://schemas.microsoft.com/office/drawing/2014/main" id="{6FA3FE01-B263-480C-B1CF-82379701E2F2}"/>
              </a:ext>
            </a:extLst>
          </p:cNvPr>
          <p:cNvSpPr/>
          <p:nvPr/>
        </p:nvSpPr>
        <p:spPr>
          <a:xfrm>
            <a:off x="3864573" y="4860784"/>
            <a:ext cx="1266070" cy="2079114"/>
          </a:xfrm>
          <a:custGeom>
            <a:avLst/>
            <a:gdLst>
              <a:gd name="connsiteX0" fmla="*/ 529627 w 1266070"/>
              <a:gd name="connsiteY0" fmla="*/ 104916 h 2079114"/>
              <a:gd name="connsiteX1" fmla="*/ 548677 w 1266070"/>
              <a:gd name="connsiteY1" fmla="*/ 422416 h 2079114"/>
              <a:gd name="connsiteX2" fmla="*/ 1234477 w 1266070"/>
              <a:gd name="connsiteY2" fmla="*/ 1667016 h 2079114"/>
              <a:gd name="connsiteX3" fmla="*/ 1043977 w 1266070"/>
              <a:gd name="connsiteY3" fmla="*/ 1362216 h 2079114"/>
              <a:gd name="connsiteX4" fmla="*/ 104177 w 1266070"/>
              <a:gd name="connsiteY4" fmla="*/ 2073416 h 2079114"/>
              <a:gd name="connsiteX5" fmla="*/ 402627 w 1266070"/>
              <a:gd name="connsiteY5" fmla="*/ 1692416 h 2079114"/>
              <a:gd name="connsiteX6" fmla="*/ 231177 w 1266070"/>
              <a:gd name="connsiteY6" fmla="*/ 1616216 h 2079114"/>
              <a:gd name="connsiteX7" fmla="*/ 193077 w 1266070"/>
              <a:gd name="connsiteY7" fmla="*/ 555766 h 2079114"/>
              <a:gd name="connsiteX8" fmla="*/ 129577 w 1266070"/>
              <a:gd name="connsiteY8" fmla="*/ 1717816 h 2079114"/>
              <a:gd name="connsiteX9" fmla="*/ 8927 w 1266070"/>
              <a:gd name="connsiteY9" fmla="*/ 930416 h 2079114"/>
              <a:gd name="connsiteX10" fmla="*/ 396277 w 1266070"/>
              <a:gd name="connsiteY10" fmla="*/ 422416 h 2079114"/>
              <a:gd name="connsiteX11" fmla="*/ 193077 w 1266070"/>
              <a:gd name="connsiteY11" fmla="*/ 1597166 h 2079114"/>
              <a:gd name="connsiteX12" fmla="*/ 15277 w 1266070"/>
              <a:gd name="connsiteY12" fmla="*/ 847866 h 2079114"/>
              <a:gd name="connsiteX13" fmla="*/ 555027 w 1266070"/>
              <a:gd name="connsiteY13" fmla="*/ 54116 h 2079114"/>
              <a:gd name="connsiteX14" fmla="*/ 529627 w 1266070"/>
              <a:gd name="connsiteY14" fmla="*/ 104916 h 2079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66070" h="2079114">
                <a:moveTo>
                  <a:pt x="529627" y="104916"/>
                </a:moveTo>
                <a:cubicBezTo>
                  <a:pt x="528569" y="166299"/>
                  <a:pt x="431202" y="162066"/>
                  <a:pt x="548677" y="422416"/>
                </a:cubicBezTo>
                <a:cubicBezTo>
                  <a:pt x="666152" y="682766"/>
                  <a:pt x="1151927" y="1510383"/>
                  <a:pt x="1234477" y="1667016"/>
                </a:cubicBezTo>
                <a:cubicBezTo>
                  <a:pt x="1317027" y="1823649"/>
                  <a:pt x="1232360" y="1294483"/>
                  <a:pt x="1043977" y="1362216"/>
                </a:cubicBezTo>
                <a:cubicBezTo>
                  <a:pt x="855594" y="1429949"/>
                  <a:pt x="211069" y="2018383"/>
                  <a:pt x="104177" y="2073416"/>
                </a:cubicBezTo>
                <a:cubicBezTo>
                  <a:pt x="-2715" y="2128449"/>
                  <a:pt x="381460" y="1768616"/>
                  <a:pt x="402627" y="1692416"/>
                </a:cubicBezTo>
                <a:cubicBezTo>
                  <a:pt x="423794" y="1616216"/>
                  <a:pt x="266102" y="1805658"/>
                  <a:pt x="231177" y="1616216"/>
                </a:cubicBezTo>
                <a:cubicBezTo>
                  <a:pt x="196252" y="1426774"/>
                  <a:pt x="210010" y="538833"/>
                  <a:pt x="193077" y="555766"/>
                </a:cubicBezTo>
                <a:cubicBezTo>
                  <a:pt x="176144" y="572699"/>
                  <a:pt x="160269" y="1655374"/>
                  <a:pt x="129577" y="1717816"/>
                </a:cubicBezTo>
                <a:cubicBezTo>
                  <a:pt x="98885" y="1780258"/>
                  <a:pt x="-35523" y="1146316"/>
                  <a:pt x="8927" y="930416"/>
                </a:cubicBezTo>
                <a:cubicBezTo>
                  <a:pt x="53377" y="714516"/>
                  <a:pt x="365585" y="311291"/>
                  <a:pt x="396277" y="422416"/>
                </a:cubicBezTo>
                <a:cubicBezTo>
                  <a:pt x="426969" y="533541"/>
                  <a:pt x="256577" y="1526258"/>
                  <a:pt x="193077" y="1597166"/>
                </a:cubicBezTo>
                <a:cubicBezTo>
                  <a:pt x="129577" y="1668074"/>
                  <a:pt x="-45048" y="1105041"/>
                  <a:pt x="15277" y="847866"/>
                </a:cubicBezTo>
                <a:cubicBezTo>
                  <a:pt x="75602" y="590691"/>
                  <a:pt x="475652" y="174766"/>
                  <a:pt x="555027" y="54116"/>
                </a:cubicBezTo>
                <a:cubicBezTo>
                  <a:pt x="634402" y="-66534"/>
                  <a:pt x="530685" y="43533"/>
                  <a:pt x="529627" y="104916"/>
                </a:cubicBezTo>
                <a:close/>
              </a:path>
            </a:pathLst>
          </a:custGeom>
          <a:solidFill>
            <a:srgbClr val="FF3399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: 図形 1258">
            <a:extLst>
              <a:ext uri="{FF2B5EF4-FFF2-40B4-BE49-F238E27FC236}">
                <a16:creationId xmlns:a16="http://schemas.microsoft.com/office/drawing/2014/main" id="{5E491EF4-13ED-4B44-A390-C429EB9F7417}"/>
              </a:ext>
            </a:extLst>
          </p:cNvPr>
          <p:cNvSpPr/>
          <p:nvPr/>
        </p:nvSpPr>
        <p:spPr>
          <a:xfrm>
            <a:off x="3784647" y="8227233"/>
            <a:ext cx="3434771" cy="2266295"/>
          </a:xfrm>
          <a:custGeom>
            <a:avLst/>
            <a:gdLst>
              <a:gd name="connsiteX0" fmla="*/ 558753 w 3434771"/>
              <a:gd name="connsiteY0" fmla="*/ 595034 h 2266295"/>
              <a:gd name="connsiteX1" fmla="*/ 668820 w 3434771"/>
              <a:gd name="connsiteY1" fmla="*/ 1043767 h 2266295"/>
              <a:gd name="connsiteX2" fmla="*/ 702686 w 3434771"/>
              <a:gd name="connsiteY2" fmla="*/ 1594100 h 2266295"/>
              <a:gd name="connsiteX3" fmla="*/ 1202220 w 3434771"/>
              <a:gd name="connsiteY3" fmla="*/ 2262967 h 2266295"/>
              <a:gd name="connsiteX4" fmla="*/ 939753 w 3434771"/>
              <a:gd name="connsiteY4" fmla="*/ 1848100 h 2266295"/>
              <a:gd name="connsiteX5" fmla="*/ 457153 w 3434771"/>
              <a:gd name="connsiteY5" fmla="*/ 1763434 h 2266295"/>
              <a:gd name="connsiteX6" fmla="*/ 1049820 w 3434771"/>
              <a:gd name="connsiteY6" fmla="*/ 1721100 h 2266295"/>
              <a:gd name="connsiteX7" fmla="*/ 304753 w 3434771"/>
              <a:gd name="connsiteY7" fmla="*/ 1390900 h 2266295"/>
              <a:gd name="connsiteX8" fmla="*/ 101553 w 3434771"/>
              <a:gd name="connsiteY8" fmla="*/ 865967 h 2266295"/>
              <a:gd name="connsiteX9" fmla="*/ 135420 w 3434771"/>
              <a:gd name="connsiteY9" fmla="*/ 705100 h 2266295"/>
              <a:gd name="connsiteX10" fmla="*/ 1701753 w 3434771"/>
              <a:gd name="connsiteY10" fmla="*/ 2367 h 2266295"/>
              <a:gd name="connsiteX11" fmla="*/ 1320753 w 3434771"/>
              <a:gd name="connsiteY11" fmla="*/ 476500 h 2266295"/>
              <a:gd name="connsiteX12" fmla="*/ 3428953 w 3434771"/>
              <a:gd name="connsiteY12" fmla="*/ 476500 h 2266295"/>
              <a:gd name="connsiteX13" fmla="*/ 558753 w 3434771"/>
              <a:gd name="connsiteY13" fmla="*/ 595034 h 2266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34771" h="2266295">
                <a:moveTo>
                  <a:pt x="558753" y="595034"/>
                </a:moveTo>
                <a:cubicBezTo>
                  <a:pt x="98731" y="689578"/>
                  <a:pt x="644831" y="877256"/>
                  <a:pt x="668820" y="1043767"/>
                </a:cubicBezTo>
                <a:cubicBezTo>
                  <a:pt x="692809" y="1210278"/>
                  <a:pt x="613786" y="1390900"/>
                  <a:pt x="702686" y="1594100"/>
                </a:cubicBezTo>
                <a:cubicBezTo>
                  <a:pt x="791586" y="1797300"/>
                  <a:pt x="1162709" y="2220634"/>
                  <a:pt x="1202220" y="2262967"/>
                </a:cubicBezTo>
                <a:cubicBezTo>
                  <a:pt x="1241731" y="2305300"/>
                  <a:pt x="1063931" y="1931355"/>
                  <a:pt x="939753" y="1848100"/>
                </a:cubicBezTo>
                <a:cubicBezTo>
                  <a:pt x="815575" y="1764845"/>
                  <a:pt x="438808" y="1784601"/>
                  <a:pt x="457153" y="1763434"/>
                </a:cubicBezTo>
                <a:cubicBezTo>
                  <a:pt x="475498" y="1742267"/>
                  <a:pt x="1075220" y="1783189"/>
                  <a:pt x="1049820" y="1721100"/>
                </a:cubicBezTo>
                <a:cubicBezTo>
                  <a:pt x="1024420" y="1659011"/>
                  <a:pt x="462797" y="1533422"/>
                  <a:pt x="304753" y="1390900"/>
                </a:cubicBezTo>
                <a:cubicBezTo>
                  <a:pt x="146709" y="1248378"/>
                  <a:pt x="129775" y="980267"/>
                  <a:pt x="101553" y="865967"/>
                </a:cubicBezTo>
                <a:cubicBezTo>
                  <a:pt x="73331" y="751667"/>
                  <a:pt x="-131280" y="849033"/>
                  <a:pt x="135420" y="705100"/>
                </a:cubicBezTo>
                <a:cubicBezTo>
                  <a:pt x="402120" y="561167"/>
                  <a:pt x="1504198" y="40467"/>
                  <a:pt x="1701753" y="2367"/>
                </a:cubicBezTo>
                <a:cubicBezTo>
                  <a:pt x="1899308" y="-35733"/>
                  <a:pt x="1032886" y="397478"/>
                  <a:pt x="1320753" y="476500"/>
                </a:cubicBezTo>
                <a:cubicBezTo>
                  <a:pt x="1608620" y="555522"/>
                  <a:pt x="3554542" y="453922"/>
                  <a:pt x="3428953" y="476500"/>
                </a:cubicBezTo>
                <a:cubicBezTo>
                  <a:pt x="3303364" y="499078"/>
                  <a:pt x="1018775" y="500490"/>
                  <a:pt x="558753" y="595034"/>
                </a:cubicBezTo>
                <a:close/>
              </a:path>
            </a:pathLst>
          </a:custGeom>
          <a:solidFill>
            <a:srgbClr val="FF3399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: 図形 1259">
            <a:extLst>
              <a:ext uri="{FF2B5EF4-FFF2-40B4-BE49-F238E27FC236}">
                <a16:creationId xmlns:a16="http://schemas.microsoft.com/office/drawing/2014/main" id="{5841965E-2015-4B5E-842C-7B2F20DB2E9D}"/>
              </a:ext>
            </a:extLst>
          </p:cNvPr>
          <p:cNvSpPr/>
          <p:nvPr/>
        </p:nvSpPr>
        <p:spPr>
          <a:xfrm>
            <a:off x="3706440" y="4808534"/>
            <a:ext cx="1095467" cy="1765264"/>
          </a:xfrm>
          <a:custGeom>
            <a:avLst/>
            <a:gdLst>
              <a:gd name="connsiteX0" fmla="*/ 1043360 w 1095467"/>
              <a:gd name="connsiteY0" fmla="*/ 85199 h 1765264"/>
              <a:gd name="connsiteX1" fmla="*/ 992560 w 1095467"/>
              <a:gd name="connsiteY1" fmla="*/ 102133 h 1765264"/>
              <a:gd name="connsiteX2" fmla="*/ 493027 w 1095467"/>
              <a:gd name="connsiteY2" fmla="*/ 838733 h 1765264"/>
              <a:gd name="connsiteX3" fmla="*/ 611560 w 1095467"/>
              <a:gd name="connsiteY3" fmla="*/ 1761599 h 1765264"/>
              <a:gd name="connsiteX4" fmla="*/ 408360 w 1095467"/>
              <a:gd name="connsiteY4" fmla="*/ 1143533 h 1765264"/>
              <a:gd name="connsiteX5" fmla="*/ 145893 w 1095467"/>
              <a:gd name="connsiteY5" fmla="*/ 694799 h 1765264"/>
              <a:gd name="connsiteX6" fmla="*/ 1068760 w 1095467"/>
              <a:gd name="connsiteY6" fmla="*/ 1532999 h 1765264"/>
              <a:gd name="connsiteX7" fmla="*/ 27360 w 1095467"/>
              <a:gd name="connsiteY7" fmla="*/ 923399 h 1765264"/>
              <a:gd name="connsiteX8" fmla="*/ 366027 w 1095467"/>
              <a:gd name="connsiteY8" fmla="*/ 559333 h 1765264"/>
              <a:gd name="connsiteX9" fmla="*/ 1043360 w 1095467"/>
              <a:gd name="connsiteY9" fmla="*/ 25933 h 1765264"/>
              <a:gd name="connsiteX10" fmla="*/ 1043360 w 1095467"/>
              <a:gd name="connsiteY10" fmla="*/ 85199 h 176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95467" h="1765264">
                <a:moveTo>
                  <a:pt x="1043360" y="85199"/>
                </a:moveTo>
                <a:cubicBezTo>
                  <a:pt x="1034893" y="97899"/>
                  <a:pt x="1084282" y="-23456"/>
                  <a:pt x="992560" y="102133"/>
                </a:cubicBezTo>
                <a:cubicBezTo>
                  <a:pt x="900838" y="227722"/>
                  <a:pt x="556527" y="562155"/>
                  <a:pt x="493027" y="838733"/>
                </a:cubicBezTo>
                <a:cubicBezTo>
                  <a:pt x="429527" y="1115311"/>
                  <a:pt x="625671" y="1710799"/>
                  <a:pt x="611560" y="1761599"/>
                </a:cubicBezTo>
                <a:cubicBezTo>
                  <a:pt x="597449" y="1812399"/>
                  <a:pt x="485971" y="1321333"/>
                  <a:pt x="408360" y="1143533"/>
                </a:cubicBezTo>
                <a:cubicBezTo>
                  <a:pt x="330749" y="965733"/>
                  <a:pt x="35826" y="629888"/>
                  <a:pt x="145893" y="694799"/>
                </a:cubicBezTo>
                <a:cubicBezTo>
                  <a:pt x="255960" y="759710"/>
                  <a:pt x="1088515" y="1494899"/>
                  <a:pt x="1068760" y="1532999"/>
                </a:cubicBezTo>
                <a:cubicBezTo>
                  <a:pt x="1049005" y="1571099"/>
                  <a:pt x="144482" y="1085677"/>
                  <a:pt x="27360" y="923399"/>
                </a:cubicBezTo>
                <a:cubicBezTo>
                  <a:pt x="-89762" y="761121"/>
                  <a:pt x="196694" y="708911"/>
                  <a:pt x="366027" y="559333"/>
                </a:cubicBezTo>
                <a:cubicBezTo>
                  <a:pt x="535360" y="409755"/>
                  <a:pt x="930471" y="104955"/>
                  <a:pt x="1043360" y="25933"/>
                </a:cubicBezTo>
                <a:cubicBezTo>
                  <a:pt x="1156249" y="-53089"/>
                  <a:pt x="1051827" y="72499"/>
                  <a:pt x="1043360" y="85199"/>
                </a:cubicBezTo>
                <a:close/>
              </a:path>
            </a:pathLst>
          </a:custGeom>
          <a:solidFill>
            <a:srgbClr val="FF3399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: 図形 1260">
            <a:extLst>
              <a:ext uri="{FF2B5EF4-FFF2-40B4-BE49-F238E27FC236}">
                <a16:creationId xmlns:a16="http://schemas.microsoft.com/office/drawing/2014/main" id="{D3465FC9-B01D-48C8-BEAD-35EEBFFECF5E}"/>
              </a:ext>
            </a:extLst>
          </p:cNvPr>
          <p:cNvSpPr/>
          <p:nvPr/>
        </p:nvSpPr>
        <p:spPr>
          <a:xfrm>
            <a:off x="948434" y="4670386"/>
            <a:ext cx="926764" cy="1544316"/>
          </a:xfrm>
          <a:custGeom>
            <a:avLst/>
            <a:gdLst>
              <a:gd name="connsiteX0" fmla="*/ 711033 w 926764"/>
              <a:gd name="connsiteY0" fmla="*/ 3214 h 1544316"/>
              <a:gd name="connsiteX1" fmla="*/ 575566 w 926764"/>
              <a:gd name="connsiteY1" fmla="*/ 468881 h 1544316"/>
              <a:gd name="connsiteX2" fmla="*/ 922699 w 926764"/>
              <a:gd name="connsiteY2" fmla="*/ 1307081 h 1544316"/>
              <a:gd name="connsiteX3" fmla="*/ 770299 w 926764"/>
              <a:gd name="connsiteY3" fmla="*/ 959947 h 1544316"/>
              <a:gd name="connsiteX4" fmla="*/ 846499 w 926764"/>
              <a:gd name="connsiteY4" fmla="*/ 1544147 h 1544316"/>
              <a:gd name="connsiteX5" fmla="*/ 279233 w 926764"/>
              <a:gd name="connsiteY5" fmla="*/ 892214 h 1544316"/>
              <a:gd name="connsiteX6" fmla="*/ 16766 w 926764"/>
              <a:gd name="connsiteY6" fmla="*/ 689014 h 1544316"/>
              <a:gd name="connsiteX7" fmla="*/ 711033 w 926764"/>
              <a:gd name="connsiteY7" fmla="*/ 3214 h 1544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6764" h="1544316">
                <a:moveTo>
                  <a:pt x="711033" y="3214"/>
                </a:moveTo>
                <a:cubicBezTo>
                  <a:pt x="804166" y="-33475"/>
                  <a:pt x="540288" y="251570"/>
                  <a:pt x="575566" y="468881"/>
                </a:cubicBezTo>
                <a:cubicBezTo>
                  <a:pt x="610844" y="686192"/>
                  <a:pt x="890244" y="1225237"/>
                  <a:pt x="922699" y="1307081"/>
                </a:cubicBezTo>
                <a:cubicBezTo>
                  <a:pt x="955155" y="1388925"/>
                  <a:pt x="782999" y="920436"/>
                  <a:pt x="770299" y="959947"/>
                </a:cubicBezTo>
                <a:cubicBezTo>
                  <a:pt x="757599" y="999458"/>
                  <a:pt x="928343" y="1555436"/>
                  <a:pt x="846499" y="1544147"/>
                </a:cubicBezTo>
                <a:cubicBezTo>
                  <a:pt x="764655" y="1532858"/>
                  <a:pt x="417522" y="1034736"/>
                  <a:pt x="279233" y="892214"/>
                </a:cubicBezTo>
                <a:cubicBezTo>
                  <a:pt x="140944" y="749692"/>
                  <a:pt x="-59434" y="835769"/>
                  <a:pt x="16766" y="689014"/>
                </a:cubicBezTo>
                <a:cubicBezTo>
                  <a:pt x="92966" y="542259"/>
                  <a:pt x="617900" y="39903"/>
                  <a:pt x="711033" y="3214"/>
                </a:cubicBezTo>
                <a:close/>
              </a:path>
            </a:pathLst>
          </a:custGeom>
          <a:solidFill>
            <a:srgbClr val="FF3399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: 図形 1261">
            <a:extLst>
              <a:ext uri="{FF2B5EF4-FFF2-40B4-BE49-F238E27FC236}">
                <a16:creationId xmlns:a16="http://schemas.microsoft.com/office/drawing/2014/main" id="{7C5C07E5-9AB1-4FAC-8E3D-FB07F6E4E937}"/>
              </a:ext>
            </a:extLst>
          </p:cNvPr>
          <p:cNvSpPr/>
          <p:nvPr/>
        </p:nvSpPr>
        <p:spPr>
          <a:xfrm>
            <a:off x="3932750" y="8619046"/>
            <a:ext cx="2367652" cy="1532276"/>
          </a:xfrm>
          <a:custGeom>
            <a:avLst/>
            <a:gdLst>
              <a:gd name="connsiteX0" fmla="*/ 2298717 w 2367652"/>
              <a:gd name="connsiteY0" fmla="*/ 330221 h 1532276"/>
              <a:gd name="connsiteX1" fmla="*/ 2247917 w 2367652"/>
              <a:gd name="connsiteY1" fmla="*/ 330221 h 1532276"/>
              <a:gd name="connsiteX2" fmla="*/ 495317 w 2367652"/>
              <a:gd name="connsiteY2" fmla="*/ 160887 h 1532276"/>
              <a:gd name="connsiteX3" fmla="*/ 791650 w 2367652"/>
              <a:gd name="connsiteY3" fmla="*/ 1498621 h 1532276"/>
              <a:gd name="connsiteX4" fmla="*/ 563050 w 2367652"/>
              <a:gd name="connsiteY4" fmla="*/ 1066821 h 1532276"/>
              <a:gd name="connsiteX5" fmla="*/ 12717 w 2367652"/>
              <a:gd name="connsiteY5" fmla="*/ 372554 h 1532276"/>
              <a:gd name="connsiteX6" fmla="*/ 1164183 w 2367652"/>
              <a:gd name="connsiteY6" fmla="*/ 21 h 1532276"/>
              <a:gd name="connsiteX7" fmla="*/ 2298717 w 2367652"/>
              <a:gd name="connsiteY7" fmla="*/ 330221 h 1532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7652" h="1532276">
                <a:moveTo>
                  <a:pt x="2298717" y="330221"/>
                </a:moveTo>
                <a:cubicBezTo>
                  <a:pt x="2479339" y="385254"/>
                  <a:pt x="2247917" y="330221"/>
                  <a:pt x="2247917" y="330221"/>
                </a:cubicBezTo>
                <a:cubicBezTo>
                  <a:pt x="1947350" y="301999"/>
                  <a:pt x="738028" y="-33846"/>
                  <a:pt x="495317" y="160887"/>
                </a:cubicBezTo>
                <a:cubicBezTo>
                  <a:pt x="252606" y="355620"/>
                  <a:pt x="780361" y="1347632"/>
                  <a:pt x="791650" y="1498621"/>
                </a:cubicBezTo>
                <a:cubicBezTo>
                  <a:pt x="802939" y="1649610"/>
                  <a:pt x="692872" y="1254499"/>
                  <a:pt x="563050" y="1066821"/>
                </a:cubicBezTo>
                <a:cubicBezTo>
                  <a:pt x="433228" y="879143"/>
                  <a:pt x="-87472" y="550354"/>
                  <a:pt x="12717" y="372554"/>
                </a:cubicBezTo>
                <a:cubicBezTo>
                  <a:pt x="112906" y="194754"/>
                  <a:pt x="781772" y="2843"/>
                  <a:pt x="1164183" y="21"/>
                </a:cubicBezTo>
                <a:cubicBezTo>
                  <a:pt x="1546594" y="-2801"/>
                  <a:pt x="2118095" y="275188"/>
                  <a:pt x="2298717" y="330221"/>
                </a:cubicBezTo>
                <a:close/>
              </a:path>
            </a:pathLst>
          </a:custGeom>
          <a:solidFill>
            <a:srgbClr val="FF3399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3296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ベッキーの現在】博多のCMに出演し復帰を狙うも批判殺到？！ - ～扉のとびら～話のネタ・雑記" hidden="1">
            <a:extLst>
              <a:ext uri="{FF2B5EF4-FFF2-40B4-BE49-F238E27FC236}">
                <a16:creationId xmlns:a16="http://schemas.microsoft.com/office/drawing/2014/main" id="{7B6D3FC3-58CA-41FE-B6E7-A25A080B50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2" r="4688"/>
          <a:stretch/>
        </p:blipFill>
        <p:spPr bwMode="auto">
          <a:xfrm>
            <a:off x="0" y="2199302"/>
            <a:ext cx="9601200" cy="840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53A9E819-C73A-46CF-85AB-FCDFD72083FF}"/>
              </a:ext>
            </a:extLst>
          </p:cNvPr>
          <p:cNvSpPr/>
          <p:nvPr/>
        </p:nvSpPr>
        <p:spPr>
          <a:xfrm>
            <a:off x="2057279" y="3077162"/>
            <a:ext cx="212857" cy="66095"/>
          </a:xfrm>
          <a:custGeom>
            <a:avLst/>
            <a:gdLst>
              <a:gd name="connsiteX0" fmla="*/ 121 w 212857"/>
              <a:gd name="connsiteY0" fmla="*/ 66088 h 66095"/>
              <a:gd name="connsiteX1" fmla="*/ 47746 w 212857"/>
              <a:gd name="connsiteY1" fmla="*/ 27988 h 66095"/>
              <a:gd name="connsiteX2" fmla="*/ 100134 w 212857"/>
              <a:gd name="connsiteY2" fmla="*/ 10526 h 66095"/>
              <a:gd name="connsiteX3" fmla="*/ 209671 w 212857"/>
              <a:gd name="connsiteY3" fmla="*/ 1001 h 66095"/>
              <a:gd name="connsiteX4" fmla="*/ 179509 w 212857"/>
              <a:gd name="connsiteY4" fmla="*/ 1001 h 66095"/>
              <a:gd name="connsiteX5" fmla="*/ 138234 w 212857"/>
              <a:gd name="connsiteY5" fmla="*/ 7351 h 66095"/>
              <a:gd name="connsiteX6" fmla="*/ 62034 w 212857"/>
              <a:gd name="connsiteY6" fmla="*/ 31163 h 66095"/>
              <a:gd name="connsiteX7" fmla="*/ 121 w 212857"/>
              <a:gd name="connsiteY7" fmla="*/ 66088 h 66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857" h="66095">
                <a:moveTo>
                  <a:pt x="121" y="66088"/>
                </a:moveTo>
                <a:cubicBezTo>
                  <a:pt x="-2260" y="65559"/>
                  <a:pt x="31077" y="37248"/>
                  <a:pt x="47746" y="27988"/>
                </a:cubicBezTo>
                <a:cubicBezTo>
                  <a:pt x="64415" y="18728"/>
                  <a:pt x="73147" y="15024"/>
                  <a:pt x="100134" y="10526"/>
                </a:cubicBezTo>
                <a:cubicBezTo>
                  <a:pt x="127121" y="6028"/>
                  <a:pt x="196442" y="2588"/>
                  <a:pt x="209671" y="1001"/>
                </a:cubicBezTo>
                <a:cubicBezTo>
                  <a:pt x="222900" y="-586"/>
                  <a:pt x="191415" y="-57"/>
                  <a:pt x="179509" y="1001"/>
                </a:cubicBezTo>
                <a:cubicBezTo>
                  <a:pt x="167603" y="2059"/>
                  <a:pt x="157813" y="2324"/>
                  <a:pt x="138234" y="7351"/>
                </a:cubicBezTo>
                <a:cubicBezTo>
                  <a:pt x="118655" y="12378"/>
                  <a:pt x="83201" y="22432"/>
                  <a:pt x="62034" y="31163"/>
                </a:cubicBezTo>
                <a:cubicBezTo>
                  <a:pt x="40867" y="39894"/>
                  <a:pt x="2502" y="66617"/>
                  <a:pt x="121" y="660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F2979EB6-F214-41C9-8EF2-02D83A49D7EF}"/>
              </a:ext>
            </a:extLst>
          </p:cNvPr>
          <p:cNvSpPr/>
          <p:nvPr/>
        </p:nvSpPr>
        <p:spPr>
          <a:xfrm>
            <a:off x="2090690" y="3122407"/>
            <a:ext cx="161883" cy="51033"/>
          </a:xfrm>
          <a:custGeom>
            <a:avLst/>
            <a:gdLst>
              <a:gd name="connsiteX0" fmla="*/ 48 w 161883"/>
              <a:gd name="connsiteY0" fmla="*/ 51006 h 51033"/>
              <a:gd name="connsiteX1" fmla="*/ 76248 w 161883"/>
              <a:gd name="connsiteY1" fmla="*/ 14493 h 51033"/>
              <a:gd name="connsiteX2" fmla="*/ 160385 w 161883"/>
              <a:gd name="connsiteY2" fmla="*/ 3381 h 51033"/>
              <a:gd name="connsiteX3" fmla="*/ 127048 w 161883"/>
              <a:gd name="connsiteY3" fmla="*/ 206 h 51033"/>
              <a:gd name="connsiteX4" fmla="*/ 87360 w 161883"/>
              <a:gd name="connsiteY4" fmla="*/ 8143 h 51033"/>
              <a:gd name="connsiteX5" fmla="*/ 48 w 161883"/>
              <a:gd name="connsiteY5" fmla="*/ 51006 h 51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883" h="51033">
                <a:moveTo>
                  <a:pt x="48" y="51006"/>
                </a:moveTo>
                <a:cubicBezTo>
                  <a:pt x="-1804" y="52064"/>
                  <a:pt x="49525" y="22430"/>
                  <a:pt x="76248" y="14493"/>
                </a:cubicBezTo>
                <a:cubicBezTo>
                  <a:pt x="102971" y="6556"/>
                  <a:pt x="151919" y="5762"/>
                  <a:pt x="160385" y="3381"/>
                </a:cubicBezTo>
                <a:cubicBezTo>
                  <a:pt x="168851" y="1000"/>
                  <a:pt x="139219" y="-588"/>
                  <a:pt x="127048" y="206"/>
                </a:cubicBezTo>
                <a:cubicBezTo>
                  <a:pt x="114877" y="1000"/>
                  <a:pt x="107998" y="1528"/>
                  <a:pt x="87360" y="8143"/>
                </a:cubicBezTo>
                <a:cubicBezTo>
                  <a:pt x="66723" y="14757"/>
                  <a:pt x="1900" y="49948"/>
                  <a:pt x="48" y="510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4CA59685-E9C5-4B99-A566-DA1BC455AB9E}"/>
              </a:ext>
            </a:extLst>
          </p:cNvPr>
          <p:cNvSpPr/>
          <p:nvPr/>
        </p:nvSpPr>
        <p:spPr>
          <a:xfrm>
            <a:off x="2295519" y="3082749"/>
            <a:ext cx="60356" cy="59742"/>
          </a:xfrm>
          <a:custGeom>
            <a:avLst/>
            <a:gdLst>
              <a:gd name="connsiteX0" fmla="*/ 6 w 60356"/>
              <a:gd name="connsiteY0" fmla="*/ 176 h 59742"/>
              <a:gd name="connsiteX1" fmla="*/ 42869 w 60356"/>
              <a:gd name="connsiteY1" fmla="*/ 35101 h 59742"/>
              <a:gd name="connsiteX2" fmla="*/ 60331 w 60356"/>
              <a:gd name="connsiteY2" fmla="*/ 58914 h 59742"/>
              <a:gd name="connsiteX3" fmla="*/ 46044 w 60356"/>
              <a:gd name="connsiteY3" fmla="*/ 50976 h 59742"/>
              <a:gd name="connsiteX4" fmla="*/ 6 w 60356"/>
              <a:gd name="connsiteY4" fmla="*/ 176 h 5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56" h="59742">
                <a:moveTo>
                  <a:pt x="6" y="176"/>
                </a:moveTo>
                <a:cubicBezTo>
                  <a:pt x="-523" y="-2470"/>
                  <a:pt x="32815" y="25311"/>
                  <a:pt x="42869" y="35101"/>
                </a:cubicBezTo>
                <a:cubicBezTo>
                  <a:pt x="52923" y="44891"/>
                  <a:pt x="59802" y="56268"/>
                  <a:pt x="60331" y="58914"/>
                </a:cubicBezTo>
                <a:cubicBezTo>
                  <a:pt x="60860" y="61560"/>
                  <a:pt x="52923" y="57591"/>
                  <a:pt x="46044" y="50976"/>
                </a:cubicBezTo>
                <a:cubicBezTo>
                  <a:pt x="39165" y="44361"/>
                  <a:pt x="535" y="2822"/>
                  <a:pt x="6" y="1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8CDE8481-14AC-4769-91A3-4C8C9B67AE1F}"/>
              </a:ext>
            </a:extLst>
          </p:cNvPr>
          <p:cNvSpPr/>
          <p:nvPr/>
        </p:nvSpPr>
        <p:spPr>
          <a:xfrm>
            <a:off x="2251002" y="3119435"/>
            <a:ext cx="89297" cy="31759"/>
          </a:xfrm>
          <a:custGeom>
            <a:avLst/>
            <a:gdLst>
              <a:gd name="connsiteX0" fmla="*/ 73 w 89297"/>
              <a:gd name="connsiteY0" fmla="*/ 3 h 31759"/>
              <a:gd name="connsiteX1" fmla="*/ 54048 w 89297"/>
              <a:gd name="connsiteY1" fmla="*/ 19053 h 31759"/>
              <a:gd name="connsiteX2" fmla="*/ 88973 w 89297"/>
              <a:gd name="connsiteY2" fmla="*/ 31753 h 31759"/>
              <a:gd name="connsiteX3" fmla="*/ 68336 w 89297"/>
              <a:gd name="connsiteY3" fmla="*/ 17465 h 31759"/>
              <a:gd name="connsiteX4" fmla="*/ 73 w 89297"/>
              <a:gd name="connsiteY4" fmla="*/ 3 h 31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97" h="31759">
                <a:moveTo>
                  <a:pt x="73" y="3"/>
                </a:moveTo>
                <a:cubicBezTo>
                  <a:pt x="-2308" y="268"/>
                  <a:pt x="54048" y="19053"/>
                  <a:pt x="54048" y="19053"/>
                </a:cubicBezTo>
                <a:cubicBezTo>
                  <a:pt x="68865" y="24345"/>
                  <a:pt x="86592" y="32018"/>
                  <a:pt x="88973" y="31753"/>
                </a:cubicBezTo>
                <a:cubicBezTo>
                  <a:pt x="91354" y="31488"/>
                  <a:pt x="80242" y="21169"/>
                  <a:pt x="68336" y="17465"/>
                </a:cubicBezTo>
                <a:cubicBezTo>
                  <a:pt x="56430" y="13761"/>
                  <a:pt x="2454" y="-262"/>
                  <a:pt x="73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87B9DFA6-345D-4E5B-9578-2A422D0AC894}"/>
              </a:ext>
            </a:extLst>
          </p:cNvPr>
          <p:cNvSpPr/>
          <p:nvPr/>
        </p:nvSpPr>
        <p:spPr>
          <a:xfrm>
            <a:off x="2054225" y="3155864"/>
            <a:ext cx="69850" cy="49315"/>
          </a:xfrm>
          <a:custGeom>
            <a:avLst/>
            <a:gdLst>
              <a:gd name="connsiteX0" fmla="*/ 0 w 69850"/>
              <a:gd name="connsiteY0" fmla="*/ 49299 h 49315"/>
              <a:gd name="connsiteX1" fmla="*/ 36513 w 69850"/>
              <a:gd name="connsiteY1" fmla="*/ 14374 h 49315"/>
              <a:gd name="connsiteX2" fmla="*/ 69850 w 69850"/>
              <a:gd name="connsiteY2" fmla="*/ 86 h 49315"/>
              <a:gd name="connsiteX3" fmla="*/ 36513 w 69850"/>
              <a:gd name="connsiteY3" fmla="*/ 9611 h 49315"/>
              <a:gd name="connsiteX4" fmla="*/ 0 w 69850"/>
              <a:gd name="connsiteY4" fmla="*/ 49299 h 4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50" h="49315">
                <a:moveTo>
                  <a:pt x="0" y="49299"/>
                </a:moveTo>
                <a:cubicBezTo>
                  <a:pt x="0" y="50093"/>
                  <a:pt x="24871" y="22576"/>
                  <a:pt x="36513" y="14374"/>
                </a:cubicBezTo>
                <a:cubicBezTo>
                  <a:pt x="48155" y="6172"/>
                  <a:pt x="69850" y="880"/>
                  <a:pt x="69850" y="86"/>
                </a:cubicBezTo>
                <a:cubicBezTo>
                  <a:pt x="69850" y="-708"/>
                  <a:pt x="46038" y="4055"/>
                  <a:pt x="36513" y="9611"/>
                </a:cubicBezTo>
                <a:cubicBezTo>
                  <a:pt x="26988" y="15167"/>
                  <a:pt x="0" y="48505"/>
                  <a:pt x="0" y="49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B87AE0CA-5C1D-44A2-8C8A-EDB25F7287E7}"/>
              </a:ext>
            </a:extLst>
          </p:cNvPr>
          <p:cNvSpPr/>
          <p:nvPr/>
        </p:nvSpPr>
        <p:spPr>
          <a:xfrm>
            <a:off x="2709748" y="3058629"/>
            <a:ext cx="92421" cy="13282"/>
          </a:xfrm>
          <a:custGeom>
            <a:avLst/>
            <a:gdLst>
              <a:gd name="connsiteX0" fmla="*/ 115 w 92421"/>
              <a:gd name="connsiteY0" fmla="*/ 484 h 13282"/>
              <a:gd name="connsiteX1" fmla="*/ 89015 w 92421"/>
              <a:gd name="connsiteY1" fmla="*/ 3659 h 13282"/>
              <a:gd name="connsiteX2" fmla="*/ 69965 w 92421"/>
              <a:gd name="connsiteY2" fmla="*/ 13184 h 13282"/>
              <a:gd name="connsiteX3" fmla="*/ 115 w 92421"/>
              <a:gd name="connsiteY3" fmla="*/ 484 h 13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21" h="13282">
                <a:moveTo>
                  <a:pt x="115" y="484"/>
                </a:moveTo>
                <a:cubicBezTo>
                  <a:pt x="3290" y="-1103"/>
                  <a:pt x="77373" y="1542"/>
                  <a:pt x="89015" y="3659"/>
                </a:cubicBezTo>
                <a:cubicBezTo>
                  <a:pt x="100657" y="5776"/>
                  <a:pt x="79490" y="11861"/>
                  <a:pt x="69965" y="13184"/>
                </a:cubicBezTo>
                <a:cubicBezTo>
                  <a:pt x="60440" y="14507"/>
                  <a:pt x="-3060" y="2071"/>
                  <a:pt x="115" y="4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0E516DD9-53B0-4048-BBED-0372DC22D69E}"/>
              </a:ext>
            </a:extLst>
          </p:cNvPr>
          <p:cNvSpPr/>
          <p:nvPr/>
        </p:nvSpPr>
        <p:spPr>
          <a:xfrm>
            <a:off x="2839467" y="3066702"/>
            <a:ext cx="186453" cy="83541"/>
          </a:xfrm>
          <a:custGeom>
            <a:avLst/>
            <a:gdLst>
              <a:gd name="connsiteX0" fmla="*/ 571 w 186453"/>
              <a:gd name="connsiteY0" fmla="*/ 348 h 83541"/>
              <a:gd name="connsiteX1" fmla="*/ 113283 w 186453"/>
              <a:gd name="connsiteY1" fmla="*/ 14636 h 83541"/>
              <a:gd name="connsiteX2" fmla="*/ 138683 w 186453"/>
              <a:gd name="connsiteY2" fmla="*/ 27336 h 83541"/>
              <a:gd name="connsiteX3" fmla="*/ 186308 w 186453"/>
              <a:gd name="connsiteY3" fmla="*/ 82898 h 83541"/>
              <a:gd name="connsiteX4" fmla="*/ 154558 w 186453"/>
              <a:gd name="connsiteY4" fmla="*/ 59086 h 83541"/>
              <a:gd name="connsiteX5" fmla="*/ 106933 w 186453"/>
              <a:gd name="connsiteY5" fmla="*/ 20986 h 83541"/>
              <a:gd name="connsiteX6" fmla="*/ 94233 w 186453"/>
              <a:gd name="connsiteY6" fmla="*/ 9873 h 83541"/>
              <a:gd name="connsiteX7" fmla="*/ 70421 w 186453"/>
              <a:gd name="connsiteY7" fmla="*/ 5111 h 83541"/>
              <a:gd name="connsiteX8" fmla="*/ 571 w 186453"/>
              <a:gd name="connsiteY8" fmla="*/ 348 h 83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453" h="83541">
                <a:moveTo>
                  <a:pt x="571" y="348"/>
                </a:moveTo>
                <a:cubicBezTo>
                  <a:pt x="7715" y="1936"/>
                  <a:pt x="90264" y="10138"/>
                  <a:pt x="113283" y="14636"/>
                </a:cubicBezTo>
                <a:cubicBezTo>
                  <a:pt x="136302" y="19134"/>
                  <a:pt x="126512" y="15959"/>
                  <a:pt x="138683" y="27336"/>
                </a:cubicBezTo>
                <a:cubicBezTo>
                  <a:pt x="150854" y="38713"/>
                  <a:pt x="183662" y="77606"/>
                  <a:pt x="186308" y="82898"/>
                </a:cubicBezTo>
                <a:cubicBezTo>
                  <a:pt x="188954" y="88190"/>
                  <a:pt x="154558" y="59086"/>
                  <a:pt x="154558" y="59086"/>
                </a:cubicBezTo>
                <a:cubicBezTo>
                  <a:pt x="141329" y="48767"/>
                  <a:pt x="116987" y="29188"/>
                  <a:pt x="106933" y="20986"/>
                </a:cubicBezTo>
                <a:cubicBezTo>
                  <a:pt x="96879" y="12784"/>
                  <a:pt x="100318" y="12519"/>
                  <a:pt x="94233" y="9873"/>
                </a:cubicBezTo>
                <a:cubicBezTo>
                  <a:pt x="88148" y="7227"/>
                  <a:pt x="85502" y="7228"/>
                  <a:pt x="70421" y="5111"/>
                </a:cubicBezTo>
                <a:cubicBezTo>
                  <a:pt x="55340" y="2994"/>
                  <a:pt x="-6573" y="-1240"/>
                  <a:pt x="571" y="3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63BD3FFE-7ECA-42A1-A5FE-3F7DACF43D56}"/>
              </a:ext>
            </a:extLst>
          </p:cNvPr>
          <p:cNvSpPr/>
          <p:nvPr/>
        </p:nvSpPr>
        <p:spPr>
          <a:xfrm>
            <a:off x="2736848" y="3081291"/>
            <a:ext cx="125434" cy="25466"/>
          </a:xfrm>
          <a:custGeom>
            <a:avLst/>
            <a:gdLst>
              <a:gd name="connsiteX0" fmla="*/ 2 w 125434"/>
              <a:gd name="connsiteY0" fmla="*/ 47 h 25466"/>
              <a:gd name="connsiteX1" fmla="*/ 92077 w 125434"/>
              <a:gd name="connsiteY1" fmla="*/ 11159 h 25466"/>
              <a:gd name="connsiteX2" fmla="*/ 125415 w 125434"/>
              <a:gd name="connsiteY2" fmla="*/ 25447 h 25466"/>
              <a:gd name="connsiteX3" fmla="*/ 95252 w 125434"/>
              <a:gd name="connsiteY3" fmla="*/ 7984 h 25466"/>
              <a:gd name="connsiteX4" fmla="*/ 2 w 125434"/>
              <a:gd name="connsiteY4" fmla="*/ 47 h 25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434" h="25466">
                <a:moveTo>
                  <a:pt x="2" y="47"/>
                </a:moveTo>
                <a:cubicBezTo>
                  <a:pt x="-527" y="576"/>
                  <a:pt x="71175" y="6926"/>
                  <a:pt x="92077" y="11159"/>
                </a:cubicBezTo>
                <a:cubicBezTo>
                  <a:pt x="112979" y="15392"/>
                  <a:pt x="124886" y="25976"/>
                  <a:pt x="125415" y="25447"/>
                </a:cubicBezTo>
                <a:cubicBezTo>
                  <a:pt x="125944" y="24918"/>
                  <a:pt x="115625" y="12482"/>
                  <a:pt x="95252" y="7984"/>
                </a:cubicBezTo>
                <a:cubicBezTo>
                  <a:pt x="74879" y="3486"/>
                  <a:pt x="531" y="-482"/>
                  <a:pt x="2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28F8ABF2-2D04-411F-A915-A6E59D2DCF73}"/>
              </a:ext>
            </a:extLst>
          </p:cNvPr>
          <p:cNvSpPr/>
          <p:nvPr/>
        </p:nvSpPr>
        <p:spPr>
          <a:xfrm>
            <a:off x="2884487" y="3095377"/>
            <a:ext cx="123083" cy="46777"/>
          </a:xfrm>
          <a:custGeom>
            <a:avLst/>
            <a:gdLst>
              <a:gd name="connsiteX0" fmla="*/ 1 w 123083"/>
              <a:gd name="connsiteY0" fmla="*/ 3423 h 46777"/>
              <a:gd name="connsiteX1" fmla="*/ 65088 w 123083"/>
              <a:gd name="connsiteY1" fmla="*/ 3423 h 46777"/>
              <a:gd name="connsiteX2" fmla="*/ 122238 w 123083"/>
              <a:gd name="connsiteY2" fmla="*/ 46286 h 46777"/>
              <a:gd name="connsiteX3" fmla="*/ 96838 w 123083"/>
              <a:gd name="connsiteY3" fmla="*/ 25648 h 46777"/>
              <a:gd name="connsiteX4" fmla="*/ 63501 w 123083"/>
              <a:gd name="connsiteY4" fmla="*/ 9773 h 46777"/>
              <a:gd name="connsiteX5" fmla="*/ 1 w 123083"/>
              <a:gd name="connsiteY5" fmla="*/ 3423 h 4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083" h="46777">
                <a:moveTo>
                  <a:pt x="1" y="3423"/>
                </a:moveTo>
                <a:cubicBezTo>
                  <a:pt x="266" y="2365"/>
                  <a:pt x="44715" y="-3721"/>
                  <a:pt x="65088" y="3423"/>
                </a:cubicBezTo>
                <a:cubicBezTo>
                  <a:pt x="85461" y="10567"/>
                  <a:pt x="116946" y="42582"/>
                  <a:pt x="122238" y="46286"/>
                </a:cubicBezTo>
                <a:cubicBezTo>
                  <a:pt x="127530" y="49990"/>
                  <a:pt x="106627" y="31733"/>
                  <a:pt x="96838" y="25648"/>
                </a:cubicBezTo>
                <a:cubicBezTo>
                  <a:pt x="87049" y="19563"/>
                  <a:pt x="77524" y="12419"/>
                  <a:pt x="63501" y="9773"/>
                </a:cubicBezTo>
                <a:cubicBezTo>
                  <a:pt x="49478" y="7127"/>
                  <a:pt x="-264" y="4481"/>
                  <a:pt x="1" y="34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49C90275-E51E-468B-9B32-8F65DD996F86}"/>
              </a:ext>
            </a:extLst>
          </p:cNvPr>
          <p:cNvSpPr/>
          <p:nvPr/>
        </p:nvSpPr>
        <p:spPr>
          <a:xfrm>
            <a:off x="2062125" y="3290820"/>
            <a:ext cx="223504" cy="89090"/>
          </a:xfrm>
          <a:custGeom>
            <a:avLst/>
            <a:gdLst>
              <a:gd name="connsiteX0" fmla="*/ 38 w 223504"/>
              <a:gd name="connsiteY0" fmla="*/ 88968 h 89090"/>
              <a:gd name="connsiteX1" fmla="*/ 49250 w 223504"/>
              <a:gd name="connsiteY1" fmla="*/ 55630 h 89090"/>
              <a:gd name="connsiteX2" fmla="*/ 65125 w 223504"/>
              <a:gd name="connsiteY2" fmla="*/ 31818 h 89090"/>
              <a:gd name="connsiteX3" fmla="*/ 119100 w 223504"/>
              <a:gd name="connsiteY3" fmla="*/ 15943 h 89090"/>
              <a:gd name="connsiteX4" fmla="*/ 222288 w 223504"/>
              <a:gd name="connsiteY4" fmla="*/ 15943 h 89090"/>
              <a:gd name="connsiteX5" fmla="*/ 171488 w 223504"/>
              <a:gd name="connsiteY5" fmla="*/ 4830 h 89090"/>
              <a:gd name="connsiteX6" fmla="*/ 107988 w 223504"/>
              <a:gd name="connsiteY6" fmla="*/ 68 h 89090"/>
              <a:gd name="connsiteX7" fmla="*/ 60363 w 223504"/>
              <a:gd name="connsiteY7" fmla="*/ 8005 h 89090"/>
              <a:gd name="connsiteX8" fmla="*/ 54013 w 223504"/>
              <a:gd name="connsiteY8" fmla="*/ 14355 h 89090"/>
              <a:gd name="connsiteX9" fmla="*/ 41313 w 223504"/>
              <a:gd name="connsiteY9" fmla="*/ 42930 h 89090"/>
              <a:gd name="connsiteX10" fmla="*/ 38 w 223504"/>
              <a:gd name="connsiteY10" fmla="*/ 88968 h 8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3504" h="89090">
                <a:moveTo>
                  <a:pt x="38" y="88968"/>
                </a:moveTo>
                <a:cubicBezTo>
                  <a:pt x="1361" y="91085"/>
                  <a:pt x="38402" y="65155"/>
                  <a:pt x="49250" y="55630"/>
                </a:cubicBezTo>
                <a:cubicBezTo>
                  <a:pt x="60098" y="46105"/>
                  <a:pt x="53483" y="38432"/>
                  <a:pt x="65125" y="31818"/>
                </a:cubicBezTo>
                <a:cubicBezTo>
                  <a:pt x="76767" y="25204"/>
                  <a:pt x="92906" y="18589"/>
                  <a:pt x="119100" y="15943"/>
                </a:cubicBezTo>
                <a:cubicBezTo>
                  <a:pt x="145294" y="13297"/>
                  <a:pt x="213557" y="17795"/>
                  <a:pt x="222288" y="15943"/>
                </a:cubicBezTo>
                <a:cubicBezTo>
                  <a:pt x="231019" y="14091"/>
                  <a:pt x="190538" y="7476"/>
                  <a:pt x="171488" y="4830"/>
                </a:cubicBezTo>
                <a:cubicBezTo>
                  <a:pt x="152438" y="2184"/>
                  <a:pt x="126509" y="-461"/>
                  <a:pt x="107988" y="68"/>
                </a:cubicBezTo>
                <a:cubicBezTo>
                  <a:pt x="89467" y="597"/>
                  <a:pt x="69359" y="5624"/>
                  <a:pt x="60363" y="8005"/>
                </a:cubicBezTo>
                <a:cubicBezTo>
                  <a:pt x="51367" y="10386"/>
                  <a:pt x="57188" y="8534"/>
                  <a:pt x="54013" y="14355"/>
                </a:cubicBezTo>
                <a:cubicBezTo>
                  <a:pt x="50838" y="20176"/>
                  <a:pt x="50838" y="32082"/>
                  <a:pt x="41313" y="42930"/>
                </a:cubicBezTo>
                <a:cubicBezTo>
                  <a:pt x="31788" y="53778"/>
                  <a:pt x="-1285" y="86851"/>
                  <a:pt x="38" y="889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B73BEC6D-0064-41AF-BB76-E679DFD6BAEC}"/>
              </a:ext>
            </a:extLst>
          </p:cNvPr>
          <p:cNvSpPr/>
          <p:nvPr/>
        </p:nvSpPr>
        <p:spPr>
          <a:xfrm>
            <a:off x="2058458" y="3246333"/>
            <a:ext cx="73792" cy="147830"/>
          </a:xfrm>
          <a:custGeom>
            <a:avLst/>
            <a:gdLst>
              <a:gd name="connsiteX0" fmla="*/ 71967 w 73792"/>
              <a:gd name="connsiteY0" fmla="*/ 105 h 147830"/>
              <a:gd name="connsiteX1" fmla="*/ 57680 w 73792"/>
              <a:gd name="connsiteY1" fmla="*/ 76305 h 147830"/>
              <a:gd name="connsiteX2" fmla="*/ 30692 w 73792"/>
              <a:gd name="connsiteY2" fmla="*/ 112817 h 147830"/>
              <a:gd name="connsiteX3" fmla="*/ 2117 w 73792"/>
              <a:gd name="connsiteY3" fmla="*/ 147742 h 147830"/>
              <a:gd name="connsiteX4" fmla="*/ 3705 w 73792"/>
              <a:gd name="connsiteY4" fmla="*/ 120755 h 147830"/>
              <a:gd name="connsiteX5" fmla="*/ 16405 w 73792"/>
              <a:gd name="connsiteY5" fmla="*/ 60430 h 147830"/>
              <a:gd name="connsiteX6" fmla="*/ 71967 w 73792"/>
              <a:gd name="connsiteY6" fmla="*/ 105 h 147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792" h="147830">
                <a:moveTo>
                  <a:pt x="71967" y="105"/>
                </a:moveTo>
                <a:cubicBezTo>
                  <a:pt x="78846" y="2751"/>
                  <a:pt x="64559" y="57520"/>
                  <a:pt x="57680" y="76305"/>
                </a:cubicBezTo>
                <a:cubicBezTo>
                  <a:pt x="50801" y="95090"/>
                  <a:pt x="39952" y="100911"/>
                  <a:pt x="30692" y="112817"/>
                </a:cubicBezTo>
                <a:cubicBezTo>
                  <a:pt x="21431" y="124723"/>
                  <a:pt x="6615" y="146419"/>
                  <a:pt x="2117" y="147742"/>
                </a:cubicBezTo>
                <a:cubicBezTo>
                  <a:pt x="-2381" y="149065"/>
                  <a:pt x="1324" y="135307"/>
                  <a:pt x="3705" y="120755"/>
                </a:cubicBezTo>
                <a:cubicBezTo>
                  <a:pt x="6086" y="106203"/>
                  <a:pt x="11642" y="75511"/>
                  <a:pt x="16405" y="60430"/>
                </a:cubicBezTo>
                <a:cubicBezTo>
                  <a:pt x="21167" y="45349"/>
                  <a:pt x="65088" y="-2541"/>
                  <a:pt x="71967" y="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D67CD104-6294-44FE-B472-D62D5CC9C334}"/>
              </a:ext>
            </a:extLst>
          </p:cNvPr>
          <p:cNvSpPr/>
          <p:nvPr/>
        </p:nvSpPr>
        <p:spPr>
          <a:xfrm>
            <a:off x="2134081" y="3279590"/>
            <a:ext cx="232510" cy="79580"/>
          </a:xfrm>
          <a:custGeom>
            <a:avLst/>
            <a:gdLst>
              <a:gd name="connsiteX0" fmla="*/ 1107 w 232510"/>
              <a:gd name="connsiteY0" fmla="*/ 17648 h 79580"/>
              <a:gd name="connsiteX1" fmla="*/ 75719 w 232510"/>
              <a:gd name="connsiteY1" fmla="*/ 185 h 79580"/>
              <a:gd name="connsiteX2" fmla="*/ 180494 w 232510"/>
              <a:gd name="connsiteY2" fmla="*/ 30348 h 79580"/>
              <a:gd name="connsiteX3" fmla="*/ 231294 w 232510"/>
              <a:gd name="connsiteY3" fmla="*/ 62098 h 79580"/>
              <a:gd name="connsiteX4" fmla="*/ 213832 w 232510"/>
              <a:gd name="connsiteY4" fmla="*/ 79560 h 79580"/>
              <a:gd name="connsiteX5" fmla="*/ 182082 w 232510"/>
              <a:gd name="connsiteY5" fmla="*/ 58923 h 79580"/>
              <a:gd name="connsiteX6" fmla="*/ 132869 w 232510"/>
              <a:gd name="connsiteY6" fmla="*/ 17648 h 79580"/>
              <a:gd name="connsiteX7" fmla="*/ 1107 w 232510"/>
              <a:gd name="connsiteY7" fmla="*/ 17648 h 7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2510" h="79580">
                <a:moveTo>
                  <a:pt x="1107" y="17648"/>
                </a:moveTo>
                <a:cubicBezTo>
                  <a:pt x="-8418" y="14738"/>
                  <a:pt x="45821" y="-1932"/>
                  <a:pt x="75719" y="185"/>
                </a:cubicBezTo>
                <a:cubicBezTo>
                  <a:pt x="105617" y="2302"/>
                  <a:pt x="154565" y="20029"/>
                  <a:pt x="180494" y="30348"/>
                </a:cubicBezTo>
                <a:cubicBezTo>
                  <a:pt x="206423" y="40667"/>
                  <a:pt x="225738" y="53896"/>
                  <a:pt x="231294" y="62098"/>
                </a:cubicBezTo>
                <a:cubicBezTo>
                  <a:pt x="236850" y="70300"/>
                  <a:pt x="222034" y="80089"/>
                  <a:pt x="213832" y="79560"/>
                </a:cubicBezTo>
                <a:cubicBezTo>
                  <a:pt x="205630" y="79031"/>
                  <a:pt x="195576" y="69242"/>
                  <a:pt x="182082" y="58923"/>
                </a:cubicBezTo>
                <a:cubicBezTo>
                  <a:pt x="168588" y="48604"/>
                  <a:pt x="157211" y="24263"/>
                  <a:pt x="132869" y="17648"/>
                </a:cubicBezTo>
                <a:cubicBezTo>
                  <a:pt x="108527" y="11033"/>
                  <a:pt x="10632" y="20558"/>
                  <a:pt x="1107" y="176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576B6F39-3AAC-45F1-B501-D0FD274E2861}"/>
              </a:ext>
            </a:extLst>
          </p:cNvPr>
          <p:cNvSpPr/>
          <p:nvPr/>
        </p:nvSpPr>
        <p:spPr>
          <a:xfrm>
            <a:off x="2059577" y="3362112"/>
            <a:ext cx="296441" cy="46251"/>
          </a:xfrm>
          <a:custGeom>
            <a:avLst/>
            <a:gdLst>
              <a:gd name="connsiteX0" fmla="*/ 998 w 296441"/>
              <a:gd name="connsiteY0" fmla="*/ 25613 h 46251"/>
              <a:gd name="connsiteX1" fmla="*/ 64498 w 296441"/>
              <a:gd name="connsiteY1" fmla="*/ 46251 h 46251"/>
              <a:gd name="connsiteX2" fmla="*/ 110536 w 296441"/>
              <a:gd name="connsiteY2" fmla="*/ 25613 h 46251"/>
              <a:gd name="connsiteX3" fmla="*/ 158161 w 296441"/>
              <a:gd name="connsiteY3" fmla="*/ 39901 h 46251"/>
              <a:gd name="connsiteX4" fmla="*/ 185148 w 296441"/>
              <a:gd name="connsiteY4" fmla="*/ 31963 h 46251"/>
              <a:gd name="connsiteX5" fmla="*/ 218486 w 296441"/>
              <a:gd name="connsiteY5" fmla="*/ 17676 h 46251"/>
              <a:gd name="connsiteX6" fmla="*/ 296273 w 296441"/>
              <a:gd name="connsiteY6" fmla="*/ 213 h 46251"/>
              <a:gd name="connsiteX7" fmla="*/ 237536 w 296441"/>
              <a:gd name="connsiteY7" fmla="*/ 9738 h 46251"/>
              <a:gd name="connsiteX8" fmla="*/ 180386 w 296441"/>
              <a:gd name="connsiteY8" fmla="*/ 35138 h 46251"/>
              <a:gd name="connsiteX9" fmla="*/ 161336 w 296441"/>
              <a:gd name="connsiteY9" fmla="*/ 36726 h 46251"/>
              <a:gd name="connsiteX10" fmla="*/ 118473 w 296441"/>
              <a:gd name="connsiteY10" fmla="*/ 14501 h 46251"/>
              <a:gd name="connsiteX11" fmla="*/ 998 w 296441"/>
              <a:gd name="connsiteY11" fmla="*/ 25613 h 46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6441" h="46251">
                <a:moveTo>
                  <a:pt x="998" y="25613"/>
                </a:moveTo>
                <a:cubicBezTo>
                  <a:pt x="-7998" y="30905"/>
                  <a:pt x="46242" y="46251"/>
                  <a:pt x="64498" y="46251"/>
                </a:cubicBezTo>
                <a:cubicBezTo>
                  <a:pt x="82754" y="46251"/>
                  <a:pt x="94926" y="26671"/>
                  <a:pt x="110536" y="25613"/>
                </a:cubicBezTo>
                <a:cubicBezTo>
                  <a:pt x="126146" y="24555"/>
                  <a:pt x="145726" y="38843"/>
                  <a:pt x="158161" y="39901"/>
                </a:cubicBezTo>
                <a:cubicBezTo>
                  <a:pt x="170596" y="40959"/>
                  <a:pt x="175094" y="35667"/>
                  <a:pt x="185148" y="31963"/>
                </a:cubicBezTo>
                <a:cubicBezTo>
                  <a:pt x="195202" y="28259"/>
                  <a:pt x="199965" y="22968"/>
                  <a:pt x="218486" y="17676"/>
                </a:cubicBezTo>
                <a:cubicBezTo>
                  <a:pt x="237007" y="12384"/>
                  <a:pt x="293098" y="1536"/>
                  <a:pt x="296273" y="213"/>
                </a:cubicBezTo>
                <a:cubicBezTo>
                  <a:pt x="299448" y="-1110"/>
                  <a:pt x="256851" y="3917"/>
                  <a:pt x="237536" y="9738"/>
                </a:cubicBezTo>
                <a:cubicBezTo>
                  <a:pt x="218222" y="15559"/>
                  <a:pt x="193086" y="30640"/>
                  <a:pt x="180386" y="35138"/>
                </a:cubicBezTo>
                <a:cubicBezTo>
                  <a:pt x="167686" y="39636"/>
                  <a:pt x="171655" y="40166"/>
                  <a:pt x="161336" y="36726"/>
                </a:cubicBezTo>
                <a:cubicBezTo>
                  <a:pt x="151017" y="33287"/>
                  <a:pt x="137523" y="18470"/>
                  <a:pt x="118473" y="14501"/>
                </a:cubicBezTo>
                <a:cubicBezTo>
                  <a:pt x="99423" y="10532"/>
                  <a:pt x="9994" y="20321"/>
                  <a:pt x="998" y="256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9FC83B6F-5E0F-4F9F-B357-2F930990B737}"/>
              </a:ext>
            </a:extLst>
          </p:cNvPr>
          <p:cNvSpPr/>
          <p:nvPr/>
        </p:nvSpPr>
        <p:spPr>
          <a:xfrm>
            <a:off x="2062024" y="3302867"/>
            <a:ext cx="92481" cy="88422"/>
          </a:xfrm>
          <a:custGeom>
            <a:avLst/>
            <a:gdLst>
              <a:gd name="connsiteX0" fmla="*/ 84276 w 92481"/>
              <a:gd name="connsiteY0" fmla="*/ 721 h 88422"/>
              <a:gd name="connsiteX1" fmla="*/ 41414 w 92481"/>
              <a:gd name="connsiteY1" fmla="*/ 59458 h 88422"/>
              <a:gd name="connsiteX2" fmla="*/ 60464 w 92481"/>
              <a:gd name="connsiteY2" fmla="*/ 72158 h 88422"/>
              <a:gd name="connsiteX3" fmla="*/ 90626 w 92481"/>
              <a:gd name="connsiteY3" fmla="*/ 81683 h 88422"/>
              <a:gd name="connsiteX4" fmla="*/ 1726 w 92481"/>
              <a:gd name="connsiteY4" fmla="*/ 84858 h 88422"/>
              <a:gd name="connsiteX5" fmla="*/ 35064 w 92481"/>
              <a:gd name="connsiteY5" fmla="*/ 29296 h 88422"/>
              <a:gd name="connsiteX6" fmla="*/ 84276 w 92481"/>
              <a:gd name="connsiteY6" fmla="*/ 721 h 88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481" h="88422">
                <a:moveTo>
                  <a:pt x="84276" y="721"/>
                </a:moveTo>
                <a:cubicBezTo>
                  <a:pt x="85334" y="5748"/>
                  <a:pt x="45383" y="47552"/>
                  <a:pt x="41414" y="59458"/>
                </a:cubicBezTo>
                <a:cubicBezTo>
                  <a:pt x="37445" y="71364"/>
                  <a:pt x="52262" y="68454"/>
                  <a:pt x="60464" y="72158"/>
                </a:cubicBezTo>
                <a:cubicBezTo>
                  <a:pt x="68666" y="75862"/>
                  <a:pt x="100416" y="79566"/>
                  <a:pt x="90626" y="81683"/>
                </a:cubicBezTo>
                <a:cubicBezTo>
                  <a:pt x="80836" y="83800"/>
                  <a:pt x="10986" y="93589"/>
                  <a:pt x="1726" y="84858"/>
                </a:cubicBezTo>
                <a:cubicBezTo>
                  <a:pt x="-7534" y="76127"/>
                  <a:pt x="22893" y="40409"/>
                  <a:pt x="35064" y="29296"/>
                </a:cubicBezTo>
                <a:cubicBezTo>
                  <a:pt x="47235" y="18183"/>
                  <a:pt x="83218" y="-4306"/>
                  <a:pt x="84276" y="7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3C699A34-4422-4EA8-84BE-677EE1DB56BE}"/>
              </a:ext>
            </a:extLst>
          </p:cNvPr>
          <p:cNvSpPr/>
          <p:nvPr/>
        </p:nvSpPr>
        <p:spPr>
          <a:xfrm>
            <a:off x="2134521" y="3365231"/>
            <a:ext cx="199104" cy="20907"/>
          </a:xfrm>
          <a:custGeom>
            <a:avLst/>
            <a:gdLst>
              <a:gd name="connsiteX0" fmla="*/ 667 w 199104"/>
              <a:gd name="connsiteY0" fmla="*/ 20907 h 20907"/>
              <a:gd name="connsiteX1" fmla="*/ 62579 w 199104"/>
              <a:gd name="connsiteY1" fmla="*/ 8207 h 20907"/>
              <a:gd name="connsiteX2" fmla="*/ 105442 w 199104"/>
              <a:gd name="connsiteY2" fmla="*/ 269 h 20907"/>
              <a:gd name="connsiteX3" fmla="*/ 148304 w 199104"/>
              <a:gd name="connsiteY3" fmla="*/ 1857 h 20907"/>
              <a:gd name="connsiteX4" fmla="*/ 199104 w 199104"/>
              <a:gd name="connsiteY4" fmla="*/ 1857 h 20907"/>
              <a:gd name="connsiteX5" fmla="*/ 172117 w 199104"/>
              <a:gd name="connsiteY5" fmla="*/ 3444 h 20907"/>
              <a:gd name="connsiteX6" fmla="*/ 111792 w 199104"/>
              <a:gd name="connsiteY6" fmla="*/ 8207 h 20907"/>
              <a:gd name="connsiteX7" fmla="*/ 667 w 199104"/>
              <a:gd name="connsiteY7" fmla="*/ 20907 h 20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104" h="20907">
                <a:moveTo>
                  <a:pt x="667" y="20907"/>
                </a:moveTo>
                <a:cubicBezTo>
                  <a:pt x="-7535" y="20907"/>
                  <a:pt x="62579" y="8207"/>
                  <a:pt x="62579" y="8207"/>
                </a:cubicBezTo>
                <a:cubicBezTo>
                  <a:pt x="80042" y="4767"/>
                  <a:pt x="91155" y="1327"/>
                  <a:pt x="105442" y="269"/>
                </a:cubicBezTo>
                <a:cubicBezTo>
                  <a:pt x="119729" y="-789"/>
                  <a:pt x="132694" y="1592"/>
                  <a:pt x="148304" y="1857"/>
                </a:cubicBezTo>
                <a:cubicBezTo>
                  <a:pt x="163914" y="2122"/>
                  <a:pt x="195135" y="1593"/>
                  <a:pt x="199104" y="1857"/>
                </a:cubicBezTo>
                <a:lnTo>
                  <a:pt x="172117" y="3444"/>
                </a:lnTo>
                <a:cubicBezTo>
                  <a:pt x="157565" y="4502"/>
                  <a:pt x="136927" y="7149"/>
                  <a:pt x="111792" y="8207"/>
                </a:cubicBezTo>
                <a:cubicBezTo>
                  <a:pt x="86657" y="9265"/>
                  <a:pt x="8869" y="20907"/>
                  <a:pt x="667" y="209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C5A413E5-3F25-48B6-BE78-8A34D649715D}"/>
              </a:ext>
            </a:extLst>
          </p:cNvPr>
          <p:cNvSpPr/>
          <p:nvPr/>
        </p:nvSpPr>
        <p:spPr>
          <a:xfrm>
            <a:off x="2155375" y="3288980"/>
            <a:ext cx="122725" cy="82223"/>
          </a:xfrm>
          <a:custGeom>
            <a:avLst/>
            <a:gdLst>
              <a:gd name="connsiteX0" fmla="*/ 5213 w 122725"/>
              <a:gd name="connsiteY0" fmla="*/ 14608 h 82223"/>
              <a:gd name="connsiteX1" fmla="*/ 11563 w 122725"/>
              <a:gd name="connsiteY1" fmla="*/ 70170 h 82223"/>
              <a:gd name="connsiteX2" fmla="*/ 40138 w 122725"/>
              <a:gd name="connsiteY2" fmla="*/ 81283 h 82223"/>
              <a:gd name="connsiteX3" fmla="*/ 79825 w 122725"/>
              <a:gd name="connsiteY3" fmla="*/ 81283 h 82223"/>
              <a:gd name="connsiteX4" fmla="*/ 113163 w 122725"/>
              <a:gd name="connsiteY4" fmla="*/ 81283 h 82223"/>
              <a:gd name="connsiteX5" fmla="*/ 122688 w 122725"/>
              <a:gd name="connsiteY5" fmla="*/ 68583 h 82223"/>
              <a:gd name="connsiteX6" fmla="*/ 116338 w 122725"/>
              <a:gd name="connsiteY6" fmla="*/ 27308 h 82223"/>
              <a:gd name="connsiteX7" fmla="*/ 113163 w 122725"/>
              <a:gd name="connsiteY7" fmla="*/ 8258 h 82223"/>
              <a:gd name="connsiteX8" fmla="*/ 86175 w 122725"/>
              <a:gd name="connsiteY8" fmla="*/ 320 h 82223"/>
              <a:gd name="connsiteX9" fmla="*/ 5213 w 122725"/>
              <a:gd name="connsiteY9" fmla="*/ 14608 h 82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725" h="82223">
                <a:moveTo>
                  <a:pt x="5213" y="14608"/>
                </a:moveTo>
                <a:cubicBezTo>
                  <a:pt x="-7222" y="26250"/>
                  <a:pt x="5742" y="59058"/>
                  <a:pt x="11563" y="70170"/>
                </a:cubicBezTo>
                <a:cubicBezTo>
                  <a:pt x="17384" y="81282"/>
                  <a:pt x="28761" y="79431"/>
                  <a:pt x="40138" y="81283"/>
                </a:cubicBezTo>
                <a:cubicBezTo>
                  <a:pt x="51515" y="83135"/>
                  <a:pt x="79825" y="81283"/>
                  <a:pt x="79825" y="81283"/>
                </a:cubicBezTo>
                <a:cubicBezTo>
                  <a:pt x="91996" y="81283"/>
                  <a:pt x="106019" y="83400"/>
                  <a:pt x="113163" y="81283"/>
                </a:cubicBezTo>
                <a:cubicBezTo>
                  <a:pt x="120307" y="79166"/>
                  <a:pt x="122159" y="77579"/>
                  <a:pt x="122688" y="68583"/>
                </a:cubicBezTo>
                <a:cubicBezTo>
                  <a:pt x="123217" y="59587"/>
                  <a:pt x="117925" y="37362"/>
                  <a:pt x="116338" y="27308"/>
                </a:cubicBezTo>
                <a:cubicBezTo>
                  <a:pt x="114751" y="17254"/>
                  <a:pt x="118190" y="12756"/>
                  <a:pt x="113163" y="8258"/>
                </a:cubicBezTo>
                <a:cubicBezTo>
                  <a:pt x="108136" y="3760"/>
                  <a:pt x="99933" y="1907"/>
                  <a:pt x="86175" y="320"/>
                </a:cubicBezTo>
                <a:cubicBezTo>
                  <a:pt x="72417" y="-1267"/>
                  <a:pt x="17648" y="2966"/>
                  <a:pt x="5213" y="146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37B9133D-B64B-4398-A9B0-2051BA0D572A}"/>
              </a:ext>
            </a:extLst>
          </p:cNvPr>
          <p:cNvSpPr/>
          <p:nvPr/>
        </p:nvSpPr>
        <p:spPr>
          <a:xfrm>
            <a:off x="2214563" y="3303588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30AD0FB6-83D8-4B8C-9F15-00D6AF1B70E7}"/>
              </a:ext>
            </a:extLst>
          </p:cNvPr>
          <p:cNvSpPr/>
          <p:nvPr/>
        </p:nvSpPr>
        <p:spPr>
          <a:xfrm>
            <a:off x="1985006" y="3336854"/>
            <a:ext cx="156074" cy="71481"/>
          </a:xfrm>
          <a:custGeom>
            <a:avLst/>
            <a:gdLst>
              <a:gd name="connsiteX0" fmla="*/ 102557 w 156074"/>
              <a:gd name="connsiteY0" fmla="*/ 71 h 71481"/>
              <a:gd name="connsiteX1" fmla="*/ 54932 w 156074"/>
              <a:gd name="connsiteY1" fmla="*/ 44521 h 71481"/>
              <a:gd name="connsiteX2" fmla="*/ 2544 w 156074"/>
              <a:gd name="connsiteY2" fmla="*/ 69921 h 71481"/>
              <a:gd name="connsiteX3" fmla="*/ 13657 w 156074"/>
              <a:gd name="connsiteY3" fmla="*/ 68334 h 71481"/>
              <a:gd name="connsiteX4" fmla="*/ 61282 w 156074"/>
              <a:gd name="connsiteY4" fmla="*/ 65159 h 71481"/>
              <a:gd name="connsiteX5" fmla="*/ 154944 w 156074"/>
              <a:gd name="connsiteY5" fmla="*/ 63571 h 71481"/>
              <a:gd name="connsiteX6" fmla="*/ 112082 w 156074"/>
              <a:gd name="connsiteY6" fmla="*/ 55634 h 71481"/>
              <a:gd name="connsiteX7" fmla="*/ 102557 w 156074"/>
              <a:gd name="connsiteY7" fmla="*/ 71 h 71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074" h="71481">
                <a:moveTo>
                  <a:pt x="102557" y="71"/>
                </a:moveTo>
                <a:cubicBezTo>
                  <a:pt x="93032" y="-1781"/>
                  <a:pt x="71601" y="32879"/>
                  <a:pt x="54932" y="44521"/>
                </a:cubicBezTo>
                <a:cubicBezTo>
                  <a:pt x="38263" y="56163"/>
                  <a:pt x="9423" y="65952"/>
                  <a:pt x="2544" y="69921"/>
                </a:cubicBezTo>
                <a:cubicBezTo>
                  <a:pt x="-4335" y="73890"/>
                  <a:pt x="3867" y="69128"/>
                  <a:pt x="13657" y="68334"/>
                </a:cubicBezTo>
                <a:cubicBezTo>
                  <a:pt x="23447" y="67540"/>
                  <a:pt x="37734" y="65953"/>
                  <a:pt x="61282" y="65159"/>
                </a:cubicBezTo>
                <a:cubicBezTo>
                  <a:pt x="84830" y="64365"/>
                  <a:pt x="146477" y="65158"/>
                  <a:pt x="154944" y="63571"/>
                </a:cubicBezTo>
                <a:cubicBezTo>
                  <a:pt x="163411" y="61984"/>
                  <a:pt x="121871" y="59867"/>
                  <a:pt x="112082" y="55634"/>
                </a:cubicBezTo>
                <a:cubicBezTo>
                  <a:pt x="102293" y="51401"/>
                  <a:pt x="112082" y="1923"/>
                  <a:pt x="102557" y="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29C8A05E-4597-48DD-ACD6-BD3A1D965485}"/>
              </a:ext>
            </a:extLst>
          </p:cNvPr>
          <p:cNvSpPr/>
          <p:nvPr/>
        </p:nvSpPr>
        <p:spPr>
          <a:xfrm>
            <a:off x="2719782" y="3257097"/>
            <a:ext cx="252224" cy="109995"/>
          </a:xfrm>
          <a:custGeom>
            <a:avLst/>
            <a:gdLst>
              <a:gd name="connsiteX0" fmla="*/ 1193 w 252224"/>
              <a:gd name="connsiteY0" fmla="*/ 46491 h 109995"/>
              <a:gd name="connsiteX1" fmla="*/ 44056 w 252224"/>
              <a:gd name="connsiteY1" fmla="*/ 11566 h 109995"/>
              <a:gd name="connsiteX2" fmla="*/ 104381 w 252224"/>
              <a:gd name="connsiteY2" fmla="*/ 453 h 109995"/>
              <a:gd name="connsiteX3" fmla="*/ 196456 w 252224"/>
              <a:gd name="connsiteY3" fmla="*/ 24266 h 109995"/>
              <a:gd name="connsiteX4" fmla="*/ 244081 w 252224"/>
              <a:gd name="connsiteY4" fmla="*/ 44903 h 109995"/>
              <a:gd name="connsiteX5" fmla="*/ 252018 w 252224"/>
              <a:gd name="connsiteY5" fmla="*/ 62366 h 109995"/>
              <a:gd name="connsiteX6" fmla="*/ 248843 w 252224"/>
              <a:gd name="connsiteY6" fmla="*/ 78241 h 109995"/>
              <a:gd name="connsiteX7" fmla="*/ 237731 w 252224"/>
              <a:gd name="connsiteY7" fmla="*/ 90941 h 109995"/>
              <a:gd name="connsiteX8" fmla="*/ 182168 w 252224"/>
              <a:gd name="connsiteY8" fmla="*/ 109991 h 109995"/>
              <a:gd name="connsiteX9" fmla="*/ 225031 w 252224"/>
              <a:gd name="connsiteY9" fmla="*/ 92528 h 109995"/>
              <a:gd name="connsiteX10" fmla="*/ 226618 w 252224"/>
              <a:gd name="connsiteY10" fmla="*/ 75066 h 109995"/>
              <a:gd name="connsiteX11" fmla="*/ 217093 w 252224"/>
              <a:gd name="connsiteY11" fmla="*/ 54428 h 109995"/>
              <a:gd name="connsiteX12" fmla="*/ 171056 w 252224"/>
              <a:gd name="connsiteY12" fmla="*/ 30616 h 109995"/>
              <a:gd name="connsiteX13" fmla="*/ 117081 w 252224"/>
              <a:gd name="connsiteY13" fmla="*/ 25853 h 109995"/>
              <a:gd name="connsiteX14" fmla="*/ 91681 w 252224"/>
              <a:gd name="connsiteY14" fmla="*/ 24266 h 109995"/>
              <a:gd name="connsiteX15" fmla="*/ 1193 w 252224"/>
              <a:gd name="connsiteY15" fmla="*/ 46491 h 109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2224" h="109995">
                <a:moveTo>
                  <a:pt x="1193" y="46491"/>
                </a:moveTo>
                <a:cubicBezTo>
                  <a:pt x="-6744" y="44374"/>
                  <a:pt x="26858" y="19239"/>
                  <a:pt x="44056" y="11566"/>
                </a:cubicBezTo>
                <a:cubicBezTo>
                  <a:pt x="61254" y="3893"/>
                  <a:pt x="78981" y="-1664"/>
                  <a:pt x="104381" y="453"/>
                </a:cubicBezTo>
                <a:cubicBezTo>
                  <a:pt x="129781" y="2570"/>
                  <a:pt x="173173" y="16858"/>
                  <a:pt x="196456" y="24266"/>
                </a:cubicBezTo>
                <a:cubicBezTo>
                  <a:pt x="219739" y="31674"/>
                  <a:pt x="234821" y="38553"/>
                  <a:pt x="244081" y="44903"/>
                </a:cubicBezTo>
                <a:cubicBezTo>
                  <a:pt x="253341" y="51253"/>
                  <a:pt x="251224" y="56810"/>
                  <a:pt x="252018" y="62366"/>
                </a:cubicBezTo>
                <a:cubicBezTo>
                  <a:pt x="252812" y="67922"/>
                  <a:pt x="251224" y="73479"/>
                  <a:pt x="248843" y="78241"/>
                </a:cubicBezTo>
                <a:cubicBezTo>
                  <a:pt x="246462" y="83003"/>
                  <a:pt x="248844" y="85649"/>
                  <a:pt x="237731" y="90941"/>
                </a:cubicBezTo>
                <a:cubicBezTo>
                  <a:pt x="226619" y="96233"/>
                  <a:pt x="184285" y="109727"/>
                  <a:pt x="182168" y="109991"/>
                </a:cubicBezTo>
                <a:cubicBezTo>
                  <a:pt x="180051" y="110255"/>
                  <a:pt x="217623" y="98349"/>
                  <a:pt x="225031" y="92528"/>
                </a:cubicBezTo>
                <a:cubicBezTo>
                  <a:pt x="232439" y="86707"/>
                  <a:pt x="227941" y="81416"/>
                  <a:pt x="226618" y="75066"/>
                </a:cubicBezTo>
                <a:cubicBezTo>
                  <a:pt x="225295" y="68716"/>
                  <a:pt x="226353" y="61836"/>
                  <a:pt x="217093" y="54428"/>
                </a:cubicBezTo>
                <a:cubicBezTo>
                  <a:pt x="207833" y="47020"/>
                  <a:pt x="187725" y="35378"/>
                  <a:pt x="171056" y="30616"/>
                </a:cubicBezTo>
                <a:cubicBezTo>
                  <a:pt x="154387" y="25853"/>
                  <a:pt x="130310" y="26911"/>
                  <a:pt x="117081" y="25853"/>
                </a:cubicBezTo>
                <a:cubicBezTo>
                  <a:pt x="103852" y="24795"/>
                  <a:pt x="106498" y="21091"/>
                  <a:pt x="91681" y="24266"/>
                </a:cubicBezTo>
                <a:cubicBezTo>
                  <a:pt x="76864" y="27441"/>
                  <a:pt x="9130" y="48608"/>
                  <a:pt x="1193" y="464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FE4A8BF7-F4AF-442D-B3D4-612FA5015713}"/>
              </a:ext>
            </a:extLst>
          </p:cNvPr>
          <p:cNvSpPr/>
          <p:nvPr/>
        </p:nvSpPr>
        <p:spPr>
          <a:xfrm>
            <a:off x="2666998" y="3346443"/>
            <a:ext cx="149245" cy="36702"/>
          </a:xfrm>
          <a:custGeom>
            <a:avLst/>
            <a:gdLst>
              <a:gd name="connsiteX0" fmla="*/ 2 w 149245"/>
              <a:gd name="connsiteY0" fmla="*/ 7 h 36702"/>
              <a:gd name="connsiteX1" fmla="*/ 114302 w 149245"/>
              <a:gd name="connsiteY1" fmla="*/ 31757 h 36702"/>
              <a:gd name="connsiteX2" fmla="*/ 149227 w 149245"/>
              <a:gd name="connsiteY2" fmla="*/ 34932 h 36702"/>
              <a:gd name="connsiteX3" fmla="*/ 117477 w 149245"/>
              <a:gd name="connsiteY3" fmla="*/ 34932 h 36702"/>
              <a:gd name="connsiteX4" fmla="*/ 2 w 149245"/>
              <a:gd name="connsiteY4" fmla="*/ 7 h 36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245" h="36702">
                <a:moveTo>
                  <a:pt x="2" y="7"/>
                </a:moveTo>
                <a:cubicBezTo>
                  <a:pt x="-527" y="-522"/>
                  <a:pt x="89431" y="25936"/>
                  <a:pt x="114302" y="31757"/>
                </a:cubicBezTo>
                <a:cubicBezTo>
                  <a:pt x="139173" y="37578"/>
                  <a:pt x="148698" y="34403"/>
                  <a:pt x="149227" y="34932"/>
                </a:cubicBezTo>
                <a:cubicBezTo>
                  <a:pt x="149756" y="35461"/>
                  <a:pt x="139173" y="38636"/>
                  <a:pt x="117477" y="34932"/>
                </a:cubicBezTo>
                <a:cubicBezTo>
                  <a:pt x="95781" y="31228"/>
                  <a:pt x="531" y="536"/>
                  <a:pt x="2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C5E5BA17-8B55-42DF-9F2B-D220DA70A984}"/>
              </a:ext>
            </a:extLst>
          </p:cNvPr>
          <p:cNvSpPr/>
          <p:nvPr/>
        </p:nvSpPr>
        <p:spPr>
          <a:xfrm>
            <a:off x="2660354" y="3285471"/>
            <a:ext cx="96188" cy="51481"/>
          </a:xfrm>
          <a:custGeom>
            <a:avLst/>
            <a:gdLst>
              <a:gd name="connsiteX0" fmla="*/ 95546 w 96188"/>
              <a:gd name="connsiteY0" fmla="*/ 654 h 51481"/>
              <a:gd name="connsiteX1" fmla="*/ 39984 w 96188"/>
              <a:gd name="connsiteY1" fmla="*/ 24467 h 51481"/>
              <a:gd name="connsiteX2" fmla="*/ 296 w 96188"/>
              <a:gd name="connsiteY2" fmla="*/ 51454 h 51481"/>
              <a:gd name="connsiteX3" fmla="*/ 95546 w 96188"/>
              <a:gd name="connsiteY3" fmla="*/ 654 h 51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188" h="51481">
                <a:moveTo>
                  <a:pt x="95546" y="654"/>
                </a:moveTo>
                <a:cubicBezTo>
                  <a:pt x="102161" y="-3844"/>
                  <a:pt x="55859" y="16000"/>
                  <a:pt x="39984" y="24467"/>
                </a:cubicBezTo>
                <a:cubicBezTo>
                  <a:pt x="24109" y="32934"/>
                  <a:pt x="-3143" y="50131"/>
                  <a:pt x="296" y="51454"/>
                </a:cubicBezTo>
                <a:cubicBezTo>
                  <a:pt x="3735" y="52777"/>
                  <a:pt x="88931" y="5152"/>
                  <a:pt x="95546" y="6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8B2E9F77-0419-4B5F-8443-4422123D5F19}"/>
              </a:ext>
            </a:extLst>
          </p:cNvPr>
          <p:cNvSpPr/>
          <p:nvPr/>
        </p:nvSpPr>
        <p:spPr>
          <a:xfrm>
            <a:off x="2708257" y="3351030"/>
            <a:ext cx="117542" cy="38728"/>
          </a:xfrm>
          <a:custGeom>
            <a:avLst/>
            <a:gdLst>
              <a:gd name="connsiteX0" fmla="*/ 18 w 117542"/>
              <a:gd name="connsiteY0" fmla="*/ 183 h 38728"/>
              <a:gd name="connsiteX1" fmla="*/ 58756 w 117542"/>
              <a:gd name="connsiteY1" fmla="*/ 17645 h 38728"/>
              <a:gd name="connsiteX2" fmla="*/ 87331 w 117542"/>
              <a:gd name="connsiteY2" fmla="*/ 33520 h 38728"/>
              <a:gd name="connsiteX3" fmla="*/ 117493 w 117542"/>
              <a:gd name="connsiteY3" fmla="*/ 38283 h 38728"/>
              <a:gd name="connsiteX4" fmla="*/ 93681 w 117542"/>
              <a:gd name="connsiteY4" fmla="*/ 23995 h 38728"/>
              <a:gd name="connsiteX5" fmla="*/ 65106 w 117542"/>
              <a:gd name="connsiteY5" fmla="*/ 9708 h 38728"/>
              <a:gd name="connsiteX6" fmla="*/ 18 w 117542"/>
              <a:gd name="connsiteY6" fmla="*/ 183 h 38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542" h="38728">
                <a:moveTo>
                  <a:pt x="18" y="183"/>
                </a:moveTo>
                <a:cubicBezTo>
                  <a:pt x="-1040" y="1506"/>
                  <a:pt x="44204" y="12089"/>
                  <a:pt x="58756" y="17645"/>
                </a:cubicBezTo>
                <a:cubicBezTo>
                  <a:pt x="73308" y="23201"/>
                  <a:pt x="77542" y="30080"/>
                  <a:pt x="87331" y="33520"/>
                </a:cubicBezTo>
                <a:cubicBezTo>
                  <a:pt x="97121" y="36960"/>
                  <a:pt x="116435" y="39871"/>
                  <a:pt x="117493" y="38283"/>
                </a:cubicBezTo>
                <a:cubicBezTo>
                  <a:pt x="118551" y="36695"/>
                  <a:pt x="102412" y="28757"/>
                  <a:pt x="93681" y="23995"/>
                </a:cubicBezTo>
                <a:cubicBezTo>
                  <a:pt x="84950" y="19233"/>
                  <a:pt x="73837" y="14470"/>
                  <a:pt x="65106" y="9708"/>
                </a:cubicBezTo>
                <a:cubicBezTo>
                  <a:pt x="56375" y="4946"/>
                  <a:pt x="1076" y="-1140"/>
                  <a:pt x="18" y="1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3C02A103-3913-48AB-AFE3-F9A5BECACD92}"/>
              </a:ext>
            </a:extLst>
          </p:cNvPr>
          <p:cNvSpPr/>
          <p:nvPr/>
        </p:nvSpPr>
        <p:spPr>
          <a:xfrm>
            <a:off x="2805850" y="3284328"/>
            <a:ext cx="164569" cy="97693"/>
          </a:xfrm>
          <a:custGeom>
            <a:avLst/>
            <a:gdLst>
              <a:gd name="connsiteX0" fmla="*/ 850 w 164569"/>
              <a:gd name="connsiteY0" fmla="*/ 97047 h 97693"/>
              <a:gd name="connsiteX1" fmla="*/ 94513 w 164569"/>
              <a:gd name="connsiteY1" fmla="*/ 79585 h 97693"/>
              <a:gd name="connsiteX2" fmla="*/ 131025 w 164569"/>
              <a:gd name="connsiteY2" fmla="*/ 60535 h 97693"/>
              <a:gd name="connsiteX3" fmla="*/ 127850 w 164569"/>
              <a:gd name="connsiteY3" fmla="*/ 36722 h 97693"/>
              <a:gd name="connsiteX4" fmla="*/ 73875 w 164569"/>
              <a:gd name="connsiteY4" fmla="*/ 210 h 97693"/>
              <a:gd name="connsiteX5" fmla="*/ 151663 w 164569"/>
              <a:gd name="connsiteY5" fmla="*/ 22435 h 97693"/>
              <a:gd name="connsiteX6" fmla="*/ 156425 w 164569"/>
              <a:gd name="connsiteY6" fmla="*/ 36722 h 97693"/>
              <a:gd name="connsiteX7" fmla="*/ 154838 w 164569"/>
              <a:gd name="connsiteY7" fmla="*/ 55772 h 97693"/>
              <a:gd name="connsiteX8" fmla="*/ 850 w 164569"/>
              <a:gd name="connsiteY8" fmla="*/ 97047 h 97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4569" h="97693">
                <a:moveTo>
                  <a:pt x="850" y="97047"/>
                </a:moveTo>
                <a:cubicBezTo>
                  <a:pt x="-9204" y="101016"/>
                  <a:pt x="72817" y="85670"/>
                  <a:pt x="94513" y="79585"/>
                </a:cubicBezTo>
                <a:cubicBezTo>
                  <a:pt x="116209" y="73500"/>
                  <a:pt x="125469" y="67679"/>
                  <a:pt x="131025" y="60535"/>
                </a:cubicBezTo>
                <a:cubicBezTo>
                  <a:pt x="136581" y="53391"/>
                  <a:pt x="137375" y="46776"/>
                  <a:pt x="127850" y="36722"/>
                </a:cubicBezTo>
                <a:cubicBezTo>
                  <a:pt x="118325" y="26668"/>
                  <a:pt x="69906" y="2591"/>
                  <a:pt x="73875" y="210"/>
                </a:cubicBezTo>
                <a:cubicBezTo>
                  <a:pt x="77844" y="-2171"/>
                  <a:pt x="137905" y="16350"/>
                  <a:pt x="151663" y="22435"/>
                </a:cubicBezTo>
                <a:cubicBezTo>
                  <a:pt x="165421" y="28520"/>
                  <a:pt x="155896" y="31166"/>
                  <a:pt x="156425" y="36722"/>
                </a:cubicBezTo>
                <a:cubicBezTo>
                  <a:pt x="156954" y="42278"/>
                  <a:pt x="175476" y="45982"/>
                  <a:pt x="154838" y="55772"/>
                </a:cubicBezTo>
                <a:cubicBezTo>
                  <a:pt x="134200" y="65562"/>
                  <a:pt x="10904" y="93078"/>
                  <a:pt x="850" y="970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E242AAE9-13C2-410E-B58C-49A0361172D6}"/>
              </a:ext>
            </a:extLst>
          </p:cNvPr>
          <p:cNvSpPr/>
          <p:nvPr/>
        </p:nvSpPr>
        <p:spPr>
          <a:xfrm>
            <a:off x="2773183" y="3263748"/>
            <a:ext cx="125245" cy="78539"/>
          </a:xfrm>
          <a:custGeom>
            <a:avLst/>
            <a:gdLst>
              <a:gd name="connsiteX0" fmla="*/ 119242 w 125245"/>
              <a:gd name="connsiteY0" fmla="*/ 17615 h 78539"/>
              <a:gd name="connsiteX1" fmla="*/ 111305 w 125245"/>
              <a:gd name="connsiteY1" fmla="*/ 68415 h 78539"/>
              <a:gd name="connsiteX2" fmla="*/ 77967 w 125245"/>
              <a:gd name="connsiteY2" fmla="*/ 74765 h 78539"/>
              <a:gd name="connsiteX3" fmla="*/ 9705 w 125245"/>
              <a:gd name="connsiteY3" fmla="*/ 74765 h 78539"/>
              <a:gd name="connsiteX4" fmla="*/ 12880 w 125245"/>
              <a:gd name="connsiteY4" fmla="*/ 27140 h 78539"/>
              <a:gd name="connsiteX5" fmla="*/ 180 w 125245"/>
              <a:gd name="connsiteY5" fmla="*/ 11265 h 78539"/>
              <a:gd name="connsiteX6" fmla="*/ 23992 w 125245"/>
              <a:gd name="connsiteY6" fmla="*/ 152 h 78539"/>
              <a:gd name="connsiteX7" fmla="*/ 119242 w 125245"/>
              <a:gd name="connsiteY7" fmla="*/ 17615 h 78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245" h="78539">
                <a:moveTo>
                  <a:pt x="119242" y="17615"/>
                </a:moveTo>
                <a:cubicBezTo>
                  <a:pt x="133794" y="28992"/>
                  <a:pt x="118184" y="58890"/>
                  <a:pt x="111305" y="68415"/>
                </a:cubicBezTo>
                <a:cubicBezTo>
                  <a:pt x="104426" y="77940"/>
                  <a:pt x="94900" y="73707"/>
                  <a:pt x="77967" y="74765"/>
                </a:cubicBezTo>
                <a:cubicBezTo>
                  <a:pt x="61034" y="75823"/>
                  <a:pt x="20553" y="82702"/>
                  <a:pt x="9705" y="74765"/>
                </a:cubicBezTo>
                <a:cubicBezTo>
                  <a:pt x="-1143" y="66828"/>
                  <a:pt x="14467" y="37723"/>
                  <a:pt x="12880" y="27140"/>
                </a:cubicBezTo>
                <a:cubicBezTo>
                  <a:pt x="11292" y="16557"/>
                  <a:pt x="-1672" y="15763"/>
                  <a:pt x="180" y="11265"/>
                </a:cubicBezTo>
                <a:cubicBezTo>
                  <a:pt x="2032" y="6767"/>
                  <a:pt x="8382" y="1475"/>
                  <a:pt x="23992" y="152"/>
                </a:cubicBezTo>
                <a:cubicBezTo>
                  <a:pt x="39602" y="-1171"/>
                  <a:pt x="104690" y="6238"/>
                  <a:pt x="119242" y="176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D0B3F09E-5D49-452F-9661-ECEA5092D70D}"/>
              </a:ext>
            </a:extLst>
          </p:cNvPr>
          <p:cNvSpPr/>
          <p:nvPr/>
        </p:nvSpPr>
        <p:spPr>
          <a:xfrm>
            <a:off x="2835276" y="3284538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56FF95AC-5E23-4EB5-B015-0BBEB14D7869}"/>
              </a:ext>
            </a:extLst>
          </p:cNvPr>
          <p:cNvSpPr/>
          <p:nvPr/>
        </p:nvSpPr>
        <p:spPr>
          <a:xfrm>
            <a:off x="2892417" y="3313047"/>
            <a:ext cx="150420" cy="71275"/>
          </a:xfrm>
          <a:custGeom>
            <a:avLst/>
            <a:gdLst>
              <a:gd name="connsiteX0" fmla="*/ 68271 w 150420"/>
              <a:gd name="connsiteY0" fmla="*/ 66 h 71275"/>
              <a:gd name="connsiteX1" fmla="*/ 146058 w 150420"/>
              <a:gd name="connsiteY1" fmla="*/ 44516 h 71275"/>
              <a:gd name="connsiteX2" fmla="*/ 138121 w 150420"/>
              <a:gd name="connsiteY2" fmla="*/ 54041 h 71275"/>
              <a:gd name="connsiteX3" fmla="*/ 117483 w 150420"/>
              <a:gd name="connsiteY3" fmla="*/ 68328 h 71275"/>
              <a:gd name="connsiteX4" fmla="*/ 77796 w 150420"/>
              <a:gd name="connsiteY4" fmla="*/ 69916 h 71275"/>
              <a:gd name="connsiteX5" fmla="*/ 8 w 150420"/>
              <a:gd name="connsiteY5" fmla="*/ 52453 h 71275"/>
              <a:gd name="connsiteX6" fmla="*/ 73033 w 150420"/>
              <a:gd name="connsiteY6" fmla="*/ 58803 h 71275"/>
              <a:gd name="connsiteX7" fmla="*/ 120658 w 150420"/>
              <a:gd name="connsiteY7" fmla="*/ 55628 h 71275"/>
              <a:gd name="connsiteX8" fmla="*/ 68271 w 150420"/>
              <a:gd name="connsiteY8" fmla="*/ 66 h 7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420" h="71275">
                <a:moveTo>
                  <a:pt x="68271" y="66"/>
                </a:moveTo>
                <a:cubicBezTo>
                  <a:pt x="72504" y="-1786"/>
                  <a:pt x="134416" y="35520"/>
                  <a:pt x="146058" y="44516"/>
                </a:cubicBezTo>
                <a:cubicBezTo>
                  <a:pt x="157700" y="53512"/>
                  <a:pt x="142883" y="50072"/>
                  <a:pt x="138121" y="54041"/>
                </a:cubicBezTo>
                <a:cubicBezTo>
                  <a:pt x="133359" y="58010"/>
                  <a:pt x="127537" y="65682"/>
                  <a:pt x="117483" y="68328"/>
                </a:cubicBezTo>
                <a:cubicBezTo>
                  <a:pt x="107429" y="70974"/>
                  <a:pt x="97375" y="72562"/>
                  <a:pt x="77796" y="69916"/>
                </a:cubicBezTo>
                <a:cubicBezTo>
                  <a:pt x="58217" y="67270"/>
                  <a:pt x="802" y="54305"/>
                  <a:pt x="8" y="52453"/>
                </a:cubicBezTo>
                <a:cubicBezTo>
                  <a:pt x="-786" y="50601"/>
                  <a:pt x="52925" y="58274"/>
                  <a:pt x="73033" y="58803"/>
                </a:cubicBezTo>
                <a:cubicBezTo>
                  <a:pt x="93141" y="59332"/>
                  <a:pt x="119071" y="61978"/>
                  <a:pt x="120658" y="55628"/>
                </a:cubicBezTo>
                <a:cubicBezTo>
                  <a:pt x="122246" y="49278"/>
                  <a:pt x="64038" y="1918"/>
                  <a:pt x="68271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70F8D113-7A75-4492-8B4C-D5BEC186DF9E}"/>
              </a:ext>
            </a:extLst>
          </p:cNvPr>
          <p:cNvSpPr/>
          <p:nvPr/>
        </p:nvSpPr>
        <p:spPr>
          <a:xfrm>
            <a:off x="2204676" y="3200372"/>
            <a:ext cx="137211" cy="77386"/>
          </a:xfrm>
          <a:custGeom>
            <a:avLst/>
            <a:gdLst>
              <a:gd name="connsiteX0" fmla="*/ 362 w 137211"/>
              <a:gd name="connsiteY0" fmla="*/ 1616 h 77386"/>
              <a:gd name="connsiteX1" fmla="*/ 82912 w 137211"/>
              <a:gd name="connsiteY1" fmla="*/ 19078 h 77386"/>
              <a:gd name="connsiteX2" fmla="*/ 135299 w 137211"/>
              <a:gd name="connsiteY2" fmla="*/ 76228 h 77386"/>
              <a:gd name="connsiteX3" fmla="*/ 117837 w 137211"/>
              <a:gd name="connsiteY3" fmla="*/ 54003 h 77386"/>
              <a:gd name="connsiteX4" fmla="*/ 362 w 137211"/>
              <a:gd name="connsiteY4" fmla="*/ 1616 h 77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211" h="77386">
                <a:moveTo>
                  <a:pt x="362" y="1616"/>
                </a:moveTo>
                <a:cubicBezTo>
                  <a:pt x="-5459" y="-4205"/>
                  <a:pt x="60423" y="6643"/>
                  <a:pt x="82912" y="19078"/>
                </a:cubicBezTo>
                <a:cubicBezTo>
                  <a:pt x="105402" y="31513"/>
                  <a:pt x="129478" y="70407"/>
                  <a:pt x="135299" y="76228"/>
                </a:cubicBezTo>
                <a:cubicBezTo>
                  <a:pt x="141120" y="82049"/>
                  <a:pt x="133183" y="64586"/>
                  <a:pt x="117837" y="54003"/>
                </a:cubicBezTo>
                <a:cubicBezTo>
                  <a:pt x="102491" y="43420"/>
                  <a:pt x="6183" y="7437"/>
                  <a:pt x="362" y="16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3DB790DB-6FB4-403B-B7E9-D64BFED2BC73}"/>
              </a:ext>
            </a:extLst>
          </p:cNvPr>
          <p:cNvSpPr/>
          <p:nvPr/>
        </p:nvSpPr>
        <p:spPr>
          <a:xfrm>
            <a:off x="2665392" y="3171984"/>
            <a:ext cx="191388" cy="133206"/>
          </a:xfrm>
          <a:custGeom>
            <a:avLst/>
            <a:gdLst>
              <a:gd name="connsiteX0" fmla="*/ 21 w 191388"/>
              <a:gd name="connsiteY0" fmla="*/ 133191 h 133206"/>
              <a:gd name="connsiteX1" fmla="*/ 53996 w 191388"/>
              <a:gd name="connsiteY1" fmla="*/ 63341 h 133206"/>
              <a:gd name="connsiteX2" fmla="*/ 107971 w 191388"/>
              <a:gd name="connsiteY2" fmla="*/ 33179 h 133206"/>
              <a:gd name="connsiteX3" fmla="*/ 188933 w 191388"/>
              <a:gd name="connsiteY3" fmla="*/ 1429 h 133206"/>
              <a:gd name="connsiteX4" fmla="*/ 163533 w 191388"/>
              <a:gd name="connsiteY4" fmla="*/ 7779 h 133206"/>
              <a:gd name="connsiteX5" fmla="*/ 93683 w 191388"/>
              <a:gd name="connsiteY5" fmla="*/ 28416 h 133206"/>
              <a:gd name="connsiteX6" fmla="*/ 69871 w 191388"/>
              <a:gd name="connsiteY6" fmla="*/ 34766 h 133206"/>
              <a:gd name="connsiteX7" fmla="*/ 47646 w 191388"/>
              <a:gd name="connsiteY7" fmla="*/ 56991 h 133206"/>
              <a:gd name="connsiteX8" fmla="*/ 21 w 191388"/>
              <a:gd name="connsiteY8" fmla="*/ 133191 h 133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388" h="133206">
                <a:moveTo>
                  <a:pt x="21" y="133191"/>
                </a:moveTo>
                <a:cubicBezTo>
                  <a:pt x="1079" y="134249"/>
                  <a:pt x="36004" y="80010"/>
                  <a:pt x="53996" y="63341"/>
                </a:cubicBezTo>
                <a:cubicBezTo>
                  <a:pt x="71988" y="46672"/>
                  <a:pt x="85482" y="43498"/>
                  <a:pt x="107971" y="33179"/>
                </a:cubicBezTo>
                <a:cubicBezTo>
                  <a:pt x="130460" y="22860"/>
                  <a:pt x="179673" y="5662"/>
                  <a:pt x="188933" y="1429"/>
                </a:cubicBezTo>
                <a:cubicBezTo>
                  <a:pt x="198193" y="-2804"/>
                  <a:pt x="179408" y="3281"/>
                  <a:pt x="163533" y="7779"/>
                </a:cubicBezTo>
                <a:cubicBezTo>
                  <a:pt x="147658" y="12277"/>
                  <a:pt x="93683" y="28416"/>
                  <a:pt x="93683" y="28416"/>
                </a:cubicBezTo>
                <a:cubicBezTo>
                  <a:pt x="78073" y="32914"/>
                  <a:pt x="77544" y="30003"/>
                  <a:pt x="69871" y="34766"/>
                </a:cubicBezTo>
                <a:cubicBezTo>
                  <a:pt x="62198" y="39529"/>
                  <a:pt x="57436" y="41380"/>
                  <a:pt x="47646" y="56991"/>
                </a:cubicBezTo>
                <a:cubicBezTo>
                  <a:pt x="37856" y="72601"/>
                  <a:pt x="-1037" y="132133"/>
                  <a:pt x="21" y="133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1A3F63BA-63FD-4B27-A71D-38153DDDB0E3}"/>
              </a:ext>
            </a:extLst>
          </p:cNvPr>
          <p:cNvSpPr/>
          <p:nvPr/>
        </p:nvSpPr>
        <p:spPr>
          <a:xfrm>
            <a:off x="2870200" y="3185999"/>
            <a:ext cx="108135" cy="116273"/>
          </a:xfrm>
          <a:custGeom>
            <a:avLst/>
            <a:gdLst>
              <a:gd name="connsiteX0" fmla="*/ 0 w 108135"/>
              <a:gd name="connsiteY0" fmla="*/ 114 h 116273"/>
              <a:gd name="connsiteX1" fmla="*/ 55563 w 108135"/>
              <a:gd name="connsiteY1" fmla="*/ 39801 h 116273"/>
              <a:gd name="connsiteX2" fmla="*/ 90488 w 108135"/>
              <a:gd name="connsiteY2" fmla="*/ 84251 h 116273"/>
              <a:gd name="connsiteX3" fmla="*/ 107950 w 108135"/>
              <a:gd name="connsiteY3" fmla="*/ 116001 h 116273"/>
              <a:gd name="connsiteX4" fmla="*/ 96838 w 108135"/>
              <a:gd name="connsiteY4" fmla="*/ 96951 h 116273"/>
              <a:gd name="connsiteX5" fmla="*/ 55563 w 108135"/>
              <a:gd name="connsiteY5" fmla="*/ 52501 h 116273"/>
              <a:gd name="connsiteX6" fmla="*/ 0 w 108135"/>
              <a:gd name="connsiteY6" fmla="*/ 114 h 116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135" h="116273">
                <a:moveTo>
                  <a:pt x="0" y="114"/>
                </a:moveTo>
                <a:cubicBezTo>
                  <a:pt x="0" y="-2003"/>
                  <a:pt x="40482" y="25778"/>
                  <a:pt x="55563" y="39801"/>
                </a:cubicBezTo>
                <a:cubicBezTo>
                  <a:pt x="70644" y="53824"/>
                  <a:pt x="81757" y="71551"/>
                  <a:pt x="90488" y="84251"/>
                </a:cubicBezTo>
                <a:cubicBezTo>
                  <a:pt x="99219" y="96951"/>
                  <a:pt x="106892" y="113884"/>
                  <a:pt x="107950" y="116001"/>
                </a:cubicBezTo>
                <a:cubicBezTo>
                  <a:pt x="109008" y="118118"/>
                  <a:pt x="105569" y="107534"/>
                  <a:pt x="96838" y="96951"/>
                </a:cubicBezTo>
                <a:cubicBezTo>
                  <a:pt x="88107" y="86368"/>
                  <a:pt x="72761" y="68111"/>
                  <a:pt x="55563" y="52501"/>
                </a:cubicBezTo>
                <a:cubicBezTo>
                  <a:pt x="38365" y="36891"/>
                  <a:pt x="0" y="2231"/>
                  <a:pt x="0" y="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3BBAF604-63F6-4D7A-A768-CEAFD942CA37}"/>
              </a:ext>
            </a:extLst>
          </p:cNvPr>
          <p:cNvSpPr/>
          <p:nvPr/>
        </p:nvSpPr>
        <p:spPr>
          <a:xfrm>
            <a:off x="2161170" y="3235292"/>
            <a:ext cx="163130" cy="42211"/>
          </a:xfrm>
          <a:custGeom>
            <a:avLst/>
            <a:gdLst>
              <a:gd name="connsiteX0" fmla="*/ 1005 w 163130"/>
              <a:gd name="connsiteY0" fmla="*/ 9558 h 42211"/>
              <a:gd name="connsiteX1" fmla="*/ 69268 w 163130"/>
              <a:gd name="connsiteY1" fmla="*/ 1621 h 42211"/>
              <a:gd name="connsiteX2" fmla="*/ 161343 w 163130"/>
              <a:gd name="connsiteY2" fmla="*/ 41308 h 42211"/>
              <a:gd name="connsiteX3" fmla="*/ 121655 w 163130"/>
              <a:gd name="connsiteY3" fmla="*/ 27021 h 42211"/>
              <a:gd name="connsiteX4" fmla="*/ 1005 w 163130"/>
              <a:gd name="connsiteY4" fmla="*/ 9558 h 42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130" h="42211">
                <a:moveTo>
                  <a:pt x="1005" y="9558"/>
                </a:moveTo>
                <a:cubicBezTo>
                  <a:pt x="-7726" y="5325"/>
                  <a:pt x="42545" y="-3671"/>
                  <a:pt x="69268" y="1621"/>
                </a:cubicBezTo>
                <a:cubicBezTo>
                  <a:pt x="95991" y="6913"/>
                  <a:pt x="152612" y="37075"/>
                  <a:pt x="161343" y="41308"/>
                </a:cubicBezTo>
                <a:cubicBezTo>
                  <a:pt x="170074" y="45541"/>
                  <a:pt x="145203" y="33900"/>
                  <a:pt x="121655" y="27021"/>
                </a:cubicBezTo>
                <a:cubicBezTo>
                  <a:pt x="98107" y="20142"/>
                  <a:pt x="9736" y="13791"/>
                  <a:pt x="1005" y="95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91A1F031-789F-4478-804C-7DF63808D28E}"/>
              </a:ext>
            </a:extLst>
          </p:cNvPr>
          <p:cNvSpPr/>
          <p:nvPr/>
        </p:nvSpPr>
        <p:spPr>
          <a:xfrm>
            <a:off x="2714625" y="3249056"/>
            <a:ext cx="261873" cy="49549"/>
          </a:xfrm>
          <a:custGeom>
            <a:avLst/>
            <a:gdLst>
              <a:gd name="connsiteX0" fmla="*/ 0 w 261873"/>
              <a:gd name="connsiteY0" fmla="*/ 46594 h 49549"/>
              <a:gd name="connsiteX1" fmla="*/ 82550 w 261873"/>
              <a:gd name="connsiteY1" fmla="*/ 557 h 49549"/>
              <a:gd name="connsiteX2" fmla="*/ 179388 w 261873"/>
              <a:gd name="connsiteY2" fmla="*/ 22782 h 49549"/>
              <a:gd name="connsiteX3" fmla="*/ 260350 w 261873"/>
              <a:gd name="connsiteY3" fmla="*/ 48182 h 49549"/>
              <a:gd name="connsiteX4" fmla="*/ 227013 w 261873"/>
              <a:gd name="connsiteY4" fmla="*/ 45007 h 49549"/>
              <a:gd name="connsiteX5" fmla="*/ 161925 w 261873"/>
              <a:gd name="connsiteY5" fmla="*/ 35482 h 49549"/>
              <a:gd name="connsiteX6" fmla="*/ 82550 w 261873"/>
              <a:gd name="connsiteY6" fmla="*/ 22782 h 49549"/>
              <a:gd name="connsiteX7" fmla="*/ 0 w 261873"/>
              <a:gd name="connsiteY7" fmla="*/ 46594 h 4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1873" h="49549">
                <a:moveTo>
                  <a:pt x="0" y="46594"/>
                </a:moveTo>
                <a:cubicBezTo>
                  <a:pt x="0" y="42890"/>
                  <a:pt x="52652" y="4526"/>
                  <a:pt x="82550" y="557"/>
                </a:cubicBezTo>
                <a:cubicBezTo>
                  <a:pt x="112448" y="-3412"/>
                  <a:pt x="149755" y="14845"/>
                  <a:pt x="179388" y="22782"/>
                </a:cubicBezTo>
                <a:cubicBezTo>
                  <a:pt x="209021" y="30719"/>
                  <a:pt x="252413" y="44478"/>
                  <a:pt x="260350" y="48182"/>
                </a:cubicBezTo>
                <a:cubicBezTo>
                  <a:pt x="268287" y="51886"/>
                  <a:pt x="243417" y="47124"/>
                  <a:pt x="227013" y="45007"/>
                </a:cubicBezTo>
                <a:cubicBezTo>
                  <a:pt x="210609" y="42890"/>
                  <a:pt x="186002" y="39186"/>
                  <a:pt x="161925" y="35482"/>
                </a:cubicBezTo>
                <a:cubicBezTo>
                  <a:pt x="137848" y="31778"/>
                  <a:pt x="106892" y="22253"/>
                  <a:pt x="82550" y="22782"/>
                </a:cubicBezTo>
                <a:cubicBezTo>
                  <a:pt x="58208" y="23311"/>
                  <a:pt x="0" y="50298"/>
                  <a:pt x="0" y="465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620FCED7-216A-4CCC-93F1-E25425EA00F7}"/>
              </a:ext>
            </a:extLst>
          </p:cNvPr>
          <p:cNvSpPr/>
          <p:nvPr/>
        </p:nvSpPr>
        <p:spPr>
          <a:xfrm>
            <a:off x="2046214" y="3163520"/>
            <a:ext cx="124017" cy="146606"/>
          </a:xfrm>
          <a:custGeom>
            <a:avLst/>
            <a:gdLst>
              <a:gd name="connsiteX0" fmla="*/ 123899 w 124017"/>
              <a:gd name="connsiteY0" fmla="*/ 368 h 146606"/>
              <a:gd name="connsiteX1" fmla="*/ 31824 w 124017"/>
              <a:gd name="connsiteY1" fmla="*/ 57518 h 146606"/>
              <a:gd name="connsiteX2" fmla="*/ 74 w 124017"/>
              <a:gd name="connsiteY2" fmla="*/ 146418 h 146606"/>
              <a:gd name="connsiteX3" fmla="*/ 23886 w 124017"/>
              <a:gd name="connsiteY3" fmla="*/ 79743 h 146606"/>
              <a:gd name="connsiteX4" fmla="*/ 50874 w 124017"/>
              <a:gd name="connsiteY4" fmla="*/ 35293 h 146606"/>
              <a:gd name="connsiteX5" fmla="*/ 123899 w 124017"/>
              <a:gd name="connsiteY5" fmla="*/ 368 h 146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017" h="146606">
                <a:moveTo>
                  <a:pt x="123899" y="368"/>
                </a:moveTo>
                <a:cubicBezTo>
                  <a:pt x="120724" y="4072"/>
                  <a:pt x="52461" y="33176"/>
                  <a:pt x="31824" y="57518"/>
                </a:cubicBezTo>
                <a:cubicBezTo>
                  <a:pt x="11187" y="81860"/>
                  <a:pt x="74" y="146418"/>
                  <a:pt x="74" y="146418"/>
                </a:cubicBezTo>
                <a:cubicBezTo>
                  <a:pt x="-1249" y="150122"/>
                  <a:pt x="15419" y="98264"/>
                  <a:pt x="23886" y="79743"/>
                </a:cubicBezTo>
                <a:cubicBezTo>
                  <a:pt x="32353" y="61222"/>
                  <a:pt x="36322" y="48787"/>
                  <a:pt x="50874" y="35293"/>
                </a:cubicBezTo>
                <a:cubicBezTo>
                  <a:pt x="65426" y="21799"/>
                  <a:pt x="127074" y="-3336"/>
                  <a:pt x="123899" y="3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47B726E1-232A-46FC-9A1D-B6721EDC454F}"/>
              </a:ext>
            </a:extLst>
          </p:cNvPr>
          <p:cNvSpPr/>
          <p:nvPr/>
        </p:nvSpPr>
        <p:spPr>
          <a:xfrm>
            <a:off x="2417759" y="3167008"/>
            <a:ext cx="59329" cy="101688"/>
          </a:xfrm>
          <a:custGeom>
            <a:avLst/>
            <a:gdLst>
              <a:gd name="connsiteX0" fmla="*/ 4 w 59329"/>
              <a:gd name="connsiteY0" fmla="*/ 55 h 101688"/>
              <a:gd name="connsiteX1" fmla="*/ 49216 w 59329"/>
              <a:gd name="connsiteY1" fmla="*/ 63555 h 101688"/>
              <a:gd name="connsiteX2" fmla="*/ 47629 w 59329"/>
              <a:gd name="connsiteY2" fmla="*/ 101655 h 101688"/>
              <a:gd name="connsiteX3" fmla="*/ 58741 w 59329"/>
              <a:gd name="connsiteY3" fmla="*/ 69905 h 101688"/>
              <a:gd name="connsiteX4" fmla="*/ 52391 w 59329"/>
              <a:gd name="connsiteY4" fmla="*/ 52442 h 101688"/>
              <a:gd name="connsiteX5" fmla="*/ 4 w 59329"/>
              <a:gd name="connsiteY5" fmla="*/ 55 h 10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329" h="101688">
                <a:moveTo>
                  <a:pt x="4" y="55"/>
                </a:moveTo>
                <a:cubicBezTo>
                  <a:pt x="-525" y="1907"/>
                  <a:pt x="41279" y="46622"/>
                  <a:pt x="49216" y="63555"/>
                </a:cubicBezTo>
                <a:cubicBezTo>
                  <a:pt x="57153" y="80488"/>
                  <a:pt x="46041" y="100597"/>
                  <a:pt x="47629" y="101655"/>
                </a:cubicBezTo>
                <a:cubicBezTo>
                  <a:pt x="49217" y="102713"/>
                  <a:pt x="57947" y="78107"/>
                  <a:pt x="58741" y="69905"/>
                </a:cubicBezTo>
                <a:cubicBezTo>
                  <a:pt x="59535" y="61703"/>
                  <a:pt x="60858" y="61967"/>
                  <a:pt x="52391" y="52442"/>
                </a:cubicBezTo>
                <a:cubicBezTo>
                  <a:pt x="43924" y="42917"/>
                  <a:pt x="533" y="-1797"/>
                  <a:pt x="4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25649C1D-BFC6-4C74-984C-275BF9C9250A}"/>
              </a:ext>
            </a:extLst>
          </p:cNvPr>
          <p:cNvSpPr/>
          <p:nvPr/>
        </p:nvSpPr>
        <p:spPr>
          <a:xfrm>
            <a:off x="2535517" y="3135304"/>
            <a:ext cx="90363" cy="136026"/>
          </a:xfrm>
          <a:custGeom>
            <a:avLst/>
            <a:gdLst>
              <a:gd name="connsiteX0" fmla="*/ 90208 w 90363"/>
              <a:gd name="connsiteY0" fmla="*/ 9 h 136026"/>
              <a:gd name="connsiteX1" fmla="*/ 25121 w 90363"/>
              <a:gd name="connsiteY1" fmla="*/ 69859 h 136026"/>
              <a:gd name="connsiteX2" fmla="*/ 7658 w 90363"/>
              <a:gd name="connsiteY2" fmla="*/ 134946 h 136026"/>
              <a:gd name="connsiteX3" fmla="*/ 9246 w 90363"/>
              <a:gd name="connsiteY3" fmla="*/ 107959 h 136026"/>
              <a:gd name="connsiteX4" fmla="*/ 4483 w 90363"/>
              <a:gd name="connsiteY4" fmla="*/ 74621 h 136026"/>
              <a:gd name="connsiteX5" fmla="*/ 90208 w 90363"/>
              <a:gd name="connsiteY5" fmla="*/ 9 h 136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363" h="136026">
                <a:moveTo>
                  <a:pt x="90208" y="9"/>
                </a:moveTo>
                <a:cubicBezTo>
                  <a:pt x="93648" y="-785"/>
                  <a:pt x="38879" y="47370"/>
                  <a:pt x="25121" y="69859"/>
                </a:cubicBezTo>
                <a:cubicBezTo>
                  <a:pt x="11363" y="92348"/>
                  <a:pt x="10304" y="128596"/>
                  <a:pt x="7658" y="134946"/>
                </a:cubicBezTo>
                <a:cubicBezTo>
                  <a:pt x="5012" y="141296"/>
                  <a:pt x="9775" y="118013"/>
                  <a:pt x="9246" y="107959"/>
                </a:cubicBezTo>
                <a:cubicBezTo>
                  <a:pt x="8717" y="97905"/>
                  <a:pt x="-7688" y="90232"/>
                  <a:pt x="4483" y="74621"/>
                </a:cubicBezTo>
                <a:cubicBezTo>
                  <a:pt x="16654" y="59011"/>
                  <a:pt x="86768" y="803"/>
                  <a:pt x="90208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153FF191-72E8-4D94-B675-62158E132AD0}"/>
              </a:ext>
            </a:extLst>
          </p:cNvPr>
          <p:cNvSpPr/>
          <p:nvPr/>
        </p:nvSpPr>
        <p:spPr>
          <a:xfrm>
            <a:off x="2430256" y="3284275"/>
            <a:ext cx="40843" cy="221827"/>
          </a:xfrm>
          <a:custGeom>
            <a:avLst/>
            <a:gdLst>
              <a:gd name="connsiteX0" fmla="*/ 39894 w 40843"/>
              <a:gd name="connsiteY0" fmla="*/ 3438 h 221827"/>
              <a:gd name="connsiteX1" fmla="*/ 27194 w 40843"/>
              <a:gd name="connsiteY1" fmla="*/ 62175 h 221827"/>
              <a:gd name="connsiteX2" fmla="*/ 12907 w 40843"/>
              <a:gd name="connsiteY2" fmla="*/ 128850 h 221827"/>
              <a:gd name="connsiteX3" fmla="*/ 14494 w 40843"/>
              <a:gd name="connsiteY3" fmla="*/ 190763 h 221827"/>
              <a:gd name="connsiteX4" fmla="*/ 25607 w 40843"/>
              <a:gd name="connsiteY4" fmla="*/ 220925 h 221827"/>
              <a:gd name="connsiteX5" fmla="*/ 20844 w 40843"/>
              <a:gd name="connsiteY5" fmla="*/ 209813 h 221827"/>
              <a:gd name="connsiteX6" fmla="*/ 207 w 40843"/>
              <a:gd name="connsiteY6" fmla="*/ 168538 h 221827"/>
              <a:gd name="connsiteX7" fmla="*/ 39894 w 40843"/>
              <a:gd name="connsiteY7" fmla="*/ 3438 h 221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843" h="221827">
                <a:moveTo>
                  <a:pt x="39894" y="3438"/>
                </a:moveTo>
                <a:cubicBezTo>
                  <a:pt x="44392" y="-14289"/>
                  <a:pt x="31692" y="41273"/>
                  <a:pt x="27194" y="62175"/>
                </a:cubicBezTo>
                <a:cubicBezTo>
                  <a:pt x="22696" y="83077"/>
                  <a:pt x="15024" y="107419"/>
                  <a:pt x="12907" y="128850"/>
                </a:cubicBezTo>
                <a:cubicBezTo>
                  <a:pt x="10790" y="150281"/>
                  <a:pt x="12377" y="175417"/>
                  <a:pt x="14494" y="190763"/>
                </a:cubicBezTo>
                <a:cubicBezTo>
                  <a:pt x="16611" y="206109"/>
                  <a:pt x="24549" y="217750"/>
                  <a:pt x="25607" y="220925"/>
                </a:cubicBezTo>
                <a:cubicBezTo>
                  <a:pt x="26665" y="224100"/>
                  <a:pt x="25077" y="218544"/>
                  <a:pt x="20844" y="209813"/>
                </a:cubicBezTo>
                <a:cubicBezTo>
                  <a:pt x="16611" y="201082"/>
                  <a:pt x="-2174" y="201082"/>
                  <a:pt x="207" y="168538"/>
                </a:cubicBezTo>
                <a:cubicBezTo>
                  <a:pt x="2588" y="135994"/>
                  <a:pt x="35396" y="21165"/>
                  <a:pt x="39894" y="34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C6F71F8C-50EE-4AAF-A622-A99E620CD41F}"/>
              </a:ext>
            </a:extLst>
          </p:cNvPr>
          <p:cNvSpPr/>
          <p:nvPr/>
        </p:nvSpPr>
        <p:spPr>
          <a:xfrm>
            <a:off x="2410862" y="3408340"/>
            <a:ext cx="43721" cy="135181"/>
          </a:xfrm>
          <a:custGeom>
            <a:avLst/>
            <a:gdLst>
              <a:gd name="connsiteX0" fmla="*/ 22776 w 43721"/>
              <a:gd name="connsiteY0" fmla="*/ 23 h 135181"/>
              <a:gd name="connsiteX1" fmla="*/ 2138 w 43721"/>
              <a:gd name="connsiteY1" fmla="*/ 69873 h 135181"/>
              <a:gd name="connsiteX2" fmla="*/ 5313 w 43721"/>
              <a:gd name="connsiteY2" fmla="*/ 90510 h 135181"/>
              <a:gd name="connsiteX3" fmla="*/ 43413 w 43721"/>
              <a:gd name="connsiteY3" fmla="*/ 134960 h 135181"/>
              <a:gd name="connsiteX4" fmla="*/ 22776 w 43721"/>
              <a:gd name="connsiteY4" fmla="*/ 106385 h 135181"/>
              <a:gd name="connsiteX5" fmla="*/ 13251 w 43721"/>
              <a:gd name="connsiteY5" fmla="*/ 77810 h 135181"/>
              <a:gd name="connsiteX6" fmla="*/ 22776 w 43721"/>
              <a:gd name="connsiteY6" fmla="*/ 23 h 135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721" h="135181">
                <a:moveTo>
                  <a:pt x="22776" y="23"/>
                </a:moveTo>
                <a:cubicBezTo>
                  <a:pt x="20924" y="-1300"/>
                  <a:pt x="5048" y="54792"/>
                  <a:pt x="2138" y="69873"/>
                </a:cubicBezTo>
                <a:cubicBezTo>
                  <a:pt x="-772" y="84954"/>
                  <a:pt x="-1566" y="79662"/>
                  <a:pt x="5313" y="90510"/>
                </a:cubicBezTo>
                <a:cubicBezTo>
                  <a:pt x="12192" y="101358"/>
                  <a:pt x="40503" y="132314"/>
                  <a:pt x="43413" y="134960"/>
                </a:cubicBezTo>
                <a:cubicBezTo>
                  <a:pt x="46323" y="137606"/>
                  <a:pt x="27803" y="115910"/>
                  <a:pt x="22776" y="106385"/>
                </a:cubicBezTo>
                <a:cubicBezTo>
                  <a:pt x="17749" y="96860"/>
                  <a:pt x="12193" y="92097"/>
                  <a:pt x="13251" y="77810"/>
                </a:cubicBezTo>
                <a:cubicBezTo>
                  <a:pt x="14309" y="63523"/>
                  <a:pt x="24628" y="1346"/>
                  <a:pt x="22776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41D26576-79DE-459C-B500-AB62F042714B}"/>
              </a:ext>
            </a:extLst>
          </p:cNvPr>
          <p:cNvSpPr/>
          <p:nvPr/>
        </p:nvSpPr>
        <p:spPr>
          <a:xfrm>
            <a:off x="2541207" y="3325811"/>
            <a:ext cx="49613" cy="201991"/>
          </a:xfrm>
          <a:custGeom>
            <a:avLst/>
            <a:gdLst>
              <a:gd name="connsiteX0" fmla="*/ 25781 w 49613"/>
              <a:gd name="connsiteY0" fmla="*/ 2 h 201991"/>
              <a:gd name="connsiteX1" fmla="*/ 6731 w 49613"/>
              <a:gd name="connsiteY1" fmla="*/ 93664 h 201991"/>
              <a:gd name="connsiteX2" fmla="*/ 49593 w 49613"/>
              <a:gd name="connsiteY2" fmla="*/ 161927 h 201991"/>
              <a:gd name="connsiteX3" fmla="*/ 381 w 49613"/>
              <a:gd name="connsiteY3" fmla="*/ 201614 h 201991"/>
              <a:gd name="connsiteX4" fmla="*/ 27368 w 49613"/>
              <a:gd name="connsiteY4" fmla="*/ 180977 h 201991"/>
              <a:gd name="connsiteX5" fmla="*/ 38481 w 49613"/>
              <a:gd name="connsiteY5" fmla="*/ 165102 h 201991"/>
              <a:gd name="connsiteX6" fmla="*/ 33718 w 49613"/>
              <a:gd name="connsiteY6" fmla="*/ 147639 h 201991"/>
              <a:gd name="connsiteX7" fmla="*/ 8318 w 49613"/>
              <a:gd name="connsiteY7" fmla="*/ 119064 h 201991"/>
              <a:gd name="connsiteX8" fmla="*/ 3556 w 49613"/>
              <a:gd name="connsiteY8" fmla="*/ 90489 h 201991"/>
              <a:gd name="connsiteX9" fmla="*/ 25781 w 49613"/>
              <a:gd name="connsiteY9" fmla="*/ 2 h 20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613" h="201991">
                <a:moveTo>
                  <a:pt x="25781" y="2"/>
                </a:moveTo>
                <a:cubicBezTo>
                  <a:pt x="26310" y="531"/>
                  <a:pt x="2762" y="66677"/>
                  <a:pt x="6731" y="93664"/>
                </a:cubicBezTo>
                <a:cubicBezTo>
                  <a:pt x="10700" y="120652"/>
                  <a:pt x="50651" y="143936"/>
                  <a:pt x="49593" y="161927"/>
                </a:cubicBezTo>
                <a:cubicBezTo>
                  <a:pt x="48535" y="179918"/>
                  <a:pt x="4085" y="198439"/>
                  <a:pt x="381" y="201614"/>
                </a:cubicBezTo>
                <a:cubicBezTo>
                  <a:pt x="-3323" y="204789"/>
                  <a:pt x="21018" y="187062"/>
                  <a:pt x="27368" y="180977"/>
                </a:cubicBezTo>
                <a:cubicBezTo>
                  <a:pt x="33718" y="174892"/>
                  <a:pt x="37423" y="170658"/>
                  <a:pt x="38481" y="165102"/>
                </a:cubicBezTo>
                <a:cubicBezTo>
                  <a:pt x="39539" y="159546"/>
                  <a:pt x="38745" y="155312"/>
                  <a:pt x="33718" y="147639"/>
                </a:cubicBezTo>
                <a:cubicBezTo>
                  <a:pt x="28691" y="139966"/>
                  <a:pt x="13345" y="128589"/>
                  <a:pt x="8318" y="119064"/>
                </a:cubicBezTo>
                <a:cubicBezTo>
                  <a:pt x="3291" y="109539"/>
                  <a:pt x="1175" y="105306"/>
                  <a:pt x="3556" y="90489"/>
                </a:cubicBezTo>
                <a:cubicBezTo>
                  <a:pt x="5937" y="75672"/>
                  <a:pt x="25252" y="-527"/>
                  <a:pt x="25781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A11DE498-8B62-4E07-99CA-363FE3019661}"/>
              </a:ext>
            </a:extLst>
          </p:cNvPr>
          <p:cNvSpPr/>
          <p:nvPr/>
        </p:nvSpPr>
        <p:spPr>
          <a:xfrm>
            <a:off x="2504988" y="3470274"/>
            <a:ext cx="33693" cy="74634"/>
          </a:xfrm>
          <a:custGeom>
            <a:avLst/>
            <a:gdLst>
              <a:gd name="connsiteX0" fmla="*/ 33425 w 33693"/>
              <a:gd name="connsiteY0" fmla="*/ 1 h 74634"/>
              <a:gd name="connsiteX1" fmla="*/ 25487 w 33693"/>
              <a:gd name="connsiteY1" fmla="*/ 60326 h 74634"/>
              <a:gd name="connsiteX2" fmla="*/ 87 w 33693"/>
              <a:gd name="connsiteY2" fmla="*/ 74614 h 74634"/>
              <a:gd name="connsiteX3" fmla="*/ 17550 w 33693"/>
              <a:gd name="connsiteY3" fmla="*/ 58739 h 74634"/>
              <a:gd name="connsiteX4" fmla="*/ 33425 w 33693"/>
              <a:gd name="connsiteY4" fmla="*/ 1 h 7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93" h="74634">
                <a:moveTo>
                  <a:pt x="33425" y="1"/>
                </a:moveTo>
                <a:cubicBezTo>
                  <a:pt x="34748" y="265"/>
                  <a:pt x="31043" y="47891"/>
                  <a:pt x="25487" y="60326"/>
                </a:cubicBezTo>
                <a:cubicBezTo>
                  <a:pt x="19931" y="72762"/>
                  <a:pt x="1410" y="74878"/>
                  <a:pt x="87" y="74614"/>
                </a:cubicBezTo>
                <a:cubicBezTo>
                  <a:pt x="-1236" y="74350"/>
                  <a:pt x="12787" y="66677"/>
                  <a:pt x="17550" y="58739"/>
                </a:cubicBezTo>
                <a:cubicBezTo>
                  <a:pt x="22312" y="50802"/>
                  <a:pt x="32102" y="-263"/>
                  <a:pt x="33425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5DC19AD9-2767-4AAD-9389-F51725D4F0B5}"/>
              </a:ext>
            </a:extLst>
          </p:cNvPr>
          <p:cNvSpPr/>
          <p:nvPr/>
        </p:nvSpPr>
        <p:spPr>
          <a:xfrm>
            <a:off x="2364485" y="3547997"/>
            <a:ext cx="48543" cy="106452"/>
          </a:xfrm>
          <a:custGeom>
            <a:avLst/>
            <a:gdLst>
              <a:gd name="connsiteX0" fmla="*/ 27878 w 48543"/>
              <a:gd name="connsiteY0" fmla="*/ 66 h 106452"/>
              <a:gd name="connsiteX1" fmla="*/ 890 w 48543"/>
              <a:gd name="connsiteY1" fmla="*/ 46103 h 106452"/>
              <a:gd name="connsiteX2" fmla="*/ 10415 w 48543"/>
              <a:gd name="connsiteY2" fmla="*/ 63566 h 106452"/>
              <a:gd name="connsiteX3" fmla="*/ 48515 w 48543"/>
              <a:gd name="connsiteY3" fmla="*/ 106428 h 106452"/>
              <a:gd name="connsiteX4" fmla="*/ 16765 w 48543"/>
              <a:gd name="connsiteY4" fmla="*/ 57216 h 106452"/>
              <a:gd name="connsiteX5" fmla="*/ 27878 w 48543"/>
              <a:gd name="connsiteY5" fmla="*/ 66 h 10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543" h="106452">
                <a:moveTo>
                  <a:pt x="27878" y="66"/>
                </a:moveTo>
                <a:cubicBezTo>
                  <a:pt x="25232" y="-1786"/>
                  <a:pt x="3800" y="35520"/>
                  <a:pt x="890" y="46103"/>
                </a:cubicBezTo>
                <a:cubicBezTo>
                  <a:pt x="-2020" y="56686"/>
                  <a:pt x="2478" y="53512"/>
                  <a:pt x="10415" y="63566"/>
                </a:cubicBezTo>
                <a:cubicBezTo>
                  <a:pt x="18352" y="73620"/>
                  <a:pt x="47457" y="107486"/>
                  <a:pt x="48515" y="106428"/>
                </a:cubicBezTo>
                <a:cubicBezTo>
                  <a:pt x="49573" y="105370"/>
                  <a:pt x="21263" y="71768"/>
                  <a:pt x="16765" y="57216"/>
                </a:cubicBezTo>
                <a:cubicBezTo>
                  <a:pt x="12267" y="42664"/>
                  <a:pt x="30524" y="1918"/>
                  <a:pt x="27878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373DDE18-52C6-4377-93E2-B08C7E41CDD9}"/>
              </a:ext>
            </a:extLst>
          </p:cNvPr>
          <p:cNvSpPr/>
          <p:nvPr/>
        </p:nvSpPr>
        <p:spPr>
          <a:xfrm>
            <a:off x="2611437" y="3538408"/>
            <a:ext cx="27437" cy="81498"/>
          </a:xfrm>
          <a:custGeom>
            <a:avLst/>
            <a:gdLst>
              <a:gd name="connsiteX0" fmla="*/ 1 w 27437"/>
              <a:gd name="connsiteY0" fmla="*/ 130 h 81498"/>
              <a:gd name="connsiteX1" fmla="*/ 26988 w 27437"/>
              <a:gd name="connsiteY1" fmla="*/ 49342 h 81498"/>
              <a:gd name="connsiteX2" fmla="*/ 17463 w 27437"/>
              <a:gd name="connsiteY2" fmla="*/ 81092 h 81498"/>
              <a:gd name="connsiteX3" fmla="*/ 25401 w 27437"/>
              <a:gd name="connsiteY3" fmla="*/ 65217 h 81498"/>
              <a:gd name="connsiteX4" fmla="*/ 1 w 27437"/>
              <a:gd name="connsiteY4" fmla="*/ 130 h 81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7" h="81498">
                <a:moveTo>
                  <a:pt x="1" y="130"/>
                </a:moveTo>
                <a:cubicBezTo>
                  <a:pt x="265" y="-2516"/>
                  <a:pt x="24078" y="35848"/>
                  <a:pt x="26988" y="49342"/>
                </a:cubicBezTo>
                <a:cubicBezTo>
                  <a:pt x="29898" y="62836"/>
                  <a:pt x="17727" y="78446"/>
                  <a:pt x="17463" y="81092"/>
                </a:cubicBezTo>
                <a:cubicBezTo>
                  <a:pt x="17199" y="83738"/>
                  <a:pt x="22755" y="72890"/>
                  <a:pt x="25401" y="65217"/>
                </a:cubicBezTo>
                <a:cubicBezTo>
                  <a:pt x="28047" y="57544"/>
                  <a:pt x="-263" y="2776"/>
                  <a:pt x="1" y="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6DE9B124-18E2-4E7E-B7DA-D2091563546B}"/>
              </a:ext>
            </a:extLst>
          </p:cNvPr>
          <p:cNvSpPr/>
          <p:nvPr/>
        </p:nvSpPr>
        <p:spPr>
          <a:xfrm>
            <a:off x="2409799" y="3560950"/>
            <a:ext cx="73056" cy="34927"/>
          </a:xfrm>
          <a:custGeom>
            <a:avLst/>
            <a:gdLst>
              <a:gd name="connsiteX0" fmla="*/ 26 w 73056"/>
              <a:gd name="connsiteY0" fmla="*/ 34738 h 34927"/>
              <a:gd name="connsiteX1" fmla="*/ 47651 w 73056"/>
              <a:gd name="connsiteY1" fmla="*/ 2988 h 34927"/>
              <a:gd name="connsiteX2" fmla="*/ 54001 w 73056"/>
              <a:gd name="connsiteY2" fmla="*/ 4575 h 34927"/>
              <a:gd name="connsiteX3" fmla="*/ 73051 w 73056"/>
              <a:gd name="connsiteY3" fmla="*/ 31563 h 34927"/>
              <a:gd name="connsiteX4" fmla="*/ 55589 w 73056"/>
              <a:gd name="connsiteY4" fmla="*/ 17275 h 34927"/>
              <a:gd name="connsiteX5" fmla="*/ 26 w 73056"/>
              <a:gd name="connsiteY5" fmla="*/ 34738 h 3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056" h="34927">
                <a:moveTo>
                  <a:pt x="26" y="34738"/>
                </a:moveTo>
                <a:cubicBezTo>
                  <a:pt x="-1297" y="32357"/>
                  <a:pt x="47651" y="2988"/>
                  <a:pt x="47651" y="2988"/>
                </a:cubicBezTo>
                <a:cubicBezTo>
                  <a:pt x="56647" y="-2039"/>
                  <a:pt x="49768" y="-187"/>
                  <a:pt x="54001" y="4575"/>
                </a:cubicBezTo>
                <a:cubicBezTo>
                  <a:pt x="58234" y="9337"/>
                  <a:pt x="72786" y="29446"/>
                  <a:pt x="73051" y="31563"/>
                </a:cubicBezTo>
                <a:cubicBezTo>
                  <a:pt x="73316" y="33680"/>
                  <a:pt x="64585" y="18333"/>
                  <a:pt x="55589" y="17275"/>
                </a:cubicBezTo>
                <a:cubicBezTo>
                  <a:pt x="46593" y="16217"/>
                  <a:pt x="1349" y="37119"/>
                  <a:pt x="26" y="347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93B8D7CB-5A17-49D0-B1B4-1435996F0ECA}"/>
              </a:ext>
            </a:extLst>
          </p:cNvPr>
          <p:cNvSpPr/>
          <p:nvPr/>
        </p:nvSpPr>
        <p:spPr>
          <a:xfrm>
            <a:off x="2536687" y="3574654"/>
            <a:ext cx="78799" cy="15306"/>
          </a:xfrm>
          <a:custGeom>
            <a:avLst/>
            <a:gdLst>
              <a:gd name="connsiteX0" fmla="*/ 138 w 78799"/>
              <a:gd name="connsiteY0" fmla="*/ 11509 h 15306"/>
              <a:gd name="connsiteX1" fmla="*/ 76338 w 78799"/>
              <a:gd name="connsiteY1" fmla="*/ 14684 h 15306"/>
              <a:gd name="connsiteX2" fmla="*/ 57288 w 78799"/>
              <a:gd name="connsiteY2" fmla="*/ 396 h 15306"/>
              <a:gd name="connsiteX3" fmla="*/ 138 w 78799"/>
              <a:gd name="connsiteY3" fmla="*/ 11509 h 15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799" h="15306">
                <a:moveTo>
                  <a:pt x="138" y="11509"/>
                </a:moveTo>
                <a:cubicBezTo>
                  <a:pt x="3313" y="13890"/>
                  <a:pt x="66813" y="16536"/>
                  <a:pt x="76338" y="14684"/>
                </a:cubicBezTo>
                <a:cubicBezTo>
                  <a:pt x="85863" y="12832"/>
                  <a:pt x="65225" y="3042"/>
                  <a:pt x="57288" y="396"/>
                </a:cubicBezTo>
                <a:cubicBezTo>
                  <a:pt x="49351" y="-2250"/>
                  <a:pt x="-3037" y="9128"/>
                  <a:pt x="138" y="115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231F1B88-6560-4A99-9DD9-0E86E1144826}"/>
              </a:ext>
            </a:extLst>
          </p:cNvPr>
          <p:cNvSpPr/>
          <p:nvPr/>
        </p:nvSpPr>
        <p:spPr>
          <a:xfrm>
            <a:off x="2290994" y="3794102"/>
            <a:ext cx="44245" cy="112921"/>
          </a:xfrm>
          <a:custGeom>
            <a:avLst/>
            <a:gdLst>
              <a:gd name="connsiteX0" fmla="*/ 44219 w 44245"/>
              <a:gd name="connsiteY0" fmla="*/ 23 h 112921"/>
              <a:gd name="connsiteX1" fmla="*/ 7706 w 44245"/>
              <a:gd name="connsiteY1" fmla="*/ 71461 h 112921"/>
              <a:gd name="connsiteX2" fmla="*/ 2944 w 44245"/>
              <a:gd name="connsiteY2" fmla="*/ 112736 h 112921"/>
              <a:gd name="connsiteX3" fmla="*/ 2944 w 44245"/>
              <a:gd name="connsiteY3" fmla="*/ 85748 h 112921"/>
              <a:gd name="connsiteX4" fmla="*/ 1356 w 44245"/>
              <a:gd name="connsiteY4" fmla="*/ 63523 h 112921"/>
              <a:gd name="connsiteX5" fmla="*/ 44219 w 44245"/>
              <a:gd name="connsiteY5" fmla="*/ 23 h 112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45" h="112921">
                <a:moveTo>
                  <a:pt x="44219" y="23"/>
                </a:moveTo>
                <a:cubicBezTo>
                  <a:pt x="45277" y="1346"/>
                  <a:pt x="14585" y="52676"/>
                  <a:pt x="7706" y="71461"/>
                </a:cubicBezTo>
                <a:cubicBezTo>
                  <a:pt x="827" y="90246"/>
                  <a:pt x="3738" y="110355"/>
                  <a:pt x="2944" y="112736"/>
                </a:cubicBezTo>
                <a:cubicBezTo>
                  <a:pt x="2150" y="115117"/>
                  <a:pt x="3209" y="93950"/>
                  <a:pt x="2944" y="85748"/>
                </a:cubicBezTo>
                <a:cubicBezTo>
                  <a:pt x="2679" y="77546"/>
                  <a:pt x="-2348" y="73313"/>
                  <a:pt x="1356" y="63523"/>
                </a:cubicBezTo>
                <a:cubicBezTo>
                  <a:pt x="5060" y="53734"/>
                  <a:pt x="43161" y="-1300"/>
                  <a:pt x="44219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0D3F5128-4009-49BE-AAE5-5C1F19B22E74}"/>
              </a:ext>
            </a:extLst>
          </p:cNvPr>
          <p:cNvSpPr/>
          <p:nvPr/>
        </p:nvSpPr>
        <p:spPr>
          <a:xfrm>
            <a:off x="2382506" y="3742538"/>
            <a:ext cx="156462" cy="57948"/>
          </a:xfrm>
          <a:custGeom>
            <a:avLst/>
            <a:gdLst>
              <a:gd name="connsiteX0" fmla="*/ 332 w 156462"/>
              <a:gd name="connsiteY0" fmla="*/ 57937 h 57948"/>
              <a:gd name="connsiteX1" fmla="*/ 52719 w 156462"/>
              <a:gd name="connsiteY1" fmla="*/ 8725 h 57948"/>
              <a:gd name="connsiteX2" fmla="*/ 87644 w 156462"/>
              <a:gd name="connsiteY2" fmla="*/ 787 h 57948"/>
              <a:gd name="connsiteX3" fmla="*/ 155907 w 156462"/>
              <a:gd name="connsiteY3" fmla="*/ 18250 h 57948"/>
              <a:gd name="connsiteX4" fmla="*/ 117807 w 156462"/>
              <a:gd name="connsiteY4" fmla="*/ 8725 h 57948"/>
              <a:gd name="connsiteX5" fmla="*/ 79707 w 156462"/>
              <a:gd name="connsiteY5" fmla="*/ 13487 h 57948"/>
              <a:gd name="connsiteX6" fmla="*/ 332 w 156462"/>
              <a:gd name="connsiteY6" fmla="*/ 57937 h 5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462" h="57948">
                <a:moveTo>
                  <a:pt x="332" y="57937"/>
                </a:moveTo>
                <a:cubicBezTo>
                  <a:pt x="-4166" y="57143"/>
                  <a:pt x="38167" y="18250"/>
                  <a:pt x="52719" y="8725"/>
                </a:cubicBezTo>
                <a:cubicBezTo>
                  <a:pt x="67271" y="-800"/>
                  <a:pt x="70446" y="-801"/>
                  <a:pt x="87644" y="787"/>
                </a:cubicBezTo>
                <a:cubicBezTo>
                  <a:pt x="104842" y="2374"/>
                  <a:pt x="150880" y="16927"/>
                  <a:pt x="155907" y="18250"/>
                </a:cubicBezTo>
                <a:cubicBezTo>
                  <a:pt x="160934" y="19573"/>
                  <a:pt x="130507" y="9519"/>
                  <a:pt x="117807" y="8725"/>
                </a:cubicBezTo>
                <a:cubicBezTo>
                  <a:pt x="105107" y="7931"/>
                  <a:pt x="95318" y="7402"/>
                  <a:pt x="79707" y="13487"/>
                </a:cubicBezTo>
                <a:cubicBezTo>
                  <a:pt x="64097" y="19572"/>
                  <a:pt x="4830" y="58731"/>
                  <a:pt x="332" y="579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4B1C3E64-5F55-4A2B-8357-C3EB5DAC5746}"/>
              </a:ext>
            </a:extLst>
          </p:cNvPr>
          <p:cNvSpPr/>
          <p:nvPr/>
        </p:nvSpPr>
        <p:spPr>
          <a:xfrm>
            <a:off x="2547938" y="3741647"/>
            <a:ext cx="138112" cy="41423"/>
          </a:xfrm>
          <a:custGeom>
            <a:avLst/>
            <a:gdLst>
              <a:gd name="connsiteX0" fmla="*/ 0 w 138112"/>
              <a:gd name="connsiteY0" fmla="*/ 12791 h 41423"/>
              <a:gd name="connsiteX1" fmla="*/ 69850 w 138112"/>
              <a:gd name="connsiteY1" fmla="*/ 91 h 41423"/>
              <a:gd name="connsiteX2" fmla="*/ 98425 w 138112"/>
              <a:gd name="connsiteY2" fmla="*/ 8028 h 41423"/>
              <a:gd name="connsiteX3" fmla="*/ 122237 w 138112"/>
              <a:gd name="connsiteY3" fmla="*/ 25491 h 41423"/>
              <a:gd name="connsiteX4" fmla="*/ 138112 w 138112"/>
              <a:gd name="connsiteY4" fmla="*/ 41366 h 41423"/>
              <a:gd name="connsiteX5" fmla="*/ 122237 w 138112"/>
              <a:gd name="connsiteY5" fmla="*/ 30253 h 41423"/>
              <a:gd name="connsiteX6" fmla="*/ 103187 w 138112"/>
              <a:gd name="connsiteY6" fmla="*/ 15966 h 41423"/>
              <a:gd name="connsiteX7" fmla="*/ 71437 w 138112"/>
              <a:gd name="connsiteY7" fmla="*/ 9616 h 41423"/>
              <a:gd name="connsiteX8" fmla="*/ 0 w 138112"/>
              <a:gd name="connsiteY8" fmla="*/ 12791 h 4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8112" h="41423">
                <a:moveTo>
                  <a:pt x="0" y="12791"/>
                </a:moveTo>
                <a:cubicBezTo>
                  <a:pt x="-264" y="11204"/>
                  <a:pt x="53446" y="885"/>
                  <a:pt x="69850" y="91"/>
                </a:cubicBezTo>
                <a:cubicBezTo>
                  <a:pt x="86254" y="-703"/>
                  <a:pt x="89694" y="3795"/>
                  <a:pt x="98425" y="8028"/>
                </a:cubicBezTo>
                <a:cubicBezTo>
                  <a:pt x="107156" y="12261"/>
                  <a:pt x="115623" y="19935"/>
                  <a:pt x="122237" y="25491"/>
                </a:cubicBezTo>
                <a:cubicBezTo>
                  <a:pt x="128852" y="31047"/>
                  <a:pt x="138112" y="40572"/>
                  <a:pt x="138112" y="41366"/>
                </a:cubicBezTo>
                <a:cubicBezTo>
                  <a:pt x="138112" y="42160"/>
                  <a:pt x="128058" y="34486"/>
                  <a:pt x="122237" y="30253"/>
                </a:cubicBezTo>
                <a:cubicBezTo>
                  <a:pt x="116416" y="26020"/>
                  <a:pt x="111654" y="19406"/>
                  <a:pt x="103187" y="15966"/>
                </a:cubicBezTo>
                <a:cubicBezTo>
                  <a:pt x="94720" y="12526"/>
                  <a:pt x="85460" y="10674"/>
                  <a:pt x="71437" y="9616"/>
                </a:cubicBezTo>
                <a:cubicBezTo>
                  <a:pt x="57414" y="8558"/>
                  <a:pt x="264" y="14378"/>
                  <a:pt x="0" y="127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9027E6EB-2DFE-49E2-8970-04385175BC19}"/>
              </a:ext>
            </a:extLst>
          </p:cNvPr>
          <p:cNvSpPr/>
          <p:nvPr/>
        </p:nvSpPr>
        <p:spPr>
          <a:xfrm>
            <a:off x="2724105" y="3795712"/>
            <a:ext cx="24024" cy="83364"/>
          </a:xfrm>
          <a:custGeom>
            <a:avLst/>
            <a:gdLst>
              <a:gd name="connsiteX0" fmla="*/ 4808 w 24024"/>
              <a:gd name="connsiteY0" fmla="*/ 1 h 83364"/>
              <a:gd name="connsiteX1" fmla="*/ 6395 w 24024"/>
              <a:gd name="connsiteY1" fmla="*/ 58738 h 83364"/>
              <a:gd name="connsiteX2" fmla="*/ 23858 w 24024"/>
              <a:gd name="connsiteY2" fmla="*/ 82551 h 83364"/>
              <a:gd name="connsiteX3" fmla="*/ 14333 w 24024"/>
              <a:gd name="connsiteY3" fmla="*/ 76201 h 83364"/>
              <a:gd name="connsiteX4" fmla="*/ 45 w 24024"/>
              <a:gd name="connsiteY4" fmla="*/ 60326 h 83364"/>
              <a:gd name="connsiteX5" fmla="*/ 4808 w 24024"/>
              <a:gd name="connsiteY5" fmla="*/ 1 h 8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024" h="83364">
                <a:moveTo>
                  <a:pt x="4808" y="1"/>
                </a:moveTo>
                <a:cubicBezTo>
                  <a:pt x="5866" y="-264"/>
                  <a:pt x="3220" y="44980"/>
                  <a:pt x="6395" y="58738"/>
                </a:cubicBezTo>
                <a:cubicBezTo>
                  <a:pt x="9570" y="72496"/>
                  <a:pt x="22535" y="79641"/>
                  <a:pt x="23858" y="82551"/>
                </a:cubicBezTo>
                <a:cubicBezTo>
                  <a:pt x="25181" y="85461"/>
                  <a:pt x="18302" y="79905"/>
                  <a:pt x="14333" y="76201"/>
                </a:cubicBezTo>
                <a:cubicBezTo>
                  <a:pt x="10364" y="72497"/>
                  <a:pt x="574" y="70380"/>
                  <a:pt x="45" y="60326"/>
                </a:cubicBezTo>
                <a:cubicBezTo>
                  <a:pt x="-484" y="50272"/>
                  <a:pt x="3750" y="266"/>
                  <a:pt x="4808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CD38E006-E08D-42E8-9101-C770C8C42103}"/>
              </a:ext>
            </a:extLst>
          </p:cNvPr>
          <p:cNvSpPr/>
          <p:nvPr/>
        </p:nvSpPr>
        <p:spPr>
          <a:xfrm>
            <a:off x="2354263" y="3778647"/>
            <a:ext cx="170901" cy="61580"/>
          </a:xfrm>
          <a:custGeom>
            <a:avLst/>
            <a:gdLst>
              <a:gd name="connsiteX0" fmla="*/ 0 w 170901"/>
              <a:gd name="connsiteY0" fmla="*/ 61516 h 61580"/>
              <a:gd name="connsiteX1" fmla="*/ 84137 w 170901"/>
              <a:gd name="connsiteY1" fmla="*/ 17066 h 61580"/>
              <a:gd name="connsiteX2" fmla="*/ 169862 w 170901"/>
              <a:gd name="connsiteY2" fmla="*/ 17066 h 61580"/>
              <a:gd name="connsiteX3" fmla="*/ 128587 w 170901"/>
              <a:gd name="connsiteY3" fmla="*/ 1191 h 61580"/>
              <a:gd name="connsiteX4" fmla="*/ 82550 w 170901"/>
              <a:gd name="connsiteY4" fmla="*/ 5953 h 61580"/>
              <a:gd name="connsiteX5" fmla="*/ 0 w 170901"/>
              <a:gd name="connsiteY5" fmla="*/ 61516 h 61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901" h="61580">
                <a:moveTo>
                  <a:pt x="0" y="61516"/>
                </a:moveTo>
                <a:cubicBezTo>
                  <a:pt x="264" y="63368"/>
                  <a:pt x="55827" y="24474"/>
                  <a:pt x="84137" y="17066"/>
                </a:cubicBezTo>
                <a:cubicBezTo>
                  <a:pt x="112447" y="9658"/>
                  <a:pt x="162454" y="19712"/>
                  <a:pt x="169862" y="17066"/>
                </a:cubicBezTo>
                <a:cubicBezTo>
                  <a:pt x="177270" y="14420"/>
                  <a:pt x="143139" y="3043"/>
                  <a:pt x="128587" y="1191"/>
                </a:cubicBezTo>
                <a:cubicBezTo>
                  <a:pt x="114035" y="-661"/>
                  <a:pt x="102129" y="-1191"/>
                  <a:pt x="82550" y="5953"/>
                </a:cubicBezTo>
                <a:cubicBezTo>
                  <a:pt x="62971" y="13097"/>
                  <a:pt x="-264" y="59664"/>
                  <a:pt x="0" y="615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68390606-8306-4300-A831-32795436A660}"/>
              </a:ext>
            </a:extLst>
          </p:cNvPr>
          <p:cNvSpPr/>
          <p:nvPr/>
        </p:nvSpPr>
        <p:spPr>
          <a:xfrm>
            <a:off x="2565261" y="3786131"/>
            <a:ext cx="178404" cy="106466"/>
          </a:xfrm>
          <a:custGeom>
            <a:avLst/>
            <a:gdLst>
              <a:gd name="connsiteX0" fmla="*/ 139 w 178404"/>
              <a:gd name="connsiteY0" fmla="*/ 57 h 106466"/>
              <a:gd name="connsiteX1" fmla="*/ 73164 w 178404"/>
              <a:gd name="connsiteY1" fmla="*/ 11169 h 106466"/>
              <a:gd name="connsiteX2" fmla="*/ 92214 w 178404"/>
              <a:gd name="connsiteY2" fmla="*/ 30219 h 106466"/>
              <a:gd name="connsiteX3" fmla="*/ 119202 w 178404"/>
              <a:gd name="connsiteY3" fmla="*/ 63557 h 106466"/>
              <a:gd name="connsiteX4" fmla="*/ 130314 w 178404"/>
              <a:gd name="connsiteY4" fmla="*/ 95307 h 106466"/>
              <a:gd name="connsiteX5" fmla="*/ 177939 w 178404"/>
              <a:gd name="connsiteY5" fmla="*/ 106419 h 106466"/>
              <a:gd name="connsiteX6" fmla="*/ 152539 w 178404"/>
              <a:gd name="connsiteY6" fmla="*/ 96894 h 106466"/>
              <a:gd name="connsiteX7" fmla="*/ 119202 w 178404"/>
              <a:gd name="connsiteY7" fmla="*/ 50857 h 106466"/>
              <a:gd name="connsiteX8" fmla="*/ 93802 w 178404"/>
              <a:gd name="connsiteY8" fmla="*/ 9582 h 106466"/>
              <a:gd name="connsiteX9" fmla="*/ 139 w 178404"/>
              <a:gd name="connsiteY9" fmla="*/ 57 h 10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404" h="106466">
                <a:moveTo>
                  <a:pt x="139" y="57"/>
                </a:moveTo>
                <a:cubicBezTo>
                  <a:pt x="-3301" y="321"/>
                  <a:pt x="57818" y="6142"/>
                  <a:pt x="73164" y="11169"/>
                </a:cubicBezTo>
                <a:cubicBezTo>
                  <a:pt x="88510" y="16196"/>
                  <a:pt x="84541" y="21488"/>
                  <a:pt x="92214" y="30219"/>
                </a:cubicBezTo>
                <a:cubicBezTo>
                  <a:pt x="99887" y="38950"/>
                  <a:pt x="112852" y="52709"/>
                  <a:pt x="119202" y="63557"/>
                </a:cubicBezTo>
                <a:cubicBezTo>
                  <a:pt x="125552" y="74405"/>
                  <a:pt x="120525" y="88163"/>
                  <a:pt x="130314" y="95307"/>
                </a:cubicBezTo>
                <a:cubicBezTo>
                  <a:pt x="140103" y="102451"/>
                  <a:pt x="174235" y="106155"/>
                  <a:pt x="177939" y="106419"/>
                </a:cubicBezTo>
                <a:cubicBezTo>
                  <a:pt x="181643" y="106683"/>
                  <a:pt x="162328" y="106154"/>
                  <a:pt x="152539" y="96894"/>
                </a:cubicBezTo>
                <a:cubicBezTo>
                  <a:pt x="142750" y="87634"/>
                  <a:pt x="128991" y="65409"/>
                  <a:pt x="119202" y="50857"/>
                </a:cubicBezTo>
                <a:cubicBezTo>
                  <a:pt x="109413" y="36305"/>
                  <a:pt x="108089" y="19107"/>
                  <a:pt x="93802" y="9582"/>
                </a:cubicBezTo>
                <a:cubicBezTo>
                  <a:pt x="79515" y="57"/>
                  <a:pt x="3579" y="-207"/>
                  <a:pt x="139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1EE522D1-14C7-4373-A848-76FF3B926E52}"/>
              </a:ext>
            </a:extLst>
          </p:cNvPr>
          <p:cNvSpPr/>
          <p:nvPr/>
        </p:nvSpPr>
        <p:spPr>
          <a:xfrm>
            <a:off x="2558582" y="3905024"/>
            <a:ext cx="140212" cy="107627"/>
          </a:xfrm>
          <a:custGeom>
            <a:avLst/>
            <a:gdLst>
              <a:gd name="connsiteX0" fmla="*/ 140168 w 140212"/>
              <a:gd name="connsiteY0" fmla="*/ 226 h 107627"/>
              <a:gd name="connsiteX1" fmla="*/ 113181 w 140212"/>
              <a:gd name="connsiteY1" fmla="*/ 52614 h 107627"/>
              <a:gd name="connsiteX2" fmla="*/ 79843 w 140212"/>
              <a:gd name="connsiteY2" fmla="*/ 79601 h 107627"/>
              <a:gd name="connsiteX3" fmla="*/ 2056 w 140212"/>
              <a:gd name="connsiteY3" fmla="*/ 105001 h 107627"/>
              <a:gd name="connsiteX4" fmla="*/ 30631 w 140212"/>
              <a:gd name="connsiteY4" fmla="*/ 103414 h 107627"/>
              <a:gd name="connsiteX5" fmla="*/ 116356 w 140212"/>
              <a:gd name="connsiteY5" fmla="*/ 74839 h 107627"/>
              <a:gd name="connsiteX6" fmla="*/ 140168 w 140212"/>
              <a:gd name="connsiteY6" fmla="*/ 226 h 107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212" h="107627">
                <a:moveTo>
                  <a:pt x="140168" y="226"/>
                </a:moveTo>
                <a:cubicBezTo>
                  <a:pt x="139639" y="-3478"/>
                  <a:pt x="123235" y="39385"/>
                  <a:pt x="113181" y="52614"/>
                </a:cubicBezTo>
                <a:cubicBezTo>
                  <a:pt x="103127" y="65843"/>
                  <a:pt x="98364" y="70870"/>
                  <a:pt x="79843" y="79601"/>
                </a:cubicBezTo>
                <a:cubicBezTo>
                  <a:pt x="61322" y="88332"/>
                  <a:pt x="10258" y="101032"/>
                  <a:pt x="2056" y="105001"/>
                </a:cubicBezTo>
                <a:cubicBezTo>
                  <a:pt x="-6146" y="108970"/>
                  <a:pt x="11581" y="108441"/>
                  <a:pt x="30631" y="103414"/>
                </a:cubicBezTo>
                <a:cubicBezTo>
                  <a:pt x="49681" y="98387"/>
                  <a:pt x="95983" y="89391"/>
                  <a:pt x="116356" y="74839"/>
                </a:cubicBezTo>
                <a:cubicBezTo>
                  <a:pt x="136729" y="60287"/>
                  <a:pt x="140697" y="3930"/>
                  <a:pt x="140168" y="2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F4F83035-9445-430C-A96D-519C7029AA47}"/>
              </a:ext>
            </a:extLst>
          </p:cNvPr>
          <p:cNvSpPr/>
          <p:nvPr/>
        </p:nvSpPr>
        <p:spPr>
          <a:xfrm>
            <a:off x="2328862" y="3968739"/>
            <a:ext cx="92077" cy="68351"/>
          </a:xfrm>
          <a:custGeom>
            <a:avLst/>
            <a:gdLst>
              <a:gd name="connsiteX0" fmla="*/ 1 w 92077"/>
              <a:gd name="connsiteY0" fmla="*/ 11 h 68351"/>
              <a:gd name="connsiteX1" fmla="*/ 44451 w 92077"/>
              <a:gd name="connsiteY1" fmla="*/ 52399 h 68351"/>
              <a:gd name="connsiteX2" fmla="*/ 92076 w 92077"/>
              <a:gd name="connsiteY2" fmla="*/ 68274 h 68351"/>
              <a:gd name="connsiteX3" fmla="*/ 46038 w 92077"/>
              <a:gd name="connsiteY3" fmla="*/ 47636 h 68351"/>
              <a:gd name="connsiteX4" fmla="*/ 1 w 92077"/>
              <a:gd name="connsiteY4" fmla="*/ 11 h 68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77" h="68351">
                <a:moveTo>
                  <a:pt x="1" y="11"/>
                </a:moveTo>
                <a:cubicBezTo>
                  <a:pt x="-264" y="805"/>
                  <a:pt x="29105" y="41022"/>
                  <a:pt x="44451" y="52399"/>
                </a:cubicBezTo>
                <a:cubicBezTo>
                  <a:pt x="59797" y="63776"/>
                  <a:pt x="91812" y="69068"/>
                  <a:pt x="92076" y="68274"/>
                </a:cubicBezTo>
                <a:cubicBezTo>
                  <a:pt x="92341" y="67480"/>
                  <a:pt x="59003" y="56896"/>
                  <a:pt x="46038" y="47636"/>
                </a:cubicBezTo>
                <a:cubicBezTo>
                  <a:pt x="33073" y="38376"/>
                  <a:pt x="266" y="-783"/>
                  <a:pt x="1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F22F9DFF-3FEF-423A-A648-3932F294154C}"/>
              </a:ext>
            </a:extLst>
          </p:cNvPr>
          <p:cNvSpPr/>
          <p:nvPr/>
        </p:nvSpPr>
        <p:spPr>
          <a:xfrm>
            <a:off x="2371725" y="3967155"/>
            <a:ext cx="153046" cy="40700"/>
          </a:xfrm>
          <a:custGeom>
            <a:avLst/>
            <a:gdLst>
              <a:gd name="connsiteX0" fmla="*/ 0 w 153046"/>
              <a:gd name="connsiteY0" fmla="*/ 7945 h 40700"/>
              <a:gd name="connsiteX1" fmla="*/ 50800 w 153046"/>
              <a:gd name="connsiteY1" fmla="*/ 8 h 40700"/>
              <a:gd name="connsiteX2" fmla="*/ 71438 w 153046"/>
              <a:gd name="connsiteY2" fmla="*/ 9533 h 40700"/>
              <a:gd name="connsiteX3" fmla="*/ 152400 w 153046"/>
              <a:gd name="connsiteY3" fmla="*/ 39695 h 40700"/>
              <a:gd name="connsiteX4" fmla="*/ 106363 w 153046"/>
              <a:gd name="connsiteY4" fmla="*/ 31758 h 40700"/>
              <a:gd name="connsiteX5" fmla="*/ 50800 w 153046"/>
              <a:gd name="connsiteY5" fmla="*/ 14295 h 40700"/>
              <a:gd name="connsiteX6" fmla="*/ 0 w 153046"/>
              <a:gd name="connsiteY6" fmla="*/ 7945 h 4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046" h="40700">
                <a:moveTo>
                  <a:pt x="0" y="7945"/>
                </a:moveTo>
                <a:cubicBezTo>
                  <a:pt x="0" y="5564"/>
                  <a:pt x="38894" y="-257"/>
                  <a:pt x="50800" y="8"/>
                </a:cubicBezTo>
                <a:cubicBezTo>
                  <a:pt x="62706" y="273"/>
                  <a:pt x="54505" y="2918"/>
                  <a:pt x="71438" y="9533"/>
                </a:cubicBezTo>
                <a:cubicBezTo>
                  <a:pt x="88371" y="16148"/>
                  <a:pt x="146579" y="35991"/>
                  <a:pt x="152400" y="39695"/>
                </a:cubicBezTo>
                <a:cubicBezTo>
                  <a:pt x="158221" y="43399"/>
                  <a:pt x="123296" y="35991"/>
                  <a:pt x="106363" y="31758"/>
                </a:cubicBezTo>
                <a:cubicBezTo>
                  <a:pt x="89430" y="27525"/>
                  <a:pt x="66940" y="16412"/>
                  <a:pt x="50800" y="14295"/>
                </a:cubicBezTo>
                <a:cubicBezTo>
                  <a:pt x="34660" y="12178"/>
                  <a:pt x="0" y="10326"/>
                  <a:pt x="0" y="79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BDEF3FBB-EDAB-4A78-AD00-014CCDF37D18}"/>
              </a:ext>
            </a:extLst>
          </p:cNvPr>
          <p:cNvSpPr/>
          <p:nvPr/>
        </p:nvSpPr>
        <p:spPr>
          <a:xfrm>
            <a:off x="2457123" y="4028636"/>
            <a:ext cx="180345" cy="21492"/>
          </a:xfrm>
          <a:custGeom>
            <a:avLst/>
            <a:gdLst>
              <a:gd name="connsiteX0" fmla="*/ 327 w 180345"/>
              <a:gd name="connsiteY0" fmla="*/ 19489 h 21492"/>
              <a:gd name="connsiteX1" fmla="*/ 111452 w 180345"/>
              <a:gd name="connsiteY1" fmla="*/ 19489 h 21492"/>
              <a:gd name="connsiteX2" fmla="*/ 178127 w 180345"/>
              <a:gd name="connsiteY2" fmla="*/ 439 h 21492"/>
              <a:gd name="connsiteX3" fmla="*/ 149552 w 180345"/>
              <a:gd name="connsiteY3" fmla="*/ 6789 h 21492"/>
              <a:gd name="connsiteX4" fmla="*/ 327 w 180345"/>
              <a:gd name="connsiteY4" fmla="*/ 19489 h 21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345" h="21492">
                <a:moveTo>
                  <a:pt x="327" y="19489"/>
                </a:moveTo>
                <a:cubicBezTo>
                  <a:pt x="-6023" y="21606"/>
                  <a:pt x="81819" y="22664"/>
                  <a:pt x="111452" y="19489"/>
                </a:cubicBezTo>
                <a:cubicBezTo>
                  <a:pt x="141085" y="16314"/>
                  <a:pt x="171777" y="2556"/>
                  <a:pt x="178127" y="439"/>
                </a:cubicBezTo>
                <a:cubicBezTo>
                  <a:pt x="184477" y="-1678"/>
                  <a:pt x="177862" y="4408"/>
                  <a:pt x="149552" y="6789"/>
                </a:cubicBezTo>
                <a:cubicBezTo>
                  <a:pt x="121242" y="9170"/>
                  <a:pt x="6677" y="17372"/>
                  <a:pt x="327" y="194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F9E592AE-7C5C-4CE8-BF1E-10842E3D6BDD}"/>
              </a:ext>
            </a:extLst>
          </p:cNvPr>
          <p:cNvSpPr/>
          <p:nvPr/>
        </p:nvSpPr>
        <p:spPr>
          <a:xfrm>
            <a:off x="2647945" y="3903663"/>
            <a:ext cx="90914" cy="122350"/>
          </a:xfrm>
          <a:custGeom>
            <a:avLst/>
            <a:gdLst>
              <a:gd name="connsiteX0" fmla="*/ 90493 w 90914"/>
              <a:gd name="connsiteY0" fmla="*/ 0 h 122350"/>
              <a:gd name="connsiteX1" fmla="*/ 52393 w 90914"/>
              <a:gd name="connsiteY1" fmla="*/ 76200 h 122350"/>
              <a:gd name="connsiteX2" fmla="*/ 5 w 90914"/>
              <a:gd name="connsiteY2" fmla="*/ 122237 h 122350"/>
              <a:gd name="connsiteX3" fmla="*/ 49218 w 90914"/>
              <a:gd name="connsiteY3" fmla="*/ 88900 h 122350"/>
              <a:gd name="connsiteX4" fmla="*/ 71443 w 90914"/>
              <a:gd name="connsiteY4" fmla="*/ 77787 h 122350"/>
              <a:gd name="connsiteX5" fmla="*/ 90493 w 90914"/>
              <a:gd name="connsiteY5" fmla="*/ 0 h 12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914" h="122350">
                <a:moveTo>
                  <a:pt x="90493" y="0"/>
                </a:moveTo>
                <a:cubicBezTo>
                  <a:pt x="87318" y="-265"/>
                  <a:pt x="67474" y="55827"/>
                  <a:pt x="52393" y="76200"/>
                </a:cubicBezTo>
                <a:cubicBezTo>
                  <a:pt x="37312" y="96573"/>
                  <a:pt x="534" y="120120"/>
                  <a:pt x="5" y="122237"/>
                </a:cubicBezTo>
                <a:cubicBezTo>
                  <a:pt x="-524" y="124354"/>
                  <a:pt x="37312" y="96308"/>
                  <a:pt x="49218" y="88900"/>
                </a:cubicBezTo>
                <a:cubicBezTo>
                  <a:pt x="61124" y="81492"/>
                  <a:pt x="64828" y="88106"/>
                  <a:pt x="71443" y="77787"/>
                </a:cubicBezTo>
                <a:cubicBezTo>
                  <a:pt x="78057" y="67468"/>
                  <a:pt x="93668" y="265"/>
                  <a:pt x="9049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: 図形 1024">
            <a:extLst>
              <a:ext uri="{FF2B5EF4-FFF2-40B4-BE49-F238E27FC236}">
                <a16:creationId xmlns:a16="http://schemas.microsoft.com/office/drawing/2014/main" id="{BC564180-C102-476B-B0B3-CA22E3B158E7}"/>
              </a:ext>
            </a:extLst>
          </p:cNvPr>
          <p:cNvSpPr/>
          <p:nvPr/>
        </p:nvSpPr>
        <p:spPr>
          <a:xfrm>
            <a:off x="2322508" y="3830581"/>
            <a:ext cx="30204" cy="86532"/>
          </a:xfrm>
          <a:custGeom>
            <a:avLst/>
            <a:gdLst>
              <a:gd name="connsiteX0" fmla="*/ 30167 w 30204"/>
              <a:gd name="connsiteY0" fmla="*/ 57 h 86532"/>
              <a:gd name="connsiteX1" fmla="*/ 6355 w 30204"/>
              <a:gd name="connsiteY1" fmla="*/ 44507 h 86532"/>
              <a:gd name="connsiteX2" fmla="*/ 11117 w 30204"/>
              <a:gd name="connsiteY2" fmla="*/ 85782 h 86532"/>
              <a:gd name="connsiteX3" fmla="*/ 11117 w 30204"/>
              <a:gd name="connsiteY3" fmla="*/ 69907 h 86532"/>
              <a:gd name="connsiteX4" fmla="*/ 5 w 30204"/>
              <a:gd name="connsiteY4" fmla="*/ 54032 h 86532"/>
              <a:gd name="connsiteX5" fmla="*/ 30167 w 30204"/>
              <a:gd name="connsiteY5" fmla="*/ 57 h 8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04" h="86532">
                <a:moveTo>
                  <a:pt x="30167" y="57"/>
                </a:moveTo>
                <a:cubicBezTo>
                  <a:pt x="31225" y="-1531"/>
                  <a:pt x="9530" y="30220"/>
                  <a:pt x="6355" y="44507"/>
                </a:cubicBezTo>
                <a:cubicBezTo>
                  <a:pt x="3180" y="58794"/>
                  <a:pt x="10323" y="81549"/>
                  <a:pt x="11117" y="85782"/>
                </a:cubicBezTo>
                <a:cubicBezTo>
                  <a:pt x="11911" y="90015"/>
                  <a:pt x="12969" y="75199"/>
                  <a:pt x="11117" y="69907"/>
                </a:cubicBezTo>
                <a:cubicBezTo>
                  <a:pt x="9265" y="64615"/>
                  <a:pt x="-260" y="62763"/>
                  <a:pt x="5" y="54032"/>
                </a:cubicBezTo>
                <a:cubicBezTo>
                  <a:pt x="270" y="45301"/>
                  <a:pt x="29109" y="1645"/>
                  <a:pt x="30167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: 図形 1026">
            <a:extLst>
              <a:ext uri="{FF2B5EF4-FFF2-40B4-BE49-F238E27FC236}">
                <a16:creationId xmlns:a16="http://schemas.microsoft.com/office/drawing/2014/main" id="{69895614-4203-4F08-A868-57A3B1F76C81}"/>
              </a:ext>
            </a:extLst>
          </p:cNvPr>
          <p:cNvSpPr/>
          <p:nvPr/>
        </p:nvSpPr>
        <p:spPr>
          <a:xfrm>
            <a:off x="2347358" y="3858934"/>
            <a:ext cx="316714" cy="52692"/>
          </a:xfrm>
          <a:custGeom>
            <a:avLst/>
            <a:gdLst>
              <a:gd name="connsiteX0" fmla="*/ 555 w 316714"/>
              <a:gd name="connsiteY0" fmla="*/ 52666 h 52692"/>
              <a:gd name="connsiteX1" fmla="*/ 45005 w 316714"/>
              <a:gd name="connsiteY1" fmla="*/ 17741 h 52692"/>
              <a:gd name="connsiteX2" fmla="*/ 95805 w 316714"/>
              <a:gd name="connsiteY2" fmla="*/ 24091 h 52692"/>
              <a:gd name="connsiteX3" fmla="*/ 224392 w 316714"/>
              <a:gd name="connsiteY3" fmla="*/ 22504 h 52692"/>
              <a:gd name="connsiteX4" fmla="*/ 286305 w 316714"/>
              <a:gd name="connsiteY4" fmla="*/ 22504 h 52692"/>
              <a:gd name="connsiteX5" fmla="*/ 310117 w 316714"/>
              <a:gd name="connsiteY5" fmla="*/ 17741 h 52692"/>
              <a:gd name="connsiteX6" fmla="*/ 316467 w 316714"/>
              <a:gd name="connsiteY6" fmla="*/ 279 h 52692"/>
              <a:gd name="connsiteX7" fmla="*/ 303767 w 316714"/>
              <a:gd name="connsiteY7" fmla="*/ 6629 h 52692"/>
              <a:gd name="connsiteX8" fmla="*/ 246617 w 316714"/>
              <a:gd name="connsiteY8" fmla="*/ 1866 h 52692"/>
              <a:gd name="connsiteX9" fmla="*/ 76755 w 316714"/>
              <a:gd name="connsiteY9" fmla="*/ 11391 h 52692"/>
              <a:gd name="connsiteX10" fmla="*/ 555 w 316714"/>
              <a:gd name="connsiteY10" fmla="*/ 52666 h 52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6714" h="52692">
                <a:moveTo>
                  <a:pt x="555" y="52666"/>
                </a:moveTo>
                <a:cubicBezTo>
                  <a:pt x="-4736" y="53724"/>
                  <a:pt x="29130" y="22503"/>
                  <a:pt x="45005" y="17741"/>
                </a:cubicBezTo>
                <a:cubicBezTo>
                  <a:pt x="60880" y="12979"/>
                  <a:pt x="65907" y="23297"/>
                  <a:pt x="95805" y="24091"/>
                </a:cubicBezTo>
                <a:cubicBezTo>
                  <a:pt x="125703" y="24885"/>
                  <a:pt x="224392" y="22504"/>
                  <a:pt x="224392" y="22504"/>
                </a:cubicBezTo>
                <a:cubicBezTo>
                  <a:pt x="256142" y="22239"/>
                  <a:pt x="272018" y="23298"/>
                  <a:pt x="286305" y="22504"/>
                </a:cubicBezTo>
                <a:cubicBezTo>
                  <a:pt x="300592" y="21710"/>
                  <a:pt x="305090" y="21445"/>
                  <a:pt x="310117" y="17741"/>
                </a:cubicBezTo>
                <a:cubicBezTo>
                  <a:pt x="315144" y="14037"/>
                  <a:pt x="317525" y="2131"/>
                  <a:pt x="316467" y="279"/>
                </a:cubicBezTo>
                <a:cubicBezTo>
                  <a:pt x="315409" y="-1573"/>
                  <a:pt x="315409" y="6364"/>
                  <a:pt x="303767" y="6629"/>
                </a:cubicBezTo>
                <a:cubicBezTo>
                  <a:pt x="292125" y="6893"/>
                  <a:pt x="284452" y="1072"/>
                  <a:pt x="246617" y="1866"/>
                </a:cubicBezTo>
                <a:cubicBezTo>
                  <a:pt x="208782" y="2660"/>
                  <a:pt x="113003" y="9010"/>
                  <a:pt x="76755" y="11391"/>
                </a:cubicBezTo>
                <a:cubicBezTo>
                  <a:pt x="40507" y="13772"/>
                  <a:pt x="5846" y="51608"/>
                  <a:pt x="555" y="526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: 図形 1027">
            <a:extLst>
              <a:ext uri="{FF2B5EF4-FFF2-40B4-BE49-F238E27FC236}">
                <a16:creationId xmlns:a16="http://schemas.microsoft.com/office/drawing/2014/main" id="{3DFF615B-E12F-4A6B-9793-33E75557D197}"/>
              </a:ext>
            </a:extLst>
          </p:cNvPr>
          <p:cNvSpPr/>
          <p:nvPr/>
        </p:nvSpPr>
        <p:spPr>
          <a:xfrm>
            <a:off x="2372917" y="3919483"/>
            <a:ext cx="280353" cy="20517"/>
          </a:xfrm>
          <a:custGeom>
            <a:avLst/>
            <a:gdLst>
              <a:gd name="connsiteX0" fmla="*/ 396 w 280353"/>
              <a:gd name="connsiteY0" fmla="*/ 55 h 20517"/>
              <a:gd name="connsiteX1" fmla="*/ 106758 w 280353"/>
              <a:gd name="connsiteY1" fmla="*/ 19105 h 20517"/>
              <a:gd name="connsiteX2" fmla="*/ 211533 w 280353"/>
              <a:gd name="connsiteY2" fmla="*/ 17517 h 20517"/>
              <a:gd name="connsiteX3" fmla="*/ 279796 w 280353"/>
              <a:gd name="connsiteY3" fmla="*/ 4817 h 20517"/>
              <a:gd name="connsiteX4" fmla="*/ 238521 w 280353"/>
              <a:gd name="connsiteY4" fmla="*/ 12755 h 20517"/>
              <a:gd name="connsiteX5" fmla="*/ 146446 w 280353"/>
              <a:gd name="connsiteY5" fmla="*/ 12755 h 20517"/>
              <a:gd name="connsiteX6" fmla="*/ 396 w 280353"/>
              <a:gd name="connsiteY6" fmla="*/ 55 h 20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353" h="20517">
                <a:moveTo>
                  <a:pt x="396" y="55"/>
                </a:moveTo>
                <a:cubicBezTo>
                  <a:pt x="-6219" y="1113"/>
                  <a:pt x="71569" y="16195"/>
                  <a:pt x="106758" y="19105"/>
                </a:cubicBezTo>
                <a:cubicBezTo>
                  <a:pt x="141947" y="22015"/>
                  <a:pt x="182693" y="19898"/>
                  <a:pt x="211533" y="17517"/>
                </a:cubicBezTo>
                <a:cubicBezTo>
                  <a:pt x="240373" y="15136"/>
                  <a:pt x="275298" y="5611"/>
                  <a:pt x="279796" y="4817"/>
                </a:cubicBezTo>
                <a:cubicBezTo>
                  <a:pt x="284294" y="4023"/>
                  <a:pt x="260746" y="11432"/>
                  <a:pt x="238521" y="12755"/>
                </a:cubicBezTo>
                <a:cubicBezTo>
                  <a:pt x="216296" y="14078"/>
                  <a:pt x="185075" y="11961"/>
                  <a:pt x="146446" y="12755"/>
                </a:cubicBezTo>
                <a:cubicBezTo>
                  <a:pt x="107817" y="13549"/>
                  <a:pt x="7011" y="-1003"/>
                  <a:pt x="396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: 図形 1028">
            <a:extLst>
              <a:ext uri="{FF2B5EF4-FFF2-40B4-BE49-F238E27FC236}">
                <a16:creationId xmlns:a16="http://schemas.microsoft.com/office/drawing/2014/main" id="{3ED8EF65-9216-47BB-9F65-BCA75ADD7992}"/>
              </a:ext>
            </a:extLst>
          </p:cNvPr>
          <p:cNvSpPr/>
          <p:nvPr/>
        </p:nvSpPr>
        <p:spPr>
          <a:xfrm>
            <a:off x="2366688" y="3681289"/>
            <a:ext cx="120954" cy="71890"/>
          </a:xfrm>
          <a:custGeom>
            <a:avLst/>
            <a:gdLst>
              <a:gd name="connsiteX0" fmla="*/ 275 w 120954"/>
              <a:gd name="connsiteY0" fmla="*/ 71561 h 71890"/>
              <a:gd name="connsiteX1" fmla="*/ 71712 w 120954"/>
              <a:gd name="connsiteY1" fmla="*/ 47749 h 71890"/>
              <a:gd name="connsiteX2" fmla="*/ 108225 w 120954"/>
              <a:gd name="connsiteY2" fmla="*/ 33461 h 71890"/>
              <a:gd name="connsiteX3" fmla="*/ 120925 w 120954"/>
              <a:gd name="connsiteY3" fmla="*/ 124 h 71890"/>
              <a:gd name="connsiteX4" fmla="*/ 111400 w 120954"/>
              <a:gd name="connsiteY4" fmla="*/ 22349 h 71890"/>
              <a:gd name="connsiteX5" fmla="*/ 100287 w 120954"/>
              <a:gd name="connsiteY5" fmla="*/ 28699 h 71890"/>
              <a:gd name="connsiteX6" fmla="*/ 275 w 120954"/>
              <a:gd name="connsiteY6" fmla="*/ 71561 h 71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954" h="71890">
                <a:moveTo>
                  <a:pt x="275" y="71561"/>
                </a:moveTo>
                <a:cubicBezTo>
                  <a:pt x="-4487" y="74736"/>
                  <a:pt x="53720" y="54099"/>
                  <a:pt x="71712" y="47749"/>
                </a:cubicBezTo>
                <a:cubicBezTo>
                  <a:pt x="89704" y="41399"/>
                  <a:pt x="100023" y="41398"/>
                  <a:pt x="108225" y="33461"/>
                </a:cubicBezTo>
                <a:cubicBezTo>
                  <a:pt x="116427" y="25524"/>
                  <a:pt x="120396" y="1976"/>
                  <a:pt x="120925" y="124"/>
                </a:cubicBezTo>
                <a:cubicBezTo>
                  <a:pt x="121454" y="-1728"/>
                  <a:pt x="114840" y="17587"/>
                  <a:pt x="111400" y="22349"/>
                </a:cubicBezTo>
                <a:cubicBezTo>
                  <a:pt x="107960" y="27111"/>
                  <a:pt x="117485" y="21820"/>
                  <a:pt x="100287" y="28699"/>
                </a:cubicBezTo>
                <a:cubicBezTo>
                  <a:pt x="83089" y="35578"/>
                  <a:pt x="5037" y="68386"/>
                  <a:pt x="275" y="715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: 図形 1029">
            <a:extLst>
              <a:ext uri="{FF2B5EF4-FFF2-40B4-BE49-F238E27FC236}">
                <a16:creationId xmlns:a16="http://schemas.microsoft.com/office/drawing/2014/main" id="{7C53182F-487C-43CE-9BDD-77DED2DD478A}"/>
              </a:ext>
            </a:extLst>
          </p:cNvPr>
          <p:cNvSpPr/>
          <p:nvPr/>
        </p:nvSpPr>
        <p:spPr>
          <a:xfrm>
            <a:off x="2533113" y="3670237"/>
            <a:ext cx="93195" cy="57021"/>
          </a:xfrm>
          <a:custGeom>
            <a:avLst/>
            <a:gdLst>
              <a:gd name="connsiteX0" fmla="*/ 537 w 93195"/>
              <a:gd name="connsiteY0" fmla="*/ 63 h 57021"/>
              <a:gd name="connsiteX1" fmla="*/ 59275 w 93195"/>
              <a:gd name="connsiteY1" fmla="*/ 54038 h 57021"/>
              <a:gd name="connsiteX2" fmla="*/ 92612 w 93195"/>
              <a:gd name="connsiteY2" fmla="*/ 49276 h 57021"/>
              <a:gd name="connsiteX3" fmla="*/ 32287 w 93195"/>
              <a:gd name="connsiteY3" fmla="*/ 42926 h 57021"/>
              <a:gd name="connsiteX4" fmla="*/ 537 w 93195"/>
              <a:gd name="connsiteY4" fmla="*/ 63 h 57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195" h="57021">
                <a:moveTo>
                  <a:pt x="537" y="63"/>
                </a:moveTo>
                <a:cubicBezTo>
                  <a:pt x="5035" y="1915"/>
                  <a:pt x="43929" y="45836"/>
                  <a:pt x="59275" y="54038"/>
                </a:cubicBezTo>
                <a:cubicBezTo>
                  <a:pt x="74621" y="62240"/>
                  <a:pt x="97110" y="51128"/>
                  <a:pt x="92612" y="49276"/>
                </a:cubicBezTo>
                <a:cubicBezTo>
                  <a:pt x="88114" y="47424"/>
                  <a:pt x="43664" y="48482"/>
                  <a:pt x="32287" y="42926"/>
                </a:cubicBezTo>
                <a:cubicBezTo>
                  <a:pt x="20910" y="37370"/>
                  <a:pt x="-3961" y="-1789"/>
                  <a:pt x="537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: 図形 1030">
            <a:extLst>
              <a:ext uri="{FF2B5EF4-FFF2-40B4-BE49-F238E27FC236}">
                <a16:creationId xmlns:a16="http://schemas.microsoft.com/office/drawing/2014/main" id="{302BA2CA-9C71-4807-AB0E-9D09A37DB8C2}"/>
              </a:ext>
            </a:extLst>
          </p:cNvPr>
          <p:cNvSpPr/>
          <p:nvPr/>
        </p:nvSpPr>
        <p:spPr>
          <a:xfrm>
            <a:off x="2182512" y="2658521"/>
            <a:ext cx="510247" cy="110642"/>
          </a:xfrm>
          <a:custGeom>
            <a:avLst/>
            <a:gdLst>
              <a:gd name="connsiteX0" fmla="*/ 509888 w 510247"/>
              <a:gd name="connsiteY0" fmla="*/ 2129 h 110642"/>
              <a:gd name="connsiteX1" fmla="*/ 325738 w 510247"/>
              <a:gd name="connsiteY1" fmla="*/ 6892 h 110642"/>
              <a:gd name="connsiteX2" fmla="*/ 109838 w 510247"/>
              <a:gd name="connsiteY2" fmla="*/ 59279 h 110642"/>
              <a:gd name="connsiteX3" fmla="*/ 301 w 510247"/>
              <a:gd name="connsiteY3" fmla="*/ 110079 h 110642"/>
              <a:gd name="connsiteX4" fmla="*/ 74913 w 510247"/>
              <a:gd name="connsiteY4" fmla="*/ 87854 h 110642"/>
              <a:gd name="connsiteX5" fmla="*/ 278113 w 510247"/>
              <a:gd name="connsiteY5" fmla="*/ 21179 h 110642"/>
              <a:gd name="connsiteX6" fmla="*/ 509888 w 510247"/>
              <a:gd name="connsiteY6" fmla="*/ 2129 h 110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0247" h="110642">
                <a:moveTo>
                  <a:pt x="509888" y="2129"/>
                </a:moveTo>
                <a:cubicBezTo>
                  <a:pt x="517825" y="-252"/>
                  <a:pt x="392413" y="-2633"/>
                  <a:pt x="325738" y="6892"/>
                </a:cubicBezTo>
                <a:cubicBezTo>
                  <a:pt x="259063" y="16417"/>
                  <a:pt x="164077" y="42081"/>
                  <a:pt x="109838" y="59279"/>
                </a:cubicBezTo>
                <a:cubicBezTo>
                  <a:pt x="55598" y="76477"/>
                  <a:pt x="6122" y="105317"/>
                  <a:pt x="301" y="110079"/>
                </a:cubicBezTo>
                <a:cubicBezTo>
                  <a:pt x="-5520" y="114841"/>
                  <a:pt x="74913" y="87854"/>
                  <a:pt x="74913" y="87854"/>
                </a:cubicBezTo>
                <a:cubicBezTo>
                  <a:pt x="121215" y="73037"/>
                  <a:pt x="208263" y="35466"/>
                  <a:pt x="278113" y="21179"/>
                </a:cubicBezTo>
                <a:cubicBezTo>
                  <a:pt x="347963" y="6892"/>
                  <a:pt x="501951" y="4510"/>
                  <a:pt x="509888" y="2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: 図形 1031">
            <a:extLst>
              <a:ext uri="{FF2B5EF4-FFF2-40B4-BE49-F238E27FC236}">
                <a16:creationId xmlns:a16="http://schemas.microsoft.com/office/drawing/2014/main" id="{028753D4-A59B-4F3C-A3BF-9E6A37E39919}"/>
              </a:ext>
            </a:extLst>
          </p:cNvPr>
          <p:cNvSpPr/>
          <p:nvPr/>
        </p:nvSpPr>
        <p:spPr>
          <a:xfrm>
            <a:off x="2031882" y="2780182"/>
            <a:ext cx="151320" cy="335860"/>
          </a:xfrm>
          <a:custGeom>
            <a:avLst/>
            <a:gdLst>
              <a:gd name="connsiteX0" fmla="*/ 150931 w 151320"/>
              <a:gd name="connsiteY0" fmla="*/ 2706 h 335860"/>
              <a:gd name="connsiteX1" fmla="*/ 49331 w 151320"/>
              <a:gd name="connsiteY1" fmla="*/ 101131 h 335860"/>
              <a:gd name="connsiteX2" fmla="*/ 17581 w 151320"/>
              <a:gd name="connsiteY2" fmla="*/ 172568 h 335860"/>
              <a:gd name="connsiteX3" fmla="*/ 15993 w 151320"/>
              <a:gd name="connsiteY3" fmla="*/ 236068 h 335860"/>
              <a:gd name="connsiteX4" fmla="*/ 23931 w 151320"/>
              <a:gd name="connsiteY4" fmla="*/ 334493 h 335860"/>
              <a:gd name="connsiteX5" fmla="*/ 9643 w 151320"/>
              <a:gd name="connsiteY5" fmla="*/ 288456 h 335860"/>
              <a:gd name="connsiteX6" fmla="*/ 8056 w 151320"/>
              <a:gd name="connsiteY6" fmla="*/ 217018 h 335860"/>
              <a:gd name="connsiteX7" fmla="*/ 150931 w 151320"/>
              <a:gd name="connsiteY7" fmla="*/ 2706 h 335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1320" h="335860">
                <a:moveTo>
                  <a:pt x="150931" y="2706"/>
                </a:moveTo>
                <a:cubicBezTo>
                  <a:pt x="157810" y="-16609"/>
                  <a:pt x="71556" y="72821"/>
                  <a:pt x="49331" y="101131"/>
                </a:cubicBezTo>
                <a:cubicBezTo>
                  <a:pt x="27106" y="129441"/>
                  <a:pt x="23137" y="150079"/>
                  <a:pt x="17581" y="172568"/>
                </a:cubicBezTo>
                <a:cubicBezTo>
                  <a:pt x="12025" y="195058"/>
                  <a:pt x="14935" y="209081"/>
                  <a:pt x="15993" y="236068"/>
                </a:cubicBezTo>
                <a:cubicBezTo>
                  <a:pt x="17051" y="263055"/>
                  <a:pt x="24989" y="325762"/>
                  <a:pt x="23931" y="334493"/>
                </a:cubicBezTo>
                <a:cubicBezTo>
                  <a:pt x="22873" y="343224"/>
                  <a:pt x="12289" y="308035"/>
                  <a:pt x="9643" y="288456"/>
                </a:cubicBezTo>
                <a:cubicBezTo>
                  <a:pt x="6997" y="268877"/>
                  <a:pt x="-9671" y="259616"/>
                  <a:pt x="8056" y="217018"/>
                </a:cubicBezTo>
                <a:cubicBezTo>
                  <a:pt x="25783" y="174420"/>
                  <a:pt x="144052" y="22021"/>
                  <a:pt x="150931" y="27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: 図形 1032">
            <a:extLst>
              <a:ext uri="{FF2B5EF4-FFF2-40B4-BE49-F238E27FC236}">
                <a16:creationId xmlns:a16="http://schemas.microsoft.com/office/drawing/2014/main" id="{B9177A79-BDB5-495E-9F6C-D1F8F5F145F0}"/>
              </a:ext>
            </a:extLst>
          </p:cNvPr>
          <p:cNvSpPr/>
          <p:nvPr/>
        </p:nvSpPr>
        <p:spPr>
          <a:xfrm>
            <a:off x="2004830" y="3055701"/>
            <a:ext cx="47931" cy="344725"/>
          </a:xfrm>
          <a:custGeom>
            <a:avLst/>
            <a:gdLst>
              <a:gd name="connsiteX0" fmla="*/ 25583 w 47931"/>
              <a:gd name="connsiteY0" fmla="*/ 237 h 344725"/>
              <a:gd name="connsiteX1" fmla="*/ 20820 w 47931"/>
              <a:gd name="connsiteY1" fmla="*/ 222487 h 344725"/>
              <a:gd name="connsiteX2" fmla="*/ 14470 w 47931"/>
              <a:gd name="connsiteY2" fmla="*/ 274874 h 344725"/>
              <a:gd name="connsiteX3" fmla="*/ 183 w 47931"/>
              <a:gd name="connsiteY3" fmla="*/ 344724 h 344725"/>
              <a:gd name="connsiteX4" fmla="*/ 25583 w 47931"/>
              <a:gd name="connsiteY4" fmla="*/ 276462 h 344725"/>
              <a:gd name="connsiteX5" fmla="*/ 47808 w 47931"/>
              <a:gd name="connsiteY5" fmla="*/ 181212 h 344725"/>
              <a:gd name="connsiteX6" fmla="*/ 25583 w 47931"/>
              <a:gd name="connsiteY6" fmla="*/ 237 h 3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931" h="344725">
                <a:moveTo>
                  <a:pt x="25583" y="237"/>
                </a:moveTo>
                <a:cubicBezTo>
                  <a:pt x="21085" y="7116"/>
                  <a:pt x="22672" y="176714"/>
                  <a:pt x="20820" y="222487"/>
                </a:cubicBezTo>
                <a:cubicBezTo>
                  <a:pt x="18968" y="268260"/>
                  <a:pt x="17909" y="254501"/>
                  <a:pt x="14470" y="274874"/>
                </a:cubicBezTo>
                <a:cubicBezTo>
                  <a:pt x="11031" y="295247"/>
                  <a:pt x="-1669" y="344459"/>
                  <a:pt x="183" y="344724"/>
                </a:cubicBezTo>
                <a:cubicBezTo>
                  <a:pt x="2035" y="344989"/>
                  <a:pt x="17646" y="303714"/>
                  <a:pt x="25583" y="276462"/>
                </a:cubicBezTo>
                <a:cubicBezTo>
                  <a:pt x="33520" y="249210"/>
                  <a:pt x="45956" y="224868"/>
                  <a:pt x="47808" y="181212"/>
                </a:cubicBezTo>
                <a:cubicBezTo>
                  <a:pt x="49660" y="137556"/>
                  <a:pt x="30081" y="-6642"/>
                  <a:pt x="25583" y="2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: 図形 1033">
            <a:extLst>
              <a:ext uri="{FF2B5EF4-FFF2-40B4-BE49-F238E27FC236}">
                <a16:creationId xmlns:a16="http://schemas.microsoft.com/office/drawing/2014/main" id="{7A6B6E10-EA57-4F01-A8A1-C0199EB550AD}"/>
              </a:ext>
            </a:extLst>
          </p:cNvPr>
          <p:cNvSpPr/>
          <p:nvPr/>
        </p:nvSpPr>
        <p:spPr>
          <a:xfrm>
            <a:off x="2002592" y="3478120"/>
            <a:ext cx="88618" cy="243565"/>
          </a:xfrm>
          <a:custGeom>
            <a:avLst/>
            <a:gdLst>
              <a:gd name="connsiteX0" fmla="*/ 4008 w 88618"/>
              <a:gd name="connsiteY0" fmla="*/ 93 h 243565"/>
              <a:gd name="connsiteX1" fmla="*/ 10358 w 88618"/>
              <a:gd name="connsiteY1" fmla="*/ 133443 h 243565"/>
              <a:gd name="connsiteX2" fmla="*/ 32583 w 88618"/>
              <a:gd name="connsiteY2" fmla="*/ 174718 h 243565"/>
              <a:gd name="connsiteX3" fmla="*/ 84971 w 88618"/>
              <a:gd name="connsiteY3" fmla="*/ 241393 h 243565"/>
              <a:gd name="connsiteX4" fmla="*/ 75446 w 88618"/>
              <a:gd name="connsiteY4" fmla="*/ 220755 h 243565"/>
              <a:gd name="connsiteX5" fmla="*/ 5596 w 88618"/>
              <a:gd name="connsiteY5" fmla="*/ 155668 h 243565"/>
              <a:gd name="connsiteX6" fmla="*/ 4008 w 88618"/>
              <a:gd name="connsiteY6" fmla="*/ 93 h 24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618" h="243565">
                <a:moveTo>
                  <a:pt x="4008" y="93"/>
                </a:moveTo>
                <a:cubicBezTo>
                  <a:pt x="4802" y="-3611"/>
                  <a:pt x="5596" y="104339"/>
                  <a:pt x="10358" y="133443"/>
                </a:cubicBezTo>
                <a:cubicBezTo>
                  <a:pt x="15120" y="162547"/>
                  <a:pt x="20148" y="156726"/>
                  <a:pt x="32583" y="174718"/>
                </a:cubicBezTo>
                <a:cubicBezTo>
                  <a:pt x="45019" y="192710"/>
                  <a:pt x="77827" y="233720"/>
                  <a:pt x="84971" y="241393"/>
                </a:cubicBezTo>
                <a:cubicBezTo>
                  <a:pt x="92115" y="249066"/>
                  <a:pt x="88675" y="235043"/>
                  <a:pt x="75446" y="220755"/>
                </a:cubicBezTo>
                <a:cubicBezTo>
                  <a:pt x="62217" y="206468"/>
                  <a:pt x="16709" y="188476"/>
                  <a:pt x="5596" y="155668"/>
                </a:cubicBezTo>
                <a:cubicBezTo>
                  <a:pt x="-5517" y="122860"/>
                  <a:pt x="3214" y="3797"/>
                  <a:pt x="4008" y="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: 図形 1034">
            <a:extLst>
              <a:ext uri="{FF2B5EF4-FFF2-40B4-BE49-F238E27FC236}">
                <a16:creationId xmlns:a16="http://schemas.microsoft.com/office/drawing/2014/main" id="{18E16EC5-FA26-4A3E-AB8B-0520A242509F}"/>
              </a:ext>
            </a:extLst>
          </p:cNvPr>
          <p:cNvSpPr/>
          <p:nvPr/>
        </p:nvSpPr>
        <p:spPr>
          <a:xfrm>
            <a:off x="1996802" y="3795711"/>
            <a:ext cx="65504" cy="263932"/>
          </a:xfrm>
          <a:custGeom>
            <a:avLst/>
            <a:gdLst>
              <a:gd name="connsiteX0" fmla="*/ 273 w 65504"/>
              <a:gd name="connsiteY0" fmla="*/ 2 h 263932"/>
              <a:gd name="connsiteX1" fmla="*/ 30436 w 65504"/>
              <a:gd name="connsiteY1" fmla="*/ 115889 h 263932"/>
              <a:gd name="connsiteX2" fmla="*/ 47898 w 65504"/>
              <a:gd name="connsiteY2" fmla="*/ 171452 h 263932"/>
              <a:gd name="connsiteX3" fmla="*/ 65361 w 65504"/>
              <a:gd name="connsiteY3" fmla="*/ 263527 h 263932"/>
              <a:gd name="connsiteX4" fmla="*/ 55836 w 65504"/>
              <a:gd name="connsiteY4" fmla="*/ 201614 h 263932"/>
              <a:gd name="connsiteX5" fmla="*/ 49486 w 65504"/>
              <a:gd name="connsiteY5" fmla="*/ 119064 h 263932"/>
              <a:gd name="connsiteX6" fmla="*/ 273 w 65504"/>
              <a:gd name="connsiteY6" fmla="*/ 2 h 26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504" h="263932">
                <a:moveTo>
                  <a:pt x="273" y="2"/>
                </a:moveTo>
                <a:cubicBezTo>
                  <a:pt x="-2902" y="-527"/>
                  <a:pt x="22498" y="87314"/>
                  <a:pt x="30436" y="115889"/>
                </a:cubicBezTo>
                <a:cubicBezTo>
                  <a:pt x="38374" y="144464"/>
                  <a:pt x="42077" y="146846"/>
                  <a:pt x="47898" y="171452"/>
                </a:cubicBezTo>
                <a:cubicBezTo>
                  <a:pt x="53719" y="196058"/>
                  <a:pt x="64038" y="258500"/>
                  <a:pt x="65361" y="263527"/>
                </a:cubicBezTo>
                <a:cubicBezTo>
                  <a:pt x="66684" y="268554"/>
                  <a:pt x="58482" y="225691"/>
                  <a:pt x="55836" y="201614"/>
                </a:cubicBezTo>
                <a:cubicBezTo>
                  <a:pt x="53190" y="177537"/>
                  <a:pt x="58217" y="148697"/>
                  <a:pt x="49486" y="119064"/>
                </a:cubicBezTo>
                <a:cubicBezTo>
                  <a:pt x="40755" y="89431"/>
                  <a:pt x="3448" y="531"/>
                  <a:pt x="273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: 図形 1035">
            <a:extLst>
              <a:ext uri="{FF2B5EF4-FFF2-40B4-BE49-F238E27FC236}">
                <a16:creationId xmlns:a16="http://schemas.microsoft.com/office/drawing/2014/main" id="{A5B11485-4117-4ABF-A658-FCDF332B5D63}"/>
              </a:ext>
            </a:extLst>
          </p:cNvPr>
          <p:cNvSpPr/>
          <p:nvPr/>
        </p:nvSpPr>
        <p:spPr>
          <a:xfrm>
            <a:off x="2262492" y="4108608"/>
            <a:ext cx="221093" cy="179523"/>
          </a:xfrm>
          <a:custGeom>
            <a:avLst/>
            <a:gdLst>
              <a:gd name="connsiteX0" fmla="*/ 2871 w 221093"/>
              <a:gd name="connsiteY0" fmla="*/ 1430 h 179523"/>
              <a:gd name="connsiteX1" fmla="*/ 118758 w 221093"/>
              <a:gd name="connsiteY1" fmla="*/ 131605 h 179523"/>
              <a:gd name="connsiteX2" fmla="*/ 220358 w 221093"/>
              <a:gd name="connsiteY2" fmla="*/ 179230 h 179523"/>
              <a:gd name="connsiteX3" fmla="*/ 158446 w 221093"/>
              <a:gd name="connsiteY3" fmla="*/ 147480 h 179523"/>
              <a:gd name="connsiteX4" fmla="*/ 45733 w 221093"/>
              <a:gd name="connsiteY4" fmla="*/ 66517 h 179523"/>
              <a:gd name="connsiteX5" fmla="*/ 2871 w 221093"/>
              <a:gd name="connsiteY5" fmla="*/ 1430 h 179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1093" h="179523">
                <a:moveTo>
                  <a:pt x="2871" y="1430"/>
                </a:moveTo>
                <a:cubicBezTo>
                  <a:pt x="15042" y="12278"/>
                  <a:pt x="82510" y="101972"/>
                  <a:pt x="118758" y="131605"/>
                </a:cubicBezTo>
                <a:cubicBezTo>
                  <a:pt x="155006" y="161238"/>
                  <a:pt x="213743" y="176584"/>
                  <a:pt x="220358" y="179230"/>
                </a:cubicBezTo>
                <a:cubicBezTo>
                  <a:pt x="226973" y="181876"/>
                  <a:pt x="187550" y="166265"/>
                  <a:pt x="158446" y="147480"/>
                </a:cubicBezTo>
                <a:cubicBezTo>
                  <a:pt x="129342" y="128695"/>
                  <a:pt x="71927" y="88742"/>
                  <a:pt x="45733" y="66517"/>
                </a:cubicBezTo>
                <a:cubicBezTo>
                  <a:pt x="19539" y="44292"/>
                  <a:pt x="-9300" y="-9418"/>
                  <a:pt x="2871" y="14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: 図形 1037">
            <a:extLst>
              <a:ext uri="{FF2B5EF4-FFF2-40B4-BE49-F238E27FC236}">
                <a16:creationId xmlns:a16="http://schemas.microsoft.com/office/drawing/2014/main" id="{19CB8BA6-D984-4A1F-BCC1-9AB989276080}"/>
              </a:ext>
            </a:extLst>
          </p:cNvPr>
          <p:cNvSpPr/>
          <p:nvPr/>
        </p:nvSpPr>
        <p:spPr>
          <a:xfrm>
            <a:off x="2930025" y="3941750"/>
            <a:ext cx="134056" cy="214783"/>
          </a:xfrm>
          <a:custGeom>
            <a:avLst/>
            <a:gdLst>
              <a:gd name="connsiteX0" fmla="*/ 133850 w 134056"/>
              <a:gd name="connsiteY0" fmla="*/ 13 h 214783"/>
              <a:gd name="connsiteX1" fmla="*/ 105275 w 134056"/>
              <a:gd name="connsiteY1" fmla="*/ 84150 h 214783"/>
              <a:gd name="connsiteX2" fmla="*/ 60825 w 134056"/>
              <a:gd name="connsiteY2" fmla="*/ 155588 h 214783"/>
              <a:gd name="connsiteX3" fmla="*/ 500 w 134056"/>
              <a:gd name="connsiteY3" fmla="*/ 214325 h 214783"/>
              <a:gd name="connsiteX4" fmla="*/ 33838 w 134056"/>
              <a:gd name="connsiteY4" fmla="*/ 180988 h 214783"/>
              <a:gd name="connsiteX5" fmla="*/ 65588 w 134056"/>
              <a:gd name="connsiteY5" fmla="*/ 146063 h 214783"/>
              <a:gd name="connsiteX6" fmla="*/ 90988 w 134056"/>
              <a:gd name="connsiteY6" fmla="*/ 90500 h 214783"/>
              <a:gd name="connsiteX7" fmla="*/ 133850 w 134056"/>
              <a:gd name="connsiteY7" fmla="*/ 13 h 21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56" h="214783">
                <a:moveTo>
                  <a:pt x="133850" y="13"/>
                </a:moveTo>
                <a:cubicBezTo>
                  <a:pt x="136231" y="-1045"/>
                  <a:pt x="117446" y="58221"/>
                  <a:pt x="105275" y="84150"/>
                </a:cubicBezTo>
                <a:cubicBezTo>
                  <a:pt x="93104" y="110079"/>
                  <a:pt x="78287" y="133892"/>
                  <a:pt x="60825" y="155588"/>
                </a:cubicBezTo>
                <a:cubicBezTo>
                  <a:pt x="43363" y="177284"/>
                  <a:pt x="4998" y="210092"/>
                  <a:pt x="500" y="214325"/>
                </a:cubicBezTo>
                <a:cubicBezTo>
                  <a:pt x="-3998" y="218558"/>
                  <a:pt x="22990" y="192365"/>
                  <a:pt x="33838" y="180988"/>
                </a:cubicBezTo>
                <a:cubicBezTo>
                  <a:pt x="44686" y="169611"/>
                  <a:pt x="56063" y="161144"/>
                  <a:pt x="65588" y="146063"/>
                </a:cubicBezTo>
                <a:cubicBezTo>
                  <a:pt x="75113" y="130982"/>
                  <a:pt x="78817" y="110344"/>
                  <a:pt x="90988" y="90500"/>
                </a:cubicBezTo>
                <a:cubicBezTo>
                  <a:pt x="103159" y="70656"/>
                  <a:pt x="131469" y="1071"/>
                  <a:pt x="133850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: 図形 1038">
            <a:extLst>
              <a:ext uri="{FF2B5EF4-FFF2-40B4-BE49-F238E27FC236}">
                <a16:creationId xmlns:a16="http://schemas.microsoft.com/office/drawing/2014/main" id="{D88CDB0A-AEAA-4B39-888C-8FBA8EC1DFAF}"/>
              </a:ext>
            </a:extLst>
          </p:cNvPr>
          <p:cNvSpPr/>
          <p:nvPr/>
        </p:nvSpPr>
        <p:spPr>
          <a:xfrm>
            <a:off x="3079743" y="3516092"/>
            <a:ext cx="72673" cy="262383"/>
          </a:xfrm>
          <a:custGeom>
            <a:avLst/>
            <a:gdLst>
              <a:gd name="connsiteX0" fmla="*/ 58745 w 72673"/>
              <a:gd name="connsiteY0" fmla="*/ 221 h 262383"/>
              <a:gd name="connsiteX1" fmla="*/ 42870 w 72673"/>
              <a:gd name="connsiteY1" fmla="*/ 181196 h 262383"/>
              <a:gd name="connsiteX2" fmla="*/ 7 w 72673"/>
              <a:gd name="connsiteY2" fmla="*/ 262158 h 262383"/>
              <a:gd name="connsiteX3" fmla="*/ 39695 w 72673"/>
              <a:gd name="connsiteY3" fmla="*/ 203421 h 262383"/>
              <a:gd name="connsiteX4" fmla="*/ 71445 w 72673"/>
              <a:gd name="connsiteY4" fmla="*/ 144683 h 262383"/>
              <a:gd name="connsiteX5" fmla="*/ 58745 w 72673"/>
              <a:gd name="connsiteY5" fmla="*/ 221 h 262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673" h="262383">
                <a:moveTo>
                  <a:pt x="58745" y="221"/>
                </a:moveTo>
                <a:cubicBezTo>
                  <a:pt x="53983" y="6306"/>
                  <a:pt x="52660" y="137540"/>
                  <a:pt x="42870" y="181196"/>
                </a:cubicBezTo>
                <a:cubicBezTo>
                  <a:pt x="33080" y="224852"/>
                  <a:pt x="536" y="258454"/>
                  <a:pt x="7" y="262158"/>
                </a:cubicBezTo>
                <a:cubicBezTo>
                  <a:pt x="-522" y="265862"/>
                  <a:pt x="27789" y="223000"/>
                  <a:pt x="39695" y="203421"/>
                </a:cubicBezTo>
                <a:cubicBezTo>
                  <a:pt x="51601" y="183842"/>
                  <a:pt x="66153" y="174316"/>
                  <a:pt x="71445" y="144683"/>
                </a:cubicBezTo>
                <a:cubicBezTo>
                  <a:pt x="76737" y="115050"/>
                  <a:pt x="63507" y="-5864"/>
                  <a:pt x="58745" y="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: 図形 1039">
            <a:extLst>
              <a:ext uri="{FF2B5EF4-FFF2-40B4-BE49-F238E27FC236}">
                <a16:creationId xmlns:a16="http://schemas.microsoft.com/office/drawing/2014/main" id="{9B924835-CDD7-4F0C-A362-42FDEF45E0AC}"/>
              </a:ext>
            </a:extLst>
          </p:cNvPr>
          <p:cNvSpPr/>
          <p:nvPr/>
        </p:nvSpPr>
        <p:spPr>
          <a:xfrm>
            <a:off x="2694541" y="2658570"/>
            <a:ext cx="371715" cy="288153"/>
          </a:xfrm>
          <a:custGeom>
            <a:avLst/>
            <a:gdLst>
              <a:gd name="connsiteX0" fmla="*/ 1034 w 371715"/>
              <a:gd name="connsiteY0" fmla="*/ 2080 h 288153"/>
              <a:gd name="connsiteX1" fmla="*/ 110572 w 371715"/>
              <a:gd name="connsiteY1" fmla="*/ 51293 h 288153"/>
              <a:gd name="connsiteX2" fmla="*/ 283609 w 371715"/>
              <a:gd name="connsiteY2" fmla="*/ 179880 h 288153"/>
              <a:gd name="connsiteX3" fmla="*/ 367747 w 371715"/>
              <a:gd name="connsiteY3" fmla="*/ 283068 h 288153"/>
              <a:gd name="connsiteX4" fmla="*/ 350284 w 371715"/>
              <a:gd name="connsiteY4" fmla="*/ 265605 h 288153"/>
              <a:gd name="connsiteX5" fmla="*/ 282022 w 371715"/>
              <a:gd name="connsiteY5" fmla="*/ 206868 h 288153"/>
              <a:gd name="connsiteX6" fmla="*/ 174072 w 371715"/>
              <a:gd name="connsiteY6" fmla="*/ 113205 h 288153"/>
              <a:gd name="connsiteX7" fmla="*/ 1034 w 371715"/>
              <a:gd name="connsiteY7" fmla="*/ 2080 h 288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1715" h="288153">
                <a:moveTo>
                  <a:pt x="1034" y="2080"/>
                </a:moveTo>
                <a:cubicBezTo>
                  <a:pt x="-9549" y="-8239"/>
                  <a:pt x="63476" y="21660"/>
                  <a:pt x="110572" y="51293"/>
                </a:cubicBezTo>
                <a:cubicBezTo>
                  <a:pt x="157668" y="80926"/>
                  <a:pt x="240747" y="141251"/>
                  <a:pt x="283609" y="179880"/>
                </a:cubicBezTo>
                <a:cubicBezTo>
                  <a:pt x="326472" y="218509"/>
                  <a:pt x="356635" y="268781"/>
                  <a:pt x="367747" y="283068"/>
                </a:cubicBezTo>
                <a:cubicBezTo>
                  <a:pt x="378860" y="297356"/>
                  <a:pt x="364572" y="278305"/>
                  <a:pt x="350284" y="265605"/>
                </a:cubicBezTo>
                <a:cubicBezTo>
                  <a:pt x="335997" y="252905"/>
                  <a:pt x="282022" y="206868"/>
                  <a:pt x="282022" y="206868"/>
                </a:cubicBezTo>
                <a:cubicBezTo>
                  <a:pt x="252653" y="181468"/>
                  <a:pt x="219580" y="146542"/>
                  <a:pt x="174072" y="113205"/>
                </a:cubicBezTo>
                <a:cubicBezTo>
                  <a:pt x="128564" y="79868"/>
                  <a:pt x="11617" y="12399"/>
                  <a:pt x="1034" y="20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: 図形 1040">
            <a:extLst>
              <a:ext uri="{FF2B5EF4-FFF2-40B4-BE49-F238E27FC236}">
                <a16:creationId xmlns:a16="http://schemas.microsoft.com/office/drawing/2014/main" id="{83A5542E-F582-4777-9ACA-912F75CD3574}"/>
              </a:ext>
            </a:extLst>
          </p:cNvPr>
          <p:cNvSpPr/>
          <p:nvPr/>
        </p:nvSpPr>
        <p:spPr>
          <a:xfrm>
            <a:off x="3071820" y="2973368"/>
            <a:ext cx="84696" cy="337838"/>
          </a:xfrm>
          <a:custGeom>
            <a:avLst/>
            <a:gdLst>
              <a:gd name="connsiteX0" fmla="*/ 1580 w 84696"/>
              <a:gd name="connsiteY0" fmla="*/ 1607 h 337838"/>
              <a:gd name="connsiteX1" fmla="*/ 55555 w 84696"/>
              <a:gd name="connsiteY1" fmla="*/ 147657 h 337838"/>
              <a:gd name="connsiteX2" fmla="*/ 84130 w 84696"/>
              <a:gd name="connsiteY2" fmla="*/ 331807 h 337838"/>
              <a:gd name="connsiteX3" fmla="*/ 73018 w 84696"/>
              <a:gd name="connsiteY3" fmla="*/ 282595 h 337838"/>
              <a:gd name="connsiteX4" fmla="*/ 53968 w 84696"/>
              <a:gd name="connsiteY4" fmla="*/ 176232 h 337838"/>
              <a:gd name="connsiteX5" fmla="*/ 19043 w 84696"/>
              <a:gd name="connsiteY5" fmla="*/ 76220 h 337838"/>
              <a:gd name="connsiteX6" fmla="*/ 1580 w 84696"/>
              <a:gd name="connsiteY6" fmla="*/ 1607 h 337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696" h="337838">
                <a:moveTo>
                  <a:pt x="1580" y="1607"/>
                </a:moveTo>
                <a:cubicBezTo>
                  <a:pt x="7665" y="13513"/>
                  <a:pt x="41797" y="92624"/>
                  <a:pt x="55555" y="147657"/>
                </a:cubicBezTo>
                <a:cubicBezTo>
                  <a:pt x="69313" y="202690"/>
                  <a:pt x="81220" y="309317"/>
                  <a:pt x="84130" y="331807"/>
                </a:cubicBezTo>
                <a:cubicBezTo>
                  <a:pt x="87040" y="354297"/>
                  <a:pt x="78045" y="308524"/>
                  <a:pt x="73018" y="282595"/>
                </a:cubicBezTo>
                <a:cubicBezTo>
                  <a:pt x="67991" y="256666"/>
                  <a:pt x="62964" y="210628"/>
                  <a:pt x="53968" y="176232"/>
                </a:cubicBezTo>
                <a:cubicBezTo>
                  <a:pt x="44972" y="141836"/>
                  <a:pt x="29891" y="105589"/>
                  <a:pt x="19043" y="76220"/>
                </a:cubicBezTo>
                <a:cubicBezTo>
                  <a:pt x="8195" y="46851"/>
                  <a:pt x="-4505" y="-10299"/>
                  <a:pt x="1580" y="16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: 図形 1041">
            <a:extLst>
              <a:ext uri="{FF2B5EF4-FFF2-40B4-BE49-F238E27FC236}">
                <a16:creationId xmlns:a16="http://schemas.microsoft.com/office/drawing/2014/main" id="{7A78CCC5-1E5E-4B94-9807-DE32B9107E4D}"/>
              </a:ext>
            </a:extLst>
          </p:cNvPr>
          <p:cNvSpPr/>
          <p:nvPr/>
        </p:nvSpPr>
        <p:spPr>
          <a:xfrm>
            <a:off x="3169638" y="3379376"/>
            <a:ext cx="22320" cy="272121"/>
          </a:xfrm>
          <a:custGeom>
            <a:avLst/>
            <a:gdLst>
              <a:gd name="connsiteX0" fmla="*/ 2187 w 22320"/>
              <a:gd name="connsiteY0" fmla="*/ 1999 h 272121"/>
              <a:gd name="connsiteX1" fmla="*/ 18062 w 22320"/>
              <a:gd name="connsiteY1" fmla="*/ 260762 h 272121"/>
              <a:gd name="connsiteX2" fmla="*/ 21237 w 22320"/>
              <a:gd name="connsiteY2" fmla="*/ 217899 h 272121"/>
              <a:gd name="connsiteX3" fmla="*/ 2187 w 22320"/>
              <a:gd name="connsiteY3" fmla="*/ 143287 h 272121"/>
              <a:gd name="connsiteX4" fmla="*/ 2187 w 22320"/>
              <a:gd name="connsiteY4" fmla="*/ 1999 h 27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20" h="272121">
                <a:moveTo>
                  <a:pt x="2187" y="1999"/>
                </a:moveTo>
                <a:cubicBezTo>
                  <a:pt x="4833" y="21578"/>
                  <a:pt x="14887" y="224779"/>
                  <a:pt x="18062" y="260762"/>
                </a:cubicBezTo>
                <a:cubicBezTo>
                  <a:pt x="21237" y="296745"/>
                  <a:pt x="23883" y="237478"/>
                  <a:pt x="21237" y="217899"/>
                </a:cubicBezTo>
                <a:cubicBezTo>
                  <a:pt x="18591" y="198320"/>
                  <a:pt x="5362" y="174243"/>
                  <a:pt x="2187" y="143287"/>
                </a:cubicBezTo>
                <a:cubicBezTo>
                  <a:pt x="-988" y="112331"/>
                  <a:pt x="-459" y="-17580"/>
                  <a:pt x="2187" y="19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: 図形 1042">
            <a:extLst>
              <a:ext uri="{FF2B5EF4-FFF2-40B4-BE49-F238E27FC236}">
                <a16:creationId xmlns:a16="http://schemas.microsoft.com/office/drawing/2014/main" id="{A0091942-5FD4-46A9-861D-FF7FA98EF9DA}"/>
              </a:ext>
            </a:extLst>
          </p:cNvPr>
          <p:cNvSpPr/>
          <p:nvPr/>
        </p:nvSpPr>
        <p:spPr>
          <a:xfrm>
            <a:off x="2355708" y="3203573"/>
            <a:ext cx="108094" cy="185891"/>
          </a:xfrm>
          <a:custGeom>
            <a:avLst/>
            <a:gdLst>
              <a:gd name="connsiteX0" fmla="*/ 46180 w 108094"/>
              <a:gd name="connsiteY0" fmla="*/ 41277 h 185891"/>
              <a:gd name="connsiteX1" fmla="*/ 69992 w 108094"/>
              <a:gd name="connsiteY1" fmla="*/ 101602 h 185891"/>
              <a:gd name="connsiteX2" fmla="*/ 31892 w 108094"/>
              <a:gd name="connsiteY2" fmla="*/ 155577 h 185891"/>
              <a:gd name="connsiteX3" fmla="*/ 142 w 108094"/>
              <a:gd name="connsiteY3" fmla="*/ 185740 h 185891"/>
              <a:gd name="connsiteX4" fmla="*/ 22367 w 108094"/>
              <a:gd name="connsiteY4" fmla="*/ 166690 h 185891"/>
              <a:gd name="connsiteX5" fmla="*/ 71580 w 108094"/>
              <a:gd name="connsiteY5" fmla="*/ 153990 h 185891"/>
              <a:gd name="connsiteX6" fmla="*/ 81105 w 108094"/>
              <a:gd name="connsiteY6" fmla="*/ 119065 h 185891"/>
              <a:gd name="connsiteX7" fmla="*/ 108092 w 108094"/>
              <a:gd name="connsiteY7" fmla="*/ 85727 h 185891"/>
              <a:gd name="connsiteX8" fmla="*/ 82692 w 108094"/>
              <a:gd name="connsiteY8" fmla="*/ 2 h 185891"/>
              <a:gd name="connsiteX9" fmla="*/ 81105 w 108094"/>
              <a:gd name="connsiteY9" fmla="*/ 82552 h 185891"/>
              <a:gd name="connsiteX10" fmla="*/ 46180 w 108094"/>
              <a:gd name="connsiteY10" fmla="*/ 41277 h 185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8094" h="185891">
                <a:moveTo>
                  <a:pt x="46180" y="41277"/>
                </a:moveTo>
                <a:cubicBezTo>
                  <a:pt x="44328" y="44452"/>
                  <a:pt x="72373" y="82552"/>
                  <a:pt x="69992" y="101602"/>
                </a:cubicBezTo>
                <a:cubicBezTo>
                  <a:pt x="67611" y="120652"/>
                  <a:pt x="43534" y="141554"/>
                  <a:pt x="31892" y="155577"/>
                </a:cubicBezTo>
                <a:cubicBezTo>
                  <a:pt x="20250" y="169600"/>
                  <a:pt x="1729" y="183888"/>
                  <a:pt x="142" y="185740"/>
                </a:cubicBezTo>
                <a:cubicBezTo>
                  <a:pt x="-1445" y="187592"/>
                  <a:pt x="10461" y="171982"/>
                  <a:pt x="22367" y="166690"/>
                </a:cubicBezTo>
                <a:cubicBezTo>
                  <a:pt x="34273" y="161398"/>
                  <a:pt x="61790" y="161927"/>
                  <a:pt x="71580" y="153990"/>
                </a:cubicBezTo>
                <a:cubicBezTo>
                  <a:pt x="81370" y="146053"/>
                  <a:pt x="75020" y="130442"/>
                  <a:pt x="81105" y="119065"/>
                </a:cubicBezTo>
                <a:cubicBezTo>
                  <a:pt x="87190" y="107688"/>
                  <a:pt x="107828" y="105571"/>
                  <a:pt x="108092" y="85727"/>
                </a:cubicBezTo>
                <a:cubicBezTo>
                  <a:pt x="108356" y="65883"/>
                  <a:pt x="87190" y="531"/>
                  <a:pt x="82692" y="2"/>
                </a:cubicBezTo>
                <a:cubicBezTo>
                  <a:pt x="78194" y="-527"/>
                  <a:pt x="83486" y="74615"/>
                  <a:pt x="81105" y="82552"/>
                </a:cubicBezTo>
                <a:cubicBezTo>
                  <a:pt x="78724" y="90489"/>
                  <a:pt x="48032" y="38102"/>
                  <a:pt x="46180" y="41277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: 図形 1043">
            <a:extLst>
              <a:ext uri="{FF2B5EF4-FFF2-40B4-BE49-F238E27FC236}">
                <a16:creationId xmlns:a16="http://schemas.microsoft.com/office/drawing/2014/main" id="{05ADAF9A-A9E3-4B54-9702-CA31F6483EE9}"/>
              </a:ext>
            </a:extLst>
          </p:cNvPr>
          <p:cNvSpPr/>
          <p:nvPr/>
        </p:nvSpPr>
        <p:spPr>
          <a:xfrm>
            <a:off x="2320867" y="3403384"/>
            <a:ext cx="115653" cy="267587"/>
          </a:xfrm>
          <a:custGeom>
            <a:avLst/>
            <a:gdLst>
              <a:gd name="connsiteX0" fmla="*/ 114358 w 115653"/>
              <a:gd name="connsiteY0" fmla="*/ 216 h 267587"/>
              <a:gd name="connsiteX1" fmla="*/ 77846 w 115653"/>
              <a:gd name="connsiteY1" fmla="*/ 125629 h 267587"/>
              <a:gd name="connsiteX2" fmla="*/ 57208 w 115653"/>
              <a:gd name="connsiteY2" fmla="*/ 165316 h 267587"/>
              <a:gd name="connsiteX3" fmla="*/ 55621 w 115653"/>
              <a:gd name="connsiteY3" fmla="*/ 181191 h 267587"/>
              <a:gd name="connsiteX4" fmla="*/ 60383 w 115653"/>
              <a:gd name="connsiteY4" fmla="*/ 212941 h 267587"/>
              <a:gd name="connsiteX5" fmla="*/ 98483 w 115653"/>
              <a:gd name="connsiteY5" fmla="*/ 265329 h 267587"/>
              <a:gd name="connsiteX6" fmla="*/ 84196 w 115653"/>
              <a:gd name="connsiteY6" fmla="*/ 255804 h 267587"/>
              <a:gd name="connsiteX7" fmla="*/ 25458 w 115653"/>
              <a:gd name="connsiteY7" fmla="*/ 235166 h 267587"/>
              <a:gd name="connsiteX8" fmla="*/ 15933 w 115653"/>
              <a:gd name="connsiteY8" fmla="*/ 224054 h 267587"/>
              <a:gd name="connsiteX9" fmla="*/ 58 w 115653"/>
              <a:gd name="connsiteY9" fmla="*/ 187541 h 267587"/>
              <a:gd name="connsiteX10" fmla="*/ 11171 w 115653"/>
              <a:gd name="connsiteY10" fmla="*/ 122454 h 267587"/>
              <a:gd name="connsiteX11" fmla="*/ 27046 w 115653"/>
              <a:gd name="connsiteY11" fmla="*/ 95466 h 267587"/>
              <a:gd name="connsiteX12" fmla="*/ 114358 w 115653"/>
              <a:gd name="connsiteY12" fmla="*/ 216 h 26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653" h="267587">
                <a:moveTo>
                  <a:pt x="114358" y="216"/>
                </a:moveTo>
                <a:cubicBezTo>
                  <a:pt x="122825" y="5243"/>
                  <a:pt x="87371" y="98112"/>
                  <a:pt x="77846" y="125629"/>
                </a:cubicBezTo>
                <a:cubicBezTo>
                  <a:pt x="68321" y="153146"/>
                  <a:pt x="60912" y="156056"/>
                  <a:pt x="57208" y="165316"/>
                </a:cubicBezTo>
                <a:cubicBezTo>
                  <a:pt x="53504" y="174576"/>
                  <a:pt x="55092" y="173254"/>
                  <a:pt x="55621" y="181191"/>
                </a:cubicBezTo>
                <a:cubicBezTo>
                  <a:pt x="56150" y="189129"/>
                  <a:pt x="53239" y="198918"/>
                  <a:pt x="60383" y="212941"/>
                </a:cubicBezTo>
                <a:cubicBezTo>
                  <a:pt x="67527" y="226964"/>
                  <a:pt x="94514" y="258185"/>
                  <a:pt x="98483" y="265329"/>
                </a:cubicBezTo>
                <a:cubicBezTo>
                  <a:pt x="102452" y="272473"/>
                  <a:pt x="96367" y="260831"/>
                  <a:pt x="84196" y="255804"/>
                </a:cubicBezTo>
                <a:cubicBezTo>
                  <a:pt x="72025" y="250777"/>
                  <a:pt x="36835" y="240458"/>
                  <a:pt x="25458" y="235166"/>
                </a:cubicBezTo>
                <a:cubicBezTo>
                  <a:pt x="14081" y="229874"/>
                  <a:pt x="20166" y="231991"/>
                  <a:pt x="15933" y="224054"/>
                </a:cubicBezTo>
                <a:cubicBezTo>
                  <a:pt x="11700" y="216117"/>
                  <a:pt x="852" y="204474"/>
                  <a:pt x="58" y="187541"/>
                </a:cubicBezTo>
                <a:cubicBezTo>
                  <a:pt x="-736" y="170608"/>
                  <a:pt x="6673" y="137800"/>
                  <a:pt x="11171" y="122454"/>
                </a:cubicBezTo>
                <a:cubicBezTo>
                  <a:pt x="15669" y="107108"/>
                  <a:pt x="16992" y="111606"/>
                  <a:pt x="27046" y="95466"/>
                </a:cubicBezTo>
                <a:cubicBezTo>
                  <a:pt x="37100" y="79326"/>
                  <a:pt x="105891" y="-4811"/>
                  <a:pt x="114358" y="21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: 図形 1044">
            <a:extLst>
              <a:ext uri="{FF2B5EF4-FFF2-40B4-BE49-F238E27FC236}">
                <a16:creationId xmlns:a16="http://schemas.microsoft.com/office/drawing/2014/main" id="{AF23E4CB-5AD6-4EE1-8F26-310B6D35C4BD}"/>
              </a:ext>
            </a:extLst>
          </p:cNvPr>
          <p:cNvSpPr/>
          <p:nvPr/>
        </p:nvSpPr>
        <p:spPr>
          <a:xfrm>
            <a:off x="2657472" y="3518882"/>
            <a:ext cx="109616" cy="129197"/>
          </a:xfrm>
          <a:custGeom>
            <a:avLst/>
            <a:gdLst>
              <a:gd name="connsiteX0" fmla="*/ 3 w 109616"/>
              <a:gd name="connsiteY0" fmla="*/ 606 h 129197"/>
              <a:gd name="connsiteX1" fmla="*/ 85728 w 109616"/>
              <a:gd name="connsiteY1" fmla="*/ 57756 h 129197"/>
              <a:gd name="connsiteX2" fmla="*/ 90491 w 109616"/>
              <a:gd name="connsiteY2" fmla="*/ 129193 h 129197"/>
              <a:gd name="connsiteX3" fmla="*/ 109541 w 109616"/>
              <a:gd name="connsiteY3" fmla="*/ 54581 h 129197"/>
              <a:gd name="connsiteX4" fmla="*/ 82553 w 109616"/>
              <a:gd name="connsiteY4" fmla="*/ 29181 h 129197"/>
              <a:gd name="connsiteX5" fmla="*/ 3 w 109616"/>
              <a:gd name="connsiteY5" fmla="*/ 606 h 129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616" h="129197">
                <a:moveTo>
                  <a:pt x="3" y="606"/>
                </a:moveTo>
                <a:cubicBezTo>
                  <a:pt x="532" y="5369"/>
                  <a:pt x="70647" y="36325"/>
                  <a:pt x="85728" y="57756"/>
                </a:cubicBezTo>
                <a:cubicBezTo>
                  <a:pt x="100809" y="79187"/>
                  <a:pt x="86522" y="129722"/>
                  <a:pt x="90491" y="129193"/>
                </a:cubicBezTo>
                <a:cubicBezTo>
                  <a:pt x="94460" y="128664"/>
                  <a:pt x="110864" y="71250"/>
                  <a:pt x="109541" y="54581"/>
                </a:cubicBezTo>
                <a:cubicBezTo>
                  <a:pt x="108218" y="37912"/>
                  <a:pt x="100015" y="37912"/>
                  <a:pt x="82553" y="29181"/>
                </a:cubicBezTo>
                <a:cubicBezTo>
                  <a:pt x="65091" y="20450"/>
                  <a:pt x="-526" y="-4157"/>
                  <a:pt x="3" y="6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: 図形 1045">
            <a:extLst>
              <a:ext uri="{FF2B5EF4-FFF2-40B4-BE49-F238E27FC236}">
                <a16:creationId xmlns:a16="http://schemas.microsoft.com/office/drawing/2014/main" id="{51ABD1D9-EC7E-4FA5-A48B-BCDF70882F0F}"/>
              </a:ext>
            </a:extLst>
          </p:cNvPr>
          <p:cNvSpPr/>
          <p:nvPr/>
        </p:nvSpPr>
        <p:spPr>
          <a:xfrm>
            <a:off x="2236772" y="3778103"/>
            <a:ext cx="54096" cy="151756"/>
          </a:xfrm>
          <a:custGeom>
            <a:avLst/>
            <a:gdLst>
              <a:gd name="connsiteX0" fmla="*/ 53991 w 54096"/>
              <a:gd name="connsiteY0" fmla="*/ 147 h 151756"/>
              <a:gd name="connsiteX1" fmla="*/ 14303 w 54096"/>
              <a:gd name="connsiteY1" fmla="*/ 55710 h 151756"/>
              <a:gd name="connsiteX2" fmla="*/ 33353 w 54096"/>
              <a:gd name="connsiteY2" fmla="*/ 147785 h 151756"/>
              <a:gd name="connsiteX3" fmla="*/ 33353 w 54096"/>
              <a:gd name="connsiteY3" fmla="*/ 128735 h 151756"/>
              <a:gd name="connsiteX4" fmla="*/ 16 w 54096"/>
              <a:gd name="connsiteY4" fmla="*/ 71585 h 151756"/>
              <a:gd name="connsiteX5" fmla="*/ 53991 w 54096"/>
              <a:gd name="connsiteY5" fmla="*/ 147 h 151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96" h="151756">
                <a:moveTo>
                  <a:pt x="53991" y="147"/>
                </a:moveTo>
                <a:cubicBezTo>
                  <a:pt x="56372" y="-2499"/>
                  <a:pt x="17743" y="31104"/>
                  <a:pt x="14303" y="55710"/>
                </a:cubicBezTo>
                <a:cubicBezTo>
                  <a:pt x="10863" y="80316"/>
                  <a:pt x="30178" y="135614"/>
                  <a:pt x="33353" y="147785"/>
                </a:cubicBezTo>
                <a:cubicBezTo>
                  <a:pt x="36528" y="159956"/>
                  <a:pt x="38909" y="141435"/>
                  <a:pt x="33353" y="128735"/>
                </a:cubicBezTo>
                <a:cubicBezTo>
                  <a:pt x="27797" y="116035"/>
                  <a:pt x="-778" y="90106"/>
                  <a:pt x="16" y="71585"/>
                </a:cubicBezTo>
                <a:cubicBezTo>
                  <a:pt x="810" y="53064"/>
                  <a:pt x="51610" y="2793"/>
                  <a:pt x="53991" y="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: 図形 1046">
            <a:extLst>
              <a:ext uri="{FF2B5EF4-FFF2-40B4-BE49-F238E27FC236}">
                <a16:creationId xmlns:a16="http://schemas.microsoft.com/office/drawing/2014/main" id="{A6C545A4-3A3E-4CB8-B0B9-1A0B51D694F7}"/>
              </a:ext>
            </a:extLst>
          </p:cNvPr>
          <p:cNvSpPr/>
          <p:nvPr/>
        </p:nvSpPr>
        <p:spPr>
          <a:xfrm>
            <a:off x="2564580" y="4027382"/>
            <a:ext cx="139531" cy="54048"/>
          </a:xfrm>
          <a:custGeom>
            <a:avLst/>
            <a:gdLst>
              <a:gd name="connsiteX0" fmla="*/ 138933 w 139531"/>
              <a:gd name="connsiteY0" fmla="*/ 106 h 54048"/>
              <a:gd name="connsiteX1" fmla="*/ 80195 w 139531"/>
              <a:gd name="connsiteY1" fmla="*/ 36618 h 54048"/>
              <a:gd name="connsiteX2" fmla="*/ 820 w 139531"/>
              <a:gd name="connsiteY2" fmla="*/ 52493 h 54048"/>
              <a:gd name="connsiteX3" fmla="*/ 43683 w 139531"/>
              <a:gd name="connsiteY3" fmla="*/ 49318 h 54048"/>
              <a:gd name="connsiteX4" fmla="*/ 138933 w 139531"/>
              <a:gd name="connsiteY4" fmla="*/ 106 h 54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31" h="54048">
                <a:moveTo>
                  <a:pt x="138933" y="106"/>
                </a:moveTo>
                <a:cubicBezTo>
                  <a:pt x="145018" y="-2011"/>
                  <a:pt x="103214" y="27887"/>
                  <a:pt x="80195" y="36618"/>
                </a:cubicBezTo>
                <a:cubicBezTo>
                  <a:pt x="57176" y="45349"/>
                  <a:pt x="6905" y="50376"/>
                  <a:pt x="820" y="52493"/>
                </a:cubicBezTo>
                <a:cubicBezTo>
                  <a:pt x="-5265" y="54610"/>
                  <a:pt x="23839" y="55403"/>
                  <a:pt x="43683" y="49318"/>
                </a:cubicBezTo>
                <a:cubicBezTo>
                  <a:pt x="63527" y="43233"/>
                  <a:pt x="132848" y="2223"/>
                  <a:pt x="138933" y="1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: 図形 1047">
            <a:extLst>
              <a:ext uri="{FF2B5EF4-FFF2-40B4-BE49-F238E27FC236}">
                <a16:creationId xmlns:a16="http://schemas.microsoft.com/office/drawing/2014/main" id="{3F9A29A5-1CFD-4617-BDCE-BF95AFC71C41}"/>
              </a:ext>
            </a:extLst>
          </p:cNvPr>
          <p:cNvSpPr/>
          <p:nvPr/>
        </p:nvSpPr>
        <p:spPr>
          <a:xfrm>
            <a:off x="2757487" y="3802018"/>
            <a:ext cx="38212" cy="122329"/>
          </a:xfrm>
          <a:custGeom>
            <a:avLst/>
            <a:gdLst>
              <a:gd name="connsiteX0" fmla="*/ 1 w 38212"/>
              <a:gd name="connsiteY0" fmla="*/ 45 h 122329"/>
              <a:gd name="connsiteX1" fmla="*/ 34926 w 38212"/>
              <a:gd name="connsiteY1" fmla="*/ 65132 h 122329"/>
              <a:gd name="connsiteX2" fmla="*/ 34926 w 38212"/>
              <a:gd name="connsiteY2" fmla="*/ 122282 h 122329"/>
              <a:gd name="connsiteX3" fmla="*/ 36513 w 38212"/>
              <a:gd name="connsiteY3" fmla="*/ 55607 h 122329"/>
              <a:gd name="connsiteX4" fmla="*/ 1 w 38212"/>
              <a:gd name="connsiteY4" fmla="*/ 45 h 12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12" h="122329">
                <a:moveTo>
                  <a:pt x="1" y="45"/>
                </a:moveTo>
                <a:cubicBezTo>
                  <a:pt x="-263" y="1632"/>
                  <a:pt x="29105" y="44759"/>
                  <a:pt x="34926" y="65132"/>
                </a:cubicBezTo>
                <a:cubicBezTo>
                  <a:pt x="40747" y="85505"/>
                  <a:pt x="34662" y="123869"/>
                  <a:pt x="34926" y="122282"/>
                </a:cubicBezTo>
                <a:cubicBezTo>
                  <a:pt x="35190" y="120695"/>
                  <a:pt x="41011" y="72540"/>
                  <a:pt x="36513" y="55607"/>
                </a:cubicBezTo>
                <a:cubicBezTo>
                  <a:pt x="32015" y="38674"/>
                  <a:pt x="265" y="-1542"/>
                  <a:pt x="1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: 図形 1048">
            <a:extLst>
              <a:ext uri="{FF2B5EF4-FFF2-40B4-BE49-F238E27FC236}">
                <a16:creationId xmlns:a16="http://schemas.microsoft.com/office/drawing/2014/main" id="{16D8C7F8-9E54-4A65-A944-E975E59C4C9B}"/>
              </a:ext>
            </a:extLst>
          </p:cNvPr>
          <p:cNvSpPr/>
          <p:nvPr/>
        </p:nvSpPr>
        <p:spPr>
          <a:xfrm>
            <a:off x="2968491" y="3124191"/>
            <a:ext cx="55546" cy="88914"/>
          </a:xfrm>
          <a:custGeom>
            <a:avLst/>
            <a:gdLst>
              <a:gd name="connsiteX0" fmla="*/ 134 w 55546"/>
              <a:gd name="connsiteY0" fmla="*/ 9 h 88914"/>
              <a:gd name="connsiteX1" fmla="*/ 36647 w 55546"/>
              <a:gd name="connsiteY1" fmla="*/ 36522 h 88914"/>
              <a:gd name="connsiteX2" fmla="*/ 54109 w 55546"/>
              <a:gd name="connsiteY2" fmla="*/ 88909 h 88914"/>
              <a:gd name="connsiteX3" fmla="*/ 50934 w 55546"/>
              <a:gd name="connsiteY3" fmla="*/ 39697 h 88914"/>
              <a:gd name="connsiteX4" fmla="*/ 134 w 55546"/>
              <a:gd name="connsiteY4" fmla="*/ 9 h 88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46" h="88914">
                <a:moveTo>
                  <a:pt x="134" y="9"/>
                </a:moveTo>
                <a:cubicBezTo>
                  <a:pt x="-2247" y="-520"/>
                  <a:pt x="27651" y="21705"/>
                  <a:pt x="36647" y="36522"/>
                </a:cubicBezTo>
                <a:cubicBezTo>
                  <a:pt x="45643" y="51339"/>
                  <a:pt x="51728" y="88380"/>
                  <a:pt x="54109" y="88909"/>
                </a:cubicBezTo>
                <a:cubicBezTo>
                  <a:pt x="56490" y="89438"/>
                  <a:pt x="56226" y="52132"/>
                  <a:pt x="50934" y="39697"/>
                </a:cubicBezTo>
                <a:cubicBezTo>
                  <a:pt x="45642" y="27262"/>
                  <a:pt x="2515" y="538"/>
                  <a:pt x="134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: 図形 1049">
            <a:extLst>
              <a:ext uri="{FF2B5EF4-FFF2-40B4-BE49-F238E27FC236}">
                <a16:creationId xmlns:a16="http://schemas.microsoft.com/office/drawing/2014/main" id="{9422B5A3-1707-4775-801A-ED8C5F761FCA}"/>
              </a:ext>
            </a:extLst>
          </p:cNvPr>
          <p:cNvSpPr/>
          <p:nvPr/>
        </p:nvSpPr>
        <p:spPr>
          <a:xfrm>
            <a:off x="3101817" y="3796882"/>
            <a:ext cx="58419" cy="156854"/>
          </a:xfrm>
          <a:custGeom>
            <a:avLst/>
            <a:gdLst>
              <a:gd name="connsiteX0" fmla="*/ 54133 w 58419"/>
              <a:gd name="connsiteY0" fmla="*/ 2006 h 156854"/>
              <a:gd name="connsiteX1" fmla="*/ 158 w 58419"/>
              <a:gd name="connsiteY1" fmla="*/ 149643 h 156854"/>
              <a:gd name="connsiteX2" fmla="*/ 38258 w 58419"/>
              <a:gd name="connsiteY2" fmla="*/ 133768 h 156854"/>
              <a:gd name="connsiteX3" fmla="*/ 57308 w 58419"/>
              <a:gd name="connsiteY3" fmla="*/ 132181 h 156854"/>
              <a:gd name="connsiteX4" fmla="*/ 6508 w 58419"/>
              <a:gd name="connsiteY4" fmla="*/ 149643 h 156854"/>
              <a:gd name="connsiteX5" fmla="*/ 28733 w 58419"/>
              <a:gd name="connsiteY5" fmla="*/ 121068 h 156854"/>
              <a:gd name="connsiteX6" fmla="*/ 46196 w 58419"/>
              <a:gd name="connsiteY6" fmla="*/ 67093 h 156854"/>
              <a:gd name="connsiteX7" fmla="*/ 54133 w 58419"/>
              <a:gd name="connsiteY7" fmla="*/ 2006 h 156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419" h="156854">
                <a:moveTo>
                  <a:pt x="54133" y="2006"/>
                </a:moveTo>
                <a:cubicBezTo>
                  <a:pt x="46460" y="15764"/>
                  <a:pt x="2804" y="127683"/>
                  <a:pt x="158" y="149643"/>
                </a:cubicBezTo>
                <a:cubicBezTo>
                  <a:pt x="-2488" y="171603"/>
                  <a:pt x="28733" y="136678"/>
                  <a:pt x="38258" y="133768"/>
                </a:cubicBezTo>
                <a:cubicBezTo>
                  <a:pt x="47783" y="130858"/>
                  <a:pt x="62600" y="129535"/>
                  <a:pt x="57308" y="132181"/>
                </a:cubicBezTo>
                <a:cubicBezTo>
                  <a:pt x="52016" y="134827"/>
                  <a:pt x="11270" y="151495"/>
                  <a:pt x="6508" y="149643"/>
                </a:cubicBezTo>
                <a:cubicBezTo>
                  <a:pt x="1746" y="147791"/>
                  <a:pt x="22118" y="134826"/>
                  <a:pt x="28733" y="121068"/>
                </a:cubicBezTo>
                <a:cubicBezTo>
                  <a:pt x="35348" y="107310"/>
                  <a:pt x="43550" y="85085"/>
                  <a:pt x="46196" y="67093"/>
                </a:cubicBezTo>
                <a:cubicBezTo>
                  <a:pt x="48842" y="49101"/>
                  <a:pt x="61806" y="-11752"/>
                  <a:pt x="54133" y="20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: 図形 1050">
            <a:extLst>
              <a:ext uri="{FF2B5EF4-FFF2-40B4-BE49-F238E27FC236}">
                <a16:creationId xmlns:a16="http://schemas.microsoft.com/office/drawing/2014/main" id="{7F3387C7-8F95-478C-A870-21DF64E7B6EF}"/>
              </a:ext>
            </a:extLst>
          </p:cNvPr>
          <p:cNvSpPr/>
          <p:nvPr/>
        </p:nvSpPr>
        <p:spPr>
          <a:xfrm>
            <a:off x="3098613" y="3871891"/>
            <a:ext cx="167310" cy="111147"/>
          </a:xfrm>
          <a:custGeom>
            <a:avLst/>
            <a:gdLst>
              <a:gd name="connsiteX0" fmla="*/ 166875 w 167310"/>
              <a:gd name="connsiteY0" fmla="*/ 22 h 111147"/>
              <a:gd name="connsiteX1" fmla="*/ 133537 w 167310"/>
              <a:gd name="connsiteY1" fmla="*/ 76222 h 111147"/>
              <a:gd name="connsiteX2" fmla="*/ 108137 w 167310"/>
              <a:gd name="connsiteY2" fmla="*/ 87334 h 111147"/>
              <a:gd name="connsiteX3" fmla="*/ 187 w 167310"/>
              <a:gd name="connsiteY3" fmla="*/ 111147 h 111147"/>
              <a:gd name="connsiteX4" fmla="*/ 82737 w 167310"/>
              <a:gd name="connsiteY4" fmla="*/ 87334 h 111147"/>
              <a:gd name="connsiteX5" fmla="*/ 108137 w 167310"/>
              <a:gd name="connsiteY5" fmla="*/ 68284 h 111147"/>
              <a:gd name="connsiteX6" fmla="*/ 166875 w 167310"/>
              <a:gd name="connsiteY6" fmla="*/ 22 h 111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310" h="111147">
                <a:moveTo>
                  <a:pt x="166875" y="22"/>
                </a:moveTo>
                <a:cubicBezTo>
                  <a:pt x="171108" y="1345"/>
                  <a:pt x="143327" y="61670"/>
                  <a:pt x="133537" y="76222"/>
                </a:cubicBezTo>
                <a:cubicBezTo>
                  <a:pt x="123747" y="90774"/>
                  <a:pt x="130362" y="81513"/>
                  <a:pt x="108137" y="87334"/>
                </a:cubicBezTo>
                <a:cubicBezTo>
                  <a:pt x="85912" y="93155"/>
                  <a:pt x="4420" y="111147"/>
                  <a:pt x="187" y="111147"/>
                </a:cubicBezTo>
                <a:cubicBezTo>
                  <a:pt x="-4046" y="111147"/>
                  <a:pt x="64745" y="94478"/>
                  <a:pt x="82737" y="87334"/>
                </a:cubicBezTo>
                <a:cubicBezTo>
                  <a:pt x="100729" y="80190"/>
                  <a:pt x="95702" y="80455"/>
                  <a:pt x="108137" y="68284"/>
                </a:cubicBezTo>
                <a:cubicBezTo>
                  <a:pt x="120572" y="56113"/>
                  <a:pt x="162642" y="-1301"/>
                  <a:pt x="166875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: 図形 1051">
            <a:extLst>
              <a:ext uri="{FF2B5EF4-FFF2-40B4-BE49-F238E27FC236}">
                <a16:creationId xmlns:a16="http://schemas.microsoft.com/office/drawing/2014/main" id="{C5FFF07C-E342-4444-894B-47C6D48B3199}"/>
              </a:ext>
            </a:extLst>
          </p:cNvPr>
          <p:cNvSpPr/>
          <p:nvPr/>
        </p:nvSpPr>
        <p:spPr>
          <a:xfrm>
            <a:off x="2696791" y="2457026"/>
            <a:ext cx="451428" cy="145507"/>
          </a:xfrm>
          <a:custGeom>
            <a:avLst/>
            <a:gdLst>
              <a:gd name="connsiteX0" fmla="*/ 372 w 451428"/>
              <a:gd name="connsiteY0" fmla="*/ 55987 h 145507"/>
              <a:gd name="connsiteX1" fmla="*/ 130547 w 451428"/>
              <a:gd name="connsiteY1" fmla="*/ 3599 h 145507"/>
              <a:gd name="connsiteX2" fmla="*/ 238497 w 451428"/>
              <a:gd name="connsiteY2" fmla="*/ 19474 h 145507"/>
              <a:gd name="connsiteX3" fmla="*/ 440109 w 451428"/>
              <a:gd name="connsiteY3" fmla="*/ 138537 h 145507"/>
              <a:gd name="connsiteX4" fmla="*/ 427409 w 451428"/>
              <a:gd name="connsiteY4" fmla="*/ 132187 h 145507"/>
              <a:gd name="connsiteX5" fmla="*/ 354384 w 451428"/>
              <a:gd name="connsiteY5" fmla="*/ 95674 h 145507"/>
              <a:gd name="connsiteX6" fmla="*/ 173409 w 451428"/>
              <a:gd name="connsiteY6" fmla="*/ 16299 h 145507"/>
              <a:gd name="connsiteX7" fmla="*/ 372 w 451428"/>
              <a:gd name="connsiteY7" fmla="*/ 55987 h 14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1428" h="145507">
                <a:moveTo>
                  <a:pt x="372" y="55987"/>
                </a:moveTo>
                <a:cubicBezTo>
                  <a:pt x="-6772" y="53870"/>
                  <a:pt x="90860" y="9684"/>
                  <a:pt x="130547" y="3599"/>
                </a:cubicBezTo>
                <a:cubicBezTo>
                  <a:pt x="170234" y="-2486"/>
                  <a:pt x="186903" y="-3016"/>
                  <a:pt x="238497" y="19474"/>
                </a:cubicBezTo>
                <a:cubicBezTo>
                  <a:pt x="290091" y="41964"/>
                  <a:pt x="440109" y="138537"/>
                  <a:pt x="440109" y="138537"/>
                </a:cubicBezTo>
                <a:cubicBezTo>
                  <a:pt x="471594" y="157323"/>
                  <a:pt x="427409" y="132187"/>
                  <a:pt x="427409" y="132187"/>
                </a:cubicBezTo>
                <a:cubicBezTo>
                  <a:pt x="413122" y="125043"/>
                  <a:pt x="396717" y="114989"/>
                  <a:pt x="354384" y="95674"/>
                </a:cubicBezTo>
                <a:cubicBezTo>
                  <a:pt x="312051" y="76359"/>
                  <a:pt x="228972" y="25030"/>
                  <a:pt x="173409" y="16299"/>
                </a:cubicBezTo>
                <a:cubicBezTo>
                  <a:pt x="117847" y="7568"/>
                  <a:pt x="7516" y="58104"/>
                  <a:pt x="372" y="559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: 図形 1052">
            <a:extLst>
              <a:ext uri="{FF2B5EF4-FFF2-40B4-BE49-F238E27FC236}">
                <a16:creationId xmlns:a16="http://schemas.microsoft.com/office/drawing/2014/main" id="{CC9FF673-A34E-4636-BD10-EC2C97FBA87B}"/>
              </a:ext>
            </a:extLst>
          </p:cNvPr>
          <p:cNvSpPr/>
          <p:nvPr/>
        </p:nvSpPr>
        <p:spPr>
          <a:xfrm>
            <a:off x="3138086" y="2612257"/>
            <a:ext cx="233532" cy="339857"/>
          </a:xfrm>
          <a:custGeom>
            <a:avLst/>
            <a:gdLst>
              <a:gd name="connsiteX0" fmla="*/ 402 w 233532"/>
              <a:gd name="connsiteY0" fmla="*/ 768 h 339857"/>
              <a:gd name="connsiteX1" fmla="*/ 135339 w 233532"/>
              <a:gd name="connsiteY1" fmla="*/ 142056 h 339857"/>
              <a:gd name="connsiteX2" fmla="*/ 230589 w 233532"/>
              <a:gd name="connsiteY2" fmla="*/ 334143 h 339857"/>
              <a:gd name="connsiteX3" fmla="*/ 206777 w 233532"/>
              <a:gd name="connsiteY3" fmla="*/ 281756 h 339857"/>
              <a:gd name="connsiteX4" fmla="*/ 181377 w 233532"/>
              <a:gd name="connsiteY4" fmla="*/ 203968 h 339857"/>
              <a:gd name="connsiteX5" fmla="*/ 402 w 233532"/>
              <a:gd name="connsiteY5" fmla="*/ 768 h 339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532" h="339857">
                <a:moveTo>
                  <a:pt x="402" y="768"/>
                </a:moveTo>
                <a:cubicBezTo>
                  <a:pt x="-7271" y="-9551"/>
                  <a:pt x="96975" y="86494"/>
                  <a:pt x="135339" y="142056"/>
                </a:cubicBezTo>
                <a:cubicBezTo>
                  <a:pt x="173703" y="197618"/>
                  <a:pt x="218683" y="310860"/>
                  <a:pt x="230589" y="334143"/>
                </a:cubicBezTo>
                <a:cubicBezTo>
                  <a:pt x="242495" y="357426"/>
                  <a:pt x="214979" y="303452"/>
                  <a:pt x="206777" y="281756"/>
                </a:cubicBezTo>
                <a:cubicBezTo>
                  <a:pt x="198575" y="260060"/>
                  <a:pt x="213127" y="249476"/>
                  <a:pt x="181377" y="203968"/>
                </a:cubicBezTo>
                <a:cubicBezTo>
                  <a:pt x="149627" y="158460"/>
                  <a:pt x="8075" y="11087"/>
                  <a:pt x="402" y="7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: 図形 1053">
            <a:extLst>
              <a:ext uri="{FF2B5EF4-FFF2-40B4-BE49-F238E27FC236}">
                <a16:creationId xmlns:a16="http://schemas.microsoft.com/office/drawing/2014/main" id="{C52106B2-02D2-4321-9D7F-ACE61BA65EDC}"/>
              </a:ext>
            </a:extLst>
          </p:cNvPr>
          <p:cNvSpPr/>
          <p:nvPr/>
        </p:nvSpPr>
        <p:spPr>
          <a:xfrm>
            <a:off x="3352800" y="2928257"/>
            <a:ext cx="118328" cy="464488"/>
          </a:xfrm>
          <a:custGeom>
            <a:avLst/>
            <a:gdLst>
              <a:gd name="connsiteX0" fmla="*/ 0 w 118328"/>
              <a:gd name="connsiteY0" fmla="*/ 681 h 464488"/>
              <a:gd name="connsiteX1" fmla="*/ 90488 w 118328"/>
              <a:gd name="connsiteY1" fmla="*/ 203881 h 464488"/>
              <a:gd name="connsiteX2" fmla="*/ 114300 w 118328"/>
              <a:gd name="connsiteY2" fmla="*/ 327706 h 464488"/>
              <a:gd name="connsiteX3" fmla="*/ 111125 w 118328"/>
              <a:gd name="connsiteY3" fmla="*/ 462643 h 464488"/>
              <a:gd name="connsiteX4" fmla="*/ 117475 w 118328"/>
              <a:gd name="connsiteY4" fmla="*/ 397556 h 464488"/>
              <a:gd name="connsiteX5" fmla="*/ 88900 w 118328"/>
              <a:gd name="connsiteY5" fmla="*/ 278493 h 464488"/>
              <a:gd name="connsiteX6" fmla="*/ 0 w 118328"/>
              <a:gd name="connsiteY6" fmla="*/ 681 h 46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28" h="464488">
                <a:moveTo>
                  <a:pt x="0" y="681"/>
                </a:moveTo>
                <a:cubicBezTo>
                  <a:pt x="265" y="-11754"/>
                  <a:pt x="71438" y="149377"/>
                  <a:pt x="90488" y="203881"/>
                </a:cubicBezTo>
                <a:cubicBezTo>
                  <a:pt x="109538" y="258385"/>
                  <a:pt x="110861" y="284579"/>
                  <a:pt x="114300" y="327706"/>
                </a:cubicBezTo>
                <a:cubicBezTo>
                  <a:pt x="117740" y="370833"/>
                  <a:pt x="110596" y="451001"/>
                  <a:pt x="111125" y="462643"/>
                </a:cubicBezTo>
                <a:cubicBezTo>
                  <a:pt x="111654" y="474285"/>
                  <a:pt x="121179" y="428248"/>
                  <a:pt x="117475" y="397556"/>
                </a:cubicBezTo>
                <a:cubicBezTo>
                  <a:pt x="113771" y="366864"/>
                  <a:pt x="105569" y="341464"/>
                  <a:pt x="88900" y="278493"/>
                </a:cubicBezTo>
                <a:cubicBezTo>
                  <a:pt x="72231" y="215522"/>
                  <a:pt x="-265" y="13116"/>
                  <a:pt x="0" y="6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: 図形 1054">
            <a:extLst>
              <a:ext uri="{FF2B5EF4-FFF2-40B4-BE49-F238E27FC236}">
                <a16:creationId xmlns:a16="http://schemas.microsoft.com/office/drawing/2014/main" id="{205D25A3-EE95-434E-96D9-EAE1DE60B2E7}"/>
              </a:ext>
            </a:extLst>
          </p:cNvPr>
          <p:cNvSpPr/>
          <p:nvPr/>
        </p:nvSpPr>
        <p:spPr>
          <a:xfrm>
            <a:off x="3202551" y="3403594"/>
            <a:ext cx="61115" cy="458314"/>
          </a:xfrm>
          <a:custGeom>
            <a:avLst/>
            <a:gdLst>
              <a:gd name="connsiteX0" fmla="*/ 1024 w 61115"/>
              <a:gd name="connsiteY0" fmla="*/ 6 h 458314"/>
              <a:gd name="connsiteX1" fmla="*/ 21662 w 61115"/>
              <a:gd name="connsiteY1" fmla="*/ 165106 h 458314"/>
              <a:gd name="connsiteX2" fmla="*/ 35949 w 61115"/>
              <a:gd name="connsiteY2" fmla="*/ 255594 h 458314"/>
              <a:gd name="connsiteX3" fmla="*/ 48649 w 61115"/>
              <a:gd name="connsiteY3" fmla="*/ 301631 h 458314"/>
              <a:gd name="connsiteX4" fmla="*/ 58174 w 61115"/>
              <a:gd name="connsiteY4" fmla="*/ 455619 h 458314"/>
              <a:gd name="connsiteX5" fmla="*/ 56587 w 61115"/>
              <a:gd name="connsiteY5" fmla="*/ 382594 h 458314"/>
              <a:gd name="connsiteX6" fmla="*/ 56587 w 61115"/>
              <a:gd name="connsiteY6" fmla="*/ 171456 h 458314"/>
              <a:gd name="connsiteX7" fmla="*/ 1024 w 61115"/>
              <a:gd name="connsiteY7" fmla="*/ 6 h 45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15" h="458314">
                <a:moveTo>
                  <a:pt x="1024" y="6"/>
                </a:moveTo>
                <a:cubicBezTo>
                  <a:pt x="-4797" y="-1052"/>
                  <a:pt x="15841" y="122508"/>
                  <a:pt x="21662" y="165106"/>
                </a:cubicBezTo>
                <a:cubicBezTo>
                  <a:pt x="27483" y="207704"/>
                  <a:pt x="31451" y="232840"/>
                  <a:pt x="35949" y="255594"/>
                </a:cubicBezTo>
                <a:cubicBezTo>
                  <a:pt x="40447" y="278348"/>
                  <a:pt x="44945" y="268293"/>
                  <a:pt x="48649" y="301631"/>
                </a:cubicBezTo>
                <a:cubicBezTo>
                  <a:pt x="52353" y="334969"/>
                  <a:pt x="56851" y="442125"/>
                  <a:pt x="58174" y="455619"/>
                </a:cubicBezTo>
                <a:cubicBezTo>
                  <a:pt x="59497" y="469113"/>
                  <a:pt x="56851" y="429954"/>
                  <a:pt x="56587" y="382594"/>
                </a:cubicBezTo>
                <a:cubicBezTo>
                  <a:pt x="56323" y="335234"/>
                  <a:pt x="66906" y="230193"/>
                  <a:pt x="56587" y="171456"/>
                </a:cubicBezTo>
                <a:cubicBezTo>
                  <a:pt x="46268" y="112719"/>
                  <a:pt x="6845" y="1064"/>
                  <a:pt x="1024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: 図形 1055">
            <a:extLst>
              <a:ext uri="{FF2B5EF4-FFF2-40B4-BE49-F238E27FC236}">
                <a16:creationId xmlns:a16="http://schemas.microsoft.com/office/drawing/2014/main" id="{CCB618DF-ABD8-4B07-84C8-A486F14A8D5E}"/>
              </a:ext>
            </a:extLst>
          </p:cNvPr>
          <p:cNvSpPr/>
          <p:nvPr/>
        </p:nvSpPr>
        <p:spPr>
          <a:xfrm>
            <a:off x="3420886" y="3417888"/>
            <a:ext cx="30375" cy="328654"/>
          </a:xfrm>
          <a:custGeom>
            <a:avLst/>
            <a:gdLst>
              <a:gd name="connsiteX0" fmla="*/ 30339 w 30375"/>
              <a:gd name="connsiteY0" fmla="*/ 0 h 328654"/>
              <a:gd name="connsiteX1" fmla="*/ 6527 w 30375"/>
              <a:gd name="connsiteY1" fmla="*/ 150812 h 328654"/>
              <a:gd name="connsiteX2" fmla="*/ 177 w 30375"/>
              <a:gd name="connsiteY2" fmla="*/ 247650 h 328654"/>
              <a:gd name="connsiteX3" fmla="*/ 1764 w 30375"/>
              <a:gd name="connsiteY3" fmla="*/ 328612 h 328654"/>
              <a:gd name="connsiteX4" fmla="*/ 1764 w 30375"/>
              <a:gd name="connsiteY4" fmla="*/ 257175 h 328654"/>
              <a:gd name="connsiteX5" fmla="*/ 11289 w 30375"/>
              <a:gd name="connsiteY5" fmla="*/ 150812 h 328654"/>
              <a:gd name="connsiteX6" fmla="*/ 30339 w 30375"/>
              <a:gd name="connsiteY6" fmla="*/ 0 h 328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375" h="328654">
                <a:moveTo>
                  <a:pt x="30339" y="0"/>
                </a:moveTo>
                <a:cubicBezTo>
                  <a:pt x="29545" y="0"/>
                  <a:pt x="11554" y="109537"/>
                  <a:pt x="6527" y="150812"/>
                </a:cubicBezTo>
                <a:cubicBezTo>
                  <a:pt x="1500" y="192087"/>
                  <a:pt x="971" y="218017"/>
                  <a:pt x="177" y="247650"/>
                </a:cubicBezTo>
                <a:cubicBezTo>
                  <a:pt x="-617" y="277283"/>
                  <a:pt x="1500" y="327025"/>
                  <a:pt x="1764" y="328612"/>
                </a:cubicBezTo>
                <a:cubicBezTo>
                  <a:pt x="2028" y="330199"/>
                  <a:pt x="177" y="286808"/>
                  <a:pt x="1764" y="257175"/>
                </a:cubicBezTo>
                <a:cubicBezTo>
                  <a:pt x="3351" y="227542"/>
                  <a:pt x="3616" y="194733"/>
                  <a:pt x="11289" y="150812"/>
                </a:cubicBezTo>
                <a:cubicBezTo>
                  <a:pt x="18962" y="106891"/>
                  <a:pt x="31133" y="0"/>
                  <a:pt x="3033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: 図形 1056">
            <a:extLst>
              <a:ext uri="{FF2B5EF4-FFF2-40B4-BE49-F238E27FC236}">
                <a16:creationId xmlns:a16="http://schemas.microsoft.com/office/drawing/2014/main" id="{3E114C5E-2196-4841-858D-93D60BFAE2B9}"/>
              </a:ext>
            </a:extLst>
          </p:cNvPr>
          <p:cNvSpPr/>
          <p:nvPr/>
        </p:nvSpPr>
        <p:spPr>
          <a:xfrm>
            <a:off x="3195663" y="3784516"/>
            <a:ext cx="221520" cy="389201"/>
          </a:xfrm>
          <a:custGeom>
            <a:avLst/>
            <a:gdLst>
              <a:gd name="connsiteX0" fmla="*/ 220637 w 221520"/>
              <a:gd name="connsiteY0" fmla="*/ 84 h 389201"/>
              <a:gd name="connsiteX1" fmla="*/ 169837 w 221520"/>
              <a:gd name="connsiteY1" fmla="*/ 169947 h 389201"/>
              <a:gd name="connsiteX2" fmla="*/ 136500 w 221520"/>
              <a:gd name="connsiteY2" fmla="*/ 220747 h 389201"/>
              <a:gd name="connsiteX3" fmla="*/ 4737 w 221520"/>
              <a:gd name="connsiteY3" fmla="*/ 382672 h 389201"/>
              <a:gd name="connsiteX4" fmla="*/ 38075 w 221520"/>
              <a:gd name="connsiteY4" fmla="*/ 341397 h 389201"/>
              <a:gd name="connsiteX5" fmla="*/ 123800 w 221520"/>
              <a:gd name="connsiteY5" fmla="*/ 193759 h 389201"/>
              <a:gd name="connsiteX6" fmla="*/ 220637 w 221520"/>
              <a:gd name="connsiteY6" fmla="*/ 84 h 38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520" h="389201">
                <a:moveTo>
                  <a:pt x="220637" y="84"/>
                </a:moveTo>
                <a:cubicBezTo>
                  <a:pt x="228310" y="-3885"/>
                  <a:pt x="183860" y="133170"/>
                  <a:pt x="169837" y="169947"/>
                </a:cubicBezTo>
                <a:cubicBezTo>
                  <a:pt x="155814" y="206724"/>
                  <a:pt x="164017" y="185293"/>
                  <a:pt x="136500" y="220747"/>
                </a:cubicBezTo>
                <a:cubicBezTo>
                  <a:pt x="108983" y="256201"/>
                  <a:pt x="21141" y="362564"/>
                  <a:pt x="4737" y="382672"/>
                </a:cubicBezTo>
                <a:cubicBezTo>
                  <a:pt x="-11667" y="402780"/>
                  <a:pt x="18231" y="372883"/>
                  <a:pt x="38075" y="341397"/>
                </a:cubicBezTo>
                <a:cubicBezTo>
                  <a:pt x="57919" y="309912"/>
                  <a:pt x="94167" y="245617"/>
                  <a:pt x="123800" y="193759"/>
                </a:cubicBezTo>
                <a:cubicBezTo>
                  <a:pt x="153433" y="141901"/>
                  <a:pt x="212964" y="4053"/>
                  <a:pt x="220637" y="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: 図形 1058">
            <a:extLst>
              <a:ext uri="{FF2B5EF4-FFF2-40B4-BE49-F238E27FC236}">
                <a16:creationId xmlns:a16="http://schemas.microsoft.com/office/drawing/2014/main" id="{51AFBDE0-2B61-404F-9233-F3C3AE868043}"/>
              </a:ext>
            </a:extLst>
          </p:cNvPr>
          <p:cNvSpPr/>
          <p:nvPr/>
        </p:nvSpPr>
        <p:spPr>
          <a:xfrm>
            <a:off x="1594082" y="2615946"/>
            <a:ext cx="400183" cy="622373"/>
          </a:xfrm>
          <a:custGeom>
            <a:avLst/>
            <a:gdLst>
              <a:gd name="connsiteX0" fmla="*/ 399818 w 400183"/>
              <a:gd name="connsiteY0" fmla="*/ 254 h 622373"/>
              <a:gd name="connsiteX1" fmla="*/ 213551 w 400183"/>
              <a:gd name="connsiteY1" fmla="*/ 163237 h 622373"/>
              <a:gd name="connsiteX2" fmla="*/ 8235 w 400183"/>
              <a:gd name="connsiteY2" fmla="*/ 603504 h 622373"/>
              <a:gd name="connsiteX3" fmla="*/ 48451 w 400183"/>
              <a:gd name="connsiteY3" fmla="*/ 514604 h 622373"/>
              <a:gd name="connsiteX4" fmla="*/ 122535 w 400183"/>
              <a:gd name="connsiteY4" fmla="*/ 266954 h 622373"/>
              <a:gd name="connsiteX5" fmla="*/ 164868 w 400183"/>
              <a:gd name="connsiteY5" fmla="*/ 192871 h 622373"/>
              <a:gd name="connsiteX6" fmla="*/ 399818 w 400183"/>
              <a:gd name="connsiteY6" fmla="*/ 254 h 62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0183" h="622373">
                <a:moveTo>
                  <a:pt x="399818" y="254"/>
                </a:moveTo>
                <a:cubicBezTo>
                  <a:pt x="407932" y="-4685"/>
                  <a:pt x="278815" y="62695"/>
                  <a:pt x="213551" y="163237"/>
                </a:cubicBezTo>
                <a:cubicBezTo>
                  <a:pt x="148287" y="263779"/>
                  <a:pt x="35752" y="544943"/>
                  <a:pt x="8235" y="603504"/>
                </a:cubicBezTo>
                <a:cubicBezTo>
                  <a:pt x="-19282" y="662065"/>
                  <a:pt x="29401" y="570696"/>
                  <a:pt x="48451" y="514604"/>
                </a:cubicBezTo>
                <a:cubicBezTo>
                  <a:pt x="67501" y="458512"/>
                  <a:pt x="103132" y="320576"/>
                  <a:pt x="122535" y="266954"/>
                </a:cubicBezTo>
                <a:cubicBezTo>
                  <a:pt x="141938" y="213332"/>
                  <a:pt x="117596" y="235910"/>
                  <a:pt x="164868" y="192871"/>
                </a:cubicBezTo>
                <a:cubicBezTo>
                  <a:pt x="212140" y="149832"/>
                  <a:pt x="391704" y="5193"/>
                  <a:pt x="399818" y="2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: 図形 1059">
            <a:extLst>
              <a:ext uri="{FF2B5EF4-FFF2-40B4-BE49-F238E27FC236}">
                <a16:creationId xmlns:a16="http://schemas.microsoft.com/office/drawing/2014/main" id="{9E540362-2741-4463-B659-1B0C80194695}"/>
              </a:ext>
            </a:extLst>
          </p:cNvPr>
          <p:cNvSpPr/>
          <p:nvPr/>
        </p:nvSpPr>
        <p:spPr>
          <a:xfrm>
            <a:off x="1587286" y="3325258"/>
            <a:ext cx="254634" cy="761041"/>
          </a:xfrm>
          <a:custGeom>
            <a:avLst/>
            <a:gdLst>
              <a:gd name="connsiteX0" fmla="*/ 25614 w 254634"/>
              <a:gd name="connsiteY0" fmla="*/ 25 h 761041"/>
              <a:gd name="connsiteX1" fmla="*/ 214 w 254634"/>
              <a:gd name="connsiteY1" fmla="*/ 228625 h 761041"/>
              <a:gd name="connsiteX2" fmla="*/ 27731 w 254634"/>
              <a:gd name="connsiteY2" fmla="*/ 338692 h 761041"/>
              <a:gd name="connsiteX3" fmla="*/ 199181 w 254634"/>
              <a:gd name="connsiteY3" fmla="*/ 656192 h 761041"/>
              <a:gd name="connsiteX4" fmla="*/ 254214 w 254634"/>
              <a:gd name="connsiteY4" fmla="*/ 759909 h 761041"/>
              <a:gd name="connsiteX5" fmla="*/ 222464 w 254634"/>
              <a:gd name="connsiteY5" fmla="*/ 700642 h 761041"/>
              <a:gd name="connsiteX6" fmla="*/ 184364 w 254634"/>
              <a:gd name="connsiteY6" fmla="*/ 539775 h 761041"/>
              <a:gd name="connsiteX7" fmla="*/ 12914 w 254634"/>
              <a:gd name="connsiteY7" fmla="*/ 243442 h 761041"/>
              <a:gd name="connsiteX8" fmla="*/ 25614 w 254634"/>
              <a:gd name="connsiteY8" fmla="*/ 25 h 76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4634" h="761041">
                <a:moveTo>
                  <a:pt x="25614" y="25"/>
                </a:moveTo>
                <a:cubicBezTo>
                  <a:pt x="23497" y="-2445"/>
                  <a:pt x="-139" y="172181"/>
                  <a:pt x="214" y="228625"/>
                </a:cubicBezTo>
                <a:cubicBezTo>
                  <a:pt x="567" y="285069"/>
                  <a:pt x="-5430" y="267431"/>
                  <a:pt x="27731" y="338692"/>
                </a:cubicBezTo>
                <a:cubicBezTo>
                  <a:pt x="60892" y="409953"/>
                  <a:pt x="161434" y="585989"/>
                  <a:pt x="199181" y="656192"/>
                </a:cubicBezTo>
                <a:cubicBezTo>
                  <a:pt x="236928" y="726395"/>
                  <a:pt x="250333" y="752501"/>
                  <a:pt x="254214" y="759909"/>
                </a:cubicBezTo>
                <a:cubicBezTo>
                  <a:pt x="258095" y="767317"/>
                  <a:pt x="234106" y="737331"/>
                  <a:pt x="222464" y="700642"/>
                </a:cubicBezTo>
                <a:cubicBezTo>
                  <a:pt x="210822" y="663953"/>
                  <a:pt x="219289" y="615975"/>
                  <a:pt x="184364" y="539775"/>
                </a:cubicBezTo>
                <a:cubicBezTo>
                  <a:pt x="149439" y="463575"/>
                  <a:pt x="40784" y="327756"/>
                  <a:pt x="12914" y="243442"/>
                </a:cubicBezTo>
                <a:cubicBezTo>
                  <a:pt x="-14956" y="159128"/>
                  <a:pt x="27731" y="2495"/>
                  <a:pt x="25614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: 図形 1060">
            <a:extLst>
              <a:ext uri="{FF2B5EF4-FFF2-40B4-BE49-F238E27FC236}">
                <a16:creationId xmlns:a16="http://schemas.microsoft.com/office/drawing/2014/main" id="{9733E410-A069-4AE8-B982-C7655762A7BE}"/>
              </a:ext>
            </a:extLst>
          </p:cNvPr>
          <p:cNvSpPr/>
          <p:nvPr/>
        </p:nvSpPr>
        <p:spPr>
          <a:xfrm>
            <a:off x="2085629" y="4140050"/>
            <a:ext cx="220295" cy="148970"/>
          </a:xfrm>
          <a:custGeom>
            <a:avLst/>
            <a:gdLst>
              <a:gd name="connsiteX0" fmla="*/ 1404 w 220295"/>
              <a:gd name="connsiteY0" fmla="*/ 150 h 148970"/>
              <a:gd name="connsiteX1" fmla="*/ 109354 w 220295"/>
              <a:gd name="connsiteY1" fmla="*/ 93283 h 148970"/>
              <a:gd name="connsiteX2" fmla="*/ 213071 w 220295"/>
              <a:gd name="connsiteY2" fmla="*/ 148317 h 148970"/>
              <a:gd name="connsiteX3" fmla="*/ 189788 w 220295"/>
              <a:gd name="connsiteY3" fmla="*/ 116567 h 148970"/>
              <a:gd name="connsiteX4" fmla="*/ 1404 w 220295"/>
              <a:gd name="connsiteY4" fmla="*/ 150 h 14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295" h="148970">
                <a:moveTo>
                  <a:pt x="1404" y="150"/>
                </a:moveTo>
                <a:cubicBezTo>
                  <a:pt x="-12002" y="-3731"/>
                  <a:pt x="74076" y="68589"/>
                  <a:pt x="109354" y="93283"/>
                </a:cubicBezTo>
                <a:cubicBezTo>
                  <a:pt x="144632" y="117977"/>
                  <a:pt x="199665" y="144436"/>
                  <a:pt x="213071" y="148317"/>
                </a:cubicBezTo>
                <a:cubicBezTo>
                  <a:pt x="226477" y="152198"/>
                  <a:pt x="222596" y="138439"/>
                  <a:pt x="189788" y="116567"/>
                </a:cubicBezTo>
                <a:cubicBezTo>
                  <a:pt x="156980" y="94695"/>
                  <a:pt x="14810" y="4031"/>
                  <a:pt x="1404" y="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: 図形 1061">
            <a:extLst>
              <a:ext uri="{FF2B5EF4-FFF2-40B4-BE49-F238E27FC236}">
                <a16:creationId xmlns:a16="http://schemas.microsoft.com/office/drawing/2014/main" id="{540FC8ED-5CC6-4BAD-A751-BA3FF20A8E9C}"/>
              </a:ext>
            </a:extLst>
          </p:cNvPr>
          <p:cNvSpPr/>
          <p:nvPr/>
        </p:nvSpPr>
        <p:spPr>
          <a:xfrm>
            <a:off x="1944481" y="3447984"/>
            <a:ext cx="47976" cy="308527"/>
          </a:xfrm>
          <a:custGeom>
            <a:avLst/>
            <a:gdLst>
              <a:gd name="connsiteX0" fmla="*/ 47832 w 47976"/>
              <a:gd name="connsiteY0" fmla="*/ 66 h 308527"/>
              <a:gd name="connsiteX1" fmla="*/ 4969 w 47976"/>
              <a:gd name="connsiteY1" fmla="*/ 135004 h 308527"/>
              <a:gd name="connsiteX2" fmla="*/ 4969 w 47976"/>
              <a:gd name="connsiteY2" fmla="*/ 165166 h 308527"/>
              <a:gd name="connsiteX3" fmla="*/ 41482 w 47976"/>
              <a:gd name="connsiteY3" fmla="*/ 306454 h 308527"/>
              <a:gd name="connsiteX4" fmla="*/ 25607 w 47976"/>
              <a:gd name="connsiteY4" fmla="*/ 242954 h 308527"/>
              <a:gd name="connsiteX5" fmla="*/ 19257 w 47976"/>
              <a:gd name="connsiteY5" fmla="*/ 154054 h 308527"/>
              <a:gd name="connsiteX6" fmla="*/ 47832 w 47976"/>
              <a:gd name="connsiteY6" fmla="*/ 66 h 308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976" h="308527">
                <a:moveTo>
                  <a:pt x="47832" y="66"/>
                </a:moveTo>
                <a:cubicBezTo>
                  <a:pt x="45451" y="-3109"/>
                  <a:pt x="12113" y="107487"/>
                  <a:pt x="4969" y="135004"/>
                </a:cubicBezTo>
                <a:cubicBezTo>
                  <a:pt x="-2175" y="162521"/>
                  <a:pt x="-1117" y="136591"/>
                  <a:pt x="4969" y="165166"/>
                </a:cubicBezTo>
                <a:cubicBezTo>
                  <a:pt x="11055" y="193741"/>
                  <a:pt x="38042" y="293489"/>
                  <a:pt x="41482" y="306454"/>
                </a:cubicBezTo>
                <a:cubicBezTo>
                  <a:pt x="44922" y="319419"/>
                  <a:pt x="29311" y="268354"/>
                  <a:pt x="25607" y="242954"/>
                </a:cubicBezTo>
                <a:cubicBezTo>
                  <a:pt x="21903" y="217554"/>
                  <a:pt x="16082" y="190566"/>
                  <a:pt x="19257" y="154054"/>
                </a:cubicBezTo>
                <a:cubicBezTo>
                  <a:pt x="22432" y="117542"/>
                  <a:pt x="50213" y="3241"/>
                  <a:pt x="47832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: 図形 1062">
            <a:extLst>
              <a:ext uri="{FF2B5EF4-FFF2-40B4-BE49-F238E27FC236}">
                <a16:creationId xmlns:a16="http://schemas.microsoft.com/office/drawing/2014/main" id="{F6DF8F13-623E-458B-BE79-9B679BD12E41}"/>
              </a:ext>
            </a:extLst>
          </p:cNvPr>
          <p:cNvSpPr/>
          <p:nvPr/>
        </p:nvSpPr>
        <p:spPr>
          <a:xfrm>
            <a:off x="2571750" y="4211420"/>
            <a:ext cx="297325" cy="136743"/>
          </a:xfrm>
          <a:custGeom>
            <a:avLst/>
            <a:gdLst>
              <a:gd name="connsiteX0" fmla="*/ 0 w 297325"/>
              <a:gd name="connsiteY0" fmla="*/ 136743 h 136743"/>
              <a:gd name="connsiteX1" fmla="*/ 125413 w 297325"/>
              <a:gd name="connsiteY1" fmla="*/ 78005 h 136743"/>
              <a:gd name="connsiteX2" fmla="*/ 293688 w 297325"/>
              <a:gd name="connsiteY2" fmla="*/ 1805 h 136743"/>
              <a:gd name="connsiteX3" fmla="*/ 234950 w 297325"/>
              <a:gd name="connsiteY3" fmla="*/ 25618 h 136743"/>
              <a:gd name="connsiteX4" fmla="*/ 163513 w 297325"/>
              <a:gd name="connsiteY4" fmla="*/ 44668 h 136743"/>
              <a:gd name="connsiteX5" fmla="*/ 0 w 297325"/>
              <a:gd name="connsiteY5" fmla="*/ 136743 h 13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325" h="136743">
                <a:moveTo>
                  <a:pt x="0" y="136743"/>
                </a:moveTo>
                <a:lnTo>
                  <a:pt x="125413" y="78005"/>
                </a:lnTo>
                <a:lnTo>
                  <a:pt x="293688" y="1805"/>
                </a:lnTo>
                <a:cubicBezTo>
                  <a:pt x="311944" y="-6926"/>
                  <a:pt x="256646" y="18474"/>
                  <a:pt x="234950" y="25618"/>
                </a:cubicBezTo>
                <a:cubicBezTo>
                  <a:pt x="213254" y="32762"/>
                  <a:pt x="197380" y="26941"/>
                  <a:pt x="163513" y="44668"/>
                </a:cubicBezTo>
                <a:cubicBezTo>
                  <a:pt x="129646" y="62395"/>
                  <a:pt x="80698" y="97187"/>
                  <a:pt x="0" y="1367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: 図形 1063">
            <a:extLst>
              <a:ext uri="{FF2B5EF4-FFF2-40B4-BE49-F238E27FC236}">
                <a16:creationId xmlns:a16="http://schemas.microsoft.com/office/drawing/2014/main" id="{468B62C8-1A78-4666-8405-AD8AC30DFCBF}"/>
              </a:ext>
            </a:extLst>
          </p:cNvPr>
          <p:cNvSpPr/>
          <p:nvPr/>
        </p:nvSpPr>
        <p:spPr>
          <a:xfrm>
            <a:off x="2373241" y="3222624"/>
            <a:ext cx="80123" cy="166753"/>
          </a:xfrm>
          <a:custGeom>
            <a:avLst/>
            <a:gdLst>
              <a:gd name="connsiteX0" fmla="*/ 72 w 80123"/>
              <a:gd name="connsiteY0" fmla="*/ 1 h 166753"/>
              <a:gd name="connsiteX1" fmla="*/ 47697 w 80123"/>
              <a:gd name="connsiteY1" fmla="*/ 52389 h 166753"/>
              <a:gd name="connsiteX2" fmla="*/ 30234 w 80123"/>
              <a:gd name="connsiteY2" fmla="*/ 95251 h 166753"/>
              <a:gd name="connsiteX3" fmla="*/ 11184 w 80123"/>
              <a:gd name="connsiteY3" fmla="*/ 141289 h 166753"/>
              <a:gd name="connsiteX4" fmla="*/ 8009 w 80123"/>
              <a:gd name="connsiteY4" fmla="*/ 166689 h 166753"/>
              <a:gd name="connsiteX5" fmla="*/ 20709 w 80123"/>
              <a:gd name="connsiteY5" fmla="*/ 147639 h 166753"/>
              <a:gd name="connsiteX6" fmla="*/ 54047 w 80123"/>
              <a:gd name="connsiteY6" fmla="*/ 119064 h 166753"/>
              <a:gd name="connsiteX7" fmla="*/ 77859 w 80123"/>
              <a:gd name="connsiteY7" fmla="*/ 79376 h 166753"/>
              <a:gd name="connsiteX8" fmla="*/ 76272 w 80123"/>
              <a:gd name="connsiteY8" fmla="*/ 52389 h 166753"/>
              <a:gd name="connsiteX9" fmla="*/ 52459 w 80123"/>
              <a:gd name="connsiteY9" fmla="*/ 31751 h 166753"/>
              <a:gd name="connsiteX10" fmla="*/ 60397 w 80123"/>
              <a:gd name="connsiteY10" fmla="*/ 50801 h 166753"/>
              <a:gd name="connsiteX11" fmla="*/ 72 w 80123"/>
              <a:gd name="connsiteY11" fmla="*/ 1 h 166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0123" h="166753">
                <a:moveTo>
                  <a:pt x="72" y="1"/>
                </a:moveTo>
                <a:cubicBezTo>
                  <a:pt x="-2045" y="266"/>
                  <a:pt x="42670" y="36514"/>
                  <a:pt x="47697" y="52389"/>
                </a:cubicBezTo>
                <a:cubicBezTo>
                  <a:pt x="52724" y="68264"/>
                  <a:pt x="36319" y="80434"/>
                  <a:pt x="30234" y="95251"/>
                </a:cubicBezTo>
                <a:cubicBezTo>
                  <a:pt x="24149" y="110068"/>
                  <a:pt x="14888" y="129383"/>
                  <a:pt x="11184" y="141289"/>
                </a:cubicBezTo>
                <a:cubicBezTo>
                  <a:pt x="7480" y="153195"/>
                  <a:pt x="6421" y="165631"/>
                  <a:pt x="8009" y="166689"/>
                </a:cubicBezTo>
                <a:cubicBezTo>
                  <a:pt x="9597" y="167747"/>
                  <a:pt x="13036" y="155577"/>
                  <a:pt x="20709" y="147639"/>
                </a:cubicBezTo>
                <a:cubicBezTo>
                  <a:pt x="28382" y="139702"/>
                  <a:pt x="44522" y="130441"/>
                  <a:pt x="54047" y="119064"/>
                </a:cubicBezTo>
                <a:cubicBezTo>
                  <a:pt x="63572" y="107687"/>
                  <a:pt x="74155" y="90488"/>
                  <a:pt x="77859" y="79376"/>
                </a:cubicBezTo>
                <a:cubicBezTo>
                  <a:pt x="81563" y="68264"/>
                  <a:pt x="80505" y="60326"/>
                  <a:pt x="76272" y="52389"/>
                </a:cubicBezTo>
                <a:cubicBezTo>
                  <a:pt x="72039" y="44452"/>
                  <a:pt x="55105" y="32016"/>
                  <a:pt x="52459" y="31751"/>
                </a:cubicBezTo>
                <a:cubicBezTo>
                  <a:pt x="49813" y="31486"/>
                  <a:pt x="66218" y="53976"/>
                  <a:pt x="60397" y="50801"/>
                </a:cubicBezTo>
                <a:cubicBezTo>
                  <a:pt x="54576" y="47626"/>
                  <a:pt x="2189" y="-264"/>
                  <a:pt x="72" y="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: 図形 1064">
            <a:extLst>
              <a:ext uri="{FF2B5EF4-FFF2-40B4-BE49-F238E27FC236}">
                <a16:creationId xmlns:a16="http://schemas.microsoft.com/office/drawing/2014/main" id="{AE972A1E-1480-40FC-81B6-CD6203A8D522}"/>
              </a:ext>
            </a:extLst>
          </p:cNvPr>
          <p:cNvSpPr/>
          <p:nvPr/>
        </p:nvSpPr>
        <p:spPr>
          <a:xfrm>
            <a:off x="2201402" y="3170621"/>
            <a:ext cx="161162" cy="38378"/>
          </a:xfrm>
          <a:custGeom>
            <a:avLst/>
            <a:gdLst>
              <a:gd name="connsiteX0" fmla="*/ 461 w 161162"/>
              <a:gd name="connsiteY0" fmla="*/ 1204 h 38378"/>
              <a:gd name="connsiteX1" fmla="*/ 97298 w 161162"/>
              <a:gd name="connsiteY1" fmla="*/ 7554 h 38378"/>
              <a:gd name="connsiteX2" fmla="*/ 157623 w 161162"/>
              <a:gd name="connsiteY2" fmla="*/ 37717 h 38378"/>
              <a:gd name="connsiteX3" fmla="*/ 140161 w 161162"/>
              <a:gd name="connsiteY3" fmla="*/ 26604 h 38378"/>
              <a:gd name="connsiteX4" fmla="*/ 461 w 161162"/>
              <a:gd name="connsiteY4" fmla="*/ 1204 h 3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162" h="38378">
                <a:moveTo>
                  <a:pt x="461" y="1204"/>
                </a:moveTo>
                <a:cubicBezTo>
                  <a:pt x="-6683" y="-1971"/>
                  <a:pt x="71104" y="1469"/>
                  <a:pt x="97298" y="7554"/>
                </a:cubicBezTo>
                <a:cubicBezTo>
                  <a:pt x="123492" y="13639"/>
                  <a:pt x="150479" y="34542"/>
                  <a:pt x="157623" y="37717"/>
                </a:cubicBezTo>
                <a:cubicBezTo>
                  <a:pt x="164767" y="40892"/>
                  <a:pt x="162121" y="31896"/>
                  <a:pt x="140161" y="26604"/>
                </a:cubicBezTo>
                <a:cubicBezTo>
                  <a:pt x="118201" y="21312"/>
                  <a:pt x="7605" y="4379"/>
                  <a:pt x="461" y="12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: 図形 1065">
            <a:extLst>
              <a:ext uri="{FF2B5EF4-FFF2-40B4-BE49-F238E27FC236}">
                <a16:creationId xmlns:a16="http://schemas.microsoft.com/office/drawing/2014/main" id="{57621E8F-9D1C-41A3-98FA-B358EA8B3C41}"/>
              </a:ext>
            </a:extLst>
          </p:cNvPr>
          <p:cNvSpPr/>
          <p:nvPr/>
        </p:nvSpPr>
        <p:spPr>
          <a:xfrm>
            <a:off x="2085387" y="3384188"/>
            <a:ext cx="227492" cy="29153"/>
          </a:xfrm>
          <a:custGeom>
            <a:avLst/>
            <a:gdLst>
              <a:gd name="connsiteX0" fmla="*/ 588 w 227492"/>
              <a:gd name="connsiteY0" fmla="*/ 27350 h 29153"/>
              <a:gd name="connsiteX1" fmla="*/ 75201 w 227492"/>
              <a:gd name="connsiteY1" fmla="*/ 28937 h 29153"/>
              <a:gd name="connsiteX2" fmla="*/ 132351 w 227492"/>
              <a:gd name="connsiteY2" fmla="*/ 22587 h 29153"/>
              <a:gd name="connsiteX3" fmla="*/ 226013 w 227492"/>
              <a:gd name="connsiteY3" fmla="*/ 362 h 29153"/>
              <a:gd name="connsiteX4" fmla="*/ 184738 w 227492"/>
              <a:gd name="connsiteY4" fmla="*/ 9887 h 29153"/>
              <a:gd name="connsiteX5" fmla="*/ 118063 w 227492"/>
              <a:gd name="connsiteY5" fmla="*/ 24175 h 29153"/>
              <a:gd name="connsiteX6" fmla="*/ 588 w 227492"/>
              <a:gd name="connsiteY6" fmla="*/ 27350 h 29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492" h="29153">
                <a:moveTo>
                  <a:pt x="588" y="27350"/>
                </a:moveTo>
                <a:cubicBezTo>
                  <a:pt x="-6556" y="28144"/>
                  <a:pt x="53241" y="29731"/>
                  <a:pt x="75201" y="28937"/>
                </a:cubicBezTo>
                <a:cubicBezTo>
                  <a:pt x="97161" y="28143"/>
                  <a:pt x="107216" y="27349"/>
                  <a:pt x="132351" y="22587"/>
                </a:cubicBezTo>
                <a:cubicBezTo>
                  <a:pt x="157486" y="17825"/>
                  <a:pt x="217282" y="2479"/>
                  <a:pt x="226013" y="362"/>
                </a:cubicBezTo>
                <a:cubicBezTo>
                  <a:pt x="234744" y="-1755"/>
                  <a:pt x="202730" y="5918"/>
                  <a:pt x="184738" y="9887"/>
                </a:cubicBezTo>
                <a:cubicBezTo>
                  <a:pt x="166746" y="13856"/>
                  <a:pt x="150871" y="21529"/>
                  <a:pt x="118063" y="24175"/>
                </a:cubicBezTo>
                <a:cubicBezTo>
                  <a:pt x="85255" y="26821"/>
                  <a:pt x="7732" y="26556"/>
                  <a:pt x="588" y="27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: 図形 1066">
            <a:extLst>
              <a:ext uri="{FF2B5EF4-FFF2-40B4-BE49-F238E27FC236}">
                <a16:creationId xmlns:a16="http://schemas.microsoft.com/office/drawing/2014/main" id="{F2CC15DD-0350-4E4E-AB85-E43BA61F427B}"/>
              </a:ext>
            </a:extLst>
          </p:cNvPr>
          <p:cNvSpPr/>
          <p:nvPr/>
        </p:nvSpPr>
        <p:spPr>
          <a:xfrm>
            <a:off x="2714558" y="3344139"/>
            <a:ext cx="116734" cy="44581"/>
          </a:xfrm>
          <a:custGeom>
            <a:avLst/>
            <a:gdLst>
              <a:gd name="connsiteX0" fmla="*/ 67 w 116734"/>
              <a:gd name="connsiteY0" fmla="*/ 3899 h 44581"/>
              <a:gd name="connsiteX1" fmla="*/ 54042 w 116734"/>
              <a:gd name="connsiteY1" fmla="*/ 40411 h 44581"/>
              <a:gd name="connsiteX2" fmla="*/ 115955 w 116734"/>
              <a:gd name="connsiteY2" fmla="*/ 41999 h 44581"/>
              <a:gd name="connsiteX3" fmla="*/ 87380 w 116734"/>
              <a:gd name="connsiteY3" fmla="*/ 24536 h 44581"/>
              <a:gd name="connsiteX4" fmla="*/ 65155 w 116734"/>
              <a:gd name="connsiteY4" fmla="*/ 3899 h 44581"/>
              <a:gd name="connsiteX5" fmla="*/ 67 w 116734"/>
              <a:gd name="connsiteY5" fmla="*/ 3899 h 44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734" h="44581">
                <a:moveTo>
                  <a:pt x="67" y="3899"/>
                </a:moveTo>
                <a:cubicBezTo>
                  <a:pt x="-1785" y="9984"/>
                  <a:pt x="34727" y="34061"/>
                  <a:pt x="54042" y="40411"/>
                </a:cubicBezTo>
                <a:cubicBezTo>
                  <a:pt x="73357" y="46761"/>
                  <a:pt x="110399" y="44645"/>
                  <a:pt x="115955" y="41999"/>
                </a:cubicBezTo>
                <a:cubicBezTo>
                  <a:pt x="121511" y="39353"/>
                  <a:pt x="95847" y="30886"/>
                  <a:pt x="87380" y="24536"/>
                </a:cubicBezTo>
                <a:cubicBezTo>
                  <a:pt x="78913" y="18186"/>
                  <a:pt x="77326" y="8132"/>
                  <a:pt x="65155" y="3899"/>
                </a:cubicBezTo>
                <a:cubicBezTo>
                  <a:pt x="52984" y="-334"/>
                  <a:pt x="1919" y="-2186"/>
                  <a:pt x="67" y="38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: 図形 1067">
            <a:extLst>
              <a:ext uri="{FF2B5EF4-FFF2-40B4-BE49-F238E27FC236}">
                <a16:creationId xmlns:a16="http://schemas.microsoft.com/office/drawing/2014/main" id="{609CC6CF-6EA3-4B97-8B42-78B8AF4020F2}"/>
              </a:ext>
            </a:extLst>
          </p:cNvPr>
          <p:cNvSpPr/>
          <p:nvPr/>
        </p:nvSpPr>
        <p:spPr>
          <a:xfrm>
            <a:off x="2042538" y="3198654"/>
            <a:ext cx="264170" cy="161356"/>
          </a:xfrm>
          <a:custGeom>
            <a:avLst/>
            <a:gdLst>
              <a:gd name="connsiteX0" fmla="*/ 575 w 264170"/>
              <a:gd name="connsiteY0" fmla="*/ 160496 h 161356"/>
              <a:gd name="connsiteX1" fmla="*/ 51375 w 264170"/>
              <a:gd name="connsiteY1" fmla="*/ 52546 h 161356"/>
              <a:gd name="connsiteX2" fmla="*/ 122812 w 264170"/>
              <a:gd name="connsiteY2" fmla="*/ 4921 h 161356"/>
              <a:gd name="connsiteX3" fmla="*/ 184725 w 264170"/>
              <a:gd name="connsiteY3" fmla="*/ 4921 h 161356"/>
              <a:gd name="connsiteX4" fmla="*/ 264100 w 264170"/>
              <a:gd name="connsiteY4" fmla="*/ 35084 h 161356"/>
              <a:gd name="connsiteX5" fmla="*/ 170437 w 264170"/>
              <a:gd name="connsiteY5" fmla="*/ 33496 h 161356"/>
              <a:gd name="connsiteX6" fmla="*/ 226000 w 264170"/>
              <a:gd name="connsiteY6" fmla="*/ 41434 h 161356"/>
              <a:gd name="connsiteX7" fmla="*/ 173612 w 264170"/>
              <a:gd name="connsiteY7" fmla="*/ 54134 h 161356"/>
              <a:gd name="connsiteX8" fmla="*/ 254575 w 264170"/>
              <a:gd name="connsiteY8" fmla="*/ 109696 h 161356"/>
              <a:gd name="connsiteX9" fmla="*/ 221237 w 264170"/>
              <a:gd name="connsiteY9" fmla="*/ 89059 h 161356"/>
              <a:gd name="connsiteX10" fmla="*/ 176787 w 264170"/>
              <a:gd name="connsiteY10" fmla="*/ 84296 h 161356"/>
              <a:gd name="connsiteX11" fmla="*/ 130750 w 264170"/>
              <a:gd name="connsiteY11" fmla="*/ 85884 h 161356"/>
              <a:gd name="connsiteX12" fmla="*/ 84712 w 264170"/>
              <a:gd name="connsiteY12" fmla="*/ 103346 h 161356"/>
              <a:gd name="connsiteX13" fmla="*/ 575 w 264170"/>
              <a:gd name="connsiteY13" fmla="*/ 160496 h 161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4170" h="161356">
                <a:moveTo>
                  <a:pt x="575" y="160496"/>
                </a:moveTo>
                <a:cubicBezTo>
                  <a:pt x="-4981" y="152029"/>
                  <a:pt x="31002" y="78475"/>
                  <a:pt x="51375" y="52546"/>
                </a:cubicBezTo>
                <a:cubicBezTo>
                  <a:pt x="71748" y="26617"/>
                  <a:pt x="100587" y="12858"/>
                  <a:pt x="122812" y="4921"/>
                </a:cubicBezTo>
                <a:cubicBezTo>
                  <a:pt x="145037" y="-3017"/>
                  <a:pt x="161177" y="-106"/>
                  <a:pt x="184725" y="4921"/>
                </a:cubicBezTo>
                <a:cubicBezTo>
                  <a:pt x="208273" y="9948"/>
                  <a:pt x="266481" y="30322"/>
                  <a:pt x="264100" y="35084"/>
                </a:cubicBezTo>
                <a:cubicBezTo>
                  <a:pt x="261719" y="39846"/>
                  <a:pt x="176787" y="32438"/>
                  <a:pt x="170437" y="33496"/>
                </a:cubicBezTo>
                <a:cubicBezTo>
                  <a:pt x="164087" y="34554"/>
                  <a:pt x="225471" y="37994"/>
                  <a:pt x="226000" y="41434"/>
                </a:cubicBezTo>
                <a:cubicBezTo>
                  <a:pt x="226529" y="44874"/>
                  <a:pt x="168850" y="42757"/>
                  <a:pt x="173612" y="54134"/>
                </a:cubicBezTo>
                <a:cubicBezTo>
                  <a:pt x="178374" y="65511"/>
                  <a:pt x="246638" y="103875"/>
                  <a:pt x="254575" y="109696"/>
                </a:cubicBezTo>
                <a:cubicBezTo>
                  <a:pt x="262512" y="115517"/>
                  <a:pt x="234202" y="93292"/>
                  <a:pt x="221237" y="89059"/>
                </a:cubicBezTo>
                <a:cubicBezTo>
                  <a:pt x="208272" y="84826"/>
                  <a:pt x="191868" y="84825"/>
                  <a:pt x="176787" y="84296"/>
                </a:cubicBezTo>
                <a:cubicBezTo>
                  <a:pt x="161706" y="83767"/>
                  <a:pt x="146096" y="82709"/>
                  <a:pt x="130750" y="85884"/>
                </a:cubicBezTo>
                <a:cubicBezTo>
                  <a:pt x="115404" y="89059"/>
                  <a:pt x="104027" y="94350"/>
                  <a:pt x="84712" y="103346"/>
                </a:cubicBezTo>
                <a:cubicBezTo>
                  <a:pt x="65397" y="112342"/>
                  <a:pt x="6131" y="168963"/>
                  <a:pt x="575" y="160496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: 図形 1068">
            <a:extLst>
              <a:ext uri="{FF2B5EF4-FFF2-40B4-BE49-F238E27FC236}">
                <a16:creationId xmlns:a16="http://schemas.microsoft.com/office/drawing/2014/main" id="{561568A2-9B9F-42F1-8DD6-5C3D4BEE6FCC}"/>
              </a:ext>
            </a:extLst>
          </p:cNvPr>
          <p:cNvSpPr/>
          <p:nvPr/>
        </p:nvSpPr>
        <p:spPr>
          <a:xfrm>
            <a:off x="2612213" y="3162296"/>
            <a:ext cx="392967" cy="196400"/>
          </a:xfrm>
          <a:custGeom>
            <a:avLst/>
            <a:gdLst>
              <a:gd name="connsiteX0" fmla="*/ 62725 w 392967"/>
              <a:gd name="connsiteY0" fmla="*/ 150817 h 196400"/>
              <a:gd name="connsiteX1" fmla="*/ 118287 w 392967"/>
              <a:gd name="connsiteY1" fmla="*/ 53979 h 196400"/>
              <a:gd name="connsiteX2" fmla="*/ 156387 w 392967"/>
              <a:gd name="connsiteY2" fmla="*/ 19054 h 196400"/>
              <a:gd name="connsiteX3" fmla="*/ 226237 w 392967"/>
              <a:gd name="connsiteY3" fmla="*/ 4 h 196400"/>
              <a:gd name="connsiteX4" fmla="*/ 294500 w 392967"/>
              <a:gd name="connsiteY4" fmla="*/ 20642 h 196400"/>
              <a:gd name="connsiteX5" fmla="*/ 340537 w 392967"/>
              <a:gd name="connsiteY5" fmla="*/ 65092 h 196400"/>
              <a:gd name="connsiteX6" fmla="*/ 392925 w 392967"/>
              <a:gd name="connsiteY6" fmla="*/ 155579 h 196400"/>
              <a:gd name="connsiteX7" fmla="*/ 346887 w 392967"/>
              <a:gd name="connsiteY7" fmla="*/ 128592 h 196400"/>
              <a:gd name="connsiteX8" fmla="*/ 223062 w 392967"/>
              <a:gd name="connsiteY8" fmla="*/ 98429 h 196400"/>
              <a:gd name="connsiteX9" fmla="*/ 151625 w 392967"/>
              <a:gd name="connsiteY9" fmla="*/ 112717 h 196400"/>
              <a:gd name="connsiteX10" fmla="*/ 2400 w 392967"/>
              <a:gd name="connsiteY10" fmla="*/ 195267 h 196400"/>
              <a:gd name="connsiteX11" fmla="*/ 62725 w 392967"/>
              <a:gd name="connsiteY11" fmla="*/ 150817 h 19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2967" h="196400">
                <a:moveTo>
                  <a:pt x="62725" y="150817"/>
                </a:moveTo>
                <a:cubicBezTo>
                  <a:pt x="82039" y="127269"/>
                  <a:pt x="102677" y="75939"/>
                  <a:pt x="118287" y="53979"/>
                </a:cubicBezTo>
                <a:cubicBezTo>
                  <a:pt x="133897" y="32019"/>
                  <a:pt x="138395" y="28050"/>
                  <a:pt x="156387" y="19054"/>
                </a:cubicBezTo>
                <a:cubicBezTo>
                  <a:pt x="174379" y="10058"/>
                  <a:pt x="203218" y="-261"/>
                  <a:pt x="226237" y="4"/>
                </a:cubicBezTo>
                <a:cubicBezTo>
                  <a:pt x="249256" y="269"/>
                  <a:pt x="275450" y="9794"/>
                  <a:pt x="294500" y="20642"/>
                </a:cubicBezTo>
                <a:cubicBezTo>
                  <a:pt x="313550" y="31490"/>
                  <a:pt x="324133" y="42602"/>
                  <a:pt x="340537" y="65092"/>
                </a:cubicBezTo>
                <a:cubicBezTo>
                  <a:pt x="356941" y="87582"/>
                  <a:pt x="391867" y="144996"/>
                  <a:pt x="392925" y="155579"/>
                </a:cubicBezTo>
                <a:cubicBezTo>
                  <a:pt x="393983" y="166162"/>
                  <a:pt x="375197" y="138117"/>
                  <a:pt x="346887" y="128592"/>
                </a:cubicBezTo>
                <a:cubicBezTo>
                  <a:pt x="318577" y="119067"/>
                  <a:pt x="255606" y="101075"/>
                  <a:pt x="223062" y="98429"/>
                </a:cubicBezTo>
                <a:cubicBezTo>
                  <a:pt x="190518" y="95783"/>
                  <a:pt x="188402" y="96577"/>
                  <a:pt x="151625" y="112717"/>
                </a:cubicBezTo>
                <a:cubicBezTo>
                  <a:pt x="114848" y="128857"/>
                  <a:pt x="16952" y="188123"/>
                  <a:pt x="2400" y="195267"/>
                </a:cubicBezTo>
                <a:cubicBezTo>
                  <a:pt x="-12152" y="202411"/>
                  <a:pt x="43411" y="174365"/>
                  <a:pt x="62725" y="150817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: 図形 1069">
            <a:extLst>
              <a:ext uri="{FF2B5EF4-FFF2-40B4-BE49-F238E27FC236}">
                <a16:creationId xmlns:a16="http://schemas.microsoft.com/office/drawing/2014/main" id="{FA4620A5-AE4A-4695-A18A-453C39EDEAE6}"/>
              </a:ext>
            </a:extLst>
          </p:cNvPr>
          <p:cNvSpPr/>
          <p:nvPr/>
        </p:nvSpPr>
        <p:spPr>
          <a:xfrm>
            <a:off x="2282675" y="3729091"/>
            <a:ext cx="485937" cy="201033"/>
          </a:xfrm>
          <a:custGeom>
            <a:avLst/>
            <a:gdLst>
              <a:gd name="connsiteX0" fmla="*/ 77938 w 485937"/>
              <a:gd name="connsiteY0" fmla="*/ 199972 h 201033"/>
              <a:gd name="connsiteX1" fmla="*/ 3325 w 485937"/>
              <a:gd name="connsiteY1" fmla="*/ 171397 h 201033"/>
              <a:gd name="connsiteX2" fmla="*/ 17613 w 485937"/>
              <a:gd name="connsiteY2" fmla="*/ 109484 h 201033"/>
              <a:gd name="connsiteX3" fmla="*/ 58888 w 485937"/>
              <a:gd name="connsiteY3" fmla="*/ 47572 h 201033"/>
              <a:gd name="connsiteX4" fmla="*/ 55713 w 485937"/>
              <a:gd name="connsiteY4" fmla="*/ 74559 h 201033"/>
              <a:gd name="connsiteX5" fmla="*/ 89050 w 485937"/>
              <a:gd name="connsiteY5" fmla="*/ 45984 h 201033"/>
              <a:gd name="connsiteX6" fmla="*/ 176363 w 485937"/>
              <a:gd name="connsiteY6" fmla="*/ 17409 h 201033"/>
              <a:gd name="connsiteX7" fmla="*/ 265263 w 485937"/>
              <a:gd name="connsiteY7" fmla="*/ 25347 h 201033"/>
              <a:gd name="connsiteX8" fmla="*/ 244625 w 485937"/>
              <a:gd name="connsiteY8" fmla="*/ 22172 h 201033"/>
              <a:gd name="connsiteX9" fmla="*/ 349400 w 485937"/>
              <a:gd name="connsiteY9" fmla="*/ 1534 h 201033"/>
              <a:gd name="connsiteX10" fmla="*/ 374800 w 485937"/>
              <a:gd name="connsiteY10" fmla="*/ 4709 h 201033"/>
              <a:gd name="connsiteX11" fmla="*/ 393850 w 485937"/>
              <a:gd name="connsiteY11" fmla="*/ 30109 h 201033"/>
              <a:gd name="connsiteX12" fmla="*/ 427188 w 485937"/>
              <a:gd name="connsiteY12" fmla="*/ 57097 h 201033"/>
              <a:gd name="connsiteX13" fmla="*/ 439888 w 485937"/>
              <a:gd name="connsiteY13" fmla="*/ 66622 h 201033"/>
              <a:gd name="connsiteX14" fmla="*/ 454175 w 485937"/>
              <a:gd name="connsiteY14" fmla="*/ 76147 h 201033"/>
              <a:gd name="connsiteX15" fmla="*/ 454175 w 485937"/>
              <a:gd name="connsiteY15" fmla="*/ 106309 h 201033"/>
              <a:gd name="connsiteX16" fmla="*/ 465288 w 485937"/>
              <a:gd name="connsiteY16" fmla="*/ 149172 h 201033"/>
              <a:gd name="connsiteX17" fmla="*/ 485925 w 485937"/>
              <a:gd name="connsiteY17" fmla="*/ 163459 h 201033"/>
              <a:gd name="connsiteX18" fmla="*/ 462113 w 485937"/>
              <a:gd name="connsiteY18" fmla="*/ 163459 h 201033"/>
              <a:gd name="connsiteX19" fmla="*/ 422425 w 485937"/>
              <a:gd name="connsiteY19" fmla="*/ 153934 h 201033"/>
              <a:gd name="connsiteX20" fmla="*/ 409725 w 485937"/>
              <a:gd name="connsiteY20" fmla="*/ 123772 h 201033"/>
              <a:gd name="connsiteX21" fmla="*/ 382738 w 485937"/>
              <a:gd name="connsiteY21" fmla="*/ 79322 h 201033"/>
              <a:gd name="connsiteX22" fmla="*/ 325588 w 485937"/>
              <a:gd name="connsiteY22" fmla="*/ 65034 h 201033"/>
              <a:gd name="connsiteX23" fmla="*/ 230338 w 485937"/>
              <a:gd name="connsiteY23" fmla="*/ 61859 h 201033"/>
              <a:gd name="connsiteX24" fmla="*/ 187475 w 485937"/>
              <a:gd name="connsiteY24" fmla="*/ 61859 h 201033"/>
              <a:gd name="connsiteX25" fmla="*/ 117625 w 485937"/>
              <a:gd name="connsiteY25" fmla="*/ 74559 h 201033"/>
              <a:gd name="connsiteX26" fmla="*/ 93813 w 485937"/>
              <a:gd name="connsiteY26" fmla="*/ 88847 h 201033"/>
              <a:gd name="connsiteX27" fmla="*/ 54125 w 485937"/>
              <a:gd name="connsiteY27" fmla="*/ 122184 h 201033"/>
              <a:gd name="connsiteX28" fmla="*/ 52538 w 485937"/>
              <a:gd name="connsiteY28" fmla="*/ 136472 h 201033"/>
              <a:gd name="connsiteX29" fmla="*/ 77938 w 485937"/>
              <a:gd name="connsiteY29" fmla="*/ 199972 h 201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85937" h="201033">
                <a:moveTo>
                  <a:pt x="77938" y="199972"/>
                </a:moveTo>
                <a:cubicBezTo>
                  <a:pt x="69736" y="205793"/>
                  <a:pt x="13379" y="186478"/>
                  <a:pt x="3325" y="171397"/>
                </a:cubicBezTo>
                <a:cubicBezTo>
                  <a:pt x="-6729" y="156316"/>
                  <a:pt x="8352" y="130121"/>
                  <a:pt x="17613" y="109484"/>
                </a:cubicBezTo>
                <a:cubicBezTo>
                  <a:pt x="26873" y="88846"/>
                  <a:pt x="52538" y="53393"/>
                  <a:pt x="58888" y="47572"/>
                </a:cubicBezTo>
                <a:cubicBezTo>
                  <a:pt x="65238" y="41751"/>
                  <a:pt x="50686" y="74824"/>
                  <a:pt x="55713" y="74559"/>
                </a:cubicBezTo>
                <a:cubicBezTo>
                  <a:pt x="60740" y="74294"/>
                  <a:pt x="68942" y="55509"/>
                  <a:pt x="89050" y="45984"/>
                </a:cubicBezTo>
                <a:cubicBezTo>
                  <a:pt x="109158" y="36459"/>
                  <a:pt x="146994" y="20849"/>
                  <a:pt x="176363" y="17409"/>
                </a:cubicBezTo>
                <a:cubicBezTo>
                  <a:pt x="205732" y="13969"/>
                  <a:pt x="253886" y="24553"/>
                  <a:pt x="265263" y="25347"/>
                </a:cubicBezTo>
                <a:cubicBezTo>
                  <a:pt x="276640" y="26141"/>
                  <a:pt x="230602" y="26141"/>
                  <a:pt x="244625" y="22172"/>
                </a:cubicBezTo>
                <a:cubicBezTo>
                  <a:pt x="258648" y="18203"/>
                  <a:pt x="327704" y="4444"/>
                  <a:pt x="349400" y="1534"/>
                </a:cubicBezTo>
                <a:cubicBezTo>
                  <a:pt x="371096" y="-1376"/>
                  <a:pt x="367392" y="-54"/>
                  <a:pt x="374800" y="4709"/>
                </a:cubicBezTo>
                <a:cubicBezTo>
                  <a:pt x="382208" y="9471"/>
                  <a:pt x="385119" y="21378"/>
                  <a:pt x="393850" y="30109"/>
                </a:cubicBezTo>
                <a:cubicBezTo>
                  <a:pt x="402581" y="38840"/>
                  <a:pt x="419515" y="51012"/>
                  <a:pt x="427188" y="57097"/>
                </a:cubicBezTo>
                <a:cubicBezTo>
                  <a:pt x="434861" y="63182"/>
                  <a:pt x="435390" y="63447"/>
                  <a:pt x="439888" y="66622"/>
                </a:cubicBezTo>
                <a:cubicBezTo>
                  <a:pt x="444386" y="69797"/>
                  <a:pt x="451794" y="69533"/>
                  <a:pt x="454175" y="76147"/>
                </a:cubicBezTo>
                <a:cubicBezTo>
                  <a:pt x="456556" y="82761"/>
                  <a:pt x="452323" y="94138"/>
                  <a:pt x="454175" y="106309"/>
                </a:cubicBezTo>
                <a:cubicBezTo>
                  <a:pt x="456027" y="118480"/>
                  <a:pt x="459996" y="139647"/>
                  <a:pt x="465288" y="149172"/>
                </a:cubicBezTo>
                <a:cubicBezTo>
                  <a:pt x="470580" y="158697"/>
                  <a:pt x="486454" y="161078"/>
                  <a:pt x="485925" y="163459"/>
                </a:cubicBezTo>
                <a:cubicBezTo>
                  <a:pt x="485396" y="165840"/>
                  <a:pt x="472696" y="165046"/>
                  <a:pt x="462113" y="163459"/>
                </a:cubicBezTo>
                <a:cubicBezTo>
                  <a:pt x="451530" y="161871"/>
                  <a:pt x="431156" y="160549"/>
                  <a:pt x="422425" y="153934"/>
                </a:cubicBezTo>
                <a:cubicBezTo>
                  <a:pt x="413694" y="147319"/>
                  <a:pt x="416339" y="136207"/>
                  <a:pt x="409725" y="123772"/>
                </a:cubicBezTo>
                <a:cubicBezTo>
                  <a:pt x="403111" y="111337"/>
                  <a:pt x="396761" y="89112"/>
                  <a:pt x="382738" y="79322"/>
                </a:cubicBezTo>
                <a:cubicBezTo>
                  <a:pt x="368715" y="69532"/>
                  <a:pt x="350988" y="67944"/>
                  <a:pt x="325588" y="65034"/>
                </a:cubicBezTo>
                <a:cubicBezTo>
                  <a:pt x="300188" y="62123"/>
                  <a:pt x="253357" y="62388"/>
                  <a:pt x="230338" y="61859"/>
                </a:cubicBezTo>
                <a:cubicBezTo>
                  <a:pt x="207319" y="61330"/>
                  <a:pt x="206260" y="59742"/>
                  <a:pt x="187475" y="61859"/>
                </a:cubicBezTo>
                <a:cubicBezTo>
                  <a:pt x="168690" y="63976"/>
                  <a:pt x="133235" y="70061"/>
                  <a:pt x="117625" y="74559"/>
                </a:cubicBezTo>
                <a:cubicBezTo>
                  <a:pt x="102015" y="79057"/>
                  <a:pt x="104396" y="80910"/>
                  <a:pt x="93813" y="88847"/>
                </a:cubicBezTo>
                <a:cubicBezTo>
                  <a:pt x="83230" y="96784"/>
                  <a:pt x="61004" y="114246"/>
                  <a:pt x="54125" y="122184"/>
                </a:cubicBezTo>
                <a:cubicBezTo>
                  <a:pt x="47246" y="130122"/>
                  <a:pt x="52273" y="128005"/>
                  <a:pt x="52538" y="136472"/>
                </a:cubicBezTo>
                <a:cubicBezTo>
                  <a:pt x="52803" y="144939"/>
                  <a:pt x="86140" y="194151"/>
                  <a:pt x="77938" y="199972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: 図形 1070">
            <a:extLst>
              <a:ext uri="{FF2B5EF4-FFF2-40B4-BE49-F238E27FC236}">
                <a16:creationId xmlns:a16="http://schemas.microsoft.com/office/drawing/2014/main" id="{A76B4F8F-273A-4B0F-8447-6E3D5BC7CF00}"/>
              </a:ext>
            </a:extLst>
          </p:cNvPr>
          <p:cNvSpPr/>
          <p:nvPr/>
        </p:nvSpPr>
        <p:spPr>
          <a:xfrm>
            <a:off x="2314796" y="3899781"/>
            <a:ext cx="438150" cy="182448"/>
          </a:xfrm>
          <a:custGeom>
            <a:avLst/>
            <a:gdLst>
              <a:gd name="connsiteX0" fmla="*/ 437929 w 438150"/>
              <a:gd name="connsiteY0" fmla="*/ 8644 h 182448"/>
              <a:gd name="connsiteX1" fmla="*/ 401417 w 438150"/>
              <a:gd name="connsiteY1" fmla="*/ 105482 h 182448"/>
              <a:gd name="connsiteX2" fmla="*/ 360142 w 438150"/>
              <a:gd name="connsiteY2" fmla="*/ 132469 h 182448"/>
              <a:gd name="connsiteX3" fmla="*/ 256954 w 438150"/>
              <a:gd name="connsiteY3" fmla="*/ 175332 h 182448"/>
              <a:gd name="connsiteX4" fmla="*/ 188692 w 438150"/>
              <a:gd name="connsiteY4" fmla="*/ 181682 h 182448"/>
              <a:gd name="connsiteX5" fmla="*/ 82329 w 438150"/>
              <a:gd name="connsiteY5" fmla="*/ 167394 h 182448"/>
              <a:gd name="connsiteX6" fmla="*/ 41054 w 438150"/>
              <a:gd name="connsiteY6" fmla="*/ 138819 h 182448"/>
              <a:gd name="connsiteX7" fmla="*/ 9304 w 438150"/>
              <a:gd name="connsiteY7" fmla="*/ 76907 h 182448"/>
              <a:gd name="connsiteX8" fmla="*/ 1367 w 438150"/>
              <a:gd name="connsiteY8" fmla="*/ 38807 h 182448"/>
              <a:gd name="connsiteX9" fmla="*/ 33117 w 438150"/>
              <a:gd name="connsiteY9" fmla="*/ 54682 h 182448"/>
              <a:gd name="connsiteX10" fmla="*/ 91854 w 438150"/>
              <a:gd name="connsiteY10" fmla="*/ 73732 h 182448"/>
              <a:gd name="connsiteX11" fmla="*/ 126779 w 438150"/>
              <a:gd name="connsiteY11" fmla="*/ 80082 h 182448"/>
              <a:gd name="connsiteX12" fmla="*/ 191867 w 438150"/>
              <a:gd name="connsiteY12" fmla="*/ 100719 h 182448"/>
              <a:gd name="connsiteX13" fmla="*/ 226792 w 438150"/>
              <a:gd name="connsiteY13" fmla="*/ 100719 h 182448"/>
              <a:gd name="connsiteX14" fmla="*/ 258542 w 438150"/>
              <a:gd name="connsiteY14" fmla="*/ 91194 h 182448"/>
              <a:gd name="connsiteX15" fmla="*/ 329979 w 438150"/>
              <a:gd name="connsiteY15" fmla="*/ 75319 h 182448"/>
              <a:gd name="connsiteX16" fmla="*/ 361729 w 438150"/>
              <a:gd name="connsiteY16" fmla="*/ 45157 h 182448"/>
              <a:gd name="connsiteX17" fmla="*/ 371254 w 438150"/>
              <a:gd name="connsiteY17" fmla="*/ 2294 h 182448"/>
              <a:gd name="connsiteX18" fmla="*/ 383954 w 438150"/>
              <a:gd name="connsiteY18" fmla="*/ 5469 h 182448"/>
              <a:gd name="connsiteX19" fmla="*/ 437929 w 438150"/>
              <a:gd name="connsiteY19" fmla="*/ 8644 h 182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8150" h="182448">
                <a:moveTo>
                  <a:pt x="437929" y="8644"/>
                </a:moveTo>
                <a:cubicBezTo>
                  <a:pt x="440839" y="25313"/>
                  <a:pt x="414381" y="84845"/>
                  <a:pt x="401417" y="105482"/>
                </a:cubicBezTo>
                <a:cubicBezTo>
                  <a:pt x="388453" y="126119"/>
                  <a:pt x="384219" y="120827"/>
                  <a:pt x="360142" y="132469"/>
                </a:cubicBezTo>
                <a:cubicBezTo>
                  <a:pt x="336065" y="144111"/>
                  <a:pt x="285529" y="167130"/>
                  <a:pt x="256954" y="175332"/>
                </a:cubicBezTo>
                <a:cubicBezTo>
                  <a:pt x="228379" y="183534"/>
                  <a:pt x="217796" y="183005"/>
                  <a:pt x="188692" y="181682"/>
                </a:cubicBezTo>
                <a:cubicBezTo>
                  <a:pt x="159588" y="180359"/>
                  <a:pt x="106935" y="174538"/>
                  <a:pt x="82329" y="167394"/>
                </a:cubicBezTo>
                <a:cubicBezTo>
                  <a:pt x="57723" y="160250"/>
                  <a:pt x="53225" y="153900"/>
                  <a:pt x="41054" y="138819"/>
                </a:cubicBezTo>
                <a:cubicBezTo>
                  <a:pt x="28883" y="123738"/>
                  <a:pt x="15918" y="93576"/>
                  <a:pt x="9304" y="76907"/>
                </a:cubicBezTo>
                <a:cubicBezTo>
                  <a:pt x="2690" y="60238"/>
                  <a:pt x="-2602" y="42511"/>
                  <a:pt x="1367" y="38807"/>
                </a:cubicBezTo>
                <a:cubicBezTo>
                  <a:pt x="5336" y="35103"/>
                  <a:pt x="18036" y="48861"/>
                  <a:pt x="33117" y="54682"/>
                </a:cubicBezTo>
                <a:cubicBezTo>
                  <a:pt x="48198" y="60503"/>
                  <a:pt x="76244" y="69499"/>
                  <a:pt x="91854" y="73732"/>
                </a:cubicBezTo>
                <a:cubicBezTo>
                  <a:pt x="107464" y="77965"/>
                  <a:pt x="110110" y="75584"/>
                  <a:pt x="126779" y="80082"/>
                </a:cubicBezTo>
                <a:cubicBezTo>
                  <a:pt x="143448" y="84580"/>
                  <a:pt x="175198" y="97280"/>
                  <a:pt x="191867" y="100719"/>
                </a:cubicBezTo>
                <a:cubicBezTo>
                  <a:pt x="208536" y="104158"/>
                  <a:pt x="215680" y="102306"/>
                  <a:pt x="226792" y="100719"/>
                </a:cubicBezTo>
                <a:cubicBezTo>
                  <a:pt x="237904" y="99132"/>
                  <a:pt x="241344" y="95427"/>
                  <a:pt x="258542" y="91194"/>
                </a:cubicBezTo>
                <a:cubicBezTo>
                  <a:pt x="275740" y="86961"/>
                  <a:pt x="312781" y="82992"/>
                  <a:pt x="329979" y="75319"/>
                </a:cubicBezTo>
                <a:cubicBezTo>
                  <a:pt x="347177" y="67646"/>
                  <a:pt x="354850" y="57328"/>
                  <a:pt x="361729" y="45157"/>
                </a:cubicBezTo>
                <a:cubicBezTo>
                  <a:pt x="368608" y="32986"/>
                  <a:pt x="367550" y="8909"/>
                  <a:pt x="371254" y="2294"/>
                </a:cubicBezTo>
                <a:cubicBezTo>
                  <a:pt x="374958" y="-4321"/>
                  <a:pt x="377869" y="5469"/>
                  <a:pt x="383954" y="5469"/>
                </a:cubicBezTo>
                <a:cubicBezTo>
                  <a:pt x="390039" y="5469"/>
                  <a:pt x="435019" y="-8025"/>
                  <a:pt x="437929" y="8644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: 図形 1071">
            <a:extLst>
              <a:ext uri="{FF2B5EF4-FFF2-40B4-BE49-F238E27FC236}">
                <a16:creationId xmlns:a16="http://schemas.microsoft.com/office/drawing/2014/main" id="{F2FD1603-FC17-4AEE-8A75-221C05512EC5}"/>
              </a:ext>
            </a:extLst>
          </p:cNvPr>
          <p:cNvSpPr/>
          <p:nvPr/>
        </p:nvSpPr>
        <p:spPr>
          <a:xfrm>
            <a:off x="1932228" y="3323243"/>
            <a:ext cx="283029" cy="850307"/>
          </a:xfrm>
          <a:custGeom>
            <a:avLst/>
            <a:gdLst>
              <a:gd name="connsiteX0" fmla="*/ 144222 w 283029"/>
              <a:gd name="connsiteY0" fmla="*/ 110520 h 850307"/>
              <a:gd name="connsiteX1" fmla="*/ 98185 w 283029"/>
              <a:gd name="connsiteY1" fmla="*/ 191482 h 850307"/>
              <a:gd name="connsiteX2" fmla="*/ 121997 w 283029"/>
              <a:gd name="connsiteY2" fmla="*/ 359757 h 850307"/>
              <a:gd name="connsiteX3" fmla="*/ 99772 w 283029"/>
              <a:gd name="connsiteY3" fmla="*/ 270857 h 850307"/>
              <a:gd name="connsiteX4" fmla="*/ 126760 w 283029"/>
              <a:gd name="connsiteY4" fmla="*/ 342295 h 850307"/>
              <a:gd name="connsiteX5" fmla="*/ 172797 w 283029"/>
              <a:gd name="connsiteY5" fmla="*/ 426432 h 850307"/>
              <a:gd name="connsiteX6" fmla="*/ 212485 w 283029"/>
              <a:gd name="connsiteY6" fmla="*/ 459770 h 850307"/>
              <a:gd name="connsiteX7" fmla="*/ 177560 w 283029"/>
              <a:gd name="connsiteY7" fmla="*/ 412145 h 850307"/>
              <a:gd name="connsiteX8" fmla="*/ 217247 w 283029"/>
              <a:gd name="connsiteY8" fmla="*/ 496282 h 850307"/>
              <a:gd name="connsiteX9" fmla="*/ 220422 w 283029"/>
              <a:gd name="connsiteY9" fmla="*/ 610582 h 850307"/>
              <a:gd name="connsiteX10" fmla="*/ 229947 w 283029"/>
              <a:gd name="connsiteY10" fmla="*/ 558195 h 850307"/>
              <a:gd name="connsiteX11" fmla="*/ 261697 w 283029"/>
              <a:gd name="connsiteY11" fmla="*/ 501045 h 850307"/>
              <a:gd name="connsiteX12" fmla="*/ 245822 w 283029"/>
              <a:gd name="connsiteY12" fmla="*/ 542320 h 850307"/>
              <a:gd name="connsiteX13" fmla="*/ 228360 w 283029"/>
              <a:gd name="connsiteY13" fmla="*/ 669320 h 850307"/>
              <a:gd name="connsiteX14" fmla="*/ 229947 w 283029"/>
              <a:gd name="connsiteY14" fmla="*/ 658207 h 850307"/>
              <a:gd name="connsiteX15" fmla="*/ 269635 w 283029"/>
              <a:gd name="connsiteY15" fmla="*/ 699482 h 850307"/>
              <a:gd name="connsiteX16" fmla="*/ 280747 w 283029"/>
              <a:gd name="connsiteY16" fmla="*/ 737582 h 850307"/>
              <a:gd name="connsiteX17" fmla="*/ 274397 w 283029"/>
              <a:gd name="connsiteY17" fmla="*/ 756632 h 850307"/>
              <a:gd name="connsiteX18" fmla="*/ 198197 w 283029"/>
              <a:gd name="connsiteY18" fmla="*/ 847120 h 850307"/>
              <a:gd name="connsiteX19" fmla="*/ 169622 w 283029"/>
              <a:gd name="connsiteY19" fmla="*/ 823307 h 850307"/>
              <a:gd name="connsiteX20" fmla="*/ 125172 w 283029"/>
              <a:gd name="connsiteY20" fmla="*/ 759807 h 850307"/>
              <a:gd name="connsiteX21" fmla="*/ 85485 w 283029"/>
              <a:gd name="connsiteY21" fmla="*/ 645507 h 850307"/>
              <a:gd name="connsiteX22" fmla="*/ 79135 w 283029"/>
              <a:gd name="connsiteY22" fmla="*/ 593120 h 850307"/>
              <a:gd name="connsiteX23" fmla="*/ 77547 w 283029"/>
              <a:gd name="connsiteY23" fmla="*/ 480407 h 850307"/>
              <a:gd name="connsiteX24" fmla="*/ 91835 w 283029"/>
              <a:gd name="connsiteY24" fmla="*/ 532795 h 850307"/>
              <a:gd name="connsiteX25" fmla="*/ 72785 w 283029"/>
              <a:gd name="connsiteY25" fmla="*/ 478820 h 850307"/>
              <a:gd name="connsiteX26" fmla="*/ 6110 w 283029"/>
              <a:gd name="connsiteY26" fmla="*/ 316895 h 850307"/>
              <a:gd name="connsiteX27" fmla="*/ 7697 w 283029"/>
              <a:gd name="connsiteY27" fmla="*/ 272445 h 850307"/>
              <a:gd name="connsiteX28" fmla="*/ 47385 w 283029"/>
              <a:gd name="connsiteY28" fmla="*/ 183545 h 850307"/>
              <a:gd name="connsiteX29" fmla="*/ 85485 w 283029"/>
              <a:gd name="connsiteY29" fmla="*/ 4157 h 850307"/>
              <a:gd name="connsiteX30" fmla="*/ 79135 w 283029"/>
              <a:gd name="connsiteY30" fmla="*/ 64482 h 850307"/>
              <a:gd name="connsiteX31" fmla="*/ 68022 w 283029"/>
              <a:gd name="connsiteY31" fmla="*/ 147032 h 850307"/>
              <a:gd name="connsiteX32" fmla="*/ 144222 w 283029"/>
              <a:gd name="connsiteY32" fmla="*/ 110520 h 85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83029" h="850307">
                <a:moveTo>
                  <a:pt x="144222" y="110520"/>
                </a:moveTo>
                <a:cubicBezTo>
                  <a:pt x="149249" y="117928"/>
                  <a:pt x="101889" y="149943"/>
                  <a:pt x="98185" y="191482"/>
                </a:cubicBezTo>
                <a:cubicBezTo>
                  <a:pt x="94481" y="233021"/>
                  <a:pt x="121732" y="346528"/>
                  <a:pt x="121997" y="359757"/>
                </a:cubicBezTo>
                <a:cubicBezTo>
                  <a:pt x="122261" y="372986"/>
                  <a:pt x="98978" y="273767"/>
                  <a:pt x="99772" y="270857"/>
                </a:cubicBezTo>
                <a:cubicBezTo>
                  <a:pt x="100566" y="267947"/>
                  <a:pt x="114589" y="316366"/>
                  <a:pt x="126760" y="342295"/>
                </a:cubicBezTo>
                <a:cubicBezTo>
                  <a:pt x="138931" y="368224"/>
                  <a:pt x="158510" y="406853"/>
                  <a:pt x="172797" y="426432"/>
                </a:cubicBezTo>
                <a:cubicBezTo>
                  <a:pt x="187084" y="446011"/>
                  <a:pt x="211691" y="462151"/>
                  <a:pt x="212485" y="459770"/>
                </a:cubicBezTo>
                <a:cubicBezTo>
                  <a:pt x="213279" y="457389"/>
                  <a:pt x="176766" y="406060"/>
                  <a:pt x="177560" y="412145"/>
                </a:cubicBezTo>
                <a:cubicBezTo>
                  <a:pt x="178354" y="418230"/>
                  <a:pt x="210103" y="463209"/>
                  <a:pt x="217247" y="496282"/>
                </a:cubicBezTo>
                <a:cubicBezTo>
                  <a:pt x="224391" y="529355"/>
                  <a:pt x="218305" y="600263"/>
                  <a:pt x="220422" y="610582"/>
                </a:cubicBezTo>
                <a:cubicBezTo>
                  <a:pt x="222539" y="620901"/>
                  <a:pt x="223068" y="576451"/>
                  <a:pt x="229947" y="558195"/>
                </a:cubicBezTo>
                <a:cubicBezTo>
                  <a:pt x="236826" y="539939"/>
                  <a:pt x="259051" y="503691"/>
                  <a:pt x="261697" y="501045"/>
                </a:cubicBezTo>
                <a:cubicBezTo>
                  <a:pt x="264343" y="498399"/>
                  <a:pt x="251378" y="514274"/>
                  <a:pt x="245822" y="542320"/>
                </a:cubicBezTo>
                <a:cubicBezTo>
                  <a:pt x="240266" y="570366"/>
                  <a:pt x="231006" y="650006"/>
                  <a:pt x="228360" y="669320"/>
                </a:cubicBezTo>
                <a:cubicBezTo>
                  <a:pt x="225714" y="688634"/>
                  <a:pt x="223068" y="653180"/>
                  <a:pt x="229947" y="658207"/>
                </a:cubicBezTo>
                <a:cubicBezTo>
                  <a:pt x="236826" y="663234"/>
                  <a:pt x="261168" y="686253"/>
                  <a:pt x="269635" y="699482"/>
                </a:cubicBezTo>
                <a:cubicBezTo>
                  <a:pt x="278102" y="712711"/>
                  <a:pt x="279953" y="728057"/>
                  <a:pt x="280747" y="737582"/>
                </a:cubicBezTo>
                <a:cubicBezTo>
                  <a:pt x="281541" y="747107"/>
                  <a:pt x="288155" y="738376"/>
                  <a:pt x="274397" y="756632"/>
                </a:cubicBezTo>
                <a:cubicBezTo>
                  <a:pt x="260639" y="774888"/>
                  <a:pt x="215659" y="836008"/>
                  <a:pt x="198197" y="847120"/>
                </a:cubicBezTo>
                <a:cubicBezTo>
                  <a:pt x="180735" y="858232"/>
                  <a:pt x="181793" y="837859"/>
                  <a:pt x="169622" y="823307"/>
                </a:cubicBezTo>
                <a:cubicBezTo>
                  <a:pt x="157451" y="808755"/>
                  <a:pt x="139195" y="789440"/>
                  <a:pt x="125172" y="759807"/>
                </a:cubicBezTo>
                <a:cubicBezTo>
                  <a:pt x="111149" y="730174"/>
                  <a:pt x="93158" y="673288"/>
                  <a:pt x="85485" y="645507"/>
                </a:cubicBezTo>
                <a:cubicBezTo>
                  <a:pt x="77812" y="617726"/>
                  <a:pt x="80458" y="620637"/>
                  <a:pt x="79135" y="593120"/>
                </a:cubicBezTo>
                <a:cubicBezTo>
                  <a:pt x="77812" y="565603"/>
                  <a:pt x="75430" y="490461"/>
                  <a:pt x="77547" y="480407"/>
                </a:cubicBezTo>
                <a:cubicBezTo>
                  <a:pt x="79664" y="470353"/>
                  <a:pt x="92629" y="533060"/>
                  <a:pt x="91835" y="532795"/>
                </a:cubicBezTo>
                <a:cubicBezTo>
                  <a:pt x="91041" y="532531"/>
                  <a:pt x="87072" y="514803"/>
                  <a:pt x="72785" y="478820"/>
                </a:cubicBezTo>
                <a:cubicBezTo>
                  <a:pt x="58498" y="442837"/>
                  <a:pt x="16958" y="351291"/>
                  <a:pt x="6110" y="316895"/>
                </a:cubicBezTo>
                <a:cubicBezTo>
                  <a:pt x="-4738" y="282499"/>
                  <a:pt x="818" y="294670"/>
                  <a:pt x="7697" y="272445"/>
                </a:cubicBezTo>
                <a:cubicBezTo>
                  <a:pt x="14576" y="250220"/>
                  <a:pt x="34420" y="228260"/>
                  <a:pt x="47385" y="183545"/>
                </a:cubicBezTo>
                <a:cubicBezTo>
                  <a:pt x="60350" y="138830"/>
                  <a:pt x="80193" y="24001"/>
                  <a:pt x="85485" y="4157"/>
                </a:cubicBezTo>
                <a:cubicBezTo>
                  <a:pt x="90777" y="-15687"/>
                  <a:pt x="82045" y="40670"/>
                  <a:pt x="79135" y="64482"/>
                </a:cubicBezTo>
                <a:cubicBezTo>
                  <a:pt x="76225" y="88294"/>
                  <a:pt x="60614" y="137242"/>
                  <a:pt x="68022" y="147032"/>
                </a:cubicBezTo>
                <a:cubicBezTo>
                  <a:pt x="75430" y="156822"/>
                  <a:pt x="139195" y="103112"/>
                  <a:pt x="144222" y="11052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: 図形 1072">
            <a:extLst>
              <a:ext uri="{FF2B5EF4-FFF2-40B4-BE49-F238E27FC236}">
                <a16:creationId xmlns:a16="http://schemas.microsoft.com/office/drawing/2014/main" id="{46AE2AAC-ACD8-4F9F-9B57-46DF75F8B0CD}"/>
              </a:ext>
            </a:extLst>
          </p:cNvPr>
          <p:cNvSpPr/>
          <p:nvPr/>
        </p:nvSpPr>
        <p:spPr>
          <a:xfrm>
            <a:off x="2119425" y="4029820"/>
            <a:ext cx="497696" cy="353814"/>
          </a:xfrm>
          <a:custGeom>
            <a:avLst/>
            <a:gdLst>
              <a:gd name="connsiteX0" fmla="*/ 103075 w 497696"/>
              <a:gd name="connsiteY0" fmla="*/ 843 h 353814"/>
              <a:gd name="connsiteX1" fmla="*/ 120538 w 497696"/>
              <a:gd name="connsiteY1" fmla="*/ 78630 h 353814"/>
              <a:gd name="connsiteX2" fmla="*/ 107838 w 497696"/>
              <a:gd name="connsiteY2" fmla="*/ 105618 h 353814"/>
              <a:gd name="connsiteX3" fmla="*/ 1475 w 497696"/>
              <a:gd name="connsiteY3" fmla="*/ 142130 h 353814"/>
              <a:gd name="connsiteX4" fmla="*/ 47513 w 497696"/>
              <a:gd name="connsiteY4" fmla="*/ 131018 h 353814"/>
              <a:gd name="connsiteX5" fmla="*/ 72913 w 497696"/>
              <a:gd name="connsiteY5" fmla="*/ 162768 h 353814"/>
              <a:gd name="connsiteX6" fmla="*/ 104663 w 497696"/>
              <a:gd name="connsiteY6" fmla="*/ 210393 h 353814"/>
              <a:gd name="connsiteX7" fmla="*/ 131650 w 497696"/>
              <a:gd name="connsiteY7" fmla="*/ 223093 h 353814"/>
              <a:gd name="connsiteX8" fmla="*/ 171338 w 497696"/>
              <a:gd name="connsiteY8" fmla="*/ 243730 h 353814"/>
              <a:gd name="connsiteX9" fmla="*/ 218963 w 497696"/>
              <a:gd name="connsiteY9" fmla="*/ 262780 h 353814"/>
              <a:gd name="connsiteX10" fmla="*/ 306275 w 497696"/>
              <a:gd name="connsiteY10" fmla="*/ 289768 h 353814"/>
              <a:gd name="connsiteX11" fmla="*/ 360250 w 497696"/>
              <a:gd name="connsiteY11" fmla="*/ 332630 h 353814"/>
              <a:gd name="connsiteX12" fmla="*/ 439625 w 497696"/>
              <a:gd name="connsiteY12" fmla="*/ 353268 h 353814"/>
              <a:gd name="connsiteX13" fmla="*/ 357075 w 497696"/>
              <a:gd name="connsiteY13" fmla="*/ 311993 h 353814"/>
              <a:gd name="connsiteX14" fmla="*/ 474550 w 497696"/>
              <a:gd name="connsiteY14" fmla="*/ 321518 h 353814"/>
              <a:gd name="connsiteX15" fmla="*/ 409463 w 497696"/>
              <a:gd name="connsiteY15" fmla="*/ 299293 h 353814"/>
              <a:gd name="connsiteX16" fmla="*/ 290400 w 497696"/>
              <a:gd name="connsiteY16" fmla="*/ 250080 h 353814"/>
              <a:gd name="connsiteX17" fmla="*/ 385650 w 497696"/>
              <a:gd name="connsiteY17" fmla="*/ 270718 h 353814"/>
              <a:gd name="connsiteX18" fmla="*/ 496775 w 497696"/>
              <a:gd name="connsiteY18" fmla="*/ 278655 h 353814"/>
              <a:gd name="connsiteX19" fmla="*/ 434863 w 497696"/>
              <a:gd name="connsiteY19" fmla="*/ 280243 h 353814"/>
              <a:gd name="connsiteX20" fmla="*/ 368188 w 497696"/>
              <a:gd name="connsiteY20" fmla="*/ 256430 h 353814"/>
              <a:gd name="connsiteX21" fmla="*/ 296750 w 497696"/>
              <a:gd name="connsiteY21" fmla="*/ 216743 h 353814"/>
              <a:gd name="connsiteX22" fmla="*/ 209438 w 497696"/>
              <a:gd name="connsiteY22" fmla="*/ 162768 h 353814"/>
              <a:gd name="connsiteX23" fmla="*/ 161813 w 497696"/>
              <a:gd name="connsiteY23" fmla="*/ 91330 h 353814"/>
              <a:gd name="connsiteX24" fmla="*/ 252300 w 497696"/>
              <a:gd name="connsiteY24" fmla="*/ 199280 h 353814"/>
              <a:gd name="connsiteX25" fmla="*/ 142763 w 497696"/>
              <a:gd name="connsiteY25" fmla="*/ 46880 h 353814"/>
              <a:gd name="connsiteX26" fmla="*/ 103075 w 497696"/>
              <a:gd name="connsiteY26" fmla="*/ 843 h 353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97696" h="353814">
                <a:moveTo>
                  <a:pt x="103075" y="843"/>
                </a:moveTo>
                <a:cubicBezTo>
                  <a:pt x="99371" y="6135"/>
                  <a:pt x="119744" y="61168"/>
                  <a:pt x="120538" y="78630"/>
                </a:cubicBezTo>
                <a:cubicBezTo>
                  <a:pt x="121332" y="96092"/>
                  <a:pt x="127682" y="95035"/>
                  <a:pt x="107838" y="105618"/>
                </a:cubicBezTo>
                <a:cubicBezTo>
                  <a:pt x="87994" y="116201"/>
                  <a:pt x="11529" y="137897"/>
                  <a:pt x="1475" y="142130"/>
                </a:cubicBezTo>
                <a:cubicBezTo>
                  <a:pt x="-8579" y="146363"/>
                  <a:pt x="35607" y="127578"/>
                  <a:pt x="47513" y="131018"/>
                </a:cubicBezTo>
                <a:cubicBezTo>
                  <a:pt x="59419" y="134458"/>
                  <a:pt x="63388" y="149539"/>
                  <a:pt x="72913" y="162768"/>
                </a:cubicBezTo>
                <a:cubicBezTo>
                  <a:pt x="82438" y="175997"/>
                  <a:pt x="94873" y="200339"/>
                  <a:pt x="104663" y="210393"/>
                </a:cubicBezTo>
                <a:cubicBezTo>
                  <a:pt x="114453" y="220447"/>
                  <a:pt x="120538" y="217537"/>
                  <a:pt x="131650" y="223093"/>
                </a:cubicBezTo>
                <a:cubicBezTo>
                  <a:pt x="142763" y="228649"/>
                  <a:pt x="156786" y="237116"/>
                  <a:pt x="171338" y="243730"/>
                </a:cubicBezTo>
                <a:cubicBezTo>
                  <a:pt x="185890" y="250344"/>
                  <a:pt x="196474" y="255107"/>
                  <a:pt x="218963" y="262780"/>
                </a:cubicBezTo>
                <a:cubicBezTo>
                  <a:pt x="241453" y="270453"/>
                  <a:pt x="282727" y="278126"/>
                  <a:pt x="306275" y="289768"/>
                </a:cubicBezTo>
                <a:cubicBezTo>
                  <a:pt x="329823" y="301410"/>
                  <a:pt x="338025" y="322047"/>
                  <a:pt x="360250" y="332630"/>
                </a:cubicBezTo>
                <a:cubicBezTo>
                  <a:pt x="382475" y="343213"/>
                  <a:pt x="440154" y="356707"/>
                  <a:pt x="439625" y="353268"/>
                </a:cubicBezTo>
                <a:cubicBezTo>
                  <a:pt x="439096" y="349829"/>
                  <a:pt x="351254" y="317285"/>
                  <a:pt x="357075" y="311993"/>
                </a:cubicBezTo>
                <a:cubicBezTo>
                  <a:pt x="362896" y="306701"/>
                  <a:pt x="465819" y="323635"/>
                  <a:pt x="474550" y="321518"/>
                </a:cubicBezTo>
                <a:cubicBezTo>
                  <a:pt x="483281" y="319401"/>
                  <a:pt x="440155" y="311199"/>
                  <a:pt x="409463" y="299293"/>
                </a:cubicBezTo>
                <a:cubicBezTo>
                  <a:pt x="378771" y="287387"/>
                  <a:pt x="294369" y="254842"/>
                  <a:pt x="290400" y="250080"/>
                </a:cubicBezTo>
                <a:cubicBezTo>
                  <a:pt x="286431" y="245318"/>
                  <a:pt x="351254" y="265956"/>
                  <a:pt x="385650" y="270718"/>
                </a:cubicBezTo>
                <a:cubicBezTo>
                  <a:pt x="420046" y="275480"/>
                  <a:pt x="488573" y="277067"/>
                  <a:pt x="496775" y="278655"/>
                </a:cubicBezTo>
                <a:cubicBezTo>
                  <a:pt x="504977" y="280243"/>
                  <a:pt x="456294" y="283947"/>
                  <a:pt x="434863" y="280243"/>
                </a:cubicBezTo>
                <a:cubicBezTo>
                  <a:pt x="413432" y="276539"/>
                  <a:pt x="391207" y="267013"/>
                  <a:pt x="368188" y="256430"/>
                </a:cubicBezTo>
                <a:cubicBezTo>
                  <a:pt x="345169" y="245847"/>
                  <a:pt x="323208" y="232353"/>
                  <a:pt x="296750" y="216743"/>
                </a:cubicBezTo>
                <a:cubicBezTo>
                  <a:pt x="270292" y="201133"/>
                  <a:pt x="231928" y="183670"/>
                  <a:pt x="209438" y="162768"/>
                </a:cubicBezTo>
                <a:cubicBezTo>
                  <a:pt x="186949" y="141866"/>
                  <a:pt x="154669" y="85245"/>
                  <a:pt x="161813" y="91330"/>
                </a:cubicBezTo>
                <a:cubicBezTo>
                  <a:pt x="168957" y="97415"/>
                  <a:pt x="255475" y="206688"/>
                  <a:pt x="252300" y="199280"/>
                </a:cubicBezTo>
                <a:cubicBezTo>
                  <a:pt x="249125" y="191872"/>
                  <a:pt x="162077" y="78101"/>
                  <a:pt x="142763" y="46880"/>
                </a:cubicBezTo>
                <a:cubicBezTo>
                  <a:pt x="123449" y="15659"/>
                  <a:pt x="106779" y="-4449"/>
                  <a:pt x="103075" y="84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: 図形 1073">
            <a:extLst>
              <a:ext uri="{FF2B5EF4-FFF2-40B4-BE49-F238E27FC236}">
                <a16:creationId xmlns:a16="http://schemas.microsoft.com/office/drawing/2014/main" id="{CCFEFC89-0E61-4EE7-9C18-E1A3AB4C1842}"/>
              </a:ext>
            </a:extLst>
          </p:cNvPr>
          <p:cNvSpPr/>
          <p:nvPr/>
        </p:nvSpPr>
        <p:spPr>
          <a:xfrm>
            <a:off x="2411125" y="4170960"/>
            <a:ext cx="509824" cy="243607"/>
          </a:xfrm>
          <a:custGeom>
            <a:avLst/>
            <a:gdLst>
              <a:gd name="connsiteX0" fmla="*/ 288 w 509824"/>
              <a:gd name="connsiteY0" fmla="*/ 131165 h 243607"/>
              <a:gd name="connsiteX1" fmla="*/ 184438 w 509824"/>
              <a:gd name="connsiteY1" fmla="*/ 124815 h 243607"/>
              <a:gd name="connsiteX2" fmla="*/ 279688 w 509824"/>
              <a:gd name="connsiteY2" fmla="*/ 102590 h 243607"/>
              <a:gd name="connsiteX3" fmla="*/ 495588 w 509824"/>
              <a:gd name="connsiteY3" fmla="*/ 990 h 243607"/>
              <a:gd name="connsiteX4" fmla="*/ 417800 w 509824"/>
              <a:gd name="connsiteY4" fmla="*/ 53378 h 243607"/>
              <a:gd name="connsiteX5" fmla="*/ 343188 w 509824"/>
              <a:gd name="connsiteY5" fmla="*/ 94653 h 243607"/>
              <a:gd name="connsiteX6" fmla="*/ 438438 w 509824"/>
              <a:gd name="connsiteY6" fmla="*/ 66078 h 243607"/>
              <a:gd name="connsiteX7" fmla="*/ 508288 w 509824"/>
              <a:gd name="connsiteY7" fmla="*/ 50203 h 243607"/>
              <a:gd name="connsiteX8" fmla="*/ 478125 w 509824"/>
              <a:gd name="connsiteY8" fmla="*/ 64490 h 243607"/>
              <a:gd name="connsiteX9" fmla="*/ 381288 w 509824"/>
              <a:gd name="connsiteY9" fmla="*/ 118465 h 243607"/>
              <a:gd name="connsiteX10" fmla="*/ 451138 w 509824"/>
              <a:gd name="connsiteY10" fmla="*/ 96240 h 243607"/>
              <a:gd name="connsiteX11" fmla="*/ 352713 w 509824"/>
              <a:gd name="connsiteY11" fmla="*/ 143865 h 243607"/>
              <a:gd name="connsiteX12" fmla="*/ 228888 w 509824"/>
              <a:gd name="connsiteY12" fmla="*/ 234353 h 243607"/>
              <a:gd name="connsiteX13" fmla="*/ 300325 w 509824"/>
              <a:gd name="connsiteY13" fmla="*/ 162915 h 243607"/>
              <a:gd name="connsiteX14" fmla="*/ 198725 w 509824"/>
              <a:gd name="connsiteY14" fmla="*/ 242290 h 243607"/>
              <a:gd name="connsiteX15" fmla="*/ 227300 w 509824"/>
              <a:gd name="connsiteY15" fmla="*/ 212128 h 243607"/>
              <a:gd name="connsiteX16" fmla="*/ 160625 w 509824"/>
              <a:gd name="connsiteY16" fmla="*/ 207365 h 243607"/>
              <a:gd name="connsiteX17" fmla="*/ 81250 w 509824"/>
              <a:gd name="connsiteY17" fmla="*/ 199428 h 243607"/>
              <a:gd name="connsiteX18" fmla="*/ 214600 w 509824"/>
              <a:gd name="connsiteY18" fmla="*/ 197840 h 243607"/>
              <a:gd name="connsiteX19" fmla="*/ 143163 w 509824"/>
              <a:gd name="connsiteY19" fmla="*/ 186728 h 243607"/>
              <a:gd name="connsiteX20" fmla="*/ 288 w 509824"/>
              <a:gd name="connsiteY20" fmla="*/ 131165 h 243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09824" h="243607">
                <a:moveTo>
                  <a:pt x="288" y="131165"/>
                </a:moveTo>
                <a:cubicBezTo>
                  <a:pt x="7167" y="120846"/>
                  <a:pt x="137871" y="129577"/>
                  <a:pt x="184438" y="124815"/>
                </a:cubicBezTo>
                <a:cubicBezTo>
                  <a:pt x="231005" y="120053"/>
                  <a:pt x="227830" y="123228"/>
                  <a:pt x="279688" y="102590"/>
                </a:cubicBezTo>
                <a:cubicBezTo>
                  <a:pt x="331546" y="81952"/>
                  <a:pt x="472569" y="9192"/>
                  <a:pt x="495588" y="990"/>
                </a:cubicBezTo>
                <a:cubicBezTo>
                  <a:pt x="518607" y="-7212"/>
                  <a:pt x="443200" y="37767"/>
                  <a:pt x="417800" y="53378"/>
                </a:cubicBezTo>
                <a:cubicBezTo>
                  <a:pt x="392400" y="68989"/>
                  <a:pt x="339748" y="92536"/>
                  <a:pt x="343188" y="94653"/>
                </a:cubicBezTo>
                <a:cubicBezTo>
                  <a:pt x="346628" y="96770"/>
                  <a:pt x="410921" y="73486"/>
                  <a:pt x="438438" y="66078"/>
                </a:cubicBezTo>
                <a:cubicBezTo>
                  <a:pt x="465955" y="58670"/>
                  <a:pt x="501674" y="50468"/>
                  <a:pt x="508288" y="50203"/>
                </a:cubicBezTo>
                <a:cubicBezTo>
                  <a:pt x="514903" y="49938"/>
                  <a:pt x="499292" y="53113"/>
                  <a:pt x="478125" y="64490"/>
                </a:cubicBezTo>
                <a:cubicBezTo>
                  <a:pt x="456958" y="75867"/>
                  <a:pt x="385786" y="113173"/>
                  <a:pt x="381288" y="118465"/>
                </a:cubicBezTo>
                <a:cubicBezTo>
                  <a:pt x="376790" y="123757"/>
                  <a:pt x="455900" y="92007"/>
                  <a:pt x="451138" y="96240"/>
                </a:cubicBezTo>
                <a:cubicBezTo>
                  <a:pt x="446376" y="100473"/>
                  <a:pt x="389755" y="120846"/>
                  <a:pt x="352713" y="143865"/>
                </a:cubicBezTo>
                <a:cubicBezTo>
                  <a:pt x="315671" y="166884"/>
                  <a:pt x="237619" y="231178"/>
                  <a:pt x="228888" y="234353"/>
                </a:cubicBezTo>
                <a:cubicBezTo>
                  <a:pt x="220157" y="237528"/>
                  <a:pt x="305352" y="161592"/>
                  <a:pt x="300325" y="162915"/>
                </a:cubicBezTo>
                <a:cubicBezTo>
                  <a:pt x="295298" y="164238"/>
                  <a:pt x="210896" y="234088"/>
                  <a:pt x="198725" y="242290"/>
                </a:cubicBezTo>
                <a:cubicBezTo>
                  <a:pt x="186554" y="250492"/>
                  <a:pt x="233650" y="217949"/>
                  <a:pt x="227300" y="212128"/>
                </a:cubicBezTo>
                <a:cubicBezTo>
                  <a:pt x="220950" y="206307"/>
                  <a:pt x="184967" y="209482"/>
                  <a:pt x="160625" y="207365"/>
                </a:cubicBezTo>
                <a:cubicBezTo>
                  <a:pt x="136283" y="205248"/>
                  <a:pt x="72254" y="201015"/>
                  <a:pt x="81250" y="199428"/>
                </a:cubicBezTo>
                <a:cubicBezTo>
                  <a:pt x="90246" y="197841"/>
                  <a:pt x="204281" y="199957"/>
                  <a:pt x="214600" y="197840"/>
                </a:cubicBezTo>
                <a:cubicBezTo>
                  <a:pt x="224919" y="195723"/>
                  <a:pt x="174648" y="196253"/>
                  <a:pt x="143163" y="186728"/>
                </a:cubicBezTo>
                <a:cubicBezTo>
                  <a:pt x="111678" y="177203"/>
                  <a:pt x="-6591" y="141484"/>
                  <a:pt x="288" y="13116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: 図形 1074">
            <a:extLst>
              <a:ext uri="{FF2B5EF4-FFF2-40B4-BE49-F238E27FC236}">
                <a16:creationId xmlns:a16="http://schemas.microsoft.com/office/drawing/2014/main" id="{7464AA68-E9BF-40B0-9D26-8B55A243E5E1}"/>
              </a:ext>
            </a:extLst>
          </p:cNvPr>
          <p:cNvSpPr/>
          <p:nvPr/>
        </p:nvSpPr>
        <p:spPr>
          <a:xfrm>
            <a:off x="2384202" y="3387269"/>
            <a:ext cx="81219" cy="189953"/>
          </a:xfrm>
          <a:custGeom>
            <a:avLst/>
            <a:gdLst>
              <a:gd name="connsiteX0" fmla="*/ 81186 w 81219"/>
              <a:gd name="connsiteY0" fmla="*/ 456 h 189953"/>
              <a:gd name="connsiteX1" fmla="*/ 52611 w 81219"/>
              <a:gd name="connsiteY1" fmla="*/ 98881 h 189953"/>
              <a:gd name="connsiteX2" fmla="*/ 47848 w 81219"/>
              <a:gd name="connsiteY2" fmla="*/ 144919 h 189953"/>
              <a:gd name="connsiteX3" fmla="*/ 30386 w 81219"/>
              <a:gd name="connsiteY3" fmla="*/ 168731 h 189953"/>
              <a:gd name="connsiteX4" fmla="*/ 27211 w 81219"/>
              <a:gd name="connsiteY4" fmla="*/ 189369 h 189953"/>
              <a:gd name="connsiteX5" fmla="*/ 27211 w 81219"/>
              <a:gd name="connsiteY5" fmla="*/ 179844 h 189953"/>
              <a:gd name="connsiteX6" fmla="*/ 223 w 81219"/>
              <a:gd name="connsiteY6" fmla="*/ 135394 h 189953"/>
              <a:gd name="connsiteX7" fmla="*/ 16098 w 81219"/>
              <a:gd name="connsiteY7" fmla="*/ 97294 h 189953"/>
              <a:gd name="connsiteX8" fmla="*/ 46261 w 81219"/>
              <a:gd name="connsiteY8" fmla="*/ 62369 h 189953"/>
              <a:gd name="connsiteX9" fmla="*/ 81186 w 81219"/>
              <a:gd name="connsiteY9" fmla="*/ 456 h 189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1219" h="189953">
                <a:moveTo>
                  <a:pt x="81186" y="456"/>
                </a:moveTo>
                <a:cubicBezTo>
                  <a:pt x="82244" y="6541"/>
                  <a:pt x="58167" y="74804"/>
                  <a:pt x="52611" y="98881"/>
                </a:cubicBezTo>
                <a:cubicBezTo>
                  <a:pt x="47055" y="122958"/>
                  <a:pt x="51552" y="133277"/>
                  <a:pt x="47848" y="144919"/>
                </a:cubicBezTo>
                <a:cubicBezTo>
                  <a:pt x="44144" y="156561"/>
                  <a:pt x="33825" y="161323"/>
                  <a:pt x="30386" y="168731"/>
                </a:cubicBezTo>
                <a:cubicBezTo>
                  <a:pt x="26946" y="176139"/>
                  <a:pt x="27740" y="187517"/>
                  <a:pt x="27211" y="189369"/>
                </a:cubicBezTo>
                <a:cubicBezTo>
                  <a:pt x="26682" y="191221"/>
                  <a:pt x="31709" y="188840"/>
                  <a:pt x="27211" y="179844"/>
                </a:cubicBezTo>
                <a:cubicBezTo>
                  <a:pt x="22713" y="170848"/>
                  <a:pt x="2075" y="149152"/>
                  <a:pt x="223" y="135394"/>
                </a:cubicBezTo>
                <a:cubicBezTo>
                  <a:pt x="-1629" y="121636"/>
                  <a:pt x="8425" y="109465"/>
                  <a:pt x="16098" y="97294"/>
                </a:cubicBezTo>
                <a:cubicBezTo>
                  <a:pt x="23771" y="85123"/>
                  <a:pt x="35678" y="73746"/>
                  <a:pt x="46261" y="62369"/>
                </a:cubicBezTo>
                <a:cubicBezTo>
                  <a:pt x="56844" y="50992"/>
                  <a:pt x="80128" y="-5629"/>
                  <a:pt x="81186" y="45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: 図形 1075">
            <a:extLst>
              <a:ext uri="{FF2B5EF4-FFF2-40B4-BE49-F238E27FC236}">
                <a16:creationId xmlns:a16="http://schemas.microsoft.com/office/drawing/2014/main" id="{9D747F16-BE47-441D-AA6F-EFABD285AAB6}"/>
              </a:ext>
            </a:extLst>
          </p:cNvPr>
          <p:cNvSpPr/>
          <p:nvPr/>
        </p:nvSpPr>
        <p:spPr>
          <a:xfrm>
            <a:off x="2385088" y="3274541"/>
            <a:ext cx="81765" cy="190989"/>
          </a:xfrm>
          <a:custGeom>
            <a:avLst/>
            <a:gdLst>
              <a:gd name="connsiteX0" fmla="*/ 80300 w 81765"/>
              <a:gd name="connsiteY0" fmla="*/ 472 h 190989"/>
              <a:gd name="connsiteX1" fmla="*/ 61250 w 81765"/>
              <a:gd name="connsiteY1" fmla="*/ 89372 h 190989"/>
              <a:gd name="connsiteX2" fmla="*/ 69187 w 81765"/>
              <a:gd name="connsiteY2" fmla="*/ 114772 h 190989"/>
              <a:gd name="connsiteX3" fmla="*/ 39025 w 81765"/>
              <a:gd name="connsiteY3" fmla="*/ 152872 h 190989"/>
              <a:gd name="connsiteX4" fmla="*/ 925 w 81765"/>
              <a:gd name="connsiteY4" fmla="*/ 190972 h 190989"/>
              <a:gd name="connsiteX5" fmla="*/ 12037 w 81765"/>
              <a:gd name="connsiteY5" fmla="*/ 148109 h 190989"/>
              <a:gd name="connsiteX6" fmla="*/ 15212 w 81765"/>
              <a:gd name="connsiteY6" fmla="*/ 57622 h 190989"/>
              <a:gd name="connsiteX7" fmla="*/ 80300 w 81765"/>
              <a:gd name="connsiteY7" fmla="*/ 472 h 19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765" h="190989">
                <a:moveTo>
                  <a:pt x="80300" y="472"/>
                </a:moveTo>
                <a:cubicBezTo>
                  <a:pt x="87973" y="5764"/>
                  <a:pt x="63102" y="70322"/>
                  <a:pt x="61250" y="89372"/>
                </a:cubicBezTo>
                <a:cubicBezTo>
                  <a:pt x="59398" y="108422"/>
                  <a:pt x="72891" y="104189"/>
                  <a:pt x="69187" y="114772"/>
                </a:cubicBezTo>
                <a:cubicBezTo>
                  <a:pt x="65483" y="125355"/>
                  <a:pt x="50402" y="140172"/>
                  <a:pt x="39025" y="152872"/>
                </a:cubicBezTo>
                <a:cubicBezTo>
                  <a:pt x="27648" y="165572"/>
                  <a:pt x="5423" y="191766"/>
                  <a:pt x="925" y="190972"/>
                </a:cubicBezTo>
                <a:cubicBezTo>
                  <a:pt x="-3573" y="190178"/>
                  <a:pt x="9656" y="170334"/>
                  <a:pt x="12037" y="148109"/>
                </a:cubicBezTo>
                <a:cubicBezTo>
                  <a:pt x="14418" y="125884"/>
                  <a:pt x="7804" y="79582"/>
                  <a:pt x="15212" y="57622"/>
                </a:cubicBezTo>
                <a:cubicBezTo>
                  <a:pt x="22620" y="35662"/>
                  <a:pt x="72627" y="-4820"/>
                  <a:pt x="80300" y="47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: 図形 1076">
            <a:extLst>
              <a:ext uri="{FF2B5EF4-FFF2-40B4-BE49-F238E27FC236}">
                <a16:creationId xmlns:a16="http://schemas.microsoft.com/office/drawing/2014/main" id="{76217FE2-3CDF-4D17-83DC-0EABDDBA4397}"/>
              </a:ext>
            </a:extLst>
          </p:cNvPr>
          <p:cNvSpPr/>
          <p:nvPr/>
        </p:nvSpPr>
        <p:spPr>
          <a:xfrm>
            <a:off x="1993054" y="2621516"/>
            <a:ext cx="845837" cy="604638"/>
          </a:xfrm>
          <a:custGeom>
            <a:avLst/>
            <a:gdLst>
              <a:gd name="connsiteX0" fmla="*/ 669184 w 845837"/>
              <a:gd name="connsiteY0" fmla="*/ 1034 h 604638"/>
              <a:gd name="connsiteX1" fmla="*/ 565996 w 845837"/>
              <a:gd name="connsiteY1" fmla="*/ 5797 h 604638"/>
              <a:gd name="connsiteX2" fmla="*/ 404071 w 845837"/>
              <a:gd name="connsiteY2" fmla="*/ 4209 h 604638"/>
              <a:gd name="connsiteX3" fmla="*/ 246909 w 845837"/>
              <a:gd name="connsiteY3" fmla="*/ 45484 h 604638"/>
              <a:gd name="connsiteX4" fmla="*/ 308821 w 845837"/>
              <a:gd name="connsiteY4" fmla="*/ 28022 h 604638"/>
              <a:gd name="connsiteX5" fmla="*/ 521546 w 845837"/>
              <a:gd name="connsiteY5" fmla="*/ 21672 h 604638"/>
              <a:gd name="connsiteX6" fmla="*/ 419946 w 845837"/>
              <a:gd name="connsiteY6" fmla="*/ 32784 h 604638"/>
              <a:gd name="connsiteX7" fmla="*/ 269134 w 845837"/>
              <a:gd name="connsiteY7" fmla="*/ 69297 h 604638"/>
              <a:gd name="connsiteX8" fmla="*/ 127846 w 845837"/>
              <a:gd name="connsiteY8" fmla="*/ 186772 h 604638"/>
              <a:gd name="connsiteX9" fmla="*/ 167534 w 845837"/>
              <a:gd name="connsiteY9" fmla="*/ 145497 h 604638"/>
              <a:gd name="connsiteX10" fmla="*/ 318346 w 845837"/>
              <a:gd name="connsiteY10" fmla="*/ 78822 h 604638"/>
              <a:gd name="connsiteX11" fmla="*/ 272309 w 845837"/>
              <a:gd name="connsiteY11" fmla="*/ 123272 h 604638"/>
              <a:gd name="connsiteX12" fmla="*/ 111971 w 845837"/>
              <a:gd name="connsiteY12" fmla="*/ 197884 h 604638"/>
              <a:gd name="connsiteX13" fmla="*/ 26246 w 845837"/>
              <a:gd name="connsiteY13" fmla="*/ 382034 h 604638"/>
              <a:gd name="connsiteX14" fmla="*/ 51646 w 845837"/>
              <a:gd name="connsiteY14" fmla="*/ 307422 h 604638"/>
              <a:gd name="connsiteX15" fmla="*/ 140546 w 845837"/>
              <a:gd name="connsiteY15" fmla="*/ 221697 h 604638"/>
              <a:gd name="connsiteX16" fmla="*/ 92921 w 845837"/>
              <a:gd name="connsiteY16" fmla="*/ 288372 h 604638"/>
              <a:gd name="connsiteX17" fmla="*/ 8784 w 845837"/>
              <a:gd name="connsiteY17" fmla="*/ 396322 h 604638"/>
              <a:gd name="connsiteX18" fmla="*/ 4021 w 845837"/>
              <a:gd name="connsiteY18" fmla="*/ 539197 h 604638"/>
              <a:gd name="connsiteX19" fmla="*/ 21484 w 845837"/>
              <a:gd name="connsiteY19" fmla="*/ 409022 h 604638"/>
              <a:gd name="connsiteX20" fmla="*/ 34184 w 845837"/>
              <a:gd name="connsiteY20" fmla="*/ 604284 h 604638"/>
              <a:gd name="connsiteX21" fmla="*/ 69109 w 845837"/>
              <a:gd name="connsiteY21" fmla="*/ 455059 h 604638"/>
              <a:gd name="connsiteX22" fmla="*/ 92921 w 845837"/>
              <a:gd name="connsiteY22" fmla="*/ 377272 h 604638"/>
              <a:gd name="connsiteX23" fmla="*/ 115146 w 845837"/>
              <a:gd name="connsiteY23" fmla="*/ 310597 h 604638"/>
              <a:gd name="connsiteX24" fmla="*/ 251671 w 845837"/>
              <a:gd name="connsiteY24" fmla="*/ 191534 h 604638"/>
              <a:gd name="connsiteX25" fmla="*/ 142134 w 845837"/>
              <a:gd name="connsiteY25" fmla="*/ 240747 h 604638"/>
              <a:gd name="connsiteX26" fmla="*/ 297709 w 845837"/>
              <a:gd name="connsiteY26" fmla="*/ 140734 h 604638"/>
              <a:gd name="connsiteX27" fmla="*/ 221509 w 845837"/>
              <a:gd name="connsiteY27" fmla="*/ 170897 h 604638"/>
              <a:gd name="connsiteX28" fmla="*/ 346921 w 845837"/>
              <a:gd name="connsiteY28" fmla="*/ 123272 h 604638"/>
              <a:gd name="connsiteX29" fmla="*/ 432646 w 845837"/>
              <a:gd name="connsiteY29" fmla="*/ 89934 h 604638"/>
              <a:gd name="connsiteX30" fmla="*/ 570759 w 845837"/>
              <a:gd name="connsiteY30" fmla="*/ 70884 h 604638"/>
              <a:gd name="connsiteX31" fmla="*/ 321521 w 845837"/>
              <a:gd name="connsiteY31" fmla="*/ 105809 h 604638"/>
              <a:gd name="connsiteX32" fmla="*/ 504084 w 845837"/>
              <a:gd name="connsiteY32" fmla="*/ 74059 h 604638"/>
              <a:gd name="connsiteX33" fmla="*/ 688234 w 845837"/>
              <a:gd name="connsiteY33" fmla="*/ 55009 h 604638"/>
              <a:gd name="connsiteX34" fmla="*/ 845396 w 845837"/>
              <a:gd name="connsiteY34" fmla="*/ 53422 h 604638"/>
              <a:gd name="connsiteX35" fmla="*/ 729509 w 845837"/>
              <a:gd name="connsiteY35" fmla="*/ 35959 h 604638"/>
              <a:gd name="connsiteX36" fmla="*/ 559646 w 845837"/>
              <a:gd name="connsiteY36" fmla="*/ 29609 h 604638"/>
              <a:gd name="connsiteX37" fmla="*/ 669184 w 845837"/>
              <a:gd name="connsiteY37" fmla="*/ 1034 h 60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45837" h="604638">
                <a:moveTo>
                  <a:pt x="669184" y="1034"/>
                </a:moveTo>
                <a:cubicBezTo>
                  <a:pt x="670242" y="-2935"/>
                  <a:pt x="565996" y="5797"/>
                  <a:pt x="565996" y="5797"/>
                </a:cubicBezTo>
                <a:cubicBezTo>
                  <a:pt x="521811" y="6326"/>
                  <a:pt x="457252" y="-2405"/>
                  <a:pt x="404071" y="4209"/>
                </a:cubicBezTo>
                <a:cubicBezTo>
                  <a:pt x="350890" y="10823"/>
                  <a:pt x="246909" y="45484"/>
                  <a:pt x="246909" y="45484"/>
                </a:cubicBezTo>
                <a:cubicBezTo>
                  <a:pt x="231034" y="49453"/>
                  <a:pt x="263048" y="31991"/>
                  <a:pt x="308821" y="28022"/>
                </a:cubicBezTo>
                <a:cubicBezTo>
                  <a:pt x="354594" y="24053"/>
                  <a:pt x="503025" y="20878"/>
                  <a:pt x="521546" y="21672"/>
                </a:cubicBezTo>
                <a:cubicBezTo>
                  <a:pt x="540067" y="22466"/>
                  <a:pt x="462015" y="24847"/>
                  <a:pt x="419946" y="32784"/>
                </a:cubicBezTo>
                <a:cubicBezTo>
                  <a:pt x="377877" y="40722"/>
                  <a:pt x="317817" y="43632"/>
                  <a:pt x="269134" y="69297"/>
                </a:cubicBezTo>
                <a:cubicBezTo>
                  <a:pt x="220451" y="94962"/>
                  <a:pt x="144779" y="174072"/>
                  <a:pt x="127846" y="186772"/>
                </a:cubicBezTo>
                <a:cubicBezTo>
                  <a:pt x="110913" y="199472"/>
                  <a:pt x="135784" y="163489"/>
                  <a:pt x="167534" y="145497"/>
                </a:cubicBezTo>
                <a:cubicBezTo>
                  <a:pt x="199284" y="127505"/>
                  <a:pt x="300884" y="82526"/>
                  <a:pt x="318346" y="78822"/>
                </a:cubicBezTo>
                <a:cubicBezTo>
                  <a:pt x="335808" y="75118"/>
                  <a:pt x="306705" y="103428"/>
                  <a:pt x="272309" y="123272"/>
                </a:cubicBezTo>
                <a:cubicBezTo>
                  <a:pt x="237913" y="143116"/>
                  <a:pt x="152981" y="154757"/>
                  <a:pt x="111971" y="197884"/>
                </a:cubicBezTo>
                <a:cubicBezTo>
                  <a:pt x="70961" y="241011"/>
                  <a:pt x="36300" y="363778"/>
                  <a:pt x="26246" y="382034"/>
                </a:cubicBezTo>
                <a:cubicBezTo>
                  <a:pt x="16192" y="400290"/>
                  <a:pt x="32596" y="334145"/>
                  <a:pt x="51646" y="307422"/>
                </a:cubicBezTo>
                <a:cubicBezTo>
                  <a:pt x="70696" y="280699"/>
                  <a:pt x="133667" y="224872"/>
                  <a:pt x="140546" y="221697"/>
                </a:cubicBezTo>
                <a:cubicBezTo>
                  <a:pt x="147425" y="218522"/>
                  <a:pt x="114881" y="259268"/>
                  <a:pt x="92921" y="288372"/>
                </a:cubicBezTo>
                <a:cubicBezTo>
                  <a:pt x="70961" y="317476"/>
                  <a:pt x="23601" y="354518"/>
                  <a:pt x="8784" y="396322"/>
                </a:cubicBezTo>
                <a:cubicBezTo>
                  <a:pt x="-6033" y="438126"/>
                  <a:pt x="1904" y="537080"/>
                  <a:pt x="4021" y="539197"/>
                </a:cubicBezTo>
                <a:cubicBezTo>
                  <a:pt x="6138" y="541314"/>
                  <a:pt x="16457" y="398174"/>
                  <a:pt x="21484" y="409022"/>
                </a:cubicBezTo>
                <a:cubicBezTo>
                  <a:pt x="26511" y="419870"/>
                  <a:pt x="26247" y="596611"/>
                  <a:pt x="34184" y="604284"/>
                </a:cubicBezTo>
                <a:cubicBezTo>
                  <a:pt x="42121" y="611957"/>
                  <a:pt x="59320" y="492894"/>
                  <a:pt x="69109" y="455059"/>
                </a:cubicBezTo>
                <a:cubicBezTo>
                  <a:pt x="78898" y="417224"/>
                  <a:pt x="85248" y="401349"/>
                  <a:pt x="92921" y="377272"/>
                </a:cubicBezTo>
                <a:cubicBezTo>
                  <a:pt x="100594" y="353195"/>
                  <a:pt x="88688" y="341553"/>
                  <a:pt x="115146" y="310597"/>
                </a:cubicBezTo>
                <a:cubicBezTo>
                  <a:pt x="141604" y="279641"/>
                  <a:pt x="247173" y="203176"/>
                  <a:pt x="251671" y="191534"/>
                </a:cubicBezTo>
                <a:cubicBezTo>
                  <a:pt x="256169" y="179892"/>
                  <a:pt x="134461" y="249214"/>
                  <a:pt x="142134" y="240747"/>
                </a:cubicBezTo>
                <a:cubicBezTo>
                  <a:pt x="149807" y="232280"/>
                  <a:pt x="284480" y="152376"/>
                  <a:pt x="297709" y="140734"/>
                </a:cubicBezTo>
                <a:cubicBezTo>
                  <a:pt x="310938" y="129092"/>
                  <a:pt x="213307" y="173807"/>
                  <a:pt x="221509" y="170897"/>
                </a:cubicBezTo>
                <a:cubicBezTo>
                  <a:pt x="229711" y="167987"/>
                  <a:pt x="311732" y="136766"/>
                  <a:pt x="346921" y="123272"/>
                </a:cubicBezTo>
                <a:cubicBezTo>
                  <a:pt x="382110" y="109778"/>
                  <a:pt x="395340" y="98665"/>
                  <a:pt x="432646" y="89934"/>
                </a:cubicBezTo>
                <a:cubicBezTo>
                  <a:pt x="469952" y="81203"/>
                  <a:pt x="570759" y="70884"/>
                  <a:pt x="570759" y="70884"/>
                </a:cubicBezTo>
                <a:lnTo>
                  <a:pt x="321521" y="105809"/>
                </a:lnTo>
                <a:cubicBezTo>
                  <a:pt x="310409" y="106338"/>
                  <a:pt x="442965" y="82526"/>
                  <a:pt x="504084" y="74059"/>
                </a:cubicBezTo>
                <a:cubicBezTo>
                  <a:pt x="565203" y="65592"/>
                  <a:pt x="631349" y="58449"/>
                  <a:pt x="688234" y="55009"/>
                </a:cubicBezTo>
                <a:cubicBezTo>
                  <a:pt x="745119" y="51570"/>
                  <a:pt x="838517" y="56597"/>
                  <a:pt x="845396" y="53422"/>
                </a:cubicBezTo>
                <a:cubicBezTo>
                  <a:pt x="852275" y="50247"/>
                  <a:pt x="777134" y="39928"/>
                  <a:pt x="729509" y="35959"/>
                </a:cubicBezTo>
                <a:cubicBezTo>
                  <a:pt x="681884" y="31990"/>
                  <a:pt x="573669" y="34107"/>
                  <a:pt x="559646" y="29609"/>
                </a:cubicBezTo>
                <a:cubicBezTo>
                  <a:pt x="545623" y="25111"/>
                  <a:pt x="668126" y="5003"/>
                  <a:pt x="669184" y="103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: 図形 1077">
            <a:extLst>
              <a:ext uri="{FF2B5EF4-FFF2-40B4-BE49-F238E27FC236}">
                <a16:creationId xmlns:a16="http://schemas.microsoft.com/office/drawing/2014/main" id="{DB1DD022-5FC5-42B6-B2A3-87815270A86A}"/>
              </a:ext>
            </a:extLst>
          </p:cNvPr>
          <p:cNvSpPr/>
          <p:nvPr/>
        </p:nvSpPr>
        <p:spPr>
          <a:xfrm>
            <a:off x="2176544" y="2660634"/>
            <a:ext cx="585450" cy="160367"/>
          </a:xfrm>
          <a:custGeom>
            <a:avLst/>
            <a:gdLst>
              <a:gd name="connsiteX0" fmla="*/ 134856 w 585450"/>
              <a:gd name="connsiteY0" fmla="*/ 160354 h 160367"/>
              <a:gd name="connsiteX1" fmla="*/ 266619 w 585450"/>
              <a:gd name="connsiteY1" fmla="*/ 77804 h 160367"/>
              <a:gd name="connsiteX2" fmla="*/ 577769 w 585450"/>
              <a:gd name="connsiteY2" fmla="*/ 34941 h 160367"/>
              <a:gd name="connsiteX3" fmla="*/ 471406 w 585450"/>
              <a:gd name="connsiteY3" fmla="*/ 27004 h 160367"/>
              <a:gd name="connsiteX4" fmla="*/ 260269 w 585450"/>
              <a:gd name="connsiteY4" fmla="*/ 55579 h 160367"/>
              <a:gd name="connsiteX5" fmla="*/ 371394 w 585450"/>
              <a:gd name="connsiteY5" fmla="*/ 16 h 160367"/>
              <a:gd name="connsiteX6" fmla="*/ 238044 w 585450"/>
              <a:gd name="connsiteY6" fmla="*/ 49229 h 160367"/>
              <a:gd name="connsiteX7" fmla="*/ 6269 w 585450"/>
              <a:gd name="connsiteY7" fmla="*/ 138129 h 160367"/>
              <a:gd name="connsiteX8" fmla="*/ 80881 w 585450"/>
              <a:gd name="connsiteY8" fmla="*/ 101616 h 160367"/>
              <a:gd name="connsiteX9" fmla="*/ 239631 w 585450"/>
              <a:gd name="connsiteY9" fmla="*/ 71454 h 160367"/>
              <a:gd name="connsiteX10" fmla="*/ 134856 w 585450"/>
              <a:gd name="connsiteY10" fmla="*/ 160354 h 160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450" h="160367">
                <a:moveTo>
                  <a:pt x="134856" y="160354"/>
                </a:moveTo>
                <a:cubicBezTo>
                  <a:pt x="139354" y="161412"/>
                  <a:pt x="192800" y="98706"/>
                  <a:pt x="266619" y="77804"/>
                </a:cubicBezTo>
                <a:cubicBezTo>
                  <a:pt x="340438" y="56902"/>
                  <a:pt x="543638" y="43408"/>
                  <a:pt x="577769" y="34941"/>
                </a:cubicBezTo>
                <a:cubicBezTo>
                  <a:pt x="611900" y="26474"/>
                  <a:pt x="524323" y="23564"/>
                  <a:pt x="471406" y="27004"/>
                </a:cubicBezTo>
                <a:cubicBezTo>
                  <a:pt x="418489" y="30444"/>
                  <a:pt x="276937" y="60077"/>
                  <a:pt x="260269" y="55579"/>
                </a:cubicBezTo>
                <a:cubicBezTo>
                  <a:pt x="243601" y="51081"/>
                  <a:pt x="375098" y="1074"/>
                  <a:pt x="371394" y="16"/>
                </a:cubicBezTo>
                <a:cubicBezTo>
                  <a:pt x="367690" y="-1042"/>
                  <a:pt x="238044" y="49229"/>
                  <a:pt x="238044" y="49229"/>
                </a:cubicBezTo>
                <a:lnTo>
                  <a:pt x="6269" y="138129"/>
                </a:lnTo>
                <a:cubicBezTo>
                  <a:pt x="-19925" y="146860"/>
                  <a:pt x="41987" y="112728"/>
                  <a:pt x="80881" y="101616"/>
                </a:cubicBezTo>
                <a:cubicBezTo>
                  <a:pt x="119775" y="90504"/>
                  <a:pt x="228783" y="69073"/>
                  <a:pt x="239631" y="71454"/>
                </a:cubicBezTo>
                <a:cubicBezTo>
                  <a:pt x="250479" y="73835"/>
                  <a:pt x="130358" y="159296"/>
                  <a:pt x="134856" y="16035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: 図形 1078">
            <a:extLst>
              <a:ext uri="{FF2B5EF4-FFF2-40B4-BE49-F238E27FC236}">
                <a16:creationId xmlns:a16="http://schemas.microsoft.com/office/drawing/2014/main" id="{B18E2057-A8D8-4264-90FE-8F52BBBE1C44}"/>
              </a:ext>
            </a:extLst>
          </p:cNvPr>
          <p:cNvSpPr/>
          <p:nvPr/>
        </p:nvSpPr>
        <p:spPr>
          <a:xfrm>
            <a:off x="2376488" y="2668120"/>
            <a:ext cx="458787" cy="36980"/>
          </a:xfrm>
          <a:custGeom>
            <a:avLst/>
            <a:gdLst>
              <a:gd name="connsiteX0" fmla="*/ 0 w 458787"/>
              <a:gd name="connsiteY0" fmla="*/ 36980 h 36980"/>
              <a:gd name="connsiteX1" fmla="*/ 230187 w 458787"/>
              <a:gd name="connsiteY1" fmla="*/ 2055 h 36980"/>
              <a:gd name="connsiteX2" fmla="*/ 458787 w 458787"/>
              <a:gd name="connsiteY2" fmla="*/ 5230 h 36980"/>
              <a:gd name="connsiteX3" fmla="*/ 355600 w 458787"/>
              <a:gd name="connsiteY3" fmla="*/ 14755 h 36980"/>
              <a:gd name="connsiteX4" fmla="*/ 266700 w 458787"/>
              <a:gd name="connsiteY4" fmla="*/ 25868 h 36980"/>
              <a:gd name="connsiteX5" fmla="*/ 0 w 458787"/>
              <a:gd name="connsiteY5" fmla="*/ 36980 h 36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787" h="36980">
                <a:moveTo>
                  <a:pt x="0" y="36980"/>
                </a:moveTo>
                <a:cubicBezTo>
                  <a:pt x="76861" y="22163"/>
                  <a:pt x="153723" y="7347"/>
                  <a:pt x="230187" y="2055"/>
                </a:cubicBezTo>
                <a:cubicBezTo>
                  <a:pt x="306652" y="-3237"/>
                  <a:pt x="437885" y="3113"/>
                  <a:pt x="458787" y="5230"/>
                </a:cubicBezTo>
                <a:lnTo>
                  <a:pt x="355600" y="14755"/>
                </a:lnTo>
                <a:cubicBezTo>
                  <a:pt x="323586" y="18195"/>
                  <a:pt x="266700" y="25868"/>
                  <a:pt x="266700" y="25868"/>
                </a:cubicBezTo>
                <a:lnTo>
                  <a:pt x="0" y="3698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: 図形 1079">
            <a:extLst>
              <a:ext uri="{FF2B5EF4-FFF2-40B4-BE49-F238E27FC236}">
                <a16:creationId xmlns:a16="http://schemas.microsoft.com/office/drawing/2014/main" id="{F180027C-9E96-4463-86F5-15B541EF2AD0}"/>
              </a:ext>
            </a:extLst>
          </p:cNvPr>
          <p:cNvSpPr/>
          <p:nvPr/>
        </p:nvSpPr>
        <p:spPr>
          <a:xfrm>
            <a:off x="2589098" y="2603017"/>
            <a:ext cx="524049" cy="393144"/>
          </a:xfrm>
          <a:custGeom>
            <a:avLst/>
            <a:gdLst>
              <a:gd name="connsiteX0" fmla="*/ 206490 w 524049"/>
              <a:gd name="connsiteY0" fmla="*/ 48108 h 393144"/>
              <a:gd name="connsiteX1" fmla="*/ 306502 w 524049"/>
              <a:gd name="connsiteY1" fmla="*/ 117958 h 393144"/>
              <a:gd name="connsiteX2" fmla="*/ 479540 w 524049"/>
              <a:gd name="connsiteY2" fmla="*/ 273533 h 393144"/>
              <a:gd name="connsiteX3" fmla="*/ 395402 w 524049"/>
              <a:gd name="connsiteY3" fmla="*/ 205271 h 393144"/>
              <a:gd name="connsiteX4" fmla="*/ 523990 w 524049"/>
              <a:gd name="connsiteY4" fmla="*/ 392596 h 393144"/>
              <a:gd name="connsiteX5" fmla="*/ 376352 w 524049"/>
              <a:gd name="connsiteY5" fmla="*/ 265596 h 393144"/>
              <a:gd name="connsiteX6" fmla="*/ 436677 w 524049"/>
              <a:gd name="connsiteY6" fmla="*/ 359258 h 393144"/>
              <a:gd name="connsiteX7" fmla="*/ 330315 w 524049"/>
              <a:gd name="connsiteY7" fmla="*/ 227496 h 393144"/>
              <a:gd name="connsiteX8" fmla="*/ 212840 w 524049"/>
              <a:gd name="connsiteY8" fmla="*/ 129071 h 393144"/>
              <a:gd name="connsiteX9" fmla="*/ 4877 w 524049"/>
              <a:gd name="connsiteY9" fmla="*/ 29058 h 393144"/>
              <a:gd name="connsiteX10" fmla="*/ 63615 w 524049"/>
              <a:gd name="connsiteY10" fmla="*/ 43346 h 393144"/>
              <a:gd name="connsiteX11" fmla="*/ 38215 w 524049"/>
              <a:gd name="connsiteY11" fmla="*/ 38583 h 393144"/>
              <a:gd name="connsiteX12" fmla="*/ 419215 w 524049"/>
              <a:gd name="connsiteY12" fmla="*/ 303696 h 393144"/>
              <a:gd name="connsiteX13" fmla="*/ 269990 w 524049"/>
              <a:gd name="connsiteY13" fmla="*/ 187808 h 393144"/>
              <a:gd name="connsiteX14" fmla="*/ 50915 w 524049"/>
              <a:gd name="connsiteY14" fmla="*/ 6833 h 393144"/>
              <a:gd name="connsiteX15" fmla="*/ 206490 w 524049"/>
              <a:gd name="connsiteY15" fmla="*/ 48108 h 39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24049" h="393144">
                <a:moveTo>
                  <a:pt x="206490" y="48108"/>
                </a:moveTo>
                <a:cubicBezTo>
                  <a:pt x="249088" y="66629"/>
                  <a:pt x="260994" y="80387"/>
                  <a:pt x="306502" y="117958"/>
                </a:cubicBezTo>
                <a:cubicBezTo>
                  <a:pt x="352010" y="155529"/>
                  <a:pt x="464723" y="258981"/>
                  <a:pt x="479540" y="273533"/>
                </a:cubicBezTo>
                <a:cubicBezTo>
                  <a:pt x="494357" y="288085"/>
                  <a:pt x="387994" y="185427"/>
                  <a:pt x="395402" y="205271"/>
                </a:cubicBezTo>
                <a:cubicBezTo>
                  <a:pt x="402810" y="225115"/>
                  <a:pt x="527165" y="382542"/>
                  <a:pt x="523990" y="392596"/>
                </a:cubicBezTo>
                <a:cubicBezTo>
                  <a:pt x="520815" y="402650"/>
                  <a:pt x="390904" y="271152"/>
                  <a:pt x="376352" y="265596"/>
                </a:cubicBezTo>
                <a:cubicBezTo>
                  <a:pt x="361800" y="260040"/>
                  <a:pt x="444350" y="365608"/>
                  <a:pt x="436677" y="359258"/>
                </a:cubicBezTo>
                <a:cubicBezTo>
                  <a:pt x="429004" y="352908"/>
                  <a:pt x="367621" y="265860"/>
                  <a:pt x="330315" y="227496"/>
                </a:cubicBezTo>
                <a:cubicBezTo>
                  <a:pt x="293009" y="189132"/>
                  <a:pt x="267080" y="162144"/>
                  <a:pt x="212840" y="129071"/>
                </a:cubicBezTo>
                <a:cubicBezTo>
                  <a:pt x="158600" y="95998"/>
                  <a:pt x="29748" y="43345"/>
                  <a:pt x="4877" y="29058"/>
                </a:cubicBezTo>
                <a:cubicBezTo>
                  <a:pt x="-19994" y="14770"/>
                  <a:pt x="58059" y="41759"/>
                  <a:pt x="63615" y="43346"/>
                </a:cubicBezTo>
                <a:cubicBezTo>
                  <a:pt x="69171" y="44933"/>
                  <a:pt x="-21052" y="-4809"/>
                  <a:pt x="38215" y="38583"/>
                </a:cubicBezTo>
                <a:cubicBezTo>
                  <a:pt x="97482" y="81975"/>
                  <a:pt x="380586" y="278825"/>
                  <a:pt x="419215" y="303696"/>
                </a:cubicBezTo>
                <a:cubicBezTo>
                  <a:pt x="457844" y="328567"/>
                  <a:pt x="331373" y="237285"/>
                  <a:pt x="269990" y="187808"/>
                </a:cubicBezTo>
                <a:cubicBezTo>
                  <a:pt x="208607" y="138331"/>
                  <a:pt x="63086" y="31175"/>
                  <a:pt x="50915" y="6833"/>
                </a:cubicBezTo>
                <a:cubicBezTo>
                  <a:pt x="38744" y="-17509"/>
                  <a:pt x="163892" y="29587"/>
                  <a:pt x="206490" y="4810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: 図形 1080">
            <a:extLst>
              <a:ext uri="{FF2B5EF4-FFF2-40B4-BE49-F238E27FC236}">
                <a16:creationId xmlns:a16="http://schemas.microsoft.com/office/drawing/2014/main" id="{A483EB6C-3248-443F-84CC-2854E64A4920}"/>
              </a:ext>
            </a:extLst>
          </p:cNvPr>
          <p:cNvSpPr/>
          <p:nvPr/>
        </p:nvSpPr>
        <p:spPr>
          <a:xfrm>
            <a:off x="3004463" y="2900298"/>
            <a:ext cx="220708" cy="489026"/>
          </a:xfrm>
          <a:custGeom>
            <a:avLst/>
            <a:gdLst>
              <a:gd name="connsiteX0" fmla="*/ 675 w 220708"/>
              <a:gd name="connsiteY0" fmla="*/ 42927 h 489026"/>
              <a:gd name="connsiteX1" fmla="*/ 72112 w 220708"/>
              <a:gd name="connsiteY1" fmla="*/ 154052 h 489026"/>
              <a:gd name="connsiteX2" fmla="*/ 91162 w 220708"/>
              <a:gd name="connsiteY2" fmla="*/ 247715 h 489026"/>
              <a:gd name="connsiteX3" fmla="*/ 129262 w 220708"/>
              <a:gd name="connsiteY3" fmla="*/ 489015 h 489026"/>
              <a:gd name="connsiteX4" fmla="*/ 116562 w 220708"/>
              <a:gd name="connsiteY4" fmla="*/ 258827 h 489026"/>
              <a:gd name="connsiteX5" fmla="*/ 159425 w 220708"/>
              <a:gd name="connsiteY5" fmla="*/ 455677 h 489026"/>
              <a:gd name="connsiteX6" fmla="*/ 156250 w 220708"/>
              <a:gd name="connsiteY6" fmla="*/ 273115 h 489026"/>
              <a:gd name="connsiteX7" fmla="*/ 219750 w 220708"/>
              <a:gd name="connsiteY7" fmla="*/ 460440 h 489026"/>
              <a:gd name="connsiteX8" fmla="*/ 188000 w 220708"/>
              <a:gd name="connsiteY8" fmla="*/ 282640 h 489026"/>
              <a:gd name="connsiteX9" fmla="*/ 102275 w 220708"/>
              <a:gd name="connsiteY9" fmla="*/ 65 h 489026"/>
              <a:gd name="connsiteX10" fmla="*/ 141962 w 220708"/>
              <a:gd name="connsiteY10" fmla="*/ 255652 h 489026"/>
              <a:gd name="connsiteX11" fmla="*/ 119737 w 220708"/>
              <a:gd name="connsiteY11" fmla="*/ 184215 h 489026"/>
              <a:gd name="connsiteX12" fmla="*/ 675 w 220708"/>
              <a:gd name="connsiteY12" fmla="*/ 42927 h 489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708" h="489026">
                <a:moveTo>
                  <a:pt x="675" y="42927"/>
                </a:moveTo>
                <a:cubicBezTo>
                  <a:pt x="-7262" y="37900"/>
                  <a:pt x="57031" y="119921"/>
                  <a:pt x="72112" y="154052"/>
                </a:cubicBezTo>
                <a:cubicBezTo>
                  <a:pt x="87193" y="188183"/>
                  <a:pt x="81637" y="191888"/>
                  <a:pt x="91162" y="247715"/>
                </a:cubicBezTo>
                <a:cubicBezTo>
                  <a:pt x="100687" y="303542"/>
                  <a:pt x="125029" y="487163"/>
                  <a:pt x="129262" y="489015"/>
                </a:cubicBezTo>
                <a:cubicBezTo>
                  <a:pt x="133495" y="490867"/>
                  <a:pt x="111535" y="264383"/>
                  <a:pt x="116562" y="258827"/>
                </a:cubicBezTo>
                <a:cubicBezTo>
                  <a:pt x="121589" y="253271"/>
                  <a:pt x="152810" y="453296"/>
                  <a:pt x="159425" y="455677"/>
                </a:cubicBezTo>
                <a:cubicBezTo>
                  <a:pt x="166040" y="458058"/>
                  <a:pt x="146196" y="272321"/>
                  <a:pt x="156250" y="273115"/>
                </a:cubicBezTo>
                <a:cubicBezTo>
                  <a:pt x="166304" y="273909"/>
                  <a:pt x="214458" y="458853"/>
                  <a:pt x="219750" y="460440"/>
                </a:cubicBezTo>
                <a:cubicBezTo>
                  <a:pt x="225042" y="462027"/>
                  <a:pt x="207579" y="359369"/>
                  <a:pt x="188000" y="282640"/>
                </a:cubicBezTo>
                <a:cubicBezTo>
                  <a:pt x="168421" y="205911"/>
                  <a:pt x="109948" y="4563"/>
                  <a:pt x="102275" y="65"/>
                </a:cubicBezTo>
                <a:cubicBezTo>
                  <a:pt x="94602" y="-4433"/>
                  <a:pt x="139052" y="224960"/>
                  <a:pt x="141962" y="255652"/>
                </a:cubicBezTo>
                <a:cubicBezTo>
                  <a:pt x="144872" y="286344"/>
                  <a:pt x="140110" y="216494"/>
                  <a:pt x="119737" y="184215"/>
                </a:cubicBezTo>
                <a:cubicBezTo>
                  <a:pt x="99364" y="151936"/>
                  <a:pt x="8612" y="47954"/>
                  <a:pt x="675" y="4292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: 図形 1081">
            <a:extLst>
              <a:ext uri="{FF2B5EF4-FFF2-40B4-BE49-F238E27FC236}">
                <a16:creationId xmlns:a16="http://schemas.microsoft.com/office/drawing/2014/main" id="{AF1B4C58-407E-406F-B325-DC9DF104C21E}"/>
              </a:ext>
            </a:extLst>
          </p:cNvPr>
          <p:cNvSpPr/>
          <p:nvPr/>
        </p:nvSpPr>
        <p:spPr>
          <a:xfrm>
            <a:off x="3070072" y="3092375"/>
            <a:ext cx="163671" cy="744530"/>
          </a:xfrm>
          <a:custGeom>
            <a:avLst/>
            <a:gdLst>
              <a:gd name="connsiteX0" fmla="*/ 117628 w 163671"/>
              <a:gd name="connsiteY0" fmla="*/ 54050 h 744530"/>
              <a:gd name="connsiteX1" fmla="*/ 158903 w 163671"/>
              <a:gd name="connsiteY1" fmla="*/ 284238 h 744530"/>
              <a:gd name="connsiteX2" fmla="*/ 127153 w 163671"/>
              <a:gd name="connsiteY2" fmla="*/ 150888 h 744530"/>
              <a:gd name="connsiteX3" fmla="*/ 163666 w 163671"/>
              <a:gd name="connsiteY3" fmla="*/ 484263 h 744530"/>
              <a:gd name="connsiteX4" fmla="*/ 123978 w 163671"/>
              <a:gd name="connsiteY4" fmla="*/ 247725 h 744530"/>
              <a:gd name="connsiteX5" fmla="*/ 138266 w 163671"/>
              <a:gd name="connsiteY5" fmla="*/ 527125 h 744530"/>
              <a:gd name="connsiteX6" fmla="*/ 55716 w 163671"/>
              <a:gd name="connsiteY6" fmla="*/ 739850 h 744530"/>
              <a:gd name="connsiteX7" fmla="*/ 85878 w 163671"/>
              <a:gd name="connsiteY7" fmla="*/ 654125 h 744530"/>
              <a:gd name="connsiteX8" fmla="*/ 71591 w 163671"/>
              <a:gd name="connsiteY8" fmla="*/ 425525 h 744530"/>
              <a:gd name="connsiteX9" fmla="*/ 92228 w 163671"/>
              <a:gd name="connsiteY9" fmla="*/ 517600 h 744530"/>
              <a:gd name="connsiteX10" fmla="*/ 52541 w 163671"/>
              <a:gd name="connsiteY10" fmla="*/ 274713 h 744530"/>
              <a:gd name="connsiteX11" fmla="*/ 92228 w 163671"/>
              <a:gd name="connsiteY11" fmla="*/ 352500 h 744530"/>
              <a:gd name="connsiteX12" fmla="*/ 50953 w 163671"/>
              <a:gd name="connsiteY12" fmla="*/ 149300 h 744530"/>
              <a:gd name="connsiteX13" fmla="*/ 89053 w 163671"/>
              <a:gd name="connsiteY13" fmla="*/ 174700 h 744530"/>
              <a:gd name="connsiteX14" fmla="*/ 153 w 163671"/>
              <a:gd name="connsiteY14" fmla="*/ 75 h 744530"/>
              <a:gd name="connsiteX15" fmla="*/ 114453 w 163671"/>
              <a:gd name="connsiteY15" fmla="*/ 198513 h 744530"/>
              <a:gd name="connsiteX16" fmla="*/ 117628 w 163671"/>
              <a:gd name="connsiteY16" fmla="*/ 54050 h 744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3671" h="744530">
                <a:moveTo>
                  <a:pt x="117628" y="54050"/>
                </a:moveTo>
                <a:cubicBezTo>
                  <a:pt x="125036" y="68337"/>
                  <a:pt x="157316" y="268098"/>
                  <a:pt x="158903" y="284238"/>
                </a:cubicBezTo>
                <a:cubicBezTo>
                  <a:pt x="160491" y="300378"/>
                  <a:pt x="126359" y="117551"/>
                  <a:pt x="127153" y="150888"/>
                </a:cubicBezTo>
                <a:cubicBezTo>
                  <a:pt x="127947" y="184225"/>
                  <a:pt x="164195" y="468124"/>
                  <a:pt x="163666" y="484263"/>
                </a:cubicBezTo>
                <a:cubicBezTo>
                  <a:pt x="163137" y="500402"/>
                  <a:pt x="128211" y="240581"/>
                  <a:pt x="123978" y="247725"/>
                </a:cubicBezTo>
                <a:cubicBezTo>
                  <a:pt x="119745" y="254869"/>
                  <a:pt x="149643" y="445104"/>
                  <a:pt x="138266" y="527125"/>
                </a:cubicBezTo>
                <a:cubicBezTo>
                  <a:pt x="126889" y="609146"/>
                  <a:pt x="64447" y="718683"/>
                  <a:pt x="55716" y="739850"/>
                </a:cubicBezTo>
                <a:cubicBezTo>
                  <a:pt x="46985" y="761017"/>
                  <a:pt x="83232" y="706513"/>
                  <a:pt x="85878" y="654125"/>
                </a:cubicBezTo>
                <a:cubicBezTo>
                  <a:pt x="88524" y="601738"/>
                  <a:pt x="70533" y="448279"/>
                  <a:pt x="71591" y="425525"/>
                </a:cubicBezTo>
                <a:cubicBezTo>
                  <a:pt x="72649" y="402771"/>
                  <a:pt x="95403" y="542735"/>
                  <a:pt x="92228" y="517600"/>
                </a:cubicBezTo>
                <a:cubicBezTo>
                  <a:pt x="89053" y="492465"/>
                  <a:pt x="52541" y="302230"/>
                  <a:pt x="52541" y="274713"/>
                </a:cubicBezTo>
                <a:cubicBezTo>
                  <a:pt x="52541" y="247196"/>
                  <a:pt x="92493" y="373402"/>
                  <a:pt x="92228" y="352500"/>
                </a:cubicBezTo>
                <a:cubicBezTo>
                  <a:pt x="91963" y="331598"/>
                  <a:pt x="51482" y="178933"/>
                  <a:pt x="50953" y="149300"/>
                </a:cubicBezTo>
                <a:cubicBezTo>
                  <a:pt x="50424" y="119667"/>
                  <a:pt x="97520" y="199571"/>
                  <a:pt x="89053" y="174700"/>
                </a:cubicBezTo>
                <a:cubicBezTo>
                  <a:pt x="80586" y="149829"/>
                  <a:pt x="-4080" y="-3894"/>
                  <a:pt x="153" y="75"/>
                </a:cubicBezTo>
                <a:cubicBezTo>
                  <a:pt x="4386" y="4044"/>
                  <a:pt x="96990" y="185813"/>
                  <a:pt x="114453" y="198513"/>
                </a:cubicBezTo>
                <a:cubicBezTo>
                  <a:pt x="131916" y="211213"/>
                  <a:pt x="110220" y="39763"/>
                  <a:pt x="117628" y="5405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: 図形 1082">
            <a:extLst>
              <a:ext uri="{FF2B5EF4-FFF2-40B4-BE49-F238E27FC236}">
                <a16:creationId xmlns:a16="http://schemas.microsoft.com/office/drawing/2014/main" id="{D1143BAB-A86E-4F68-885E-5D2A6F5BE394}"/>
              </a:ext>
            </a:extLst>
          </p:cNvPr>
          <p:cNvSpPr/>
          <p:nvPr/>
        </p:nvSpPr>
        <p:spPr>
          <a:xfrm>
            <a:off x="2813368" y="3389161"/>
            <a:ext cx="175457" cy="16512"/>
          </a:xfrm>
          <a:custGeom>
            <a:avLst/>
            <a:gdLst>
              <a:gd name="connsiteX0" fmla="*/ 1270 w 175457"/>
              <a:gd name="connsiteY0" fmla="*/ 152 h 16512"/>
              <a:gd name="connsiteX1" fmla="*/ 61595 w 175457"/>
              <a:gd name="connsiteY1" fmla="*/ 8089 h 16512"/>
              <a:gd name="connsiteX2" fmla="*/ 172720 w 175457"/>
              <a:gd name="connsiteY2" fmla="*/ 9677 h 16512"/>
              <a:gd name="connsiteX3" fmla="*/ 139382 w 175457"/>
              <a:gd name="connsiteY3" fmla="*/ 12852 h 16512"/>
              <a:gd name="connsiteX4" fmla="*/ 115570 w 175457"/>
              <a:gd name="connsiteY4" fmla="*/ 16027 h 16512"/>
              <a:gd name="connsiteX5" fmla="*/ 1270 w 175457"/>
              <a:gd name="connsiteY5" fmla="*/ 152 h 1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457" h="16512">
                <a:moveTo>
                  <a:pt x="1270" y="152"/>
                </a:moveTo>
                <a:cubicBezTo>
                  <a:pt x="-7726" y="-1171"/>
                  <a:pt x="33020" y="6502"/>
                  <a:pt x="61595" y="8089"/>
                </a:cubicBezTo>
                <a:cubicBezTo>
                  <a:pt x="90170" y="9677"/>
                  <a:pt x="159756" y="8883"/>
                  <a:pt x="172720" y="9677"/>
                </a:cubicBezTo>
                <a:cubicBezTo>
                  <a:pt x="185684" y="10471"/>
                  <a:pt x="148907" y="11794"/>
                  <a:pt x="139382" y="12852"/>
                </a:cubicBezTo>
                <a:cubicBezTo>
                  <a:pt x="129857" y="13910"/>
                  <a:pt x="134884" y="17879"/>
                  <a:pt x="115570" y="16027"/>
                </a:cubicBezTo>
                <a:cubicBezTo>
                  <a:pt x="96256" y="14175"/>
                  <a:pt x="10266" y="1475"/>
                  <a:pt x="1270" y="1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: 図形 1084">
            <a:extLst>
              <a:ext uri="{FF2B5EF4-FFF2-40B4-BE49-F238E27FC236}">
                <a16:creationId xmlns:a16="http://schemas.microsoft.com/office/drawing/2014/main" id="{4FA7BA1C-CEC2-4307-A231-F792D4DC917E}"/>
              </a:ext>
            </a:extLst>
          </p:cNvPr>
          <p:cNvSpPr/>
          <p:nvPr/>
        </p:nvSpPr>
        <p:spPr>
          <a:xfrm>
            <a:off x="2072810" y="3376611"/>
            <a:ext cx="154402" cy="35018"/>
          </a:xfrm>
          <a:custGeom>
            <a:avLst/>
            <a:gdLst>
              <a:gd name="connsiteX0" fmla="*/ 465 w 154402"/>
              <a:gd name="connsiteY0" fmla="*/ 20639 h 35018"/>
              <a:gd name="connsiteX1" fmla="*/ 65553 w 154402"/>
              <a:gd name="connsiteY1" fmla="*/ 22227 h 35018"/>
              <a:gd name="connsiteX2" fmla="*/ 151278 w 154402"/>
              <a:gd name="connsiteY2" fmla="*/ 2 h 35018"/>
              <a:gd name="connsiteX3" fmla="*/ 132228 w 154402"/>
              <a:gd name="connsiteY3" fmla="*/ 23814 h 35018"/>
              <a:gd name="connsiteX4" fmla="*/ 98890 w 154402"/>
              <a:gd name="connsiteY4" fmla="*/ 34927 h 35018"/>
              <a:gd name="connsiteX5" fmla="*/ 465 w 154402"/>
              <a:gd name="connsiteY5" fmla="*/ 20639 h 3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402" h="35018">
                <a:moveTo>
                  <a:pt x="465" y="20639"/>
                </a:moveTo>
                <a:cubicBezTo>
                  <a:pt x="-5091" y="18522"/>
                  <a:pt x="40418" y="25667"/>
                  <a:pt x="65553" y="22227"/>
                </a:cubicBezTo>
                <a:cubicBezTo>
                  <a:pt x="90689" y="18787"/>
                  <a:pt x="140166" y="-262"/>
                  <a:pt x="151278" y="2"/>
                </a:cubicBezTo>
                <a:cubicBezTo>
                  <a:pt x="162390" y="266"/>
                  <a:pt x="140959" y="17993"/>
                  <a:pt x="132228" y="23814"/>
                </a:cubicBezTo>
                <a:cubicBezTo>
                  <a:pt x="123497" y="29635"/>
                  <a:pt x="119528" y="33604"/>
                  <a:pt x="98890" y="34927"/>
                </a:cubicBezTo>
                <a:cubicBezTo>
                  <a:pt x="78253" y="36250"/>
                  <a:pt x="6021" y="22756"/>
                  <a:pt x="465" y="206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: 図形 1085">
            <a:extLst>
              <a:ext uri="{FF2B5EF4-FFF2-40B4-BE49-F238E27FC236}">
                <a16:creationId xmlns:a16="http://schemas.microsoft.com/office/drawing/2014/main" id="{FF0F03EF-ED54-4C5C-ADB8-6DE1001C65B3}"/>
              </a:ext>
            </a:extLst>
          </p:cNvPr>
          <p:cNvSpPr/>
          <p:nvPr/>
        </p:nvSpPr>
        <p:spPr>
          <a:xfrm>
            <a:off x="2732088" y="3344796"/>
            <a:ext cx="273178" cy="49342"/>
          </a:xfrm>
          <a:custGeom>
            <a:avLst/>
            <a:gdLst>
              <a:gd name="connsiteX0" fmla="*/ 0 w 273178"/>
              <a:gd name="connsiteY0" fmla="*/ 19117 h 49342"/>
              <a:gd name="connsiteX1" fmla="*/ 100012 w 273178"/>
              <a:gd name="connsiteY1" fmla="*/ 31817 h 49342"/>
              <a:gd name="connsiteX2" fmla="*/ 179387 w 273178"/>
              <a:gd name="connsiteY2" fmla="*/ 15942 h 49342"/>
              <a:gd name="connsiteX3" fmla="*/ 234950 w 273178"/>
              <a:gd name="connsiteY3" fmla="*/ 67 h 49342"/>
              <a:gd name="connsiteX4" fmla="*/ 273050 w 273178"/>
              <a:gd name="connsiteY4" fmla="*/ 22292 h 49342"/>
              <a:gd name="connsiteX5" fmla="*/ 222250 w 273178"/>
              <a:gd name="connsiteY5" fmla="*/ 14354 h 49342"/>
              <a:gd name="connsiteX6" fmla="*/ 173037 w 273178"/>
              <a:gd name="connsiteY6" fmla="*/ 28642 h 49342"/>
              <a:gd name="connsiteX7" fmla="*/ 134937 w 273178"/>
              <a:gd name="connsiteY7" fmla="*/ 36579 h 49342"/>
              <a:gd name="connsiteX8" fmla="*/ 100012 w 273178"/>
              <a:gd name="connsiteY8" fmla="*/ 49279 h 49342"/>
              <a:gd name="connsiteX9" fmla="*/ 0 w 273178"/>
              <a:gd name="connsiteY9" fmla="*/ 19117 h 49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3178" h="49342">
                <a:moveTo>
                  <a:pt x="0" y="19117"/>
                </a:moveTo>
                <a:cubicBezTo>
                  <a:pt x="0" y="16207"/>
                  <a:pt x="70114" y="32346"/>
                  <a:pt x="100012" y="31817"/>
                </a:cubicBezTo>
                <a:cubicBezTo>
                  <a:pt x="129910" y="31288"/>
                  <a:pt x="156897" y="21234"/>
                  <a:pt x="179387" y="15942"/>
                </a:cubicBezTo>
                <a:cubicBezTo>
                  <a:pt x="201877" y="10650"/>
                  <a:pt x="219340" y="-991"/>
                  <a:pt x="234950" y="67"/>
                </a:cubicBezTo>
                <a:cubicBezTo>
                  <a:pt x="250560" y="1125"/>
                  <a:pt x="275167" y="19911"/>
                  <a:pt x="273050" y="22292"/>
                </a:cubicBezTo>
                <a:cubicBezTo>
                  <a:pt x="270933" y="24673"/>
                  <a:pt x="238919" y="13296"/>
                  <a:pt x="222250" y="14354"/>
                </a:cubicBezTo>
                <a:cubicBezTo>
                  <a:pt x="205581" y="15412"/>
                  <a:pt x="187589" y="24938"/>
                  <a:pt x="173037" y="28642"/>
                </a:cubicBezTo>
                <a:cubicBezTo>
                  <a:pt x="158485" y="32346"/>
                  <a:pt x="147108" y="33140"/>
                  <a:pt x="134937" y="36579"/>
                </a:cubicBezTo>
                <a:cubicBezTo>
                  <a:pt x="122766" y="40019"/>
                  <a:pt x="116152" y="47692"/>
                  <a:pt x="100012" y="49279"/>
                </a:cubicBezTo>
                <a:cubicBezTo>
                  <a:pt x="83873" y="50867"/>
                  <a:pt x="0" y="22027"/>
                  <a:pt x="0" y="19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: 図形 1086">
            <a:extLst>
              <a:ext uri="{FF2B5EF4-FFF2-40B4-BE49-F238E27FC236}">
                <a16:creationId xmlns:a16="http://schemas.microsoft.com/office/drawing/2014/main" id="{5550A5EF-1340-481B-AD31-C83C355A594B}"/>
              </a:ext>
            </a:extLst>
          </p:cNvPr>
          <p:cNvSpPr/>
          <p:nvPr/>
        </p:nvSpPr>
        <p:spPr>
          <a:xfrm>
            <a:off x="2577751" y="3041067"/>
            <a:ext cx="92484" cy="75441"/>
          </a:xfrm>
          <a:custGeom>
            <a:avLst/>
            <a:gdLst>
              <a:gd name="connsiteX0" fmla="*/ 92424 w 92484"/>
              <a:gd name="connsiteY0" fmla="*/ 583 h 75441"/>
              <a:gd name="connsiteX1" fmla="*/ 16224 w 92484"/>
              <a:gd name="connsiteY1" fmla="*/ 52971 h 75441"/>
              <a:gd name="connsiteX2" fmla="*/ 349 w 92484"/>
              <a:gd name="connsiteY2" fmla="*/ 75196 h 75441"/>
              <a:gd name="connsiteX3" fmla="*/ 24162 w 92484"/>
              <a:gd name="connsiteY3" fmla="*/ 40271 h 75441"/>
              <a:gd name="connsiteX4" fmla="*/ 28924 w 92484"/>
              <a:gd name="connsiteY4" fmla="*/ 25983 h 75441"/>
              <a:gd name="connsiteX5" fmla="*/ 92424 w 92484"/>
              <a:gd name="connsiteY5" fmla="*/ 583 h 75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84" h="75441">
                <a:moveTo>
                  <a:pt x="92424" y="583"/>
                </a:moveTo>
                <a:cubicBezTo>
                  <a:pt x="90307" y="5081"/>
                  <a:pt x="31570" y="40536"/>
                  <a:pt x="16224" y="52971"/>
                </a:cubicBezTo>
                <a:cubicBezTo>
                  <a:pt x="878" y="65406"/>
                  <a:pt x="-974" y="77313"/>
                  <a:pt x="349" y="75196"/>
                </a:cubicBezTo>
                <a:cubicBezTo>
                  <a:pt x="1672" y="73079"/>
                  <a:pt x="19399" y="48473"/>
                  <a:pt x="24162" y="40271"/>
                </a:cubicBezTo>
                <a:cubicBezTo>
                  <a:pt x="28924" y="32069"/>
                  <a:pt x="17547" y="33127"/>
                  <a:pt x="28924" y="25983"/>
                </a:cubicBezTo>
                <a:cubicBezTo>
                  <a:pt x="40301" y="18839"/>
                  <a:pt x="94541" y="-3915"/>
                  <a:pt x="92424" y="5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: 図形 1087">
            <a:extLst>
              <a:ext uri="{FF2B5EF4-FFF2-40B4-BE49-F238E27FC236}">
                <a16:creationId xmlns:a16="http://schemas.microsoft.com/office/drawing/2014/main" id="{6F41B9C7-8638-48FD-8718-33180D5D3BF5}"/>
              </a:ext>
            </a:extLst>
          </p:cNvPr>
          <p:cNvSpPr/>
          <p:nvPr/>
        </p:nvSpPr>
        <p:spPr>
          <a:xfrm>
            <a:off x="2379538" y="3056603"/>
            <a:ext cx="62351" cy="66486"/>
          </a:xfrm>
          <a:custGeom>
            <a:avLst/>
            <a:gdLst>
              <a:gd name="connsiteX0" fmla="*/ 125 w 62351"/>
              <a:gd name="connsiteY0" fmla="*/ 922 h 66486"/>
              <a:gd name="connsiteX1" fmla="*/ 60450 w 62351"/>
              <a:gd name="connsiteY1" fmla="*/ 66010 h 66486"/>
              <a:gd name="connsiteX2" fmla="*/ 44575 w 62351"/>
              <a:gd name="connsiteY2" fmla="*/ 29497 h 66486"/>
              <a:gd name="connsiteX3" fmla="*/ 125 w 62351"/>
              <a:gd name="connsiteY3" fmla="*/ 922 h 6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351" h="66486">
                <a:moveTo>
                  <a:pt x="125" y="922"/>
                </a:moveTo>
                <a:cubicBezTo>
                  <a:pt x="2771" y="7007"/>
                  <a:pt x="53042" y="61248"/>
                  <a:pt x="60450" y="66010"/>
                </a:cubicBezTo>
                <a:cubicBezTo>
                  <a:pt x="67858" y="70773"/>
                  <a:pt x="51719" y="38493"/>
                  <a:pt x="44575" y="29497"/>
                </a:cubicBezTo>
                <a:cubicBezTo>
                  <a:pt x="37431" y="20501"/>
                  <a:pt x="-2521" y="-5163"/>
                  <a:pt x="125" y="9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: 図形 1088">
            <a:extLst>
              <a:ext uri="{FF2B5EF4-FFF2-40B4-BE49-F238E27FC236}">
                <a16:creationId xmlns:a16="http://schemas.microsoft.com/office/drawing/2014/main" id="{9D21F8E7-2A32-46D5-9917-5F695F314E33}"/>
              </a:ext>
            </a:extLst>
          </p:cNvPr>
          <p:cNvSpPr/>
          <p:nvPr/>
        </p:nvSpPr>
        <p:spPr>
          <a:xfrm>
            <a:off x="3051960" y="3483731"/>
            <a:ext cx="266887" cy="539921"/>
          </a:xfrm>
          <a:custGeom>
            <a:avLst/>
            <a:gdLst>
              <a:gd name="connsiteX0" fmla="*/ 197653 w 266887"/>
              <a:gd name="connsiteY0" fmla="*/ 135769 h 539921"/>
              <a:gd name="connsiteX1" fmla="*/ 127803 w 266887"/>
              <a:gd name="connsiteY1" fmla="*/ 284994 h 539921"/>
              <a:gd name="connsiteX2" fmla="*/ 89703 w 266887"/>
              <a:gd name="connsiteY2" fmla="*/ 340557 h 539921"/>
              <a:gd name="connsiteX3" fmla="*/ 43665 w 266887"/>
              <a:gd name="connsiteY3" fmla="*/ 538994 h 539921"/>
              <a:gd name="connsiteX4" fmla="*/ 53190 w 266887"/>
              <a:gd name="connsiteY4" fmla="*/ 411994 h 539921"/>
              <a:gd name="connsiteX5" fmla="*/ 59540 w 266887"/>
              <a:gd name="connsiteY5" fmla="*/ 342144 h 539921"/>
              <a:gd name="connsiteX6" fmla="*/ 803 w 266887"/>
              <a:gd name="connsiteY6" fmla="*/ 499307 h 539921"/>
              <a:gd name="connsiteX7" fmla="*/ 26203 w 266887"/>
              <a:gd name="connsiteY7" fmla="*/ 321507 h 539921"/>
              <a:gd name="connsiteX8" fmla="*/ 37315 w 266887"/>
              <a:gd name="connsiteY8" fmla="*/ 181807 h 539921"/>
              <a:gd name="connsiteX9" fmla="*/ 50015 w 266887"/>
              <a:gd name="connsiteY9" fmla="*/ 313569 h 539921"/>
              <a:gd name="connsiteX10" fmla="*/ 77003 w 266887"/>
              <a:gd name="connsiteY10" fmla="*/ 132594 h 539921"/>
              <a:gd name="connsiteX11" fmla="*/ 92878 w 266887"/>
              <a:gd name="connsiteY11" fmla="*/ 165932 h 539921"/>
              <a:gd name="connsiteX12" fmla="*/ 116690 w 266887"/>
              <a:gd name="connsiteY12" fmla="*/ 121482 h 539921"/>
              <a:gd name="connsiteX13" fmla="*/ 261153 w 266887"/>
              <a:gd name="connsiteY13" fmla="*/ 7182 h 539921"/>
              <a:gd name="connsiteX14" fmla="*/ 227815 w 266887"/>
              <a:gd name="connsiteY14" fmla="*/ 32582 h 539921"/>
              <a:gd name="connsiteX15" fmla="*/ 132565 w 266887"/>
              <a:gd name="connsiteY15" fmla="*/ 200857 h 539921"/>
              <a:gd name="connsiteX16" fmla="*/ 197653 w 266887"/>
              <a:gd name="connsiteY16" fmla="*/ 135769 h 539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6887" h="539921">
                <a:moveTo>
                  <a:pt x="197653" y="135769"/>
                </a:moveTo>
                <a:cubicBezTo>
                  <a:pt x="196859" y="149792"/>
                  <a:pt x="145795" y="250863"/>
                  <a:pt x="127803" y="284994"/>
                </a:cubicBezTo>
                <a:cubicBezTo>
                  <a:pt x="109811" y="319125"/>
                  <a:pt x="103726" y="298224"/>
                  <a:pt x="89703" y="340557"/>
                </a:cubicBezTo>
                <a:cubicBezTo>
                  <a:pt x="75680" y="382890"/>
                  <a:pt x="49750" y="527088"/>
                  <a:pt x="43665" y="538994"/>
                </a:cubicBezTo>
                <a:cubicBezTo>
                  <a:pt x="37580" y="550900"/>
                  <a:pt x="50544" y="444802"/>
                  <a:pt x="53190" y="411994"/>
                </a:cubicBezTo>
                <a:cubicBezTo>
                  <a:pt x="55836" y="379186"/>
                  <a:pt x="68271" y="327592"/>
                  <a:pt x="59540" y="342144"/>
                </a:cubicBezTo>
                <a:cubicBezTo>
                  <a:pt x="50809" y="356696"/>
                  <a:pt x="6359" y="502746"/>
                  <a:pt x="803" y="499307"/>
                </a:cubicBezTo>
                <a:cubicBezTo>
                  <a:pt x="-4753" y="495868"/>
                  <a:pt x="20118" y="374424"/>
                  <a:pt x="26203" y="321507"/>
                </a:cubicBezTo>
                <a:cubicBezTo>
                  <a:pt x="32288" y="268590"/>
                  <a:pt x="33346" y="183130"/>
                  <a:pt x="37315" y="181807"/>
                </a:cubicBezTo>
                <a:cubicBezTo>
                  <a:pt x="41284" y="180484"/>
                  <a:pt x="43400" y="321771"/>
                  <a:pt x="50015" y="313569"/>
                </a:cubicBezTo>
                <a:cubicBezTo>
                  <a:pt x="56630" y="305367"/>
                  <a:pt x="69859" y="157200"/>
                  <a:pt x="77003" y="132594"/>
                </a:cubicBezTo>
                <a:cubicBezTo>
                  <a:pt x="84147" y="107988"/>
                  <a:pt x="86263" y="167784"/>
                  <a:pt x="92878" y="165932"/>
                </a:cubicBezTo>
                <a:cubicBezTo>
                  <a:pt x="99492" y="164080"/>
                  <a:pt x="88644" y="147940"/>
                  <a:pt x="116690" y="121482"/>
                </a:cubicBezTo>
                <a:cubicBezTo>
                  <a:pt x="144736" y="95024"/>
                  <a:pt x="242632" y="21999"/>
                  <a:pt x="261153" y="7182"/>
                </a:cubicBezTo>
                <a:cubicBezTo>
                  <a:pt x="279674" y="-7635"/>
                  <a:pt x="249246" y="303"/>
                  <a:pt x="227815" y="32582"/>
                </a:cubicBezTo>
                <a:cubicBezTo>
                  <a:pt x="206384" y="64861"/>
                  <a:pt x="142619" y="179955"/>
                  <a:pt x="132565" y="200857"/>
                </a:cubicBezTo>
                <a:cubicBezTo>
                  <a:pt x="122511" y="221759"/>
                  <a:pt x="198447" y="121746"/>
                  <a:pt x="197653" y="13576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: 図形 1089">
            <a:extLst>
              <a:ext uri="{FF2B5EF4-FFF2-40B4-BE49-F238E27FC236}">
                <a16:creationId xmlns:a16="http://schemas.microsoft.com/office/drawing/2014/main" id="{7E3160F3-5A5F-45CB-8115-0851E50DA965}"/>
              </a:ext>
            </a:extLst>
          </p:cNvPr>
          <p:cNvSpPr/>
          <p:nvPr/>
        </p:nvSpPr>
        <p:spPr>
          <a:xfrm>
            <a:off x="2754621" y="3739926"/>
            <a:ext cx="415566" cy="533894"/>
          </a:xfrm>
          <a:custGeom>
            <a:avLst/>
            <a:gdLst>
              <a:gd name="connsiteX0" fmla="*/ 350529 w 415566"/>
              <a:gd name="connsiteY0" fmla="*/ 212949 h 533894"/>
              <a:gd name="connsiteX1" fmla="*/ 315604 w 415566"/>
              <a:gd name="connsiteY1" fmla="*/ 289149 h 533894"/>
              <a:gd name="connsiteX2" fmla="*/ 307667 w 415566"/>
              <a:gd name="connsiteY2" fmla="*/ 327249 h 533894"/>
              <a:gd name="connsiteX3" fmla="*/ 179079 w 415566"/>
              <a:gd name="connsiteY3" fmla="*/ 455837 h 533894"/>
              <a:gd name="connsiteX4" fmla="*/ 253692 w 415566"/>
              <a:gd name="connsiteY4" fmla="*/ 385987 h 533894"/>
              <a:gd name="connsiteX5" fmla="*/ 1279 w 415566"/>
              <a:gd name="connsiteY5" fmla="*/ 533624 h 533894"/>
              <a:gd name="connsiteX6" fmla="*/ 160029 w 415566"/>
              <a:gd name="connsiteY6" fmla="*/ 417737 h 533894"/>
              <a:gd name="connsiteX7" fmla="*/ 258454 w 415566"/>
              <a:gd name="connsiteY7" fmla="*/ 247874 h 533894"/>
              <a:gd name="connsiteX8" fmla="*/ 252104 w 415566"/>
              <a:gd name="connsiteY8" fmla="*/ 289149 h 533894"/>
              <a:gd name="connsiteX9" fmla="*/ 337829 w 415566"/>
              <a:gd name="connsiteY9" fmla="*/ 111349 h 533894"/>
              <a:gd name="connsiteX10" fmla="*/ 315604 w 415566"/>
              <a:gd name="connsiteY10" fmla="*/ 166912 h 533894"/>
              <a:gd name="connsiteX11" fmla="*/ 412442 w 415566"/>
              <a:gd name="connsiteY11" fmla="*/ 3399 h 533894"/>
              <a:gd name="connsiteX12" fmla="*/ 391804 w 415566"/>
              <a:gd name="connsiteY12" fmla="*/ 63724 h 533894"/>
              <a:gd name="connsiteX13" fmla="*/ 391804 w 415566"/>
              <a:gd name="connsiteY13" fmla="*/ 154212 h 533894"/>
              <a:gd name="connsiteX14" fmla="*/ 350529 w 415566"/>
              <a:gd name="connsiteY14" fmla="*/ 212949 h 533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5566" h="533894">
                <a:moveTo>
                  <a:pt x="350529" y="212949"/>
                </a:moveTo>
                <a:cubicBezTo>
                  <a:pt x="337829" y="235438"/>
                  <a:pt x="322748" y="270099"/>
                  <a:pt x="315604" y="289149"/>
                </a:cubicBezTo>
                <a:cubicBezTo>
                  <a:pt x="308460" y="308199"/>
                  <a:pt x="330421" y="299468"/>
                  <a:pt x="307667" y="327249"/>
                </a:cubicBezTo>
                <a:cubicBezTo>
                  <a:pt x="284913" y="355030"/>
                  <a:pt x="188075" y="446047"/>
                  <a:pt x="179079" y="455837"/>
                </a:cubicBezTo>
                <a:cubicBezTo>
                  <a:pt x="170083" y="465627"/>
                  <a:pt x="283325" y="373023"/>
                  <a:pt x="253692" y="385987"/>
                </a:cubicBezTo>
                <a:cubicBezTo>
                  <a:pt x="224059" y="398952"/>
                  <a:pt x="16889" y="528332"/>
                  <a:pt x="1279" y="533624"/>
                </a:cubicBezTo>
                <a:cubicBezTo>
                  <a:pt x="-14331" y="538916"/>
                  <a:pt x="117167" y="465362"/>
                  <a:pt x="160029" y="417737"/>
                </a:cubicBezTo>
                <a:cubicBezTo>
                  <a:pt x="202891" y="370112"/>
                  <a:pt x="243108" y="269305"/>
                  <a:pt x="258454" y="247874"/>
                </a:cubicBezTo>
                <a:cubicBezTo>
                  <a:pt x="273800" y="226443"/>
                  <a:pt x="238875" y="311903"/>
                  <a:pt x="252104" y="289149"/>
                </a:cubicBezTo>
                <a:cubicBezTo>
                  <a:pt x="265333" y="266395"/>
                  <a:pt x="327246" y="131722"/>
                  <a:pt x="337829" y="111349"/>
                </a:cubicBezTo>
                <a:cubicBezTo>
                  <a:pt x="348412" y="90976"/>
                  <a:pt x="303168" y="184904"/>
                  <a:pt x="315604" y="166912"/>
                </a:cubicBezTo>
                <a:cubicBezTo>
                  <a:pt x="328039" y="148920"/>
                  <a:pt x="399742" y="20597"/>
                  <a:pt x="412442" y="3399"/>
                </a:cubicBezTo>
                <a:cubicBezTo>
                  <a:pt x="425142" y="-13799"/>
                  <a:pt x="395244" y="38589"/>
                  <a:pt x="391804" y="63724"/>
                </a:cubicBezTo>
                <a:cubicBezTo>
                  <a:pt x="388364" y="88859"/>
                  <a:pt x="395508" y="129606"/>
                  <a:pt x="391804" y="154212"/>
                </a:cubicBezTo>
                <a:cubicBezTo>
                  <a:pt x="388100" y="178818"/>
                  <a:pt x="363229" y="190460"/>
                  <a:pt x="350529" y="21294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: 図形 1090">
            <a:extLst>
              <a:ext uri="{FF2B5EF4-FFF2-40B4-BE49-F238E27FC236}">
                <a16:creationId xmlns:a16="http://schemas.microsoft.com/office/drawing/2014/main" id="{3F19AAA8-EC41-443A-A1D4-9F56AE584DE6}"/>
              </a:ext>
            </a:extLst>
          </p:cNvPr>
          <p:cNvSpPr/>
          <p:nvPr/>
        </p:nvSpPr>
        <p:spPr>
          <a:xfrm>
            <a:off x="2609827" y="3238448"/>
            <a:ext cx="60353" cy="93721"/>
          </a:xfrm>
          <a:custGeom>
            <a:avLst/>
            <a:gdLst>
              <a:gd name="connsiteX0" fmla="*/ 60348 w 60353"/>
              <a:gd name="connsiteY0" fmla="*/ 52 h 93721"/>
              <a:gd name="connsiteX1" fmla="*/ 12723 w 60353"/>
              <a:gd name="connsiteY1" fmla="*/ 47677 h 93721"/>
              <a:gd name="connsiteX2" fmla="*/ 23 w 60353"/>
              <a:gd name="connsiteY2" fmla="*/ 93715 h 93721"/>
              <a:gd name="connsiteX3" fmla="*/ 9548 w 60353"/>
              <a:gd name="connsiteY3" fmla="*/ 50852 h 93721"/>
              <a:gd name="connsiteX4" fmla="*/ 9548 w 60353"/>
              <a:gd name="connsiteY4" fmla="*/ 38152 h 93721"/>
              <a:gd name="connsiteX5" fmla="*/ 60348 w 60353"/>
              <a:gd name="connsiteY5" fmla="*/ 52 h 93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353" h="93721">
                <a:moveTo>
                  <a:pt x="60348" y="52"/>
                </a:moveTo>
                <a:cubicBezTo>
                  <a:pt x="60877" y="1639"/>
                  <a:pt x="22777" y="32067"/>
                  <a:pt x="12723" y="47677"/>
                </a:cubicBezTo>
                <a:cubicBezTo>
                  <a:pt x="2669" y="63287"/>
                  <a:pt x="552" y="93186"/>
                  <a:pt x="23" y="93715"/>
                </a:cubicBezTo>
                <a:cubicBezTo>
                  <a:pt x="-506" y="94244"/>
                  <a:pt x="7960" y="60113"/>
                  <a:pt x="9548" y="50852"/>
                </a:cubicBezTo>
                <a:cubicBezTo>
                  <a:pt x="11135" y="41592"/>
                  <a:pt x="1875" y="42914"/>
                  <a:pt x="9548" y="38152"/>
                </a:cubicBezTo>
                <a:cubicBezTo>
                  <a:pt x="17221" y="33390"/>
                  <a:pt x="59819" y="-1535"/>
                  <a:pt x="60348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: 図形 1091">
            <a:extLst>
              <a:ext uri="{FF2B5EF4-FFF2-40B4-BE49-F238E27FC236}">
                <a16:creationId xmlns:a16="http://schemas.microsoft.com/office/drawing/2014/main" id="{A634D314-097D-4AF3-B595-62E9B95D7414}"/>
              </a:ext>
            </a:extLst>
          </p:cNvPr>
          <p:cNvSpPr/>
          <p:nvPr/>
        </p:nvSpPr>
        <p:spPr>
          <a:xfrm>
            <a:off x="2299454" y="3370263"/>
            <a:ext cx="123118" cy="119794"/>
          </a:xfrm>
          <a:custGeom>
            <a:avLst/>
            <a:gdLst>
              <a:gd name="connsiteX0" fmla="*/ 123071 w 123118"/>
              <a:gd name="connsiteY0" fmla="*/ 0 h 119794"/>
              <a:gd name="connsiteX1" fmla="*/ 51634 w 123118"/>
              <a:gd name="connsiteY1" fmla="*/ 47625 h 119794"/>
              <a:gd name="connsiteX2" fmla="*/ 834 w 123118"/>
              <a:gd name="connsiteY2" fmla="*/ 119062 h 119794"/>
              <a:gd name="connsiteX3" fmla="*/ 21471 w 123118"/>
              <a:gd name="connsiteY3" fmla="*/ 82550 h 119794"/>
              <a:gd name="connsiteX4" fmla="*/ 40521 w 123118"/>
              <a:gd name="connsiteY4" fmla="*/ 47625 h 119794"/>
              <a:gd name="connsiteX5" fmla="*/ 123071 w 123118"/>
              <a:gd name="connsiteY5" fmla="*/ 0 h 1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118" h="119794">
                <a:moveTo>
                  <a:pt x="123071" y="0"/>
                </a:moveTo>
                <a:cubicBezTo>
                  <a:pt x="124923" y="0"/>
                  <a:pt x="72007" y="27781"/>
                  <a:pt x="51634" y="47625"/>
                </a:cubicBezTo>
                <a:cubicBezTo>
                  <a:pt x="31261" y="67469"/>
                  <a:pt x="5861" y="113241"/>
                  <a:pt x="834" y="119062"/>
                </a:cubicBezTo>
                <a:cubicBezTo>
                  <a:pt x="-4193" y="124883"/>
                  <a:pt x="14856" y="94456"/>
                  <a:pt x="21471" y="82550"/>
                </a:cubicBezTo>
                <a:cubicBezTo>
                  <a:pt x="28085" y="70644"/>
                  <a:pt x="22529" y="60325"/>
                  <a:pt x="40521" y="47625"/>
                </a:cubicBezTo>
                <a:cubicBezTo>
                  <a:pt x="58513" y="34925"/>
                  <a:pt x="121219" y="0"/>
                  <a:pt x="12307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: 図形 1092">
            <a:extLst>
              <a:ext uri="{FF2B5EF4-FFF2-40B4-BE49-F238E27FC236}">
                <a16:creationId xmlns:a16="http://schemas.microsoft.com/office/drawing/2014/main" id="{2894B64B-C224-40AB-8AF2-28C196C8230B}"/>
              </a:ext>
            </a:extLst>
          </p:cNvPr>
          <p:cNvSpPr/>
          <p:nvPr/>
        </p:nvSpPr>
        <p:spPr>
          <a:xfrm>
            <a:off x="2114376" y="2500896"/>
            <a:ext cx="573362" cy="171080"/>
          </a:xfrm>
          <a:custGeom>
            <a:avLst/>
            <a:gdLst>
              <a:gd name="connsiteX0" fmla="*/ 573262 w 573362"/>
              <a:gd name="connsiteY0" fmla="*/ 170867 h 171080"/>
              <a:gd name="connsiteX1" fmla="*/ 424037 w 573362"/>
              <a:gd name="connsiteY1" fmla="*/ 1004 h 171080"/>
              <a:gd name="connsiteX2" fmla="*/ 22399 w 573362"/>
              <a:gd name="connsiteY2" fmla="*/ 99429 h 171080"/>
              <a:gd name="connsiteX3" fmla="*/ 89074 w 573362"/>
              <a:gd name="connsiteY3" fmla="*/ 77204 h 171080"/>
              <a:gd name="connsiteX4" fmla="*/ 406574 w 573362"/>
              <a:gd name="connsiteY4" fmla="*/ 37517 h 171080"/>
              <a:gd name="connsiteX5" fmla="*/ 573262 w 573362"/>
              <a:gd name="connsiteY5" fmla="*/ 170867 h 171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3362" h="171080">
                <a:moveTo>
                  <a:pt x="573262" y="170867"/>
                </a:moveTo>
                <a:cubicBezTo>
                  <a:pt x="576172" y="164782"/>
                  <a:pt x="515847" y="12910"/>
                  <a:pt x="424037" y="1004"/>
                </a:cubicBezTo>
                <a:cubicBezTo>
                  <a:pt x="332227" y="-10902"/>
                  <a:pt x="78226" y="86729"/>
                  <a:pt x="22399" y="99429"/>
                </a:cubicBezTo>
                <a:cubicBezTo>
                  <a:pt x="-33428" y="112129"/>
                  <a:pt x="25045" y="87523"/>
                  <a:pt x="89074" y="77204"/>
                </a:cubicBezTo>
                <a:cubicBezTo>
                  <a:pt x="153103" y="66885"/>
                  <a:pt x="328787" y="24288"/>
                  <a:pt x="406574" y="37517"/>
                </a:cubicBezTo>
                <a:cubicBezTo>
                  <a:pt x="484361" y="50746"/>
                  <a:pt x="570352" y="176952"/>
                  <a:pt x="573262" y="1708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: 図形 1093">
            <a:extLst>
              <a:ext uri="{FF2B5EF4-FFF2-40B4-BE49-F238E27FC236}">
                <a16:creationId xmlns:a16="http://schemas.microsoft.com/office/drawing/2014/main" id="{F3CAE3CF-5D62-4198-A8E8-BACAF02DABD3}"/>
              </a:ext>
            </a:extLst>
          </p:cNvPr>
          <p:cNvSpPr/>
          <p:nvPr/>
        </p:nvSpPr>
        <p:spPr>
          <a:xfrm>
            <a:off x="2158049" y="2597529"/>
            <a:ext cx="484952" cy="254312"/>
          </a:xfrm>
          <a:custGeom>
            <a:avLst/>
            <a:gdLst>
              <a:gd name="connsiteX0" fmla="*/ 480376 w 484952"/>
              <a:gd name="connsiteY0" fmla="*/ 67884 h 254312"/>
              <a:gd name="connsiteX1" fmla="*/ 204151 w 484952"/>
              <a:gd name="connsiteY1" fmla="*/ 26609 h 254312"/>
              <a:gd name="connsiteX2" fmla="*/ 5714 w 484952"/>
              <a:gd name="connsiteY2" fmla="*/ 247271 h 254312"/>
              <a:gd name="connsiteX3" fmla="*/ 61276 w 484952"/>
              <a:gd name="connsiteY3" fmla="*/ 183771 h 254312"/>
              <a:gd name="connsiteX4" fmla="*/ 140651 w 484952"/>
              <a:gd name="connsiteY4" fmla="*/ 25021 h 254312"/>
              <a:gd name="connsiteX5" fmla="*/ 359726 w 484952"/>
              <a:gd name="connsiteY5" fmla="*/ 4384 h 254312"/>
              <a:gd name="connsiteX6" fmla="*/ 480376 w 484952"/>
              <a:gd name="connsiteY6" fmla="*/ 67884 h 25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4952" h="254312">
                <a:moveTo>
                  <a:pt x="480376" y="67884"/>
                </a:moveTo>
                <a:cubicBezTo>
                  <a:pt x="454447" y="71588"/>
                  <a:pt x="283261" y="-3289"/>
                  <a:pt x="204151" y="26609"/>
                </a:cubicBezTo>
                <a:cubicBezTo>
                  <a:pt x="125041" y="56507"/>
                  <a:pt x="29526" y="221077"/>
                  <a:pt x="5714" y="247271"/>
                </a:cubicBezTo>
                <a:cubicBezTo>
                  <a:pt x="-18098" y="273465"/>
                  <a:pt x="38786" y="220813"/>
                  <a:pt x="61276" y="183771"/>
                </a:cubicBezTo>
                <a:cubicBezTo>
                  <a:pt x="83765" y="146729"/>
                  <a:pt x="90909" y="54919"/>
                  <a:pt x="140651" y="25021"/>
                </a:cubicBezTo>
                <a:cubicBezTo>
                  <a:pt x="190393" y="-4877"/>
                  <a:pt x="303370" y="-2495"/>
                  <a:pt x="359726" y="4384"/>
                </a:cubicBezTo>
                <a:cubicBezTo>
                  <a:pt x="416082" y="11263"/>
                  <a:pt x="506305" y="64180"/>
                  <a:pt x="480376" y="678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: 図形 1094">
            <a:extLst>
              <a:ext uri="{FF2B5EF4-FFF2-40B4-BE49-F238E27FC236}">
                <a16:creationId xmlns:a16="http://schemas.microsoft.com/office/drawing/2014/main" id="{89F9966A-6B58-4271-8777-52D2EFBE6AD0}"/>
              </a:ext>
            </a:extLst>
          </p:cNvPr>
          <p:cNvSpPr/>
          <p:nvPr/>
        </p:nvSpPr>
        <p:spPr>
          <a:xfrm>
            <a:off x="1916486" y="2687446"/>
            <a:ext cx="313177" cy="583672"/>
          </a:xfrm>
          <a:custGeom>
            <a:avLst/>
            <a:gdLst>
              <a:gd name="connsiteX0" fmla="*/ 312364 w 313177"/>
              <a:gd name="connsiteY0" fmla="*/ 1779 h 583672"/>
              <a:gd name="connsiteX1" fmla="*/ 134564 w 313177"/>
              <a:gd name="connsiteY1" fmla="*/ 151004 h 583672"/>
              <a:gd name="connsiteX2" fmla="*/ 5977 w 313177"/>
              <a:gd name="connsiteY2" fmla="*/ 557404 h 583672"/>
              <a:gd name="connsiteX3" fmla="*/ 25027 w 313177"/>
              <a:gd name="connsiteY3" fmla="*/ 509779 h 583672"/>
              <a:gd name="connsiteX4" fmla="*/ 58364 w 313177"/>
              <a:gd name="connsiteY4" fmla="*/ 235142 h 583672"/>
              <a:gd name="connsiteX5" fmla="*/ 312364 w 313177"/>
              <a:gd name="connsiteY5" fmla="*/ 1779 h 583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3177" h="583672">
                <a:moveTo>
                  <a:pt x="312364" y="1779"/>
                </a:moveTo>
                <a:cubicBezTo>
                  <a:pt x="325064" y="-12244"/>
                  <a:pt x="185628" y="58400"/>
                  <a:pt x="134564" y="151004"/>
                </a:cubicBezTo>
                <a:cubicBezTo>
                  <a:pt x="83500" y="243608"/>
                  <a:pt x="24233" y="497608"/>
                  <a:pt x="5977" y="557404"/>
                </a:cubicBezTo>
                <a:cubicBezTo>
                  <a:pt x="-12279" y="617200"/>
                  <a:pt x="16296" y="563489"/>
                  <a:pt x="25027" y="509779"/>
                </a:cubicBezTo>
                <a:cubicBezTo>
                  <a:pt x="33758" y="456069"/>
                  <a:pt x="11004" y="319544"/>
                  <a:pt x="58364" y="235142"/>
                </a:cubicBezTo>
                <a:cubicBezTo>
                  <a:pt x="105724" y="150740"/>
                  <a:pt x="299664" y="15802"/>
                  <a:pt x="312364" y="17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: 図形 1095">
            <a:extLst>
              <a:ext uri="{FF2B5EF4-FFF2-40B4-BE49-F238E27FC236}">
                <a16:creationId xmlns:a16="http://schemas.microsoft.com/office/drawing/2014/main" id="{C0F377DB-5689-405F-825D-4A5B37E77DE6}"/>
              </a:ext>
            </a:extLst>
          </p:cNvPr>
          <p:cNvSpPr/>
          <p:nvPr/>
        </p:nvSpPr>
        <p:spPr>
          <a:xfrm>
            <a:off x="1688618" y="2735008"/>
            <a:ext cx="246562" cy="618820"/>
          </a:xfrm>
          <a:custGeom>
            <a:avLst/>
            <a:gdLst>
              <a:gd name="connsiteX0" fmla="*/ 246545 w 246562"/>
              <a:gd name="connsiteY0" fmla="*/ 255 h 618820"/>
              <a:gd name="connsiteX1" fmla="*/ 100495 w 246562"/>
              <a:gd name="connsiteY1" fmla="*/ 193930 h 618820"/>
              <a:gd name="connsiteX2" fmla="*/ 3657 w 246562"/>
              <a:gd name="connsiteY2" fmla="*/ 597155 h 618820"/>
              <a:gd name="connsiteX3" fmla="*/ 22707 w 246562"/>
              <a:gd name="connsiteY3" fmla="*/ 536830 h 618820"/>
              <a:gd name="connsiteX4" fmla="*/ 44932 w 246562"/>
              <a:gd name="connsiteY4" fmla="*/ 303467 h 618820"/>
              <a:gd name="connsiteX5" fmla="*/ 90970 w 246562"/>
              <a:gd name="connsiteY5" fmla="*/ 155830 h 618820"/>
              <a:gd name="connsiteX6" fmla="*/ 246545 w 246562"/>
              <a:gd name="connsiteY6" fmla="*/ 255 h 618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6562" h="618820">
                <a:moveTo>
                  <a:pt x="246545" y="255"/>
                </a:moveTo>
                <a:cubicBezTo>
                  <a:pt x="248133" y="6605"/>
                  <a:pt x="140976" y="94447"/>
                  <a:pt x="100495" y="193930"/>
                </a:cubicBezTo>
                <a:cubicBezTo>
                  <a:pt x="60014" y="293413"/>
                  <a:pt x="16622" y="540005"/>
                  <a:pt x="3657" y="597155"/>
                </a:cubicBezTo>
                <a:cubicBezTo>
                  <a:pt x="-9308" y="654305"/>
                  <a:pt x="15828" y="585778"/>
                  <a:pt x="22707" y="536830"/>
                </a:cubicBezTo>
                <a:cubicBezTo>
                  <a:pt x="29586" y="487882"/>
                  <a:pt x="33555" y="366967"/>
                  <a:pt x="44932" y="303467"/>
                </a:cubicBezTo>
                <a:cubicBezTo>
                  <a:pt x="56309" y="239967"/>
                  <a:pt x="56310" y="204249"/>
                  <a:pt x="90970" y="155830"/>
                </a:cubicBezTo>
                <a:cubicBezTo>
                  <a:pt x="125630" y="107411"/>
                  <a:pt x="244957" y="-6095"/>
                  <a:pt x="246545" y="2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: 図形 1096">
            <a:extLst>
              <a:ext uri="{FF2B5EF4-FFF2-40B4-BE49-F238E27FC236}">
                <a16:creationId xmlns:a16="http://schemas.microsoft.com/office/drawing/2014/main" id="{162DE45D-9DF5-41A5-85F0-40D10B7C9113}"/>
              </a:ext>
            </a:extLst>
          </p:cNvPr>
          <p:cNvSpPr/>
          <p:nvPr/>
        </p:nvSpPr>
        <p:spPr>
          <a:xfrm>
            <a:off x="1757276" y="3051944"/>
            <a:ext cx="155997" cy="717477"/>
          </a:xfrm>
          <a:custGeom>
            <a:avLst/>
            <a:gdLst>
              <a:gd name="connsiteX0" fmla="*/ 155662 w 155997"/>
              <a:gd name="connsiteY0" fmla="*/ 819 h 717477"/>
              <a:gd name="connsiteX1" fmla="*/ 44537 w 155997"/>
              <a:gd name="connsiteY1" fmla="*/ 246881 h 717477"/>
              <a:gd name="connsiteX2" fmla="*/ 54062 w 155997"/>
              <a:gd name="connsiteY2" fmla="*/ 694556 h 717477"/>
              <a:gd name="connsiteX3" fmla="*/ 55649 w 155997"/>
              <a:gd name="connsiteY3" fmla="*/ 618356 h 717477"/>
              <a:gd name="connsiteX4" fmla="*/ 3262 w 155997"/>
              <a:gd name="connsiteY4" fmla="*/ 324669 h 717477"/>
              <a:gd name="connsiteX5" fmla="*/ 155662 w 155997"/>
              <a:gd name="connsiteY5" fmla="*/ 819 h 717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997" h="717477">
                <a:moveTo>
                  <a:pt x="155662" y="819"/>
                </a:moveTo>
                <a:cubicBezTo>
                  <a:pt x="162541" y="-12146"/>
                  <a:pt x="61470" y="131258"/>
                  <a:pt x="44537" y="246881"/>
                </a:cubicBezTo>
                <a:cubicBezTo>
                  <a:pt x="27604" y="362504"/>
                  <a:pt x="52210" y="632644"/>
                  <a:pt x="54062" y="694556"/>
                </a:cubicBezTo>
                <a:cubicBezTo>
                  <a:pt x="55914" y="756468"/>
                  <a:pt x="64116" y="680004"/>
                  <a:pt x="55649" y="618356"/>
                </a:cubicBezTo>
                <a:cubicBezTo>
                  <a:pt x="47182" y="556708"/>
                  <a:pt x="-14730" y="423623"/>
                  <a:pt x="3262" y="324669"/>
                </a:cubicBezTo>
                <a:cubicBezTo>
                  <a:pt x="21254" y="225715"/>
                  <a:pt x="148783" y="13784"/>
                  <a:pt x="155662" y="8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: 図形 1097">
            <a:extLst>
              <a:ext uri="{FF2B5EF4-FFF2-40B4-BE49-F238E27FC236}">
                <a16:creationId xmlns:a16="http://schemas.microsoft.com/office/drawing/2014/main" id="{7AFA7D41-CCCE-4958-B156-D0AFE1903315}"/>
              </a:ext>
            </a:extLst>
          </p:cNvPr>
          <p:cNvSpPr/>
          <p:nvPr/>
        </p:nvSpPr>
        <p:spPr>
          <a:xfrm>
            <a:off x="1865515" y="3273390"/>
            <a:ext cx="136552" cy="556469"/>
          </a:xfrm>
          <a:custGeom>
            <a:avLst/>
            <a:gdLst>
              <a:gd name="connsiteX0" fmla="*/ 136323 w 136552"/>
              <a:gd name="connsiteY0" fmla="*/ 35 h 556469"/>
              <a:gd name="connsiteX1" fmla="*/ 34723 w 136552"/>
              <a:gd name="connsiteY1" fmla="*/ 241335 h 556469"/>
              <a:gd name="connsiteX2" fmla="*/ 75998 w 136552"/>
              <a:gd name="connsiteY2" fmla="*/ 546135 h 556469"/>
              <a:gd name="connsiteX3" fmla="*/ 61710 w 136552"/>
              <a:gd name="connsiteY3" fmla="*/ 490573 h 556469"/>
              <a:gd name="connsiteX4" fmla="*/ 1385 w 136552"/>
              <a:gd name="connsiteY4" fmla="*/ 225460 h 556469"/>
              <a:gd name="connsiteX5" fmla="*/ 136323 w 136552"/>
              <a:gd name="connsiteY5" fmla="*/ 35 h 55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552" h="556469">
                <a:moveTo>
                  <a:pt x="136323" y="35"/>
                </a:moveTo>
                <a:cubicBezTo>
                  <a:pt x="141879" y="2681"/>
                  <a:pt x="44777" y="150318"/>
                  <a:pt x="34723" y="241335"/>
                </a:cubicBezTo>
                <a:cubicBezTo>
                  <a:pt x="24669" y="332352"/>
                  <a:pt x="71500" y="504595"/>
                  <a:pt x="75998" y="546135"/>
                </a:cubicBezTo>
                <a:cubicBezTo>
                  <a:pt x="80496" y="587675"/>
                  <a:pt x="61710" y="490573"/>
                  <a:pt x="61710" y="490573"/>
                </a:cubicBezTo>
                <a:cubicBezTo>
                  <a:pt x="49275" y="437127"/>
                  <a:pt x="-9728" y="305893"/>
                  <a:pt x="1385" y="225460"/>
                </a:cubicBezTo>
                <a:cubicBezTo>
                  <a:pt x="12498" y="145027"/>
                  <a:pt x="130767" y="-2611"/>
                  <a:pt x="136323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: 図形 1098">
            <a:extLst>
              <a:ext uri="{FF2B5EF4-FFF2-40B4-BE49-F238E27FC236}">
                <a16:creationId xmlns:a16="http://schemas.microsoft.com/office/drawing/2014/main" id="{8117956E-1284-4ADF-9250-378B8BDCC236}"/>
              </a:ext>
            </a:extLst>
          </p:cNvPr>
          <p:cNvSpPr/>
          <p:nvPr/>
        </p:nvSpPr>
        <p:spPr>
          <a:xfrm>
            <a:off x="1645960" y="3373349"/>
            <a:ext cx="146050" cy="433314"/>
          </a:xfrm>
          <a:custGeom>
            <a:avLst/>
            <a:gdLst>
              <a:gd name="connsiteX0" fmla="*/ 78065 w 146050"/>
              <a:gd name="connsiteY0" fmla="*/ 89 h 433314"/>
              <a:gd name="connsiteX1" fmla="*/ 24090 w 146050"/>
              <a:gd name="connsiteY1" fmla="*/ 149314 h 433314"/>
              <a:gd name="connsiteX2" fmla="*/ 139978 w 146050"/>
              <a:gd name="connsiteY2" fmla="*/ 422364 h 433314"/>
              <a:gd name="connsiteX3" fmla="*/ 116165 w 146050"/>
              <a:gd name="connsiteY3" fmla="*/ 358864 h 433314"/>
              <a:gd name="connsiteX4" fmla="*/ 278 w 146050"/>
              <a:gd name="connsiteY4" fmla="*/ 168364 h 433314"/>
              <a:gd name="connsiteX5" fmla="*/ 78065 w 146050"/>
              <a:gd name="connsiteY5" fmla="*/ 89 h 43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050" h="433314">
                <a:moveTo>
                  <a:pt x="78065" y="89"/>
                </a:moveTo>
                <a:cubicBezTo>
                  <a:pt x="82034" y="-3086"/>
                  <a:pt x="13771" y="78935"/>
                  <a:pt x="24090" y="149314"/>
                </a:cubicBezTo>
                <a:cubicBezTo>
                  <a:pt x="34409" y="219693"/>
                  <a:pt x="124632" y="387439"/>
                  <a:pt x="139978" y="422364"/>
                </a:cubicBezTo>
                <a:cubicBezTo>
                  <a:pt x="155324" y="457289"/>
                  <a:pt x="139448" y="401197"/>
                  <a:pt x="116165" y="358864"/>
                </a:cubicBezTo>
                <a:cubicBezTo>
                  <a:pt x="92882" y="316531"/>
                  <a:pt x="5834" y="226043"/>
                  <a:pt x="278" y="168364"/>
                </a:cubicBezTo>
                <a:cubicBezTo>
                  <a:pt x="-5278" y="110685"/>
                  <a:pt x="74096" y="3264"/>
                  <a:pt x="78065" y="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: 図形 1099">
            <a:extLst>
              <a:ext uri="{FF2B5EF4-FFF2-40B4-BE49-F238E27FC236}">
                <a16:creationId xmlns:a16="http://schemas.microsoft.com/office/drawing/2014/main" id="{6E93D4B3-4D91-4DC1-8103-22C2BDA22B03}"/>
              </a:ext>
            </a:extLst>
          </p:cNvPr>
          <p:cNvSpPr/>
          <p:nvPr/>
        </p:nvSpPr>
        <p:spPr>
          <a:xfrm>
            <a:off x="1847517" y="3862069"/>
            <a:ext cx="286631" cy="388541"/>
          </a:xfrm>
          <a:custGeom>
            <a:avLst/>
            <a:gdLst>
              <a:gd name="connsiteX0" fmla="*/ 5096 w 286631"/>
              <a:gd name="connsiteY0" fmla="*/ 319 h 388541"/>
              <a:gd name="connsiteX1" fmla="*/ 11446 w 286631"/>
              <a:gd name="connsiteY1" fmla="*/ 149544 h 388541"/>
              <a:gd name="connsiteX2" fmla="*/ 40021 w 286631"/>
              <a:gd name="connsiteY2" fmla="*/ 198756 h 388541"/>
              <a:gd name="connsiteX3" fmla="*/ 276558 w 286631"/>
              <a:gd name="connsiteY3" fmla="*/ 379731 h 388541"/>
              <a:gd name="connsiteX4" fmla="*/ 227346 w 286631"/>
              <a:gd name="connsiteY4" fmla="*/ 343219 h 388541"/>
              <a:gd name="connsiteX5" fmla="*/ 84471 w 286631"/>
              <a:gd name="connsiteY5" fmla="*/ 193994 h 388541"/>
              <a:gd name="connsiteX6" fmla="*/ 5096 w 286631"/>
              <a:gd name="connsiteY6" fmla="*/ 319 h 388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631" h="388541">
                <a:moveTo>
                  <a:pt x="5096" y="319"/>
                </a:moveTo>
                <a:cubicBezTo>
                  <a:pt x="-7075" y="-7089"/>
                  <a:pt x="5625" y="116471"/>
                  <a:pt x="11446" y="149544"/>
                </a:cubicBezTo>
                <a:cubicBezTo>
                  <a:pt x="17267" y="182617"/>
                  <a:pt x="-4164" y="160392"/>
                  <a:pt x="40021" y="198756"/>
                </a:cubicBezTo>
                <a:cubicBezTo>
                  <a:pt x="84206" y="237120"/>
                  <a:pt x="245337" y="355654"/>
                  <a:pt x="276558" y="379731"/>
                </a:cubicBezTo>
                <a:cubicBezTo>
                  <a:pt x="307779" y="403808"/>
                  <a:pt x="259361" y="374175"/>
                  <a:pt x="227346" y="343219"/>
                </a:cubicBezTo>
                <a:cubicBezTo>
                  <a:pt x="195332" y="312263"/>
                  <a:pt x="119661" y="246911"/>
                  <a:pt x="84471" y="193994"/>
                </a:cubicBezTo>
                <a:cubicBezTo>
                  <a:pt x="49281" y="141077"/>
                  <a:pt x="17267" y="7727"/>
                  <a:pt x="5096" y="3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: 図形 1100">
            <a:extLst>
              <a:ext uri="{FF2B5EF4-FFF2-40B4-BE49-F238E27FC236}">
                <a16:creationId xmlns:a16="http://schemas.microsoft.com/office/drawing/2014/main" id="{344493D6-2481-42FE-B6A1-14C81FB13C47}"/>
              </a:ext>
            </a:extLst>
          </p:cNvPr>
          <p:cNvSpPr/>
          <p:nvPr/>
        </p:nvSpPr>
        <p:spPr>
          <a:xfrm>
            <a:off x="1632912" y="3040889"/>
            <a:ext cx="85368" cy="367005"/>
          </a:xfrm>
          <a:custGeom>
            <a:avLst/>
            <a:gdLst>
              <a:gd name="connsiteX0" fmla="*/ 84763 w 85368"/>
              <a:gd name="connsiteY0" fmla="*/ 761 h 367005"/>
              <a:gd name="connsiteX1" fmla="*/ 38726 w 85368"/>
              <a:gd name="connsiteY1" fmla="*/ 124586 h 367005"/>
              <a:gd name="connsiteX2" fmla="*/ 21263 w 85368"/>
              <a:gd name="connsiteY2" fmla="*/ 362711 h 367005"/>
              <a:gd name="connsiteX3" fmla="*/ 21263 w 85368"/>
              <a:gd name="connsiteY3" fmla="*/ 270636 h 367005"/>
              <a:gd name="connsiteX4" fmla="*/ 2213 w 85368"/>
              <a:gd name="connsiteY4" fmla="*/ 178561 h 367005"/>
              <a:gd name="connsiteX5" fmla="*/ 84763 w 85368"/>
              <a:gd name="connsiteY5" fmla="*/ 761 h 367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368" h="367005">
                <a:moveTo>
                  <a:pt x="84763" y="761"/>
                </a:moveTo>
                <a:cubicBezTo>
                  <a:pt x="90848" y="-8235"/>
                  <a:pt x="49309" y="64261"/>
                  <a:pt x="38726" y="124586"/>
                </a:cubicBezTo>
                <a:cubicBezTo>
                  <a:pt x="28143" y="184911"/>
                  <a:pt x="24173" y="338369"/>
                  <a:pt x="21263" y="362711"/>
                </a:cubicBezTo>
                <a:cubicBezTo>
                  <a:pt x="18353" y="387053"/>
                  <a:pt x="24438" y="301328"/>
                  <a:pt x="21263" y="270636"/>
                </a:cubicBezTo>
                <a:cubicBezTo>
                  <a:pt x="18088" y="239944"/>
                  <a:pt x="-7577" y="219571"/>
                  <a:pt x="2213" y="178561"/>
                </a:cubicBezTo>
                <a:cubicBezTo>
                  <a:pt x="12003" y="137551"/>
                  <a:pt x="78678" y="9757"/>
                  <a:pt x="84763" y="7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: 図形 1101">
            <a:extLst>
              <a:ext uri="{FF2B5EF4-FFF2-40B4-BE49-F238E27FC236}">
                <a16:creationId xmlns:a16="http://schemas.microsoft.com/office/drawing/2014/main" id="{E2648CD1-3B77-4275-B7E9-3F4A7A0D94D0}"/>
              </a:ext>
            </a:extLst>
          </p:cNvPr>
          <p:cNvSpPr/>
          <p:nvPr/>
        </p:nvSpPr>
        <p:spPr>
          <a:xfrm>
            <a:off x="1911286" y="2654232"/>
            <a:ext cx="308357" cy="349624"/>
          </a:xfrm>
          <a:custGeom>
            <a:avLst/>
            <a:gdLst>
              <a:gd name="connsiteX0" fmla="*/ 308039 w 308357"/>
              <a:gd name="connsiteY0" fmla="*/ 68 h 349624"/>
              <a:gd name="connsiteX1" fmla="*/ 104839 w 308357"/>
              <a:gd name="connsiteY1" fmla="*/ 112781 h 349624"/>
              <a:gd name="connsiteX2" fmla="*/ 3239 w 308357"/>
              <a:gd name="connsiteY2" fmla="*/ 344556 h 349624"/>
              <a:gd name="connsiteX3" fmla="*/ 36577 w 308357"/>
              <a:gd name="connsiteY3" fmla="*/ 258831 h 349624"/>
              <a:gd name="connsiteX4" fmla="*/ 149289 w 308357"/>
              <a:gd name="connsiteY4" fmla="*/ 98493 h 349624"/>
              <a:gd name="connsiteX5" fmla="*/ 308039 w 308357"/>
              <a:gd name="connsiteY5" fmla="*/ 68 h 34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357" h="349624">
                <a:moveTo>
                  <a:pt x="308039" y="68"/>
                </a:moveTo>
                <a:cubicBezTo>
                  <a:pt x="300631" y="2449"/>
                  <a:pt x="155639" y="55366"/>
                  <a:pt x="104839" y="112781"/>
                </a:cubicBezTo>
                <a:cubicBezTo>
                  <a:pt x="54039" y="170196"/>
                  <a:pt x="14616" y="320214"/>
                  <a:pt x="3239" y="344556"/>
                </a:cubicBezTo>
                <a:cubicBezTo>
                  <a:pt x="-8138" y="368898"/>
                  <a:pt x="12235" y="299841"/>
                  <a:pt x="36577" y="258831"/>
                </a:cubicBezTo>
                <a:cubicBezTo>
                  <a:pt x="60919" y="217821"/>
                  <a:pt x="106956" y="139239"/>
                  <a:pt x="149289" y="98493"/>
                </a:cubicBezTo>
                <a:cubicBezTo>
                  <a:pt x="191622" y="57747"/>
                  <a:pt x="315447" y="-2313"/>
                  <a:pt x="308039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: 図形 1102">
            <a:extLst>
              <a:ext uri="{FF2B5EF4-FFF2-40B4-BE49-F238E27FC236}">
                <a16:creationId xmlns:a16="http://schemas.microsoft.com/office/drawing/2014/main" id="{CB1EA522-A903-4A27-91B5-6054EDAB4B1D}"/>
              </a:ext>
            </a:extLst>
          </p:cNvPr>
          <p:cNvSpPr/>
          <p:nvPr/>
        </p:nvSpPr>
        <p:spPr>
          <a:xfrm>
            <a:off x="2041071" y="2367048"/>
            <a:ext cx="641855" cy="202890"/>
          </a:xfrm>
          <a:custGeom>
            <a:avLst/>
            <a:gdLst>
              <a:gd name="connsiteX0" fmla="*/ 641804 w 641855"/>
              <a:gd name="connsiteY0" fmla="*/ 176127 h 202890"/>
              <a:gd name="connsiteX1" fmla="*/ 546554 w 641855"/>
              <a:gd name="connsiteY1" fmla="*/ 20552 h 202890"/>
              <a:gd name="connsiteX2" fmla="*/ 349704 w 641855"/>
              <a:gd name="connsiteY2" fmla="*/ 20552 h 202890"/>
              <a:gd name="connsiteX3" fmla="*/ 24267 w 641855"/>
              <a:gd name="connsiteY3" fmla="*/ 193590 h 202890"/>
              <a:gd name="connsiteX4" fmla="*/ 54429 w 641855"/>
              <a:gd name="connsiteY4" fmla="*/ 166602 h 202890"/>
              <a:gd name="connsiteX5" fmla="*/ 298904 w 641855"/>
              <a:gd name="connsiteY5" fmla="*/ 57065 h 202890"/>
              <a:gd name="connsiteX6" fmla="*/ 454479 w 641855"/>
              <a:gd name="connsiteY6" fmla="*/ 39602 h 202890"/>
              <a:gd name="connsiteX7" fmla="*/ 535442 w 641855"/>
              <a:gd name="connsiteY7" fmla="*/ 60240 h 202890"/>
              <a:gd name="connsiteX8" fmla="*/ 641804 w 641855"/>
              <a:gd name="connsiteY8" fmla="*/ 176127 h 202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1855" h="202890">
                <a:moveTo>
                  <a:pt x="641804" y="176127"/>
                </a:moveTo>
                <a:cubicBezTo>
                  <a:pt x="643656" y="169512"/>
                  <a:pt x="595237" y="46481"/>
                  <a:pt x="546554" y="20552"/>
                </a:cubicBezTo>
                <a:cubicBezTo>
                  <a:pt x="497871" y="-5377"/>
                  <a:pt x="436752" y="-8288"/>
                  <a:pt x="349704" y="20552"/>
                </a:cubicBezTo>
                <a:cubicBezTo>
                  <a:pt x="262656" y="49392"/>
                  <a:pt x="73479" y="169248"/>
                  <a:pt x="24267" y="193590"/>
                </a:cubicBezTo>
                <a:cubicBezTo>
                  <a:pt x="-24945" y="217932"/>
                  <a:pt x="8656" y="189356"/>
                  <a:pt x="54429" y="166602"/>
                </a:cubicBezTo>
                <a:cubicBezTo>
                  <a:pt x="100202" y="143848"/>
                  <a:pt x="232229" y="78232"/>
                  <a:pt x="298904" y="57065"/>
                </a:cubicBezTo>
                <a:cubicBezTo>
                  <a:pt x="365579" y="35898"/>
                  <a:pt x="415056" y="39073"/>
                  <a:pt x="454479" y="39602"/>
                </a:cubicBezTo>
                <a:cubicBezTo>
                  <a:pt x="493902" y="40131"/>
                  <a:pt x="505544" y="40661"/>
                  <a:pt x="535442" y="60240"/>
                </a:cubicBezTo>
                <a:cubicBezTo>
                  <a:pt x="565340" y="79819"/>
                  <a:pt x="639952" y="182742"/>
                  <a:pt x="641804" y="176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: 図形 1103">
            <a:extLst>
              <a:ext uri="{FF2B5EF4-FFF2-40B4-BE49-F238E27FC236}">
                <a16:creationId xmlns:a16="http://schemas.microsoft.com/office/drawing/2014/main" id="{7617509C-CC7F-4215-9A91-AE7610962561}"/>
              </a:ext>
            </a:extLst>
          </p:cNvPr>
          <p:cNvSpPr/>
          <p:nvPr/>
        </p:nvSpPr>
        <p:spPr>
          <a:xfrm>
            <a:off x="1903807" y="2551003"/>
            <a:ext cx="260034" cy="339043"/>
          </a:xfrm>
          <a:custGeom>
            <a:avLst/>
            <a:gdLst>
              <a:gd name="connsiteX0" fmla="*/ 259956 w 260034"/>
              <a:gd name="connsiteY0" fmla="*/ 1697 h 339043"/>
              <a:gd name="connsiteX1" fmla="*/ 96443 w 260034"/>
              <a:gd name="connsiteY1" fmla="*/ 155685 h 339043"/>
              <a:gd name="connsiteX2" fmla="*/ 2781 w 260034"/>
              <a:gd name="connsiteY2" fmla="*/ 336660 h 339043"/>
              <a:gd name="connsiteX3" fmla="*/ 32943 w 260034"/>
              <a:gd name="connsiteY3" fmla="*/ 247760 h 339043"/>
              <a:gd name="connsiteX4" fmla="*/ 117081 w 260034"/>
              <a:gd name="connsiteY4" fmla="*/ 84247 h 339043"/>
              <a:gd name="connsiteX5" fmla="*/ 259956 w 260034"/>
              <a:gd name="connsiteY5" fmla="*/ 1697 h 33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034" h="339043">
                <a:moveTo>
                  <a:pt x="259956" y="1697"/>
                </a:moveTo>
                <a:cubicBezTo>
                  <a:pt x="256516" y="13603"/>
                  <a:pt x="139306" y="99858"/>
                  <a:pt x="96443" y="155685"/>
                </a:cubicBezTo>
                <a:cubicBezTo>
                  <a:pt x="53580" y="211512"/>
                  <a:pt x="13364" y="321314"/>
                  <a:pt x="2781" y="336660"/>
                </a:cubicBezTo>
                <a:cubicBezTo>
                  <a:pt x="-7802" y="352006"/>
                  <a:pt x="13893" y="289829"/>
                  <a:pt x="32943" y="247760"/>
                </a:cubicBezTo>
                <a:cubicBezTo>
                  <a:pt x="51993" y="205691"/>
                  <a:pt x="81362" y="125522"/>
                  <a:pt x="117081" y="84247"/>
                </a:cubicBezTo>
                <a:cubicBezTo>
                  <a:pt x="152800" y="42972"/>
                  <a:pt x="263396" y="-10209"/>
                  <a:pt x="259956" y="16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: 図形 1104">
            <a:extLst>
              <a:ext uri="{FF2B5EF4-FFF2-40B4-BE49-F238E27FC236}">
                <a16:creationId xmlns:a16="http://schemas.microsoft.com/office/drawing/2014/main" id="{60DECA0D-C3CF-453F-972F-EAAEB933F631}"/>
              </a:ext>
            </a:extLst>
          </p:cNvPr>
          <p:cNvSpPr/>
          <p:nvPr/>
        </p:nvSpPr>
        <p:spPr>
          <a:xfrm>
            <a:off x="1788587" y="2928845"/>
            <a:ext cx="121475" cy="317610"/>
          </a:xfrm>
          <a:custGeom>
            <a:avLst/>
            <a:gdLst>
              <a:gd name="connsiteX0" fmla="*/ 121176 w 121475"/>
              <a:gd name="connsiteY0" fmla="*/ 93 h 317610"/>
              <a:gd name="connsiteX1" fmla="*/ 40213 w 121475"/>
              <a:gd name="connsiteY1" fmla="*/ 100105 h 317610"/>
              <a:gd name="connsiteX2" fmla="*/ 2113 w 121475"/>
              <a:gd name="connsiteY2" fmla="*/ 309655 h 317610"/>
              <a:gd name="connsiteX3" fmla="*/ 5288 w 121475"/>
              <a:gd name="connsiteY3" fmla="*/ 255680 h 317610"/>
              <a:gd name="connsiteX4" fmla="*/ 8463 w 121475"/>
              <a:gd name="connsiteY4" fmla="*/ 85818 h 317610"/>
              <a:gd name="connsiteX5" fmla="*/ 121176 w 121475"/>
              <a:gd name="connsiteY5" fmla="*/ 93 h 31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475" h="317610">
                <a:moveTo>
                  <a:pt x="121176" y="93"/>
                </a:moveTo>
                <a:cubicBezTo>
                  <a:pt x="126468" y="2474"/>
                  <a:pt x="60057" y="48511"/>
                  <a:pt x="40213" y="100105"/>
                </a:cubicBezTo>
                <a:cubicBezTo>
                  <a:pt x="20369" y="151699"/>
                  <a:pt x="7934" y="283726"/>
                  <a:pt x="2113" y="309655"/>
                </a:cubicBezTo>
                <a:cubicBezTo>
                  <a:pt x="-3708" y="335584"/>
                  <a:pt x="4230" y="292986"/>
                  <a:pt x="5288" y="255680"/>
                </a:cubicBezTo>
                <a:cubicBezTo>
                  <a:pt x="6346" y="218374"/>
                  <a:pt x="-7677" y="130533"/>
                  <a:pt x="8463" y="85818"/>
                </a:cubicBezTo>
                <a:cubicBezTo>
                  <a:pt x="24603" y="41104"/>
                  <a:pt x="115884" y="-2288"/>
                  <a:pt x="121176" y="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: 図形 1105">
            <a:extLst>
              <a:ext uri="{FF2B5EF4-FFF2-40B4-BE49-F238E27FC236}">
                <a16:creationId xmlns:a16="http://schemas.microsoft.com/office/drawing/2014/main" id="{1653E1EC-F7A2-4D63-A046-02D33BCCAC59}"/>
              </a:ext>
            </a:extLst>
          </p:cNvPr>
          <p:cNvSpPr/>
          <p:nvPr/>
        </p:nvSpPr>
        <p:spPr>
          <a:xfrm>
            <a:off x="2186579" y="2446292"/>
            <a:ext cx="464683" cy="92392"/>
          </a:xfrm>
          <a:custGeom>
            <a:avLst/>
            <a:gdLst>
              <a:gd name="connsiteX0" fmla="*/ 464546 w 464683"/>
              <a:gd name="connsiteY0" fmla="*/ 92121 h 92392"/>
              <a:gd name="connsiteX1" fmla="*/ 345484 w 464683"/>
              <a:gd name="connsiteY1" fmla="*/ 46 h 92392"/>
              <a:gd name="connsiteX2" fmla="*/ 8934 w 464683"/>
              <a:gd name="connsiteY2" fmla="*/ 79421 h 92392"/>
              <a:gd name="connsiteX3" fmla="*/ 89896 w 464683"/>
              <a:gd name="connsiteY3" fmla="*/ 65133 h 92392"/>
              <a:gd name="connsiteX4" fmla="*/ 362946 w 464683"/>
              <a:gd name="connsiteY4" fmla="*/ 30208 h 92392"/>
              <a:gd name="connsiteX5" fmla="*/ 464546 w 464683"/>
              <a:gd name="connsiteY5" fmla="*/ 92121 h 92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683" h="92392">
                <a:moveTo>
                  <a:pt x="464546" y="92121"/>
                </a:moveTo>
                <a:cubicBezTo>
                  <a:pt x="461636" y="87094"/>
                  <a:pt x="421419" y="2163"/>
                  <a:pt x="345484" y="46"/>
                </a:cubicBezTo>
                <a:cubicBezTo>
                  <a:pt x="269549" y="-2071"/>
                  <a:pt x="51532" y="68573"/>
                  <a:pt x="8934" y="79421"/>
                </a:cubicBezTo>
                <a:cubicBezTo>
                  <a:pt x="-33664" y="90269"/>
                  <a:pt x="89896" y="65133"/>
                  <a:pt x="89896" y="65133"/>
                </a:cubicBezTo>
                <a:cubicBezTo>
                  <a:pt x="148898" y="56931"/>
                  <a:pt x="302092" y="29679"/>
                  <a:pt x="362946" y="30208"/>
                </a:cubicBezTo>
                <a:cubicBezTo>
                  <a:pt x="423800" y="30737"/>
                  <a:pt x="467456" y="97148"/>
                  <a:pt x="464546" y="92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: 図形 1106">
            <a:extLst>
              <a:ext uri="{FF2B5EF4-FFF2-40B4-BE49-F238E27FC236}">
                <a16:creationId xmlns:a16="http://schemas.microsoft.com/office/drawing/2014/main" id="{1D76810A-5F74-4B9D-A9E0-E87C349DE5EB}"/>
              </a:ext>
            </a:extLst>
          </p:cNvPr>
          <p:cNvSpPr/>
          <p:nvPr/>
        </p:nvSpPr>
        <p:spPr>
          <a:xfrm>
            <a:off x="2619368" y="2516958"/>
            <a:ext cx="562750" cy="143968"/>
          </a:xfrm>
          <a:custGeom>
            <a:avLst/>
            <a:gdLst>
              <a:gd name="connsiteX0" fmla="*/ 7 w 562750"/>
              <a:gd name="connsiteY0" fmla="*/ 77017 h 143968"/>
              <a:gd name="connsiteX1" fmla="*/ 252420 w 562750"/>
              <a:gd name="connsiteY1" fmla="*/ 817 h 143968"/>
              <a:gd name="connsiteX2" fmla="*/ 542932 w 562750"/>
              <a:gd name="connsiteY2" fmla="*/ 135755 h 143968"/>
              <a:gd name="connsiteX3" fmla="*/ 506420 w 562750"/>
              <a:gd name="connsiteY3" fmla="*/ 118292 h 143968"/>
              <a:gd name="connsiteX4" fmla="*/ 260357 w 562750"/>
              <a:gd name="connsiteY4" fmla="*/ 29392 h 143968"/>
              <a:gd name="connsiteX5" fmla="*/ 7 w 562750"/>
              <a:gd name="connsiteY5" fmla="*/ 77017 h 143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2750" h="143968">
                <a:moveTo>
                  <a:pt x="7" y="77017"/>
                </a:moveTo>
                <a:cubicBezTo>
                  <a:pt x="-1316" y="72255"/>
                  <a:pt x="161933" y="-8973"/>
                  <a:pt x="252420" y="817"/>
                </a:cubicBezTo>
                <a:cubicBezTo>
                  <a:pt x="342907" y="10607"/>
                  <a:pt x="500599" y="116176"/>
                  <a:pt x="542932" y="135755"/>
                </a:cubicBezTo>
                <a:cubicBezTo>
                  <a:pt x="585265" y="155334"/>
                  <a:pt x="553516" y="136019"/>
                  <a:pt x="506420" y="118292"/>
                </a:cubicBezTo>
                <a:cubicBezTo>
                  <a:pt x="459324" y="100565"/>
                  <a:pt x="339467" y="37859"/>
                  <a:pt x="260357" y="29392"/>
                </a:cubicBezTo>
                <a:cubicBezTo>
                  <a:pt x="181247" y="20925"/>
                  <a:pt x="1330" y="81779"/>
                  <a:pt x="7" y="770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: 図形 1107">
            <a:extLst>
              <a:ext uri="{FF2B5EF4-FFF2-40B4-BE49-F238E27FC236}">
                <a16:creationId xmlns:a16="http://schemas.microsoft.com/office/drawing/2014/main" id="{166AC379-4BDA-4407-98E0-3092B4A690FF}"/>
              </a:ext>
            </a:extLst>
          </p:cNvPr>
          <p:cNvSpPr/>
          <p:nvPr/>
        </p:nvSpPr>
        <p:spPr>
          <a:xfrm>
            <a:off x="2722549" y="2627246"/>
            <a:ext cx="648982" cy="363244"/>
          </a:xfrm>
          <a:custGeom>
            <a:avLst/>
            <a:gdLst>
              <a:gd name="connsiteX0" fmla="*/ 14 w 648982"/>
              <a:gd name="connsiteY0" fmla="*/ 67 h 363244"/>
              <a:gd name="connsiteX1" fmla="*/ 333389 w 648982"/>
              <a:gd name="connsiteY1" fmla="*/ 65154 h 363244"/>
              <a:gd name="connsiteX2" fmla="*/ 631839 w 648982"/>
              <a:gd name="connsiteY2" fmla="*/ 346142 h 363244"/>
              <a:gd name="connsiteX3" fmla="*/ 604851 w 648982"/>
              <a:gd name="connsiteY3" fmla="*/ 319154 h 363244"/>
              <a:gd name="connsiteX4" fmla="*/ 539764 w 648982"/>
              <a:gd name="connsiteY4" fmla="*/ 211204 h 363244"/>
              <a:gd name="connsiteX5" fmla="*/ 427051 w 648982"/>
              <a:gd name="connsiteY5" fmla="*/ 106429 h 363244"/>
              <a:gd name="connsiteX6" fmla="*/ 346089 w 648982"/>
              <a:gd name="connsiteY6" fmla="*/ 54042 h 363244"/>
              <a:gd name="connsiteX7" fmla="*/ 14 w 648982"/>
              <a:gd name="connsiteY7" fmla="*/ 67 h 36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8982" h="363244">
                <a:moveTo>
                  <a:pt x="14" y="67"/>
                </a:moveTo>
                <a:cubicBezTo>
                  <a:pt x="-2103" y="1919"/>
                  <a:pt x="228085" y="7475"/>
                  <a:pt x="333389" y="65154"/>
                </a:cubicBezTo>
                <a:cubicBezTo>
                  <a:pt x="438693" y="122833"/>
                  <a:pt x="586595" y="303809"/>
                  <a:pt x="631839" y="346142"/>
                </a:cubicBezTo>
                <a:cubicBezTo>
                  <a:pt x="677083" y="388475"/>
                  <a:pt x="620197" y="341644"/>
                  <a:pt x="604851" y="319154"/>
                </a:cubicBezTo>
                <a:cubicBezTo>
                  <a:pt x="589505" y="296664"/>
                  <a:pt x="569397" y="246658"/>
                  <a:pt x="539764" y="211204"/>
                </a:cubicBezTo>
                <a:cubicBezTo>
                  <a:pt x="510131" y="175750"/>
                  <a:pt x="459330" y="132623"/>
                  <a:pt x="427051" y="106429"/>
                </a:cubicBezTo>
                <a:cubicBezTo>
                  <a:pt x="394772" y="80235"/>
                  <a:pt x="416203" y="73356"/>
                  <a:pt x="346089" y="54042"/>
                </a:cubicBezTo>
                <a:cubicBezTo>
                  <a:pt x="275975" y="34728"/>
                  <a:pt x="2131" y="-1785"/>
                  <a:pt x="14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: 図形 1108">
            <a:extLst>
              <a:ext uri="{FF2B5EF4-FFF2-40B4-BE49-F238E27FC236}">
                <a16:creationId xmlns:a16="http://schemas.microsoft.com/office/drawing/2014/main" id="{4D4229AE-D354-442F-8543-3800104004CB}"/>
              </a:ext>
            </a:extLst>
          </p:cNvPr>
          <p:cNvSpPr/>
          <p:nvPr/>
        </p:nvSpPr>
        <p:spPr>
          <a:xfrm>
            <a:off x="2651125" y="2590762"/>
            <a:ext cx="445871" cy="48466"/>
          </a:xfrm>
          <a:custGeom>
            <a:avLst/>
            <a:gdLst>
              <a:gd name="connsiteX0" fmla="*/ 0 w 445871"/>
              <a:gd name="connsiteY0" fmla="*/ 41313 h 48466"/>
              <a:gd name="connsiteX1" fmla="*/ 180975 w 445871"/>
              <a:gd name="connsiteY1" fmla="*/ 38 h 48466"/>
              <a:gd name="connsiteX2" fmla="*/ 433388 w 445871"/>
              <a:gd name="connsiteY2" fmla="*/ 47663 h 48466"/>
              <a:gd name="connsiteX3" fmla="*/ 374650 w 445871"/>
              <a:gd name="connsiteY3" fmla="*/ 30201 h 48466"/>
              <a:gd name="connsiteX4" fmla="*/ 92075 w 445871"/>
              <a:gd name="connsiteY4" fmla="*/ 33376 h 48466"/>
              <a:gd name="connsiteX5" fmla="*/ 0 w 445871"/>
              <a:gd name="connsiteY5" fmla="*/ 41313 h 4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871" h="48466">
                <a:moveTo>
                  <a:pt x="0" y="41313"/>
                </a:moveTo>
                <a:cubicBezTo>
                  <a:pt x="54372" y="20146"/>
                  <a:pt x="108744" y="-1020"/>
                  <a:pt x="180975" y="38"/>
                </a:cubicBezTo>
                <a:cubicBezTo>
                  <a:pt x="253206" y="1096"/>
                  <a:pt x="401109" y="42636"/>
                  <a:pt x="433388" y="47663"/>
                </a:cubicBezTo>
                <a:cubicBezTo>
                  <a:pt x="465667" y="52690"/>
                  <a:pt x="431535" y="32582"/>
                  <a:pt x="374650" y="30201"/>
                </a:cubicBezTo>
                <a:cubicBezTo>
                  <a:pt x="317765" y="27820"/>
                  <a:pt x="92075" y="33376"/>
                  <a:pt x="92075" y="33376"/>
                </a:cubicBezTo>
                <a:lnTo>
                  <a:pt x="0" y="4131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: 図形 1109">
            <a:extLst>
              <a:ext uri="{FF2B5EF4-FFF2-40B4-BE49-F238E27FC236}">
                <a16:creationId xmlns:a16="http://schemas.microsoft.com/office/drawing/2014/main" id="{3C816822-9AB5-4F05-84B2-199DA7AA73FA}"/>
              </a:ext>
            </a:extLst>
          </p:cNvPr>
          <p:cNvSpPr/>
          <p:nvPr/>
        </p:nvSpPr>
        <p:spPr>
          <a:xfrm>
            <a:off x="2808179" y="2691323"/>
            <a:ext cx="422952" cy="271492"/>
          </a:xfrm>
          <a:custGeom>
            <a:avLst/>
            <a:gdLst>
              <a:gd name="connsiteX0" fmla="*/ 109 w 422952"/>
              <a:gd name="connsiteY0" fmla="*/ 1077 h 271492"/>
              <a:gd name="connsiteX1" fmla="*/ 319196 w 422952"/>
              <a:gd name="connsiteY1" fmla="*/ 107440 h 271492"/>
              <a:gd name="connsiteX2" fmla="*/ 422384 w 422952"/>
              <a:gd name="connsiteY2" fmla="*/ 270952 h 271492"/>
              <a:gd name="connsiteX3" fmla="*/ 357296 w 422952"/>
              <a:gd name="connsiteY3" fmla="*/ 156652 h 271492"/>
              <a:gd name="connsiteX4" fmla="*/ 284271 w 422952"/>
              <a:gd name="connsiteY4" fmla="*/ 59815 h 271492"/>
              <a:gd name="connsiteX5" fmla="*/ 109 w 422952"/>
              <a:gd name="connsiteY5" fmla="*/ 1077 h 271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2952" h="271492">
                <a:moveTo>
                  <a:pt x="109" y="1077"/>
                </a:moveTo>
                <a:cubicBezTo>
                  <a:pt x="5930" y="9014"/>
                  <a:pt x="248817" y="62461"/>
                  <a:pt x="319196" y="107440"/>
                </a:cubicBezTo>
                <a:cubicBezTo>
                  <a:pt x="389575" y="152419"/>
                  <a:pt x="416034" y="262750"/>
                  <a:pt x="422384" y="270952"/>
                </a:cubicBezTo>
                <a:cubicBezTo>
                  <a:pt x="428734" y="279154"/>
                  <a:pt x="380315" y="191841"/>
                  <a:pt x="357296" y="156652"/>
                </a:cubicBezTo>
                <a:cubicBezTo>
                  <a:pt x="334277" y="121463"/>
                  <a:pt x="346184" y="88919"/>
                  <a:pt x="284271" y="59815"/>
                </a:cubicBezTo>
                <a:cubicBezTo>
                  <a:pt x="222359" y="30711"/>
                  <a:pt x="-5712" y="-6860"/>
                  <a:pt x="109" y="10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: 図形 1110">
            <a:extLst>
              <a:ext uri="{FF2B5EF4-FFF2-40B4-BE49-F238E27FC236}">
                <a16:creationId xmlns:a16="http://schemas.microsoft.com/office/drawing/2014/main" id="{07422394-7A72-4F68-BFC3-8F4684F8880E}"/>
              </a:ext>
            </a:extLst>
          </p:cNvPr>
          <p:cNvSpPr/>
          <p:nvPr/>
        </p:nvSpPr>
        <p:spPr>
          <a:xfrm>
            <a:off x="2957626" y="2779616"/>
            <a:ext cx="220862" cy="390101"/>
          </a:xfrm>
          <a:custGeom>
            <a:avLst/>
            <a:gdLst>
              <a:gd name="connsiteX0" fmla="*/ 1474 w 220862"/>
              <a:gd name="connsiteY0" fmla="*/ 5917 h 390101"/>
              <a:gd name="connsiteX1" fmla="*/ 105191 w 220862"/>
              <a:gd name="connsiteY1" fmla="*/ 69417 h 390101"/>
              <a:gd name="connsiteX2" fmla="*/ 215257 w 220862"/>
              <a:gd name="connsiteY2" fmla="*/ 389034 h 390101"/>
              <a:gd name="connsiteX3" fmla="*/ 185624 w 220862"/>
              <a:gd name="connsiteY3" fmla="*/ 166784 h 390101"/>
              <a:gd name="connsiteX4" fmla="*/ 1474 w 220862"/>
              <a:gd name="connsiteY4" fmla="*/ 5917 h 39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862" h="390101">
                <a:moveTo>
                  <a:pt x="1474" y="5917"/>
                </a:moveTo>
                <a:cubicBezTo>
                  <a:pt x="-11931" y="-10311"/>
                  <a:pt x="69561" y="5564"/>
                  <a:pt x="105191" y="69417"/>
                </a:cubicBezTo>
                <a:cubicBezTo>
                  <a:pt x="140822" y="133270"/>
                  <a:pt x="201852" y="372806"/>
                  <a:pt x="215257" y="389034"/>
                </a:cubicBezTo>
                <a:cubicBezTo>
                  <a:pt x="228662" y="405262"/>
                  <a:pt x="217727" y="232048"/>
                  <a:pt x="185624" y="166784"/>
                </a:cubicBezTo>
                <a:cubicBezTo>
                  <a:pt x="153521" y="101520"/>
                  <a:pt x="14879" y="22145"/>
                  <a:pt x="1474" y="59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: 図形 1111">
            <a:extLst>
              <a:ext uri="{FF2B5EF4-FFF2-40B4-BE49-F238E27FC236}">
                <a16:creationId xmlns:a16="http://schemas.microsoft.com/office/drawing/2014/main" id="{4823DA27-6C9B-40BD-9507-17CC591F52BE}"/>
              </a:ext>
            </a:extLst>
          </p:cNvPr>
          <p:cNvSpPr/>
          <p:nvPr/>
        </p:nvSpPr>
        <p:spPr>
          <a:xfrm>
            <a:off x="3269648" y="2920761"/>
            <a:ext cx="132459" cy="684856"/>
          </a:xfrm>
          <a:custGeom>
            <a:avLst/>
            <a:gdLst>
              <a:gd name="connsiteX0" fmla="*/ 602 w 132459"/>
              <a:gd name="connsiteY0" fmla="*/ 239 h 684856"/>
              <a:gd name="connsiteX1" fmla="*/ 125485 w 132459"/>
              <a:gd name="connsiteY1" fmla="*/ 296572 h 684856"/>
              <a:gd name="connsiteX2" fmla="*/ 117019 w 132459"/>
              <a:gd name="connsiteY2" fmla="*/ 671222 h 684856"/>
              <a:gd name="connsiteX3" fmla="*/ 121252 w 132459"/>
              <a:gd name="connsiteY3" fmla="*/ 569622 h 684856"/>
              <a:gd name="connsiteX4" fmla="*/ 78919 w 132459"/>
              <a:gd name="connsiteY4" fmla="*/ 252122 h 684856"/>
              <a:gd name="connsiteX5" fmla="*/ 602 w 132459"/>
              <a:gd name="connsiteY5" fmla="*/ 239 h 684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459" h="684856">
                <a:moveTo>
                  <a:pt x="602" y="239"/>
                </a:moveTo>
                <a:cubicBezTo>
                  <a:pt x="8363" y="7647"/>
                  <a:pt x="106082" y="184742"/>
                  <a:pt x="125485" y="296572"/>
                </a:cubicBezTo>
                <a:cubicBezTo>
                  <a:pt x="144888" y="408402"/>
                  <a:pt x="117725" y="625714"/>
                  <a:pt x="117019" y="671222"/>
                </a:cubicBezTo>
                <a:cubicBezTo>
                  <a:pt x="116314" y="716730"/>
                  <a:pt x="127602" y="639472"/>
                  <a:pt x="121252" y="569622"/>
                </a:cubicBezTo>
                <a:cubicBezTo>
                  <a:pt x="114902" y="499772"/>
                  <a:pt x="95499" y="344902"/>
                  <a:pt x="78919" y="252122"/>
                </a:cubicBezTo>
                <a:cubicBezTo>
                  <a:pt x="62339" y="159342"/>
                  <a:pt x="-7159" y="-7169"/>
                  <a:pt x="602" y="2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: 図形 1112">
            <a:extLst>
              <a:ext uri="{FF2B5EF4-FFF2-40B4-BE49-F238E27FC236}">
                <a16:creationId xmlns:a16="http://schemas.microsoft.com/office/drawing/2014/main" id="{8CE83F41-952C-4DF5-B88E-B9C9293718AC}"/>
              </a:ext>
            </a:extLst>
          </p:cNvPr>
          <p:cNvSpPr/>
          <p:nvPr/>
        </p:nvSpPr>
        <p:spPr>
          <a:xfrm>
            <a:off x="3210594" y="2977356"/>
            <a:ext cx="94598" cy="445233"/>
          </a:xfrm>
          <a:custGeom>
            <a:avLst/>
            <a:gdLst>
              <a:gd name="connsiteX0" fmla="*/ 389 w 94598"/>
              <a:gd name="connsiteY0" fmla="*/ 794 h 445233"/>
              <a:gd name="connsiteX1" fmla="*/ 59656 w 94598"/>
              <a:gd name="connsiteY1" fmla="*/ 203994 h 445233"/>
              <a:gd name="connsiteX2" fmla="*/ 44839 w 94598"/>
              <a:gd name="connsiteY2" fmla="*/ 441061 h 445233"/>
              <a:gd name="connsiteX3" fmla="*/ 53306 w 94598"/>
              <a:gd name="connsiteY3" fmla="*/ 339461 h 445233"/>
              <a:gd name="connsiteX4" fmla="*/ 93523 w 94598"/>
              <a:gd name="connsiteY4" fmla="*/ 140494 h 445233"/>
              <a:gd name="connsiteX5" fmla="*/ 389 w 94598"/>
              <a:gd name="connsiteY5" fmla="*/ 794 h 44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598" h="445233">
                <a:moveTo>
                  <a:pt x="389" y="794"/>
                </a:moveTo>
                <a:cubicBezTo>
                  <a:pt x="-5255" y="11377"/>
                  <a:pt x="52248" y="130616"/>
                  <a:pt x="59656" y="203994"/>
                </a:cubicBezTo>
                <a:cubicBezTo>
                  <a:pt x="67064" y="277372"/>
                  <a:pt x="45897" y="418483"/>
                  <a:pt x="44839" y="441061"/>
                </a:cubicBezTo>
                <a:cubicBezTo>
                  <a:pt x="43781" y="463639"/>
                  <a:pt x="45192" y="389555"/>
                  <a:pt x="53306" y="339461"/>
                </a:cubicBezTo>
                <a:cubicBezTo>
                  <a:pt x="61420" y="289367"/>
                  <a:pt x="101637" y="193058"/>
                  <a:pt x="93523" y="140494"/>
                </a:cubicBezTo>
                <a:cubicBezTo>
                  <a:pt x="85409" y="87930"/>
                  <a:pt x="6033" y="-9789"/>
                  <a:pt x="389" y="7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: 図形 1113">
            <a:extLst>
              <a:ext uri="{FF2B5EF4-FFF2-40B4-BE49-F238E27FC236}">
                <a16:creationId xmlns:a16="http://schemas.microsoft.com/office/drawing/2014/main" id="{FFDD28BB-CFA0-4DE5-8EEC-7BEADA79617A}"/>
              </a:ext>
            </a:extLst>
          </p:cNvPr>
          <p:cNvSpPr/>
          <p:nvPr/>
        </p:nvSpPr>
        <p:spPr>
          <a:xfrm>
            <a:off x="3151170" y="2896990"/>
            <a:ext cx="81001" cy="429893"/>
          </a:xfrm>
          <a:custGeom>
            <a:avLst/>
            <a:gdLst>
              <a:gd name="connsiteX0" fmla="*/ 18 w 81001"/>
              <a:gd name="connsiteY0" fmla="*/ 198 h 429893"/>
              <a:gd name="connsiteX1" fmla="*/ 71455 w 81001"/>
              <a:gd name="connsiteY1" fmla="*/ 231973 h 429893"/>
              <a:gd name="connsiteX2" fmla="*/ 20655 w 81001"/>
              <a:gd name="connsiteY2" fmla="*/ 427235 h 429893"/>
              <a:gd name="connsiteX3" fmla="*/ 50818 w 81001"/>
              <a:gd name="connsiteY3" fmla="*/ 335160 h 429893"/>
              <a:gd name="connsiteX4" fmla="*/ 79393 w 81001"/>
              <a:gd name="connsiteY4" fmla="*/ 193873 h 429893"/>
              <a:gd name="connsiteX5" fmla="*/ 18 w 81001"/>
              <a:gd name="connsiteY5" fmla="*/ 198 h 429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01" h="429893">
                <a:moveTo>
                  <a:pt x="18" y="198"/>
                </a:moveTo>
                <a:cubicBezTo>
                  <a:pt x="-1305" y="6548"/>
                  <a:pt x="68016" y="160800"/>
                  <a:pt x="71455" y="231973"/>
                </a:cubicBezTo>
                <a:cubicBezTo>
                  <a:pt x="74895" y="303146"/>
                  <a:pt x="24094" y="410037"/>
                  <a:pt x="20655" y="427235"/>
                </a:cubicBezTo>
                <a:cubicBezTo>
                  <a:pt x="17216" y="444433"/>
                  <a:pt x="41028" y="374054"/>
                  <a:pt x="50818" y="335160"/>
                </a:cubicBezTo>
                <a:cubicBezTo>
                  <a:pt x="60608" y="296266"/>
                  <a:pt x="87860" y="246260"/>
                  <a:pt x="79393" y="193873"/>
                </a:cubicBezTo>
                <a:cubicBezTo>
                  <a:pt x="70926" y="141486"/>
                  <a:pt x="1341" y="-6152"/>
                  <a:pt x="18" y="1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: 図形 1114">
            <a:extLst>
              <a:ext uri="{FF2B5EF4-FFF2-40B4-BE49-F238E27FC236}">
                <a16:creationId xmlns:a16="http://schemas.microsoft.com/office/drawing/2014/main" id="{BA6DD0A4-BCF1-45ED-9ED2-D6C675FDBF79}"/>
              </a:ext>
            </a:extLst>
          </p:cNvPr>
          <p:cNvSpPr/>
          <p:nvPr/>
        </p:nvSpPr>
        <p:spPr>
          <a:xfrm>
            <a:off x="3276268" y="3225153"/>
            <a:ext cx="60314" cy="425682"/>
          </a:xfrm>
          <a:custGeom>
            <a:avLst/>
            <a:gdLst>
              <a:gd name="connsiteX0" fmla="*/ 59070 w 60314"/>
              <a:gd name="connsiteY0" fmla="*/ 647 h 425682"/>
              <a:gd name="connsiteX1" fmla="*/ 1920 w 60314"/>
              <a:gd name="connsiteY1" fmla="*/ 160985 h 425682"/>
              <a:gd name="connsiteX2" fmla="*/ 13032 w 60314"/>
              <a:gd name="connsiteY2" fmla="*/ 418160 h 425682"/>
              <a:gd name="connsiteX3" fmla="*/ 8270 w 60314"/>
              <a:gd name="connsiteY3" fmla="*/ 341960 h 425682"/>
              <a:gd name="connsiteX4" fmla="*/ 11445 w 60314"/>
              <a:gd name="connsiteY4" fmla="*/ 186385 h 425682"/>
              <a:gd name="connsiteX5" fmla="*/ 38432 w 60314"/>
              <a:gd name="connsiteY5" fmla="*/ 107010 h 425682"/>
              <a:gd name="connsiteX6" fmla="*/ 59070 w 60314"/>
              <a:gd name="connsiteY6" fmla="*/ 647 h 425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314" h="425682">
                <a:moveTo>
                  <a:pt x="59070" y="647"/>
                </a:moveTo>
                <a:cubicBezTo>
                  <a:pt x="52985" y="9643"/>
                  <a:pt x="9593" y="91400"/>
                  <a:pt x="1920" y="160985"/>
                </a:cubicBezTo>
                <a:cubicBezTo>
                  <a:pt x="-5753" y="230570"/>
                  <a:pt x="11974" y="387998"/>
                  <a:pt x="13032" y="418160"/>
                </a:cubicBezTo>
                <a:cubicBezTo>
                  <a:pt x="14090" y="448322"/>
                  <a:pt x="8534" y="380589"/>
                  <a:pt x="8270" y="341960"/>
                </a:cubicBezTo>
                <a:cubicBezTo>
                  <a:pt x="8006" y="303331"/>
                  <a:pt x="6418" y="225543"/>
                  <a:pt x="11445" y="186385"/>
                </a:cubicBezTo>
                <a:cubicBezTo>
                  <a:pt x="16472" y="147227"/>
                  <a:pt x="29436" y="135056"/>
                  <a:pt x="38432" y="107010"/>
                </a:cubicBezTo>
                <a:cubicBezTo>
                  <a:pt x="47428" y="78964"/>
                  <a:pt x="65155" y="-8349"/>
                  <a:pt x="59070" y="6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: 図形 1115">
            <a:extLst>
              <a:ext uri="{FF2B5EF4-FFF2-40B4-BE49-F238E27FC236}">
                <a16:creationId xmlns:a16="http://schemas.microsoft.com/office/drawing/2014/main" id="{F7645F30-E88A-4252-8EF9-876D9F487DFD}"/>
              </a:ext>
            </a:extLst>
          </p:cNvPr>
          <p:cNvSpPr/>
          <p:nvPr/>
        </p:nvSpPr>
        <p:spPr>
          <a:xfrm>
            <a:off x="3285010" y="3357225"/>
            <a:ext cx="69698" cy="451129"/>
          </a:xfrm>
          <a:custGeom>
            <a:avLst/>
            <a:gdLst>
              <a:gd name="connsiteX0" fmla="*/ 66203 w 69698"/>
              <a:gd name="connsiteY0" fmla="*/ 338 h 451129"/>
              <a:gd name="connsiteX1" fmla="*/ 63028 w 69698"/>
              <a:gd name="connsiteY1" fmla="*/ 208300 h 451129"/>
              <a:gd name="connsiteX2" fmla="*/ 1115 w 69698"/>
              <a:gd name="connsiteY2" fmla="*/ 446425 h 451129"/>
              <a:gd name="connsiteX3" fmla="*/ 24928 w 69698"/>
              <a:gd name="connsiteY3" fmla="*/ 351175 h 451129"/>
              <a:gd name="connsiteX4" fmla="*/ 47153 w 69698"/>
              <a:gd name="connsiteY4" fmla="*/ 163850 h 451129"/>
              <a:gd name="connsiteX5" fmla="*/ 66203 w 69698"/>
              <a:gd name="connsiteY5" fmla="*/ 338 h 451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698" h="451129">
                <a:moveTo>
                  <a:pt x="66203" y="338"/>
                </a:moveTo>
                <a:cubicBezTo>
                  <a:pt x="68849" y="7746"/>
                  <a:pt x="73876" y="133952"/>
                  <a:pt x="63028" y="208300"/>
                </a:cubicBezTo>
                <a:cubicBezTo>
                  <a:pt x="52180" y="282648"/>
                  <a:pt x="7465" y="422613"/>
                  <a:pt x="1115" y="446425"/>
                </a:cubicBezTo>
                <a:cubicBezTo>
                  <a:pt x="-5235" y="470237"/>
                  <a:pt x="17255" y="398271"/>
                  <a:pt x="24928" y="351175"/>
                </a:cubicBezTo>
                <a:cubicBezTo>
                  <a:pt x="32601" y="304079"/>
                  <a:pt x="38951" y="218619"/>
                  <a:pt x="47153" y="163850"/>
                </a:cubicBezTo>
                <a:cubicBezTo>
                  <a:pt x="55355" y="109081"/>
                  <a:pt x="63557" y="-7070"/>
                  <a:pt x="66203" y="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: 図形 1116">
            <a:extLst>
              <a:ext uri="{FF2B5EF4-FFF2-40B4-BE49-F238E27FC236}">
                <a16:creationId xmlns:a16="http://schemas.microsoft.com/office/drawing/2014/main" id="{ED3070CA-758D-47C8-A239-6AD24104A723}"/>
              </a:ext>
            </a:extLst>
          </p:cNvPr>
          <p:cNvSpPr/>
          <p:nvPr/>
        </p:nvSpPr>
        <p:spPr>
          <a:xfrm>
            <a:off x="3293373" y="3513066"/>
            <a:ext cx="124519" cy="391132"/>
          </a:xfrm>
          <a:custGeom>
            <a:avLst/>
            <a:gdLst>
              <a:gd name="connsiteX0" fmla="*/ 124515 w 124519"/>
              <a:gd name="connsiteY0" fmla="*/ 72 h 391132"/>
              <a:gd name="connsiteX1" fmla="*/ 94352 w 124519"/>
              <a:gd name="connsiteY1" fmla="*/ 188984 h 391132"/>
              <a:gd name="connsiteX2" fmla="*/ 3865 w 124519"/>
              <a:gd name="connsiteY2" fmla="*/ 384247 h 391132"/>
              <a:gd name="connsiteX3" fmla="*/ 24502 w 124519"/>
              <a:gd name="connsiteY3" fmla="*/ 330272 h 391132"/>
              <a:gd name="connsiteX4" fmla="*/ 95940 w 124519"/>
              <a:gd name="connsiteY4" fmla="*/ 168347 h 391132"/>
              <a:gd name="connsiteX5" fmla="*/ 124515 w 124519"/>
              <a:gd name="connsiteY5" fmla="*/ 72 h 39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519" h="391132">
                <a:moveTo>
                  <a:pt x="124515" y="72"/>
                </a:moveTo>
                <a:cubicBezTo>
                  <a:pt x="124250" y="3511"/>
                  <a:pt x="114460" y="124955"/>
                  <a:pt x="94352" y="188984"/>
                </a:cubicBezTo>
                <a:cubicBezTo>
                  <a:pt x="74244" y="253013"/>
                  <a:pt x="15507" y="360699"/>
                  <a:pt x="3865" y="384247"/>
                </a:cubicBezTo>
                <a:cubicBezTo>
                  <a:pt x="-7777" y="407795"/>
                  <a:pt x="9156" y="366255"/>
                  <a:pt x="24502" y="330272"/>
                </a:cubicBezTo>
                <a:cubicBezTo>
                  <a:pt x="39848" y="294289"/>
                  <a:pt x="79007" y="219676"/>
                  <a:pt x="95940" y="168347"/>
                </a:cubicBezTo>
                <a:cubicBezTo>
                  <a:pt x="112873" y="117018"/>
                  <a:pt x="124780" y="-3367"/>
                  <a:pt x="124515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: 図形 1117">
            <a:extLst>
              <a:ext uri="{FF2B5EF4-FFF2-40B4-BE49-F238E27FC236}">
                <a16:creationId xmlns:a16="http://schemas.microsoft.com/office/drawing/2014/main" id="{4A2FAED7-4EFA-44D1-A8E1-675A2AE36231}"/>
              </a:ext>
            </a:extLst>
          </p:cNvPr>
          <p:cNvSpPr/>
          <p:nvPr/>
        </p:nvSpPr>
        <p:spPr>
          <a:xfrm>
            <a:off x="2143721" y="4279897"/>
            <a:ext cx="96344" cy="412679"/>
          </a:xfrm>
          <a:custGeom>
            <a:avLst/>
            <a:gdLst>
              <a:gd name="connsiteX0" fmla="*/ 93067 w 96344"/>
              <a:gd name="connsiteY0" fmla="*/ 3 h 412679"/>
              <a:gd name="connsiteX1" fmla="*/ 69254 w 96344"/>
              <a:gd name="connsiteY1" fmla="*/ 222253 h 412679"/>
              <a:gd name="connsiteX2" fmla="*/ 992 w 96344"/>
              <a:gd name="connsiteY2" fmla="*/ 407991 h 412679"/>
              <a:gd name="connsiteX3" fmla="*/ 32742 w 96344"/>
              <a:gd name="connsiteY3" fmla="*/ 346078 h 412679"/>
              <a:gd name="connsiteX4" fmla="*/ 88304 w 96344"/>
              <a:gd name="connsiteY4" fmla="*/ 227016 h 412679"/>
              <a:gd name="connsiteX5" fmla="*/ 93067 w 96344"/>
              <a:gd name="connsiteY5" fmla="*/ 3 h 412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344" h="412679">
                <a:moveTo>
                  <a:pt x="93067" y="3"/>
                </a:moveTo>
                <a:cubicBezTo>
                  <a:pt x="89892" y="-791"/>
                  <a:pt x="84600" y="154255"/>
                  <a:pt x="69254" y="222253"/>
                </a:cubicBezTo>
                <a:cubicBezTo>
                  <a:pt x="53908" y="290251"/>
                  <a:pt x="7077" y="387354"/>
                  <a:pt x="992" y="407991"/>
                </a:cubicBezTo>
                <a:cubicBezTo>
                  <a:pt x="-5093" y="428628"/>
                  <a:pt x="18190" y="376240"/>
                  <a:pt x="32742" y="346078"/>
                </a:cubicBezTo>
                <a:cubicBezTo>
                  <a:pt x="47294" y="315916"/>
                  <a:pt x="76398" y="282843"/>
                  <a:pt x="88304" y="227016"/>
                </a:cubicBezTo>
                <a:cubicBezTo>
                  <a:pt x="100210" y="171189"/>
                  <a:pt x="96242" y="797"/>
                  <a:pt x="93067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: 図形 1118">
            <a:extLst>
              <a:ext uri="{FF2B5EF4-FFF2-40B4-BE49-F238E27FC236}">
                <a16:creationId xmlns:a16="http://schemas.microsoft.com/office/drawing/2014/main" id="{D47D81E2-FDA6-49DB-BB1A-432E87B87123}"/>
              </a:ext>
            </a:extLst>
          </p:cNvPr>
          <p:cNvSpPr/>
          <p:nvPr/>
        </p:nvSpPr>
        <p:spPr>
          <a:xfrm>
            <a:off x="2872575" y="4171944"/>
            <a:ext cx="183897" cy="334595"/>
          </a:xfrm>
          <a:custGeom>
            <a:avLst/>
            <a:gdLst>
              <a:gd name="connsiteX0" fmla="*/ 42075 w 183897"/>
              <a:gd name="connsiteY0" fmla="*/ 6 h 334595"/>
              <a:gd name="connsiteX1" fmla="*/ 23025 w 183897"/>
              <a:gd name="connsiteY1" fmla="*/ 182569 h 334595"/>
              <a:gd name="connsiteX2" fmla="*/ 173838 w 183897"/>
              <a:gd name="connsiteY2" fmla="*/ 323856 h 334595"/>
              <a:gd name="connsiteX3" fmla="*/ 151613 w 183897"/>
              <a:gd name="connsiteY3" fmla="*/ 309569 h 334595"/>
              <a:gd name="connsiteX4" fmla="*/ 3975 w 183897"/>
              <a:gd name="connsiteY4" fmla="*/ 188919 h 334595"/>
              <a:gd name="connsiteX5" fmla="*/ 42075 w 183897"/>
              <a:gd name="connsiteY5" fmla="*/ 6 h 334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897" h="334595">
                <a:moveTo>
                  <a:pt x="42075" y="6"/>
                </a:moveTo>
                <a:cubicBezTo>
                  <a:pt x="45250" y="-1052"/>
                  <a:pt x="1064" y="128594"/>
                  <a:pt x="23025" y="182569"/>
                </a:cubicBezTo>
                <a:cubicBezTo>
                  <a:pt x="44986" y="236544"/>
                  <a:pt x="152407" y="302689"/>
                  <a:pt x="173838" y="323856"/>
                </a:cubicBezTo>
                <a:cubicBezTo>
                  <a:pt x="195269" y="345023"/>
                  <a:pt x="179923" y="332058"/>
                  <a:pt x="151613" y="309569"/>
                </a:cubicBezTo>
                <a:cubicBezTo>
                  <a:pt x="123303" y="287080"/>
                  <a:pt x="22760" y="236280"/>
                  <a:pt x="3975" y="188919"/>
                </a:cubicBezTo>
                <a:cubicBezTo>
                  <a:pt x="-14811" y="141559"/>
                  <a:pt x="38900" y="1064"/>
                  <a:pt x="42075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: 図形 1119">
            <a:extLst>
              <a:ext uri="{FF2B5EF4-FFF2-40B4-BE49-F238E27FC236}">
                <a16:creationId xmlns:a16="http://schemas.microsoft.com/office/drawing/2014/main" id="{308E1EC5-0C5A-49B9-B85B-C4E759F54929}"/>
              </a:ext>
            </a:extLst>
          </p:cNvPr>
          <p:cNvSpPr/>
          <p:nvPr/>
        </p:nvSpPr>
        <p:spPr>
          <a:xfrm>
            <a:off x="3019001" y="4517758"/>
            <a:ext cx="96867" cy="478610"/>
          </a:xfrm>
          <a:custGeom>
            <a:avLst/>
            <a:gdLst>
              <a:gd name="connsiteX0" fmla="*/ 40112 w 96867"/>
              <a:gd name="connsiteY0" fmla="*/ 267 h 478610"/>
              <a:gd name="connsiteX1" fmla="*/ 94087 w 96867"/>
              <a:gd name="connsiteY1" fmla="*/ 130442 h 478610"/>
              <a:gd name="connsiteX2" fmla="*/ 86149 w 96867"/>
              <a:gd name="connsiteY2" fmla="*/ 222517 h 478610"/>
              <a:gd name="connsiteX3" fmla="*/ 60749 w 96867"/>
              <a:gd name="connsiteY3" fmla="*/ 295542 h 478610"/>
              <a:gd name="connsiteX4" fmla="*/ 82974 w 96867"/>
              <a:gd name="connsiteY4" fmla="*/ 347930 h 478610"/>
              <a:gd name="connsiteX5" fmla="*/ 28999 w 96867"/>
              <a:gd name="connsiteY5" fmla="*/ 387617 h 478610"/>
              <a:gd name="connsiteX6" fmla="*/ 424 w 96867"/>
              <a:gd name="connsiteY6" fmla="*/ 417780 h 478610"/>
              <a:gd name="connsiteX7" fmla="*/ 11537 w 96867"/>
              <a:gd name="connsiteY7" fmla="*/ 478105 h 478610"/>
              <a:gd name="connsiteX8" fmla="*/ 6774 w 96867"/>
              <a:gd name="connsiteY8" fmla="*/ 443180 h 478610"/>
              <a:gd name="connsiteX9" fmla="*/ 21062 w 96867"/>
              <a:gd name="connsiteY9" fmla="*/ 382855 h 478610"/>
              <a:gd name="connsiteX10" fmla="*/ 82974 w 96867"/>
              <a:gd name="connsiteY10" fmla="*/ 341580 h 478610"/>
              <a:gd name="connsiteX11" fmla="*/ 75037 w 96867"/>
              <a:gd name="connsiteY11" fmla="*/ 252680 h 478610"/>
              <a:gd name="connsiteX12" fmla="*/ 86149 w 96867"/>
              <a:gd name="connsiteY12" fmla="*/ 166955 h 478610"/>
              <a:gd name="connsiteX13" fmla="*/ 40112 w 96867"/>
              <a:gd name="connsiteY13" fmla="*/ 267 h 478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6867" h="478610">
                <a:moveTo>
                  <a:pt x="40112" y="267"/>
                </a:moveTo>
                <a:cubicBezTo>
                  <a:pt x="41435" y="-5818"/>
                  <a:pt x="86414" y="93400"/>
                  <a:pt x="94087" y="130442"/>
                </a:cubicBezTo>
                <a:cubicBezTo>
                  <a:pt x="101760" y="167484"/>
                  <a:pt x="91705" y="195000"/>
                  <a:pt x="86149" y="222517"/>
                </a:cubicBezTo>
                <a:cubicBezTo>
                  <a:pt x="80593" y="250034"/>
                  <a:pt x="61278" y="274640"/>
                  <a:pt x="60749" y="295542"/>
                </a:cubicBezTo>
                <a:cubicBezTo>
                  <a:pt x="60220" y="316444"/>
                  <a:pt x="88266" y="332584"/>
                  <a:pt x="82974" y="347930"/>
                </a:cubicBezTo>
                <a:cubicBezTo>
                  <a:pt x="77682" y="363276"/>
                  <a:pt x="42757" y="375975"/>
                  <a:pt x="28999" y="387617"/>
                </a:cubicBezTo>
                <a:cubicBezTo>
                  <a:pt x="15241" y="399259"/>
                  <a:pt x="3334" y="402699"/>
                  <a:pt x="424" y="417780"/>
                </a:cubicBezTo>
                <a:cubicBezTo>
                  <a:pt x="-2486" y="432861"/>
                  <a:pt x="10479" y="473872"/>
                  <a:pt x="11537" y="478105"/>
                </a:cubicBezTo>
                <a:cubicBezTo>
                  <a:pt x="12595" y="482338"/>
                  <a:pt x="5186" y="459055"/>
                  <a:pt x="6774" y="443180"/>
                </a:cubicBezTo>
                <a:cubicBezTo>
                  <a:pt x="8361" y="427305"/>
                  <a:pt x="8362" y="399788"/>
                  <a:pt x="21062" y="382855"/>
                </a:cubicBezTo>
                <a:cubicBezTo>
                  <a:pt x="33762" y="365922"/>
                  <a:pt x="73978" y="363276"/>
                  <a:pt x="82974" y="341580"/>
                </a:cubicBezTo>
                <a:cubicBezTo>
                  <a:pt x="91970" y="319884"/>
                  <a:pt x="74508" y="281784"/>
                  <a:pt x="75037" y="252680"/>
                </a:cubicBezTo>
                <a:cubicBezTo>
                  <a:pt x="75566" y="223576"/>
                  <a:pt x="91441" y="210082"/>
                  <a:pt x="86149" y="166955"/>
                </a:cubicBezTo>
                <a:cubicBezTo>
                  <a:pt x="80857" y="123828"/>
                  <a:pt x="38789" y="6352"/>
                  <a:pt x="40112" y="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: 図形 1120">
            <a:extLst>
              <a:ext uri="{FF2B5EF4-FFF2-40B4-BE49-F238E27FC236}">
                <a16:creationId xmlns:a16="http://schemas.microsoft.com/office/drawing/2014/main" id="{3D9BB804-84D9-44FA-A112-C7CBB8B74DD7}"/>
              </a:ext>
            </a:extLst>
          </p:cNvPr>
          <p:cNvSpPr/>
          <p:nvPr/>
        </p:nvSpPr>
        <p:spPr>
          <a:xfrm>
            <a:off x="2087868" y="4450160"/>
            <a:ext cx="92468" cy="423967"/>
          </a:xfrm>
          <a:custGeom>
            <a:avLst/>
            <a:gdLst>
              <a:gd name="connsiteX0" fmla="*/ 60020 w 92468"/>
              <a:gd name="connsiteY0" fmla="*/ 1190 h 423967"/>
              <a:gd name="connsiteX1" fmla="*/ 25095 w 92468"/>
              <a:gd name="connsiteY1" fmla="*/ 83740 h 423967"/>
              <a:gd name="connsiteX2" fmla="*/ 21920 w 92468"/>
              <a:gd name="connsiteY2" fmla="*/ 164703 h 423967"/>
              <a:gd name="connsiteX3" fmla="*/ 37795 w 92468"/>
              <a:gd name="connsiteY3" fmla="*/ 204390 h 423967"/>
              <a:gd name="connsiteX4" fmla="*/ 47320 w 92468"/>
              <a:gd name="connsiteY4" fmla="*/ 250428 h 423967"/>
              <a:gd name="connsiteX5" fmla="*/ 48907 w 92468"/>
              <a:gd name="connsiteY5" fmla="*/ 299640 h 423967"/>
              <a:gd name="connsiteX6" fmla="*/ 69545 w 92468"/>
              <a:gd name="connsiteY6" fmla="*/ 326628 h 423967"/>
              <a:gd name="connsiteX7" fmla="*/ 69545 w 92468"/>
              <a:gd name="connsiteY7" fmla="*/ 348853 h 423967"/>
              <a:gd name="connsiteX8" fmla="*/ 79070 w 92468"/>
              <a:gd name="connsiteY8" fmla="*/ 391715 h 423967"/>
              <a:gd name="connsiteX9" fmla="*/ 90182 w 92468"/>
              <a:gd name="connsiteY9" fmla="*/ 423465 h 423967"/>
              <a:gd name="connsiteX10" fmla="*/ 85420 w 92468"/>
              <a:gd name="connsiteY10" fmla="*/ 366315 h 423967"/>
              <a:gd name="connsiteX11" fmla="*/ 21920 w 92468"/>
              <a:gd name="connsiteY11" fmla="*/ 232965 h 423967"/>
              <a:gd name="connsiteX12" fmla="*/ 1282 w 92468"/>
              <a:gd name="connsiteY12" fmla="*/ 148828 h 423967"/>
              <a:gd name="connsiteX13" fmla="*/ 60020 w 92468"/>
              <a:gd name="connsiteY13" fmla="*/ 1190 h 423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2468" h="423967">
                <a:moveTo>
                  <a:pt x="60020" y="1190"/>
                </a:moveTo>
                <a:cubicBezTo>
                  <a:pt x="63989" y="-9658"/>
                  <a:pt x="31445" y="56488"/>
                  <a:pt x="25095" y="83740"/>
                </a:cubicBezTo>
                <a:cubicBezTo>
                  <a:pt x="18745" y="110992"/>
                  <a:pt x="19803" y="144595"/>
                  <a:pt x="21920" y="164703"/>
                </a:cubicBezTo>
                <a:cubicBezTo>
                  <a:pt x="24037" y="184811"/>
                  <a:pt x="33562" y="190103"/>
                  <a:pt x="37795" y="204390"/>
                </a:cubicBezTo>
                <a:cubicBezTo>
                  <a:pt x="42028" y="218677"/>
                  <a:pt x="45468" y="234553"/>
                  <a:pt x="47320" y="250428"/>
                </a:cubicBezTo>
                <a:cubicBezTo>
                  <a:pt x="49172" y="266303"/>
                  <a:pt x="45203" y="286940"/>
                  <a:pt x="48907" y="299640"/>
                </a:cubicBezTo>
                <a:cubicBezTo>
                  <a:pt x="52611" y="312340"/>
                  <a:pt x="66105" y="318426"/>
                  <a:pt x="69545" y="326628"/>
                </a:cubicBezTo>
                <a:cubicBezTo>
                  <a:pt x="72985" y="334830"/>
                  <a:pt x="67958" y="338005"/>
                  <a:pt x="69545" y="348853"/>
                </a:cubicBezTo>
                <a:cubicBezTo>
                  <a:pt x="71132" y="359701"/>
                  <a:pt x="75631" y="379280"/>
                  <a:pt x="79070" y="391715"/>
                </a:cubicBezTo>
                <a:cubicBezTo>
                  <a:pt x="82510" y="404150"/>
                  <a:pt x="89124" y="427698"/>
                  <a:pt x="90182" y="423465"/>
                </a:cubicBezTo>
                <a:cubicBezTo>
                  <a:pt x="91240" y="419232"/>
                  <a:pt x="96797" y="398065"/>
                  <a:pt x="85420" y="366315"/>
                </a:cubicBezTo>
                <a:cubicBezTo>
                  <a:pt x="74043" y="334565"/>
                  <a:pt x="35943" y="269213"/>
                  <a:pt x="21920" y="232965"/>
                </a:cubicBezTo>
                <a:cubicBezTo>
                  <a:pt x="7897" y="196717"/>
                  <a:pt x="-4010" y="184282"/>
                  <a:pt x="1282" y="148828"/>
                </a:cubicBezTo>
                <a:cubicBezTo>
                  <a:pt x="6574" y="113374"/>
                  <a:pt x="56051" y="12038"/>
                  <a:pt x="60020" y="1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: 図形 1121">
            <a:extLst>
              <a:ext uri="{FF2B5EF4-FFF2-40B4-BE49-F238E27FC236}">
                <a16:creationId xmlns:a16="http://schemas.microsoft.com/office/drawing/2014/main" id="{5911C387-AE0F-4482-B985-6D4054DECDCB}"/>
              </a:ext>
            </a:extLst>
          </p:cNvPr>
          <p:cNvSpPr/>
          <p:nvPr/>
        </p:nvSpPr>
        <p:spPr>
          <a:xfrm>
            <a:off x="2184397" y="4889369"/>
            <a:ext cx="495753" cy="195055"/>
          </a:xfrm>
          <a:custGeom>
            <a:avLst/>
            <a:gdLst>
              <a:gd name="connsiteX0" fmla="*/ 3 w 495753"/>
              <a:gd name="connsiteY0" fmla="*/ 131 h 195055"/>
              <a:gd name="connsiteX1" fmla="*/ 103191 w 495753"/>
              <a:gd name="connsiteY1" fmla="*/ 84269 h 195055"/>
              <a:gd name="connsiteX2" fmla="*/ 206378 w 495753"/>
              <a:gd name="connsiteY2" fmla="*/ 135069 h 195055"/>
              <a:gd name="connsiteX3" fmla="*/ 482603 w 495753"/>
              <a:gd name="connsiteY3" fmla="*/ 189044 h 195055"/>
              <a:gd name="connsiteX4" fmla="*/ 415928 w 495753"/>
              <a:gd name="connsiteY4" fmla="*/ 184281 h 195055"/>
              <a:gd name="connsiteX5" fmla="*/ 106366 w 495753"/>
              <a:gd name="connsiteY5" fmla="*/ 104906 h 195055"/>
              <a:gd name="connsiteX6" fmla="*/ 3 w 495753"/>
              <a:gd name="connsiteY6" fmla="*/ 131 h 195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753" h="195055">
                <a:moveTo>
                  <a:pt x="3" y="131"/>
                </a:moveTo>
                <a:cubicBezTo>
                  <a:pt x="-526" y="-3308"/>
                  <a:pt x="68795" y="61779"/>
                  <a:pt x="103191" y="84269"/>
                </a:cubicBezTo>
                <a:cubicBezTo>
                  <a:pt x="137587" y="106759"/>
                  <a:pt x="143143" y="117607"/>
                  <a:pt x="206378" y="135069"/>
                </a:cubicBezTo>
                <a:cubicBezTo>
                  <a:pt x="269613" y="152531"/>
                  <a:pt x="447678" y="180842"/>
                  <a:pt x="482603" y="189044"/>
                </a:cubicBezTo>
                <a:cubicBezTo>
                  <a:pt x="517528" y="197246"/>
                  <a:pt x="478634" y="198304"/>
                  <a:pt x="415928" y="184281"/>
                </a:cubicBezTo>
                <a:cubicBezTo>
                  <a:pt x="353222" y="170258"/>
                  <a:pt x="173835" y="133216"/>
                  <a:pt x="106366" y="104906"/>
                </a:cubicBezTo>
                <a:cubicBezTo>
                  <a:pt x="38897" y="76596"/>
                  <a:pt x="532" y="3570"/>
                  <a:pt x="3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: 図形 1122">
            <a:extLst>
              <a:ext uri="{FF2B5EF4-FFF2-40B4-BE49-F238E27FC236}">
                <a16:creationId xmlns:a16="http://schemas.microsoft.com/office/drawing/2014/main" id="{9224B9C6-320A-4298-BD0D-8F16EDF18D84}"/>
              </a:ext>
            </a:extLst>
          </p:cNvPr>
          <p:cNvSpPr/>
          <p:nvPr/>
        </p:nvSpPr>
        <p:spPr>
          <a:xfrm>
            <a:off x="2661999" y="5003556"/>
            <a:ext cx="425700" cy="68572"/>
          </a:xfrm>
          <a:custGeom>
            <a:avLst/>
            <a:gdLst>
              <a:gd name="connsiteX0" fmla="*/ 425689 w 425700"/>
              <a:gd name="connsiteY0" fmla="*/ 244 h 68572"/>
              <a:gd name="connsiteX1" fmla="*/ 292339 w 425700"/>
              <a:gd name="connsiteY1" fmla="*/ 41519 h 68572"/>
              <a:gd name="connsiteX2" fmla="*/ 120889 w 425700"/>
              <a:gd name="connsiteY2" fmla="*/ 65332 h 68572"/>
              <a:gd name="connsiteX3" fmla="*/ 239 w 425700"/>
              <a:gd name="connsiteY3" fmla="*/ 68507 h 68572"/>
              <a:gd name="connsiteX4" fmla="*/ 87551 w 425700"/>
              <a:gd name="connsiteY4" fmla="*/ 66919 h 68572"/>
              <a:gd name="connsiteX5" fmla="*/ 298689 w 425700"/>
              <a:gd name="connsiteY5" fmla="*/ 62157 h 68572"/>
              <a:gd name="connsiteX6" fmla="*/ 425689 w 425700"/>
              <a:gd name="connsiteY6" fmla="*/ 244 h 6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5700" h="68572">
                <a:moveTo>
                  <a:pt x="425689" y="244"/>
                </a:moveTo>
                <a:cubicBezTo>
                  <a:pt x="424631" y="-3195"/>
                  <a:pt x="343139" y="30671"/>
                  <a:pt x="292339" y="41519"/>
                </a:cubicBezTo>
                <a:cubicBezTo>
                  <a:pt x="241539" y="52367"/>
                  <a:pt x="169572" y="60834"/>
                  <a:pt x="120889" y="65332"/>
                </a:cubicBezTo>
                <a:cubicBezTo>
                  <a:pt x="72206" y="69830"/>
                  <a:pt x="5795" y="68243"/>
                  <a:pt x="239" y="68507"/>
                </a:cubicBezTo>
                <a:cubicBezTo>
                  <a:pt x="-5317" y="68772"/>
                  <a:pt x="87551" y="66919"/>
                  <a:pt x="87551" y="66919"/>
                </a:cubicBezTo>
                <a:cubicBezTo>
                  <a:pt x="137293" y="65861"/>
                  <a:pt x="240745" y="73269"/>
                  <a:pt x="298689" y="62157"/>
                </a:cubicBezTo>
                <a:cubicBezTo>
                  <a:pt x="356633" y="51045"/>
                  <a:pt x="426747" y="3683"/>
                  <a:pt x="425689" y="2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: 図形 1123">
            <a:extLst>
              <a:ext uri="{FF2B5EF4-FFF2-40B4-BE49-F238E27FC236}">
                <a16:creationId xmlns:a16="http://schemas.microsoft.com/office/drawing/2014/main" id="{A32D2AC1-D347-43C1-BFAC-5C97ADA1F523}"/>
              </a:ext>
            </a:extLst>
          </p:cNvPr>
          <p:cNvSpPr/>
          <p:nvPr/>
        </p:nvSpPr>
        <p:spPr>
          <a:xfrm>
            <a:off x="2180739" y="4142386"/>
            <a:ext cx="803416" cy="520204"/>
          </a:xfrm>
          <a:custGeom>
            <a:avLst/>
            <a:gdLst>
              <a:gd name="connsiteX0" fmla="*/ 714861 w 803416"/>
              <a:gd name="connsiteY0" fmla="*/ 81952 h 520204"/>
              <a:gd name="connsiteX1" fmla="*/ 592624 w 803416"/>
              <a:gd name="connsiteY1" fmla="*/ 174027 h 520204"/>
              <a:gd name="connsiteX2" fmla="*/ 451336 w 803416"/>
              <a:gd name="connsiteY2" fmla="*/ 242289 h 520204"/>
              <a:gd name="connsiteX3" fmla="*/ 308461 w 803416"/>
              <a:gd name="connsiteY3" fmla="*/ 342302 h 520204"/>
              <a:gd name="connsiteX4" fmla="*/ 402124 w 803416"/>
              <a:gd name="connsiteY4" fmla="*/ 270864 h 520204"/>
              <a:gd name="connsiteX5" fmla="*/ 295761 w 803416"/>
              <a:gd name="connsiteY5" fmla="*/ 324839 h 520204"/>
              <a:gd name="connsiteX6" fmla="*/ 179874 w 803416"/>
              <a:gd name="connsiteY6" fmla="*/ 374052 h 520204"/>
              <a:gd name="connsiteX7" fmla="*/ 83036 w 803416"/>
              <a:gd name="connsiteY7" fmla="*/ 413739 h 520204"/>
              <a:gd name="connsiteX8" fmla="*/ 364024 w 803416"/>
              <a:gd name="connsiteY8" fmla="*/ 281977 h 520204"/>
              <a:gd name="connsiteX9" fmla="*/ 160824 w 803416"/>
              <a:gd name="connsiteY9" fmla="*/ 385164 h 520204"/>
              <a:gd name="connsiteX10" fmla="*/ 65574 w 803416"/>
              <a:gd name="connsiteY10" fmla="*/ 440727 h 520204"/>
              <a:gd name="connsiteX11" fmla="*/ 8424 w 803416"/>
              <a:gd name="connsiteY11" fmla="*/ 520102 h 520204"/>
              <a:gd name="connsiteX12" fmla="*/ 57636 w 803416"/>
              <a:gd name="connsiteY12" fmla="*/ 423264 h 520204"/>
              <a:gd name="connsiteX13" fmla="*/ 29061 w 803416"/>
              <a:gd name="connsiteY13" fmla="*/ 478827 h 520204"/>
              <a:gd name="connsiteX14" fmla="*/ 30649 w 803416"/>
              <a:gd name="connsiteY14" fmla="*/ 426439 h 520204"/>
              <a:gd name="connsiteX15" fmla="*/ 29061 w 803416"/>
              <a:gd name="connsiteY15" fmla="*/ 226414 h 520204"/>
              <a:gd name="connsiteX16" fmla="*/ 486 w 803416"/>
              <a:gd name="connsiteY16" fmla="*/ 104177 h 520204"/>
              <a:gd name="connsiteX17" fmla="*/ 56049 w 803416"/>
              <a:gd name="connsiteY17" fmla="*/ 240702 h 520204"/>
              <a:gd name="connsiteX18" fmla="*/ 29061 w 803416"/>
              <a:gd name="connsiteY18" fmla="*/ 13689 h 520204"/>
              <a:gd name="connsiteX19" fmla="*/ 84624 w 803416"/>
              <a:gd name="connsiteY19" fmla="*/ 120052 h 520204"/>
              <a:gd name="connsiteX20" fmla="*/ 303699 w 803416"/>
              <a:gd name="connsiteY20" fmla="*/ 193077 h 520204"/>
              <a:gd name="connsiteX21" fmla="*/ 125899 w 803416"/>
              <a:gd name="connsiteY21" fmla="*/ 123227 h 520204"/>
              <a:gd name="connsiteX22" fmla="*/ 376724 w 803416"/>
              <a:gd name="connsiteY22" fmla="*/ 166089 h 520204"/>
              <a:gd name="connsiteX23" fmla="*/ 465624 w 803416"/>
              <a:gd name="connsiteY23" fmla="*/ 172439 h 520204"/>
              <a:gd name="connsiteX24" fmla="*/ 356086 w 803416"/>
              <a:gd name="connsiteY24" fmla="*/ 204189 h 520204"/>
              <a:gd name="connsiteX25" fmla="*/ 557699 w 803416"/>
              <a:gd name="connsiteY25" fmla="*/ 131164 h 520204"/>
              <a:gd name="connsiteX26" fmla="*/ 798999 w 803416"/>
              <a:gd name="connsiteY26" fmla="*/ 989 h 520204"/>
              <a:gd name="connsiteX27" fmla="*/ 714861 w 803416"/>
              <a:gd name="connsiteY27" fmla="*/ 81952 h 520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03416" h="520204">
                <a:moveTo>
                  <a:pt x="714861" y="81952"/>
                </a:moveTo>
                <a:cubicBezTo>
                  <a:pt x="680465" y="110792"/>
                  <a:pt x="636545" y="147304"/>
                  <a:pt x="592624" y="174027"/>
                </a:cubicBezTo>
                <a:cubicBezTo>
                  <a:pt x="548703" y="200750"/>
                  <a:pt x="498696" y="214243"/>
                  <a:pt x="451336" y="242289"/>
                </a:cubicBezTo>
                <a:cubicBezTo>
                  <a:pt x="403976" y="270335"/>
                  <a:pt x="316663" y="337540"/>
                  <a:pt x="308461" y="342302"/>
                </a:cubicBezTo>
                <a:cubicBezTo>
                  <a:pt x="300259" y="347064"/>
                  <a:pt x="404241" y="273774"/>
                  <a:pt x="402124" y="270864"/>
                </a:cubicBezTo>
                <a:cubicBezTo>
                  <a:pt x="400007" y="267954"/>
                  <a:pt x="332803" y="307641"/>
                  <a:pt x="295761" y="324839"/>
                </a:cubicBezTo>
                <a:cubicBezTo>
                  <a:pt x="258719" y="342037"/>
                  <a:pt x="179874" y="374052"/>
                  <a:pt x="179874" y="374052"/>
                </a:cubicBezTo>
                <a:cubicBezTo>
                  <a:pt x="144420" y="388869"/>
                  <a:pt x="52344" y="429085"/>
                  <a:pt x="83036" y="413739"/>
                </a:cubicBezTo>
                <a:cubicBezTo>
                  <a:pt x="113728" y="398393"/>
                  <a:pt x="351059" y="286740"/>
                  <a:pt x="364024" y="281977"/>
                </a:cubicBezTo>
                <a:cubicBezTo>
                  <a:pt x="376989" y="277215"/>
                  <a:pt x="210566" y="358706"/>
                  <a:pt x="160824" y="385164"/>
                </a:cubicBezTo>
                <a:cubicBezTo>
                  <a:pt x="111082" y="411622"/>
                  <a:pt x="90974" y="418237"/>
                  <a:pt x="65574" y="440727"/>
                </a:cubicBezTo>
                <a:cubicBezTo>
                  <a:pt x="40174" y="463217"/>
                  <a:pt x="9747" y="523012"/>
                  <a:pt x="8424" y="520102"/>
                </a:cubicBezTo>
                <a:cubicBezTo>
                  <a:pt x="7101" y="517192"/>
                  <a:pt x="54197" y="430143"/>
                  <a:pt x="57636" y="423264"/>
                </a:cubicBezTo>
                <a:cubicBezTo>
                  <a:pt x="61075" y="416385"/>
                  <a:pt x="33559" y="478298"/>
                  <a:pt x="29061" y="478827"/>
                </a:cubicBezTo>
                <a:cubicBezTo>
                  <a:pt x="24563" y="479356"/>
                  <a:pt x="30649" y="468508"/>
                  <a:pt x="30649" y="426439"/>
                </a:cubicBezTo>
                <a:cubicBezTo>
                  <a:pt x="30649" y="384370"/>
                  <a:pt x="34088" y="280124"/>
                  <a:pt x="29061" y="226414"/>
                </a:cubicBezTo>
                <a:cubicBezTo>
                  <a:pt x="24034" y="172704"/>
                  <a:pt x="-4012" y="101796"/>
                  <a:pt x="486" y="104177"/>
                </a:cubicBezTo>
                <a:cubicBezTo>
                  <a:pt x="4984" y="106558"/>
                  <a:pt x="51286" y="255783"/>
                  <a:pt x="56049" y="240702"/>
                </a:cubicBezTo>
                <a:cubicBezTo>
                  <a:pt x="60811" y="225621"/>
                  <a:pt x="24299" y="33797"/>
                  <a:pt x="29061" y="13689"/>
                </a:cubicBezTo>
                <a:cubicBezTo>
                  <a:pt x="33823" y="-6419"/>
                  <a:pt x="38851" y="90154"/>
                  <a:pt x="84624" y="120052"/>
                </a:cubicBezTo>
                <a:cubicBezTo>
                  <a:pt x="130397" y="149950"/>
                  <a:pt x="296820" y="192548"/>
                  <a:pt x="303699" y="193077"/>
                </a:cubicBezTo>
                <a:cubicBezTo>
                  <a:pt x="310578" y="193606"/>
                  <a:pt x="113728" y="127725"/>
                  <a:pt x="125899" y="123227"/>
                </a:cubicBezTo>
                <a:cubicBezTo>
                  <a:pt x="138070" y="118729"/>
                  <a:pt x="320103" y="157887"/>
                  <a:pt x="376724" y="166089"/>
                </a:cubicBezTo>
                <a:cubicBezTo>
                  <a:pt x="433345" y="174291"/>
                  <a:pt x="469064" y="166089"/>
                  <a:pt x="465624" y="172439"/>
                </a:cubicBezTo>
                <a:cubicBezTo>
                  <a:pt x="462184" y="178789"/>
                  <a:pt x="340740" y="211068"/>
                  <a:pt x="356086" y="204189"/>
                </a:cubicBezTo>
                <a:cubicBezTo>
                  <a:pt x="371432" y="197310"/>
                  <a:pt x="483880" y="165031"/>
                  <a:pt x="557699" y="131164"/>
                </a:cubicBezTo>
                <a:cubicBezTo>
                  <a:pt x="631518" y="97297"/>
                  <a:pt x="775980" y="10514"/>
                  <a:pt x="798999" y="989"/>
                </a:cubicBezTo>
                <a:cubicBezTo>
                  <a:pt x="822018" y="-8536"/>
                  <a:pt x="749257" y="53112"/>
                  <a:pt x="714861" y="8195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: 図形 1124">
            <a:extLst>
              <a:ext uri="{FF2B5EF4-FFF2-40B4-BE49-F238E27FC236}">
                <a16:creationId xmlns:a16="http://schemas.microsoft.com/office/drawing/2014/main" id="{A7C99F43-45EB-44EB-ABBE-0AE500B8C5A7}"/>
              </a:ext>
            </a:extLst>
          </p:cNvPr>
          <p:cNvSpPr/>
          <p:nvPr/>
        </p:nvSpPr>
        <p:spPr>
          <a:xfrm>
            <a:off x="2212969" y="4392610"/>
            <a:ext cx="101606" cy="500330"/>
          </a:xfrm>
          <a:custGeom>
            <a:avLst/>
            <a:gdLst>
              <a:gd name="connsiteX0" fmla="*/ 101606 w 101606"/>
              <a:gd name="connsiteY0" fmla="*/ 120653 h 500330"/>
              <a:gd name="connsiteX1" fmla="*/ 53981 w 101606"/>
              <a:gd name="connsiteY1" fmla="*/ 206378 h 500330"/>
              <a:gd name="connsiteX2" fmla="*/ 6356 w 101606"/>
              <a:gd name="connsiteY2" fmla="*/ 438153 h 500330"/>
              <a:gd name="connsiteX3" fmla="*/ 31756 w 101606"/>
              <a:gd name="connsiteY3" fmla="*/ 206378 h 500330"/>
              <a:gd name="connsiteX4" fmla="*/ 6 w 101606"/>
              <a:gd name="connsiteY4" fmla="*/ 500065 h 500330"/>
              <a:gd name="connsiteX5" fmla="*/ 34931 w 101606"/>
              <a:gd name="connsiteY5" fmla="*/ 144465 h 500330"/>
              <a:gd name="connsiteX6" fmla="*/ 93669 w 101606"/>
              <a:gd name="connsiteY6" fmla="*/ 3 h 500330"/>
              <a:gd name="connsiteX7" fmla="*/ 53981 w 101606"/>
              <a:gd name="connsiteY7" fmla="*/ 147640 h 500330"/>
              <a:gd name="connsiteX8" fmla="*/ 101606 w 101606"/>
              <a:gd name="connsiteY8" fmla="*/ 120653 h 50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606" h="500330">
                <a:moveTo>
                  <a:pt x="101606" y="120653"/>
                </a:moveTo>
                <a:cubicBezTo>
                  <a:pt x="101606" y="130443"/>
                  <a:pt x="69856" y="153461"/>
                  <a:pt x="53981" y="206378"/>
                </a:cubicBezTo>
                <a:cubicBezTo>
                  <a:pt x="38106" y="259295"/>
                  <a:pt x="10060" y="438153"/>
                  <a:pt x="6356" y="438153"/>
                </a:cubicBezTo>
                <a:cubicBezTo>
                  <a:pt x="2652" y="438153"/>
                  <a:pt x="32814" y="196059"/>
                  <a:pt x="31756" y="206378"/>
                </a:cubicBezTo>
                <a:cubicBezTo>
                  <a:pt x="30698" y="216697"/>
                  <a:pt x="-523" y="510384"/>
                  <a:pt x="6" y="500065"/>
                </a:cubicBezTo>
                <a:cubicBezTo>
                  <a:pt x="535" y="489746"/>
                  <a:pt x="19321" y="227809"/>
                  <a:pt x="34931" y="144465"/>
                </a:cubicBezTo>
                <a:cubicBezTo>
                  <a:pt x="50541" y="61121"/>
                  <a:pt x="90494" y="-526"/>
                  <a:pt x="93669" y="3"/>
                </a:cubicBezTo>
                <a:cubicBezTo>
                  <a:pt x="96844" y="532"/>
                  <a:pt x="55039" y="126473"/>
                  <a:pt x="53981" y="147640"/>
                </a:cubicBezTo>
                <a:cubicBezTo>
                  <a:pt x="52923" y="168807"/>
                  <a:pt x="101606" y="110863"/>
                  <a:pt x="101606" y="12065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: 図形 1125">
            <a:extLst>
              <a:ext uri="{FF2B5EF4-FFF2-40B4-BE49-F238E27FC236}">
                <a16:creationId xmlns:a16="http://schemas.microsoft.com/office/drawing/2014/main" id="{761C22E3-B1E2-4609-B746-44A2100F489A}"/>
              </a:ext>
            </a:extLst>
          </p:cNvPr>
          <p:cNvSpPr/>
          <p:nvPr/>
        </p:nvSpPr>
        <p:spPr>
          <a:xfrm>
            <a:off x="1809621" y="4499371"/>
            <a:ext cx="257343" cy="212496"/>
          </a:xfrm>
          <a:custGeom>
            <a:avLst/>
            <a:gdLst>
              <a:gd name="connsiteX0" fmla="*/ 257304 w 257343"/>
              <a:gd name="connsiteY0" fmla="*/ 1192 h 212496"/>
              <a:gd name="connsiteX1" fmla="*/ 196979 w 257343"/>
              <a:gd name="connsiteY1" fmla="*/ 64692 h 212496"/>
              <a:gd name="connsiteX2" fmla="*/ 166817 w 257343"/>
              <a:gd name="connsiteY2" fmla="*/ 104379 h 212496"/>
              <a:gd name="connsiteX3" fmla="*/ 114429 w 257343"/>
              <a:gd name="connsiteY3" fmla="*/ 155179 h 212496"/>
              <a:gd name="connsiteX4" fmla="*/ 129 w 257343"/>
              <a:gd name="connsiteY4" fmla="*/ 212329 h 212496"/>
              <a:gd name="connsiteX5" fmla="*/ 93792 w 257343"/>
              <a:gd name="connsiteY5" fmla="*/ 171054 h 212496"/>
              <a:gd name="connsiteX6" fmla="*/ 187454 w 257343"/>
              <a:gd name="connsiteY6" fmla="*/ 125017 h 212496"/>
              <a:gd name="connsiteX7" fmla="*/ 257304 w 257343"/>
              <a:gd name="connsiteY7" fmla="*/ 1192 h 212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343" h="212496">
                <a:moveTo>
                  <a:pt x="257304" y="1192"/>
                </a:moveTo>
                <a:cubicBezTo>
                  <a:pt x="258891" y="-8862"/>
                  <a:pt x="212060" y="47494"/>
                  <a:pt x="196979" y="64692"/>
                </a:cubicBezTo>
                <a:cubicBezTo>
                  <a:pt x="181898" y="81890"/>
                  <a:pt x="180575" y="89298"/>
                  <a:pt x="166817" y="104379"/>
                </a:cubicBezTo>
                <a:cubicBezTo>
                  <a:pt x="153059" y="119460"/>
                  <a:pt x="142210" y="137187"/>
                  <a:pt x="114429" y="155179"/>
                </a:cubicBezTo>
                <a:cubicBezTo>
                  <a:pt x="86648" y="173171"/>
                  <a:pt x="3569" y="209683"/>
                  <a:pt x="129" y="212329"/>
                </a:cubicBezTo>
                <a:cubicBezTo>
                  <a:pt x="-3311" y="214975"/>
                  <a:pt x="62571" y="185606"/>
                  <a:pt x="93792" y="171054"/>
                </a:cubicBezTo>
                <a:cubicBezTo>
                  <a:pt x="125013" y="156502"/>
                  <a:pt x="161525" y="151740"/>
                  <a:pt x="187454" y="125017"/>
                </a:cubicBezTo>
                <a:cubicBezTo>
                  <a:pt x="213383" y="98294"/>
                  <a:pt x="255717" y="11246"/>
                  <a:pt x="257304" y="11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: 図形 1126">
            <a:extLst>
              <a:ext uri="{FF2B5EF4-FFF2-40B4-BE49-F238E27FC236}">
                <a16:creationId xmlns:a16="http://schemas.microsoft.com/office/drawing/2014/main" id="{CDEBDA97-6913-497E-A78D-29FB4D9C2A0A}"/>
              </a:ext>
            </a:extLst>
          </p:cNvPr>
          <p:cNvSpPr/>
          <p:nvPr/>
        </p:nvSpPr>
        <p:spPr>
          <a:xfrm>
            <a:off x="1349357" y="4744666"/>
            <a:ext cx="469643" cy="124697"/>
          </a:xfrm>
          <a:custGeom>
            <a:avLst/>
            <a:gdLst>
              <a:gd name="connsiteX0" fmla="*/ 18 w 469643"/>
              <a:gd name="connsiteY0" fmla="*/ 124197 h 124697"/>
              <a:gd name="connsiteX1" fmla="*/ 177818 w 469643"/>
              <a:gd name="connsiteY1" fmla="*/ 71809 h 124697"/>
              <a:gd name="connsiteX2" fmla="*/ 309581 w 469643"/>
              <a:gd name="connsiteY2" fmla="*/ 38472 h 124697"/>
              <a:gd name="connsiteX3" fmla="*/ 468331 w 469643"/>
              <a:gd name="connsiteY3" fmla="*/ 372 h 124697"/>
              <a:gd name="connsiteX4" fmla="*/ 379431 w 469643"/>
              <a:gd name="connsiteY4" fmla="*/ 21009 h 124697"/>
              <a:gd name="connsiteX5" fmla="*/ 277831 w 469643"/>
              <a:gd name="connsiteY5" fmla="*/ 52759 h 124697"/>
              <a:gd name="connsiteX6" fmla="*/ 204806 w 469643"/>
              <a:gd name="connsiteY6" fmla="*/ 73397 h 124697"/>
              <a:gd name="connsiteX7" fmla="*/ 166706 w 469643"/>
              <a:gd name="connsiteY7" fmla="*/ 97209 h 124697"/>
              <a:gd name="connsiteX8" fmla="*/ 18 w 469643"/>
              <a:gd name="connsiteY8" fmla="*/ 124197 h 124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9643" h="124697">
                <a:moveTo>
                  <a:pt x="18" y="124197"/>
                </a:moveTo>
                <a:cubicBezTo>
                  <a:pt x="1870" y="119964"/>
                  <a:pt x="126224" y="86096"/>
                  <a:pt x="177818" y="71809"/>
                </a:cubicBezTo>
                <a:cubicBezTo>
                  <a:pt x="229412" y="57522"/>
                  <a:pt x="309581" y="38472"/>
                  <a:pt x="309581" y="38472"/>
                </a:cubicBezTo>
                <a:lnTo>
                  <a:pt x="468331" y="372"/>
                </a:lnTo>
                <a:cubicBezTo>
                  <a:pt x="479973" y="-2538"/>
                  <a:pt x="411181" y="12278"/>
                  <a:pt x="379431" y="21009"/>
                </a:cubicBezTo>
                <a:cubicBezTo>
                  <a:pt x="347681" y="29740"/>
                  <a:pt x="306935" y="44028"/>
                  <a:pt x="277831" y="52759"/>
                </a:cubicBezTo>
                <a:cubicBezTo>
                  <a:pt x="248727" y="61490"/>
                  <a:pt x="223327" y="65989"/>
                  <a:pt x="204806" y="73397"/>
                </a:cubicBezTo>
                <a:cubicBezTo>
                  <a:pt x="186285" y="80805"/>
                  <a:pt x="199514" y="89801"/>
                  <a:pt x="166706" y="97209"/>
                </a:cubicBezTo>
                <a:cubicBezTo>
                  <a:pt x="133898" y="104617"/>
                  <a:pt x="-1834" y="128430"/>
                  <a:pt x="18" y="124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: 図形 1127">
            <a:extLst>
              <a:ext uri="{FF2B5EF4-FFF2-40B4-BE49-F238E27FC236}">
                <a16:creationId xmlns:a16="http://schemas.microsoft.com/office/drawing/2014/main" id="{9212F5C5-1820-4F9D-B3C2-4AC5CD7C4638}"/>
              </a:ext>
            </a:extLst>
          </p:cNvPr>
          <p:cNvSpPr/>
          <p:nvPr/>
        </p:nvSpPr>
        <p:spPr>
          <a:xfrm>
            <a:off x="1021751" y="4905705"/>
            <a:ext cx="309641" cy="488135"/>
          </a:xfrm>
          <a:custGeom>
            <a:avLst/>
            <a:gdLst>
              <a:gd name="connsiteX0" fmla="*/ 309632 w 309641"/>
              <a:gd name="connsiteY0" fmla="*/ 728 h 488135"/>
              <a:gd name="connsiteX1" fmla="*/ 176282 w 309641"/>
              <a:gd name="connsiteY1" fmla="*/ 184878 h 488135"/>
              <a:gd name="connsiteX2" fmla="*/ 40816 w 309641"/>
              <a:gd name="connsiteY2" fmla="*/ 390195 h 488135"/>
              <a:gd name="connsiteX3" fmla="*/ 2716 w 309641"/>
              <a:gd name="connsiteY3" fmla="*/ 487562 h 488135"/>
              <a:gd name="connsiteX4" fmla="*/ 21766 w 309641"/>
              <a:gd name="connsiteY4" fmla="*/ 421945 h 488135"/>
              <a:gd name="connsiteX5" fmla="*/ 169932 w 309641"/>
              <a:gd name="connsiteY5" fmla="*/ 254728 h 488135"/>
              <a:gd name="connsiteX6" fmla="*/ 309632 w 309641"/>
              <a:gd name="connsiteY6" fmla="*/ 728 h 488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641" h="488135">
                <a:moveTo>
                  <a:pt x="309632" y="728"/>
                </a:moveTo>
                <a:cubicBezTo>
                  <a:pt x="310690" y="-10914"/>
                  <a:pt x="221085" y="119967"/>
                  <a:pt x="176282" y="184878"/>
                </a:cubicBezTo>
                <a:cubicBezTo>
                  <a:pt x="131479" y="249789"/>
                  <a:pt x="69744" y="339748"/>
                  <a:pt x="40816" y="390195"/>
                </a:cubicBezTo>
                <a:cubicBezTo>
                  <a:pt x="11888" y="440642"/>
                  <a:pt x="5891" y="482270"/>
                  <a:pt x="2716" y="487562"/>
                </a:cubicBezTo>
                <a:cubicBezTo>
                  <a:pt x="-459" y="492854"/>
                  <a:pt x="-6103" y="460751"/>
                  <a:pt x="21766" y="421945"/>
                </a:cubicBezTo>
                <a:cubicBezTo>
                  <a:pt x="49635" y="383139"/>
                  <a:pt x="117721" y="330222"/>
                  <a:pt x="169932" y="254728"/>
                </a:cubicBezTo>
                <a:cubicBezTo>
                  <a:pt x="222143" y="179234"/>
                  <a:pt x="308574" y="12370"/>
                  <a:pt x="309632" y="7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: 図形 1128">
            <a:extLst>
              <a:ext uri="{FF2B5EF4-FFF2-40B4-BE49-F238E27FC236}">
                <a16:creationId xmlns:a16="http://schemas.microsoft.com/office/drawing/2014/main" id="{2F79EEA1-A02A-4738-B5B7-E980ADF14F5C}"/>
              </a:ext>
            </a:extLst>
          </p:cNvPr>
          <p:cNvSpPr/>
          <p:nvPr/>
        </p:nvSpPr>
        <p:spPr>
          <a:xfrm>
            <a:off x="1027749" y="5456082"/>
            <a:ext cx="190266" cy="437714"/>
          </a:xfrm>
          <a:custGeom>
            <a:avLst/>
            <a:gdLst>
              <a:gd name="connsiteX0" fmla="*/ 9418 w 190266"/>
              <a:gd name="connsiteY0" fmla="*/ 685 h 437714"/>
              <a:gd name="connsiteX1" fmla="*/ 951 w 190266"/>
              <a:gd name="connsiteY1" fmla="*/ 210235 h 437714"/>
              <a:gd name="connsiteX2" fmla="*/ 30584 w 190266"/>
              <a:gd name="connsiteY2" fmla="*/ 286435 h 437714"/>
              <a:gd name="connsiteX3" fmla="*/ 189334 w 190266"/>
              <a:gd name="connsiteY3" fmla="*/ 436718 h 437714"/>
              <a:gd name="connsiteX4" fmla="*/ 94084 w 190266"/>
              <a:gd name="connsiteY4" fmla="*/ 347818 h 437714"/>
              <a:gd name="connsiteX5" fmla="*/ 49634 w 190266"/>
              <a:gd name="connsiteY5" fmla="*/ 269501 h 437714"/>
              <a:gd name="connsiteX6" fmla="*/ 30584 w 190266"/>
              <a:gd name="connsiteY6" fmla="*/ 148851 h 437714"/>
              <a:gd name="connsiteX7" fmla="*/ 9418 w 190266"/>
              <a:gd name="connsiteY7" fmla="*/ 685 h 43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266" h="437714">
                <a:moveTo>
                  <a:pt x="9418" y="685"/>
                </a:moveTo>
                <a:cubicBezTo>
                  <a:pt x="4479" y="10916"/>
                  <a:pt x="-2577" y="162610"/>
                  <a:pt x="951" y="210235"/>
                </a:cubicBezTo>
                <a:cubicBezTo>
                  <a:pt x="4479" y="257860"/>
                  <a:pt x="-813" y="248688"/>
                  <a:pt x="30584" y="286435"/>
                </a:cubicBezTo>
                <a:cubicBezTo>
                  <a:pt x="61981" y="324182"/>
                  <a:pt x="178751" y="426488"/>
                  <a:pt x="189334" y="436718"/>
                </a:cubicBezTo>
                <a:cubicBezTo>
                  <a:pt x="199917" y="446949"/>
                  <a:pt x="117367" y="375687"/>
                  <a:pt x="94084" y="347818"/>
                </a:cubicBezTo>
                <a:cubicBezTo>
                  <a:pt x="70801" y="319949"/>
                  <a:pt x="60217" y="302662"/>
                  <a:pt x="49634" y="269501"/>
                </a:cubicBezTo>
                <a:cubicBezTo>
                  <a:pt x="39051" y="236340"/>
                  <a:pt x="37287" y="200357"/>
                  <a:pt x="30584" y="148851"/>
                </a:cubicBezTo>
                <a:cubicBezTo>
                  <a:pt x="23881" y="97346"/>
                  <a:pt x="14357" y="-9546"/>
                  <a:pt x="9418" y="6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: 図形 1129">
            <a:extLst>
              <a:ext uri="{FF2B5EF4-FFF2-40B4-BE49-F238E27FC236}">
                <a16:creationId xmlns:a16="http://schemas.microsoft.com/office/drawing/2014/main" id="{1D393D3E-B12F-4AB5-8B0C-9AF66F3E0CF3}"/>
              </a:ext>
            </a:extLst>
          </p:cNvPr>
          <p:cNvSpPr/>
          <p:nvPr/>
        </p:nvSpPr>
        <p:spPr>
          <a:xfrm>
            <a:off x="1239405" y="5922343"/>
            <a:ext cx="108932" cy="442013"/>
          </a:xfrm>
          <a:custGeom>
            <a:avLst/>
            <a:gdLst>
              <a:gd name="connsiteX0" fmla="*/ 962 w 108932"/>
              <a:gd name="connsiteY0" fmla="*/ 90 h 442013"/>
              <a:gd name="connsiteX1" fmla="*/ 26362 w 108932"/>
              <a:gd name="connsiteY1" fmla="*/ 144024 h 442013"/>
              <a:gd name="connsiteX2" fmla="*/ 106795 w 108932"/>
              <a:gd name="connsiteY2" fmla="*/ 434007 h 442013"/>
              <a:gd name="connsiteX3" fmla="*/ 81395 w 108932"/>
              <a:gd name="connsiteY3" fmla="*/ 342990 h 442013"/>
              <a:gd name="connsiteX4" fmla="*/ 34828 w 108932"/>
              <a:gd name="connsiteY4" fmla="*/ 154607 h 442013"/>
              <a:gd name="connsiteX5" fmla="*/ 53878 w 108932"/>
              <a:gd name="connsiteY5" fmla="*/ 122857 h 442013"/>
              <a:gd name="connsiteX6" fmla="*/ 962 w 108932"/>
              <a:gd name="connsiteY6" fmla="*/ 90 h 442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932" h="442013">
                <a:moveTo>
                  <a:pt x="962" y="90"/>
                </a:moveTo>
                <a:cubicBezTo>
                  <a:pt x="-3624" y="3618"/>
                  <a:pt x="8723" y="71705"/>
                  <a:pt x="26362" y="144024"/>
                </a:cubicBezTo>
                <a:cubicBezTo>
                  <a:pt x="44001" y="216343"/>
                  <a:pt x="97623" y="400846"/>
                  <a:pt x="106795" y="434007"/>
                </a:cubicBezTo>
                <a:cubicBezTo>
                  <a:pt x="115967" y="467168"/>
                  <a:pt x="93390" y="389557"/>
                  <a:pt x="81395" y="342990"/>
                </a:cubicBezTo>
                <a:cubicBezTo>
                  <a:pt x="69400" y="296423"/>
                  <a:pt x="39414" y="191296"/>
                  <a:pt x="34828" y="154607"/>
                </a:cubicBezTo>
                <a:cubicBezTo>
                  <a:pt x="30242" y="117918"/>
                  <a:pt x="59875" y="148610"/>
                  <a:pt x="53878" y="122857"/>
                </a:cubicBezTo>
                <a:cubicBezTo>
                  <a:pt x="47881" y="97104"/>
                  <a:pt x="5548" y="-3438"/>
                  <a:pt x="962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: 図形 1130">
            <a:extLst>
              <a:ext uri="{FF2B5EF4-FFF2-40B4-BE49-F238E27FC236}">
                <a16:creationId xmlns:a16="http://schemas.microsoft.com/office/drawing/2014/main" id="{0C827A24-ED5B-4F23-B71D-3D5B83398A90}"/>
              </a:ext>
            </a:extLst>
          </p:cNvPr>
          <p:cNvSpPr/>
          <p:nvPr/>
        </p:nvSpPr>
        <p:spPr>
          <a:xfrm>
            <a:off x="1344727" y="6125482"/>
            <a:ext cx="582512" cy="270330"/>
          </a:xfrm>
          <a:custGeom>
            <a:avLst/>
            <a:gdLst>
              <a:gd name="connsiteX0" fmla="*/ 3590 w 582512"/>
              <a:gd name="connsiteY0" fmla="*/ 268968 h 270330"/>
              <a:gd name="connsiteX1" fmla="*/ 113656 w 582512"/>
              <a:gd name="connsiteY1" fmla="*/ 133501 h 270330"/>
              <a:gd name="connsiteX2" fmla="*/ 261823 w 582512"/>
              <a:gd name="connsiteY2" fmla="*/ 59418 h 270330"/>
              <a:gd name="connsiteX3" fmla="*/ 361306 w 582512"/>
              <a:gd name="connsiteY3" fmla="*/ 34018 h 270330"/>
              <a:gd name="connsiteX4" fmla="*/ 494656 w 582512"/>
              <a:gd name="connsiteY4" fmla="*/ 44601 h 270330"/>
              <a:gd name="connsiteX5" fmla="*/ 581440 w 582512"/>
              <a:gd name="connsiteY5" fmla="*/ 72118 h 270330"/>
              <a:gd name="connsiteX6" fmla="*/ 532756 w 582512"/>
              <a:gd name="connsiteY6" fmla="*/ 48835 h 270330"/>
              <a:gd name="connsiteX7" fmla="*/ 386706 w 582512"/>
              <a:gd name="connsiteY7" fmla="*/ 151 h 270330"/>
              <a:gd name="connsiteX8" fmla="*/ 249123 w 582512"/>
              <a:gd name="connsiteY8" fmla="*/ 42485 h 270330"/>
              <a:gd name="connsiteX9" fmla="*/ 3590 w 582512"/>
              <a:gd name="connsiteY9" fmla="*/ 268968 h 27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512" h="270330">
                <a:moveTo>
                  <a:pt x="3590" y="268968"/>
                </a:moveTo>
                <a:cubicBezTo>
                  <a:pt x="-18988" y="284137"/>
                  <a:pt x="70617" y="168426"/>
                  <a:pt x="113656" y="133501"/>
                </a:cubicBezTo>
                <a:cubicBezTo>
                  <a:pt x="156695" y="98576"/>
                  <a:pt x="220548" y="75998"/>
                  <a:pt x="261823" y="59418"/>
                </a:cubicBezTo>
                <a:cubicBezTo>
                  <a:pt x="303098" y="42837"/>
                  <a:pt x="322501" y="36487"/>
                  <a:pt x="361306" y="34018"/>
                </a:cubicBezTo>
                <a:cubicBezTo>
                  <a:pt x="400111" y="31549"/>
                  <a:pt x="457967" y="38251"/>
                  <a:pt x="494656" y="44601"/>
                </a:cubicBezTo>
                <a:cubicBezTo>
                  <a:pt x="531345" y="50951"/>
                  <a:pt x="575090" y="71412"/>
                  <a:pt x="581440" y="72118"/>
                </a:cubicBezTo>
                <a:cubicBezTo>
                  <a:pt x="587790" y="72824"/>
                  <a:pt x="565212" y="60829"/>
                  <a:pt x="532756" y="48835"/>
                </a:cubicBezTo>
                <a:cubicBezTo>
                  <a:pt x="500300" y="36840"/>
                  <a:pt x="433978" y="1209"/>
                  <a:pt x="386706" y="151"/>
                </a:cubicBezTo>
                <a:cubicBezTo>
                  <a:pt x="339434" y="-907"/>
                  <a:pt x="312270" y="2621"/>
                  <a:pt x="249123" y="42485"/>
                </a:cubicBezTo>
                <a:cubicBezTo>
                  <a:pt x="185976" y="82349"/>
                  <a:pt x="26168" y="253799"/>
                  <a:pt x="3590" y="2689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: 図形 1131">
            <a:extLst>
              <a:ext uri="{FF2B5EF4-FFF2-40B4-BE49-F238E27FC236}">
                <a16:creationId xmlns:a16="http://schemas.microsoft.com/office/drawing/2014/main" id="{4AE3CF69-310A-4F71-A8C9-A8EAB0B72B9D}"/>
              </a:ext>
            </a:extLst>
          </p:cNvPr>
          <p:cNvSpPr/>
          <p:nvPr/>
        </p:nvSpPr>
        <p:spPr>
          <a:xfrm>
            <a:off x="1370611" y="5280385"/>
            <a:ext cx="315825" cy="291758"/>
          </a:xfrm>
          <a:custGeom>
            <a:avLst/>
            <a:gdLst>
              <a:gd name="connsiteX0" fmla="*/ 4164 w 315825"/>
              <a:gd name="connsiteY0" fmla="*/ 1228 h 291758"/>
              <a:gd name="connsiteX1" fmla="*/ 180377 w 315825"/>
              <a:gd name="connsiteY1" fmla="*/ 131403 h 291758"/>
              <a:gd name="connsiteX2" fmla="*/ 251814 w 315825"/>
              <a:gd name="connsiteY2" fmla="*/ 206015 h 291758"/>
              <a:gd name="connsiteX3" fmla="*/ 315314 w 315825"/>
              <a:gd name="connsiteY3" fmla="*/ 291740 h 291758"/>
              <a:gd name="connsiteX4" fmla="*/ 269277 w 315825"/>
              <a:gd name="connsiteY4" fmla="*/ 212365 h 291758"/>
              <a:gd name="connsiteX5" fmla="*/ 74014 w 315825"/>
              <a:gd name="connsiteY5" fmla="*/ 74253 h 291758"/>
              <a:gd name="connsiteX6" fmla="*/ 4164 w 315825"/>
              <a:gd name="connsiteY6" fmla="*/ 1228 h 291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825" h="291758">
                <a:moveTo>
                  <a:pt x="4164" y="1228"/>
                </a:moveTo>
                <a:cubicBezTo>
                  <a:pt x="21891" y="10753"/>
                  <a:pt x="139102" y="97272"/>
                  <a:pt x="180377" y="131403"/>
                </a:cubicBezTo>
                <a:cubicBezTo>
                  <a:pt x="221652" y="165534"/>
                  <a:pt x="229325" y="179292"/>
                  <a:pt x="251814" y="206015"/>
                </a:cubicBezTo>
                <a:cubicBezTo>
                  <a:pt x="274304" y="232738"/>
                  <a:pt x="312404" y="290682"/>
                  <a:pt x="315314" y="291740"/>
                </a:cubicBezTo>
                <a:cubicBezTo>
                  <a:pt x="318224" y="292798"/>
                  <a:pt x="309494" y="248613"/>
                  <a:pt x="269277" y="212365"/>
                </a:cubicBezTo>
                <a:cubicBezTo>
                  <a:pt x="229060" y="176117"/>
                  <a:pt x="119787" y="108913"/>
                  <a:pt x="74014" y="74253"/>
                </a:cubicBezTo>
                <a:cubicBezTo>
                  <a:pt x="28241" y="39593"/>
                  <a:pt x="-13563" y="-8297"/>
                  <a:pt x="4164" y="12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: 図形 1132">
            <a:extLst>
              <a:ext uri="{FF2B5EF4-FFF2-40B4-BE49-F238E27FC236}">
                <a16:creationId xmlns:a16="http://schemas.microsoft.com/office/drawing/2014/main" id="{A1EEC57C-D6E2-4EE3-B6E2-2E919EC18371}"/>
              </a:ext>
            </a:extLst>
          </p:cNvPr>
          <p:cNvSpPr/>
          <p:nvPr/>
        </p:nvSpPr>
        <p:spPr>
          <a:xfrm>
            <a:off x="1619245" y="5587999"/>
            <a:ext cx="119151" cy="187589"/>
          </a:xfrm>
          <a:custGeom>
            <a:avLst/>
            <a:gdLst>
              <a:gd name="connsiteX0" fmla="*/ 5 w 119151"/>
              <a:gd name="connsiteY0" fmla="*/ 1 h 187589"/>
              <a:gd name="connsiteX1" fmla="*/ 104780 w 119151"/>
              <a:gd name="connsiteY1" fmla="*/ 66676 h 187589"/>
              <a:gd name="connsiteX2" fmla="*/ 96843 w 119151"/>
              <a:gd name="connsiteY2" fmla="*/ 112714 h 187589"/>
              <a:gd name="connsiteX3" fmla="*/ 119068 w 119151"/>
              <a:gd name="connsiteY3" fmla="*/ 187326 h 187589"/>
              <a:gd name="connsiteX4" fmla="*/ 87318 w 119151"/>
              <a:gd name="connsiteY4" fmla="*/ 134939 h 187589"/>
              <a:gd name="connsiteX5" fmla="*/ 109543 w 119151"/>
              <a:gd name="connsiteY5" fmla="*/ 68264 h 187589"/>
              <a:gd name="connsiteX6" fmla="*/ 5 w 119151"/>
              <a:gd name="connsiteY6" fmla="*/ 1 h 187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151" h="187589">
                <a:moveTo>
                  <a:pt x="5" y="1"/>
                </a:moveTo>
                <a:cubicBezTo>
                  <a:pt x="-789" y="-264"/>
                  <a:pt x="88640" y="47891"/>
                  <a:pt x="104780" y="66676"/>
                </a:cubicBezTo>
                <a:cubicBezTo>
                  <a:pt x="120920" y="85461"/>
                  <a:pt x="94462" y="92606"/>
                  <a:pt x="96843" y="112714"/>
                </a:cubicBezTo>
                <a:cubicBezTo>
                  <a:pt x="99224" y="132822"/>
                  <a:pt x="120655" y="183622"/>
                  <a:pt x="119068" y="187326"/>
                </a:cubicBezTo>
                <a:cubicBezTo>
                  <a:pt x="117481" y="191030"/>
                  <a:pt x="88906" y="154783"/>
                  <a:pt x="87318" y="134939"/>
                </a:cubicBezTo>
                <a:cubicBezTo>
                  <a:pt x="85731" y="115095"/>
                  <a:pt x="120391" y="87579"/>
                  <a:pt x="109543" y="68264"/>
                </a:cubicBezTo>
                <a:cubicBezTo>
                  <a:pt x="98695" y="48949"/>
                  <a:pt x="799" y="266"/>
                  <a:pt x="5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: 図形 1133">
            <a:extLst>
              <a:ext uri="{FF2B5EF4-FFF2-40B4-BE49-F238E27FC236}">
                <a16:creationId xmlns:a16="http://schemas.microsoft.com/office/drawing/2014/main" id="{64EFE539-6D10-45A1-AEEE-85FCDE909D10}"/>
              </a:ext>
            </a:extLst>
          </p:cNvPr>
          <p:cNvSpPr/>
          <p:nvPr/>
        </p:nvSpPr>
        <p:spPr>
          <a:xfrm>
            <a:off x="1755184" y="5822880"/>
            <a:ext cx="44268" cy="141967"/>
          </a:xfrm>
          <a:custGeom>
            <a:avLst/>
            <a:gdLst>
              <a:gd name="connsiteX0" fmla="*/ 16466 w 44268"/>
              <a:gd name="connsiteY0" fmla="*/ 70 h 141967"/>
              <a:gd name="connsiteX1" fmla="*/ 16466 w 44268"/>
              <a:gd name="connsiteY1" fmla="*/ 79445 h 141967"/>
              <a:gd name="connsiteX2" fmla="*/ 43454 w 44268"/>
              <a:gd name="connsiteY2" fmla="*/ 139770 h 141967"/>
              <a:gd name="connsiteX3" fmla="*/ 33929 w 44268"/>
              <a:gd name="connsiteY3" fmla="*/ 125483 h 141967"/>
              <a:gd name="connsiteX4" fmla="*/ 591 w 44268"/>
              <a:gd name="connsiteY4" fmla="*/ 93733 h 141967"/>
              <a:gd name="connsiteX5" fmla="*/ 16466 w 44268"/>
              <a:gd name="connsiteY5" fmla="*/ 70 h 141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68" h="141967">
                <a:moveTo>
                  <a:pt x="16466" y="70"/>
                </a:moveTo>
                <a:cubicBezTo>
                  <a:pt x="19112" y="-2311"/>
                  <a:pt x="11968" y="56162"/>
                  <a:pt x="16466" y="79445"/>
                </a:cubicBezTo>
                <a:cubicBezTo>
                  <a:pt x="20964" y="102728"/>
                  <a:pt x="40544" y="132097"/>
                  <a:pt x="43454" y="139770"/>
                </a:cubicBezTo>
                <a:cubicBezTo>
                  <a:pt x="46364" y="147443"/>
                  <a:pt x="41073" y="133156"/>
                  <a:pt x="33929" y="125483"/>
                </a:cubicBezTo>
                <a:cubicBezTo>
                  <a:pt x="26785" y="117810"/>
                  <a:pt x="4560" y="110931"/>
                  <a:pt x="591" y="93733"/>
                </a:cubicBezTo>
                <a:cubicBezTo>
                  <a:pt x="-3378" y="76535"/>
                  <a:pt x="13820" y="2451"/>
                  <a:pt x="16466" y="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: 図形 1134">
            <a:extLst>
              <a:ext uri="{FF2B5EF4-FFF2-40B4-BE49-F238E27FC236}">
                <a16:creationId xmlns:a16="http://schemas.microsoft.com/office/drawing/2014/main" id="{48B41569-8280-4948-9A61-D4A29375F9B2}"/>
              </a:ext>
            </a:extLst>
          </p:cNvPr>
          <p:cNvSpPr/>
          <p:nvPr/>
        </p:nvSpPr>
        <p:spPr>
          <a:xfrm>
            <a:off x="1801596" y="5972163"/>
            <a:ext cx="122671" cy="232183"/>
          </a:xfrm>
          <a:custGeom>
            <a:avLst/>
            <a:gdLst>
              <a:gd name="connsiteX0" fmla="*/ 217 w 122671"/>
              <a:gd name="connsiteY0" fmla="*/ 12 h 232183"/>
              <a:gd name="connsiteX1" fmla="*/ 68479 w 122671"/>
              <a:gd name="connsiteY1" fmla="*/ 142887 h 232183"/>
              <a:gd name="connsiteX2" fmla="*/ 122454 w 122671"/>
              <a:gd name="connsiteY2" fmla="*/ 228612 h 232183"/>
              <a:gd name="connsiteX3" fmla="*/ 85942 w 122671"/>
              <a:gd name="connsiteY3" fmla="*/ 209562 h 232183"/>
              <a:gd name="connsiteX4" fmla="*/ 47842 w 122671"/>
              <a:gd name="connsiteY4" fmla="*/ 150825 h 232183"/>
              <a:gd name="connsiteX5" fmla="*/ 217 w 122671"/>
              <a:gd name="connsiteY5" fmla="*/ 12 h 23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671" h="232183">
                <a:moveTo>
                  <a:pt x="217" y="12"/>
                </a:moveTo>
                <a:cubicBezTo>
                  <a:pt x="3656" y="-1311"/>
                  <a:pt x="48106" y="104787"/>
                  <a:pt x="68479" y="142887"/>
                </a:cubicBezTo>
                <a:cubicBezTo>
                  <a:pt x="88852" y="180987"/>
                  <a:pt x="119544" y="217500"/>
                  <a:pt x="122454" y="228612"/>
                </a:cubicBezTo>
                <a:cubicBezTo>
                  <a:pt x="125364" y="239724"/>
                  <a:pt x="98377" y="222526"/>
                  <a:pt x="85942" y="209562"/>
                </a:cubicBezTo>
                <a:cubicBezTo>
                  <a:pt x="73507" y="196598"/>
                  <a:pt x="60542" y="182046"/>
                  <a:pt x="47842" y="150825"/>
                </a:cubicBezTo>
                <a:cubicBezTo>
                  <a:pt x="35142" y="119604"/>
                  <a:pt x="-3222" y="1335"/>
                  <a:pt x="217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: 図形 1135">
            <a:extLst>
              <a:ext uri="{FF2B5EF4-FFF2-40B4-BE49-F238E27FC236}">
                <a16:creationId xmlns:a16="http://schemas.microsoft.com/office/drawing/2014/main" id="{2722E002-8975-401C-9D3E-CCDC818D5450}"/>
              </a:ext>
            </a:extLst>
          </p:cNvPr>
          <p:cNvSpPr/>
          <p:nvPr/>
        </p:nvSpPr>
        <p:spPr>
          <a:xfrm>
            <a:off x="1325594" y="4897218"/>
            <a:ext cx="339306" cy="388946"/>
          </a:xfrm>
          <a:custGeom>
            <a:avLst/>
            <a:gdLst>
              <a:gd name="connsiteX0" fmla="*/ 4731 w 339306"/>
              <a:gd name="connsiteY0" fmla="*/ 8157 h 388946"/>
              <a:gd name="connsiteX1" fmla="*/ 126969 w 339306"/>
              <a:gd name="connsiteY1" fmla="*/ 36732 h 388946"/>
              <a:gd name="connsiteX2" fmla="*/ 182531 w 339306"/>
              <a:gd name="connsiteY2" fmla="*/ 92295 h 388946"/>
              <a:gd name="connsiteX3" fmla="*/ 247619 w 339306"/>
              <a:gd name="connsiteY3" fmla="*/ 157382 h 388946"/>
              <a:gd name="connsiteX4" fmla="*/ 292069 w 339306"/>
              <a:gd name="connsiteY4" fmla="*/ 206595 h 388946"/>
              <a:gd name="connsiteX5" fmla="*/ 317469 w 339306"/>
              <a:gd name="connsiteY5" fmla="*/ 258982 h 388946"/>
              <a:gd name="connsiteX6" fmla="*/ 311119 w 339306"/>
              <a:gd name="connsiteY6" fmla="*/ 357407 h 388946"/>
              <a:gd name="connsiteX7" fmla="*/ 301594 w 339306"/>
              <a:gd name="connsiteY7" fmla="*/ 387570 h 388946"/>
              <a:gd name="connsiteX8" fmla="*/ 330169 w 339306"/>
              <a:gd name="connsiteY8" fmla="*/ 320895 h 388946"/>
              <a:gd name="connsiteX9" fmla="*/ 331756 w 339306"/>
              <a:gd name="connsiteY9" fmla="*/ 244695 h 388946"/>
              <a:gd name="connsiteX10" fmla="*/ 307944 w 339306"/>
              <a:gd name="connsiteY10" fmla="*/ 187545 h 388946"/>
              <a:gd name="connsiteX11" fmla="*/ 4731 w 339306"/>
              <a:gd name="connsiteY11" fmla="*/ 8157 h 388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9306" h="388946">
                <a:moveTo>
                  <a:pt x="4731" y="8157"/>
                </a:moveTo>
                <a:cubicBezTo>
                  <a:pt x="-25431" y="-16978"/>
                  <a:pt x="97336" y="22709"/>
                  <a:pt x="126969" y="36732"/>
                </a:cubicBezTo>
                <a:cubicBezTo>
                  <a:pt x="156602" y="50755"/>
                  <a:pt x="182531" y="92295"/>
                  <a:pt x="182531" y="92295"/>
                </a:cubicBezTo>
                <a:cubicBezTo>
                  <a:pt x="202639" y="112403"/>
                  <a:pt x="229363" y="138332"/>
                  <a:pt x="247619" y="157382"/>
                </a:cubicBezTo>
                <a:cubicBezTo>
                  <a:pt x="265875" y="176432"/>
                  <a:pt x="280427" y="189662"/>
                  <a:pt x="292069" y="206595"/>
                </a:cubicBezTo>
                <a:cubicBezTo>
                  <a:pt x="303711" y="223528"/>
                  <a:pt x="314294" y="233847"/>
                  <a:pt x="317469" y="258982"/>
                </a:cubicBezTo>
                <a:cubicBezTo>
                  <a:pt x="320644" y="284117"/>
                  <a:pt x="313765" y="335976"/>
                  <a:pt x="311119" y="357407"/>
                </a:cubicBezTo>
                <a:cubicBezTo>
                  <a:pt x="308473" y="378838"/>
                  <a:pt x="298419" y="393655"/>
                  <a:pt x="301594" y="387570"/>
                </a:cubicBezTo>
                <a:cubicBezTo>
                  <a:pt x="304769" y="381485"/>
                  <a:pt x="325142" y="344707"/>
                  <a:pt x="330169" y="320895"/>
                </a:cubicBezTo>
                <a:cubicBezTo>
                  <a:pt x="335196" y="297083"/>
                  <a:pt x="335460" y="266920"/>
                  <a:pt x="331756" y="244695"/>
                </a:cubicBezTo>
                <a:cubicBezTo>
                  <a:pt x="328052" y="222470"/>
                  <a:pt x="362977" y="229349"/>
                  <a:pt x="307944" y="187545"/>
                </a:cubicBezTo>
                <a:cubicBezTo>
                  <a:pt x="252911" y="145741"/>
                  <a:pt x="34893" y="33292"/>
                  <a:pt x="4731" y="8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: 図形 1136">
            <a:extLst>
              <a:ext uri="{FF2B5EF4-FFF2-40B4-BE49-F238E27FC236}">
                <a16:creationId xmlns:a16="http://schemas.microsoft.com/office/drawing/2014/main" id="{54654C52-87FF-475F-A5CB-4621CF4DD504}"/>
              </a:ext>
            </a:extLst>
          </p:cNvPr>
          <p:cNvSpPr/>
          <p:nvPr/>
        </p:nvSpPr>
        <p:spPr>
          <a:xfrm>
            <a:off x="1487406" y="4841747"/>
            <a:ext cx="244278" cy="488938"/>
          </a:xfrm>
          <a:custGeom>
            <a:avLst/>
            <a:gdLst>
              <a:gd name="connsiteX0" fmla="*/ 15957 w 244278"/>
              <a:gd name="connsiteY0" fmla="*/ 128 h 488938"/>
              <a:gd name="connsiteX1" fmla="*/ 12782 w 244278"/>
              <a:gd name="connsiteY1" fmla="*/ 65216 h 488938"/>
              <a:gd name="connsiteX2" fmla="*/ 100094 w 244278"/>
              <a:gd name="connsiteY2" fmla="*/ 125541 h 488938"/>
              <a:gd name="connsiteX3" fmla="*/ 149307 w 244278"/>
              <a:gd name="connsiteY3" fmla="*/ 176341 h 488938"/>
              <a:gd name="connsiteX4" fmla="*/ 196932 w 244278"/>
              <a:gd name="connsiteY4" fmla="*/ 239841 h 488938"/>
              <a:gd name="connsiteX5" fmla="*/ 225507 w 244278"/>
              <a:gd name="connsiteY5" fmla="*/ 301753 h 488938"/>
              <a:gd name="connsiteX6" fmla="*/ 200107 w 244278"/>
              <a:gd name="connsiteY6" fmla="*/ 482728 h 488938"/>
              <a:gd name="connsiteX7" fmla="*/ 219157 w 244278"/>
              <a:gd name="connsiteY7" fmla="*/ 430341 h 488938"/>
              <a:gd name="connsiteX8" fmla="*/ 239794 w 244278"/>
              <a:gd name="connsiteY8" fmla="*/ 268416 h 488938"/>
              <a:gd name="connsiteX9" fmla="*/ 125494 w 244278"/>
              <a:gd name="connsiteY9" fmla="*/ 190628 h 488938"/>
              <a:gd name="connsiteX10" fmla="*/ 25482 w 244278"/>
              <a:gd name="connsiteY10" fmla="*/ 109666 h 488938"/>
              <a:gd name="connsiteX11" fmla="*/ 82 w 244278"/>
              <a:gd name="connsiteY11" fmla="*/ 82678 h 488938"/>
              <a:gd name="connsiteX12" fmla="*/ 15957 w 244278"/>
              <a:gd name="connsiteY12" fmla="*/ 128 h 488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4278" h="488938">
                <a:moveTo>
                  <a:pt x="15957" y="128"/>
                </a:moveTo>
                <a:cubicBezTo>
                  <a:pt x="18074" y="-2782"/>
                  <a:pt x="-1241" y="44314"/>
                  <a:pt x="12782" y="65216"/>
                </a:cubicBezTo>
                <a:cubicBezTo>
                  <a:pt x="26805" y="86118"/>
                  <a:pt x="77340" y="107020"/>
                  <a:pt x="100094" y="125541"/>
                </a:cubicBezTo>
                <a:cubicBezTo>
                  <a:pt x="122848" y="144062"/>
                  <a:pt x="133167" y="157291"/>
                  <a:pt x="149307" y="176341"/>
                </a:cubicBezTo>
                <a:cubicBezTo>
                  <a:pt x="165447" y="195391"/>
                  <a:pt x="184232" y="218939"/>
                  <a:pt x="196932" y="239841"/>
                </a:cubicBezTo>
                <a:cubicBezTo>
                  <a:pt x="209632" y="260743"/>
                  <a:pt x="224978" y="261272"/>
                  <a:pt x="225507" y="301753"/>
                </a:cubicBezTo>
                <a:cubicBezTo>
                  <a:pt x="226036" y="342234"/>
                  <a:pt x="201165" y="461297"/>
                  <a:pt x="200107" y="482728"/>
                </a:cubicBezTo>
                <a:cubicBezTo>
                  <a:pt x="199049" y="504159"/>
                  <a:pt x="212542" y="466060"/>
                  <a:pt x="219157" y="430341"/>
                </a:cubicBezTo>
                <a:cubicBezTo>
                  <a:pt x="225772" y="394622"/>
                  <a:pt x="255405" y="308368"/>
                  <a:pt x="239794" y="268416"/>
                </a:cubicBezTo>
                <a:cubicBezTo>
                  <a:pt x="224183" y="228464"/>
                  <a:pt x="161213" y="217086"/>
                  <a:pt x="125494" y="190628"/>
                </a:cubicBezTo>
                <a:cubicBezTo>
                  <a:pt x="89775" y="164170"/>
                  <a:pt x="46384" y="127658"/>
                  <a:pt x="25482" y="109666"/>
                </a:cubicBezTo>
                <a:cubicBezTo>
                  <a:pt x="4580" y="91674"/>
                  <a:pt x="1405" y="101199"/>
                  <a:pt x="82" y="82678"/>
                </a:cubicBezTo>
                <a:cubicBezTo>
                  <a:pt x="-1241" y="64157"/>
                  <a:pt x="13840" y="3038"/>
                  <a:pt x="15957" y="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: 図形 1137">
            <a:extLst>
              <a:ext uri="{FF2B5EF4-FFF2-40B4-BE49-F238E27FC236}">
                <a16:creationId xmlns:a16="http://schemas.microsoft.com/office/drawing/2014/main" id="{3A3C14C5-6AB2-4A6D-A93C-F658310A6B2D}"/>
              </a:ext>
            </a:extLst>
          </p:cNvPr>
          <p:cNvSpPr/>
          <p:nvPr/>
        </p:nvSpPr>
        <p:spPr>
          <a:xfrm>
            <a:off x="1681120" y="5436707"/>
            <a:ext cx="135264" cy="277679"/>
          </a:xfrm>
          <a:custGeom>
            <a:avLst/>
            <a:gdLst>
              <a:gd name="connsiteX0" fmla="*/ 43 w 135264"/>
              <a:gd name="connsiteY0" fmla="*/ 481 h 277679"/>
              <a:gd name="connsiteX1" fmla="*/ 77830 w 135264"/>
              <a:gd name="connsiteY1" fmla="*/ 152881 h 277679"/>
              <a:gd name="connsiteX2" fmla="*/ 133393 w 135264"/>
              <a:gd name="connsiteY2" fmla="*/ 276706 h 277679"/>
              <a:gd name="connsiteX3" fmla="*/ 119105 w 135264"/>
              <a:gd name="connsiteY3" fmla="*/ 205268 h 277679"/>
              <a:gd name="connsiteX4" fmla="*/ 88943 w 135264"/>
              <a:gd name="connsiteY4" fmla="*/ 108431 h 277679"/>
              <a:gd name="connsiteX5" fmla="*/ 43 w 135264"/>
              <a:gd name="connsiteY5" fmla="*/ 481 h 277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264" h="277679">
                <a:moveTo>
                  <a:pt x="43" y="481"/>
                </a:moveTo>
                <a:cubicBezTo>
                  <a:pt x="-1809" y="7889"/>
                  <a:pt x="55605" y="106844"/>
                  <a:pt x="77830" y="152881"/>
                </a:cubicBezTo>
                <a:cubicBezTo>
                  <a:pt x="100055" y="198918"/>
                  <a:pt x="126514" y="267975"/>
                  <a:pt x="133393" y="276706"/>
                </a:cubicBezTo>
                <a:cubicBezTo>
                  <a:pt x="140272" y="285437"/>
                  <a:pt x="126513" y="233314"/>
                  <a:pt x="119105" y="205268"/>
                </a:cubicBezTo>
                <a:cubicBezTo>
                  <a:pt x="111697" y="177222"/>
                  <a:pt x="113020" y="143885"/>
                  <a:pt x="88943" y="108431"/>
                </a:cubicBezTo>
                <a:cubicBezTo>
                  <a:pt x="64866" y="72977"/>
                  <a:pt x="1895" y="-6927"/>
                  <a:pt x="43" y="4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: 図形 1138">
            <a:extLst>
              <a:ext uri="{FF2B5EF4-FFF2-40B4-BE49-F238E27FC236}">
                <a16:creationId xmlns:a16="http://schemas.microsoft.com/office/drawing/2014/main" id="{E3F3FC0F-9B4C-4AE3-A11F-6C00303C4A40}"/>
              </a:ext>
            </a:extLst>
          </p:cNvPr>
          <p:cNvSpPr/>
          <p:nvPr/>
        </p:nvSpPr>
        <p:spPr>
          <a:xfrm>
            <a:off x="2229026" y="6234311"/>
            <a:ext cx="217474" cy="221929"/>
          </a:xfrm>
          <a:custGeom>
            <a:avLst/>
            <a:gdLst>
              <a:gd name="connsiteX0" fmla="*/ 217312 w 217474"/>
              <a:gd name="connsiteY0" fmla="*/ 1389 h 221929"/>
              <a:gd name="connsiteX1" fmla="*/ 88724 w 217474"/>
              <a:gd name="connsiteY1" fmla="*/ 118864 h 221929"/>
              <a:gd name="connsiteX2" fmla="*/ 2999 w 217474"/>
              <a:gd name="connsiteY2" fmla="*/ 218877 h 221929"/>
              <a:gd name="connsiteX3" fmla="*/ 28399 w 217474"/>
              <a:gd name="connsiteY3" fmla="*/ 183952 h 221929"/>
              <a:gd name="connsiteX4" fmla="*/ 114124 w 217474"/>
              <a:gd name="connsiteY4" fmla="*/ 61714 h 221929"/>
              <a:gd name="connsiteX5" fmla="*/ 217312 w 217474"/>
              <a:gd name="connsiteY5" fmla="*/ 1389 h 221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474" h="221929">
                <a:moveTo>
                  <a:pt x="217312" y="1389"/>
                </a:moveTo>
                <a:cubicBezTo>
                  <a:pt x="213079" y="10914"/>
                  <a:pt x="124443" y="82616"/>
                  <a:pt x="88724" y="118864"/>
                </a:cubicBezTo>
                <a:cubicBezTo>
                  <a:pt x="53005" y="155112"/>
                  <a:pt x="13053" y="208029"/>
                  <a:pt x="2999" y="218877"/>
                </a:cubicBezTo>
                <a:cubicBezTo>
                  <a:pt x="-7055" y="229725"/>
                  <a:pt x="9878" y="210146"/>
                  <a:pt x="28399" y="183952"/>
                </a:cubicBezTo>
                <a:cubicBezTo>
                  <a:pt x="46920" y="157758"/>
                  <a:pt x="86343" y="90025"/>
                  <a:pt x="114124" y="61714"/>
                </a:cubicBezTo>
                <a:cubicBezTo>
                  <a:pt x="141905" y="33403"/>
                  <a:pt x="221545" y="-8136"/>
                  <a:pt x="217312" y="13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: 図形 1139">
            <a:extLst>
              <a:ext uri="{FF2B5EF4-FFF2-40B4-BE49-F238E27FC236}">
                <a16:creationId xmlns:a16="http://schemas.microsoft.com/office/drawing/2014/main" id="{7D4E1E37-6B00-4125-B897-0B78F2B01261}"/>
              </a:ext>
            </a:extLst>
          </p:cNvPr>
          <p:cNvSpPr/>
          <p:nvPr/>
        </p:nvSpPr>
        <p:spPr>
          <a:xfrm>
            <a:off x="1890713" y="5808359"/>
            <a:ext cx="177987" cy="249711"/>
          </a:xfrm>
          <a:custGeom>
            <a:avLst/>
            <a:gdLst>
              <a:gd name="connsiteX0" fmla="*/ 0 w 177987"/>
              <a:gd name="connsiteY0" fmla="*/ 304 h 249711"/>
              <a:gd name="connsiteX1" fmla="*/ 112712 w 177987"/>
              <a:gd name="connsiteY1" fmla="*/ 113016 h 249711"/>
              <a:gd name="connsiteX2" fmla="*/ 177800 w 177987"/>
              <a:gd name="connsiteY2" fmla="*/ 249541 h 249711"/>
              <a:gd name="connsiteX3" fmla="*/ 131762 w 177987"/>
              <a:gd name="connsiteY3" fmla="*/ 140004 h 249711"/>
              <a:gd name="connsiteX4" fmla="*/ 111125 w 177987"/>
              <a:gd name="connsiteY4" fmla="*/ 81266 h 249711"/>
              <a:gd name="connsiteX5" fmla="*/ 0 w 177987"/>
              <a:gd name="connsiteY5" fmla="*/ 304 h 249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987" h="249711">
                <a:moveTo>
                  <a:pt x="0" y="304"/>
                </a:moveTo>
                <a:cubicBezTo>
                  <a:pt x="264" y="5596"/>
                  <a:pt x="83079" y="71477"/>
                  <a:pt x="112712" y="113016"/>
                </a:cubicBezTo>
                <a:cubicBezTo>
                  <a:pt x="142345" y="154555"/>
                  <a:pt x="174625" y="245043"/>
                  <a:pt x="177800" y="249541"/>
                </a:cubicBezTo>
                <a:cubicBezTo>
                  <a:pt x="180975" y="254039"/>
                  <a:pt x="142875" y="168050"/>
                  <a:pt x="131762" y="140004"/>
                </a:cubicBezTo>
                <a:cubicBezTo>
                  <a:pt x="120650" y="111958"/>
                  <a:pt x="131233" y="102433"/>
                  <a:pt x="111125" y="81266"/>
                </a:cubicBezTo>
                <a:cubicBezTo>
                  <a:pt x="91017" y="60099"/>
                  <a:pt x="-264" y="-4988"/>
                  <a:pt x="0" y="3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: 図形 1140">
            <a:extLst>
              <a:ext uri="{FF2B5EF4-FFF2-40B4-BE49-F238E27FC236}">
                <a16:creationId xmlns:a16="http://schemas.microsoft.com/office/drawing/2014/main" id="{4BEAD6D4-397F-410F-A2E3-A844A4B1D0E3}"/>
              </a:ext>
            </a:extLst>
          </p:cNvPr>
          <p:cNvSpPr/>
          <p:nvPr/>
        </p:nvSpPr>
        <p:spPr>
          <a:xfrm>
            <a:off x="1927877" y="5971317"/>
            <a:ext cx="129932" cy="300049"/>
          </a:xfrm>
          <a:custGeom>
            <a:avLst/>
            <a:gdLst>
              <a:gd name="connsiteX0" fmla="*/ 10461 w 129932"/>
              <a:gd name="connsiteY0" fmla="*/ 858 h 300049"/>
              <a:gd name="connsiteX1" fmla="*/ 42211 w 129932"/>
              <a:gd name="connsiteY1" fmla="*/ 146908 h 300049"/>
              <a:gd name="connsiteX2" fmla="*/ 129523 w 129932"/>
              <a:gd name="connsiteY2" fmla="*/ 299308 h 300049"/>
              <a:gd name="connsiteX3" fmla="*/ 77136 w 129932"/>
              <a:gd name="connsiteY3" fmla="*/ 208821 h 300049"/>
              <a:gd name="connsiteX4" fmla="*/ 8873 w 129932"/>
              <a:gd name="connsiteY4" fmla="*/ 91346 h 300049"/>
              <a:gd name="connsiteX5" fmla="*/ 10461 w 129932"/>
              <a:gd name="connsiteY5" fmla="*/ 858 h 30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932" h="300049">
                <a:moveTo>
                  <a:pt x="10461" y="858"/>
                </a:moveTo>
                <a:cubicBezTo>
                  <a:pt x="16017" y="10118"/>
                  <a:pt x="22367" y="97166"/>
                  <a:pt x="42211" y="146908"/>
                </a:cubicBezTo>
                <a:cubicBezTo>
                  <a:pt x="62055" y="196650"/>
                  <a:pt x="123702" y="288989"/>
                  <a:pt x="129523" y="299308"/>
                </a:cubicBezTo>
                <a:cubicBezTo>
                  <a:pt x="135344" y="309627"/>
                  <a:pt x="77136" y="208821"/>
                  <a:pt x="77136" y="208821"/>
                </a:cubicBezTo>
                <a:cubicBezTo>
                  <a:pt x="57028" y="174161"/>
                  <a:pt x="26865" y="123096"/>
                  <a:pt x="8873" y="91346"/>
                </a:cubicBezTo>
                <a:cubicBezTo>
                  <a:pt x="-9119" y="59596"/>
                  <a:pt x="4905" y="-8402"/>
                  <a:pt x="10461" y="8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: 図形 1141">
            <a:extLst>
              <a:ext uri="{FF2B5EF4-FFF2-40B4-BE49-F238E27FC236}">
                <a16:creationId xmlns:a16="http://schemas.microsoft.com/office/drawing/2014/main" id="{4356300D-B1A2-4120-A834-D209721A2EB9}"/>
              </a:ext>
            </a:extLst>
          </p:cNvPr>
          <p:cNvSpPr/>
          <p:nvPr/>
        </p:nvSpPr>
        <p:spPr>
          <a:xfrm>
            <a:off x="1904868" y="6211859"/>
            <a:ext cx="210048" cy="375112"/>
          </a:xfrm>
          <a:custGeom>
            <a:avLst/>
            <a:gdLst>
              <a:gd name="connsiteX0" fmla="*/ 132 w 210048"/>
              <a:gd name="connsiteY0" fmla="*/ 29 h 375112"/>
              <a:gd name="connsiteX1" fmla="*/ 81095 w 210048"/>
              <a:gd name="connsiteY1" fmla="*/ 98454 h 375112"/>
              <a:gd name="connsiteX2" fmla="*/ 120782 w 210048"/>
              <a:gd name="connsiteY2" fmla="*/ 179416 h 375112"/>
              <a:gd name="connsiteX3" fmla="*/ 208095 w 210048"/>
              <a:gd name="connsiteY3" fmla="*/ 371504 h 375112"/>
              <a:gd name="connsiteX4" fmla="*/ 177932 w 210048"/>
              <a:gd name="connsiteY4" fmla="*/ 293716 h 375112"/>
              <a:gd name="connsiteX5" fmla="*/ 136657 w 210048"/>
              <a:gd name="connsiteY5" fmla="*/ 155604 h 375112"/>
              <a:gd name="connsiteX6" fmla="*/ 101732 w 210048"/>
              <a:gd name="connsiteY6" fmla="*/ 88929 h 375112"/>
              <a:gd name="connsiteX7" fmla="*/ 132 w 210048"/>
              <a:gd name="connsiteY7" fmla="*/ 29 h 37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0048" h="375112">
                <a:moveTo>
                  <a:pt x="132" y="29"/>
                </a:moveTo>
                <a:cubicBezTo>
                  <a:pt x="-3307" y="1616"/>
                  <a:pt x="60987" y="68556"/>
                  <a:pt x="81095" y="98454"/>
                </a:cubicBezTo>
                <a:cubicBezTo>
                  <a:pt x="101203" y="128352"/>
                  <a:pt x="99615" y="133908"/>
                  <a:pt x="120782" y="179416"/>
                </a:cubicBezTo>
                <a:cubicBezTo>
                  <a:pt x="141949" y="224924"/>
                  <a:pt x="198570" y="352454"/>
                  <a:pt x="208095" y="371504"/>
                </a:cubicBezTo>
                <a:cubicBezTo>
                  <a:pt x="217620" y="390554"/>
                  <a:pt x="189838" y="329699"/>
                  <a:pt x="177932" y="293716"/>
                </a:cubicBezTo>
                <a:cubicBezTo>
                  <a:pt x="166026" y="257733"/>
                  <a:pt x="149357" y="189735"/>
                  <a:pt x="136657" y="155604"/>
                </a:cubicBezTo>
                <a:cubicBezTo>
                  <a:pt x="123957" y="121473"/>
                  <a:pt x="131630" y="115916"/>
                  <a:pt x="101732" y="88929"/>
                </a:cubicBezTo>
                <a:cubicBezTo>
                  <a:pt x="71834" y="61942"/>
                  <a:pt x="3571" y="-1558"/>
                  <a:pt x="132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: 図形 1142">
            <a:extLst>
              <a:ext uri="{FF2B5EF4-FFF2-40B4-BE49-F238E27FC236}">
                <a16:creationId xmlns:a16="http://schemas.microsoft.com/office/drawing/2014/main" id="{43B223EA-0D58-48E4-9B84-B8DA079EAAEE}"/>
              </a:ext>
            </a:extLst>
          </p:cNvPr>
          <p:cNvSpPr/>
          <p:nvPr/>
        </p:nvSpPr>
        <p:spPr>
          <a:xfrm>
            <a:off x="1362208" y="6385622"/>
            <a:ext cx="147974" cy="403395"/>
          </a:xfrm>
          <a:custGeom>
            <a:avLst/>
            <a:gdLst>
              <a:gd name="connsiteX0" fmla="*/ 1455 w 147974"/>
              <a:gd name="connsiteY0" fmla="*/ 891 h 403395"/>
              <a:gd name="connsiteX1" fmla="*/ 30030 w 147974"/>
              <a:gd name="connsiteY1" fmla="*/ 123128 h 403395"/>
              <a:gd name="connsiteX2" fmla="*/ 71305 w 147974"/>
              <a:gd name="connsiteY2" fmla="*/ 226316 h 403395"/>
              <a:gd name="connsiteX3" fmla="*/ 145917 w 147974"/>
              <a:gd name="connsiteY3" fmla="*/ 400941 h 403395"/>
              <a:gd name="connsiteX4" fmla="*/ 125280 w 147974"/>
              <a:gd name="connsiteY4" fmla="*/ 324741 h 403395"/>
              <a:gd name="connsiteX5" fmla="*/ 106230 w 147974"/>
              <a:gd name="connsiteY5" fmla="*/ 267591 h 403395"/>
              <a:gd name="connsiteX6" fmla="*/ 76067 w 147974"/>
              <a:gd name="connsiteY6" fmla="*/ 189803 h 403395"/>
              <a:gd name="connsiteX7" fmla="*/ 1455 w 147974"/>
              <a:gd name="connsiteY7" fmla="*/ 891 h 403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7974" h="403395">
                <a:moveTo>
                  <a:pt x="1455" y="891"/>
                </a:moveTo>
                <a:cubicBezTo>
                  <a:pt x="-6218" y="-10221"/>
                  <a:pt x="18388" y="85557"/>
                  <a:pt x="30030" y="123128"/>
                </a:cubicBezTo>
                <a:cubicBezTo>
                  <a:pt x="41672" y="160699"/>
                  <a:pt x="51991" y="180014"/>
                  <a:pt x="71305" y="226316"/>
                </a:cubicBezTo>
                <a:cubicBezTo>
                  <a:pt x="90620" y="272618"/>
                  <a:pt x="136921" y="384537"/>
                  <a:pt x="145917" y="400941"/>
                </a:cubicBezTo>
                <a:cubicBezTo>
                  <a:pt x="154913" y="417345"/>
                  <a:pt x="131894" y="346966"/>
                  <a:pt x="125280" y="324741"/>
                </a:cubicBezTo>
                <a:cubicBezTo>
                  <a:pt x="118666" y="302516"/>
                  <a:pt x="114432" y="290081"/>
                  <a:pt x="106230" y="267591"/>
                </a:cubicBezTo>
                <a:cubicBezTo>
                  <a:pt x="98028" y="245101"/>
                  <a:pt x="94059" y="231872"/>
                  <a:pt x="76067" y="189803"/>
                </a:cubicBezTo>
                <a:cubicBezTo>
                  <a:pt x="58075" y="147734"/>
                  <a:pt x="9128" y="12003"/>
                  <a:pt x="1455" y="8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: 図形 1143">
            <a:extLst>
              <a:ext uri="{FF2B5EF4-FFF2-40B4-BE49-F238E27FC236}">
                <a16:creationId xmlns:a16="http://schemas.microsoft.com/office/drawing/2014/main" id="{70324FFB-E773-4A2D-8AD0-624FD339965D}"/>
              </a:ext>
            </a:extLst>
          </p:cNvPr>
          <p:cNvSpPr/>
          <p:nvPr/>
        </p:nvSpPr>
        <p:spPr>
          <a:xfrm>
            <a:off x="1530308" y="6801807"/>
            <a:ext cx="260485" cy="385422"/>
          </a:xfrm>
          <a:custGeom>
            <a:avLst/>
            <a:gdLst>
              <a:gd name="connsiteX0" fmla="*/ 1630 w 260485"/>
              <a:gd name="connsiteY0" fmla="*/ 631 h 385422"/>
              <a:gd name="connsiteX1" fmla="*/ 54017 w 260485"/>
              <a:gd name="connsiteY1" fmla="*/ 95881 h 385422"/>
              <a:gd name="connsiteX2" fmla="*/ 168317 w 260485"/>
              <a:gd name="connsiteY2" fmla="*/ 233993 h 385422"/>
              <a:gd name="connsiteX3" fmla="*/ 260392 w 260485"/>
              <a:gd name="connsiteY3" fmla="*/ 384806 h 385422"/>
              <a:gd name="connsiteX4" fmla="*/ 184192 w 260485"/>
              <a:gd name="connsiteY4" fmla="*/ 281618 h 385422"/>
              <a:gd name="connsiteX5" fmla="*/ 111167 w 260485"/>
              <a:gd name="connsiteY5" fmla="*/ 141918 h 385422"/>
              <a:gd name="connsiteX6" fmla="*/ 1630 w 260485"/>
              <a:gd name="connsiteY6" fmla="*/ 631 h 38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0485" h="385422">
                <a:moveTo>
                  <a:pt x="1630" y="631"/>
                </a:moveTo>
                <a:cubicBezTo>
                  <a:pt x="-7895" y="-7042"/>
                  <a:pt x="26236" y="56987"/>
                  <a:pt x="54017" y="95881"/>
                </a:cubicBezTo>
                <a:cubicBezTo>
                  <a:pt x="81798" y="134775"/>
                  <a:pt x="133921" y="185839"/>
                  <a:pt x="168317" y="233993"/>
                </a:cubicBezTo>
                <a:cubicBezTo>
                  <a:pt x="202713" y="282147"/>
                  <a:pt x="257746" y="376869"/>
                  <a:pt x="260392" y="384806"/>
                </a:cubicBezTo>
                <a:cubicBezTo>
                  <a:pt x="263038" y="392743"/>
                  <a:pt x="209063" y="322099"/>
                  <a:pt x="184192" y="281618"/>
                </a:cubicBezTo>
                <a:cubicBezTo>
                  <a:pt x="159321" y="241137"/>
                  <a:pt x="143446" y="190337"/>
                  <a:pt x="111167" y="141918"/>
                </a:cubicBezTo>
                <a:cubicBezTo>
                  <a:pt x="78888" y="93499"/>
                  <a:pt x="11155" y="8304"/>
                  <a:pt x="1630" y="6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: 図形 1144">
            <a:extLst>
              <a:ext uri="{FF2B5EF4-FFF2-40B4-BE49-F238E27FC236}">
                <a16:creationId xmlns:a16="http://schemas.microsoft.com/office/drawing/2014/main" id="{E8572566-8884-4729-BDEF-091784850DBF}"/>
              </a:ext>
            </a:extLst>
          </p:cNvPr>
          <p:cNvSpPr/>
          <p:nvPr/>
        </p:nvSpPr>
        <p:spPr>
          <a:xfrm>
            <a:off x="1917661" y="7046701"/>
            <a:ext cx="103371" cy="366748"/>
          </a:xfrm>
          <a:custGeom>
            <a:avLst/>
            <a:gdLst>
              <a:gd name="connsiteX0" fmla="*/ 85764 w 103371"/>
              <a:gd name="connsiteY0" fmla="*/ 212 h 366748"/>
              <a:gd name="connsiteX1" fmla="*/ 27027 w 103371"/>
              <a:gd name="connsiteY1" fmla="*/ 108162 h 366748"/>
              <a:gd name="connsiteX2" fmla="*/ 101639 w 103371"/>
              <a:gd name="connsiteY2" fmla="*/ 358987 h 366748"/>
              <a:gd name="connsiteX3" fmla="*/ 73064 w 103371"/>
              <a:gd name="connsiteY3" fmla="*/ 287549 h 366748"/>
              <a:gd name="connsiteX4" fmla="*/ 39 w 103371"/>
              <a:gd name="connsiteY4" fmla="*/ 131974 h 366748"/>
              <a:gd name="connsiteX5" fmla="*/ 85764 w 103371"/>
              <a:gd name="connsiteY5" fmla="*/ 212 h 366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371" h="366748">
                <a:moveTo>
                  <a:pt x="85764" y="212"/>
                </a:moveTo>
                <a:cubicBezTo>
                  <a:pt x="90262" y="-3757"/>
                  <a:pt x="24381" y="48366"/>
                  <a:pt x="27027" y="108162"/>
                </a:cubicBezTo>
                <a:cubicBezTo>
                  <a:pt x="29673" y="167958"/>
                  <a:pt x="93966" y="329089"/>
                  <a:pt x="101639" y="358987"/>
                </a:cubicBezTo>
                <a:cubicBezTo>
                  <a:pt x="109312" y="388885"/>
                  <a:pt x="89997" y="325384"/>
                  <a:pt x="73064" y="287549"/>
                </a:cubicBezTo>
                <a:cubicBezTo>
                  <a:pt x="56131" y="249714"/>
                  <a:pt x="2156" y="179070"/>
                  <a:pt x="39" y="131974"/>
                </a:cubicBezTo>
                <a:cubicBezTo>
                  <a:pt x="-2078" y="84878"/>
                  <a:pt x="81266" y="4181"/>
                  <a:pt x="85764" y="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: 図形 1145">
            <a:extLst>
              <a:ext uri="{FF2B5EF4-FFF2-40B4-BE49-F238E27FC236}">
                <a16:creationId xmlns:a16="http://schemas.microsoft.com/office/drawing/2014/main" id="{8FCDDDC6-7EA6-4FFE-91DD-7A8A99B94CAA}"/>
              </a:ext>
            </a:extLst>
          </p:cNvPr>
          <p:cNvSpPr/>
          <p:nvPr/>
        </p:nvSpPr>
        <p:spPr>
          <a:xfrm>
            <a:off x="2058826" y="7187625"/>
            <a:ext cx="511890" cy="343069"/>
          </a:xfrm>
          <a:custGeom>
            <a:avLst/>
            <a:gdLst>
              <a:gd name="connsiteX0" fmla="*/ 449424 w 511890"/>
              <a:gd name="connsiteY0" fmla="*/ 48200 h 343069"/>
              <a:gd name="connsiteX1" fmla="*/ 309724 w 511890"/>
              <a:gd name="connsiteY1" fmla="*/ 181550 h 343069"/>
              <a:gd name="connsiteX2" fmla="*/ 204949 w 511890"/>
              <a:gd name="connsiteY2" fmla="*/ 332363 h 343069"/>
              <a:gd name="connsiteX3" fmla="*/ 192249 w 511890"/>
              <a:gd name="connsiteY3" fmla="*/ 327600 h 343069"/>
              <a:gd name="connsiteX4" fmla="*/ 138274 w 511890"/>
              <a:gd name="connsiteY4" fmla="*/ 302200 h 343069"/>
              <a:gd name="connsiteX5" fmla="*/ 162 w 511890"/>
              <a:gd name="connsiteY5" fmla="*/ 245050 h 343069"/>
              <a:gd name="connsiteX6" fmla="*/ 108112 w 511890"/>
              <a:gd name="connsiteY6" fmla="*/ 272038 h 343069"/>
              <a:gd name="connsiteX7" fmla="*/ 184312 w 511890"/>
              <a:gd name="connsiteY7" fmla="*/ 286325 h 343069"/>
              <a:gd name="connsiteX8" fmla="*/ 225587 w 511890"/>
              <a:gd name="connsiteY8" fmla="*/ 241875 h 343069"/>
              <a:gd name="connsiteX9" fmla="*/ 500224 w 511890"/>
              <a:gd name="connsiteY9" fmla="*/ 11688 h 343069"/>
              <a:gd name="connsiteX10" fmla="*/ 449424 w 511890"/>
              <a:gd name="connsiteY10" fmla="*/ 48200 h 343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1890" h="343069">
                <a:moveTo>
                  <a:pt x="449424" y="48200"/>
                </a:moveTo>
                <a:cubicBezTo>
                  <a:pt x="417674" y="76510"/>
                  <a:pt x="350470" y="134190"/>
                  <a:pt x="309724" y="181550"/>
                </a:cubicBezTo>
                <a:cubicBezTo>
                  <a:pt x="268978" y="228910"/>
                  <a:pt x="204949" y="332363"/>
                  <a:pt x="204949" y="332363"/>
                </a:cubicBezTo>
                <a:cubicBezTo>
                  <a:pt x="185370" y="356705"/>
                  <a:pt x="203361" y="332627"/>
                  <a:pt x="192249" y="327600"/>
                </a:cubicBezTo>
                <a:cubicBezTo>
                  <a:pt x="181137" y="322573"/>
                  <a:pt x="170288" y="315958"/>
                  <a:pt x="138274" y="302200"/>
                </a:cubicBezTo>
                <a:cubicBezTo>
                  <a:pt x="106260" y="288442"/>
                  <a:pt x="5189" y="250077"/>
                  <a:pt x="162" y="245050"/>
                </a:cubicBezTo>
                <a:cubicBezTo>
                  <a:pt x="-4865" y="240023"/>
                  <a:pt x="108112" y="272038"/>
                  <a:pt x="108112" y="272038"/>
                </a:cubicBezTo>
                <a:cubicBezTo>
                  <a:pt x="138804" y="278917"/>
                  <a:pt x="164733" y="291352"/>
                  <a:pt x="184312" y="286325"/>
                </a:cubicBezTo>
                <a:cubicBezTo>
                  <a:pt x="203891" y="281298"/>
                  <a:pt x="172935" y="287648"/>
                  <a:pt x="225587" y="241875"/>
                </a:cubicBezTo>
                <a:cubicBezTo>
                  <a:pt x="278239" y="196102"/>
                  <a:pt x="464505" y="43438"/>
                  <a:pt x="500224" y="11688"/>
                </a:cubicBezTo>
                <a:cubicBezTo>
                  <a:pt x="535943" y="-20062"/>
                  <a:pt x="481174" y="19890"/>
                  <a:pt x="449424" y="48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: 図形 1146">
            <a:extLst>
              <a:ext uri="{FF2B5EF4-FFF2-40B4-BE49-F238E27FC236}">
                <a16:creationId xmlns:a16="http://schemas.microsoft.com/office/drawing/2014/main" id="{8615106A-F9C3-4ACC-8C1D-8E280E96A855}"/>
              </a:ext>
            </a:extLst>
          </p:cNvPr>
          <p:cNvSpPr/>
          <p:nvPr/>
        </p:nvSpPr>
        <p:spPr>
          <a:xfrm>
            <a:off x="2020901" y="6227250"/>
            <a:ext cx="596887" cy="543914"/>
          </a:xfrm>
          <a:custGeom>
            <a:avLst/>
            <a:gdLst>
              <a:gd name="connsiteX0" fmla="*/ 596887 w 596887"/>
              <a:gd name="connsiteY0" fmla="*/ 513 h 543914"/>
              <a:gd name="connsiteX1" fmla="*/ 436549 w 596887"/>
              <a:gd name="connsiteY1" fmla="*/ 122750 h 543914"/>
              <a:gd name="connsiteX2" fmla="*/ 185724 w 596887"/>
              <a:gd name="connsiteY2" fmla="*/ 364050 h 543914"/>
              <a:gd name="connsiteX3" fmla="*/ 6337 w 596887"/>
              <a:gd name="connsiteY3" fmla="*/ 537088 h 543914"/>
              <a:gd name="connsiteX4" fmla="*/ 52374 w 596887"/>
              <a:gd name="connsiteY4" fmla="*/ 497400 h 543914"/>
              <a:gd name="connsiteX5" fmla="*/ 168262 w 596887"/>
              <a:gd name="connsiteY5" fmla="*/ 387863 h 543914"/>
              <a:gd name="connsiteX6" fmla="*/ 434962 w 596887"/>
              <a:gd name="connsiteY6" fmla="*/ 165613 h 543914"/>
              <a:gd name="connsiteX7" fmla="*/ 596887 w 596887"/>
              <a:gd name="connsiteY7" fmla="*/ 513 h 543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6887" h="543914">
                <a:moveTo>
                  <a:pt x="596887" y="513"/>
                </a:moveTo>
                <a:cubicBezTo>
                  <a:pt x="597151" y="-6631"/>
                  <a:pt x="505076" y="62160"/>
                  <a:pt x="436549" y="122750"/>
                </a:cubicBezTo>
                <a:cubicBezTo>
                  <a:pt x="368022" y="183340"/>
                  <a:pt x="185724" y="364050"/>
                  <a:pt x="185724" y="364050"/>
                </a:cubicBezTo>
                <a:lnTo>
                  <a:pt x="6337" y="537088"/>
                </a:lnTo>
                <a:cubicBezTo>
                  <a:pt x="-15888" y="559313"/>
                  <a:pt x="25387" y="522271"/>
                  <a:pt x="52374" y="497400"/>
                </a:cubicBezTo>
                <a:cubicBezTo>
                  <a:pt x="79361" y="472529"/>
                  <a:pt x="104497" y="443161"/>
                  <a:pt x="168262" y="387863"/>
                </a:cubicBezTo>
                <a:cubicBezTo>
                  <a:pt x="232027" y="332565"/>
                  <a:pt x="366435" y="227525"/>
                  <a:pt x="434962" y="165613"/>
                </a:cubicBezTo>
                <a:cubicBezTo>
                  <a:pt x="503489" y="103701"/>
                  <a:pt x="596623" y="7657"/>
                  <a:pt x="596887" y="5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: 図形 1147">
            <a:extLst>
              <a:ext uri="{FF2B5EF4-FFF2-40B4-BE49-F238E27FC236}">
                <a16:creationId xmlns:a16="http://schemas.microsoft.com/office/drawing/2014/main" id="{D314275E-B548-4E26-A6A6-C661E54E8554}"/>
              </a:ext>
            </a:extLst>
          </p:cNvPr>
          <p:cNvSpPr/>
          <p:nvPr/>
        </p:nvSpPr>
        <p:spPr>
          <a:xfrm>
            <a:off x="2593580" y="6655166"/>
            <a:ext cx="378676" cy="480477"/>
          </a:xfrm>
          <a:custGeom>
            <a:avLst/>
            <a:gdLst>
              <a:gd name="connsiteX0" fmla="*/ 376633 w 378676"/>
              <a:gd name="connsiteY0" fmla="*/ 1222 h 480477"/>
              <a:gd name="connsiteX1" fmla="*/ 246458 w 378676"/>
              <a:gd name="connsiteY1" fmla="*/ 202834 h 480477"/>
              <a:gd name="connsiteX2" fmla="*/ 121045 w 378676"/>
              <a:gd name="connsiteY2" fmla="*/ 361584 h 480477"/>
              <a:gd name="connsiteX3" fmla="*/ 3570 w 378676"/>
              <a:gd name="connsiteY3" fmla="*/ 479059 h 480477"/>
              <a:gd name="connsiteX4" fmla="*/ 40083 w 378676"/>
              <a:gd name="connsiteY4" fmla="*/ 418734 h 480477"/>
              <a:gd name="connsiteX5" fmla="*/ 138508 w 378676"/>
              <a:gd name="connsiteY5" fmla="*/ 302847 h 480477"/>
              <a:gd name="connsiteX6" fmla="*/ 376633 w 378676"/>
              <a:gd name="connsiteY6" fmla="*/ 1222 h 480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8676" h="480477">
                <a:moveTo>
                  <a:pt x="376633" y="1222"/>
                </a:moveTo>
                <a:cubicBezTo>
                  <a:pt x="394625" y="-15447"/>
                  <a:pt x="289056" y="142774"/>
                  <a:pt x="246458" y="202834"/>
                </a:cubicBezTo>
                <a:cubicBezTo>
                  <a:pt x="203860" y="262894"/>
                  <a:pt x="161526" y="315547"/>
                  <a:pt x="121045" y="361584"/>
                </a:cubicBezTo>
                <a:cubicBezTo>
                  <a:pt x="80564" y="407621"/>
                  <a:pt x="17064" y="469534"/>
                  <a:pt x="3570" y="479059"/>
                </a:cubicBezTo>
                <a:cubicBezTo>
                  <a:pt x="-9924" y="488584"/>
                  <a:pt x="17593" y="448103"/>
                  <a:pt x="40083" y="418734"/>
                </a:cubicBezTo>
                <a:cubicBezTo>
                  <a:pt x="62573" y="389365"/>
                  <a:pt x="84533" y="368464"/>
                  <a:pt x="138508" y="302847"/>
                </a:cubicBezTo>
                <a:cubicBezTo>
                  <a:pt x="192483" y="237230"/>
                  <a:pt x="358641" y="17891"/>
                  <a:pt x="376633" y="12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: 図形 1148">
            <a:extLst>
              <a:ext uri="{FF2B5EF4-FFF2-40B4-BE49-F238E27FC236}">
                <a16:creationId xmlns:a16="http://schemas.microsoft.com/office/drawing/2014/main" id="{CED9FC85-FAA2-4533-AE43-C6294752F2AD}"/>
              </a:ext>
            </a:extLst>
          </p:cNvPr>
          <p:cNvSpPr/>
          <p:nvPr/>
        </p:nvSpPr>
        <p:spPr>
          <a:xfrm>
            <a:off x="2603018" y="5535613"/>
            <a:ext cx="602145" cy="691616"/>
          </a:xfrm>
          <a:custGeom>
            <a:avLst/>
            <a:gdLst>
              <a:gd name="connsiteX0" fmla="*/ 602145 w 602145"/>
              <a:gd name="connsiteY0" fmla="*/ 0 h 691616"/>
              <a:gd name="connsiteX1" fmla="*/ 446570 w 602145"/>
              <a:gd name="connsiteY1" fmla="*/ 195262 h 691616"/>
              <a:gd name="connsiteX2" fmla="*/ 362432 w 602145"/>
              <a:gd name="connsiteY2" fmla="*/ 301625 h 691616"/>
              <a:gd name="connsiteX3" fmla="*/ 235432 w 602145"/>
              <a:gd name="connsiteY3" fmla="*/ 458787 h 691616"/>
              <a:gd name="connsiteX4" fmla="*/ 8420 w 602145"/>
              <a:gd name="connsiteY4" fmla="*/ 682625 h 691616"/>
              <a:gd name="connsiteX5" fmla="*/ 44932 w 602145"/>
              <a:gd name="connsiteY5" fmla="*/ 650875 h 691616"/>
              <a:gd name="connsiteX6" fmla="*/ 168757 w 602145"/>
              <a:gd name="connsiteY6" fmla="*/ 546100 h 691616"/>
              <a:gd name="connsiteX7" fmla="*/ 373545 w 602145"/>
              <a:gd name="connsiteY7" fmla="*/ 307975 h 691616"/>
              <a:gd name="connsiteX8" fmla="*/ 602145 w 602145"/>
              <a:gd name="connsiteY8" fmla="*/ 0 h 691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2145" h="691616">
                <a:moveTo>
                  <a:pt x="602145" y="0"/>
                </a:moveTo>
                <a:lnTo>
                  <a:pt x="446570" y="195262"/>
                </a:lnTo>
                <a:lnTo>
                  <a:pt x="362432" y="301625"/>
                </a:lnTo>
                <a:cubicBezTo>
                  <a:pt x="327242" y="345546"/>
                  <a:pt x="294434" y="395287"/>
                  <a:pt x="235432" y="458787"/>
                </a:cubicBezTo>
                <a:cubicBezTo>
                  <a:pt x="176430" y="522287"/>
                  <a:pt x="40170" y="650610"/>
                  <a:pt x="8420" y="682625"/>
                </a:cubicBezTo>
                <a:cubicBezTo>
                  <a:pt x="-23330" y="714640"/>
                  <a:pt x="44932" y="650875"/>
                  <a:pt x="44932" y="650875"/>
                </a:cubicBezTo>
                <a:cubicBezTo>
                  <a:pt x="71655" y="628121"/>
                  <a:pt x="113988" y="603250"/>
                  <a:pt x="168757" y="546100"/>
                </a:cubicBezTo>
                <a:cubicBezTo>
                  <a:pt x="223526" y="488950"/>
                  <a:pt x="302901" y="395817"/>
                  <a:pt x="373545" y="307975"/>
                </a:cubicBezTo>
                <a:cubicBezTo>
                  <a:pt x="444189" y="220133"/>
                  <a:pt x="518404" y="119591"/>
                  <a:pt x="60214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: 図形 1149">
            <a:extLst>
              <a:ext uri="{FF2B5EF4-FFF2-40B4-BE49-F238E27FC236}">
                <a16:creationId xmlns:a16="http://schemas.microsoft.com/office/drawing/2014/main" id="{05CD983D-72CF-4A29-8FC7-E32CF41A0D6F}"/>
              </a:ext>
            </a:extLst>
          </p:cNvPr>
          <p:cNvSpPr/>
          <p:nvPr/>
        </p:nvSpPr>
        <p:spPr>
          <a:xfrm>
            <a:off x="2985470" y="6008667"/>
            <a:ext cx="411873" cy="623726"/>
          </a:xfrm>
          <a:custGeom>
            <a:avLst/>
            <a:gdLst>
              <a:gd name="connsiteX0" fmla="*/ 411780 w 411873"/>
              <a:gd name="connsiteY0" fmla="*/ 21 h 623726"/>
              <a:gd name="connsiteX1" fmla="*/ 226043 w 411873"/>
              <a:gd name="connsiteY1" fmla="*/ 252433 h 623726"/>
              <a:gd name="connsiteX2" fmla="*/ 13318 w 411873"/>
              <a:gd name="connsiteY2" fmla="*/ 601683 h 623726"/>
              <a:gd name="connsiteX3" fmla="*/ 41893 w 411873"/>
              <a:gd name="connsiteY3" fmla="*/ 552471 h 623726"/>
              <a:gd name="connsiteX4" fmla="*/ 202230 w 411873"/>
              <a:gd name="connsiteY4" fmla="*/ 265133 h 623726"/>
              <a:gd name="connsiteX5" fmla="*/ 411780 w 411873"/>
              <a:gd name="connsiteY5" fmla="*/ 21 h 623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873" h="623726">
                <a:moveTo>
                  <a:pt x="411780" y="21"/>
                </a:moveTo>
                <a:cubicBezTo>
                  <a:pt x="415749" y="-2096"/>
                  <a:pt x="292453" y="152156"/>
                  <a:pt x="226043" y="252433"/>
                </a:cubicBezTo>
                <a:cubicBezTo>
                  <a:pt x="159633" y="352710"/>
                  <a:pt x="44010" y="551677"/>
                  <a:pt x="13318" y="601683"/>
                </a:cubicBezTo>
                <a:cubicBezTo>
                  <a:pt x="-17374" y="651689"/>
                  <a:pt x="10408" y="608563"/>
                  <a:pt x="41893" y="552471"/>
                </a:cubicBezTo>
                <a:cubicBezTo>
                  <a:pt x="73378" y="496379"/>
                  <a:pt x="139524" y="355885"/>
                  <a:pt x="202230" y="265133"/>
                </a:cubicBezTo>
                <a:cubicBezTo>
                  <a:pt x="264936" y="174381"/>
                  <a:pt x="407811" y="2138"/>
                  <a:pt x="411780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: 図形 1150">
            <a:extLst>
              <a:ext uri="{FF2B5EF4-FFF2-40B4-BE49-F238E27FC236}">
                <a16:creationId xmlns:a16="http://schemas.microsoft.com/office/drawing/2014/main" id="{5880E98A-3C2B-4B8C-B6DD-5FD310572BFE}"/>
              </a:ext>
            </a:extLst>
          </p:cNvPr>
          <p:cNvSpPr/>
          <p:nvPr/>
        </p:nvSpPr>
        <p:spPr>
          <a:xfrm>
            <a:off x="3206748" y="5239030"/>
            <a:ext cx="233436" cy="292098"/>
          </a:xfrm>
          <a:custGeom>
            <a:avLst/>
            <a:gdLst>
              <a:gd name="connsiteX0" fmla="*/ 233365 w 233436"/>
              <a:gd name="connsiteY0" fmla="*/ 1308 h 292098"/>
              <a:gd name="connsiteX1" fmla="*/ 174627 w 233436"/>
              <a:gd name="connsiteY1" fmla="*/ 87033 h 292098"/>
              <a:gd name="connsiteX2" fmla="*/ 139702 w 233436"/>
              <a:gd name="connsiteY2" fmla="*/ 131483 h 292098"/>
              <a:gd name="connsiteX3" fmla="*/ 46040 w 233436"/>
              <a:gd name="connsiteY3" fmla="*/ 223558 h 292098"/>
              <a:gd name="connsiteX4" fmla="*/ 2 w 233436"/>
              <a:gd name="connsiteY4" fmla="*/ 291820 h 292098"/>
              <a:gd name="connsiteX5" fmla="*/ 44452 w 233436"/>
              <a:gd name="connsiteY5" fmla="*/ 244195 h 292098"/>
              <a:gd name="connsiteX6" fmla="*/ 161927 w 233436"/>
              <a:gd name="connsiteY6" fmla="*/ 160058 h 292098"/>
              <a:gd name="connsiteX7" fmla="*/ 233365 w 233436"/>
              <a:gd name="connsiteY7" fmla="*/ 1308 h 29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3436" h="292098">
                <a:moveTo>
                  <a:pt x="233365" y="1308"/>
                </a:moveTo>
                <a:cubicBezTo>
                  <a:pt x="235482" y="-10863"/>
                  <a:pt x="190237" y="65337"/>
                  <a:pt x="174627" y="87033"/>
                </a:cubicBezTo>
                <a:cubicBezTo>
                  <a:pt x="159016" y="108729"/>
                  <a:pt x="161133" y="108729"/>
                  <a:pt x="139702" y="131483"/>
                </a:cubicBezTo>
                <a:cubicBezTo>
                  <a:pt x="118271" y="154237"/>
                  <a:pt x="69323" y="196835"/>
                  <a:pt x="46040" y="223558"/>
                </a:cubicBezTo>
                <a:cubicBezTo>
                  <a:pt x="22757" y="250281"/>
                  <a:pt x="267" y="288381"/>
                  <a:pt x="2" y="291820"/>
                </a:cubicBezTo>
                <a:cubicBezTo>
                  <a:pt x="-263" y="295259"/>
                  <a:pt x="17465" y="266155"/>
                  <a:pt x="44452" y="244195"/>
                </a:cubicBezTo>
                <a:cubicBezTo>
                  <a:pt x="71439" y="222235"/>
                  <a:pt x="131500" y="198687"/>
                  <a:pt x="161927" y="160058"/>
                </a:cubicBezTo>
                <a:cubicBezTo>
                  <a:pt x="192354" y="121429"/>
                  <a:pt x="231248" y="13479"/>
                  <a:pt x="233365" y="13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: 図形 1151">
            <a:extLst>
              <a:ext uri="{FF2B5EF4-FFF2-40B4-BE49-F238E27FC236}">
                <a16:creationId xmlns:a16="http://schemas.microsoft.com/office/drawing/2014/main" id="{21CB868D-9878-4AAF-9796-ABA4B68802BA}"/>
              </a:ext>
            </a:extLst>
          </p:cNvPr>
          <p:cNvSpPr/>
          <p:nvPr/>
        </p:nvSpPr>
        <p:spPr>
          <a:xfrm>
            <a:off x="3403883" y="5635580"/>
            <a:ext cx="271219" cy="319794"/>
          </a:xfrm>
          <a:custGeom>
            <a:avLst/>
            <a:gdLst>
              <a:gd name="connsiteX0" fmla="*/ 271180 w 271219"/>
              <a:gd name="connsiteY0" fmla="*/ 45 h 319794"/>
              <a:gd name="connsiteX1" fmla="*/ 121955 w 271219"/>
              <a:gd name="connsiteY1" fmla="*/ 123870 h 319794"/>
              <a:gd name="connsiteX2" fmla="*/ 2892 w 271219"/>
              <a:gd name="connsiteY2" fmla="*/ 314370 h 319794"/>
              <a:gd name="connsiteX3" fmla="*/ 42580 w 271219"/>
              <a:gd name="connsiteY3" fmla="*/ 254045 h 319794"/>
              <a:gd name="connsiteX4" fmla="*/ 107667 w 271219"/>
              <a:gd name="connsiteY4" fmla="*/ 111170 h 319794"/>
              <a:gd name="connsiteX5" fmla="*/ 271180 w 271219"/>
              <a:gd name="connsiteY5" fmla="*/ 45 h 3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219" h="319794">
                <a:moveTo>
                  <a:pt x="271180" y="45"/>
                </a:moveTo>
                <a:cubicBezTo>
                  <a:pt x="273561" y="2162"/>
                  <a:pt x="166670" y="71483"/>
                  <a:pt x="121955" y="123870"/>
                </a:cubicBezTo>
                <a:cubicBezTo>
                  <a:pt x="77240" y="176258"/>
                  <a:pt x="16121" y="292674"/>
                  <a:pt x="2892" y="314370"/>
                </a:cubicBezTo>
                <a:cubicBezTo>
                  <a:pt x="-10337" y="336066"/>
                  <a:pt x="25117" y="287912"/>
                  <a:pt x="42580" y="254045"/>
                </a:cubicBezTo>
                <a:cubicBezTo>
                  <a:pt x="60042" y="220178"/>
                  <a:pt x="72477" y="152445"/>
                  <a:pt x="107667" y="111170"/>
                </a:cubicBezTo>
                <a:cubicBezTo>
                  <a:pt x="142857" y="69895"/>
                  <a:pt x="268799" y="-2072"/>
                  <a:pt x="271180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: 図形 1152">
            <a:extLst>
              <a:ext uri="{FF2B5EF4-FFF2-40B4-BE49-F238E27FC236}">
                <a16:creationId xmlns:a16="http://schemas.microsoft.com/office/drawing/2014/main" id="{F8A5B058-A53A-4263-A998-9AC33CC77E53}"/>
              </a:ext>
            </a:extLst>
          </p:cNvPr>
          <p:cNvSpPr/>
          <p:nvPr/>
        </p:nvSpPr>
        <p:spPr>
          <a:xfrm>
            <a:off x="3446183" y="4889290"/>
            <a:ext cx="169223" cy="302076"/>
          </a:xfrm>
          <a:custGeom>
            <a:avLst/>
            <a:gdLst>
              <a:gd name="connsiteX0" fmla="*/ 166967 w 169223"/>
              <a:gd name="connsiteY0" fmla="*/ 210 h 302076"/>
              <a:gd name="connsiteX1" fmla="*/ 103467 w 169223"/>
              <a:gd name="connsiteY1" fmla="*/ 128798 h 302076"/>
              <a:gd name="connsiteX2" fmla="*/ 44730 w 169223"/>
              <a:gd name="connsiteY2" fmla="*/ 224048 h 302076"/>
              <a:gd name="connsiteX3" fmla="*/ 280 w 169223"/>
              <a:gd name="connsiteY3" fmla="*/ 301835 h 302076"/>
              <a:gd name="connsiteX4" fmla="*/ 32030 w 169223"/>
              <a:gd name="connsiteY4" fmla="*/ 243098 h 302076"/>
              <a:gd name="connsiteX5" fmla="*/ 144742 w 169223"/>
              <a:gd name="connsiteY5" fmla="*/ 101810 h 302076"/>
              <a:gd name="connsiteX6" fmla="*/ 166967 w 169223"/>
              <a:gd name="connsiteY6" fmla="*/ 210 h 302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223" h="302076">
                <a:moveTo>
                  <a:pt x="166967" y="210"/>
                </a:moveTo>
                <a:cubicBezTo>
                  <a:pt x="160088" y="4708"/>
                  <a:pt x="123840" y="91492"/>
                  <a:pt x="103467" y="128798"/>
                </a:cubicBezTo>
                <a:cubicBezTo>
                  <a:pt x="83094" y="166104"/>
                  <a:pt x="61928" y="195209"/>
                  <a:pt x="44730" y="224048"/>
                </a:cubicBezTo>
                <a:cubicBezTo>
                  <a:pt x="27532" y="252888"/>
                  <a:pt x="2397" y="298660"/>
                  <a:pt x="280" y="301835"/>
                </a:cubicBezTo>
                <a:cubicBezTo>
                  <a:pt x="-1837" y="305010"/>
                  <a:pt x="7953" y="276436"/>
                  <a:pt x="32030" y="243098"/>
                </a:cubicBezTo>
                <a:cubicBezTo>
                  <a:pt x="56107" y="209760"/>
                  <a:pt x="124898" y="139381"/>
                  <a:pt x="144742" y="101810"/>
                </a:cubicBezTo>
                <a:cubicBezTo>
                  <a:pt x="164586" y="64239"/>
                  <a:pt x="173846" y="-4288"/>
                  <a:pt x="166967" y="2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: 図形 1153">
            <a:extLst>
              <a:ext uri="{FF2B5EF4-FFF2-40B4-BE49-F238E27FC236}">
                <a16:creationId xmlns:a16="http://schemas.microsoft.com/office/drawing/2014/main" id="{27D78EFE-DDAA-4714-BC37-1C39710538EE}"/>
              </a:ext>
            </a:extLst>
          </p:cNvPr>
          <p:cNvSpPr/>
          <p:nvPr/>
        </p:nvSpPr>
        <p:spPr>
          <a:xfrm>
            <a:off x="3732092" y="5242408"/>
            <a:ext cx="353484" cy="334557"/>
          </a:xfrm>
          <a:custGeom>
            <a:avLst/>
            <a:gdLst>
              <a:gd name="connsiteX0" fmla="*/ 350958 w 353484"/>
              <a:gd name="connsiteY0" fmla="*/ 1105 h 334557"/>
              <a:gd name="connsiteX1" fmla="*/ 274758 w 353484"/>
              <a:gd name="connsiteY1" fmla="*/ 105880 h 334557"/>
              <a:gd name="connsiteX2" fmla="*/ 150933 w 353484"/>
              <a:gd name="connsiteY2" fmla="*/ 221767 h 334557"/>
              <a:gd name="connsiteX3" fmla="*/ 76321 w 353484"/>
              <a:gd name="connsiteY3" fmla="*/ 269392 h 334557"/>
              <a:gd name="connsiteX4" fmla="*/ 121 w 353484"/>
              <a:gd name="connsiteY4" fmla="*/ 334480 h 334557"/>
              <a:gd name="connsiteX5" fmla="*/ 57271 w 353484"/>
              <a:gd name="connsiteY5" fmla="*/ 283680 h 334557"/>
              <a:gd name="connsiteX6" fmla="*/ 182683 w 353484"/>
              <a:gd name="connsiteY6" fmla="*/ 174142 h 334557"/>
              <a:gd name="connsiteX7" fmla="*/ 350958 w 353484"/>
              <a:gd name="connsiteY7" fmla="*/ 1105 h 334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484" h="334557">
                <a:moveTo>
                  <a:pt x="350958" y="1105"/>
                </a:moveTo>
                <a:cubicBezTo>
                  <a:pt x="366304" y="-10272"/>
                  <a:pt x="308095" y="69103"/>
                  <a:pt x="274758" y="105880"/>
                </a:cubicBezTo>
                <a:cubicBezTo>
                  <a:pt x="241421" y="142657"/>
                  <a:pt x="184006" y="194515"/>
                  <a:pt x="150933" y="221767"/>
                </a:cubicBezTo>
                <a:cubicBezTo>
                  <a:pt x="117860" y="249019"/>
                  <a:pt x="101456" y="250607"/>
                  <a:pt x="76321" y="269392"/>
                </a:cubicBezTo>
                <a:cubicBezTo>
                  <a:pt x="51186" y="288178"/>
                  <a:pt x="3296" y="332099"/>
                  <a:pt x="121" y="334480"/>
                </a:cubicBezTo>
                <a:cubicBezTo>
                  <a:pt x="-3054" y="336861"/>
                  <a:pt x="57271" y="283680"/>
                  <a:pt x="57271" y="283680"/>
                </a:cubicBezTo>
                <a:cubicBezTo>
                  <a:pt x="87698" y="256957"/>
                  <a:pt x="131883" y="220709"/>
                  <a:pt x="182683" y="174142"/>
                </a:cubicBezTo>
                <a:cubicBezTo>
                  <a:pt x="233483" y="127575"/>
                  <a:pt x="335612" y="12482"/>
                  <a:pt x="350958" y="1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: 図形 1154">
            <a:extLst>
              <a:ext uri="{FF2B5EF4-FFF2-40B4-BE49-F238E27FC236}">
                <a16:creationId xmlns:a16="http://schemas.microsoft.com/office/drawing/2014/main" id="{7A80D720-2D6F-4DFB-9E53-535B378EB433}"/>
              </a:ext>
            </a:extLst>
          </p:cNvPr>
          <p:cNvSpPr/>
          <p:nvPr/>
        </p:nvSpPr>
        <p:spPr>
          <a:xfrm>
            <a:off x="3608386" y="4560115"/>
            <a:ext cx="322801" cy="343735"/>
          </a:xfrm>
          <a:custGeom>
            <a:avLst/>
            <a:gdLst>
              <a:gd name="connsiteX0" fmla="*/ 2 w 322801"/>
              <a:gd name="connsiteY0" fmla="*/ 343673 h 343735"/>
              <a:gd name="connsiteX1" fmla="*/ 33339 w 322801"/>
              <a:gd name="connsiteY1" fmla="*/ 245248 h 343735"/>
              <a:gd name="connsiteX2" fmla="*/ 92077 w 322801"/>
              <a:gd name="connsiteY2" fmla="*/ 186510 h 343735"/>
              <a:gd name="connsiteX3" fmla="*/ 220664 w 322801"/>
              <a:gd name="connsiteY3" fmla="*/ 89673 h 343735"/>
              <a:gd name="connsiteX4" fmla="*/ 315914 w 322801"/>
              <a:gd name="connsiteY4" fmla="*/ 2360 h 343735"/>
              <a:gd name="connsiteX5" fmla="*/ 303214 w 322801"/>
              <a:gd name="connsiteY5" fmla="*/ 32523 h 343735"/>
              <a:gd name="connsiteX6" fmla="*/ 206377 w 322801"/>
              <a:gd name="connsiteY6" fmla="*/ 113485 h 343735"/>
              <a:gd name="connsiteX7" fmla="*/ 73027 w 322801"/>
              <a:gd name="connsiteY7" fmla="*/ 230960 h 343735"/>
              <a:gd name="connsiteX8" fmla="*/ 31752 w 322801"/>
              <a:gd name="connsiteY8" fmla="*/ 259535 h 343735"/>
              <a:gd name="connsiteX9" fmla="*/ 2 w 322801"/>
              <a:gd name="connsiteY9" fmla="*/ 343673 h 343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2801" h="343735">
                <a:moveTo>
                  <a:pt x="2" y="343673"/>
                </a:moveTo>
                <a:cubicBezTo>
                  <a:pt x="266" y="341292"/>
                  <a:pt x="17993" y="271442"/>
                  <a:pt x="33339" y="245248"/>
                </a:cubicBezTo>
                <a:cubicBezTo>
                  <a:pt x="48685" y="219054"/>
                  <a:pt x="60856" y="212439"/>
                  <a:pt x="92077" y="186510"/>
                </a:cubicBezTo>
                <a:cubicBezTo>
                  <a:pt x="123298" y="160581"/>
                  <a:pt x="183358" y="120365"/>
                  <a:pt x="220664" y="89673"/>
                </a:cubicBezTo>
                <a:cubicBezTo>
                  <a:pt x="257970" y="58981"/>
                  <a:pt x="302156" y="11885"/>
                  <a:pt x="315914" y="2360"/>
                </a:cubicBezTo>
                <a:cubicBezTo>
                  <a:pt x="329672" y="-7165"/>
                  <a:pt x="321470" y="14002"/>
                  <a:pt x="303214" y="32523"/>
                </a:cubicBezTo>
                <a:cubicBezTo>
                  <a:pt x="284958" y="51044"/>
                  <a:pt x="244741" y="80412"/>
                  <a:pt x="206377" y="113485"/>
                </a:cubicBezTo>
                <a:cubicBezTo>
                  <a:pt x="168013" y="146558"/>
                  <a:pt x="102131" y="206618"/>
                  <a:pt x="73027" y="230960"/>
                </a:cubicBezTo>
                <a:cubicBezTo>
                  <a:pt x="43923" y="255302"/>
                  <a:pt x="41012" y="239427"/>
                  <a:pt x="31752" y="259535"/>
                </a:cubicBezTo>
                <a:cubicBezTo>
                  <a:pt x="22492" y="279643"/>
                  <a:pt x="-262" y="346054"/>
                  <a:pt x="2" y="3436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: 図形 1155">
            <a:extLst>
              <a:ext uri="{FF2B5EF4-FFF2-40B4-BE49-F238E27FC236}">
                <a16:creationId xmlns:a16="http://schemas.microsoft.com/office/drawing/2014/main" id="{B740F9D0-A53F-4FB8-939B-F08630A39151}"/>
              </a:ext>
            </a:extLst>
          </p:cNvPr>
          <p:cNvSpPr/>
          <p:nvPr/>
        </p:nvSpPr>
        <p:spPr>
          <a:xfrm>
            <a:off x="3649257" y="4764024"/>
            <a:ext cx="121162" cy="141379"/>
          </a:xfrm>
          <a:custGeom>
            <a:avLst/>
            <a:gdLst>
              <a:gd name="connsiteX0" fmla="*/ 121056 w 121162"/>
              <a:gd name="connsiteY0" fmla="*/ 64 h 141379"/>
              <a:gd name="connsiteX1" fmla="*/ 27393 w 121162"/>
              <a:gd name="connsiteY1" fmla="*/ 76264 h 141379"/>
              <a:gd name="connsiteX2" fmla="*/ 25806 w 121162"/>
              <a:gd name="connsiteY2" fmla="*/ 103251 h 141379"/>
              <a:gd name="connsiteX3" fmla="*/ 406 w 121162"/>
              <a:gd name="connsiteY3" fmla="*/ 141351 h 141379"/>
              <a:gd name="connsiteX4" fmla="*/ 9931 w 121162"/>
              <a:gd name="connsiteY4" fmla="*/ 96901 h 141379"/>
              <a:gd name="connsiteX5" fmla="*/ 6756 w 121162"/>
              <a:gd name="connsiteY5" fmla="*/ 63564 h 141379"/>
              <a:gd name="connsiteX6" fmla="*/ 121056 w 121162"/>
              <a:gd name="connsiteY6" fmla="*/ 64 h 141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162" h="141379">
                <a:moveTo>
                  <a:pt x="121056" y="64"/>
                </a:moveTo>
                <a:cubicBezTo>
                  <a:pt x="124496" y="2181"/>
                  <a:pt x="43268" y="59066"/>
                  <a:pt x="27393" y="76264"/>
                </a:cubicBezTo>
                <a:cubicBezTo>
                  <a:pt x="11518" y="93462"/>
                  <a:pt x="30304" y="92403"/>
                  <a:pt x="25806" y="103251"/>
                </a:cubicBezTo>
                <a:cubicBezTo>
                  <a:pt x="21308" y="114099"/>
                  <a:pt x="3052" y="142409"/>
                  <a:pt x="406" y="141351"/>
                </a:cubicBezTo>
                <a:cubicBezTo>
                  <a:pt x="-2240" y="140293"/>
                  <a:pt x="8873" y="109865"/>
                  <a:pt x="9931" y="96901"/>
                </a:cubicBezTo>
                <a:cubicBezTo>
                  <a:pt x="10989" y="83937"/>
                  <a:pt x="-5150" y="78645"/>
                  <a:pt x="6756" y="63564"/>
                </a:cubicBezTo>
                <a:cubicBezTo>
                  <a:pt x="18662" y="48483"/>
                  <a:pt x="117616" y="-2053"/>
                  <a:pt x="121056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: 図形 1156">
            <a:extLst>
              <a:ext uri="{FF2B5EF4-FFF2-40B4-BE49-F238E27FC236}">
                <a16:creationId xmlns:a16="http://schemas.microsoft.com/office/drawing/2014/main" id="{03401D67-4341-4346-8A39-B1A2476161DD}"/>
              </a:ext>
            </a:extLst>
          </p:cNvPr>
          <p:cNvSpPr/>
          <p:nvPr/>
        </p:nvSpPr>
        <p:spPr>
          <a:xfrm>
            <a:off x="3923694" y="4558585"/>
            <a:ext cx="127116" cy="124793"/>
          </a:xfrm>
          <a:custGeom>
            <a:avLst/>
            <a:gdLst>
              <a:gd name="connsiteX0" fmla="*/ 606 w 127116"/>
              <a:gd name="connsiteY0" fmla="*/ 5478 h 124793"/>
              <a:gd name="connsiteX1" fmla="*/ 67281 w 127116"/>
              <a:gd name="connsiteY1" fmla="*/ 5478 h 124793"/>
              <a:gd name="connsiteX2" fmla="*/ 121256 w 127116"/>
              <a:gd name="connsiteY2" fmla="*/ 54690 h 124793"/>
              <a:gd name="connsiteX3" fmla="*/ 126019 w 127116"/>
              <a:gd name="connsiteY3" fmla="*/ 124540 h 124793"/>
              <a:gd name="connsiteX4" fmla="*/ 124431 w 127116"/>
              <a:gd name="connsiteY4" fmla="*/ 76915 h 124793"/>
              <a:gd name="connsiteX5" fmla="*/ 108556 w 127116"/>
              <a:gd name="connsiteY5" fmla="*/ 43578 h 124793"/>
              <a:gd name="connsiteX6" fmla="*/ 606 w 127116"/>
              <a:gd name="connsiteY6" fmla="*/ 5478 h 124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16" h="124793">
                <a:moveTo>
                  <a:pt x="606" y="5478"/>
                </a:moveTo>
                <a:cubicBezTo>
                  <a:pt x="-6273" y="-872"/>
                  <a:pt x="47173" y="-2724"/>
                  <a:pt x="67281" y="5478"/>
                </a:cubicBezTo>
                <a:cubicBezTo>
                  <a:pt x="87389" y="13680"/>
                  <a:pt x="111466" y="34846"/>
                  <a:pt x="121256" y="54690"/>
                </a:cubicBezTo>
                <a:cubicBezTo>
                  <a:pt x="131046" y="74534"/>
                  <a:pt x="125490" y="120836"/>
                  <a:pt x="126019" y="124540"/>
                </a:cubicBezTo>
                <a:cubicBezTo>
                  <a:pt x="126548" y="128244"/>
                  <a:pt x="127341" y="90409"/>
                  <a:pt x="124431" y="76915"/>
                </a:cubicBezTo>
                <a:cubicBezTo>
                  <a:pt x="121521" y="63421"/>
                  <a:pt x="125754" y="54955"/>
                  <a:pt x="108556" y="43578"/>
                </a:cubicBezTo>
                <a:cubicBezTo>
                  <a:pt x="91358" y="32201"/>
                  <a:pt x="7485" y="11828"/>
                  <a:pt x="606" y="54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: 図形 1157">
            <a:extLst>
              <a:ext uri="{FF2B5EF4-FFF2-40B4-BE49-F238E27FC236}">
                <a16:creationId xmlns:a16="http://schemas.microsoft.com/office/drawing/2014/main" id="{891B135D-4CB6-4888-A59D-4FE44F286AE4}"/>
              </a:ext>
            </a:extLst>
          </p:cNvPr>
          <p:cNvSpPr/>
          <p:nvPr/>
        </p:nvSpPr>
        <p:spPr>
          <a:xfrm>
            <a:off x="3800317" y="4673336"/>
            <a:ext cx="244064" cy="157527"/>
          </a:xfrm>
          <a:custGeom>
            <a:avLst/>
            <a:gdLst>
              <a:gd name="connsiteX0" fmla="*/ 243046 w 244064"/>
              <a:gd name="connsiteY0" fmla="*/ 264 h 157527"/>
              <a:gd name="connsiteX1" fmla="*/ 66833 w 244064"/>
              <a:gd name="connsiteY1" fmla="*/ 111389 h 157527"/>
              <a:gd name="connsiteX2" fmla="*/ 158 w 244064"/>
              <a:gd name="connsiteY2" fmla="*/ 157427 h 157527"/>
              <a:gd name="connsiteX3" fmla="*/ 50958 w 244064"/>
              <a:gd name="connsiteY3" fmla="*/ 122502 h 157527"/>
              <a:gd name="connsiteX4" fmla="*/ 135096 w 244064"/>
              <a:gd name="connsiteY4" fmla="*/ 81227 h 157527"/>
              <a:gd name="connsiteX5" fmla="*/ 243046 w 244064"/>
              <a:gd name="connsiteY5" fmla="*/ 264 h 157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064" h="157527">
                <a:moveTo>
                  <a:pt x="243046" y="264"/>
                </a:moveTo>
                <a:cubicBezTo>
                  <a:pt x="231669" y="5291"/>
                  <a:pt x="107314" y="85195"/>
                  <a:pt x="66833" y="111389"/>
                </a:cubicBezTo>
                <a:cubicBezTo>
                  <a:pt x="26352" y="137583"/>
                  <a:pt x="2804" y="155575"/>
                  <a:pt x="158" y="157427"/>
                </a:cubicBezTo>
                <a:cubicBezTo>
                  <a:pt x="-2488" y="159279"/>
                  <a:pt x="28468" y="135202"/>
                  <a:pt x="50958" y="122502"/>
                </a:cubicBezTo>
                <a:cubicBezTo>
                  <a:pt x="73448" y="109802"/>
                  <a:pt x="102817" y="99219"/>
                  <a:pt x="135096" y="81227"/>
                </a:cubicBezTo>
                <a:cubicBezTo>
                  <a:pt x="167375" y="63235"/>
                  <a:pt x="254423" y="-4763"/>
                  <a:pt x="243046" y="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: 図形 1158">
            <a:extLst>
              <a:ext uri="{FF2B5EF4-FFF2-40B4-BE49-F238E27FC236}">
                <a16:creationId xmlns:a16="http://schemas.microsoft.com/office/drawing/2014/main" id="{4B1A4971-B073-4B46-9643-A430CDF01802}"/>
              </a:ext>
            </a:extLst>
          </p:cNvPr>
          <p:cNvSpPr/>
          <p:nvPr/>
        </p:nvSpPr>
        <p:spPr>
          <a:xfrm>
            <a:off x="3698854" y="4776776"/>
            <a:ext cx="266773" cy="237203"/>
          </a:xfrm>
          <a:custGeom>
            <a:avLst/>
            <a:gdLst>
              <a:gd name="connsiteX0" fmla="*/ 266721 w 266773"/>
              <a:gd name="connsiteY0" fmla="*/ 12 h 237203"/>
              <a:gd name="connsiteX1" fmla="*/ 98446 w 266773"/>
              <a:gd name="connsiteY1" fmla="*/ 85737 h 237203"/>
              <a:gd name="connsiteX2" fmla="*/ 80984 w 266773"/>
              <a:gd name="connsiteY2" fmla="*/ 114312 h 237203"/>
              <a:gd name="connsiteX3" fmla="*/ 22246 w 266773"/>
              <a:gd name="connsiteY3" fmla="*/ 222262 h 237203"/>
              <a:gd name="connsiteX4" fmla="*/ 21 w 266773"/>
              <a:gd name="connsiteY4" fmla="*/ 231787 h 237203"/>
              <a:gd name="connsiteX5" fmla="*/ 25421 w 266773"/>
              <a:gd name="connsiteY5" fmla="*/ 179399 h 237203"/>
              <a:gd name="connsiteX6" fmla="*/ 79396 w 266773"/>
              <a:gd name="connsiteY6" fmla="*/ 92087 h 237203"/>
              <a:gd name="connsiteX7" fmla="*/ 266721 w 266773"/>
              <a:gd name="connsiteY7" fmla="*/ 12 h 237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73" h="237203">
                <a:moveTo>
                  <a:pt x="266721" y="12"/>
                </a:moveTo>
                <a:cubicBezTo>
                  <a:pt x="269896" y="-1046"/>
                  <a:pt x="129402" y="66687"/>
                  <a:pt x="98446" y="85737"/>
                </a:cubicBezTo>
                <a:cubicBezTo>
                  <a:pt x="67490" y="104787"/>
                  <a:pt x="93684" y="91558"/>
                  <a:pt x="80984" y="114312"/>
                </a:cubicBezTo>
                <a:cubicBezTo>
                  <a:pt x="68284" y="137066"/>
                  <a:pt x="35740" y="202683"/>
                  <a:pt x="22246" y="222262"/>
                </a:cubicBezTo>
                <a:cubicBezTo>
                  <a:pt x="8752" y="241841"/>
                  <a:pt x="-508" y="238931"/>
                  <a:pt x="21" y="231787"/>
                </a:cubicBezTo>
                <a:cubicBezTo>
                  <a:pt x="550" y="224643"/>
                  <a:pt x="12192" y="202682"/>
                  <a:pt x="25421" y="179399"/>
                </a:cubicBezTo>
                <a:cubicBezTo>
                  <a:pt x="38650" y="156116"/>
                  <a:pt x="41031" y="122514"/>
                  <a:pt x="79396" y="92087"/>
                </a:cubicBezTo>
                <a:cubicBezTo>
                  <a:pt x="117761" y="61660"/>
                  <a:pt x="263546" y="1070"/>
                  <a:pt x="266721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: 図形 1159">
            <a:extLst>
              <a:ext uri="{FF2B5EF4-FFF2-40B4-BE49-F238E27FC236}">
                <a16:creationId xmlns:a16="http://schemas.microsoft.com/office/drawing/2014/main" id="{144BE6FD-634D-4740-882A-AF3106A17FB1}"/>
              </a:ext>
            </a:extLst>
          </p:cNvPr>
          <p:cNvSpPr/>
          <p:nvPr/>
        </p:nvSpPr>
        <p:spPr>
          <a:xfrm>
            <a:off x="4035122" y="4665657"/>
            <a:ext cx="151481" cy="105302"/>
          </a:xfrm>
          <a:custGeom>
            <a:avLst/>
            <a:gdLst>
              <a:gd name="connsiteX0" fmla="*/ 303 w 151481"/>
              <a:gd name="connsiteY0" fmla="*/ 12706 h 105302"/>
              <a:gd name="connsiteX1" fmla="*/ 79678 w 151481"/>
              <a:gd name="connsiteY1" fmla="*/ 6 h 105302"/>
              <a:gd name="connsiteX2" fmla="*/ 116191 w 151481"/>
              <a:gd name="connsiteY2" fmla="*/ 14293 h 105302"/>
              <a:gd name="connsiteX3" fmla="*/ 143178 w 151481"/>
              <a:gd name="connsiteY3" fmla="*/ 52393 h 105302"/>
              <a:gd name="connsiteX4" fmla="*/ 149528 w 151481"/>
              <a:gd name="connsiteY4" fmla="*/ 104781 h 105302"/>
              <a:gd name="connsiteX5" fmla="*/ 147941 w 151481"/>
              <a:gd name="connsiteY5" fmla="*/ 76206 h 105302"/>
              <a:gd name="connsiteX6" fmla="*/ 111428 w 151481"/>
              <a:gd name="connsiteY6" fmla="*/ 26993 h 105302"/>
              <a:gd name="connsiteX7" fmla="*/ 303 w 151481"/>
              <a:gd name="connsiteY7" fmla="*/ 12706 h 10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1481" h="105302">
                <a:moveTo>
                  <a:pt x="303" y="12706"/>
                </a:moveTo>
                <a:cubicBezTo>
                  <a:pt x="-4989" y="8208"/>
                  <a:pt x="60363" y="-259"/>
                  <a:pt x="79678" y="6"/>
                </a:cubicBezTo>
                <a:cubicBezTo>
                  <a:pt x="98993" y="270"/>
                  <a:pt x="105608" y="5562"/>
                  <a:pt x="116191" y="14293"/>
                </a:cubicBezTo>
                <a:cubicBezTo>
                  <a:pt x="126774" y="23024"/>
                  <a:pt x="137622" y="37312"/>
                  <a:pt x="143178" y="52393"/>
                </a:cubicBezTo>
                <a:cubicBezTo>
                  <a:pt x="148734" y="67474"/>
                  <a:pt x="148734" y="100812"/>
                  <a:pt x="149528" y="104781"/>
                </a:cubicBezTo>
                <a:cubicBezTo>
                  <a:pt x="150322" y="108750"/>
                  <a:pt x="154291" y="89171"/>
                  <a:pt x="147941" y="76206"/>
                </a:cubicBezTo>
                <a:cubicBezTo>
                  <a:pt x="141591" y="63241"/>
                  <a:pt x="129949" y="37576"/>
                  <a:pt x="111428" y="26993"/>
                </a:cubicBezTo>
                <a:cubicBezTo>
                  <a:pt x="92907" y="16410"/>
                  <a:pt x="5595" y="17204"/>
                  <a:pt x="303" y="127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: 図形 1160">
            <a:extLst>
              <a:ext uri="{FF2B5EF4-FFF2-40B4-BE49-F238E27FC236}">
                <a16:creationId xmlns:a16="http://schemas.microsoft.com/office/drawing/2014/main" id="{726097BC-786D-4F30-ACB0-70E1F09E398E}"/>
              </a:ext>
            </a:extLst>
          </p:cNvPr>
          <p:cNvSpPr/>
          <p:nvPr/>
        </p:nvSpPr>
        <p:spPr>
          <a:xfrm>
            <a:off x="3938236" y="4768820"/>
            <a:ext cx="243270" cy="206930"/>
          </a:xfrm>
          <a:custGeom>
            <a:avLst/>
            <a:gdLst>
              <a:gd name="connsiteX0" fmla="*/ 243239 w 243270"/>
              <a:gd name="connsiteY0" fmla="*/ 30 h 206930"/>
              <a:gd name="connsiteX1" fmla="*/ 127352 w 243270"/>
              <a:gd name="connsiteY1" fmla="*/ 57180 h 206930"/>
              <a:gd name="connsiteX2" fmla="*/ 79727 w 243270"/>
              <a:gd name="connsiteY2" fmla="*/ 96868 h 206930"/>
              <a:gd name="connsiteX3" fmla="*/ 352 w 243270"/>
              <a:gd name="connsiteY3" fmla="*/ 206405 h 206930"/>
              <a:gd name="connsiteX4" fmla="*/ 52739 w 243270"/>
              <a:gd name="connsiteY4" fmla="*/ 136555 h 206930"/>
              <a:gd name="connsiteX5" fmla="*/ 103539 w 243270"/>
              <a:gd name="connsiteY5" fmla="*/ 93693 h 206930"/>
              <a:gd name="connsiteX6" fmla="*/ 138464 w 243270"/>
              <a:gd name="connsiteY6" fmla="*/ 65118 h 206930"/>
              <a:gd name="connsiteX7" fmla="*/ 243239 w 243270"/>
              <a:gd name="connsiteY7" fmla="*/ 30 h 206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270" h="206930">
                <a:moveTo>
                  <a:pt x="243239" y="30"/>
                </a:moveTo>
                <a:cubicBezTo>
                  <a:pt x="241387" y="-1293"/>
                  <a:pt x="154604" y="41040"/>
                  <a:pt x="127352" y="57180"/>
                </a:cubicBezTo>
                <a:cubicBezTo>
                  <a:pt x="100100" y="73320"/>
                  <a:pt x="100894" y="71997"/>
                  <a:pt x="79727" y="96868"/>
                </a:cubicBezTo>
                <a:cubicBezTo>
                  <a:pt x="58560" y="121739"/>
                  <a:pt x="4850" y="199791"/>
                  <a:pt x="352" y="206405"/>
                </a:cubicBezTo>
                <a:cubicBezTo>
                  <a:pt x="-4146" y="213019"/>
                  <a:pt x="35541" y="155340"/>
                  <a:pt x="52739" y="136555"/>
                </a:cubicBezTo>
                <a:cubicBezTo>
                  <a:pt x="69937" y="117770"/>
                  <a:pt x="89252" y="105599"/>
                  <a:pt x="103539" y="93693"/>
                </a:cubicBezTo>
                <a:cubicBezTo>
                  <a:pt x="117826" y="81787"/>
                  <a:pt x="113328" y="79406"/>
                  <a:pt x="138464" y="65118"/>
                </a:cubicBezTo>
                <a:cubicBezTo>
                  <a:pt x="163599" y="50831"/>
                  <a:pt x="245091" y="1353"/>
                  <a:pt x="243239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: 図形 1161">
            <a:extLst>
              <a:ext uri="{FF2B5EF4-FFF2-40B4-BE49-F238E27FC236}">
                <a16:creationId xmlns:a16="http://schemas.microsoft.com/office/drawing/2014/main" id="{1E9E1B8C-2234-4F5D-B154-75C1A905AD71}"/>
              </a:ext>
            </a:extLst>
          </p:cNvPr>
          <p:cNvSpPr/>
          <p:nvPr/>
        </p:nvSpPr>
        <p:spPr>
          <a:xfrm>
            <a:off x="3727215" y="4934423"/>
            <a:ext cx="88415" cy="194622"/>
          </a:xfrm>
          <a:custGeom>
            <a:avLst/>
            <a:gdLst>
              <a:gd name="connsiteX0" fmla="*/ 87548 w 88415"/>
              <a:gd name="connsiteY0" fmla="*/ 1115 h 194622"/>
              <a:gd name="connsiteX1" fmla="*/ 54210 w 88415"/>
              <a:gd name="connsiteY1" fmla="*/ 77315 h 194622"/>
              <a:gd name="connsiteX2" fmla="*/ 1823 w 88415"/>
              <a:gd name="connsiteY2" fmla="*/ 193202 h 194622"/>
              <a:gd name="connsiteX3" fmla="*/ 19285 w 88415"/>
              <a:gd name="connsiteY3" fmla="*/ 134465 h 194622"/>
              <a:gd name="connsiteX4" fmla="*/ 87548 w 88415"/>
              <a:gd name="connsiteY4" fmla="*/ 1115 h 194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415" h="194622">
                <a:moveTo>
                  <a:pt x="87548" y="1115"/>
                </a:moveTo>
                <a:cubicBezTo>
                  <a:pt x="93369" y="-8410"/>
                  <a:pt x="68497" y="45301"/>
                  <a:pt x="54210" y="77315"/>
                </a:cubicBezTo>
                <a:cubicBezTo>
                  <a:pt x="39923" y="109329"/>
                  <a:pt x="7644" y="183677"/>
                  <a:pt x="1823" y="193202"/>
                </a:cubicBezTo>
                <a:cubicBezTo>
                  <a:pt x="-3998" y="202727"/>
                  <a:pt x="4733" y="162246"/>
                  <a:pt x="19285" y="134465"/>
                </a:cubicBezTo>
                <a:cubicBezTo>
                  <a:pt x="33837" y="106684"/>
                  <a:pt x="81727" y="10640"/>
                  <a:pt x="87548" y="1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: 図形 1162">
            <a:extLst>
              <a:ext uri="{FF2B5EF4-FFF2-40B4-BE49-F238E27FC236}">
                <a16:creationId xmlns:a16="http://schemas.microsoft.com/office/drawing/2014/main" id="{C57A8922-1C9B-441B-A986-83FC94A9E2F2}"/>
              </a:ext>
            </a:extLst>
          </p:cNvPr>
          <p:cNvSpPr/>
          <p:nvPr/>
        </p:nvSpPr>
        <p:spPr>
          <a:xfrm>
            <a:off x="3847855" y="4894238"/>
            <a:ext cx="81374" cy="99077"/>
          </a:xfrm>
          <a:custGeom>
            <a:avLst/>
            <a:gdLst>
              <a:gd name="connsiteX0" fmla="*/ 81208 w 81374"/>
              <a:gd name="connsiteY0" fmla="*/ 25 h 99077"/>
              <a:gd name="connsiteX1" fmla="*/ 24058 w 81374"/>
              <a:gd name="connsiteY1" fmla="*/ 47650 h 99077"/>
              <a:gd name="connsiteX2" fmla="*/ 22470 w 81374"/>
              <a:gd name="connsiteY2" fmla="*/ 98450 h 99077"/>
              <a:gd name="connsiteX3" fmla="*/ 6595 w 81374"/>
              <a:gd name="connsiteY3" fmla="*/ 74637 h 99077"/>
              <a:gd name="connsiteX4" fmla="*/ 3420 w 81374"/>
              <a:gd name="connsiteY4" fmla="*/ 54000 h 99077"/>
              <a:gd name="connsiteX5" fmla="*/ 81208 w 81374"/>
              <a:gd name="connsiteY5" fmla="*/ 25 h 99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74" h="99077">
                <a:moveTo>
                  <a:pt x="81208" y="25"/>
                </a:moveTo>
                <a:cubicBezTo>
                  <a:pt x="84647" y="-1033"/>
                  <a:pt x="33848" y="31246"/>
                  <a:pt x="24058" y="47650"/>
                </a:cubicBezTo>
                <a:cubicBezTo>
                  <a:pt x="14268" y="64054"/>
                  <a:pt x="25380" y="93952"/>
                  <a:pt x="22470" y="98450"/>
                </a:cubicBezTo>
                <a:cubicBezTo>
                  <a:pt x="19559" y="102948"/>
                  <a:pt x="9770" y="82045"/>
                  <a:pt x="6595" y="74637"/>
                </a:cubicBezTo>
                <a:cubicBezTo>
                  <a:pt x="3420" y="67229"/>
                  <a:pt x="-4517" y="65906"/>
                  <a:pt x="3420" y="54000"/>
                </a:cubicBezTo>
                <a:cubicBezTo>
                  <a:pt x="11357" y="42094"/>
                  <a:pt x="77769" y="1083"/>
                  <a:pt x="81208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: 図形 1163">
            <a:extLst>
              <a:ext uri="{FF2B5EF4-FFF2-40B4-BE49-F238E27FC236}">
                <a16:creationId xmlns:a16="http://schemas.microsoft.com/office/drawing/2014/main" id="{7E3A0951-6D2A-4066-B35C-6EA640761EF2}"/>
              </a:ext>
            </a:extLst>
          </p:cNvPr>
          <p:cNvSpPr/>
          <p:nvPr/>
        </p:nvSpPr>
        <p:spPr>
          <a:xfrm>
            <a:off x="4167163" y="4768045"/>
            <a:ext cx="92360" cy="162739"/>
          </a:xfrm>
          <a:custGeom>
            <a:avLst/>
            <a:gdLst>
              <a:gd name="connsiteX0" fmla="*/ 87337 w 92360"/>
              <a:gd name="connsiteY0" fmla="*/ 162730 h 162739"/>
              <a:gd name="connsiteX1" fmla="*/ 90512 w 92360"/>
              <a:gd name="connsiteY1" fmla="*/ 45255 h 162739"/>
              <a:gd name="connsiteX2" fmla="*/ 60350 w 92360"/>
              <a:gd name="connsiteY2" fmla="*/ 8743 h 162739"/>
              <a:gd name="connsiteX3" fmla="*/ 41300 w 92360"/>
              <a:gd name="connsiteY3" fmla="*/ 805 h 162739"/>
              <a:gd name="connsiteX4" fmla="*/ 25 w 92360"/>
              <a:gd name="connsiteY4" fmla="*/ 805 h 162739"/>
              <a:gd name="connsiteX5" fmla="*/ 47650 w 92360"/>
              <a:gd name="connsiteY5" fmla="*/ 5568 h 162739"/>
              <a:gd name="connsiteX6" fmla="*/ 73050 w 92360"/>
              <a:gd name="connsiteY6" fmla="*/ 51605 h 162739"/>
              <a:gd name="connsiteX7" fmla="*/ 87337 w 92360"/>
              <a:gd name="connsiteY7" fmla="*/ 162730 h 162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360" h="162739">
                <a:moveTo>
                  <a:pt x="87337" y="162730"/>
                </a:moveTo>
                <a:cubicBezTo>
                  <a:pt x="90247" y="161672"/>
                  <a:pt x="95010" y="70919"/>
                  <a:pt x="90512" y="45255"/>
                </a:cubicBezTo>
                <a:cubicBezTo>
                  <a:pt x="86014" y="19591"/>
                  <a:pt x="68552" y="16151"/>
                  <a:pt x="60350" y="8743"/>
                </a:cubicBezTo>
                <a:cubicBezTo>
                  <a:pt x="52148" y="1335"/>
                  <a:pt x="51354" y="2128"/>
                  <a:pt x="41300" y="805"/>
                </a:cubicBezTo>
                <a:cubicBezTo>
                  <a:pt x="31246" y="-518"/>
                  <a:pt x="-1033" y="11"/>
                  <a:pt x="25" y="805"/>
                </a:cubicBezTo>
                <a:cubicBezTo>
                  <a:pt x="1083" y="1599"/>
                  <a:pt x="35479" y="-2899"/>
                  <a:pt x="47650" y="5568"/>
                </a:cubicBezTo>
                <a:cubicBezTo>
                  <a:pt x="59821" y="14035"/>
                  <a:pt x="67229" y="28322"/>
                  <a:pt x="73050" y="51605"/>
                </a:cubicBezTo>
                <a:cubicBezTo>
                  <a:pt x="78871" y="74888"/>
                  <a:pt x="84427" y="163788"/>
                  <a:pt x="87337" y="1627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: 図形 1164">
            <a:extLst>
              <a:ext uri="{FF2B5EF4-FFF2-40B4-BE49-F238E27FC236}">
                <a16:creationId xmlns:a16="http://schemas.microsoft.com/office/drawing/2014/main" id="{775B09C4-9554-46DE-9C0D-E9688E44336F}"/>
              </a:ext>
            </a:extLst>
          </p:cNvPr>
          <p:cNvSpPr/>
          <p:nvPr/>
        </p:nvSpPr>
        <p:spPr>
          <a:xfrm>
            <a:off x="4092517" y="5124318"/>
            <a:ext cx="92452" cy="138326"/>
          </a:xfrm>
          <a:custGeom>
            <a:avLst/>
            <a:gdLst>
              <a:gd name="connsiteX0" fmla="*/ 58 w 92452"/>
              <a:gd name="connsiteY0" fmla="*/ 138245 h 138326"/>
              <a:gd name="connsiteX1" fmla="*/ 34983 w 92452"/>
              <a:gd name="connsiteY1" fmla="*/ 60457 h 138326"/>
              <a:gd name="connsiteX2" fmla="*/ 52446 w 92452"/>
              <a:gd name="connsiteY2" fmla="*/ 31882 h 138326"/>
              <a:gd name="connsiteX3" fmla="*/ 92133 w 92452"/>
              <a:gd name="connsiteY3" fmla="*/ 132 h 138326"/>
              <a:gd name="connsiteX4" fmla="*/ 28633 w 92452"/>
              <a:gd name="connsiteY4" fmla="*/ 44582 h 138326"/>
              <a:gd name="connsiteX5" fmla="*/ 58 w 92452"/>
              <a:gd name="connsiteY5" fmla="*/ 138245 h 138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52" h="138326">
                <a:moveTo>
                  <a:pt x="58" y="138245"/>
                </a:moveTo>
                <a:cubicBezTo>
                  <a:pt x="1116" y="140891"/>
                  <a:pt x="26252" y="78184"/>
                  <a:pt x="34983" y="60457"/>
                </a:cubicBezTo>
                <a:cubicBezTo>
                  <a:pt x="43714" y="42730"/>
                  <a:pt x="42921" y="41936"/>
                  <a:pt x="52446" y="31882"/>
                </a:cubicBezTo>
                <a:cubicBezTo>
                  <a:pt x="61971" y="21828"/>
                  <a:pt x="96102" y="-1985"/>
                  <a:pt x="92133" y="132"/>
                </a:cubicBezTo>
                <a:cubicBezTo>
                  <a:pt x="88164" y="2249"/>
                  <a:pt x="44773" y="22621"/>
                  <a:pt x="28633" y="44582"/>
                </a:cubicBezTo>
                <a:cubicBezTo>
                  <a:pt x="12493" y="66543"/>
                  <a:pt x="-1000" y="135599"/>
                  <a:pt x="58" y="138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: 図形 1165">
            <a:extLst>
              <a:ext uri="{FF2B5EF4-FFF2-40B4-BE49-F238E27FC236}">
                <a16:creationId xmlns:a16="http://schemas.microsoft.com/office/drawing/2014/main" id="{4DD4542C-BB50-4CCA-BF05-40A814403B2C}"/>
              </a:ext>
            </a:extLst>
          </p:cNvPr>
          <p:cNvSpPr/>
          <p:nvPr/>
        </p:nvSpPr>
        <p:spPr>
          <a:xfrm>
            <a:off x="4195462" y="4914578"/>
            <a:ext cx="96326" cy="188314"/>
          </a:xfrm>
          <a:custGeom>
            <a:avLst/>
            <a:gdLst>
              <a:gd name="connsiteX0" fmla="*/ 36813 w 96326"/>
              <a:gd name="connsiteY0" fmla="*/ 322 h 188314"/>
              <a:gd name="connsiteX1" fmla="*/ 90788 w 96326"/>
              <a:gd name="connsiteY1" fmla="*/ 62235 h 188314"/>
              <a:gd name="connsiteX2" fmla="*/ 93963 w 96326"/>
              <a:gd name="connsiteY2" fmla="*/ 105097 h 188314"/>
              <a:gd name="connsiteX3" fmla="*/ 92376 w 96326"/>
              <a:gd name="connsiteY3" fmla="*/ 128910 h 188314"/>
              <a:gd name="connsiteX4" fmla="*/ 47926 w 96326"/>
              <a:gd name="connsiteY4" fmla="*/ 160660 h 188314"/>
              <a:gd name="connsiteX5" fmla="*/ 301 w 96326"/>
              <a:gd name="connsiteY5" fmla="*/ 187647 h 188314"/>
              <a:gd name="connsiteX6" fmla="*/ 71738 w 96326"/>
              <a:gd name="connsiteY6" fmla="*/ 132085 h 188314"/>
              <a:gd name="connsiteX7" fmla="*/ 93963 w 96326"/>
              <a:gd name="connsiteY7" fmla="*/ 90810 h 188314"/>
              <a:gd name="connsiteX8" fmla="*/ 36813 w 96326"/>
              <a:gd name="connsiteY8" fmla="*/ 322 h 18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326" h="188314">
                <a:moveTo>
                  <a:pt x="36813" y="322"/>
                </a:moveTo>
                <a:cubicBezTo>
                  <a:pt x="36284" y="-4441"/>
                  <a:pt x="81263" y="44773"/>
                  <a:pt x="90788" y="62235"/>
                </a:cubicBezTo>
                <a:cubicBezTo>
                  <a:pt x="100313" y="79698"/>
                  <a:pt x="93698" y="93985"/>
                  <a:pt x="93963" y="105097"/>
                </a:cubicBezTo>
                <a:cubicBezTo>
                  <a:pt x="94228" y="116209"/>
                  <a:pt x="100049" y="119650"/>
                  <a:pt x="92376" y="128910"/>
                </a:cubicBezTo>
                <a:cubicBezTo>
                  <a:pt x="84703" y="138170"/>
                  <a:pt x="63272" y="150871"/>
                  <a:pt x="47926" y="160660"/>
                </a:cubicBezTo>
                <a:cubicBezTo>
                  <a:pt x="32580" y="170449"/>
                  <a:pt x="-3668" y="192409"/>
                  <a:pt x="301" y="187647"/>
                </a:cubicBezTo>
                <a:cubicBezTo>
                  <a:pt x="4270" y="182885"/>
                  <a:pt x="56128" y="148224"/>
                  <a:pt x="71738" y="132085"/>
                </a:cubicBezTo>
                <a:cubicBezTo>
                  <a:pt x="87348" y="115946"/>
                  <a:pt x="100313" y="111712"/>
                  <a:pt x="93963" y="90810"/>
                </a:cubicBezTo>
                <a:cubicBezTo>
                  <a:pt x="87613" y="69908"/>
                  <a:pt x="37342" y="5085"/>
                  <a:pt x="36813" y="3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: 図形 1166">
            <a:extLst>
              <a:ext uri="{FF2B5EF4-FFF2-40B4-BE49-F238E27FC236}">
                <a16:creationId xmlns:a16="http://schemas.microsoft.com/office/drawing/2014/main" id="{0F4276C4-BF87-4416-B8E5-A77602567528}"/>
              </a:ext>
            </a:extLst>
          </p:cNvPr>
          <p:cNvSpPr/>
          <p:nvPr/>
        </p:nvSpPr>
        <p:spPr>
          <a:xfrm>
            <a:off x="4117945" y="4912854"/>
            <a:ext cx="109760" cy="105393"/>
          </a:xfrm>
          <a:custGeom>
            <a:avLst/>
            <a:gdLst>
              <a:gd name="connsiteX0" fmla="*/ 109568 w 109760"/>
              <a:gd name="connsiteY0" fmla="*/ 8396 h 105393"/>
              <a:gd name="connsiteX1" fmla="*/ 19080 w 109760"/>
              <a:gd name="connsiteY1" fmla="*/ 60784 h 105393"/>
              <a:gd name="connsiteX2" fmla="*/ 30 w 109760"/>
              <a:gd name="connsiteY2" fmla="*/ 105234 h 105393"/>
              <a:gd name="connsiteX3" fmla="*/ 20668 w 109760"/>
              <a:gd name="connsiteY3" fmla="*/ 44909 h 105393"/>
              <a:gd name="connsiteX4" fmla="*/ 42893 w 109760"/>
              <a:gd name="connsiteY4" fmla="*/ 5221 h 105393"/>
              <a:gd name="connsiteX5" fmla="*/ 109568 w 109760"/>
              <a:gd name="connsiteY5" fmla="*/ 8396 h 105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60" h="105393">
                <a:moveTo>
                  <a:pt x="109568" y="8396"/>
                </a:moveTo>
                <a:cubicBezTo>
                  <a:pt x="105599" y="17656"/>
                  <a:pt x="37336" y="44644"/>
                  <a:pt x="19080" y="60784"/>
                </a:cubicBezTo>
                <a:cubicBezTo>
                  <a:pt x="824" y="76924"/>
                  <a:pt x="-235" y="107880"/>
                  <a:pt x="30" y="105234"/>
                </a:cubicBezTo>
                <a:cubicBezTo>
                  <a:pt x="295" y="102588"/>
                  <a:pt x="13524" y="61578"/>
                  <a:pt x="20668" y="44909"/>
                </a:cubicBezTo>
                <a:cubicBezTo>
                  <a:pt x="27812" y="28240"/>
                  <a:pt x="30987" y="13688"/>
                  <a:pt x="42893" y="5221"/>
                </a:cubicBezTo>
                <a:cubicBezTo>
                  <a:pt x="54799" y="-3246"/>
                  <a:pt x="113537" y="-864"/>
                  <a:pt x="109568" y="83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: 図形 1167">
            <a:extLst>
              <a:ext uri="{FF2B5EF4-FFF2-40B4-BE49-F238E27FC236}">
                <a16:creationId xmlns:a16="http://schemas.microsoft.com/office/drawing/2014/main" id="{D3749DFC-52B2-4E09-98E7-BC852B12320A}"/>
              </a:ext>
            </a:extLst>
          </p:cNvPr>
          <p:cNvSpPr/>
          <p:nvPr/>
        </p:nvSpPr>
        <p:spPr>
          <a:xfrm>
            <a:off x="2095243" y="3071262"/>
            <a:ext cx="289237" cy="88798"/>
          </a:xfrm>
          <a:custGeom>
            <a:avLst/>
            <a:gdLst>
              <a:gd name="connsiteX0" fmla="*/ 289182 w 289237"/>
              <a:gd name="connsiteY0" fmla="*/ 83101 h 88798"/>
              <a:gd name="connsiteX1" fmla="*/ 228857 w 289237"/>
              <a:gd name="connsiteY1" fmla="*/ 11663 h 88798"/>
              <a:gd name="connsiteX2" fmla="*/ 185995 w 289237"/>
              <a:gd name="connsiteY2" fmla="*/ 551 h 88798"/>
              <a:gd name="connsiteX3" fmla="*/ 133607 w 289237"/>
              <a:gd name="connsiteY3" fmla="*/ 16426 h 88798"/>
              <a:gd name="connsiteX4" fmla="*/ 32007 w 289237"/>
              <a:gd name="connsiteY4" fmla="*/ 18013 h 88798"/>
              <a:gd name="connsiteX5" fmla="*/ 147895 w 289237"/>
              <a:gd name="connsiteY5" fmla="*/ 10076 h 88798"/>
              <a:gd name="connsiteX6" fmla="*/ 9782 w 289237"/>
              <a:gd name="connsiteY6" fmla="*/ 46588 h 88798"/>
              <a:gd name="connsiteX7" fmla="*/ 68520 w 289237"/>
              <a:gd name="connsiteY7" fmla="*/ 41826 h 88798"/>
              <a:gd name="connsiteX8" fmla="*/ 257 w 289237"/>
              <a:gd name="connsiteY8" fmla="*/ 87863 h 88798"/>
              <a:gd name="connsiteX9" fmla="*/ 49470 w 289237"/>
              <a:gd name="connsiteY9" fmla="*/ 71988 h 88798"/>
              <a:gd name="connsiteX10" fmla="*/ 154245 w 289237"/>
              <a:gd name="connsiteY10" fmla="*/ 62463 h 88798"/>
              <a:gd name="connsiteX11" fmla="*/ 217745 w 289237"/>
              <a:gd name="connsiteY11" fmla="*/ 67226 h 88798"/>
              <a:gd name="connsiteX12" fmla="*/ 289182 w 289237"/>
              <a:gd name="connsiteY12" fmla="*/ 83101 h 88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9237" h="88798">
                <a:moveTo>
                  <a:pt x="289182" y="83101"/>
                </a:moveTo>
                <a:cubicBezTo>
                  <a:pt x="291034" y="73841"/>
                  <a:pt x="246055" y="25421"/>
                  <a:pt x="228857" y="11663"/>
                </a:cubicBezTo>
                <a:cubicBezTo>
                  <a:pt x="211659" y="-2095"/>
                  <a:pt x="201870" y="-243"/>
                  <a:pt x="185995" y="551"/>
                </a:cubicBezTo>
                <a:cubicBezTo>
                  <a:pt x="170120" y="1345"/>
                  <a:pt x="159272" y="13516"/>
                  <a:pt x="133607" y="16426"/>
                </a:cubicBezTo>
                <a:cubicBezTo>
                  <a:pt x="107942" y="19336"/>
                  <a:pt x="29626" y="19071"/>
                  <a:pt x="32007" y="18013"/>
                </a:cubicBezTo>
                <a:cubicBezTo>
                  <a:pt x="34388" y="16955"/>
                  <a:pt x="151599" y="5314"/>
                  <a:pt x="147895" y="10076"/>
                </a:cubicBezTo>
                <a:cubicBezTo>
                  <a:pt x="144191" y="14838"/>
                  <a:pt x="23011" y="41296"/>
                  <a:pt x="9782" y="46588"/>
                </a:cubicBezTo>
                <a:cubicBezTo>
                  <a:pt x="-3447" y="51880"/>
                  <a:pt x="70107" y="34947"/>
                  <a:pt x="68520" y="41826"/>
                </a:cubicBezTo>
                <a:cubicBezTo>
                  <a:pt x="66933" y="48705"/>
                  <a:pt x="3432" y="82836"/>
                  <a:pt x="257" y="87863"/>
                </a:cubicBezTo>
                <a:cubicBezTo>
                  <a:pt x="-2918" y="92890"/>
                  <a:pt x="23805" y="76221"/>
                  <a:pt x="49470" y="71988"/>
                </a:cubicBezTo>
                <a:cubicBezTo>
                  <a:pt x="75135" y="67755"/>
                  <a:pt x="126199" y="63257"/>
                  <a:pt x="154245" y="62463"/>
                </a:cubicBezTo>
                <a:cubicBezTo>
                  <a:pt x="182291" y="61669"/>
                  <a:pt x="197637" y="64316"/>
                  <a:pt x="217745" y="67226"/>
                </a:cubicBezTo>
                <a:cubicBezTo>
                  <a:pt x="237853" y="70136"/>
                  <a:pt x="287330" y="92361"/>
                  <a:pt x="289182" y="83101"/>
                </a:cubicBezTo>
                <a:close/>
              </a:path>
            </a:pathLst>
          </a:custGeom>
          <a:solidFill>
            <a:srgbClr val="FFFF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: 図形 1168">
            <a:extLst>
              <a:ext uri="{FF2B5EF4-FFF2-40B4-BE49-F238E27FC236}">
                <a16:creationId xmlns:a16="http://schemas.microsoft.com/office/drawing/2014/main" id="{8AB2BF9B-DD39-4860-A0CD-0B67752C3673}"/>
              </a:ext>
            </a:extLst>
          </p:cNvPr>
          <p:cNvSpPr/>
          <p:nvPr/>
        </p:nvSpPr>
        <p:spPr>
          <a:xfrm>
            <a:off x="2031198" y="3087571"/>
            <a:ext cx="299652" cy="118059"/>
          </a:xfrm>
          <a:custGeom>
            <a:avLst/>
            <a:gdLst>
              <a:gd name="connsiteX0" fmla="*/ 164315 w 299652"/>
              <a:gd name="connsiteY0" fmla="*/ 117 h 118059"/>
              <a:gd name="connsiteX1" fmla="*/ 77002 w 299652"/>
              <a:gd name="connsiteY1" fmla="*/ 19167 h 118059"/>
              <a:gd name="connsiteX2" fmla="*/ 2390 w 299652"/>
              <a:gd name="connsiteY2" fmla="*/ 62029 h 118059"/>
              <a:gd name="connsiteX3" fmla="*/ 18265 w 299652"/>
              <a:gd name="connsiteY3" fmla="*/ 73142 h 118059"/>
              <a:gd name="connsiteX4" fmla="*/ 16677 w 299652"/>
              <a:gd name="connsiteY4" fmla="*/ 117592 h 118059"/>
              <a:gd name="connsiteX5" fmla="*/ 35727 w 299652"/>
              <a:gd name="connsiteY5" fmla="*/ 92192 h 118059"/>
              <a:gd name="connsiteX6" fmla="*/ 289727 w 299652"/>
              <a:gd name="connsiteY6" fmla="*/ 27104 h 118059"/>
              <a:gd name="connsiteX7" fmla="*/ 240515 w 299652"/>
              <a:gd name="connsiteY7" fmla="*/ 27104 h 118059"/>
              <a:gd name="connsiteX8" fmla="*/ 164315 w 299652"/>
              <a:gd name="connsiteY8" fmla="*/ 117 h 118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9652" h="118059">
                <a:moveTo>
                  <a:pt x="164315" y="117"/>
                </a:moveTo>
                <a:cubicBezTo>
                  <a:pt x="137063" y="-1206"/>
                  <a:pt x="103990" y="8848"/>
                  <a:pt x="77002" y="19167"/>
                </a:cubicBezTo>
                <a:cubicBezTo>
                  <a:pt x="50014" y="29486"/>
                  <a:pt x="12179" y="53033"/>
                  <a:pt x="2390" y="62029"/>
                </a:cubicBezTo>
                <a:cubicBezTo>
                  <a:pt x="-7399" y="71025"/>
                  <a:pt x="15884" y="63882"/>
                  <a:pt x="18265" y="73142"/>
                </a:cubicBezTo>
                <a:cubicBezTo>
                  <a:pt x="20646" y="82403"/>
                  <a:pt x="13767" y="114417"/>
                  <a:pt x="16677" y="117592"/>
                </a:cubicBezTo>
                <a:cubicBezTo>
                  <a:pt x="19587" y="120767"/>
                  <a:pt x="-9781" y="107273"/>
                  <a:pt x="35727" y="92192"/>
                </a:cubicBezTo>
                <a:cubicBezTo>
                  <a:pt x="81235" y="77111"/>
                  <a:pt x="255596" y="37952"/>
                  <a:pt x="289727" y="27104"/>
                </a:cubicBezTo>
                <a:cubicBezTo>
                  <a:pt x="323858" y="16256"/>
                  <a:pt x="260623" y="29485"/>
                  <a:pt x="240515" y="27104"/>
                </a:cubicBezTo>
                <a:cubicBezTo>
                  <a:pt x="220407" y="24723"/>
                  <a:pt x="191567" y="1440"/>
                  <a:pt x="164315" y="117"/>
                </a:cubicBezTo>
                <a:close/>
              </a:path>
            </a:pathLst>
          </a:custGeom>
          <a:solidFill>
            <a:srgbClr val="FFFF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: 図形 1169">
            <a:extLst>
              <a:ext uri="{FF2B5EF4-FFF2-40B4-BE49-F238E27FC236}">
                <a16:creationId xmlns:a16="http://schemas.microsoft.com/office/drawing/2014/main" id="{ACB1A55D-8C0A-4F30-9512-A0B4011A8D15}"/>
              </a:ext>
            </a:extLst>
          </p:cNvPr>
          <p:cNvSpPr/>
          <p:nvPr/>
        </p:nvSpPr>
        <p:spPr>
          <a:xfrm>
            <a:off x="2663316" y="3053929"/>
            <a:ext cx="295816" cy="49638"/>
          </a:xfrm>
          <a:custGeom>
            <a:avLst/>
            <a:gdLst>
              <a:gd name="connsiteX0" fmla="*/ 509 w 295816"/>
              <a:gd name="connsiteY0" fmla="*/ 36934 h 49638"/>
              <a:gd name="connsiteX1" fmla="*/ 59247 w 295816"/>
              <a:gd name="connsiteY1" fmla="*/ 3596 h 49638"/>
              <a:gd name="connsiteX2" fmla="*/ 162434 w 295816"/>
              <a:gd name="connsiteY2" fmla="*/ 3596 h 49638"/>
              <a:gd name="connsiteX3" fmla="*/ 294197 w 295816"/>
              <a:gd name="connsiteY3" fmla="*/ 27409 h 49638"/>
              <a:gd name="connsiteX4" fmla="*/ 233872 w 295816"/>
              <a:gd name="connsiteY4" fmla="*/ 30584 h 49638"/>
              <a:gd name="connsiteX5" fmla="*/ 203709 w 295816"/>
              <a:gd name="connsiteY5" fmla="*/ 44871 h 49638"/>
              <a:gd name="connsiteX6" fmla="*/ 289434 w 295816"/>
              <a:gd name="connsiteY6" fmla="*/ 32171 h 49638"/>
              <a:gd name="connsiteX7" fmla="*/ 184659 w 295816"/>
              <a:gd name="connsiteY7" fmla="*/ 49634 h 49638"/>
              <a:gd name="connsiteX8" fmla="*/ 130684 w 295816"/>
              <a:gd name="connsiteY8" fmla="*/ 33759 h 49638"/>
              <a:gd name="connsiteX9" fmla="*/ 90997 w 295816"/>
              <a:gd name="connsiteY9" fmla="*/ 25821 h 49638"/>
              <a:gd name="connsiteX10" fmla="*/ 509 w 295816"/>
              <a:gd name="connsiteY10" fmla="*/ 36934 h 49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816" h="49638">
                <a:moveTo>
                  <a:pt x="509" y="36934"/>
                </a:moveTo>
                <a:cubicBezTo>
                  <a:pt x="-4783" y="33230"/>
                  <a:pt x="32260" y="9152"/>
                  <a:pt x="59247" y="3596"/>
                </a:cubicBezTo>
                <a:cubicBezTo>
                  <a:pt x="86234" y="-1960"/>
                  <a:pt x="123276" y="-373"/>
                  <a:pt x="162434" y="3596"/>
                </a:cubicBezTo>
                <a:cubicBezTo>
                  <a:pt x="201592" y="7565"/>
                  <a:pt x="282291" y="22911"/>
                  <a:pt x="294197" y="27409"/>
                </a:cubicBezTo>
                <a:cubicBezTo>
                  <a:pt x="306103" y="31907"/>
                  <a:pt x="248953" y="27674"/>
                  <a:pt x="233872" y="30584"/>
                </a:cubicBezTo>
                <a:cubicBezTo>
                  <a:pt x="218791" y="33494"/>
                  <a:pt x="194449" y="44607"/>
                  <a:pt x="203709" y="44871"/>
                </a:cubicBezTo>
                <a:cubicBezTo>
                  <a:pt x="212969" y="45136"/>
                  <a:pt x="292609" y="31377"/>
                  <a:pt x="289434" y="32171"/>
                </a:cubicBezTo>
                <a:cubicBezTo>
                  <a:pt x="286259" y="32965"/>
                  <a:pt x="211117" y="49369"/>
                  <a:pt x="184659" y="49634"/>
                </a:cubicBezTo>
                <a:cubicBezTo>
                  <a:pt x="158201" y="49899"/>
                  <a:pt x="146294" y="37728"/>
                  <a:pt x="130684" y="33759"/>
                </a:cubicBezTo>
                <a:cubicBezTo>
                  <a:pt x="115074" y="29790"/>
                  <a:pt x="112164" y="21852"/>
                  <a:pt x="90997" y="25821"/>
                </a:cubicBezTo>
                <a:cubicBezTo>
                  <a:pt x="69830" y="29790"/>
                  <a:pt x="5801" y="40638"/>
                  <a:pt x="509" y="36934"/>
                </a:cubicBezTo>
                <a:close/>
              </a:path>
            </a:pathLst>
          </a:custGeom>
          <a:solidFill>
            <a:srgbClr val="FFFF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: 図形 1170">
            <a:extLst>
              <a:ext uri="{FF2B5EF4-FFF2-40B4-BE49-F238E27FC236}">
                <a16:creationId xmlns:a16="http://schemas.microsoft.com/office/drawing/2014/main" id="{2C078818-66E5-4A35-B78D-622E99563883}"/>
              </a:ext>
            </a:extLst>
          </p:cNvPr>
          <p:cNvSpPr/>
          <p:nvPr/>
        </p:nvSpPr>
        <p:spPr>
          <a:xfrm>
            <a:off x="2809876" y="3066926"/>
            <a:ext cx="221258" cy="151283"/>
          </a:xfrm>
          <a:custGeom>
            <a:avLst/>
            <a:gdLst>
              <a:gd name="connsiteX0" fmla="*/ 123824 w 221258"/>
              <a:gd name="connsiteY0" fmla="*/ 1712 h 151283"/>
              <a:gd name="connsiteX1" fmla="*/ 200024 w 221258"/>
              <a:gd name="connsiteY1" fmla="*/ 55687 h 151283"/>
              <a:gd name="connsiteX2" fmla="*/ 214312 w 221258"/>
              <a:gd name="connsiteY2" fmla="*/ 79499 h 151283"/>
              <a:gd name="connsiteX3" fmla="*/ 220662 w 221258"/>
              <a:gd name="connsiteY3" fmla="*/ 150937 h 151283"/>
              <a:gd name="connsiteX4" fmla="*/ 200024 w 221258"/>
              <a:gd name="connsiteY4" fmla="*/ 104899 h 151283"/>
              <a:gd name="connsiteX5" fmla="*/ 173037 w 221258"/>
              <a:gd name="connsiteY5" fmla="*/ 63624 h 151283"/>
              <a:gd name="connsiteX6" fmla="*/ 28574 w 221258"/>
              <a:gd name="connsiteY6" fmla="*/ 19174 h 151283"/>
              <a:gd name="connsiteX7" fmla="*/ 7937 w 221258"/>
              <a:gd name="connsiteY7" fmla="*/ 12824 h 151283"/>
              <a:gd name="connsiteX8" fmla="*/ 123824 w 221258"/>
              <a:gd name="connsiteY8" fmla="*/ 1712 h 151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1258" h="151283">
                <a:moveTo>
                  <a:pt x="123824" y="1712"/>
                </a:moveTo>
                <a:cubicBezTo>
                  <a:pt x="155839" y="8856"/>
                  <a:pt x="184943" y="42722"/>
                  <a:pt x="200024" y="55687"/>
                </a:cubicBezTo>
                <a:cubicBezTo>
                  <a:pt x="215105" y="68652"/>
                  <a:pt x="210872" y="63624"/>
                  <a:pt x="214312" y="79499"/>
                </a:cubicBezTo>
                <a:cubicBezTo>
                  <a:pt x="217752" y="95374"/>
                  <a:pt x="223043" y="146704"/>
                  <a:pt x="220662" y="150937"/>
                </a:cubicBezTo>
                <a:cubicBezTo>
                  <a:pt x="218281" y="155170"/>
                  <a:pt x="207962" y="119451"/>
                  <a:pt x="200024" y="104899"/>
                </a:cubicBezTo>
                <a:cubicBezTo>
                  <a:pt x="192086" y="90347"/>
                  <a:pt x="201612" y="77911"/>
                  <a:pt x="173037" y="63624"/>
                </a:cubicBezTo>
                <a:cubicBezTo>
                  <a:pt x="144462" y="49337"/>
                  <a:pt x="56091" y="27641"/>
                  <a:pt x="28574" y="19174"/>
                </a:cubicBezTo>
                <a:cubicBezTo>
                  <a:pt x="1057" y="10707"/>
                  <a:pt x="-8203" y="13618"/>
                  <a:pt x="7937" y="12824"/>
                </a:cubicBezTo>
                <a:cubicBezTo>
                  <a:pt x="24077" y="12030"/>
                  <a:pt x="91809" y="-5432"/>
                  <a:pt x="123824" y="1712"/>
                </a:cubicBezTo>
                <a:close/>
              </a:path>
            </a:pathLst>
          </a:custGeom>
          <a:solidFill>
            <a:srgbClr val="FFFF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: 図形 1171">
            <a:extLst>
              <a:ext uri="{FF2B5EF4-FFF2-40B4-BE49-F238E27FC236}">
                <a16:creationId xmlns:a16="http://schemas.microsoft.com/office/drawing/2014/main" id="{561672C5-5041-4933-A532-48560DD631FE}"/>
              </a:ext>
            </a:extLst>
          </p:cNvPr>
          <p:cNvSpPr/>
          <p:nvPr/>
        </p:nvSpPr>
        <p:spPr>
          <a:xfrm>
            <a:off x="1862824" y="2845680"/>
            <a:ext cx="318564" cy="766314"/>
          </a:xfrm>
          <a:custGeom>
            <a:avLst/>
            <a:gdLst>
              <a:gd name="connsiteX0" fmla="*/ 248551 w 318564"/>
              <a:gd name="connsiteY0" fmla="*/ 108658 h 766314"/>
              <a:gd name="connsiteX1" fmla="*/ 199339 w 318564"/>
              <a:gd name="connsiteY1" fmla="*/ 205495 h 766314"/>
              <a:gd name="connsiteX2" fmla="*/ 173939 w 318564"/>
              <a:gd name="connsiteY2" fmla="*/ 315033 h 766314"/>
              <a:gd name="connsiteX3" fmla="*/ 181876 w 318564"/>
              <a:gd name="connsiteY3" fmla="*/ 475370 h 766314"/>
              <a:gd name="connsiteX4" fmla="*/ 189814 w 318564"/>
              <a:gd name="connsiteY4" fmla="*/ 367420 h 766314"/>
              <a:gd name="connsiteX5" fmla="*/ 126314 w 318564"/>
              <a:gd name="connsiteY5" fmla="*/ 549983 h 766314"/>
              <a:gd name="connsiteX6" fmla="*/ 86626 w 318564"/>
              <a:gd name="connsiteY6" fmla="*/ 765883 h 766314"/>
              <a:gd name="connsiteX7" fmla="*/ 126314 w 318564"/>
              <a:gd name="connsiteY7" fmla="*/ 491245 h 766314"/>
              <a:gd name="connsiteX8" fmla="*/ 2489 w 318564"/>
              <a:gd name="connsiteY8" fmla="*/ 691270 h 766314"/>
              <a:gd name="connsiteX9" fmla="*/ 45351 w 318564"/>
              <a:gd name="connsiteY9" fmla="*/ 500770 h 766314"/>
              <a:gd name="connsiteX10" fmla="*/ 69164 w 318564"/>
              <a:gd name="connsiteY10" fmla="*/ 272170 h 766314"/>
              <a:gd name="connsiteX11" fmla="*/ 137426 w 318564"/>
              <a:gd name="connsiteY11" fmla="*/ 78495 h 766314"/>
              <a:gd name="connsiteX12" fmla="*/ 318401 w 318564"/>
              <a:gd name="connsiteY12" fmla="*/ 2295 h 766314"/>
              <a:gd name="connsiteX13" fmla="*/ 170764 w 318564"/>
              <a:gd name="connsiteY13" fmla="*/ 156283 h 766314"/>
              <a:gd name="connsiteX14" fmla="*/ 248551 w 318564"/>
              <a:gd name="connsiteY14" fmla="*/ 108658 h 766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8564" h="766314">
                <a:moveTo>
                  <a:pt x="248551" y="108658"/>
                </a:moveTo>
                <a:cubicBezTo>
                  <a:pt x="253313" y="116860"/>
                  <a:pt x="211774" y="171099"/>
                  <a:pt x="199339" y="205495"/>
                </a:cubicBezTo>
                <a:cubicBezTo>
                  <a:pt x="186904" y="239891"/>
                  <a:pt x="176849" y="270054"/>
                  <a:pt x="173939" y="315033"/>
                </a:cubicBezTo>
                <a:cubicBezTo>
                  <a:pt x="171028" y="360012"/>
                  <a:pt x="179230" y="466639"/>
                  <a:pt x="181876" y="475370"/>
                </a:cubicBezTo>
                <a:cubicBezTo>
                  <a:pt x="184522" y="484101"/>
                  <a:pt x="199074" y="354985"/>
                  <a:pt x="189814" y="367420"/>
                </a:cubicBezTo>
                <a:cubicBezTo>
                  <a:pt x="180554" y="379855"/>
                  <a:pt x="143512" y="483573"/>
                  <a:pt x="126314" y="549983"/>
                </a:cubicBezTo>
                <a:cubicBezTo>
                  <a:pt x="109116" y="616393"/>
                  <a:pt x="86626" y="775673"/>
                  <a:pt x="86626" y="765883"/>
                </a:cubicBezTo>
                <a:cubicBezTo>
                  <a:pt x="86626" y="756093"/>
                  <a:pt x="140337" y="503680"/>
                  <a:pt x="126314" y="491245"/>
                </a:cubicBezTo>
                <a:cubicBezTo>
                  <a:pt x="112291" y="478810"/>
                  <a:pt x="15983" y="689683"/>
                  <a:pt x="2489" y="691270"/>
                </a:cubicBezTo>
                <a:cubicBezTo>
                  <a:pt x="-11005" y="692857"/>
                  <a:pt x="34239" y="570620"/>
                  <a:pt x="45351" y="500770"/>
                </a:cubicBezTo>
                <a:cubicBezTo>
                  <a:pt x="56463" y="430920"/>
                  <a:pt x="53818" y="342549"/>
                  <a:pt x="69164" y="272170"/>
                </a:cubicBezTo>
                <a:cubicBezTo>
                  <a:pt x="84510" y="201791"/>
                  <a:pt x="95886" y="123474"/>
                  <a:pt x="137426" y="78495"/>
                </a:cubicBezTo>
                <a:cubicBezTo>
                  <a:pt x="178966" y="33516"/>
                  <a:pt x="312845" y="-10670"/>
                  <a:pt x="318401" y="2295"/>
                </a:cubicBezTo>
                <a:cubicBezTo>
                  <a:pt x="323957" y="15260"/>
                  <a:pt x="186374" y="138027"/>
                  <a:pt x="170764" y="156283"/>
                </a:cubicBezTo>
                <a:cubicBezTo>
                  <a:pt x="155154" y="174539"/>
                  <a:pt x="243789" y="100456"/>
                  <a:pt x="248551" y="108658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: 図形 1172">
            <a:extLst>
              <a:ext uri="{FF2B5EF4-FFF2-40B4-BE49-F238E27FC236}">
                <a16:creationId xmlns:a16="http://schemas.microsoft.com/office/drawing/2014/main" id="{ABDFBF7D-06C9-4EA6-B8D3-7423B8635D1F}"/>
              </a:ext>
            </a:extLst>
          </p:cNvPr>
          <p:cNvSpPr/>
          <p:nvPr/>
        </p:nvSpPr>
        <p:spPr>
          <a:xfrm>
            <a:off x="2749490" y="3121002"/>
            <a:ext cx="176623" cy="33400"/>
          </a:xfrm>
          <a:custGeom>
            <a:avLst/>
            <a:gdLst>
              <a:gd name="connsiteX0" fmla="*/ 60 w 176623"/>
              <a:gd name="connsiteY0" fmla="*/ 1611 h 33400"/>
              <a:gd name="connsiteX1" fmla="*/ 98485 w 176623"/>
              <a:gd name="connsiteY1" fmla="*/ 17486 h 33400"/>
              <a:gd name="connsiteX2" fmla="*/ 176273 w 176623"/>
              <a:gd name="connsiteY2" fmla="*/ 33361 h 33400"/>
              <a:gd name="connsiteX3" fmla="*/ 125473 w 176623"/>
              <a:gd name="connsiteY3" fmla="*/ 12723 h 33400"/>
              <a:gd name="connsiteX4" fmla="*/ 84198 w 176623"/>
              <a:gd name="connsiteY4" fmla="*/ 1611 h 33400"/>
              <a:gd name="connsiteX5" fmla="*/ 60 w 176623"/>
              <a:gd name="connsiteY5" fmla="*/ 1611 h 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623" h="33400">
                <a:moveTo>
                  <a:pt x="60" y="1611"/>
                </a:moveTo>
                <a:cubicBezTo>
                  <a:pt x="2441" y="4257"/>
                  <a:pt x="69116" y="12194"/>
                  <a:pt x="98485" y="17486"/>
                </a:cubicBezTo>
                <a:cubicBezTo>
                  <a:pt x="127854" y="22778"/>
                  <a:pt x="171775" y="34155"/>
                  <a:pt x="176273" y="33361"/>
                </a:cubicBezTo>
                <a:cubicBezTo>
                  <a:pt x="180771" y="32567"/>
                  <a:pt x="140819" y="18015"/>
                  <a:pt x="125473" y="12723"/>
                </a:cubicBezTo>
                <a:cubicBezTo>
                  <a:pt x="110127" y="7431"/>
                  <a:pt x="102190" y="3199"/>
                  <a:pt x="84198" y="1611"/>
                </a:cubicBezTo>
                <a:cubicBezTo>
                  <a:pt x="66206" y="23"/>
                  <a:pt x="-2321" y="-1035"/>
                  <a:pt x="60" y="1611"/>
                </a:cubicBezTo>
                <a:close/>
              </a:path>
            </a:pathLst>
          </a:cu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: 図形 1173">
            <a:extLst>
              <a:ext uri="{FF2B5EF4-FFF2-40B4-BE49-F238E27FC236}">
                <a16:creationId xmlns:a16="http://schemas.microsoft.com/office/drawing/2014/main" id="{26452AC0-F4C6-4A03-9E87-E6B5441D152A}"/>
              </a:ext>
            </a:extLst>
          </p:cNvPr>
          <p:cNvSpPr/>
          <p:nvPr/>
        </p:nvSpPr>
        <p:spPr>
          <a:xfrm>
            <a:off x="3972302" y="5106277"/>
            <a:ext cx="85348" cy="45405"/>
          </a:xfrm>
          <a:custGeom>
            <a:avLst/>
            <a:gdLst>
              <a:gd name="connsiteX0" fmla="*/ 85348 w 85348"/>
              <a:gd name="connsiteY0" fmla="*/ 711 h 45405"/>
              <a:gd name="connsiteX1" fmla="*/ 9148 w 85348"/>
              <a:gd name="connsiteY1" fmla="*/ 24523 h 45405"/>
              <a:gd name="connsiteX2" fmla="*/ 1211 w 85348"/>
              <a:gd name="connsiteY2" fmla="*/ 45161 h 45405"/>
              <a:gd name="connsiteX3" fmla="*/ 7561 w 85348"/>
              <a:gd name="connsiteY3" fmla="*/ 10236 h 45405"/>
              <a:gd name="connsiteX4" fmla="*/ 85348 w 85348"/>
              <a:gd name="connsiteY4" fmla="*/ 711 h 45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348" h="45405">
                <a:moveTo>
                  <a:pt x="85348" y="711"/>
                </a:moveTo>
                <a:cubicBezTo>
                  <a:pt x="85612" y="3092"/>
                  <a:pt x="23171" y="17115"/>
                  <a:pt x="9148" y="24523"/>
                </a:cubicBezTo>
                <a:cubicBezTo>
                  <a:pt x="-4875" y="31931"/>
                  <a:pt x="1475" y="47542"/>
                  <a:pt x="1211" y="45161"/>
                </a:cubicBezTo>
                <a:cubicBezTo>
                  <a:pt x="947" y="42780"/>
                  <a:pt x="-3816" y="18438"/>
                  <a:pt x="7561" y="10236"/>
                </a:cubicBezTo>
                <a:cubicBezTo>
                  <a:pt x="18938" y="2034"/>
                  <a:pt x="85084" y="-1670"/>
                  <a:pt x="85348" y="71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: 図形 1174">
            <a:extLst>
              <a:ext uri="{FF2B5EF4-FFF2-40B4-BE49-F238E27FC236}">
                <a16:creationId xmlns:a16="http://schemas.microsoft.com/office/drawing/2014/main" id="{2E3B58DF-9FCF-47E5-8110-7323D77C525B}"/>
              </a:ext>
            </a:extLst>
          </p:cNvPr>
          <p:cNvSpPr/>
          <p:nvPr/>
        </p:nvSpPr>
        <p:spPr>
          <a:xfrm>
            <a:off x="3692436" y="5160929"/>
            <a:ext cx="117715" cy="123094"/>
          </a:xfrm>
          <a:custGeom>
            <a:avLst/>
            <a:gdLst>
              <a:gd name="connsiteX0" fmla="*/ 117564 w 117715"/>
              <a:gd name="connsiteY0" fmla="*/ 34 h 123094"/>
              <a:gd name="connsiteX1" fmla="*/ 36602 w 117715"/>
              <a:gd name="connsiteY1" fmla="*/ 42896 h 123094"/>
              <a:gd name="connsiteX2" fmla="*/ 1677 w 117715"/>
              <a:gd name="connsiteY2" fmla="*/ 120684 h 123094"/>
              <a:gd name="connsiteX3" fmla="*/ 6439 w 117715"/>
              <a:gd name="connsiteY3" fmla="*/ 98459 h 123094"/>
              <a:gd name="connsiteX4" fmla="*/ 14377 w 117715"/>
              <a:gd name="connsiteY4" fmla="*/ 49246 h 123094"/>
              <a:gd name="connsiteX5" fmla="*/ 117564 w 117715"/>
              <a:gd name="connsiteY5" fmla="*/ 34 h 123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715" h="123094">
                <a:moveTo>
                  <a:pt x="117564" y="34"/>
                </a:moveTo>
                <a:cubicBezTo>
                  <a:pt x="121268" y="-1024"/>
                  <a:pt x="55916" y="22788"/>
                  <a:pt x="36602" y="42896"/>
                </a:cubicBezTo>
                <a:cubicBezTo>
                  <a:pt x="17288" y="63004"/>
                  <a:pt x="6704" y="111424"/>
                  <a:pt x="1677" y="120684"/>
                </a:cubicBezTo>
                <a:cubicBezTo>
                  <a:pt x="-3350" y="129945"/>
                  <a:pt x="4322" y="110365"/>
                  <a:pt x="6439" y="98459"/>
                </a:cubicBezTo>
                <a:cubicBezTo>
                  <a:pt x="8556" y="86553"/>
                  <a:pt x="-2556" y="65386"/>
                  <a:pt x="14377" y="49246"/>
                </a:cubicBezTo>
                <a:cubicBezTo>
                  <a:pt x="31310" y="33106"/>
                  <a:pt x="113860" y="1092"/>
                  <a:pt x="117564" y="3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: 図形 1175">
            <a:extLst>
              <a:ext uri="{FF2B5EF4-FFF2-40B4-BE49-F238E27FC236}">
                <a16:creationId xmlns:a16="http://schemas.microsoft.com/office/drawing/2014/main" id="{065DE388-819F-4E7A-9B14-4B7CFB8EE1B8}"/>
              </a:ext>
            </a:extLst>
          </p:cNvPr>
          <p:cNvSpPr/>
          <p:nvPr/>
        </p:nvSpPr>
        <p:spPr>
          <a:xfrm>
            <a:off x="3374419" y="5483225"/>
            <a:ext cx="106535" cy="203713"/>
          </a:xfrm>
          <a:custGeom>
            <a:avLst/>
            <a:gdLst>
              <a:gd name="connsiteX0" fmla="*/ 84744 w 106535"/>
              <a:gd name="connsiteY0" fmla="*/ 0 h 203713"/>
              <a:gd name="connsiteX1" fmla="*/ 84744 w 106535"/>
              <a:gd name="connsiteY1" fmla="*/ 114300 h 203713"/>
              <a:gd name="connsiteX2" fmla="*/ 606 w 106535"/>
              <a:gd name="connsiteY2" fmla="*/ 203200 h 203713"/>
              <a:gd name="connsiteX3" fmla="*/ 49819 w 106535"/>
              <a:gd name="connsiteY3" fmla="*/ 149225 h 203713"/>
              <a:gd name="connsiteX4" fmla="*/ 105381 w 106535"/>
              <a:gd name="connsiteY4" fmla="*/ 115888 h 203713"/>
              <a:gd name="connsiteX5" fmla="*/ 84744 w 106535"/>
              <a:gd name="connsiteY5" fmla="*/ 0 h 203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535" h="203713">
                <a:moveTo>
                  <a:pt x="84744" y="0"/>
                </a:moveTo>
                <a:cubicBezTo>
                  <a:pt x="81305" y="-265"/>
                  <a:pt x="98767" y="80433"/>
                  <a:pt x="84744" y="114300"/>
                </a:cubicBezTo>
                <a:cubicBezTo>
                  <a:pt x="70721" y="148167"/>
                  <a:pt x="6427" y="197379"/>
                  <a:pt x="606" y="203200"/>
                </a:cubicBezTo>
                <a:cubicBezTo>
                  <a:pt x="-5215" y="209021"/>
                  <a:pt x="32356" y="163777"/>
                  <a:pt x="49819" y="149225"/>
                </a:cubicBezTo>
                <a:cubicBezTo>
                  <a:pt x="67282" y="134673"/>
                  <a:pt x="98767" y="135996"/>
                  <a:pt x="105381" y="115888"/>
                </a:cubicBezTo>
                <a:cubicBezTo>
                  <a:pt x="111996" y="95780"/>
                  <a:pt x="88183" y="265"/>
                  <a:pt x="8474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: 図形 1176">
            <a:extLst>
              <a:ext uri="{FF2B5EF4-FFF2-40B4-BE49-F238E27FC236}">
                <a16:creationId xmlns:a16="http://schemas.microsoft.com/office/drawing/2014/main" id="{AED20727-14CE-41F1-AB65-F2B562196C35}"/>
              </a:ext>
            </a:extLst>
          </p:cNvPr>
          <p:cNvSpPr/>
          <p:nvPr/>
        </p:nvSpPr>
        <p:spPr>
          <a:xfrm>
            <a:off x="3073142" y="4499880"/>
            <a:ext cx="610094" cy="261064"/>
          </a:xfrm>
          <a:custGeom>
            <a:avLst/>
            <a:gdLst>
              <a:gd name="connsiteX0" fmla="*/ 1846 w 610094"/>
              <a:gd name="connsiteY0" fmla="*/ 683 h 261064"/>
              <a:gd name="connsiteX1" fmla="*/ 133608 w 610094"/>
              <a:gd name="connsiteY1" fmla="*/ 70533 h 261064"/>
              <a:gd name="connsiteX2" fmla="*/ 166946 w 610094"/>
              <a:gd name="connsiteY2" fmla="*/ 86408 h 261064"/>
              <a:gd name="connsiteX3" fmla="*/ 193933 w 610094"/>
              <a:gd name="connsiteY3" fmla="*/ 70533 h 261064"/>
              <a:gd name="connsiteX4" fmla="*/ 281246 w 610094"/>
              <a:gd name="connsiteY4" fmla="*/ 156258 h 261064"/>
              <a:gd name="connsiteX5" fmla="*/ 395546 w 610094"/>
              <a:gd name="connsiteY5" fmla="*/ 229283 h 261064"/>
              <a:gd name="connsiteX6" fmla="*/ 509846 w 610094"/>
              <a:gd name="connsiteY6" fmla="*/ 243570 h 261064"/>
              <a:gd name="connsiteX7" fmla="*/ 582871 w 610094"/>
              <a:gd name="connsiteY7" fmla="*/ 249920 h 261064"/>
              <a:gd name="connsiteX8" fmla="*/ 601921 w 610094"/>
              <a:gd name="connsiteY8" fmla="*/ 261033 h 261064"/>
              <a:gd name="connsiteX9" fmla="*/ 455871 w 610094"/>
              <a:gd name="connsiteY9" fmla="*/ 253095 h 261064"/>
              <a:gd name="connsiteX10" fmla="*/ 311408 w 610094"/>
              <a:gd name="connsiteY10" fmla="*/ 248333 h 261064"/>
              <a:gd name="connsiteX11" fmla="*/ 243146 w 610094"/>
              <a:gd name="connsiteY11" fmla="*/ 118158 h 261064"/>
              <a:gd name="connsiteX12" fmla="*/ 1846 w 610094"/>
              <a:gd name="connsiteY12" fmla="*/ 683 h 261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0094" h="261064">
                <a:moveTo>
                  <a:pt x="1846" y="683"/>
                </a:moveTo>
                <a:cubicBezTo>
                  <a:pt x="-16410" y="-7254"/>
                  <a:pt x="106091" y="56246"/>
                  <a:pt x="133608" y="70533"/>
                </a:cubicBezTo>
                <a:cubicBezTo>
                  <a:pt x="161125" y="84821"/>
                  <a:pt x="156892" y="86408"/>
                  <a:pt x="166946" y="86408"/>
                </a:cubicBezTo>
                <a:cubicBezTo>
                  <a:pt x="177000" y="86408"/>
                  <a:pt x="174883" y="58891"/>
                  <a:pt x="193933" y="70533"/>
                </a:cubicBezTo>
                <a:cubicBezTo>
                  <a:pt x="212983" y="82175"/>
                  <a:pt x="247644" y="129800"/>
                  <a:pt x="281246" y="156258"/>
                </a:cubicBezTo>
                <a:cubicBezTo>
                  <a:pt x="314848" y="182716"/>
                  <a:pt x="357446" y="214731"/>
                  <a:pt x="395546" y="229283"/>
                </a:cubicBezTo>
                <a:cubicBezTo>
                  <a:pt x="433646" y="243835"/>
                  <a:pt x="478625" y="240131"/>
                  <a:pt x="509846" y="243570"/>
                </a:cubicBezTo>
                <a:cubicBezTo>
                  <a:pt x="541067" y="247010"/>
                  <a:pt x="567525" y="247010"/>
                  <a:pt x="582871" y="249920"/>
                </a:cubicBezTo>
                <a:cubicBezTo>
                  <a:pt x="598217" y="252831"/>
                  <a:pt x="623088" y="260504"/>
                  <a:pt x="601921" y="261033"/>
                </a:cubicBezTo>
                <a:cubicBezTo>
                  <a:pt x="580754" y="261562"/>
                  <a:pt x="504290" y="255212"/>
                  <a:pt x="455871" y="253095"/>
                </a:cubicBezTo>
                <a:cubicBezTo>
                  <a:pt x="407452" y="250978"/>
                  <a:pt x="346862" y="270822"/>
                  <a:pt x="311408" y="248333"/>
                </a:cubicBezTo>
                <a:cubicBezTo>
                  <a:pt x="275954" y="225844"/>
                  <a:pt x="295798" y="162608"/>
                  <a:pt x="243146" y="118158"/>
                </a:cubicBezTo>
                <a:cubicBezTo>
                  <a:pt x="190494" y="73708"/>
                  <a:pt x="20102" y="8620"/>
                  <a:pt x="1846" y="68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: 図形 1177">
            <a:extLst>
              <a:ext uri="{FF2B5EF4-FFF2-40B4-BE49-F238E27FC236}">
                <a16:creationId xmlns:a16="http://schemas.microsoft.com/office/drawing/2014/main" id="{6BB03CEC-27A8-4A88-A55F-E517C5644C01}"/>
              </a:ext>
            </a:extLst>
          </p:cNvPr>
          <p:cNvSpPr/>
          <p:nvPr/>
        </p:nvSpPr>
        <p:spPr>
          <a:xfrm>
            <a:off x="4325896" y="5090784"/>
            <a:ext cx="343051" cy="632155"/>
          </a:xfrm>
          <a:custGeom>
            <a:avLst/>
            <a:gdLst>
              <a:gd name="connsiteX0" fmla="*/ 42 w 343051"/>
              <a:gd name="connsiteY0" fmla="*/ 329 h 632155"/>
              <a:gd name="connsiteX1" fmla="*/ 109579 w 343051"/>
              <a:gd name="connsiteY1" fmla="*/ 157491 h 632155"/>
              <a:gd name="connsiteX2" fmla="*/ 209592 w 343051"/>
              <a:gd name="connsiteY2" fmla="*/ 370216 h 632155"/>
              <a:gd name="connsiteX3" fmla="*/ 228642 w 343051"/>
              <a:gd name="connsiteY3" fmla="*/ 352754 h 632155"/>
              <a:gd name="connsiteX4" fmla="*/ 273092 w 343051"/>
              <a:gd name="connsiteY4" fmla="*/ 465466 h 632155"/>
              <a:gd name="connsiteX5" fmla="*/ 342942 w 343051"/>
              <a:gd name="connsiteY5" fmla="*/ 632154 h 632155"/>
              <a:gd name="connsiteX6" fmla="*/ 285792 w 343051"/>
              <a:gd name="connsiteY6" fmla="*/ 468641 h 632155"/>
              <a:gd name="connsiteX7" fmla="*/ 160379 w 343051"/>
              <a:gd name="connsiteY7" fmla="*/ 276554 h 632155"/>
              <a:gd name="connsiteX8" fmla="*/ 122279 w 343051"/>
              <a:gd name="connsiteY8" fmla="*/ 198766 h 632155"/>
              <a:gd name="connsiteX9" fmla="*/ 42 w 343051"/>
              <a:gd name="connsiteY9" fmla="*/ 329 h 632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3051" h="632155">
                <a:moveTo>
                  <a:pt x="42" y="329"/>
                </a:moveTo>
                <a:cubicBezTo>
                  <a:pt x="-2075" y="-6550"/>
                  <a:pt x="74654" y="95843"/>
                  <a:pt x="109579" y="157491"/>
                </a:cubicBezTo>
                <a:cubicBezTo>
                  <a:pt x="144504" y="219139"/>
                  <a:pt x="189748" y="337672"/>
                  <a:pt x="209592" y="370216"/>
                </a:cubicBezTo>
                <a:cubicBezTo>
                  <a:pt x="229436" y="402760"/>
                  <a:pt x="218059" y="336879"/>
                  <a:pt x="228642" y="352754"/>
                </a:cubicBezTo>
                <a:cubicBezTo>
                  <a:pt x="239225" y="368629"/>
                  <a:pt x="254042" y="418899"/>
                  <a:pt x="273092" y="465466"/>
                </a:cubicBezTo>
                <a:cubicBezTo>
                  <a:pt x="292142" y="512033"/>
                  <a:pt x="340825" y="631625"/>
                  <a:pt x="342942" y="632154"/>
                </a:cubicBezTo>
                <a:cubicBezTo>
                  <a:pt x="345059" y="632683"/>
                  <a:pt x="316219" y="527908"/>
                  <a:pt x="285792" y="468641"/>
                </a:cubicBezTo>
                <a:cubicBezTo>
                  <a:pt x="255365" y="409374"/>
                  <a:pt x="187631" y="321533"/>
                  <a:pt x="160379" y="276554"/>
                </a:cubicBezTo>
                <a:cubicBezTo>
                  <a:pt x="133127" y="231575"/>
                  <a:pt x="149267" y="248508"/>
                  <a:pt x="122279" y="198766"/>
                </a:cubicBezTo>
                <a:cubicBezTo>
                  <a:pt x="95291" y="149024"/>
                  <a:pt x="2159" y="7208"/>
                  <a:pt x="42" y="32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: 図形 1178">
            <a:extLst>
              <a:ext uri="{FF2B5EF4-FFF2-40B4-BE49-F238E27FC236}">
                <a16:creationId xmlns:a16="http://schemas.microsoft.com/office/drawing/2014/main" id="{7F8665F4-84FA-4280-AC52-5A76C7D1F512}"/>
              </a:ext>
            </a:extLst>
          </p:cNvPr>
          <p:cNvSpPr/>
          <p:nvPr/>
        </p:nvSpPr>
        <p:spPr>
          <a:xfrm>
            <a:off x="4678563" y="5760936"/>
            <a:ext cx="182449" cy="341535"/>
          </a:xfrm>
          <a:custGeom>
            <a:avLst/>
            <a:gdLst>
              <a:gd name="connsiteX0" fmla="*/ 1387 w 182449"/>
              <a:gd name="connsiteY0" fmla="*/ 102 h 341535"/>
              <a:gd name="connsiteX1" fmla="*/ 66475 w 182449"/>
              <a:gd name="connsiteY1" fmla="*/ 133452 h 341535"/>
              <a:gd name="connsiteX2" fmla="*/ 144262 w 182449"/>
              <a:gd name="connsiteY2" fmla="*/ 249339 h 341535"/>
              <a:gd name="connsiteX3" fmla="*/ 182362 w 182449"/>
              <a:gd name="connsiteY3" fmla="*/ 341414 h 341535"/>
              <a:gd name="connsiteX4" fmla="*/ 134737 w 182449"/>
              <a:gd name="connsiteY4" fmla="*/ 265214 h 341535"/>
              <a:gd name="connsiteX5" fmla="*/ 31550 w 182449"/>
              <a:gd name="connsiteY5" fmla="*/ 114402 h 341535"/>
              <a:gd name="connsiteX6" fmla="*/ 1387 w 182449"/>
              <a:gd name="connsiteY6" fmla="*/ 102 h 341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449" h="341535">
                <a:moveTo>
                  <a:pt x="1387" y="102"/>
                </a:moveTo>
                <a:cubicBezTo>
                  <a:pt x="7208" y="3277"/>
                  <a:pt x="42663" y="91913"/>
                  <a:pt x="66475" y="133452"/>
                </a:cubicBezTo>
                <a:cubicBezTo>
                  <a:pt x="90287" y="174991"/>
                  <a:pt x="124948" y="214679"/>
                  <a:pt x="144262" y="249339"/>
                </a:cubicBezTo>
                <a:cubicBezTo>
                  <a:pt x="163576" y="283999"/>
                  <a:pt x="183950" y="338768"/>
                  <a:pt x="182362" y="341414"/>
                </a:cubicBezTo>
                <a:cubicBezTo>
                  <a:pt x="180775" y="344060"/>
                  <a:pt x="159872" y="303049"/>
                  <a:pt x="134737" y="265214"/>
                </a:cubicBezTo>
                <a:cubicBezTo>
                  <a:pt x="109602" y="227379"/>
                  <a:pt x="54569" y="160439"/>
                  <a:pt x="31550" y="114402"/>
                </a:cubicBezTo>
                <a:cubicBezTo>
                  <a:pt x="8531" y="68365"/>
                  <a:pt x="-4434" y="-3073"/>
                  <a:pt x="1387" y="10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: 図形 1179">
            <a:extLst>
              <a:ext uri="{FF2B5EF4-FFF2-40B4-BE49-F238E27FC236}">
                <a16:creationId xmlns:a16="http://schemas.microsoft.com/office/drawing/2014/main" id="{8C3E3F96-324E-40D6-AED5-2268B8C24B52}"/>
              </a:ext>
            </a:extLst>
          </p:cNvPr>
          <p:cNvSpPr/>
          <p:nvPr/>
        </p:nvSpPr>
        <p:spPr>
          <a:xfrm>
            <a:off x="4753946" y="6128933"/>
            <a:ext cx="218598" cy="278332"/>
          </a:xfrm>
          <a:custGeom>
            <a:avLst/>
            <a:gdLst>
              <a:gd name="connsiteX0" fmla="*/ 122854 w 218598"/>
              <a:gd name="connsiteY0" fmla="*/ 405 h 278332"/>
              <a:gd name="connsiteX1" fmla="*/ 206992 w 218598"/>
              <a:gd name="connsiteY1" fmla="*/ 79780 h 278332"/>
              <a:gd name="connsiteX2" fmla="*/ 213342 w 218598"/>
              <a:gd name="connsiteY2" fmla="*/ 128992 h 278332"/>
              <a:gd name="connsiteX3" fmla="*/ 164129 w 218598"/>
              <a:gd name="connsiteY3" fmla="*/ 176617 h 278332"/>
              <a:gd name="connsiteX4" fmla="*/ 3792 w 218598"/>
              <a:gd name="connsiteY4" fmla="*/ 276630 h 278332"/>
              <a:gd name="connsiteX5" fmla="*/ 62529 w 218598"/>
              <a:gd name="connsiteY5" fmla="*/ 230592 h 278332"/>
              <a:gd name="connsiteX6" fmla="*/ 197467 w 218598"/>
              <a:gd name="connsiteY6" fmla="*/ 116292 h 278332"/>
              <a:gd name="connsiteX7" fmla="*/ 122854 w 218598"/>
              <a:gd name="connsiteY7" fmla="*/ 405 h 27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8598" h="278332">
                <a:moveTo>
                  <a:pt x="122854" y="405"/>
                </a:moveTo>
                <a:cubicBezTo>
                  <a:pt x="124441" y="-5680"/>
                  <a:pt x="191911" y="58349"/>
                  <a:pt x="206992" y="79780"/>
                </a:cubicBezTo>
                <a:cubicBezTo>
                  <a:pt x="222073" y="101211"/>
                  <a:pt x="220486" y="112853"/>
                  <a:pt x="213342" y="128992"/>
                </a:cubicBezTo>
                <a:cubicBezTo>
                  <a:pt x="206198" y="145132"/>
                  <a:pt x="199054" y="152011"/>
                  <a:pt x="164129" y="176617"/>
                </a:cubicBezTo>
                <a:cubicBezTo>
                  <a:pt x="129204" y="201223"/>
                  <a:pt x="20725" y="267634"/>
                  <a:pt x="3792" y="276630"/>
                </a:cubicBezTo>
                <a:cubicBezTo>
                  <a:pt x="-13141" y="285626"/>
                  <a:pt x="30250" y="257315"/>
                  <a:pt x="62529" y="230592"/>
                </a:cubicBezTo>
                <a:cubicBezTo>
                  <a:pt x="94808" y="203869"/>
                  <a:pt x="188736" y="154921"/>
                  <a:pt x="197467" y="116292"/>
                </a:cubicBezTo>
                <a:cubicBezTo>
                  <a:pt x="206198" y="77663"/>
                  <a:pt x="121267" y="6490"/>
                  <a:pt x="122854" y="40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: 図形 1180">
            <a:extLst>
              <a:ext uri="{FF2B5EF4-FFF2-40B4-BE49-F238E27FC236}">
                <a16:creationId xmlns:a16="http://schemas.microsoft.com/office/drawing/2014/main" id="{401DFD20-8307-417A-BFE6-FA9514409749}"/>
              </a:ext>
            </a:extLst>
          </p:cNvPr>
          <p:cNvSpPr/>
          <p:nvPr/>
        </p:nvSpPr>
        <p:spPr>
          <a:xfrm>
            <a:off x="4196567" y="6424980"/>
            <a:ext cx="587226" cy="323674"/>
          </a:xfrm>
          <a:custGeom>
            <a:avLst/>
            <a:gdLst>
              <a:gd name="connsiteX0" fmla="*/ 580221 w 587226"/>
              <a:gd name="connsiteY0" fmla="*/ 2808 h 323674"/>
              <a:gd name="connsiteX1" fmla="*/ 437346 w 587226"/>
              <a:gd name="connsiteY1" fmla="*/ 75833 h 323674"/>
              <a:gd name="connsiteX2" fmla="*/ 246846 w 587226"/>
              <a:gd name="connsiteY2" fmla="*/ 182195 h 323674"/>
              <a:gd name="connsiteX3" fmla="*/ 88096 w 587226"/>
              <a:gd name="connsiteY3" fmla="*/ 245695 h 323674"/>
              <a:gd name="connsiteX4" fmla="*/ 783 w 587226"/>
              <a:gd name="connsiteY4" fmla="*/ 323483 h 323674"/>
              <a:gd name="connsiteX5" fmla="*/ 54758 w 587226"/>
              <a:gd name="connsiteY5" fmla="*/ 264745 h 323674"/>
              <a:gd name="connsiteX6" fmla="*/ 210333 w 587226"/>
              <a:gd name="connsiteY6" fmla="*/ 174258 h 323674"/>
              <a:gd name="connsiteX7" fmla="*/ 580221 w 587226"/>
              <a:gd name="connsiteY7" fmla="*/ 2808 h 32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7226" h="323674">
                <a:moveTo>
                  <a:pt x="580221" y="2808"/>
                </a:moveTo>
                <a:cubicBezTo>
                  <a:pt x="618057" y="-13596"/>
                  <a:pt x="492908" y="45935"/>
                  <a:pt x="437346" y="75833"/>
                </a:cubicBezTo>
                <a:cubicBezTo>
                  <a:pt x="381784" y="105731"/>
                  <a:pt x="305054" y="153885"/>
                  <a:pt x="246846" y="182195"/>
                </a:cubicBezTo>
                <a:cubicBezTo>
                  <a:pt x="188638" y="210505"/>
                  <a:pt x="129106" y="222147"/>
                  <a:pt x="88096" y="245695"/>
                </a:cubicBezTo>
                <a:cubicBezTo>
                  <a:pt x="47086" y="269243"/>
                  <a:pt x="6339" y="320308"/>
                  <a:pt x="783" y="323483"/>
                </a:cubicBezTo>
                <a:cubicBezTo>
                  <a:pt x="-4773" y="326658"/>
                  <a:pt x="19833" y="289616"/>
                  <a:pt x="54758" y="264745"/>
                </a:cubicBezTo>
                <a:cubicBezTo>
                  <a:pt x="89683" y="239874"/>
                  <a:pt x="125931" y="220031"/>
                  <a:pt x="210333" y="174258"/>
                </a:cubicBezTo>
                <a:cubicBezTo>
                  <a:pt x="294735" y="128485"/>
                  <a:pt x="542385" y="19212"/>
                  <a:pt x="580221" y="280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: 図形 1181">
            <a:extLst>
              <a:ext uri="{FF2B5EF4-FFF2-40B4-BE49-F238E27FC236}">
                <a16:creationId xmlns:a16="http://schemas.microsoft.com/office/drawing/2014/main" id="{C077AD57-6473-4F74-88EC-BA794B8DDCD0}"/>
              </a:ext>
            </a:extLst>
          </p:cNvPr>
          <p:cNvSpPr/>
          <p:nvPr/>
        </p:nvSpPr>
        <p:spPr>
          <a:xfrm>
            <a:off x="2643186" y="3073391"/>
            <a:ext cx="231190" cy="30240"/>
          </a:xfrm>
          <a:custGeom>
            <a:avLst/>
            <a:gdLst>
              <a:gd name="connsiteX0" fmla="*/ 2 w 231190"/>
              <a:gd name="connsiteY0" fmla="*/ 25409 h 30240"/>
              <a:gd name="connsiteX1" fmla="*/ 123827 w 231190"/>
              <a:gd name="connsiteY1" fmla="*/ 9 h 30240"/>
              <a:gd name="connsiteX2" fmla="*/ 228602 w 231190"/>
              <a:gd name="connsiteY2" fmla="*/ 28584 h 30240"/>
              <a:gd name="connsiteX3" fmla="*/ 201614 w 231190"/>
              <a:gd name="connsiteY3" fmla="*/ 26997 h 30240"/>
              <a:gd name="connsiteX4" fmla="*/ 120652 w 231190"/>
              <a:gd name="connsiteY4" fmla="*/ 22234 h 30240"/>
              <a:gd name="connsiteX5" fmla="*/ 2 w 231190"/>
              <a:gd name="connsiteY5" fmla="*/ 25409 h 3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1190" h="30240">
                <a:moveTo>
                  <a:pt x="2" y="25409"/>
                </a:moveTo>
                <a:cubicBezTo>
                  <a:pt x="531" y="21705"/>
                  <a:pt x="85727" y="-520"/>
                  <a:pt x="123827" y="9"/>
                </a:cubicBezTo>
                <a:cubicBezTo>
                  <a:pt x="161927" y="538"/>
                  <a:pt x="215638" y="24086"/>
                  <a:pt x="228602" y="28584"/>
                </a:cubicBezTo>
                <a:cubicBezTo>
                  <a:pt x="241566" y="33082"/>
                  <a:pt x="201614" y="26997"/>
                  <a:pt x="201614" y="26997"/>
                </a:cubicBezTo>
                <a:cubicBezTo>
                  <a:pt x="183623" y="25939"/>
                  <a:pt x="147904" y="23028"/>
                  <a:pt x="120652" y="22234"/>
                </a:cubicBezTo>
                <a:cubicBezTo>
                  <a:pt x="93400" y="21440"/>
                  <a:pt x="-527" y="29113"/>
                  <a:pt x="2" y="25409"/>
                </a:cubicBezTo>
                <a:close/>
              </a:path>
            </a:pathLst>
          </a:custGeom>
          <a:solidFill>
            <a:srgbClr val="FFFF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: 図形 1188">
            <a:extLst>
              <a:ext uri="{FF2B5EF4-FFF2-40B4-BE49-F238E27FC236}">
                <a16:creationId xmlns:a16="http://schemas.microsoft.com/office/drawing/2014/main" id="{6978EDA8-1608-4E1B-BFFB-646E388492CD}"/>
              </a:ext>
            </a:extLst>
          </p:cNvPr>
          <p:cNvSpPr/>
          <p:nvPr/>
        </p:nvSpPr>
        <p:spPr>
          <a:xfrm>
            <a:off x="2917825" y="3182714"/>
            <a:ext cx="56953" cy="73545"/>
          </a:xfrm>
          <a:custGeom>
            <a:avLst/>
            <a:gdLst>
              <a:gd name="connsiteX0" fmla="*/ 0 w 56953"/>
              <a:gd name="connsiteY0" fmla="*/ 224 h 73545"/>
              <a:gd name="connsiteX1" fmla="*/ 50800 w 56953"/>
              <a:gd name="connsiteY1" fmla="*/ 71661 h 73545"/>
              <a:gd name="connsiteX2" fmla="*/ 50800 w 56953"/>
              <a:gd name="connsiteY2" fmla="*/ 49436 h 73545"/>
              <a:gd name="connsiteX3" fmla="*/ 0 w 56953"/>
              <a:gd name="connsiteY3" fmla="*/ 224 h 7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953" h="73545">
                <a:moveTo>
                  <a:pt x="0" y="224"/>
                </a:moveTo>
                <a:cubicBezTo>
                  <a:pt x="0" y="3928"/>
                  <a:pt x="42333" y="63459"/>
                  <a:pt x="50800" y="71661"/>
                </a:cubicBezTo>
                <a:cubicBezTo>
                  <a:pt x="59267" y="79863"/>
                  <a:pt x="58737" y="59225"/>
                  <a:pt x="50800" y="49436"/>
                </a:cubicBezTo>
                <a:cubicBezTo>
                  <a:pt x="42863" y="39647"/>
                  <a:pt x="0" y="-3480"/>
                  <a:pt x="0" y="22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68352F54-3323-4802-A6B4-7763F774FF6F}"/>
              </a:ext>
            </a:extLst>
          </p:cNvPr>
          <p:cNvSpPr/>
          <p:nvPr/>
        </p:nvSpPr>
        <p:spPr>
          <a:xfrm>
            <a:off x="4482055" y="6647987"/>
            <a:ext cx="313044" cy="390941"/>
          </a:xfrm>
          <a:custGeom>
            <a:avLst/>
            <a:gdLst>
              <a:gd name="connsiteX0" fmla="*/ 1045 w 313044"/>
              <a:gd name="connsiteY0" fmla="*/ 2051 h 390941"/>
              <a:gd name="connsiteX1" fmla="*/ 304258 w 313044"/>
              <a:gd name="connsiteY1" fmla="*/ 383051 h 390941"/>
              <a:gd name="connsiteX2" fmla="*/ 209008 w 313044"/>
              <a:gd name="connsiteY2" fmla="*/ 238588 h 390941"/>
              <a:gd name="connsiteX3" fmla="*/ 1045 w 313044"/>
              <a:gd name="connsiteY3" fmla="*/ 2051 h 390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3044" h="390941">
                <a:moveTo>
                  <a:pt x="1045" y="2051"/>
                </a:moveTo>
                <a:cubicBezTo>
                  <a:pt x="16920" y="26128"/>
                  <a:pt x="269598" y="343628"/>
                  <a:pt x="304258" y="383051"/>
                </a:cubicBezTo>
                <a:cubicBezTo>
                  <a:pt x="338918" y="422474"/>
                  <a:pt x="263512" y="304734"/>
                  <a:pt x="209008" y="238588"/>
                </a:cubicBezTo>
                <a:cubicBezTo>
                  <a:pt x="154504" y="172442"/>
                  <a:pt x="-14830" y="-22026"/>
                  <a:pt x="1045" y="205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75AC3E4D-6EE8-4ED4-90EE-DD228011D39D}"/>
              </a:ext>
            </a:extLst>
          </p:cNvPr>
          <p:cNvSpPr/>
          <p:nvPr/>
        </p:nvSpPr>
        <p:spPr>
          <a:xfrm>
            <a:off x="4829117" y="7087165"/>
            <a:ext cx="388403" cy="397360"/>
          </a:xfrm>
          <a:custGeom>
            <a:avLst/>
            <a:gdLst>
              <a:gd name="connsiteX0" fmla="*/ 58 w 388403"/>
              <a:gd name="connsiteY0" fmla="*/ 1023 h 397360"/>
              <a:gd name="connsiteX1" fmla="*/ 252471 w 388403"/>
              <a:gd name="connsiteY1" fmla="*/ 232798 h 397360"/>
              <a:gd name="connsiteX2" fmla="*/ 308033 w 388403"/>
              <a:gd name="connsiteY2" fmla="*/ 340748 h 397360"/>
              <a:gd name="connsiteX3" fmla="*/ 387408 w 388403"/>
              <a:gd name="connsiteY3" fmla="*/ 396310 h 397360"/>
              <a:gd name="connsiteX4" fmla="*/ 344546 w 388403"/>
              <a:gd name="connsiteY4" fmla="*/ 294710 h 397360"/>
              <a:gd name="connsiteX5" fmla="*/ 230246 w 388403"/>
              <a:gd name="connsiteY5" fmla="*/ 155010 h 397360"/>
              <a:gd name="connsiteX6" fmla="*/ 58 w 388403"/>
              <a:gd name="connsiteY6" fmla="*/ 1023 h 39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8403" h="397360">
                <a:moveTo>
                  <a:pt x="58" y="1023"/>
                </a:moveTo>
                <a:cubicBezTo>
                  <a:pt x="3762" y="13988"/>
                  <a:pt x="201142" y="176177"/>
                  <a:pt x="252471" y="232798"/>
                </a:cubicBezTo>
                <a:cubicBezTo>
                  <a:pt x="303800" y="289419"/>
                  <a:pt x="285544" y="313496"/>
                  <a:pt x="308033" y="340748"/>
                </a:cubicBezTo>
                <a:cubicBezTo>
                  <a:pt x="330522" y="368000"/>
                  <a:pt x="381323" y="403983"/>
                  <a:pt x="387408" y="396310"/>
                </a:cubicBezTo>
                <a:cubicBezTo>
                  <a:pt x="393493" y="388637"/>
                  <a:pt x="370740" y="334927"/>
                  <a:pt x="344546" y="294710"/>
                </a:cubicBezTo>
                <a:cubicBezTo>
                  <a:pt x="318352" y="254493"/>
                  <a:pt x="292158" y="208456"/>
                  <a:pt x="230246" y="155010"/>
                </a:cubicBezTo>
                <a:cubicBezTo>
                  <a:pt x="168334" y="101564"/>
                  <a:pt x="-3646" y="-11942"/>
                  <a:pt x="58" y="102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5E2C538D-B170-4B48-82BC-0D878B0389C4}"/>
              </a:ext>
            </a:extLst>
          </p:cNvPr>
          <p:cNvSpPr/>
          <p:nvPr/>
        </p:nvSpPr>
        <p:spPr>
          <a:xfrm>
            <a:off x="5186803" y="7531095"/>
            <a:ext cx="330079" cy="114037"/>
          </a:xfrm>
          <a:custGeom>
            <a:avLst/>
            <a:gdLst>
              <a:gd name="connsiteX0" fmla="*/ 1147 w 330079"/>
              <a:gd name="connsiteY0" fmla="*/ 5 h 114037"/>
              <a:gd name="connsiteX1" fmla="*/ 110685 w 330079"/>
              <a:gd name="connsiteY1" fmla="*/ 38105 h 114037"/>
              <a:gd name="connsiteX2" fmla="*/ 318647 w 330079"/>
              <a:gd name="connsiteY2" fmla="*/ 112718 h 114037"/>
              <a:gd name="connsiteX3" fmla="*/ 291660 w 330079"/>
              <a:gd name="connsiteY3" fmla="*/ 82555 h 114037"/>
              <a:gd name="connsiteX4" fmla="*/ 196410 w 330079"/>
              <a:gd name="connsiteY4" fmla="*/ 41280 h 114037"/>
              <a:gd name="connsiteX5" fmla="*/ 1147 w 330079"/>
              <a:gd name="connsiteY5" fmla="*/ 5 h 114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0079" h="114037">
                <a:moveTo>
                  <a:pt x="1147" y="5"/>
                </a:moveTo>
                <a:cubicBezTo>
                  <a:pt x="-13141" y="-524"/>
                  <a:pt x="110685" y="38105"/>
                  <a:pt x="110685" y="38105"/>
                </a:cubicBezTo>
                <a:cubicBezTo>
                  <a:pt x="163602" y="56891"/>
                  <a:pt x="288485" y="105310"/>
                  <a:pt x="318647" y="112718"/>
                </a:cubicBezTo>
                <a:cubicBezTo>
                  <a:pt x="348809" y="120126"/>
                  <a:pt x="312033" y="94461"/>
                  <a:pt x="291660" y="82555"/>
                </a:cubicBezTo>
                <a:cubicBezTo>
                  <a:pt x="271287" y="70649"/>
                  <a:pt x="243241" y="53715"/>
                  <a:pt x="196410" y="41280"/>
                </a:cubicBezTo>
                <a:cubicBezTo>
                  <a:pt x="149579" y="28845"/>
                  <a:pt x="15435" y="534"/>
                  <a:pt x="1147" y="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CC22AD5D-B435-46AD-B58E-FB4568E7A751}"/>
              </a:ext>
            </a:extLst>
          </p:cNvPr>
          <p:cNvSpPr/>
          <p:nvPr/>
        </p:nvSpPr>
        <p:spPr>
          <a:xfrm>
            <a:off x="4972044" y="6302684"/>
            <a:ext cx="331663" cy="539184"/>
          </a:xfrm>
          <a:custGeom>
            <a:avLst/>
            <a:gdLst>
              <a:gd name="connsiteX0" fmla="*/ 1594 w 331663"/>
              <a:gd name="connsiteY0" fmla="*/ 1279 h 539184"/>
              <a:gd name="connsiteX1" fmla="*/ 112719 w 331663"/>
              <a:gd name="connsiteY1" fmla="*/ 142566 h 539184"/>
              <a:gd name="connsiteX2" fmla="*/ 222256 w 331663"/>
              <a:gd name="connsiteY2" fmla="*/ 304491 h 539184"/>
              <a:gd name="connsiteX3" fmla="*/ 328619 w 331663"/>
              <a:gd name="connsiteY3" fmla="*/ 534679 h 539184"/>
              <a:gd name="connsiteX4" fmla="*/ 293694 w 331663"/>
              <a:gd name="connsiteY4" fmla="*/ 439429 h 539184"/>
              <a:gd name="connsiteX5" fmla="*/ 200031 w 331663"/>
              <a:gd name="connsiteY5" fmla="*/ 226704 h 539184"/>
              <a:gd name="connsiteX6" fmla="*/ 1594 w 331663"/>
              <a:gd name="connsiteY6" fmla="*/ 1279 h 539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1663" h="539184">
                <a:moveTo>
                  <a:pt x="1594" y="1279"/>
                </a:moveTo>
                <a:cubicBezTo>
                  <a:pt x="-12958" y="-12744"/>
                  <a:pt x="75942" y="92031"/>
                  <a:pt x="112719" y="142566"/>
                </a:cubicBezTo>
                <a:cubicBezTo>
                  <a:pt x="149496" y="193101"/>
                  <a:pt x="186273" y="239139"/>
                  <a:pt x="222256" y="304491"/>
                </a:cubicBezTo>
                <a:cubicBezTo>
                  <a:pt x="258239" y="369843"/>
                  <a:pt x="316713" y="512189"/>
                  <a:pt x="328619" y="534679"/>
                </a:cubicBezTo>
                <a:cubicBezTo>
                  <a:pt x="340525" y="557169"/>
                  <a:pt x="315125" y="490758"/>
                  <a:pt x="293694" y="439429"/>
                </a:cubicBezTo>
                <a:cubicBezTo>
                  <a:pt x="272263" y="388100"/>
                  <a:pt x="249508" y="301317"/>
                  <a:pt x="200031" y="226704"/>
                </a:cubicBezTo>
                <a:cubicBezTo>
                  <a:pt x="150554" y="152091"/>
                  <a:pt x="16146" y="15302"/>
                  <a:pt x="1594" y="127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59CAE191-F3F8-4386-A3BB-9A71601D89D3}"/>
              </a:ext>
            </a:extLst>
          </p:cNvPr>
          <p:cNvSpPr/>
          <p:nvPr/>
        </p:nvSpPr>
        <p:spPr>
          <a:xfrm>
            <a:off x="5326467" y="6900854"/>
            <a:ext cx="154813" cy="203379"/>
          </a:xfrm>
          <a:custGeom>
            <a:avLst/>
            <a:gdLst>
              <a:gd name="connsiteX0" fmla="*/ 4358 w 154813"/>
              <a:gd name="connsiteY0" fmla="*/ 9 h 203379"/>
              <a:gd name="connsiteX1" fmla="*/ 66271 w 154813"/>
              <a:gd name="connsiteY1" fmla="*/ 120659 h 203379"/>
              <a:gd name="connsiteX2" fmla="*/ 153583 w 154813"/>
              <a:gd name="connsiteY2" fmla="*/ 201621 h 203379"/>
              <a:gd name="connsiteX3" fmla="*/ 110721 w 154813"/>
              <a:gd name="connsiteY3" fmla="*/ 171459 h 203379"/>
              <a:gd name="connsiteX4" fmla="*/ 17058 w 154813"/>
              <a:gd name="connsiteY4" fmla="*/ 114309 h 203379"/>
              <a:gd name="connsiteX5" fmla="*/ 4358 w 154813"/>
              <a:gd name="connsiteY5" fmla="*/ 9 h 203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813" h="203379">
                <a:moveTo>
                  <a:pt x="4358" y="9"/>
                </a:moveTo>
                <a:cubicBezTo>
                  <a:pt x="12560" y="1067"/>
                  <a:pt x="41400" y="87057"/>
                  <a:pt x="66271" y="120659"/>
                </a:cubicBezTo>
                <a:cubicBezTo>
                  <a:pt x="91142" y="154261"/>
                  <a:pt x="146175" y="193154"/>
                  <a:pt x="153583" y="201621"/>
                </a:cubicBezTo>
                <a:cubicBezTo>
                  <a:pt x="160991" y="210088"/>
                  <a:pt x="133475" y="186011"/>
                  <a:pt x="110721" y="171459"/>
                </a:cubicBezTo>
                <a:cubicBezTo>
                  <a:pt x="87967" y="156907"/>
                  <a:pt x="35050" y="139974"/>
                  <a:pt x="17058" y="114309"/>
                </a:cubicBezTo>
                <a:cubicBezTo>
                  <a:pt x="-934" y="88644"/>
                  <a:pt x="-3844" y="-1049"/>
                  <a:pt x="4358" y="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BF0F5CAC-DB7C-4881-8C33-856EB57CAF1B}"/>
              </a:ext>
            </a:extLst>
          </p:cNvPr>
          <p:cNvSpPr/>
          <p:nvPr/>
        </p:nvSpPr>
        <p:spPr>
          <a:xfrm>
            <a:off x="5387980" y="7140507"/>
            <a:ext cx="232154" cy="110092"/>
          </a:xfrm>
          <a:custGeom>
            <a:avLst/>
            <a:gdLst>
              <a:gd name="connsiteX0" fmla="*/ 231770 w 232154"/>
              <a:gd name="connsiteY0" fmla="*/ 17531 h 110092"/>
              <a:gd name="connsiteX1" fmla="*/ 76195 w 232154"/>
              <a:gd name="connsiteY1" fmla="*/ 4831 h 110092"/>
              <a:gd name="connsiteX2" fmla="*/ 1583 w 232154"/>
              <a:gd name="connsiteY2" fmla="*/ 109606 h 110092"/>
              <a:gd name="connsiteX3" fmla="*/ 25395 w 232154"/>
              <a:gd name="connsiteY3" fmla="*/ 42931 h 110092"/>
              <a:gd name="connsiteX4" fmla="*/ 26983 w 232154"/>
              <a:gd name="connsiteY4" fmla="*/ 17531 h 110092"/>
              <a:gd name="connsiteX5" fmla="*/ 231770 w 232154"/>
              <a:gd name="connsiteY5" fmla="*/ 17531 h 11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154" h="110092">
                <a:moveTo>
                  <a:pt x="231770" y="17531"/>
                </a:moveTo>
                <a:cubicBezTo>
                  <a:pt x="239972" y="15414"/>
                  <a:pt x="114559" y="-10515"/>
                  <a:pt x="76195" y="4831"/>
                </a:cubicBezTo>
                <a:cubicBezTo>
                  <a:pt x="37831" y="20177"/>
                  <a:pt x="10050" y="103256"/>
                  <a:pt x="1583" y="109606"/>
                </a:cubicBezTo>
                <a:cubicBezTo>
                  <a:pt x="-6884" y="115956"/>
                  <a:pt x="21162" y="58277"/>
                  <a:pt x="25395" y="42931"/>
                </a:cubicBezTo>
                <a:cubicBezTo>
                  <a:pt x="29628" y="27585"/>
                  <a:pt x="-7678" y="24939"/>
                  <a:pt x="26983" y="17531"/>
                </a:cubicBezTo>
                <a:cubicBezTo>
                  <a:pt x="61643" y="10123"/>
                  <a:pt x="223568" y="19648"/>
                  <a:pt x="231770" y="1753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965445CC-1085-441A-B0C9-C70119CACA28}"/>
              </a:ext>
            </a:extLst>
          </p:cNvPr>
          <p:cNvSpPr/>
          <p:nvPr/>
        </p:nvSpPr>
        <p:spPr>
          <a:xfrm>
            <a:off x="5592704" y="7127552"/>
            <a:ext cx="585584" cy="180630"/>
          </a:xfrm>
          <a:custGeom>
            <a:avLst/>
            <a:gdLst>
              <a:gd name="connsiteX0" fmla="*/ 59 w 585584"/>
              <a:gd name="connsiteY0" fmla="*/ 323 h 180630"/>
              <a:gd name="connsiteX1" fmla="*/ 254059 w 585584"/>
              <a:gd name="connsiteY1" fmla="*/ 59061 h 180630"/>
              <a:gd name="connsiteX2" fmla="*/ 576321 w 585584"/>
              <a:gd name="connsiteY2" fmla="*/ 176536 h 180630"/>
              <a:gd name="connsiteX3" fmla="*/ 504884 w 585584"/>
              <a:gd name="connsiteY3" fmla="*/ 155898 h 180630"/>
              <a:gd name="connsiteX4" fmla="*/ 233421 w 585584"/>
              <a:gd name="connsiteY4" fmla="*/ 82873 h 180630"/>
              <a:gd name="connsiteX5" fmla="*/ 59 w 585584"/>
              <a:gd name="connsiteY5" fmla="*/ 323 h 18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5584" h="180630">
                <a:moveTo>
                  <a:pt x="59" y="323"/>
                </a:moveTo>
                <a:cubicBezTo>
                  <a:pt x="3499" y="-3646"/>
                  <a:pt x="158015" y="29692"/>
                  <a:pt x="254059" y="59061"/>
                </a:cubicBezTo>
                <a:cubicBezTo>
                  <a:pt x="350103" y="88430"/>
                  <a:pt x="534517" y="160397"/>
                  <a:pt x="576321" y="176536"/>
                </a:cubicBezTo>
                <a:cubicBezTo>
                  <a:pt x="618125" y="192675"/>
                  <a:pt x="504884" y="155898"/>
                  <a:pt x="504884" y="155898"/>
                </a:cubicBezTo>
                <a:cubicBezTo>
                  <a:pt x="447734" y="140288"/>
                  <a:pt x="323909" y="109861"/>
                  <a:pt x="233421" y="82873"/>
                </a:cubicBezTo>
                <a:cubicBezTo>
                  <a:pt x="142934" y="55886"/>
                  <a:pt x="-3381" y="4292"/>
                  <a:pt x="59" y="32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8FF0395D-4B70-4B2F-AC3B-800F003018BF}"/>
              </a:ext>
            </a:extLst>
          </p:cNvPr>
          <p:cNvSpPr/>
          <p:nvPr/>
        </p:nvSpPr>
        <p:spPr>
          <a:xfrm>
            <a:off x="6221413" y="7832725"/>
            <a:ext cx="622602" cy="42036"/>
          </a:xfrm>
          <a:custGeom>
            <a:avLst/>
            <a:gdLst>
              <a:gd name="connsiteX0" fmla="*/ 0 w 622602"/>
              <a:gd name="connsiteY0" fmla="*/ 0 h 42036"/>
              <a:gd name="connsiteX1" fmla="*/ 595312 w 622602"/>
              <a:gd name="connsiteY1" fmla="*/ 41275 h 42036"/>
              <a:gd name="connsiteX2" fmla="*/ 496887 w 622602"/>
              <a:gd name="connsiteY2" fmla="*/ 25400 h 42036"/>
              <a:gd name="connsiteX3" fmla="*/ 269875 w 622602"/>
              <a:gd name="connsiteY3" fmla="*/ 7938 h 42036"/>
              <a:gd name="connsiteX4" fmla="*/ 0 w 622602"/>
              <a:gd name="connsiteY4" fmla="*/ 0 h 42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602" h="42036">
                <a:moveTo>
                  <a:pt x="0" y="0"/>
                </a:moveTo>
                <a:lnTo>
                  <a:pt x="595312" y="41275"/>
                </a:lnTo>
                <a:cubicBezTo>
                  <a:pt x="678126" y="45508"/>
                  <a:pt x="551126" y="30956"/>
                  <a:pt x="496887" y="25400"/>
                </a:cubicBezTo>
                <a:cubicBezTo>
                  <a:pt x="442648" y="19844"/>
                  <a:pt x="269875" y="7938"/>
                  <a:pt x="269875" y="7938"/>
                </a:cubicBez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: 図形 1023">
            <a:extLst>
              <a:ext uri="{FF2B5EF4-FFF2-40B4-BE49-F238E27FC236}">
                <a16:creationId xmlns:a16="http://schemas.microsoft.com/office/drawing/2014/main" id="{C9A5AD3A-0D68-4E62-9639-FA9F42EACB7D}"/>
              </a:ext>
            </a:extLst>
          </p:cNvPr>
          <p:cNvSpPr/>
          <p:nvPr/>
        </p:nvSpPr>
        <p:spPr>
          <a:xfrm>
            <a:off x="6746982" y="7542208"/>
            <a:ext cx="157972" cy="54228"/>
          </a:xfrm>
          <a:custGeom>
            <a:avLst/>
            <a:gdLst>
              <a:gd name="connsiteX0" fmla="*/ 3068 w 157972"/>
              <a:gd name="connsiteY0" fmla="*/ 5 h 54228"/>
              <a:gd name="connsiteX1" fmla="*/ 157056 w 157972"/>
              <a:gd name="connsiteY1" fmla="*/ 47630 h 54228"/>
              <a:gd name="connsiteX2" fmla="*/ 63393 w 157972"/>
              <a:gd name="connsiteY2" fmla="*/ 50805 h 54228"/>
              <a:gd name="connsiteX3" fmla="*/ 3068 w 157972"/>
              <a:gd name="connsiteY3" fmla="*/ 5 h 54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972" h="54228">
                <a:moveTo>
                  <a:pt x="3068" y="5"/>
                </a:moveTo>
                <a:cubicBezTo>
                  <a:pt x="18679" y="-524"/>
                  <a:pt x="147002" y="39163"/>
                  <a:pt x="157056" y="47630"/>
                </a:cubicBezTo>
                <a:cubicBezTo>
                  <a:pt x="167110" y="56097"/>
                  <a:pt x="91703" y="55567"/>
                  <a:pt x="63393" y="50805"/>
                </a:cubicBezTo>
                <a:cubicBezTo>
                  <a:pt x="35083" y="46043"/>
                  <a:pt x="-12543" y="534"/>
                  <a:pt x="3068" y="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6" name="フリーフォーム: 図形 1025">
            <a:extLst>
              <a:ext uri="{FF2B5EF4-FFF2-40B4-BE49-F238E27FC236}">
                <a16:creationId xmlns:a16="http://schemas.microsoft.com/office/drawing/2014/main" id="{368FAEF9-5032-47FA-86DE-49FC12C05FDC}"/>
              </a:ext>
            </a:extLst>
          </p:cNvPr>
          <p:cNvSpPr/>
          <p:nvPr/>
        </p:nvSpPr>
        <p:spPr>
          <a:xfrm>
            <a:off x="6913058" y="7500928"/>
            <a:ext cx="228458" cy="55697"/>
          </a:xfrm>
          <a:custGeom>
            <a:avLst/>
            <a:gdLst>
              <a:gd name="connsiteX0" fmla="*/ 216405 w 228458"/>
              <a:gd name="connsiteY0" fmla="*/ 10 h 55697"/>
              <a:gd name="connsiteX1" fmla="*/ 3680 w 228458"/>
              <a:gd name="connsiteY1" fmla="*/ 53985 h 55697"/>
              <a:gd name="connsiteX2" fmla="*/ 89405 w 228458"/>
              <a:gd name="connsiteY2" fmla="*/ 42872 h 55697"/>
              <a:gd name="connsiteX3" fmla="*/ 191005 w 228458"/>
              <a:gd name="connsiteY3" fmla="*/ 49222 h 55697"/>
              <a:gd name="connsiteX4" fmla="*/ 216405 w 228458"/>
              <a:gd name="connsiteY4" fmla="*/ 10 h 5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458" h="55697">
                <a:moveTo>
                  <a:pt x="216405" y="10"/>
                </a:moveTo>
                <a:cubicBezTo>
                  <a:pt x="185184" y="804"/>
                  <a:pt x="24847" y="46841"/>
                  <a:pt x="3680" y="53985"/>
                </a:cubicBezTo>
                <a:cubicBezTo>
                  <a:pt x="-17487" y="61129"/>
                  <a:pt x="58184" y="43666"/>
                  <a:pt x="89405" y="42872"/>
                </a:cubicBezTo>
                <a:cubicBezTo>
                  <a:pt x="120626" y="42078"/>
                  <a:pt x="171426" y="53191"/>
                  <a:pt x="191005" y="49222"/>
                </a:cubicBezTo>
                <a:cubicBezTo>
                  <a:pt x="210584" y="45253"/>
                  <a:pt x="247626" y="-784"/>
                  <a:pt x="216405" y="1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: 図形 1036">
            <a:extLst>
              <a:ext uri="{FF2B5EF4-FFF2-40B4-BE49-F238E27FC236}">
                <a16:creationId xmlns:a16="http://schemas.microsoft.com/office/drawing/2014/main" id="{332F6F3E-36B5-4304-A55E-47B851E661BA}"/>
              </a:ext>
            </a:extLst>
          </p:cNvPr>
          <p:cNvSpPr/>
          <p:nvPr/>
        </p:nvSpPr>
        <p:spPr>
          <a:xfrm>
            <a:off x="6847791" y="7578617"/>
            <a:ext cx="89692" cy="312847"/>
          </a:xfrm>
          <a:custGeom>
            <a:avLst/>
            <a:gdLst>
              <a:gd name="connsiteX0" fmla="*/ 89584 w 89692"/>
              <a:gd name="connsiteY0" fmla="*/ 108 h 312847"/>
              <a:gd name="connsiteX1" fmla="*/ 7034 w 89692"/>
              <a:gd name="connsiteY1" fmla="*/ 103296 h 312847"/>
              <a:gd name="connsiteX2" fmla="*/ 8622 w 89692"/>
              <a:gd name="connsiteY2" fmla="*/ 235058 h 312847"/>
              <a:gd name="connsiteX3" fmla="*/ 43547 w 89692"/>
              <a:gd name="connsiteY3" fmla="*/ 312846 h 312847"/>
              <a:gd name="connsiteX4" fmla="*/ 18147 w 89692"/>
              <a:gd name="connsiteY4" fmla="*/ 236646 h 312847"/>
              <a:gd name="connsiteX5" fmla="*/ 24497 w 89692"/>
              <a:gd name="connsiteY5" fmla="*/ 122346 h 312847"/>
              <a:gd name="connsiteX6" fmla="*/ 89584 w 89692"/>
              <a:gd name="connsiteY6" fmla="*/ 108 h 31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692" h="312847">
                <a:moveTo>
                  <a:pt x="89584" y="108"/>
                </a:moveTo>
                <a:cubicBezTo>
                  <a:pt x="86673" y="-3067"/>
                  <a:pt x="20528" y="64138"/>
                  <a:pt x="7034" y="103296"/>
                </a:cubicBezTo>
                <a:cubicBezTo>
                  <a:pt x="-6460" y="142454"/>
                  <a:pt x="2537" y="200133"/>
                  <a:pt x="8622" y="235058"/>
                </a:cubicBezTo>
                <a:cubicBezTo>
                  <a:pt x="14707" y="269983"/>
                  <a:pt x="41959" y="312581"/>
                  <a:pt x="43547" y="312846"/>
                </a:cubicBezTo>
                <a:cubicBezTo>
                  <a:pt x="45134" y="313111"/>
                  <a:pt x="21322" y="268396"/>
                  <a:pt x="18147" y="236646"/>
                </a:cubicBezTo>
                <a:cubicBezTo>
                  <a:pt x="14972" y="204896"/>
                  <a:pt x="13120" y="159123"/>
                  <a:pt x="24497" y="122346"/>
                </a:cubicBezTo>
                <a:cubicBezTo>
                  <a:pt x="35874" y="85569"/>
                  <a:pt x="92495" y="3283"/>
                  <a:pt x="89584" y="10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: 図形 1057">
            <a:extLst>
              <a:ext uri="{FF2B5EF4-FFF2-40B4-BE49-F238E27FC236}">
                <a16:creationId xmlns:a16="http://schemas.microsoft.com/office/drawing/2014/main" id="{09D77DF1-A456-4EF7-88C7-D7270DC38C27}"/>
              </a:ext>
            </a:extLst>
          </p:cNvPr>
          <p:cNvSpPr/>
          <p:nvPr/>
        </p:nvSpPr>
        <p:spPr>
          <a:xfrm>
            <a:off x="7292192" y="7605636"/>
            <a:ext cx="271139" cy="254469"/>
          </a:xfrm>
          <a:custGeom>
            <a:avLst/>
            <a:gdLst>
              <a:gd name="connsiteX0" fmla="*/ 270658 w 271139"/>
              <a:gd name="connsiteY0" fmla="*/ 77 h 254469"/>
              <a:gd name="connsiteX1" fmla="*/ 229383 w 271139"/>
              <a:gd name="connsiteY1" fmla="*/ 144539 h 254469"/>
              <a:gd name="connsiteX2" fmla="*/ 172233 w 271139"/>
              <a:gd name="connsiteY2" fmla="*/ 212802 h 254469"/>
              <a:gd name="connsiteX3" fmla="*/ 65871 w 271139"/>
              <a:gd name="connsiteY3" fmla="*/ 246139 h 254469"/>
              <a:gd name="connsiteX4" fmla="*/ 3958 w 271139"/>
              <a:gd name="connsiteY4" fmla="*/ 252489 h 254469"/>
              <a:gd name="connsiteX5" fmla="*/ 178583 w 271139"/>
              <a:gd name="connsiteY5" fmla="*/ 217564 h 254469"/>
              <a:gd name="connsiteX6" fmla="*/ 246846 w 271139"/>
              <a:gd name="connsiteY6" fmla="*/ 165177 h 254469"/>
              <a:gd name="connsiteX7" fmla="*/ 270658 w 271139"/>
              <a:gd name="connsiteY7" fmla="*/ 77 h 254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1139" h="254469">
                <a:moveTo>
                  <a:pt x="270658" y="77"/>
                </a:moveTo>
                <a:cubicBezTo>
                  <a:pt x="267747" y="-3363"/>
                  <a:pt x="245787" y="109085"/>
                  <a:pt x="229383" y="144539"/>
                </a:cubicBezTo>
                <a:cubicBezTo>
                  <a:pt x="212979" y="179993"/>
                  <a:pt x="199485" y="195869"/>
                  <a:pt x="172233" y="212802"/>
                </a:cubicBezTo>
                <a:cubicBezTo>
                  <a:pt x="144981" y="229735"/>
                  <a:pt x="93917" y="239525"/>
                  <a:pt x="65871" y="246139"/>
                </a:cubicBezTo>
                <a:cubicBezTo>
                  <a:pt x="37825" y="252753"/>
                  <a:pt x="-14827" y="257251"/>
                  <a:pt x="3958" y="252489"/>
                </a:cubicBezTo>
                <a:cubicBezTo>
                  <a:pt x="22743" y="247727"/>
                  <a:pt x="138102" y="232116"/>
                  <a:pt x="178583" y="217564"/>
                </a:cubicBezTo>
                <a:cubicBezTo>
                  <a:pt x="219064" y="203012"/>
                  <a:pt x="230706" y="198514"/>
                  <a:pt x="246846" y="165177"/>
                </a:cubicBezTo>
                <a:cubicBezTo>
                  <a:pt x="262986" y="131840"/>
                  <a:pt x="273569" y="3517"/>
                  <a:pt x="270658" y="7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: 図形 1083">
            <a:extLst>
              <a:ext uri="{FF2B5EF4-FFF2-40B4-BE49-F238E27FC236}">
                <a16:creationId xmlns:a16="http://schemas.microsoft.com/office/drawing/2014/main" id="{CA64D20C-E162-4C12-8BD8-AD12DC76116C}"/>
              </a:ext>
            </a:extLst>
          </p:cNvPr>
          <p:cNvSpPr/>
          <p:nvPr/>
        </p:nvSpPr>
        <p:spPr>
          <a:xfrm>
            <a:off x="7120595" y="7634225"/>
            <a:ext cx="182504" cy="225869"/>
          </a:xfrm>
          <a:custGeom>
            <a:avLst/>
            <a:gdLst>
              <a:gd name="connsiteX0" fmla="*/ 35855 w 182504"/>
              <a:gd name="connsiteY0" fmla="*/ 63 h 225869"/>
              <a:gd name="connsiteX1" fmla="*/ 19980 w 182504"/>
              <a:gd name="connsiteY1" fmla="*/ 68325 h 225869"/>
              <a:gd name="connsiteX2" fmla="*/ 45380 w 182504"/>
              <a:gd name="connsiteY2" fmla="*/ 112775 h 225869"/>
              <a:gd name="connsiteX3" fmla="*/ 181905 w 182504"/>
              <a:gd name="connsiteY3" fmla="*/ 223900 h 225869"/>
              <a:gd name="connsiteX4" fmla="*/ 91418 w 182504"/>
              <a:gd name="connsiteY4" fmla="*/ 176275 h 225869"/>
              <a:gd name="connsiteX5" fmla="*/ 930 w 182504"/>
              <a:gd name="connsiteY5" fmla="*/ 81025 h 225869"/>
              <a:gd name="connsiteX6" fmla="*/ 35855 w 182504"/>
              <a:gd name="connsiteY6" fmla="*/ 63 h 225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504" h="225869">
                <a:moveTo>
                  <a:pt x="35855" y="63"/>
                </a:moveTo>
                <a:cubicBezTo>
                  <a:pt x="39030" y="-2054"/>
                  <a:pt x="18393" y="49540"/>
                  <a:pt x="19980" y="68325"/>
                </a:cubicBezTo>
                <a:cubicBezTo>
                  <a:pt x="21567" y="87110"/>
                  <a:pt x="18393" y="86846"/>
                  <a:pt x="45380" y="112775"/>
                </a:cubicBezTo>
                <a:cubicBezTo>
                  <a:pt x="72367" y="138704"/>
                  <a:pt x="174232" y="213317"/>
                  <a:pt x="181905" y="223900"/>
                </a:cubicBezTo>
                <a:cubicBezTo>
                  <a:pt x="189578" y="234483"/>
                  <a:pt x="121580" y="200087"/>
                  <a:pt x="91418" y="176275"/>
                </a:cubicBezTo>
                <a:cubicBezTo>
                  <a:pt x="61256" y="152463"/>
                  <a:pt x="8338" y="113833"/>
                  <a:pt x="930" y="81025"/>
                </a:cubicBezTo>
                <a:cubicBezTo>
                  <a:pt x="-6478" y="48217"/>
                  <a:pt x="32680" y="2180"/>
                  <a:pt x="35855" y="6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: 図形 1182">
            <a:extLst>
              <a:ext uri="{FF2B5EF4-FFF2-40B4-BE49-F238E27FC236}">
                <a16:creationId xmlns:a16="http://schemas.microsoft.com/office/drawing/2014/main" id="{D7F193C8-6C97-424E-A965-7581A9449DAC}"/>
              </a:ext>
            </a:extLst>
          </p:cNvPr>
          <p:cNvSpPr/>
          <p:nvPr/>
        </p:nvSpPr>
        <p:spPr>
          <a:xfrm>
            <a:off x="7394559" y="7624763"/>
            <a:ext cx="228336" cy="468555"/>
          </a:xfrm>
          <a:custGeom>
            <a:avLst/>
            <a:gdLst>
              <a:gd name="connsiteX0" fmla="*/ 184166 w 228336"/>
              <a:gd name="connsiteY0" fmla="*/ 0 h 468555"/>
              <a:gd name="connsiteX1" fmla="*/ 198454 w 228336"/>
              <a:gd name="connsiteY1" fmla="*/ 146050 h 468555"/>
              <a:gd name="connsiteX2" fmla="*/ 92091 w 228336"/>
              <a:gd name="connsiteY2" fmla="*/ 333375 h 468555"/>
              <a:gd name="connsiteX3" fmla="*/ 16 w 228336"/>
              <a:gd name="connsiteY3" fmla="*/ 468312 h 468555"/>
              <a:gd name="connsiteX4" fmla="*/ 85741 w 228336"/>
              <a:gd name="connsiteY4" fmla="*/ 360362 h 468555"/>
              <a:gd name="connsiteX5" fmla="*/ 225441 w 228336"/>
              <a:gd name="connsiteY5" fmla="*/ 146050 h 468555"/>
              <a:gd name="connsiteX6" fmla="*/ 184166 w 228336"/>
              <a:gd name="connsiteY6" fmla="*/ 0 h 468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336" h="468555">
                <a:moveTo>
                  <a:pt x="184166" y="0"/>
                </a:moveTo>
                <a:cubicBezTo>
                  <a:pt x="179668" y="0"/>
                  <a:pt x="213800" y="90488"/>
                  <a:pt x="198454" y="146050"/>
                </a:cubicBezTo>
                <a:cubicBezTo>
                  <a:pt x="183108" y="201612"/>
                  <a:pt x="125164" y="279665"/>
                  <a:pt x="92091" y="333375"/>
                </a:cubicBezTo>
                <a:cubicBezTo>
                  <a:pt x="59018" y="387085"/>
                  <a:pt x="1074" y="463814"/>
                  <a:pt x="16" y="468312"/>
                </a:cubicBezTo>
                <a:cubicBezTo>
                  <a:pt x="-1042" y="472810"/>
                  <a:pt x="48170" y="414072"/>
                  <a:pt x="85741" y="360362"/>
                </a:cubicBezTo>
                <a:cubicBezTo>
                  <a:pt x="123312" y="306652"/>
                  <a:pt x="209831" y="202935"/>
                  <a:pt x="225441" y="146050"/>
                </a:cubicBezTo>
                <a:cubicBezTo>
                  <a:pt x="241051" y="89165"/>
                  <a:pt x="188664" y="0"/>
                  <a:pt x="184166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: 図形 1183">
            <a:extLst>
              <a:ext uri="{FF2B5EF4-FFF2-40B4-BE49-F238E27FC236}">
                <a16:creationId xmlns:a16="http://schemas.microsoft.com/office/drawing/2014/main" id="{A8BC8C19-4381-4F5E-A4EF-5947F8334957}"/>
              </a:ext>
            </a:extLst>
          </p:cNvPr>
          <p:cNvSpPr/>
          <p:nvPr/>
        </p:nvSpPr>
        <p:spPr>
          <a:xfrm>
            <a:off x="6924553" y="7931008"/>
            <a:ext cx="479957" cy="178140"/>
          </a:xfrm>
          <a:custGeom>
            <a:avLst/>
            <a:gdLst>
              <a:gd name="connsiteX0" fmla="*/ 1710 w 479957"/>
              <a:gd name="connsiteY0" fmla="*/ 142 h 178140"/>
              <a:gd name="connsiteX1" fmla="*/ 93785 w 479957"/>
              <a:gd name="connsiteY1" fmla="*/ 69992 h 178140"/>
              <a:gd name="connsiteX2" fmla="*/ 182685 w 479957"/>
              <a:gd name="connsiteY2" fmla="*/ 133492 h 178140"/>
              <a:gd name="connsiteX3" fmla="*/ 262060 w 479957"/>
              <a:gd name="connsiteY3" fmla="*/ 174767 h 178140"/>
              <a:gd name="connsiteX4" fmla="*/ 479547 w 479957"/>
              <a:gd name="connsiteY4" fmla="*/ 174767 h 178140"/>
              <a:gd name="connsiteX5" fmla="*/ 312860 w 479957"/>
              <a:gd name="connsiteY5" fmla="*/ 166830 h 178140"/>
              <a:gd name="connsiteX6" fmla="*/ 177922 w 479957"/>
              <a:gd name="connsiteY6" fmla="*/ 89042 h 178140"/>
              <a:gd name="connsiteX7" fmla="*/ 1710 w 479957"/>
              <a:gd name="connsiteY7" fmla="*/ 142 h 17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957" h="178140">
                <a:moveTo>
                  <a:pt x="1710" y="142"/>
                </a:moveTo>
                <a:cubicBezTo>
                  <a:pt x="-12313" y="-3033"/>
                  <a:pt x="63623" y="47767"/>
                  <a:pt x="93785" y="69992"/>
                </a:cubicBezTo>
                <a:cubicBezTo>
                  <a:pt x="123947" y="92217"/>
                  <a:pt x="154639" y="116030"/>
                  <a:pt x="182685" y="133492"/>
                </a:cubicBezTo>
                <a:cubicBezTo>
                  <a:pt x="210731" y="150955"/>
                  <a:pt x="212583" y="167888"/>
                  <a:pt x="262060" y="174767"/>
                </a:cubicBezTo>
                <a:cubicBezTo>
                  <a:pt x="311537" y="181646"/>
                  <a:pt x="471080" y="176090"/>
                  <a:pt x="479547" y="174767"/>
                </a:cubicBezTo>
                <a:cubicBezTo>
                  <a:pt x="488014" y="173444"/>
                  <a:pt x="363131" y="181117"/>
                  <a:pt x="312860" y="166830"/>
                </a:cubicBezTo>
                <a:cubicBezTo>
                  <a:pt x="262589" y="152543"/>
                  <a:pt x="228987" y="115236"/>
                  <a:pt x="177922" y="89042"/>
                </a:cubicBezTo>
                <a:cubicBezTo>
                  <a:pt x="126857" y="62848"/>
                  <a:pt x="15733" y="3317"/>
                  <a:pt x="1710" y="14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: 図形 1184">
            <a:extLst>
              <a:ext uri="{FF2B5EF4-FFF2-40B4-BE49-F238E27FC236}">
                <a16:creationId xmlns:a16="http://schemas.microsoft.com/office/drawing/2014/main" id="{826E6D5B-4AF1-48EE-B34A-93B8C3D0FFEC}"/>
              </a:ext>
            </a:extLst>
          </p:cNvPr>
          <p:cNvSpPr/>
          <p:nvPr/>
        </p:nvSpPr>
        <p:spPr>
          <a:xfrm>
            <a:off x="7202109" y="7777113"/>
            <a:ext cx="390140" cy="141969"/>
          </a:xfrm>
          <a:custGeom>
            <a:avLst/>
            <a:gdLst>
              <a:gd name="connsiteX0" fmla="*/ 389316 w 390140"/>
              <a:gd name="connsiteY0" fmla="*/ 50 h 141969"/>
              <a:gd name="connsiteX1" fmla="*/ 248029 w 390140"/>
              <a:gd name="connsiteY1" fmla="*/ 115937 h 141969"/>
              <a:gd name="connsiteX2" fmla="*/ 144841 w 390140"/>
              <a:gd name="connsiteY2" fmla="*/ 131812 h 141969"/>
              <a:gd name="connsiteX3" fmla="*/ 379 w 390140"/>
              <a:gd name="connsiteY3" fmla="*/ 73075 h 141969"/>
              <a:gd name="connsiteX4" fmla="*/ 190879 w 390140"/>
              <a:gd name="connsiteY4" fmla="*/ 141337 h 141969"/>
              <a:gd name="connsiteX5" fmla="*/ 302004 w 390140"/>
              <a:gd name="connsiteY5" fmla="*/ 101650 h 141969"/>
              <a:gd name="connsiteX6" fmla="*/ 389316 w 390140"/>
              <a:gd name="connsiteY6" fmla="*/ 50 h 14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0140" h="141969">
                <a:moveTo>
                  <a:pt x="389316" y="50"/>
                </a:moveTo>
                <a:cubicBezTo>
                  <a:pt x="380320" y="2431"/>
                  <a:pt x="288775" y="93977"/>
                  <a:pt x="248029" y="115937"/>
                </a:cubicBezTo>
                <a:cubicBezTo>
                  <a:pt x="207283" y="137897"/>
                  <a:pt x="186116" y="138956"/>
                  <a:pt x="144841" y="131812"/>
                </a:cubicBezTo>
                <a:cubicBezTo>
                  <a:pt x="103566" y="124668"/>
                  <a:pt x="-7294" y="71488"/>
                  <a:pt x="379" y="73075"/>
                </a:cubicBezTo>
                <a:cubicBezTo>
                  <a:pt x="8052" y="74662"/>
                  <a:pt x="140608" y="136575"/>
                  <a:pt x="190879" y="141337"/>
                </a:cubicBezTo>
                <a:cubicBezTo>
                  <a:pt x="241150" y="146099"/>
                  <a:pt x="272635" y="123081"/>
                  <a:pt x="302004" y="101650"/>
                </a:cubicBezTo>
                <a:cubicBezTo>
                  <a:pt x="331373" y="80219"/>
                  <a:pt x="398312" y="-2331"/>
                  <a:pt x="389316" y="5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: 図形 1185">
            <a:extLst>
              <a:ext uri="{FF2B5EF4-FFF2-40B4-BE49-F238E27FC236}">
                <a16:creationId xmlns:a16="http://schemas.microsoft.com/office/drawing/2014/main" id="{F85FE591-F806-4D51-A6B1-11A5DC4A339D}"/>
              </a:ext>
            </a:extLst>
          </p:cNvPr>
          <p:cNvSpPr/>
          <p:nvPr/>
        </p:nvSpPr>
        <p:spPr>
          <a:xfrm>
            <a:off x="7435850" y="6854825"/>
            <a:ext cx="227769" cy="100551"/>
          </a:xfrm>
          <a:custGeom>
            <a:avLst/>
            <a:gdLst>
              <a:gd name="connsiteX0" fmla="*/ 0 w 227769"/>
              <a:gd name="connsiteY0" fmla="*/ 0 h 100551"/>
              <a:gd name="connsiteX1" fmla="*/ 130175 w 227769"/>
              <a:gd name="connsiteY1" fmla="*/ 52388 h 100551"/>
              <a:gd name="connsiteX2" fmla="*/ 227013 w 227769"/>
              <a:gd name="connsiteY2" fmla="*/ 100013 h 100551"/>
              <a:gd name="connsiteX3" fmla="*/ 177800 w 227769"/>
              <a:gd name="connsiteY3" fmla="*/ 79375 h 100551"/>
              <a:gd name="connsiteX4" fmla="*/ 0 w 227769"/>
              <a:gd name="connsiteY4" fmla="*/ 0 h 100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769" h="100551">
                <a:moveTo>
                  <a:pt x="0" y="0"/>
                </a:moveTo>
                <a:cubicBezTo>
                  <a:pt x="46170" y="17859"/>
                  <a:pt x="92340" y="35719"/>
                  <a:pt x="130175" y="52388"/>
                </a:cubicBezTo>
                <a:cubicBezTo>
                  <a:pt x="168010" y="69057"/>
                  <a:pt x="219076" y="95515"/>
                  <a:pt x="227013" y="100013"/>
                </a:cubicBezTo>
                <a:cubicBezTo>
                  <a:pt x="234950" y="104511"/>
                  <a:pt x="177800" y="79375"/>
                  <a:pt x="177800" y="7937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: 図形 1186">
            <a:extLst>
              <a:ext uri="{FF2B5EF4-FFF2-40B4-BE49-F238E27FC236}">
                <a16:creationId xmlns:a16="http://schemas.microsoft.com/office/drawing/2014/main" id="{A4755A87-F9A4-435C-B833-2FF1C7192E5B}"/>
              </a:ext>
            </a:extLst>
          </p:cNvPr>
          <p:cNvSpPr/>
          <p:nvPr/>
        </p:nvSpPr>
        <p:spPr>
          <a:xfrm>
            <a:off x="7660670" y="6977271"/>
            <a:ext cx="54283" cy="250618"/>
          </a:xfrm>
          <a:custGeom>
            <a:avLst/>
            <a:gdLst>
              <a:gd name="connsiteX0" fmla="*/ 27593 w 54283"/>
              <a:gd name="connsiteY0" fmla="*/ 1379 h 250618"/>
              <a:gd name="connsiteX1" fmla="*/ 51405 w 54283"/>
              <a:gd name="connsiteY1" fmla="*/ 50592 h 250618"/>
              <a:gd name="connsiteX2" fmla="*/ 52993 w 54283"/>
              <a:gd name="connsiteY2" fmla="*/ 99804 h 250618"/>
              <a:gd name="connsiteX3" fmla="*/ 43468 w 54283"/>
              <a:gd name="connsiteY3" fmla="*/ 141079 h 250618"/>
              <a:gd name="connsiteX4" fmla="*/ 19655 w 54283"/>
              <a:gd name="connsiteY4" fmla="*/ 185529 h 250618"/>
              <a:gd name="connsiteX5" fmla="*/ 2193 w 54283"/>
              <a:gd name="connsiteY5" fmla="*/ 250617 h 250618"/>
              <a:gd name="connsiteX6" fmla="*/ 5368 w 54283"/>
              <a:gd name="connsiteY6" fmla="*/ 183942 h 250618"/>
              <a:gd name="connsiteX7" fmla="*/ 48230 w 54283"/>
              <a:gd name="connsiteY7" fmla="*/ 107742 h 250618"/>
              <a:gd name="connsiteX8" fmla="*/ 27593 w 54283"/>
              <a:gd name="connsiteY8" fmla="*/ 1379 h 250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83" h="250618">
                <a:moveTo>
                  <a:pt x="27593" y="1379"/>
                </a:moveTo>
                <a:cubicBezTo>
                  <a:pt x="28122" y="-8146"/>
                  <a:pt x="47172" y="34188"/>
                  <a:pt x="51405" y="50592"/>
                </a:cubicBezTo>
                <a:cubicBezTo>
                  <a:pt x="55638" y="66996"/>
                  <a:pt x="54316" y="84723"/>
                  <a:pt x="52993" y="99804"/>
                </a:cubicBezTo>
                <a:cubicBezTo>
                  <a:pt x="51670" y="114885"/>
                  <a:pt x="49024" y="126791"/>
                  <a:pt x="43468" y="141079"/>
                </a:cubicBezTo>
                <a:cubicBezTo>
                  <a:pt x="37912" y="155367"/>
                  <a:pt x="26534" y="167273"/>
                  <a:pt x="19655" y="185529"/>
                </a:cubicBezTo>
                <a:cubicBezTo>
                  <a:pt x="12776" y="203785"/>
                  <a:pt x="4574" y="250881"/>
                  <a:pt x="2193" y="250617"/>
                </a:cubicBezTo>
                <a:cubicBezTo>
                  <a:pt x="-188" y="250353"/>
                  <a:pt x="-2305" y="207754"/>
                  <a:pt x="5368" y="183942"/>
                </a:cubicBezTo>
                <a:cubicBezTo>
                  <a:pt x="13041" y="160130"/>
                  <a:pt x="43732" y="138434"/>
                  <a:pt x="48230" y="107742"/>
                </a:cubicBezTo>
                <a:cubicBezTo>
                  <a:pt x="52728" y="77050"/>
                  <a:pt x="27064" y="10904"/>
                  <a:pt x="27593" y="137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: 図形 1187">
            <a:extLst>
              <a:ext uri="{FF2B5EF4-FFF2-40B4-BE49-F238E27FC236}">
                <a16:creationId xmlns:a16="http://schemas.microsoft.com/office/drawing/2014/main" id="{E5522D99-2ED2-4748-A08D-98D5AC086399}"/>
              </a:ext>
            </a:extLst>
          </p:cNvPr>
          <p:cNvSpPr/>
          <p:nvPr/>
        </p:nvSpPr>
        <p:spPr>
          <a:xfrm>
            <a:off x="7548562" y="7286372"/>
            <a:ext cx="119433" cy="336916"/>
          </a:xfrm>
          <a:custGeom>
            <a:avLst/>
            <a:gdLst>
              <a:gd name="connsiteX0" fmla="*/ 117476 w 119433"/>
              <a:gd name="connsiteY0" fmla="*/ 1841 h 336916"/>
              <a:gd name="connsiteX1" fmla="*/ 88901 w 119433"/>
              <a:gd name="connsiteY1" fmla="*/ 82803 h 336916"/>
              <a:gd name="connsiteX2" fmla="*/ 55563 w 119433"/>
              <a:gd name="connsiteY2" fmla="*/ 152653 h 336916"/>
              <a:gd name="connsiteX3" fmla="*/ 30163 w 119433"/>
              <a:gd name="connsiteY3" fmla="*/ 209803 h 336916"/>
              <a:gd name="connsiteX4" fmla="*/ 9526 w 119433"/>
              <a:gd name="connsiteY4" fmla="*/ 251078 h 336916"/>
              <a:gd name="connsiteX5" fmla="*/ 4763 w 119433"/>
              <a:gd name="connsiteY5" fmla="*/ 336803 h 336916"/>
              <a:gd name="connsiteX6" fmla="*/ 1588 w 119433"/>
              <a:gd name="connsiteY6" fmla="*/ 266953 h 336916"/>
              <a:gd name="connsiteX7" fmla="*/ 31751 w 119433"/>
              <a:gd name="connsiteY7" fmla="*/ 166941 h 336916"/>
              <a:gd name="connsiteX8" fmla="*/ 117476 w 119433"/>
              <a:gd name="connsiteY8" fmla="*/ 1841 h 336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33" h="336916">
                <a:moveTo>
                  <a:pt x="117476" y="1841"/>
                </a:moveTo>
                <a:cubicBezTo>
                  <a:pt x="127001" y="-12182"/>
                  <a:pt x="99220" y="57668"/>
                  <a:pt x="88901" y="82803"/>
                </a:cubicBezTo>
                <a:cubicBezTo>
                  <a:pt x="78582" y="107938"/>
                  <a:pt x="65353" y="131486"/>
                  <a:pt x="55563" y="152653"/>
                </a:cubicBezTo>
                <a:cubicBezTo>
                  <a:pt x="45773" y="173820"/>
                  <a:pt x="37836" y="193399"/>
                  <a:pt x="30163" y="209803"/>
                </a:cubicBezTo>
                <a:cubicBezTo>
                  <a:pt x="22490" y="226207"/>
                  <a:pt x="13759" y="229911"/>
                  <a:pt x="9526" y="251078"/>
                </a:cubicBezTo>
                <a:cubicBezTo>
                  <a:pt x="5293" y="272245"/>
                  <a:pt x="6086" y="334157"/>
                  <a:pt x="4763" y="336803"/>
                </a:cubicBezTo>
                <a:cubicBezTo>
                  <a:pt x="3440" y="339449"/>
                  <a:pt x="-2910" y="295263"/>
                  <a:pt x="1588" y="266953"/>
                </a:cubicBezTo>
                <a:cubicBezTo>
                  <a:pt x="6086" y="238643"/>
                  <a:pt x="13495" y="211920"/>
                  <a:pt x="31751" y="166941"/>
                </a:cubicBezTo>
                <a:cubicBezTo>
                  <a:pt x="50007" y="121962"/>
                  <a:pt x="107951" y="15864"/>
                  <a:pt x="117476" y="184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: 図形 1189">
            <a:extLst>
              <a:ext uri="{FF2B5EF4-FFF2-40B4-BE49-F238E27FC236}">
                <a16:creationId xmlns:a16="http://schemas.microsoft.com/office/drawing/2014/main" id="{1A28EC01-66A1-454F-987C-66E06C7A02EB}"/>
              </a:ext>
            </a:extLst>
          </p:cNvPr>
          <p:cNvSpPr/>
          <p:nvPr/>
        </p:nvSpPr>
        <p:spPr>
          <a:xfrm>
            <a:off x="7324101" y="6937231"/>
            <a:ext cx="279209" cy="122285"/>
          </a:xfrm>
          <a:custGeom>
            <a:avLst/>
            <a:gdLst>
              <a:gd name="connsiteX0" fmla="*/ 624 w 279209"/>
              <a:gd name="connsiteY0" fmla="*/ 1732 h 122285"/>
              <a:gd name="connsiteX1" fmla="*/ 105399 w 279209"/>
              <a:gd name="connsiteY1" fmla="*/ 35069 h 122285"/>
              <a:gd name="connsiteX2" fmla="*/ 253037 w 279209"/>
              <a:gd name="connsiteY2" fmla="*/ 112857 h 122285"/>
              <a:gd name="connsiteX3" fmla="*/ 276849 w 279209"/>
              <a:gd name="connsiteY3" fmla="*/ 117619 h 122285"/>
              <a:gd name="connsiteX4" fmla="*/ 224462 w 279209"/>
              <a:gd name="connsiteY4" fmla="*/ 82694 h 122285"/>
              <a:gd name="connsiteX5" fmla="*/ 135562 w 279209"/>
              <a:gd name="connsiteY5" fmla="*/ 35069 h 122285"/>
              <a:gd name="connsiteX6" fmla="*/ 64124 w 279209"/>
              <a:gd name="connsiteY6" fmla="*/ 8082 h 122285"/>
              <a:gd name="connsiteX7" fmla="*/ 624 w 279209"/>
              <a:gd name="connsiteY7" fmla="*/ 1732 h 12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9209" h="122285">
                <a:moveTo>
                  <a:pt x="624" y="1732"/>
                </a:moveTo>
                <a:cubicBezTo>
                  <a:pt x="7503" y="6230"/>
                  <a:pt x="63330" y="16548"/>
                  <a:pt x="105399" y="35069"/>
                </a:cubicBezTo>
                <a:cubicBezTo>
                  <a:pt x="147468" y="53590"/>
                  <a:pt x="224462" y="99099"/>
                  <a:pt x="253037" y="112857"/>
                </a:cubicBezTo>
                <a:cubicBezTo>
                  <a:pt x="281612" y="126615"/>
                  <a:pt x="281611" y="122646"/>
                  <a:pt x="276849" y="117619"/>
                </a:cubicBezTo>
                <a:cubicBezTo>
                  <a:pt x="272087" y="112592"/>
                  <a:pt x="248010" y="96452"/>
                  <a:pt x="224462" y="82694"/>
                </a:cubicBezTo>
                <a:cubicBezTo>
                  <a:pt x="200914" y="68936"/>
                  <a:pt x="162285" y="47504"/>
                  <a:pt x="135562" y="35069"/>
                </a:cubicBezTo>
                <a:cubicBezTo>
                  <a:pt x="108839" y="22634"/>
                  <a:pt x="82645" y="13903"/>
                  <a:pt x="64124" y="8082"/>
                </a:cubicBezTo>
                <a:cubicBezTo>
                  <a:pt x="45603" y="2261"/>
                  <a:pt x="-6255" y="-2766"/>
                  <a:pt x="624" y="173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: 図形 1190">
            <a:extLst>
              <a:ext uri="{FF2B5EF4-FFF2-40B4-BE49-F238E27FC236}">
                <a16:creationId xmlns:a16="http://schemas.microsoft.com/office/drawing/2014/main" id="{95F2C130-3013-48E6-9237-B6AEA5139FE1}"/>
              </a:ext>
            </a:extLst>
          </p:cNvPr>
          <p:cNvSpPr/>
          <p:nvPr/>
        </p:nvSpPr>
        <p:spPr>
          <a:xfrm>
            <a:off x="7306627" y="6857994"/>
            <a:ext cx="137309" cy="39977"/>
          </a:xfrm>
          <a:custGeom>
            <a:avLst/>
            <a:gdLst>
              <a:gd name="connsiteX0" fmla="*/ 137161 w 137309"/>
              <a:gd name="connsiteY0" fmla="*/ 6 h 39977"/>
              <a:gd name="connsiteX1" fmla="*/ 32386 w 137309"/>
              <a:gd name="connsiteY1" fmla="*/ 36519 h 39977"/>
              <a:gd name="connsiteX2" fmla="*/ 636 w 137309"/>
              <a:gd name="connsiteY2" fmla="*/ 38106 h 39977"/>
              <a:gd name="connsiteX3" fmla="*/ 54611 w 137309"/>
              <a:gd name="connsiteY3" fmla="*/ 33344 h 39977"/>
              <a:gd name="connsiteX4" fmla="*/ 137161 w 137309"/>
              <a:gd name="connsiteY4" fmla="*/ 6 h 39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309" h="39977">
                <a:moveTo>
                  <a:pt x="137161" y="6"/>
                </a:moveTo>
                <a:cubicBezTo>
                  <a:pt x="133457" y="535"/>
                  <a:pt x="55140" y="30169"/>
                  <a:pt x="32386" y="36519"/>
                </a:cubicBezTo>
                <a:cubicBezTo>
                  <a:pt x="9632" y="42869"/>
                  <a:pt x="-3068" y="38635"/>
                  <a:pt x="636" y="38106"/>
                </a:cubicBezTo>
                <a:cubicBezTo>
                  <a:pt x="4340" y="37577"/>
                  <a:pt x="34767" y="34138"/>
                  <a:pt x="54611" y="33344"/>
                </a:cubicBezTo>
                <a:cubicBezTo>
                  <a:pt x="74455" y="32550"/>
                  <a:pt x="140865" y="-523"/>
                  <a:pt x="137161" y="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: 図形 1191">
            <a:extLst>
              <a:ext uri="{FF2B5EF4-FFF2-40B4-BE49-F238E27FC236}">
                <a16:creationId xmlns:a16="http://schemas.microsoft.com/office/drawing/2014/main" id="{D90B9FBC-C516-4451-9EC0-6D9201CF0E4D}"/>
              </a:ext>
            </a:extLst>
          </p:cNvPr>
          <p:cNvSpPr/>
          <p:nvPr/>
        </p:nvSpPr>
        <p:spPr>
          <a:xfrm>
            <a:off x="7294563" y="6842092"/>
            <a:ext cx="174626" cy="26021"/>
          </a:xfrm>
          <a:custGeom>
            <a:avLst/>
            <a:gdLst>
              <a:gd name="connsiteX0" fmla="*/ 174625 w 174626"/>
              <a:gd name="connsiteY0" fmla="*/ 15908 h 26021"/>
              <a:gd name="connsiteX1" fmla="*/ 109537 w 174626"/>
              <a:gd name="connsiteY1" fmla="*/ 33 h 26021"/>
              <a:gd name="connsiteX2" fmla="*/ 61912 w 174626"/>
              <a:gd name="connsiteY2" fmla="*/ 20671 h 26021"/>
              <a:gd name="connsiteX3" fmla="*/ 17462 w 174626"/>
              <a:gd name="connsiteY3" fmla="*/ 25433 h 26021"/>
              <a:gd name="connsiteX4" fmla="*/ 0 w 174626"/>
              <a:gd name="connsiteY4" fmla="*/ 25433 h 26021"/>
              <a:gd name="connsiteX5" fmla="*/ 63500 w 174626"/>
              <a:gd name="connsiteY5" fmla="*/ 25433 h 26021"/>
              <a:gd name="connsiteX6" fmla="*/ 107950 w 174626"/>
              <a:gd name="connsiteY6" fmla="*/ 17496 h 26021"/>
              <a:gd name="connsiteX7" fmla="*/ 174625 w 174626"/>
              <a:gd name="connsiteY7" fmla="*/ 15908 h 2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626" h="26021">
                <a:moveTo>
                  <a:pt x="174625" y="15908"/>
                </a:moveTo>
                <a:cubicBezTo>
                  <a:pt x="174889" y="12998"/>
                  <a:pt x="128322" y="-761"/>
                  <a:pt x="109537" y="33"/>
                </a:cubicBezTo>
                <a:cubicBezTo>
                  <a:pt x="90752" y="827"/>
                  <a:pt x="77258" y="16438"/>
                  <a:pt x="61912" y="20671"/>
                </a:cubicBezTo>
                <a:cubicBezTo>
                  <a:pt x="46566" y="24904"/>
                  <a:pt x="27781" y="24639"/>
                  <a:pt x="17462" y="25433"/>
                </a:cubicBezTo>
                <a:cubicBezTo>
                  <a:pt x="7143" y="26227"/>
                  <a:pt x="0" y="25433"/>
                  <a:pt x="0" y="25433"/>
                </a:cubicBezTo>
                <a:cubicBezTo>
                  <a:pt x="7673" y="25433"/>
                  <a:pt x="45508" y="26756"/>
                  <a:pt x="63500" y="25433"/>
                </a:cubicBezTo>
                <a:cubicBezTo>
                  <a:pt x="81492" y="24110"/>
                  <a:pt x="95779" y="18819"/>
                  <a:pt x="107950" y="17496"/>
                </a:cubicBezTo>
                <a:cubicBezTo>
                  <a:pt x="120121" y="16173"/>
                  <a:pt x="174361" y="18818"/>
                  <a:pt x="174625" y="1590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: 図形 1192">
            <a:extLst>
              <a:ext uri="{FF2B5EF4-FFF2-40B4-BE49-F238E27FC236}">
                <a16:creationId xmlns:a16="http://schemas.microsoft.com/office/drawing/2014/main" id="{50187D29-5F60-4CD6-9FCA-DEF379C1EBDC}"/>
              </a:ext>
            </a:extLst>
          </p:cNvPr>
          <p:cNvSpPr/>
          <p:nvPr/>
        </p:nvSpPr>
        <p:spPr>
          <a:xfrm>
            <a:off x="7322712" y="6878528"/>
            <a:ext cx="34091" cy="70994"/>
          </a:xfrm>
          <a:custGeom>
            <a:avLst/>
            <a:gdLst>
              <a:gd name="connsiteX0" fmla="*/ 426 w 34091"/>
              <a:gd name="connsiteY0" fmla="*/ 110 h 70994"/>
              <a:gd name="connsiteX1" fmla="*/ 33763 w 34091"/>
              <a:gd name="connsiteY1" fmla="*/ 68372 h 70994"/>
              <a:gd name="connsiteX2" fmla="*/ 16301 w 34091"/>
              <a:gd name="connsiteY2" fmla="*/ 52497 h 70994"/>
              <a:gd name="connsiteX3" fmla="*/ 426 w 34091"/>
              <a:gd name="connsiteY3" fmla="*/ 110 h 7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91" h="70994">
                <a:moveTo>
                  <a:pt x="426" y="110"/>
                </a:moveTo>
                <a:cubicBezTo>
                  <a:pt x="3336" y="2756"/>
                  <a:pt x="31117" y="59641"/>
                  <a:pt x="33763" y="68372"/>
                </a:cubicBezTo>
                <a:cubicBezTo>
                  <a:pt x="36409" y="77103"/>
                  <a:pt x="22386" y="62022"/>
                  <a:pt x="16301" y="52497"/>
                </a:cubicBezTo>
                <a:cubicBezTo>
                  <a:pt x="10216" y="42972"/>
                  <a:pt x="-2484" y="-2536"/>
                  <a:pt x="426" y="11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: 図形 1193">
            <a:extLst>
              <a:ext uri="{FF2B5EF4-FFF2-40B4-BE49-F238E27FC236}">
                <a16:creationId xmlns:a16="http://schemas.microsoft.com/office/drawing/2014/main" id="{3950C06C-0C7B-476A-92EA-AF3C14B332BC}"/>
              </a:ext>
            </a:extLst>
          </p:cNvPr>
          <p:cNvSpPr/>
          <p:nvPr/>
        </p:nvSpPr>
        <p:spPr>
          <a:xfrm>
            <a:off x="7541089" y="7065900"/>
            <a:ext cx="63160" cy="175757"/>
          </a:xfrm>
          <a:custGeom>
            <a:avLst/>
            <a:gdLst>
              <a:gd name="connsiteX0" fmla="*/ 63036 w 63160"/>
              <a:gd name="connsiteY0" fmla="*/ 63 h 175757"/>
              <a:gd name="connsiteX1" fmla="*/ 18586 w 63160"/>
              <a:gd name="connsiteY1" fmla="*/ 55625 h 175757"/>
              <a:gd name="connsiteX2" fmla="*/ 23349 w 63160"/>
              <a:gd name="connsiteY2" fmla="*/ 173100 h 175757"/>
              <a:gd name="connsiteX3" fmla="*/ 10649 w 63160"/>
              <a:gd name="connsiteY3" fmla="*/ 131825 h 175757"/>
              <a:gd name="connsiteX4" fmla="*/ 2711 w 63160"/>
              <a:gd name="connsiteY4" fmla="*/ 65150 h 175757"/>
              <a:gd name="connsiteX5" fmla="*/ 63036 w 63160"/>
              <a:gd name="connsiteY5" fmla="*/ 63 h 175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160" h="175757">
                <a:moveTo>
                  <a:pt x="63036" y="63"/>
                </a:moveTo>
                <a:cubicBezTo>
                  <a:pt x="65682" y="-1525"/>
                  <a:pt x="25200" y="26786"/>
                  <a:pt x="18586" y="55625"/>
                </a:cubicBezTo>
                <a:cubicBezTo>
                  <a:pt x="11972" y="84464"/>
                  <a:pt x="24672" y="160400"/>
                  <a:pt x="23349" y="173100"/>
                </a:cubicBezTo>
                <a:cubicBezTo>
                  <a:pt x="22026" y="185800"/>
                  <a:pt x="14089" y="149817"/>
                  <a:pt x="10649" y="131825"/>
                </a:cubicBezTo>
                <a:cubicBezTo>
                  <a:pt x="7209" y="113833"/>
                  <a:pt x="-5491" y="87375"/>
                  <a:pt x="2711" y="65150"/>
                </a:cubicBezTo>
                <a:cubicBezTo>
                  <a:pt x="10913" y="42925"/>
                  <a:pt x="60390" y="1651"/>
                  <a:pt x="63036" y="6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: 図形 1194">
            <a:extLst>
              <a:ext uri="{FF2B5EF4-FFF2-40B4-BE49-F238E27FC236}">
                <a16:creationId xmlns:a16="http://schemas.microsoft.com/office/drawing/2014/main" id="{379EBF21-AED7-42F8-8454-A056F94803D8}"/>
              </a:ext>
            </a:extLst>
          </p:cNvPr>
          <p:cNvSpPr/>
          <p:nvPr/>
        </p:nvSpPr>
        <p:spPr>
          <a:xfrm>
            <a:off x="7613620" y="7074540"/>
            <a:ext cx="9733" cy="118434"/>
          </a:xfrm>
          <a:custGeom>
            <a:avLst/>
            <a:gdLst>
              <a:gd name="connsiteX0" fmla="*/ 9555 w 9733"/>
              <a:gd name="connsiteY0" fmla="*/ 948 h 118434"/>
              <a:gd name="connsiteX1" fmla="*/ 30 w 9733"/>
              <a:gd name="connsiteY1" fmla="*/ 116835 h 118434"/>
              <a:gd name="connsiteX2" fmla="*/ 6380 w 9733"/>
              <a:gd name="connsiteY2" fmla="*/ 64448 h 118434"/>
              <a:gd name="connsiteX3" fmla="*/ 9555 w 9733"/>
              <a:gd name="connsiteY3" fmla="*/ 948 h 118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3" h="118434">
                <a:moveTo>
                  <a:pt x="9555" y="948"/>
                </a:moveTo>
                <a:cubicBezTo>
                  <a:pt x="8497" y="9679"/>
                  <a:pt x="559" y="106252"/>
                  <a:pt x="30" y="116835"/>
                </a:cubicBezTo>
                <a:cubicBezTo>
                  <a:pt x="-499" y="127418"/>
                  <a:pt x="6115" y="82704"/>
                  <a:pt x="6380" y="64448"/>
                </a:cubicBezTo>
                <a:cubicBezTo>
                  <a:pt x="6645" y="46192"/>
                  <a:pt x="10613" y="-7783"/>
                  <a:pt x="9555" y="94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: 図形 1196">
            <a:extLst>
              <a:ext uri="{FF2B5EF4-FFF2-40B4-BE49-F238E27FC236}">
                <a16:creationId xmlns:a16="http://schemas.microsoft.com/office/drawing/2014/main" id="{3AC1298D-00F0-418A-9631-E5E7509513FF}"/>
              </a:ext>
            </a:extLst>
          </p:cNvPr>
          <p:cNvSpPr/>
          <p:nvPr/>
        </p:nvSpPr>
        <p:spPr>
          <a:xfrm>
            <a:off x="7594842" y="7024281"/>
            <a:ext cx="103756" cy="42089"/>
          </a:xfrm>
          <a:custGeom>
            <a:avLst/>
            <a:gdLst>
              <a:gd name="connsiteX0" fmla="*/ 102946 w 103756"/>
              <a:gd name="connsiteY0" fmla="*/ 407 h 42089"/>
              <a:gd name="connsiteX1" fmla="*/ 1346 w 103756"/>
              <a:gd name="connsiteY1" fmla="*/ 41682 h 42089"/>
              <a:gd name="connsiteX2" fmla="*/ 47383 w 103756"/>
              <a:gd name="connsiteY2" fmla="*/ 21044 h 42089"/>
              <a:gd name="connsiteX3" fmla="*/ 102946 w 103756"/>
              <a:gd name="connsiteY3" fmla="*/ 407 h 42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756" h="42089">
                <a:moveTo>
                  <a:pt x="102946" y="407"/>
                </a:moveTo>
                <a:cubicBezTo>
                  <a:pt x="95273" y="3847"/>
                  <a:pt x="10606" y="38243"/>
                  <a:pt x="1346" y="41682"/>
                </a:cubicBezTo>
                <a:cubicBezTo>
                  <a:pt x="-7914" y="45121"/>
                  <a:pt x="33095" y="25807"/>
                  <a:pt x="47383" y="21044"/>
                </a:cubicBezTo>
                <a:cubicBezTo>
                  <a:pt x="61671" y="16281"/>
                  <a:pt x="110619" y="-3033"/>
                  <a:pt x="102946" y="40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: 図形 1197">
            <a:extLst>
              <a:ext uri="{FF2B5EF4-FFF2-40B4-BE49-F238E27FC236}">
                <a16:creationId xmlns:a16="http://schemas.microsoft.com/office/drawing/2014/main" id="{3DAF142E-8D08-4E13-80CC-423F1196E3E5}"/>
              </a:ext>
            </a:extLst>
          </p:cNvPr>
          <p:cNvSpPr/>
          <p:nvPr/>
        </p:nvSpPr>
        <p:spPr>
          <a:xfrm>
            <a:off x="7332329" y="6989762"/>
            <a:ext cx="189544" cy="194440"/>
          </a:xfrm>
          <a:custGeom>
            <a:avLst/>
            <a:gdLst>
              <a:gd name="connsiteX0" fmla="*/ 334 w 189544"/>
              <a:gd name="connsiteY0" fmla="*/ 1 h 194440"/>
              <a:gd name="connsiteX1" fmla="*/ 120984 w 189544"/>
              <a:gd name="connsiteY1" fmla="*/ 69851 h 194440"/>
              <a:gd name="connsiteX2" fmla="*/ 187659 w 189544"/>
              <a:gd name="connsiteY2" fmla="*/ 192088 h 194440"/>
              <a:gd name="connsiteX3" fmla="*/ 163846 w 189544"/>
              <a:gd name="connsiteY3" fmla="*/ 144463 h 194440"/>
              <a:gd name="connsiteX4" fmla="*/ 87646 w 189544"/>
              <a:gd name="connsiteY4" fmla="*/ 71438 h 194440"/>
              <a:gd name="connsiteX5" fmla="*/ 334 w 189544"/>
              <a:gd name="connsiteY5" fmla="*/ 1 h 19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544" h="194440">
                <a:moveTo>
                  <a:pt x="334" y="1"/>
                </a:moveTo>
                <a:cubicBezTo>
                  <a:pt x="5890" y="-264"/>
                  <a:pt x="89763" y="37837"/>
                  <a:pt x="120984" y="69851"/>
                </a:cubicBezTo>
                <a:cubicBezTo>
                  <a:pt x="152205" y="101866"/>
                  <a:pt x="180515" y="179653"/>
                  <a:pt x="187659" y="192088"/>
                </a:cubicBezTo>
                <a:cubicBezTo>
                  <a:pt x="194803" y="204523"/>
                  <a:pt x="180515" y="164571"/>
                  <a:pt x="163846" y="144463"/>
                </a:cubicBezTo>
                <a:cubicBezTo>
                  <a:pt x="147177" y="124355"/>
                  <a:pt x="115427" y="93927"/>
                  <a:pt x="87646" y="71438"/>
                </a:cubicBezTo>
                <a:cubicBezTo>
                  <a:pt x="59865" y="48949"/>
                  <a:pt x="-5222" y="266"/>
                  <a:pt x="334" y="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: 図形 1198">
            <a:extLst>
              <a:ext uri="{FF2B5EF4-FFF2-40B4-BE49-F238E27FC236}">
                <a16:creationId xmlns:a16="http://schemas.microsoft.com/office/drawing/2014/main" id="{DFD3FD2F-D8F6-4D02-89CA-CE4B10DA4350}"/>
              </a:ext>
            </a:extLst>
          </p:cNvPr>
          <p:cNvSpPr/>
          <p:nvPr/>
        </p:nvSpPr>
        <p:spPr>
          <a:xfrm>
            <a:off x="7288206" y="7067524"/>
            <a:ext cx="100129" cy="149322"/>
          </a:xfrm>
          <a:custGeom>
            <a:avLst/>
            <a:gdLst>
              <a:gd name="connsiteX0" fmla="*/ 7 w 100129"/>
              <a:gd name="connsiteY0" fmla="*/ 26 h 149322"/>
              <a:gd name="connsiteX1" fmla="*/ 80969 w 100129"/>
              <a:gd name="connsiteY1" fmla="*/ 93689 h 149322"/>
              <a:gd name="connsiteX2" fmla="*/ 100019 w 100129"/>
              <a:gd name="connsiteY2" fmla="*/ 149251 h 149322"/>
              <a:gd name="connsiteX3" fmla="*/ 76207 w 100129"/>
              <a:gd name="connsiteY3" fmla="*/ 103214 h 149322"/>
              <a:gd name="connsiteX4" fmla="*/ 7 w 100129"/>
              <a:gd name="connsiteY4" fmla="*/ 26 h 149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29" h="149322">
                <a:moveTo>
                  <a:pt x="7" y="26"/>
                </a:moveTo>
                <a:cubicBezTo>
                  <a:pt x="801" y="-1562"/>
                  <a:pt x="64300" y="68818"/>
                  <a:pt x="80969" y="93689"/>
                </a:cubicBezTo>
                <a:cubicBezTo>
                  <a:pt x="97638" y="118560"/>
                  <a:pt x="100813" y="147664"/>
                  <a:pt x="100019" y="149251"/>
                </a:cubicBezTo>
                <a:cubicBezTo>
                  <a:pt x="99225" y="150839"/>
                  <a:pt x="92346" y="125703"/>
                  <a:pt x="76207" y="103214"/>
                </a:cubicBezTo>
                <a:cubicBezTo>
                  <a:pt x="60068" y="80725"/>
                  <a:pt x="-787" y="1614"/>
                  <a:pt x="7" y="2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: 図形 1199">
            <a:extLst>
              <a:ext uri="{FF2B5EF4-FFF2-40B4-BE49-F238E27FC236}">
                <a16:creationId xmlns:a16="http://schemas.microsoft.com/office/drawing/2014/main" id="{751A2749-17E3-4758-A709-C993E454B23B}"/>
              </a:ext>
            </a:extLst>
          </p:cNvPr>
          <p:cNvSpPr/>
          <p:nvPr/>
        </p:nvSpPr>
        <p:spPr>
          <a:xfrm>
            <a:off x="7248464" y="6990979"/>
            <a:ext cx="111186" cy="121253"/>
          </a:xfrm>
          <a:custGeom>
            <a:avLst/>
            <a:gdLst>
              <a:gd name="connsiteX0" fmla="*/ 111186 w 111186"/>
              <a:gd name="connsiteY0" fmla="*/ 371 h 121253"/>
              <a:gd name="connsiteX1" fmla="*/ 20699 w 111186"/>
              <a:gd name="connsiteY1" fmla="*/ 22596 h 121253"/>
              <a:gd name="connsiteX2" fmla="*/ 61 w 111186"/>
              <a:gd name="connsiteY2" fmla="*/ 44821 h 121253"/>
              <a:gd name="connsiteX3" fmla="*/ 14349 w 111186"/>
              <a:gd name="connsiteY3" fmla="*/ 121021 h 121253"/>
              <a:gd name="connsiteX4" fmla="*/ 14349 w 111186"/>
              <a:gd name="connsiteY4" fmla="*/ 70221 h 121253"/>
              <a:gd name="connsiteX5" fmla="*/ 19111 w 111186"/>
              <a:gd name="connsiteY5" fmla="*/ 41646 h 121253"/>
              <a:gd name="connsiteX6" fmla="*/ 111186 w 111186"/>
              <a:gd name="connsiteY6" fmla="*/ 371 h 121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186" h="121253">
                <a:moveTo>
                  <a:pt x="111186" y="371"/>
                </a:moveTo>
                <a:cubicBezTo>
                  <a:pt x="111451" y="-2804"/>
                  <a:pt x="39220" y="15188"/>
                  <a:pt x="20699" y="22596"/>
                </a:cubicBezTo>
                <a:cubicBezTo>
                  <a:pt x="2178" y="30004"/>
                  <a:pt x="1119" y="28417"/>
                  <a:pt x="61" y="44821"/>
                </a:cubicBezTo>
                <a:cubicBezTo>
                  <a:pt x="-997" y="61225"/>
                  <a:pt x="11968" y="116788"/>
                  <a:pt x="14349" y="121021"/>
                </a:cubicBezTo>
                <a:cubicBezTo>
                  <a:pt x="16730" y="125254"/>
                  <a:pt x="14349" y="70221"/>
                  <a:pt x="14349" y="70221"/>
                </a:cubicBezTo>
                <a:cubicBezTo>
                  <a:pt x="15143" y="56992"/>
                  <a:pt x="9586" y="53023"/>
                  <a:pt x="19111" y="41646"/>
                </a:cubicBezTo>
                <a:cubicBezTo>
                  <a:pt x="28636" y="30269"/>
                  <a:pt x="110921" y="3546"/>
                  <a:pt x="111186" y="37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: 図形 1200">
            <a:extLst>
              <a:ext uri="{FF2B5EF4-FFF2-40B4-BE49-F238E27FC236}">
                <a16:creationId xmlns:a16="http://schemas.microsoft.com/office/drawing/2014/main" id="{6E3CD321-9C8A-40C8-A52A-8B98A3C61774}"/>
              </a:ext>
            </a:extLst>
          </p:cNvPr>
          <p:cNvSpPr/>
          <p:nvPr/>
        </p:nvSpPr>
        <p:spPr>
          <a:xfrm>
            <a:off x="7392954" y="7258900"/>
            <a:ext cx="3403" cy="168313"/>
          </a:xfrm>
          <a:custGeom>
            <a:avLst/>
            <a:gdLst>
              <a:gd name="connsiteX0" fmla="*/ 1621 w 3403"/>
              <a:gd name="connsiteY0" fmla="*/ 738 h 168313"/>
              <a:gd name="connsiteX1" fmla="*/ 34 w 3403"/>
              <a:gd name="connsiteY1" fmla="*/ 164250 h 168313"/>
              <a:gd name="connsiteX2" fmla="*/ 3209 w 3403"/>
              <a:gd name="connsiteY2" fmla="*/ 107100 h 168313"/>
              <a:gd name="connsiteX3" fmla="*/ 1621 w 3403"/>
              <a:gd name="connsiteY3" fmla="*/ 738 h 168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3" h="168313">
                <a:moveTo>
                  <a:pt x="1621" y="738"/>
                </a:moveTo>
                <a:cubicBezTo>
                  <a:pt x="1092" y="10263"/>
                  <a:pt x="-231" y="146523"/>
                  <a:pt x="34" y="164250"/>
                </a:cubicBezTo>
                <a:cubicBezTo>
                  <a:pt x="299" y="181977"/>
                  <a:pt x="2415" y="137792"/>
                  <a:pt x="3209" y="107100"/>
                </a:cubicBezTo>
                <a:cubicBezTo>
                  <a:pt x="4003" y="76408"/>
                  <a:pt x="2150" y="-8787"/>
                  <a:pt x="1621" y="73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: 図形 1201">
            <a:extLst>
              <a:ext uri="{FF2B5EF4-FFF2-40B4-BE49-F238E27FC236}">
                <a16:creationId xmlns:a16="http://schemas.microsoft.com/office/drawing/2014/main" id="{8B4AE26D-7C7A-4244-8B1F-7EBB08F861A0}"/>
              </a:ext>
            </a:extLst>
          </p:cNvPr>
          <p:cNvSpPr/>
          <p:nvPr/>
        </p:nvSpPr>
        <p:spPr>
          <a:xfrm>
            <a:off x="7418317" y="7181840"/>
            <a:ext cx="89367" cy="57795"/>
          </a:xfrm>
          <a:custGeom>
            <a:avLst/>
            <a:gdLst>
              <a:gd name="connsiteX0" fmla="*/ 88971 w 89367"/>
              <a:gd name="connsiteY0" fmla="*/ 10 h 57795"/>
              <a:gd name="connsiteX1" fmla="*/ 69921 w 89367"/>
              <a:gd name="connsiteY1" fmla="*/ 52398 h 57795"/>
              <a:gd name="connsiteX2" fmla="*/ 71 w 89367"/>
              <a:gd name="connsiteY2" fmla="*/ 55573 h 57795"/>
              <a:gd name="connsiteX3" fmla="*/ 57221 w 89367"/>
              <a:gd name="connsiteY3" fmla="*/ 47635 h 57795"/>
              <a:gd name="connsiteX4" fmla="*/ 88971 w 89367"/>
              <a:gd name="connsiteY4" fmla="*/ 10 h 57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367" h="57795">
                <a:moveTo>
                  <a:pt x="88971" y="10"/>
                </a:moveTo>
                <a:cubicBezTo>
                  <a:pt x="91088" y="804"/>
                  <a:pt x="84738" y="43138"/>
                  <a:pt x="69921" y="52398"/>
                </a:cubicBezTo>
                <a:cubicBezTo>
                  <a:pt x="55104" y="61658"/>
                  <a:pt x="2188" y="56367"/>
                  <a:pt x="71" y="55573"/>
                </a:cubicBezTo>
                <a:cubicBezTo>
                  <a:pt x="-2046" y="54779"/>
                  <a:pt x="43198" y="53456"/>
                  <a:pt x="57221" y="47635"/>
                </a:cubicBezTo>
                <a:cubicBezTo>
                  <a:pt x="71244" y="41814"/>
                  <a:pt x="86854" y="-784"/>
                  <a:pt x="88971" y="1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: 図形 1202">
            <a:extLst>
              <a:ext uri="{FF2B5EF4-FFF2-40B4-BE49-F238E27FC236}">
                <a16:creationId xmlns:a16="http://schemas.microsoft.com/office/drawing/2014/main" id="{A2A1BCD4-C451-461B-B636-B5FBBED9FEF4}"/>
              </a:ext>
            </a:extLst>
          </p:cNvPr>
          <p:cNvSpPr/>
          <p:nvPr/>
        </p:nvSpPr>
        <p:spPr>
          <a:xfrm>
            <a:off x="7292975" y="7112000"/>
            <a:ext cx="46262" cy="73042"/>
          </a:xfrm>
          <a:custGeom>
            <a:avLst/>
            <a:gdLst>
              <a:gd name="connsiteX0" fmla="*/ 0 w 46262"/>
              <a:gd name="connsiteY0" fmla="*/ 0 h 73042"/>
              <a:gd name="connsiteX1" fmla="*/ 46038 w 46262"/>
              <a:gd name="connsiteY1" fmla="*/ 73025 h 73042"/>
              <a:gd name="connsiteX2" fmla="*/ 0 w 46262"/>
              <a:gd name="connsiteY2" fmla="*/ 0 h 73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262" h="73042">
                <a:moveTo>
                  <a:pt x="0" y="0"/>
                </a:moveTo>
                <a:cubicBezTo>
                  <a:pt x="0" y="0"/>
                  <a:pt x="42069" y="71702"/>
                  <a:pt x="46038" y="73025"/>
                </a:cubicBezTo>
                <a:cubicBezTo>
                  <a:pt x="50007" y="74348"/>
                  <a:pt x="0" y="0"/>
                  <a:pt x="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: 図形 1203">
            <a:extLst>
              <a:ext uri="{FF2B5EF4-FFF2-40B4-BE49-F238E27FC236}">
                <a16:creationId xmlns:a16="http://schemas.microsoft.com/office/drawing/2014/main" id="{D0107ED0-1BD9-44E7-8A55-57214CCB74C8}"/>
              </a:ext>
            </a:extLst>
          </p:cNvPr>
          <p:cNvSpPr/>
          <p:nvPr/>
        </p:nvSpPr>
        <p:spPr>
          <a:xfrm>
            <a:off x="7286458" y="7121458"/>
            <a:ext cx="76367" cy="101817"/>
          </a:xfrm>
          <a:custGeom>
            <a:avLst/>
            <a:gdLst>
              <a:gd name="connsiteX0" fmla="*/ 167 w 76367"/>
              <a:gd name="connsiteY0" fmla="*/ 67 h 101817"/>
              <a:gd name="connsiteX1" fmla="*/ 47792 w 76367"/>
              <a:gd name="connsiteY1" fmla="*/ 87380 h 101817"/>
              <a:gd name="connsiteX2" fmla="*/ 76367 w 76367"/>
              <a:gd name="connsiteY2" fmla="*/ 101667 h 101817"/>
              <a:gd name="connsiteX3" fmla="*/ 33505 w 76367"/>
              <a:gd name="connsiteY3" fmla="*/ 73092 h 101817"/>
              <a:gd name="connsiteX4" fmla="*/ 167 w 76367"/>
              <a:gd name="connsiteY4" fmla="*/ 67 h 101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367" h="101817">
                <a:moveTo>
                  <a:pt x="167" y="67"/>
                </a:moveTo>
                <a:cubicBezTo>
                  <a:pt x="2548" y="2448"/>
                  <a:pt x="35092" y="70447"/>
                  <a:pt x="47792" y="87380"/>
                </a:cubicBezTo>
                <a:cubicBezTo>
                  <a:pt x="60492" y="104313"/>
                  <a:pt x="76367" y="101667"/>
                  <a:pt x="76367" y="101667"/>
                </a:cubicBezTo>
                <a:cubicBezTo>
                  <a:pt x="73986" y="99286"/>
                  <a:pt x="45676" y="86850"/>
                  <a:pt x="33505" y="73092"/>
                </a:cubicBezTo>
                <a:cubicBezTo>
                  <a:pt x="21334" y="59334"/>
                  <a:pt x="-2214" y="-2314"/>
                  <a:pt x="167" y="6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: 図形 1204">
            <a:extLst>
              <a:ext uri="{FF2B5EF4-FFF2-40B4-BE49-F238E27FC236}">
                <a16:creationId xmlns:a16="http://schemas.microsoft.com/office/drawing/2014/main" id="{D9BE4E5C-93A7-4BB2-A63E-52C6619BF23A}"/>
              </a:ext>
            </a:extLst>
          </p:cNvPr>
          <p:cNvSpPr/>
          <p:nvPr/>
        </p:nvSpPr>
        <p:spPr>
          <a:xfrm>
            <a:off x="7245315" y="7240463"/>
            <a:ext cx="174436" cy="200525"/>
          </a:xfrm>
          <a:custGeom>
            <a:avLst/>
            <a:gdLst>
              <a:gd name="connsiteX0" fmla="*/ 35 w 174436"/>
              <a:gd name="connsiteY0" fmla="*/ 125 h 200525"/>
              <a:gd name="connsiteX1" fmla="*/ 27023 w 174436"/>
              <a:gd name="connsiteY1" fmla="*/ 68387 h 200525"/>
              <a:gd name="connsiteX2" fmla="*/ 160373 w 174436"/>
              <a:gd name="connsiteY2" fmla="*/ 187450 h 200525"/>
              <a:gd name="connsiteX3" fmla="*/ 155610 w 174436"/>
              <a:gd name="connsiteY3" fmla="*/ 185862 h 200525"/>
              <a:gd name="connsiteX4" fmla="*/ 28610 w 174436"/>
              <a:gd name="connsiteY4" fmla="*/ 84262 h 200525"/>
              <a:gd name="connsiteX5" fmla="*/ 35 w 174436"/>
              <a:gd name="connsiteY5" fmla="*/ 125 h 20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436" h="200525">
                <a:moveTo>
                  <a:pt x="35" y="125"/>
                </a:moveTo>
                <a:cubicBezTo>
                  <a:pt x="-229" y="-2521"/>
                  <a:pt x="300" y="37166"/>
                  <a:pt x="27023" y="68387"/>
                </a:cubicBezTo>
                <a:cubicBezTo>
                  <a:pt x="53746" y="99608"/>
                  <a:pt x="160373" y="187450"/>
                  <a:pt x="160373" y="187450"/>
                </a:cubicBezTo>
                <a:cubicBezTo>
                  <a:pt x="181804" y="207029"/>
                  <a:pt x="177570" y="203060"/>
                  <a:pt x="155610" y="185862"/>
                </a:cubicBezTo>
                <a:cubicBezTo>
                  <a:pt x="133650" y="168664"/>
                  <a:pt x="55068" y="112572"/>
                  <a:pt x="28610" y="84262"/>
                </a:cubicBezTo>
                <a:cubicBezTo>
                  <a:pt x="2152" y="55952"/>
                  <a:pt x="299" y="2771"/>
                  <a:pt x="35" y="12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: 図形 1205">
            <a:extLst>
              <a:ext uri="{FF2B5EF4-FFF2-40B4-BE49-F238E27FC236}">
                <a16:creationId xmlns:a16="http://schemas.microsoft.com/office/drawing/2014/main" id="{3460056A-79FE-49E0-91B2-B514FDE2779E}"/>
              </a:ext>
            </a:extLst>
          </p:cNvPr>
          <p:cNvSpPr/>
          <p:nvPr/>
        </p:nvSpPr>
        <p:spPr>
          <a:xfrm>
            <a:off x="7035793" y="7059168"/>
            <a:ext cx="198925" cy="172339"/>
          </a:xfrm>
          <a:custGeom>
            <a:avLst/>
            <a:gdLst>
              <a:gd name="connsiteX0" fmla="*/ 7 w 198925"/>
              <a:gd name="connsiteY0" fmla="*/ 445 h 172339"/>
              <a:gd name="connsiteX1" fmla="*/ 87320 w 198925"/>
              <a:gd name="connsiteY1" fmla="*/ 63945 h 172339"/>
              <a:gd name="connsiteX2" fmla="*/ 104782 w 198925"/>
              <a:gd name="connsiteY2" fmla="*/ 92520 h 172339"/>
              <a:gd name="connsiteX3" fmla="*/ 196857 w 198925"/>
              <a:gd name="connsiteY3" fmla="*/ 170307 h 172339"/>
              <a:gd name="connsiteX4" fmla="*/ 161932 w 198925"/>
              <a:gd name="connsiteY4" fmla="*/ 140145 h 172339"/>
              <a:gd name="connsiteX5" fmla="*/ 82557 w 198925"/>
              <a:gd name="connsiteY5" fmla="*/ 40132 h 172339"/>
              <a:gd name="connsiteX6" fmla="*/ 7 w 198925"/>
              <a:gd name="connsiteY6" fmla="*/ 445 h 17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925" h="172339">
                <a:moveTo>
                  <a:pt x="7" y="445"/>
                </a:moveTo>
                <a:cubicBezTo>
                  <a:pt x="801" y="4414"/>
                  <a:pt x="69858" y="48599"/>
                  <a:pt x="87320" y="63945"/>
                </a:cubicBezTo>
                <a:cubicBezTo>
                  <a:pt x="104782" y="79291"/>
                  <a:pt x="86526" y="74793"/>
                  <a:pt x="104782" y="92520"/>
                </a:cubicBezTo>
                <a:cubicBezTo>
                  <a:pt x="123038" y="110247"/>
                  <a:pt x="187332" y="162370"/>
                  <a:pt x="196857" y="170307"/>
                </a:cubicBezTo>
                <a:cubicBezTo>
                  <a:pt x="206382" y="178244"/>
                  <a:pt x="180982" y="161841"/>
                  <a:pt x="161932" y="140145"/>
                </a:cubicBezTo>
                <a:cubicBezTo>
                  <a:pt x="142882" y="118449"/>
                  <a:pt x="106899" y="60505"/>
                  <a:pt x="82557" y="40132"/>
                </a:cubicBezTo>
                <a:cubicBezTo>
                  <a:pt x="58215" y="19759"/>
                  <a:pt x="-787" y="-3524"/>
                  <a:pt x="7" y="44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: 図形 1206">
            <a:extLst>
              <a:ext uri="{FF2B5EF4-FFF2-40B4-BE49-F238E27FC236}">
                <a16:creationId xmlns:a16="http://schemas.microsoft.com/office/drawing/2014/main" id="{2023A41D-1058-4A43-B539-DADCF6B16A70}"/>
              </a:ext>
            </a:extLst>
          </p:cNvPr>
          <p:cNvSpPr/>
          <p:nvPr/>
        </p:nvSpPr>
        <p:spPr>
          <a:xfrm>
            <a:off x="6932552" y="7110396"/>
            <a:ext cx="116672" cy="96912"/>
          </a:xfrm>
          <a:custGeom>
            <a:avLst/>
            <a:gdLst>
              <a:gd name="connsiteX0" fmla="*/ 61 w 116672"/>
              <a:gd name="connsiteY0" fmla="*/ 17 h 96912"/>
              <a:gd name="connsiteX1" fmla="*/ 84198 w 116672"/>
              <a:gd name="connsiteY1" fmla="*/ 68279 h 96912"/>
              <a:gd name="connsiteX2" fmla="*/ 115948 w 116672"/>
              <a:gd name="connsiteY2" fmla="*/ 96854 h 96912"/>
              <a:gd name="connsiteX3" fmla="*/ 98486 w 116672"/>
              <a:gd name="connsiteY3" fmla="*/ 61929 h 96912"/>
              <a:gd name="connsiteX4" fmla="*/ 61 w 116672"/>
              <a:gd name="connsiteY4" fmla="*/ 17 h 9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672" h="96912">
                <a:moveTo>
                  <a:pt x="61" y="17"/>
                </a:moveTo>
                <a:cubicBezTo>
                  <a:pt x="-2320" y="1075"/>
                  <a:pt x="64884" y="52140"/>
                  <a:pt x="84198" y="68279"/>
                </a:cubicBezTo>
                <a:cubicBezTo>
                  <a:pt x="103512" y="84418"/>
                  <a:pt x="113567" y="97912"/>
                  <a:pt x="115948" y="96854"/>
                </a:cubicBezTo>
                <a:cubicBezTo>
                  <a:pt x="118329" y="95796"/>
                  <a:pt x="115419" y="77275"/>
                  <a:pt x="98486" y="61929"/>
                </a:cubicBezTo>
                <a:cubicBezTo>
                  <a:pt x="81553" y="46583"/>
                  <a:pt x="2442" y="-1041"/>
                  <a:pt x="61" y="1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: 図形 1207">
            <a:extLst>
              <a:ext uri="{FF2B5EF4-FFF2-40B4-BE49-F238E27FC236}">
                <a16:creationId xmlns:a16="http://schemas.microsoft.com/office/drawing/2014/main" id="{49AE92B4-6FF5-4332-BFAD-CC4A58D4FA57}"/>
              </a:ext>
            </a:extLst>
          </p:cNvPr>
          <p:cNvSpPr/>
          <p:nvPr/>
        </p:nvSpPr>
        <p:spPr>
          <a:xfrm>
            <a:off x="7045292" y="7226282"/>
            <a:ext cx="125927" cy="135035"/>
          </a:xfrm>
          <a:custGeom>
            <a:avLst/>
            <a:gdLst>
              <a:gd name="connsiteX0" fmla="*/ 33 w 125927"/>
              <a:gd name="connsiteY0" fmla="*/ 18 h 135035"/>
              <a:gd name="connsiteX1" fmla="*/ 95283 w 125927"/>
              <a:gd name="connsiteY1" fmla="*/ 98443 h 135035"/>
              <a:gd name="connsiteX2" fmla="*/ 125446 w 125927"/>
              <a:gd name="connsiteY2" fmla="*/ 134956 h 135035"/>
              <a:gd name="connsiteX3" fmla="*/ 106396 w 125927"/>
              <a:gd name="connsiteY3" fmla="*/ 90506 h 135035"/>
              <a:gd name="connsiteX4" fmla="*/ 33 w 125927"/>
              <a:gd name="connsiteY4" fmla="*/ 18 h 135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27" h="135035">
                <a:moveTo>
                  <a:pt x="33" y="18"/>
                </a:moveTo>
                <a:cubicBezTo>
                  <a:pt x="-1819" y="1341"/>
                  <a:pt x="74381" y="75953"/>
                  <a:pt x="95283" y="98443"/>
                </a:cubicBezTo>
                <a:cubicBezTo>
                  <a:pt x="116185" y="120933"/>
                  <a:pt x="123594" y="136279"/>
                  <a:pt x="125446" y="134956"/>
                </a:cubicBezTo>
                <a:cubicBezTo>
                  <a:pt x="127298" y="133633"/>
                  <a:pt x="124388" y="111673"/>
                  <a:pt x="106396" y="90506"/>
                </a:cubicBezTo>
                <a:cubicBezTo>
                  <a:pt x="88404" y="69339"/>
                  <a:pt x="1885" y="-1305"/>
                  <a:pt x="33" y="1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: 図形 1208">
            <a:extLst>
              <a:ext uri="{FF2B5EF4-FFF2-40B4-BE49-F238E27FC236}">
                <a16:creationId xmlns:a16="http://schemas.microsoft.com/office/drawing/2014/main" id="{1D72AA9F-B4F3-4C98-AB61-2CB216D1B5AA}"/>
              </a:ext>
            </a:extLst>
          </p:cNvPr>
          <p:cNvSpPr/>
          <p:nvPr/>
        </p:nvSpPr>
        <p:spPr>
          <a:xfrm>
            <a:off x="7040159" y="7134225"/>
            <a:ext cx="76604" cy="36534"/>
          </a:xfrm>
          <a:custGeom>
            <a:avLst/>
            <a:gdLst>
              <a:gd name="connsiteX0" fmla="*/ 76604 w 76604"/>
              <a:gd name="connsiteY0" fmla="*/ 0 h 36534"/>
              <a:gd name="connsiteX1" fmla="*/ 404 w 76604"/>
              <a:gd name="connsiteY1" fmla="*/ 36513 h 36534"/>
              <a:gd name="connsiteX2" fmla="*/ 76604 w 76604"/>
              <a:gd name="connsiteY2" fmla="*/ 0 h 36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604" h="36534">
                <a:moveTo>
                  <a:pt x="76604" y="0"/>
                </a:moveTo>
                <a:cubicBezTo>
                  <a:pt x="76604" y="0"/>
                  <a:pt x="7283" y="35455"/>
                  <a:pt x="404" y="36513"/>
                </a:cubicBezTo>
                <a:cubicBezTo>
                  <a:pt x="-6475" y="37571"/>
                  <a:pt x="76604" y="0"/>
                  <a:pt x="7660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: 図形 1209">
            <a:extLst>
              <a:ext uri="{FF2B5EF4-FFF2-40B4-BE49-F238E27FC236}">
                <a16:creationId xmlns:a16="http://schemas.microsoft.com/office/drawing/2014/main" id="{CCB88386-437F-4F80-B80C-8834224CB8BD}"/>
              </a:ext>
            </a:extLst>
          </p:cNvPr>
          <p:cNvSpPr/>
          <p:nvPr/>
        </p:nvSpPr>
        <p:spPr>
          <a:xfrm>
            <a:off x="6906716" y="7037272"/>
            <a:ext cx="111639" cy="71709"/>
          </a:xfrm>
          <a:custGeom>
            <a:avLst/>
            <a:gdLst>
              <a:gd name="connsiteX0" fmla="*/ 111622 w 111639"/>
              <a:gd name="connsiteY0" fmla="*/ 14403 h 71709"/>
              <a:gd name="connsiteX1" fmla="*/ 43359 w 111639"/>
              <a:gd name="connsiteY1" fmla="*/ 116 h 71709"/>
              <a:gd name="connsiteX2" fmla="*/ 6847 w 111639"/>
              <a:gd name="connsiteY2" fmla="*/ 23928 h 71709"/>
              <a:gd name="connsiteX3" fmla="*/ 3672 w 111639"/>
              <a:gd name="connsiteY3" fmla="*/ 39803 h 71709"/>
              <a:gd name="connsiteX4" fmla="*/ 16372 w 111639"/>
              <a:gd name="connsiteY4" fmla="*/ 71553 h 71709"/>
              <a:gd name="connsiteX5" fmla="*/ 2084 w 111639"/>
              <a:gd name="connsiteY5" fmla="*/ 50916 h 71709"/>
              <a:gd name="connsiteX6" fmla="*/ 5259 w 111639"/>
              <a:gd name="connsiteY6" fmla="*/ 27103 h 71709"/>
              <a:gd name="connsiteX7" fmla="*/ 49709 w 111639"/>
              <a:gd name="connsiteY7" fmla="*/ 4878 h 71709"/>
              <a:gd name="connsiteX8" fmla="*/ 111622 w 111639"/>
              <a:gd name="connsiteY8" fmla="*/ 14403 h 71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639" h="71709">
                <a:moveTo>
                  <a:pt x="111622" y="14403"/>
                </a:moveTo>
                <a:cubicBezTo>
                  <a:pt x="110564" y="13609"/>
                  <a:pt x="60821" y="-1471"/>
                  <a:pt x="43359" y="116"/>
                </a:cubicBezTo>
                <a:cubicBezTo>
                  <a:pt x="25897" y="1703"/>
                  <a:pt x="13461" y="17314"/>
                  <a:pt x="6847" y="23928"/>
                </a:cubicBezTo>
                <a:cubicBezTo>
                  <a:pt x="233" y="30542"/>
                  <a:pt x="2084" y="31865"/>
                  <a:pt x="3672" y="39803"/>
                </a:cubicBezTo>
                <a:cubicBezTo>
                  <a:pt x="5260" y="47741"/>
                  <a:pt x="16637" y="69701"/>
                  <a:pt x="16372" y="71553"/>
                </a:cubicBezTo>
                <a:cubicBezTo>
                  <a:pt x="16107" y="73405"/>
                  <a:pt x="3936" y="58324"/>
                  <a:pt x="2084" y="50916"/>
                </a:cubicBezTo>
                <a:cubicBezTo>
                  <a:pt x="232" y="43508"/>
                  <a:pt x="-2679" y="34776"/>
                  <a:pt x="5259" y="27103"/>
                </a:cubicBezTo>
                <a:cubicBezTo>
                  <a:pt x="13196" y="19430"/>
                  <a:pt x="34099" y="7259"/>
                  <a:pt x="49709" y="4878"/>
                </a:cubicBezTo>
                <a:cubicBezTo>
                  <a:pt x="65319" y="2497"/>
                  <a:pt x="112680" y="15197"/>
                  <a:pt x="111622" y="1440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: 図形 1210">
            <a:extLst>
              <a:ext uri="{FF2B5EF4-FFF2-40B4-BE49-F238E27FC236}">
                <a16:creationId xmlns:a16="http://schemas.microsoft.com/office/drawing/2014/main" id="{A43581C0-0962-4513-86D6-66849339C8BB}"/>
              </a:ext>
            </a:extLst>
          </p:cNvPr>
          <p:cNvSpPr/>
          <p:nvPr/>
        </p:nvSpPr>
        <p:spPr>
          <a:xfrm>
            <a:off x="6968376" y="7057495"/>
            <a:ext cx="61135" cy="75146"/>
          </a:xfrm>
          <a:custGeom>
            <a:avLst/>
            <a:gdLst>
              <a:gd name="connsiteX0" fmla="*/ 11862 w 61135"/>
              <a:gd name="connsiteY0" fmla="*/ 75143 h 75146"/>
              <a:gd name="connsiteX1" fmla="*/ 2337 w 61135"/>
              <a:gd name="connsiteY1" fmla="*/ 10055 h 75146"/>
              <a:gd name="connsiteX2" fmla="*/ 61074 w 61135"/>
              <a:gd name="connsiteY2" fmla="*/ 530 h 75146"/>
              <a:gd name="connsiteX3" fmla="*/ 13449 w 61135"/>
              <a:gd name="connsiteY3" fmla="*/ 13230 h 75146"/>
              <a:gd name="connsiteX4" fmla="*/ 11862 w 61135"/>
              <a:gd name="connsiteY4" fmla="*/ 75143 h 75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35" h="75146">
                <a:moveTo>
                  <a:pt x="11862" y="75143"/>
                </a:moveTo>
                <a:cubicBezTo>
                  <a:pt x="10010" y="74614"/>
                  <a:pt x="-5865" y="22490"/>
                  <a:pt x="2337" y="10055"/>
                </a:cubicBezTo>
                <a:cubicBezTo>
                  <a:pt x="10539" y="-2381"/>
                  <a:pt x="59222" y="1"/>
                  <a:pt x="61074" y="530"/>
                </a:cubicBezTo>
                <a:cubicBezTo>
                  <a:pt x="62926" y="1059"/>
                  <a:pt x="22180" y="3705"/>
                  <a:pt x="13449" y="13230"/>
                </a:cubicBezTo>
                <a:cubicBezTo>
                  <a:pt x="4718" y="22755"/>
                  <a:pt x="13714" y="75672"/>
                  <a:pt x="11862" y="7514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: 図形 1211">
            <a:extLst>
              <a:ext uri="{FF2B5EF4-FFF2-40B4-BE49-F238E27FC236}">
                <a16:creationId xmlns:a16="http://schemas.microsoft.com/office/drawing/2014/main" id="{B286520D-CA54-462C-92E9-00D046A55A40}"/>
              </a:ext>
            </a:extLst>
          </p:cNvPr>
          <p:cNvSpPr/>
          <p:nvPr/>
        </p:nvSpPr>
        <p:spPr>
          <a:xfrm>
            <a:off x="6926232" y="7070304"/>
            <a:ext cx="57038" cy="60039"/>
          </a:xfrm>
          <a:custGeom>
            <a:avLst/>
            <a:gdLst>
              <a:gd name="connsiteX0" fmla="*/ 31 w 57038"/>
              <a:gd name="connsiteY0" fmla="*/ 421 h 60039"/>
              <a:gd name="connsiteX1" fmla="*/ 54006 w 57038"/>
              <a:gd name="connsiteY1" fmla="*/ 59159 h 60039"/>
              <a:gd name="connsiteX2" fmla="*/ 46068 w 57038"/>
              <a:gd name="connsiteY2" fmla="*/ 33759 h 60039"/>
              <a:gd name="connsiteX3" fmla="*/ 31 w 57038"/>
              <a:gd name="connsiteY3" fmla="*/ 421 h 60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038" h="60039">
                <a:moveTo>
                  <a:pt x="31" y="421"/>
                </a:moveTo>
                <a:cubicBezTo>
                  <a:pt x="1354" y="4654"/>
                  <a:pt x="46333" y="53603"/>
                  <a:pt x="54006" y="59159"/>
                </a:cubicBezTo>
                <a:cubicBezTo>
                  <a:pt x="61679" y="64715"/>
                  <a:pt x="53212" y="42490"/>
                  <a:pt x="46068" y="33759"/>
                </a:cubicBezTo>
                <a:cubicBezTo>
                  <a:pt x="38924" y="25028"/>
                  <a:pt x="-1292" y="-3812"/>
                  <a:pt x="31" y="42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: 図形 1212">
            <a:extLst>
              <a:ext uri="{FF2B5EF4-FFF2-40B4-BE49-F238E27FC236}">
                <a16:creationId xmlns:a16="http://schemas.microsoft.com/office/drawing/2014/main" id="{48B3E166-0AFF-420E-B314-CFA6A2CEDC92}"/>
              </a:ext>
            </a:extLst>
          </p:cNvPr>
          <p:cNvSpPr/>
          <p:nvPr/>
        </p:nvSpPr>
        <p:spPr>
          <a:xfrm>
            <a:off x="7224213" y="7399327"/>
            <a:ext cx="91534" cy="101035"/>
          </a:xfrm>
          <a:custGeom>
            <a:avLst/>
            <a:gdLst>
              <a:gd name="connsiteX0" fmla="*/ 500 w 91534"/>
              <a:gd name="connsiteY0" fmla="*/ 11 h 101035"/>
              <a:gd name="connsiteX1" fmla="*/ 68762 w 91534"/>
              <a:gd name="connsiteY1" fmla="*/ 85736 h 101035"/>
              <a:gd name="connsiteX2" fmla="*/ 67175 w 91534"/>
              <a:gd name="connsiteY2" fmla="*/ 100023 h 101035"/>
              <a:gd name="connsiteX3" fmla="*/ 90987 w 91534"/>
              <a:gd name="connsiteY3" fmla="*/ 73036 h 101035"/>
              <a:gd name="connsiteX4" fmla="*/ 40187 w 91534"/>
              <a:gd name="connsiteY4" fmla="*/ 79386 h 101035"/>
              <a:gd name="connsiteX5" fmla="*/ 500 w 91534"/>
              <a:gd name="connsiteY5" fmla="*/ 11 h 101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34" h="101035">
                <a:moveTo>
                  <a:pt x="500" y="11"/>
                </a:moveTo>
                <a:cubicBezTo>
                  <a:pt x="5262" y="1069"/>
                  <a:pt x="57650" y="69067"/>
                  <a:pt x="68762" y="85736"/>
                </a:cubicBezTo>
                <a:cubicBezTo>
                  <a:pt x="79874" y="102405"/>
                  <a:pt x="63471" y="102140"/>
                  <a:pt x="67175" y="100023"/>
                </a:cubicBezTo>
                <a:cubicBezTo>
                  <a:pt x="70879" y="97906"/>
                  <a:pt x="95485" y="76475"/>
                  <a:pt x="90987" y="73036"/>
                </a:cubicBezTo>
                <a:cubicBezTo>
                  <a:pt x="86489" y="69597"/>
                  <a:pt x="54210" y="89176"/>
                  <a:pt x="40187" y="79386"/>
                </a:cubicBezTo>
                <a:cubicBezTo>
                  <a:pt x="26164" y="69596"/>
                  <a:pt x="-4262" y="-1047"/>
                  <a:pt x="500" y="1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: 図形 1213">
            <a:extLst>
              <a:ext uri="{FF2B5EF4-FFF2-40B4-BE49-F238E27FC236}">
                <a16:creationId xmlns:a16="http://schemas.microsoft.com/office/drawing/2014/main" id="{80F28608-65C7-431B-A282-75AF28162308}"/>
              </a:ext>
            </a:extLst>
          </p:cNvPr>
          <p:cNvSpPr/>
          <p:nvPr/>
        </p:nvSpPr>
        <p:spPr>
          <a:xfrm>
            <a:off x="7090716" y="7373329"/>
            <a:ext cx="95938" cy="113341"/>
          </a:xfrm>
          <a:custGeom>
            <a:avLst/>
            <a:gdLst>
              <a:gd name="connsiteX0" fmla="*/ 95897 w 95938"/>
              <a:gd name="connsiteY0" fmla="*/ 609 h 113341"/>
              <a:gd name="connsiteX1" fmla="*/ 22872 w 95938"/>
              <a:gd name="connsiteY1" fmla="*/ 6959 h 113341"/>
              <a:gd name="connsiteX2" fmla="*/ 13347 w 95938"/>
              <a:gd name="connsiteY2" fmla="*/ 29184 h 113341"/>
              <a:gd name="connsiteX3" fmla="*/ 37159 w 95938"/>
              <a:gd name="connsiteY3" fmla="*/ 113321 h 113341"/>
              <a:gd name="connsiteX4" fmla="*/ 2234 w 95938"/>
              <a:gd name="connsiteY4" fmla="*/ 37121 h 113341"/>
              <a:gd name="connsiteX5" fmla="*/ 11759 w 95938"/>
              <a:gd name="connsiteY5" fmla="*/ 19659 h 113341"/>
              <a:gd name="connsiteX6" fmla="*/ 95897 w 95938"/>
              <a:gd name="connsiteY6" fmla="*/ 609 h 113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938" h="113341">
                <a:moveTo>
                  <a:pt x="95897" y="609"/>
                </a:moveTo>
                <a:cubicBezTo>
                  <a:pt x="97749" y="-1508"/>
                  <a:pt x="36630" y="2197"/>
                  <a:pt x="22872" y="6959"/>
                </a:cubicBezTo>
                <a:cubicBezTo>
                  <a:pt x="9114" y="11721"/>
                  <a:pt x="10966" y="11457"/>
                  <a:pt x="13347" y="29184"/>
                </a:cubicBezTo>
                <a:cubicBezTo>
                  <a:pt x="15728" y="46911"/>
                  <a:pt x="39011" y="111998"/>
                  <a:pt x="37159" y="113321"/>
                </a:cubicBezTo>
                <a:cubicBezTo>
                  <a:pt x="35307" y="114644"/>
                  <a:pt x="6467" y="52731"/>
                  <a:pt x="2234" y="37121"/>
                </a:cubicBezTo>
                <a:cubicBezTo>
                  <a:pt x="-1999" y="21511"/>
                  <a:pt x="-941" y="24422"/>
                  <a:pt x="11759" y="19659"/>
                </a:cubicBezTo>
                <a:cubicBezTo>
                  <a:pt x="24459" y="14896"/>
                  <a:pt x="94045" y="2726"/>
                  <a:pt x="95897" y="60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: 図形 1214">
            <a:extLst>
              <a:ext uri="{FF2B5EF4-FFF2-40B4-BE49-F238E27FC236}">
                <a16:creationId xmlns:a16="http://schemas.microsoft.com/office/drawing/2014/main" id="{2B7F9F8D-6313-4422-A187-CD427856AAB4}"/>
              </a:ext>
            </a:extLst>
          </p:cNvPr>
          <p:cNvSpPr/>
          <p:nvPr/>
        </p:nvSpPr>
        <p:spPr>
          <a:xfrm>
            <a:off x="7180007" y="7573742"/>
            <a:ext cx="65229" cy="117774"/>
          </a:xfrm>
          <a:custGeom>
            <a:avLst/>
            <a:gdLst>
              <a:gd name="connsiteX0" fmla="*/ 256 w 65229"/>
              <a:gd name="connsiteY0" fmla="*/ 221 h 117774"/>
              <a:gd name="connsiteX1" fmla="*/ 41531 w 65229"/>
              <a:gd name="connsiteY1" fmla="*/ 47846 h 117774"/>
              <a:gd name="connsiteX2" fmla="*/ 44706 w 65229"/>
              <a:gd name="connsiteY2" fmla="*/ 117696 h 117774"/>
              <a:gd name="connsiteX3" fmla="*/ 63756 w 65229"/>
              <a:gd name="connsiteY3" fmla="*/ 33558 h 117774"/>
              <a:gd name="connsiteX4" fmla="*/ 256 w 65229"/>
              <a:gd name="connsiteY4" fmla="*/ 221 h 117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229" h="117774">
                <a:moveTo>
                  <a:pt x="256" y="221"/>
                </a:moveTo>
                <a:cubicBezTo>
                  <a:pt x="-3448" y="2602"/>
                  <a:pt x="34123" y="28267"/>
                  <a:pt x="41531" y="47846"/>
                </a:cubicBezTo>
                <a:cubicBezTo>
                  <a:pt x="48939" y="67425"/>
                  <a:pt x="41002" y="120077"/>
                  <a:pt x="44706" y="117696"/>
                </a:cubicBezTo>
                <a:cubicBezTo>
                  <a:pt x="48410" y="115315"/>
                  <a:pt x="71164" y="52079"/>
                  <a:pt x="63756" y="33558"/>
                </a:cubicBezTo>
                <a:cubicBezTo>
                  <a:pt x="56348" y="15037"/>
                  <a:pt x="3960" y="-2160"/>
                  <a:pt x="256" y="22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: 図形 1215">
            <a:extLst>
              <a:ext uri="{FF2B5EF4-FFF2-40B4-BE49-F238E27FC236}">
                <a16:creationId xmlns:a16="http://schemas.microsoft.com/office/drawing/2014/main" id="{9F717D6D-ACCD-4F23-9373-805AF5844926}"/>
              </a:ext>
            </a:extLst>
          </p:cNvPr>
          <p:cNvSpPr/>
          <p:nvPr/>
        </p:nvSpPr>
        <p:spPr>
          <a:xfrm>
            <a:off x="7495989" y="7259622"/>
            <a:ext cx="60290" cy="171505"/>
          </a:xfrm>
          <a:custGeom>
            <a:avLst/>
            <a:gdLst>
              <a:gd name="connsiteX0" fmla="*/ 41461 w 60290"/>
              <a:gd name="connsiteY0" fmla="*/ 16 h 171505"/>
              <a:gd name="connsiteX1" fmla="*/ 58924 w 60290"/>
              <a:gd name="connsiteY1" fmla="*/ 106378 h 171505"/>
              <a:gd name="connsiteX2" fmla="*/ 186 w 60290"/>
              <a:gd name="connsiteY2" fmla="*/ 171466 h 171505"/>
              <a:gd name="connsiteX3" fmla="*/ 39874 w 60290"/>
              <a:gd name="connsiteY3" fmla="*/ 114316 h 171505"/>
              <a:gd name="connsiteX4" fmla="*/ 41461 w 60290"/>
              <a:gd name="connsiteY4" fmla="*/ 16 h 171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90" h="171505">
                <a:moveTo>
                  <a:pt x="41461" y="16"/>
                </a:moveTo>
                <a:cubicBezTo>
                  <a:pt x="44636" y="-1307"/>
                  <a:pt x="65803" y="77803"/>
                  <a:pt x="58924" y="106378"/>
                </a:cubicBezTo>
                <a:cubicBezTo>
                  <a:pt x="52045" y="134953"/>
                  <a:pt x="3361" y="170143"/>
                  <a:pt x="186" y="171466"/>
                </a:cubicBezTo>
                <a:cubicBezTo>
                  <a:pt x="-2989" y="172789"/>
                  <a:pt x="35376" y="140774"/>
                  <a:pt x="39874" y="114316"/>
                </a:cubicBezTo>
                <a:cubicBezTo>
                  <a:pt x="44372" y="87858"/>
                  <a:pt x="38286" y="1339"/>
                  <a:pt x="41461" y="1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: 図形 1216">
            <a:extLst>
              <a:ext uri="{FF2B5EF4-FFF2-40B4-BE49-F238E27FC236}">
                <a16:creationId xmlns:a16="http://schemas.microsoft.com/office/drawing/2014/main" id="{A6762D4D-7A51-49D7-BBF2-9E9E09A31095}"/>
              </a:ext>
            </a:extLst>
          </p:cNvPr>
          <p:cNvSpPr/>
          <p:nvPr/>
        </p:nvSpPr>
        <p:spPr>
          <a:xfrm>
            <a:off x="7423071" y="7551657"/>
            <a:ext cx="52965" cy="127235"/>
          </a:xfrm>
          <a:custGeom>
            <a:avLst/>
            <a:gdLst>
              <a:gd name="connsiteX0" fmla="*/ 4842 w 52965"/>
              <a:gd name="connsiteY0" fmla="*/ 81 h 127235"/>
              <a:gd name="connsiteX1" fmla="*/ 39767 w 52965"/>
              <a:gd name="connsiteY1" fmla="*/ 82631 h 127235"/>
              <a:gd name="connsiteX2" fmla="*/ 79 w 52965"/>
              <a:gd name="connsiteY2" fmla="*/ 127081 h 127235"/>
              <a:gd name="connsiteX3" fmla="*/ 52467 w 52965"/>
              <a:gd name="connsiteY3" fmla="*/ 68343 h 127235"/>
              <a:gd name="connsiteX4" fmla="*/ 4842 w 52965"/>
              <a:gd name="connsiteY4" fmla="*/ 81 h 12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65" h="127235">
                <a:moveTo>
                  <a:pt x="4842" y="81"/>
                </a:moveTo>
                <a:cubicBezTo>
                  <a:pt x="2725" y="2462"/>
                  <a:pt x="40561" y="61464"/>
                  <a:pt x="39767" y="82631"/>
                </a:cubicBezTo>
                <a:cubicBezTo>
                  <a:pt x="38973" y="103798"/>
                  <a:pt x="-2038" y="129462"/>
                  <a:pt x="79" y="127081"/>
                </a:cubicBezTo>
                <a:cubicBezTo>
                  <a:pt x="2196" y="124700"/>
                  <a:pt x="46382" y="88451"/>
                  <a:pt x="52467" y="68343"/>
                </a:cubicBezTo>
                <a:cubicBezTo>
                  <a:pt x="58552" y="48235"/>
                  <a:pt x="6959" y="-2300"/>
                  <a:pt x="4842" y="8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: 図形 1217">
            <a:extLst>
              <a:ext uri="{FF2B5EF4-FFF2-40B4-BE49-F238E27FC236}">
                <a16:creationId xmlns:a16="http://schemas.microsoft.com/office/drawing/2014/main" id="{2A3EC859-B72D-4393-8B61-32CA89920FC4}"/>
              </a:ext>
            </a:extLst>
          </p:cNvPr>
          <p:cNvSpPr/>
          <p:nvPr/>
        </p:nvSpPr>
        <p:spPr>
          <a:xfrm>
            <a:off x="7335409" y="7632700"/>
            <a:ext cx="102648" cy="46038"/>
          </a:xfrm>
          <a:custGeom>
            <a:avLst/>
            <a:gdLst>
              <a:gd name="connsiteX0" fmla="*/ 102029 w 102648"/>
              <a:gd name="connsiteY0" fmla="*/ 0 h 46038"/>
              <a:gd name="connsiteX1" fmla="*/ 68691 w 102648"/>
              <a:gd name="connsiteY1" fmla="*/ 38100 h 46038"/>
              <a:gd name="connsiteX2" fmla="*/ 429 w 102648"/>
              <a:gd name="connsiteY2" fmla="*/ 46038 h 46038"/>
              <a:gd name="connsiteX3" fmla="*/ 41704 w 102648"/>
              <a:gd name="connsiteY3" fmla="*/ 38100 h 46038"/>
              <a:gd name="connsiteX4" fmla="*/ 102029 w 102648"/>
              <a:gd name="connsiteY4" fmla="*/ 0 h 4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648" h="46038">
                <a:moveTo>
                  <a:pt x="102029" y="0"/>
                </a:moveTo>
                <a:cubicBezTo>
                  <a:pt x="106527" y="0"/>
                  <a:pt x="85624" y="30427"/>
                  <a:pt x="68691" y="38100"/>
                </a:cubicBezTo>
                <a:cubicBezTo>
                  <a:pt x="51758" y="45773"/>
                  <a:pt x="4927" y="46038"/>
                  <a:pt x="429" y="46038"/>
                </a:cubicBezTo>
                <a:cubicBezTo>
                  <a:pt x="-4069" y="46038"/>
                  <a:pt x="27946" y="43392"/>
                  <a:pt x="41704" y="38100"/>
                </a:cubicBezTo>
                <a:cubicBezTo>
                  <a:pt x="55462" y="32808"/>
                  <a:pt x="97531" y="0"/>
                  <a:pt x="102029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: 図形 1218">
            <a:extLst>
              <a:ext uri="{FF2B5EF4-FFF2-40B4-BE49-F238E27FC236}">
                <a16:creationId xmlns:a16="http://schemas.microsoft.com/office/drawing/2014/main" id="{AB295753-9276-4487-B339-0509F51065FC}"/>
              </a:ext>
            </a:extLst>
          </p:cNvPr>
          <p:cNvSpPr/>
          <p:nvPr/>
        </p:nvSpPr>
        <p:spPr>
          <a:xfrm>
            <a:off x="7222233" y="7703743"/>
            <a:ext cx="115821" cy="38647"/>
          </a:xfrm>
          <a:custGeom>
            <a:avLst/>
            <a:gdLst>
              <a:gd name="connsiteX0" fmla="*/ 115192 w 115821"/>
              <a:gd name="connsiteY0" fmla="*/ 5157 h 38647"/>
              <a:gd name="connsiteX1" fmla="*/ 35817 w 115821"/>
              <a:gd name="connsiteY1" fmla="*/ 17857 h 38647"/>
              <a:gd name="connsiteX2" fmla="*/ 892 w 115821"/>
              <a:gd name="connsiteY2" fmla="*/ 395 h 38647"/>
              <a:gd name="connsiteX3" fmla="*/ 69155 w 115821"/>
              <a:gd name="connsiteY3" fmla="*/ 38495 h 38647"/>
              <a:gd name="connsiteX4" fmla="*/ 115192 w 115821"/>
              <a:gd name="connsiteY4" fmla="*/ 5157 h 3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21" h="38647">
                <a:moveTo>
                  <a:pt x="115192" y="5157"/>
                </a:moveTo>
                <a:cubicBezTo>
                  <a:pt x="109636" y="1717"/>
                  <a:pt x="54867" y="18651"/>
                  <a:pt x="35817" y="17857"/>
                </a:cubicBezTo>
                <a:cubicBezTo>
                  <a:pt x="16767" y="17063"/>
                  <a:pt x="-4664" y="-3045"/>
                  <a:pt x="892" y="395"/>
                </a:cubicBezTo>
                <a:cubicBezTo>
                  <a:pt x="6448" y="3835"/>
                  <a:pt x="50105" y="35849"/>
                  <a:pt x="69155" y="38495"/>
                </a:cubicBezTo>
                <a:cubicBezTo>
                  <a:pt x="88205" y="41141"/>
                  <a:pt x="120748" y="8597"/>
                  <a:pt x="115192" y="515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: 図形 1219">
            <a:extLst>
              <a:ext uri="{FF2B5EF4-FFF2-40B4-BE49-F238E27FC236}">
                <a16:creationId xmlns:a16="http://schemas.microsoft.com/office/drawing/2014/main" id="{B8E0819C-7EBE-471C-9589-78ECC903CD42}"/>
              </a:ext>
            </a:extLst>
          </p:cNvPr>
          <p:cNvSpPr/>
          <p:nvPr/>
        </p:nvSpPr>
        <p:spPr>
          <a:xfrm>
            <a:off x="7453307" y="7621408"/>
            <a:ext cx="76220" cy="147011"/>
          </a:xfrm>
          <a:custGeom>
            <a:avLst/>
            <a:gdLst>
              <a:gd name="connsiteX0" fmla="*/ 76206 w 76220"/>
              <a:gd name="connsiteY0" fmla="*/ 180 h 147011"/>
              <a:gd name="connsiteX1" fmla="*/ 46043 w 76220"/>
              <a:gd name="connsiteY1" fmla="*/ 112892 h 147011"/>
              <a:gd name="connsiteX2" fmla="*/ 6 w 76220"/>
              <a:gd name="connsiteY2" fmla="*/ 146230 h 147011"/>
              <a:gd name="connsiteX3" fmla="*/ 49218 w 76220"/>
              <a:gd name="connsiteY3" fmla="*/ 87492 h 147011"/>
              <a:gd name="connsiteX4" fmla="*/ 76206 w 76220"/>
              <a:gd name="connsiteY4" fmla="*/ 180 h 147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20" h="147011">
                <a:moveTo>
                  <a:pt x="76206" y="180"/>
                </a:moveTo>
                <a:cubicBezTo>
                  <a:pt x="75677" y="4413"/>
                  <a:pt x="58743" y="88550"/>
                  <a:pt x="46043" y="112892"/>
                </a:cubicBezTo>
                <a:cubicBezTo>
                  <a:pt x="33343" y="137234"/>
                  <a:pt x="-523" y="150463"/>
                  <a:pt x="6" y="146230"/>
                </a:cubicBezTo>
                <a:cubicBezTo>
                  <a:pt x="535" y="141997"/>
                  <a:pt x="35989" y="107600"/>
                  <a:pt x="49218" y="87492"/>
                </a:cubicBezTo>
                <a:cubicBezTo>
                  <a:pt x="62447" y="67384"/>
                  <a:pt x="76735" y="-4053"/>
                  <a:pt x="76206" y="18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: 図形 1220">
            <a:extLst>
              <a:ext uri="{FF2B5EF4-FFF2-40B4-BE49-F238E27FC236}">
                <a16:creationId xmlns:a16="http://schemas.microsoft.com/office/drawing/2014/main" id="{A517A1AD-5826-4218-83F6-C7D037A70E3C}"/>
              </a:ext>
            </a:extLst>
          </p:cNvPr>
          <p:cNvSpPr/>
          <p:nvPr/>
        </p:nvSpPr>
        <p:spPr>
          <a:xfrm>
            <a:off x="7278478" y="6846055"/>
            <a:ext cx="189585" cy="56399"/>
          </a:xfrm>
          <a:custGeom>
            <a:avLst/>
            <a:gdLst>
              <a:gd name="connsiteX0" fmla="*/ 1797 w 189585"/>
              <a:gd name="connsiteY0" fmla="*/ 21470 h 56399"/>
              <a:gd name="connsiteX1" fmla="*/ 139910 w 189585"/>
              <a:gd name="connsiteY1" fmla="*/ 833 h 56399"/>
              <a:gd name="connsiteX2" fmla="*/ 189122 w 189585"/>
              <a:gd name="connsiteY2" fmla="*/ 7183 h 56399"/>
              <a:gd name="connsiteX3" fmla="*/ 116097 w 189585"/>
              <a:gd name="connsiteY3" fmla="*/ 35758 h 56399"/>
              <a:gd name="connsiteX4" fmla="*/ 63710 w 189585"/>
              <a:gd name="connsiteY4" fmla="*/ 56395 h 56399"/>
              <a:gd name="connsiteX5" fmla="*/ 1797 w 189585"/>
              <a:gd name="connsiteY5" fmla="*/ 21470 h 5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585" h="56399">
                <a:moveTo>
                  <a:pt x="1797" y="21470"/>
                </a:moveTo>
                <a:cubicBezTo>
                  <a:pt x="14497" y="12210"/>
                  <a:pt x="108689" y="3214"/>
                  <a:pt x="139910" y="833"/>
                </a:cubicBezTo>
                <a:cubicBezTo>
                  <a:pt x="171131" y="-1548"/>
                  <a:pt x="193091" y="1362"/>
                  <a:pt x="189122" y="7183"/>
                </a:cubicBezTo>
                <a:cubicBezTo>
                  <a:pt x="185153" y="13004"/>
                  <a:pt x="116097" y="35758"/>
                  <a:pt x="116097" y="35758"/>
                </a:cubicBezTo>
                <a:cubicBezTo>
                  <a:pt x="95195" y="43960"/>
                  <a:pt x="80114" y="56660"/>
                  <a:pt x="63710" y="56395"/>
                </a:cubicBezTo>
                <a:cubicBezTo>
                  <a:pt x="47306" y="56130"/>
                  <a:pt x="-10903" y="30730"/>
                  <a:pt x="1797" y="21470"/>
                </a:cubicBezTo>
                <a:close/>
              </a:path>
            </a:pathLst>
          </a:cu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: 図形 1221">
            <a:extLst>
              <a:ext uri="{FF2B5EF4-FFF2-40B4-BE49-F238E27FC236}">
                <a16:creationId xmlns:a16="http://schemas.microsoft.com/office/drawing/2014/main" id="{EF738D00-EF86-4F71-827A-B62536ED16CB}"/>
              </a:ext>
            </a:extLst>
          </p:cNvPr>
          <p:cNvSpPr/>
          <p:nvPr/>
        </p:nvSpPr>
        <p:spPr>
          <a:xfrm>
            <a:off x="6912804" y="7038147"/>
            <a:ext cx="143645" cy="72266"/>
          </a:xfrm>
          <a:custGeom>
            <a:avLst/>
            <a:gdLst>
              <a:gd name="connsiteX0" fmla="*/ 143634 w 143645"/>
              <a:gd name="connsiteY0" fmla="*/ 35753 h 72266"/>
              <a:gd name="connsiteX1" fmla="*/ 59496 w 143645"/>
              <a:gd name="connsiteY1" fmla="*/ 828 h 72266"/>
              <a:gd name="connsiteX2" fmla="*/ 759 w 143645"/>
              <a:gd name="connsiteY2" fmla="*/ 13528 h 72266"/>
              <a:gd name="connsiteX3" fmla="*/ 27746 w 143645"/>
              <a:gd name="connsiteY3" fmla="*/ 42103 h 72266"/>
              <a:gd name="connsiteX4" fmla="*/ 51559 w 143645"/>
              <a:gd name="connsiteY4" fmla="*/ 72266 h 72266"/>
              <a:gd name="connsiteX5" fmla="*/ 65846 w 143645"/>
              <a:gd name="connsiteY5" fmla="*/ 42103 h 72266"/>
              <a:gd name="connsiteX6" fmla="*/ 143634 w 143645"/>
              <a:gd name="connsiteY6" fmla="*/ 35753 h 72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645" h="72266">
                <a:moveTo>
                  <a:pt x="143634" y="35753"/>
                </a:moveTo>
                <a:cubicBezTo>
                  <a:pt x="142576" y="28874"/>
                  <a:pt x="83308" y="4532"/>
                  <a:pt x="59496" y="828"/>
                </a:cubicBezTo>
                <a:cubicBezTo>
                  <a:pt x="35683" y="-2876"/>
                  <a:pt x="6051" y="6649"/>
                  <a:pt x="759" y="13528"/>
                </a:cubicBezTo>
                <a:cubicBezTo>
                  <a:pt x="-4533" y="20407"/>
                  <a:pt x="19279" y="32313"/>
                  <a:pt x="27746" y="42103"/>
                </a:cubicBezTo>
                <a:cubicBezTo>
                  <a:pt x="36213" y="51893"/>
                  <a:pt x="45209" y="72266"/>
                  <a:pt x="51559" y="72266"/>
                </a:cubicBezTo>
                <a:cubicBezTo>
                  <a:pt x="57909" y="72266"/>
                  <a:pt x="58438" y="50041"/>
                  <a:pt x="65846" y="42103"/>
                </a:cubicBezTo>
                <a:cubicBezTo>
                  <a:pt x="73254" y="34165"/>
                  <a:pt x="144692" y="42632"/>
                  <a:pt x="143634" y="35753"/>
                </a:cubicBezTo>
                <a:close/>
              </a:path>
            </a:pathLst>
          </a:cu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: 図形 1222">
            <a:extLst>
              <a:ext uri="{FF2B5EF4-FFF2-40B4-BE49-F238E27FC236}">
                <a16:creationId xmlns:a16="http://schemas.microsoft.com/office/drawing/2014/main" id="{11500AC8-F136-417E-ADAA-DECE7D363A3F}"/>
              </a:ext>
            </a:extLst>
          </p:cNvPr>
          <p:cNvSpPr/>
          <p:nvPr/>
        </p:nvSpPr>
        <p:spPr>
          <a:xfrm>
            <a:off x="4222536" y="7734081"/>
            <a:ext cx="105812" cy="422621"/>
          </a:xfrm>
          <a:custGeom>
            <a:avLst/>
            <a:gdLst>
              <a:gd name="connsiteX0" fmla="*/ 47839 w 105812"/>
              <a:gd name="connsiteY0" fmla="*/ 3394 h 422621"/>
              <a:gd name="connsiteX1" fmla="*/ 63714 w 105812"/>
              <a:gd name="connsiteY1" fmla="*/ 305019 h 422621"/>
              <a:gd name="connsiteX2" fmla="*/ 214 w 105812"/>
              <a:gd name="connsiteY2" fmla="*/ 422494 h 422621"/>
              <a:gd name="connsiteX3" fmla="*/ 89114 w 105812"/>
              <a:gd name="connsiteY3" fmla="*/ 324069 h 422621"/>
              <a:gd name="connsiteX4" fmla="*/ 101814 w 105812"/>
              <a:gd name="connsiteY4" fmla="*/ 152619 h 422621"/>
              <a:gd name="connsiteX5" fmla="*/ 47839 w 105812"/>
              <a:gd name="connsiteY5" fmla="*/ 3394 h 422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812" h="422621">
                <a:moveTo>
                  <a:pt x="47839" y="3394"/>
                </a:moveTo>
                <a:cubicBezTo>
                  <a:pt x="41489" y="28794"/>
                  <a:pt x="71651" y="235169"/>
                  <a:pt x="63714" y="305019"/>
                </a:cubicBezTo>
                <a:cubicBezTo>
                  <a:pt x="55777" y="374869"/>
                  <a:pt x="-4019" y="419319"/>
                  <a:pt x="214" y="422494"/>
                </a:cubicBezTo>
                <a:cubicBezTo>
                  <a:pt x="4447" y="425669"/>
                  <a:pt x="72181" y="369048"/>
                  <a:pt x="89114" y="324069"/>
                </a:cubicBezTo>
                <a:cubicBezTo>
                  <a:pt x="106047" y="279090"/>
                  <a:pt x="109752" y="203419"/>
                  <a:pt x="101814" y="152619"/>
                </a:cubicBezTo>
                <a:cubicBezTo>
                  <a:pt x="93876" y="101819"/>
                  <a:pt x="54189" y="-22006"/>
                  <a:pt x="47839" y="339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: 図形 1223">
            <a:extLst>
              <a:ext uri="{FF2B5EF4-FFF2-40B4-BE49-F238E27FC236}">
                <a16:creationId xmlns:a16="http://schemas.microsoft.com/office/drawing/2014/main" id="{DCE84DD7-64F9-4E16-9422-91D122AA36AD}"/>
              </a:ext>
            </a:extLst>
          </p:cNvPr>
          <p:cNvSpPr/>
          <p:nvPr/>
        </p:nvSpPr>
        <p:spPr>
          <a:xfrm>
            <a:off x="1398788" y="6942618"/>
            <a:ext cx="163954" cy="1186948"/>
          </a:xfrm>
          <a:custGeom>
            <a:avLst/>
            <a:gdLst>
              <a:gd name="connsiteX0" fmla="*/ 163312 w 163954"/>
              <a:gd name="connsiteY0" fmla="*/ 49 h 1186948"/>
              <a:gd name="connsiteX1" fmla="*/ 108279 w 163954"/>
              <a:gd name="connsiteY1" fmla="*/ 448782 h 1186948"/>
              <a:gd name="connsiteX2" fmla="*/ 49012 w 163954"/>
              <a:gd name="connsiteY2" fmla="*/ 651982 h 1186948"/>
              <a:gd name="connsiteX3" fmla="*/ 6679 w 163954"/>
              <a:gd name="connsiteY3" fmla="*/ 1172682 h 1186948"/>
              <a:gd name="connsiteX4" fmla="*/ 6679 w 163954"/>
              <a:gd name="connsiteY4" fmla="*/ 986415 h 1186948"/>
              <a:gd name="connsiteX5" fmla="*/ 70179 w 163954"/>
              <a:gd name="connsiteY5" fmla="*/ 423382 h 1186948"/>
              <a:gd name="connsiteX6" fmla="*/ 163312 w 163954"/>
              <a:gd name="connsiteY6" fmla="*/ 49 h 1186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954" h="1186948">
                <a:moveTo>
                  <a:pt x="163312" y="49"/>
                </a:moveTo>
                <a:cubicBezTo>
                  <a:pt x="169662" y="4282"/>
                  <a:pt x="127329" y="340126"/>
                  <a:pt x="108279" y="448782"/>
                </a:cubicBezTo>
                <a:cubicBezTo>
                  <a:pt x="89229" y="557438"/>
                  <a:pt x="65945" y="531332"/>
                  <a:pt x="49012" y="651982"/>
                </a:cubicBezTo>
                <a:cubicBezTo>
                  <a:pt x="32079" y="772632"/>
                  <a:pt x="13734" y="1116943"/>
                  <a:pt x="6679" y="1172682"/>
                </a:cubicBezTo>
                <a:cubicBezTo>
                  <a:pt x="-376" y="1228421"/>
                  <a:pt x="-3904" y="1111298"/>
                  <a:pt x="6679" y="986415"/>
                </a:cubicBezTo>
                <a:cubicBezTo>
                  <a:pt x="17262" y="861532"/>
                  <a:pt x="44074" y="584249"/>
                  <a:pt x="70179" y="423382"/>
                </a:cubicBezTo>
                <a:cubicBezTo>
                  <a:pt x="96284" y="262515"/>
                  <a:pt x="156962" y="-4184"/>
                  <a:pt x="163312" y="4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: 図形 1224">
            <a:extLst>
              <a:ext uri="{FF2B5EF4-FFF2-40B4-BE49-F238E27FC236}">
                <a16:creationId xmlns:a16="http://schemas.microsoft.com/office/drawing/2014/main" id="{6A35C13F-F7F1-428F-8B12-DA80CE301DC4}"/>
              </a:ext>
            </a:extLst>
          </p:cNvPr>
          <p:cNvSpPr/>
          <p:nvPr/>
        </p:nvSpPr>
        <p:spPr>
          <a:xfrm>
            <a:off x="1521123" y="7543912"/>
            <a:ext cx="430446" cy="474339"/>
          </a:xfrm>
          <a:custGeom>
            <a:avLst/>
            <a:gdLst>
              <a:gd name="connsiteX0" fmla="*/ 430444 w 430446"/>
              <a:gd name="connsiteY0" fmla="*/ 4121 h 474339"/>
              <a:gd name="connsiteX1" fmla="*/ 214544 w 430446"/>
              <a:gd name="connsiteY1" fmla="*/ 236955 h 474339"/>
              <a:gd name="connsiteX2" fmla="*/ 2877 w 430446"/>
              <a:gd name="connsiteY2" fmla="*/ 474021 h 474339"/>
              <a:gd name="connsiteX3" fmla="*/ 100244 w 430446"/>
              <a:gd name="connsiteY3" fmla="*/ 283521 h 474339"/>
              <a:gd name="connsiteX4" fmla="*/ 218777 w 430446"/>
              <a:gd name="connsiteY4" fmla="*/ 101488 h 474339"/>
              <a:gd name="connsiteX5" fmla="*/ 430444 w 430446"/>
              <a:gd name="connsiteY5" fmla="*/ 4121 h 474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446" h="474339">
                <a:moveTo>
                  <a:pt x="430444" y="4121"/>
                </a:moveTo>
                <a:cubicBezTo>
                  <a:pt x="429739" y="26699"/>
                  <a:pt x="285805" y="158638"/>
                  <a:pt x="214544" y="236955"/>
                </a:cubicBezTo>
                <a:cubicBezTo>
                  <a:pt x="143283" y="315272"/>
                  <a:pt x="21927" y="466260"/>
                  <a:pt x="2877" y="474021"/>
                </a:cubicBezTo>
                <a:cubicBezTo>
                  <a:pt x="-16173" y="481782"/>
                  <a:pt x="64261" y="345610"/>
                  <a:pt x="100244" y="283521"/>
                </a:cubicBezTo>
                <a:cubicBezTo>
                  <a:pt x="136227" y="221432"/>
                  <a:pt x="166566" y="145938"/>
                  <a:pt x="218777" y="101488"/>
                </a:cubicBezTo>
                <a:cubicBezTo>
                  <a:pt x="270988" y="57038"/>
                  <a:pt x="431149" y="-18457"/>
                  <a:pt x="430444" y="412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: 図形 1225">
            <a:extLst>
              <a:ext uri="{FF2B5EF4-FFF2-40B4-BE49-F238E27FC236}">
                <a16:creationId xmlns:a16="http://schemas.microsoft.com/office/drawing/2014/main" id="{06438E66-A274-44B9-831C-FD05CADC275E}"/>
              </a:ext>
            </a:extLst>
          </p:cNvPr>
          <p:cNvSpPr/>
          <p:nvPr/>
        </p:nvSpPr>
        <p:spPr>
          <a:xfrm>
            <a:off x="2114326" y="7606205"/>
            <a:ext cx="274162" cy="431069"/>
          </a:xfrm>
          <a:custGeom>
            <a:avLst/>
            <a:gdLst>
              <a:gd name="connsiteX0" fmla="*/ 15041 w 274162"/>
              <a:gd name="connsiteY0" fmla="*/ 1095 h 431069"/>
              <a:gd name="connsiteX1" fmla="*/ 91241 w 274162"/>
              <a:gd name="connsiteY1" fmla="*/ 195828 h 431069"/>
              <a:gd name="connsiteX2" fmla="*/ 264807 w 274162"/>
              <a:gd name="connsiteY2" fmla="*/ 424428 h 431069"/>
              <a:gd name="connsiteX3" fmla="*/ 226707 w 274162"/>
              <a:gd name="connsiteY3" fmla="*/ 348228 h 431069"/>
              <a:gd name="connsiteX4" fmla="*/ 23507 w 274162"/>
              <a:gd name="connsiteY4" fmla="*/ 128095 h 431069"/>
              <a:gd name="connsiteX5" fmla="*/ 15041 w 274162"/>
              <a:gd name="connsiteY5" fmla="*/ 1095 h 431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162" h="431069">
                <a:moveTo>
                  <a:pt x="15041" y="1095"/>
                </a:moveTo>
                <a:cubicBezTo>
                  <a:pt x="26330" y="12384"/>
                  <a:pt x="49613" y="125273"/>
                  <a:pt x="91241" y="195828"/>
                </a:cubicBezTo>
                <a:cubicBezTo>
                  <a:pt x="132869" y="266384"/>
                  <a:pt x="242229" y="399028"/>
                  <a:pt x="264807" y="424428"/>
                </a:cubicBezTo>
                <a:cubicBezTo>
                  <a:pt x="287385" y="449828"/>
                  <a:pt x="266924" y="397617"/>
                  <a:pt x="226707" y="348228"/>
                </a:cubicBezTo>
                <a:cubicBezTo>
                  <a:pt x="186490" y="298839"/>
                  <a:pt x="63018" y="188067"/>
                  <a:pt x="23507" y="128095"/>
                </a:cubicBezTo>
                <a:cubicBezTo>
                  <a:pt x="-16004" y="68123"/>
                  <a:pt x="3752" y="-10194"/>
                  <a:pt x="15041" y="109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: 図形 1226">
            <a:extLst>
              <a:ext uri="{FF2B5EF4-FFF2-40B4-BE49-F238E27FC236}">
                <a16:creationId xmlns:a16="http://schemas.microsoft.com/office/drawing/2014/main" id="{2592AE3A-364B-480B-8468-98133E8A2278}"/>
              </a:ext>
            </a:extLst>
          </p:cNvPr>
          <p:cNvSpPr/>
          <p:nvPr/>
        </p:nvSpPr>
        <p:spPr>
          <a:xfrm>
            <a:off x="2110482" y="6085601"/>
            <a:ext cx="112157" cy="259967"/>
          </a:xfrm>
          <a:custGeom>
            <a:avLst/>
            <a:gdLst>
              <a:gd name="connsiteX0" fmla="*/ 6185 w 112157"/>
              <a:gd name="connsiteY0" fmla="*/ 1932 h 259967"/>
              <a:gd name="connsiteX1" fmla="*/ 112018 w 112157"/>
              <a:gd name="connsiteY1" fmla="*/ 255932 h 259967"/>
              <a:gd name="connsiteX2" fmla="*/ 27351 w 112157"/>
              <a:gd name="connsiteY2" fmla="*/ 145866 h 259967"/>
              <a:gd name="connsiteX3" fmla="*/ 6185 w 112157"/>
              <a:gd name="connsiteY3" fmla="*/ 1932 h 259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57" h="259967">
                <a:moveTo>
                  <a:pt x="6185" y="1932"/>
                </a:moveTo>
                <a:cubicBezTo>
                  <a:pt x="20296" y="20276"/>
                  <a:pt x="108490" y="231943"/>
                  <a:pt x="112018" y="255932"/>
                </a:cubicBezTo>
                <a:cubicBezTo>
                  <a:pt x="115546" y="279921"/>
                  <a:pt x="51340" y="191022"/>
                  <a:pt x="27351" y="145866"/>
                </a:cubicBezTo>
                <a:cubicBezTo>
                  <a:pt x="3362" y="100711"/>
                  <a:pt x="-7926" y="-16412"/>
                  <a:pt x="6185" y="193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: 図形 1227">
            <a:extLst>
              <a:ext uri="{FF2B5EF4-FFF2-40B4-BE49-F238E27FC236}">
                <a16:creationId xmlns:a16="http://schemas.microsoft.com/office/drawing/2014/main" id="{2CEAFC7D-553B-4D27-836C-4CE62477229B}"/>
              </a:ext>
            </a:extLst>
          </p:cNvPr>
          <p:cNvSpPr/>
          <p:nvPr/>
        </p:nvSpPr>
        <p:spPr>
          <a:xfrm>
            <a:off x="2647055" y="7232317"/>
            <a:ext cx="274378" cy="532740"/>
          </a:xfrm>
          <a:custGeom>
            <a:avLst/>
            <a:gdLst>
              <a:gd name="connsiteX0" fmla="*/ 58045 w 274378"/>
              <a:gd name="connsiteY0" fmla="*/ 61716 h 532740"/>
              <a:gd name="connsiteX1" fmla="*/ 74978 w 274378"/>
              <a:gd name="connsiteY1" fmla="*/ 256450 h 532740"/>
              <a:gd name="connsiteX2" fmla="*/ 265478 w 274378"/>
              <a:gd name="connsiteY2" fmla="*/ 523150 h 532740"/>
              <a:gd name="connsiteX3" fmla="*/ 218912 w 274378"/>
              <a:gd name="connsiteY3" fmla="*/ 451183 h 532740"/>
              <a:gd name="connsiteX4" fmla="*/ 7245 w 274378"/>
              <a:gd name="connsiteY4" fmla="*/ 235283 h 532740"/>
              <a:gd name="connsiteX5" fmla="*/ 49578 w 274378"/>
              <a:gd name="connsiteY5" fmla="*/ 10916 h 532740"/>
              <a:gd name="connsiteX6" fmla="*/ 58045 w 274378"/>
              <a:gd name="connsiteY6" fmla="*/ 61716 h 532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378" h="532740">
                <a:moveTo>
                  <a:pt x="58045" y="61716"/>
                </a:moveTo>
                <a:cubicBezTo>
                  <a:pt x="62278" y="102638"/>
                  <a:pt x="40406" y="179544"/>
                  <a:pt x="74978" y="256450"/>
                </a:cubicBezTo>
                <a:cubicBezTo>
                  <a:pt x="109550" y="333356"/>
                  <a:pt x="241489" y="490695"/>
                  <a:pt x="265478" y="523150"/>
                </a:cubicBezTo>
                <a:cubicBezTo>
                  <a:pt x="289467" y="555605"/>
                  <a:pt x="261951" y="499161"/>
                  <a:pt x="218912" y="451183"/>
                </a:cubicBezTo>
                <a:cubicBezTo>
                  <a:pt x="175873" y="403205"/>
                  <a:pt x="35467" y="308661"/>
                  <a:pt x="7245" y="235283"/>
                </a:cubicBezTo>
                <a:cubicBezTo>
                  <a:pt x="-20977" y="161905"/>
                  <a:pt x="41817" y="41960"/>
                  <a:pt x="49578" y="10916"/>
                </a:cubicBezTo>
                <a:cubicBezTo>
                  <a:pt x="57339" y="-20128"/>
                  <a:pt x="53812" y="20794"/>
                  <a:pt x="58045" y="6171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: 図形 1228">
            <a:extLst>
              <a:ext uri="{FF2B5EF4-FFF2-40B4-BE49-F238E27FC236}">
                <a16:creationId xmlns:a16="http://schemas.microsoft.com/office/drawing/2014/main" id="{EA1C7B75-7C10-4ACE-9E5C-C82C1D5AC46D}"/>
              </a:ext>
            </a:extLst>
          </p:cNvPr>
          <p:cNvSpPr/>
          <p:nvPr/>
        </p:nvSpPr>
        <p:spPr>
          <a:xfrm>
            <a:off x="3195947" y="6876658"/>
            <a:ext cx="403866" cy="358155"/>
          </a:xfrm>
          <a:custGeom>
            <a:avLst/>
            <a:gdLst>
              <a:gd name="connsiteX0" fmla="*/ 8686 w 403866"/>
              <a:gd name="connsiteY0" fmla="*/ 2509 h 358155"/>
              <a:gd name="connsiteX1" fmla="*/ 245753 w 403866"/>
              <a:gd name="connsiteY1" fmla="*/ 286142 h 358155"/>
              <a:gd name="connsiteX2" fmla="*/ 398153 w 403866"/>
              <a:gd name="connsiteY2" fmla="*/ 358109 h 358155"/>
              <a:gd name="connsiteX3" fmla="*/ 343120 w 403866"/>
              <a:gd name="connsiteY3" fmla="*/ 294609 h 358155"/>
              <a:gd name="connsiteX4" fmla="*/ 80653 w 403866"/>
              <a:gd name="connsiteY4" fmla="*/ 154909 h 358155"/>
              <a:gd name="connsiteX5" fmla="*/ 8686 w 403866"/>
              <a:gd name="connsiteY5" fmla="*/ 2509 h 358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3866" h="358155">
                <a:moveTo>
                  <a:pt x="8686" y="2509"/>
                </a:moveTo>
                <a:cubicBezTo>
                  <a:pt x="36203" y="24381"/>
                  <a:pt x="180842" y="226875"/>
                  <a:pt x="245753" y="286142"/>
                </a:cubicBezTo>
                <a:cubicBezTo>
                  <a:pt x="310664" y="345409"/>
                  <a:pt x="381925" y="356698"/>
                  <a:pt x="398153" y="358109"/>
                </a:cubicBezTo>
                <a:cubicBezTo>
                  <a:pt x="414381" y="359520"/>
                  <a:pt x="396037" y="328476"/>
                  <a:pt x="343120" y="294609"/>
                </a:cubicBezTo>
                <a:cubicBezTo>
                  <a:pt x="290203" y="260742"/>
                  <a:pt x="138509" y="202181"/>
                  <a:pt x="80653" y="154909"/>
                </a:cubicBezTo>
                <a:cubicBezTo>
                  <a:pt x="22797" y="107637"/>
                  <a:pt x="-18831" y="-19363"/>
                  <a:pt x="8686" y="250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: 図形 1229">
            <a:extLst>
              <a:ext uri="{FF2B5EF4-FFF2-40B4-BE49-F238E27FC236}">
                <a16:creationId xmlns:a16="http://schemas.microsoft.com/office/drawing/2014/main" id="{23B484B4-5874-419E-9B4A-5CF741B82900}"/>
              </a:ext>
            </a:extLst>
          </p:cNvPr>
          <p:cNvSpPr/>
          <p:nvPr/>
        </p:nvSpPr>
        <p:spPr>
          <a:xfrm>
            <a:off x="3128420" y="6187829"/>
            <a:ext cx="694371" cy="492373"/>
          </a:xfrm>
          <a:custGeom>
            <a:avLst/>
            <a:gdLst>
              <a:gd name="connsiteX0" fmla="*/ 694280 w 694371"/>
              <a:gd name="connsiteY0" fmla="*/ 1304 h 492373"/>
              <a:gd name="connsiteX1" fmla="*/ 546113 w 694371"/>
              <a:gd name="connsiteY1" fmla="*/ 268004 h 492373"/>
              <a:gd name="connsiteX2" fmla="*/ 13 w 694371"/>
              <a:gd name="connsiteY2" fmla="*/ 492371 h 492373"/>
              <a:gd name="connsiteX3" fmla="*/ 529180 w 694371"/>
              <a:gd name="connsiteY3" fmla="*/ 272238 h 492373"/>
              <a:gd name="connsiteX4" fmla="*/ 567280 w 694371"/>
              <a:gd name="connsiteY4" fmla="*/ 170638 h 492373"/>
              <a:gd name="connsiteX5" fmla="*/ 694280 w 694371"/>
              <a:gd name="connsiteY5" fmla="*/ 1304 h 49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4371" h="492373">
                <a:moveTo>
                  <a:pt x="694280" y="1304"/>
                </a:moveTo>
                <a:cubicBezTo>
                  <a:pt x="690752" y="17532"/>
                  <a:pt x="661824" y="186160"/>
                  <a:pt x="546113" y="268004"/>
                </a:cubicBezTo>
                <a:cubicBezTo>
                  <a:pt x="430402" y="349848"/>
                  <a:pt x="2835" y="491665"/>
                  <a:pt x="13" y="492371"/>
                </a:cubicBezTo>
                <a:cubicBezTo>
                  <a:pt x="-2809" y="493077"/>
                  <a:pt x="434635" y="325860"/>
                  <a:pt x="529180" y="272238"/>
                </a:cubicBezTo>
                <a:cubicBezTo>
                  <a:pt x="623724" y="218616"/>
                  <a:pt x="536236" y="216499"/>
                  <a:pt x="567280" y="170638"/>
                </a:cubicBezTo>
                <a:cubicBezTo>
                  <a:pt x="598324" y="124777"/>
                  <a:pt x="697808" y="-14924"/>
                  <a:pt x="694280" y="130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: 図形 1230">
            <a:extLst>
              <a:ext uri="{FF2B5EF4-FFF2-40B4-BE49-F238E27FC236}">
                <a16:creationId xmlns:a16="http://schemas.microsoft.com/office/drawing/2014/main" id="{87B0D400-165D-4FE3-81D9-125AA7D0BCA6}"/>
              </a:ext>
            </a:extLst>
          </p:cNvPr>
          <p:cNvSpPr/>
          <p:nvPr/>
        </p:nvSpPr>
        <p:spPr>
          <a:xfrm>
            <a:off x="3072844" y="7073055"/>
            <a:ext cx="438221" cy="305645"/>
          </a:xfrm>
          <a:custGeom>
            <a:avLst/>
            <a:gdLst>
              <a:gd name="connsiteX0" fmla="*/ 556 w 438221"/>
              <a:gd name="connsiteY0" fmla="*/ 845 h 305645"/>
              <a:gd name="connsiteX1" fmla="*/ 148723 w 438221"/>
              <a:gd name="connsiteY1" fmla="*/ 199812 h 305645"/>
              <a:gd name="connsiteX2" fmla="*/ 432356 w 438221"/>
              <a:gd name="connsiteY2" fmla="*/ 280245 h 305645"/>
              <a:gd name="connsiteX3" fmla="*/ 322289 w 438221"/>
              <a:gd name="connsiteY3" fmla="*/ 284478 h 305645"/>
              <a:gd name="connsiteX4" fmla="*/ 106389 w 438221"/>
              <a:gd name="connsiteY4" fmla="*/ 284478 h 305645"/>
              <a:gd name="connsiteX5" fmla="*/ 556 w 438221"/>
              <a:gd name="connsiteY5" fmla="*/ 845 h 305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8221" h="305645">
                <a:moveTo>
                  <a:pt x="556" y="845"/>
                </a:moveTo>
                <a:cubicBezTo>
                  <a:pt x="7612" y="-13266"/>
                  <a:pt x="76756" y="153245"/>
                  <a:pt x="148723" y="199812"/>
                </a:cubicBezTo>
                <a:cubicBezTo>
                  <a:pt x="220690" y="246379"/>
                  <a:pt x="403428" y="266134"/>
                  <a:pt x="432356" y="280245"/>
                </a:cubicBezTo>
                <a:cubicBezTo>
                  <a:pt x="461284" y="294356"/>
                  <a:pt x="376617" y="283773"/>
                  <a:pt x="322289" y="284478"/>
                </a:cubicBezTo>
                <a:cubicBezTo>
                  <a:pt x="267961" y="285183"/>
                  <a:pt x="157895" y="331750"/>
                  <a:pt x="106389" y="284478"/>
                </a:cubicBezTo>
                <a:cubicBezTo>
                  <a:pt x="54883" y="237206"/>
                  <a:pt x="-6500" y="14956"/>
                  <a:pt x="556" y="84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: 図形 1231">
            <a:extLst>
              <a:ext uri="{FF2B5EF4-FFF2-40B4-BE49-F238E27FC236}">
                <a16:creationId xmlns:a16="http://schemas.microsoft.com/office/drawing/2014/main" id="{AA08F6BE-CE0B-4003-A9D3-17FEAA41BC52}"/>
              </a:ext>
            </a:extLst>
          </p:cNvPr>
          <p:cNvSpPr/>
          <p:nvPr/>
        </p:nvSpPr>
        <p:spPr>
          <a:xfrm>
            <a:off x="4139956" y="5219683"/>
            <a:ext cx="214824" cy="578056"/>
          </a:xfrm>
          <a:custGeom>
            <a:avLst/>
            <a:gdLst>
              <a:gd name="connsiteX0" fmla="*/ 211911 w 214824"/>
              <a:gd name="connsiteY0" fmla="*/ 17 h 578056"/>
              <a:gd name="connsiteX1" fmla="*/ 127244 w 214824"/>
              <a:gd name="connsiteY1" fmla="*/ 279417 h 578056"/>
              <a:gd name="connsiteX2" fmla="*/ 244 w 214824"/>
              <a:gd name="connsiteY2" fmla="*/ 575750 h 578056"/>
              <a:gd name="connsiteX3" fmla="*/ 97611 w 214824"/>
              <a:gd name="connsiteY3" fmla="*/ 410650 h 578056"/>
              <a:gd name="connsiteX4" fmla="*/ 186511 w 214824"/>
              <a:gd name="connsiteY4" fmla="*/ 292117 h 578056"/>
              <a:gd name="connsiteX5" fmla="*/ 211911 w 214824"/>
              <a:gd name="connsiteY5" fmla="*/ 17 h 578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824" h="578056">
                <a:moveTo>
                  <a:pt x="211911" y="17"/>
                </a:moveTo>
                <a:cubicBezTo>
                  <a:pt x="202033" y="-2100"/>
                  <a:pt x="162522" y="183462"/>
                  <a:pt x="127244" y="279417"/>
                </a:cubicBezTo>
                <a:cubicBezTo>
                  <a:pt x="91966" y="375373"/>
                  <a:pt x="5183" y="553878"/>
                  <a:pt x="244" y="575750"/>
                </a:cubicBezTo>
                <a:cubicBezTo>
                  <a:pt x="-4695" y="597622"/>
                  <a:pt x="66567" y="457922"/>
                  <a:pt x="97611" y="410650"/>
                </a:cubicBezTo>
                <a:cubicBezTo>
                  <a:pt x="128655" y="363378"/>
                  <a:pt x="168167" y="362673"/>
                  <a:pt x="186511" y="292117"/>
                </a:cubicBezTo>
                <a:cubicBezTo>
                  <a:pt x="204855" y="221562"/>
                  <a:pt x="221789" y="2134"/>
                  <a:pt x="211911" y="1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: 図形 1232">
            <a:extLst>
              <a:ext uri="{FF2B5EF4-FFF2-40B4-BE49-F238E27FC236}">
                <a16:creationId xmlns:a16="http://schemas.microsoft.com/office/drawing/2014/main" id="{9CB279DE-754C-4831-82C9-1C4B28A7CF90}"/>
              </a:ext>
            </a:extLst>
          </p:cNvPr>
          <p:cNvSpPr/>
          <p:nvPr/>
        </p:nvSpPr>
        <p:spPr>
          <a:xfrm>
            <a:off x="4541123" y="5591072"/>
            <a:ext cx="327849" cy="670827"/>
          </a:xfrm>
          <a:custGeom>
            <a:avLst/>
            <a:gdLst>
              <a:gd name="connsiteX0" fmla="*/ 13944 w 327849"/>
              <a:gd name="connsiteY0" fmla="*/ 1161 h 670827"/>
              <a:gd name="connsiteX1" fmla="*/ 77444 w 327849"/>
              <a:gd name="connsiteY1" fmla="*/ 373695 h 670827"/>
              <a:gd name="connsiteX2" fmla="*/ 5477 w 327849"/>
              <a:gd name="connsiteY2" fmla="*/ 559961 h 670827"/>
              <a:gd name="connsiteX3" fmla="*/ 255244 w 327849"/>
              <a:gd name="connsiteY3" fmla="*/ 640395 h 670827"/>
              <a:gd name="connsiteX4" fmla="*/ 318744 w 327849"/>
              <a:gd name="connsiteY4" fmla="*/ 661561 h 670827"/>
              <a:gd name="connsiteX5" fmla="*/ 90144 w 327849"/>
              <a:gd name="connsiteY5" fmla="*/ 496461 h 670827"/>
              <a:gd name="connsiteX6" fmla="*/ 98610 w 327849"/>
              <a:gd name="connsiteY6" fmla="*/ 263628 h 670827"/>
              <a:gd name="connsiteX7" fmla="*/ 13944 w 327849"/>
              <a:gd name="connsiteY7" fmla="*/ 1161 h 670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849" h="670827">
                <a:moveTo>
                  <a:pt x="13944" y="1161"/>
                </a:moveTo>
                <a:cubicBezTo>
                  <a:pt x="10416" y="19505"/>
                  <a:pt x="78855" y="280562"/>
                  <a:pt x="77444" y="373695"/>
                </a:cubicBezTo>
                <a:cubicBezTo>
                  <a:pt x="76033" y="466828"/>
                  <a:pt x="-24156" y="515511"/>
                  <a:pt x="5477" y="559961"/>
                </a:cubicBezTo>
                <a:cubicBezTo>
                  <a:pt x="35110" y="604411"/>
                  <a:pt x="203033" y="623462"/>
                  <a:pt x="255244" y="640395"/>
                </a:cubicBezTo>
                <a:cubicBezTo>
                  <a:pt x="307455" y="657328"/>
                  <a:pt x="346261" y="685550"/>
                  <a:pt x="318744" y="661561"/>
                </a:cubicBezTo>
                <a:cubicBezTo>
                  <a:pt x="291227" y="637572"/>
                  <a:pt x="126833" y="562783"/>
                  <a:pt x="90144" y="496461"/>
                </a:cubicBezTo>
                <a:cubicBezTo>
                  <a:pt x="53455" y="430139"/>
                  <a:pt x="114132" y="340533"/>
                  <a:pt x="98610" y="263628"/>
                </a:cubicBezTo>
                <a:cubicBezTo>
                  <a:pt x="83088" y="186723"/>
                  <a:pt x="17472" y="-17183"/>
                  <a:pt x="13944" y="116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: 図形 1233">
            <a:extLst>
              <a:ext uri="{FF2B5EF4-FFF2-40B4-BE49-F238E27FC236}">
                <a16:creationId xmlns:a16="http://schemas.microsoft.com/office/drawing/2014/main" id="{5DF20ECE-C4EA-40D6-9086-BC8DF0294F6B}"/>
              </a:ext>
            </a:extLst>
          </p:cNvPr>
          <p:cNvSpPr/>
          <p:nvPr/>
        </p:nvSpPr>
        <p:spPr>
          <a:xfrm>
            <a:off x="4242741" y="5557083"/>
            <a:ext cx="200767" cy="692278"/>
          </a:xfrm>
          <a:custGeom>
            <a:avLst/>
            <a:gdLst>
              <a:gd name="connsiteX0" fmla="*/ 189559 w 200767"/>
              <a:gd name="connsiteY0" fmla="*/ 5517 h 692278"/>
              <a:gd name="connsiteX1" fmla="*/ 45626 w 200767"/>
              <a:gd name="connsiteY1" fmla="*/ 411917 h 692278"/>
              <a:gd name="connsiteX2" fmla="*/ 15992 w 200767"/>
              <a:gd name="connsiteY2" fmla="*/ 691317 h 692278"/>
              <a:gd name="connsiteX3" fmla="*/ 11759 w 200767"/>
              <a:gd name="connsiteY3" fmla="*/ 492350 h 692278"/>
              <a:gd name="connsiteX4" fmla="*/ 172626 w 200767"/>
              <a:gd name="connsiteY4" fmla="*/ 196017 h 692278"/>
              <a:gd name="connsiteX5" fmla="*/ 189559 w 200767"/>
              <a:gd name="connsiteY5" fmla="*/ 5517 h 692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767" h="692278">
                <a:moveTo>
                  <a:pt x="189559" y="5517"/>
                </a:moveTo>
                <a:cubicBezTo>
                  <a:pt x="168392" y="41500"/>
                  <a:pt x="74554" y="297617"/>
                  <a:pt x="45626" y="411917"/>
                </a:cubicBezTo>
                <a:cubicBezTo>
                  <a:pt x="16698" y="526217"/>
                  <a:pt x="21636" y="677912"/>
                  <a:pt x="15992" y="691317"/>
                </a:cubicBezTo>
                <a:cubicBezTo>
                  <a:pt x="10348" y="704722"/>
                  <a:pt x="-14347" y="574900"/>
                  <a:pt x="11759" y="492350"/>
                </a:cubicBezTo>
                <a:cubicBezTo>
                  <a:pt x="37865" y="409800"/>
                  <a:pt x="145109" y="273628"/>
                  <a:pt x="172626" y="196017"/>
                </a:cubicBezTo>
                <a:cubicBezTo>
                  <a:pt x="200143" y="118406"/>
                  <a:pt x="210726" y="-30466"/>
                  <a:pt x="189559" y="551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: 図形 1234">
            <a:extLst>
              <a:ext uri="{FF2B5EF4-FFF2-40B4-BE49-F238E27FC236}">
                <a16:creationId xmlns:a16="http://schemas.microsoft.com/office/drawing/2014/main" id="{74480FB8-4056-48AE-956F-30811DB2AD2A}"/>
              </a:ext>
            </a:extLst>
          </p:cNvPr>
          <p:cNvSpPr/>
          <p:nvPr/>
        </p:nvSpPr>
        <p:spPr>
          <a:xfrm>
            <a:off x="2035999" y="5838580"/>
            <a:ext cx="303514" cy="253766"/>
          </a:xfrm>
          <a:custGeom>
            <a:avLst/>
            <a:gdLst>
              <a:gd name="connsiteX0" fmla="*/ 234 w 303514"/>
              <a:gd name="connsiteY0" fmla="*/ 3420 h 253766"/>
              <a:gd name="connsiteX1" fmla="*/ 271168 w 303514"/>
              <a:gd name="connsiteY1" fmla="*/ 147353 h 253766"/>
              <a:gd name="connsiteX2" fmla="*/ 300801 w 303514"/>
              <a:gd name="connsiteY2" fmla="*/ 253187 h 253766"/>
              <a:gd name="connsiteX3" fmla="*/ 292334 w 303514"/>
              <a:gd name="connsiteY3" fmla="*/ 100787 h 253766"/>
              <a:gd name="connsiteX4" fmla="*/ 224601 w 303514"/>
              <a:gd name="connsiteY4" fmla="*/ 49987 h 253766"/>
              <a:gd name="connsiteX5" fmla="*/ 234 w 303514"/>
              <a:gd name="connsiteY5" fmla="*/ 3420 h 253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514" h="253766">
                <a:moveTo>
                  <a:pt x="234" y="3420"/>
                </a:moveTo>
                <a:cubicBezTo>
                  <a:pt x="7995" y="19648"/>
                  <a:pt x="221073" y="105725"/>
                  <a:pt x="271168" y="147353"/>
                </a:cubicBezTo>
                <a:cubicBezTo>
                  <a:pt x="321263" y="188981"/>
                  <a:pt x="297273" y="260948"/>
                  <a:pt x="300801" y="253187"/>
                </a:cubicBezTo>
                <a:cubicBezTo>
                  <a:pt x="304329" y="245426"/>
                  <a:pt x="305034" y="134654"/>
                  <a:pt x="292334" y="100787"/>
                </a:cubicBezTo>
                <a:cubicBezTo>
                  <a:pt x="279634" y="66920"/>
                  <a:pt x="269756" y="66920"/>
                  <a:pt x="224601" y="49987"/>
                </a:cubicBezTo>
                <a:cubicBezTo>
                  <a:pt x="179446" y="33054"/>
                  <a:pt x="-7527" y="-12808"/>
                  <a:pt x="234" y="342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: 図形 1235">
            <a:extLst>
              <a:ext uri="{FF2B5EF4-FFF2-40B4-BE49-F238E27FC236}">
                <a16:creationId xmlns:a16="http://schemas.microsoft.com/office/drawing/2014/main" id="{71796E66-67F1-453B-A229-DF6672A875B1}"/>
              </a:ext>
            </a:extLst>
          </p:cNvPr>
          <p:cNvSpPr/>
          <p:nvPr/>
        </p:nvSpPr>
        <p:spPr>
          <a:xfrm>
            <a:off x="2776804" y="4610001"/>
            <a:ext cx="470696" cy="579301"/>
          </a:xfrm>
          <a:custGeom>
            <a:avLst/>
            <a:gdLst>
              <a:gd name="connsiteX0" fmla="*/ 470163 w 470696"/>
              <a:gd name="connsiteY0" fmla="*/ 99 h 579301"/>
              <a:gd name="connsiteX1" fmla="*/ 404546 w 470696"/>
              <a:gd name="connsiteY1" fmla="*/ 264682 h 579301"/>
              <a:gd name="connsiteX2" fmla="*/ 362213 w 470696"/>
              <a:gd name="connsiteY2" fmla="*/ 370516 h 579301"/>
              <a:gd name="connsiteX3" fmla="*/ 8729 w 470696"/>
              <a:gd name="connsiteY3" fmla="*/ 573716 h 579301"/>
              <a:gd name="connsiteX4" fmla="*/ 133613 w 470696"/>
              <a:gd name="connsiteY4" fmla="*/ 510216 h 579301"/>
              <a:gd name="connsiteX5" fmla="*/ 417246 w 470696"/>
              <a:gd name="connsiteY5" fmla="*/ 383216 h 579301"/>
              <a:gd name="connsiteX6" fmla="*/ 434179 w 470696"/>
              <a:gd name="connsiteY6" fmla="*/ 296432 h 579301"/>
              <a:gd name="connsiteX7" fmla="*/ 470163 w 470696"/>
              <a:gd name="connsiteY7" fmla="*/ 99 h 579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0696" h="579301">
                <a:moveTo>
                  <a:pt x="470163" y="99"/>
                </a:moveTo>
                <a:cubicBezTo>
                  <a:pt x="465224" y="-5193"/>
                  <a:pt x="422538" y="202946"/>
                  <a:pt x="404546" y="264682"/>
                </a:cubicBezTo>
                <a:cubicBezTo>
                  <a:pt x="386554" y="326418"/>
                  <a:pt x="428182" y="319010"/>
                  <a:pt x="362213" y="370516"/>
                </a:cubicBezTo>
                <a:cubicBezTo>
                  <a:pt x="296244" y="422022"/>
                  <a:pt x="46829" y="550433"/>
                  <a:pt x="8729" y="573716"/>
                </a:cubicBezTo>
                <a:cubicBezTo>
                  <a:pt x="-29371" y="596999"/>
                  <a:pt x="65527" y="541966"/>
                  <a:pt x="133613" y="510216"/>
                </a:cubicBezTo>
                <a:cubicBezTo>
                  <a:pt x="201699" y="478466"/>
                  <a:pt x="367152" y="418847"/>
                  <a:pt x="417246" y="383216"/>
                </a:cubicBezTo>
                <a:cubicBezTo>
                  <a:pt x="467340" y="347585"/>
                  <a:pt x="423949" y="361343"/>
                  <a:pt x="434179" y="296432"/>
                </a:cubicBezTo>
                <a:cubicBezTo>
                  <a:pt x="444409" y="231521"/>
                  <a:pt x="475102" y="5391"/>
                  <a:pt x="470163" y="9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: 図形 1236">
            <a:extLst>
              <a:ext uri="{FF2B5EF4-FFF2-40B4-BE49-F238E27FC236}">
                <a16:creationId xmlns:a16="http://schemas.microsoft.com/office/drawing/2014/main" id="{CBEC440E-2DB4-4098-B305-1911850D470B}"/>
              </a:ext>
            </a:extLst>
          </p:cNvPr>
          <p:cNvSpPr/>
          <p:nvPr/>
        </p:nvSpPr>
        <p:spPr>
          <a:xfrm>
            <a:off x="1994728" y="4605565"/>
            <a:ext cx="443425" cy="523985"/>
          </a:xfrm>
          <a:custGeom>
            <a:avLst/>
            <a:gdLst>
              <a:gd name="connsiteX0" fmla="*/ 18222 w 443425"/>
              <a:gd name="connsiteY0" fmla="*/ 44752 h 523985"/>
              <a:gd name="connsiteX1" fmla="*/ 30922 w 443425"/>
              <a:gd name="connsiteY1" fmla="*/ 245835 h 523985"/>
              <a:gd name="connsiteX2" fmla="*/ 81722 w 443425"/>
              <a:gd name="connsiteY2" fmla="*/ 338968 h 523985"/>
              <a:gd name="connsiteX3" fmla="*/ 426739 w 443425"/>
              <a:gd name="connsiteY3" fmla="*/ 516768 h 523985"/>
              <a:gd name="connsiteX4" fmla="*/ 350539 w 443425"/>
              <a:gd name="connsiteY4" fmla="*/ 472318 h 523985"/>
              <a:gd name="connsiteX5" fmla="*/ 13989 w 443425"/>
              <a:gd name="connsiteY5" fmla="*/ 315685 h 523985"/>
              <a:gd name="connsiteX6" fmla="*/ 62672 w 443425"/>
              <a:gd name="connsiteY6" fmla="*/ 21468 h 523985"/>
              <a:gd name="connsiteX7" fmla="*/ 18222 w 443425"/>
              <a:gd name="connsiteY7" fmla="*/ 44752 h 523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3425" h="523985">
                <a:moveTo>
                  <a:pt x="18222" y="44752"/>
                </a:moveTo>
                <a:cubicBezTo>
                  <a:pt x="12930" y="82147"/>
                  <a:pt x="20339" y="196799"/>
                  <a:pt x="30922" y="245835"/>
                </a:cubicBezTo>
                <a:cubicBezTo>
                  <a:pt x="41505" y="294871"/>
                  <a:pt x="15753" y="293813"/>
                  <a:pt x="81722" y="338968"/>
                </a:cubicBezTo>
                <a:cubicBezTo>
                  <a:pt x="147691" y="384123"/>
                  <a:pt x="381936" y="494543"/>
                  <a:pt x="426739" y="516768"/>
                </a:cubicBezTo>
                <a:cubicBezTo>
                  <a:pt x="471542" y="538993"/>
                  <a:pt x="419331" y="505832"/>
                  <a:pt x="350539" y="472318"/>
                </a:cubicBezTo>
                <a:cubicBezTo>
                  <a:pt x="281747" y="438804"/>
                  <a:pt x="61967" y="390827"/>
                  <a:pt x="13989" y="315685"/>
                </a:cubicBezTo>
                <a:cubicBezTo>
                  <a:pt x="-33989" y="240543"/>
                  <a:pt x="56322" y="64507"/>
                  <a:pt x="62672" y="21468"/>
                </a:cubicBezTo>
                <a:cubicBezTo>
                  <a:pt x="69022" y="-21571"/>
                  <a:pt x="23514" y="7357"/>
                  <a:pt x="18222" y="4475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: 図形 1237">
            <a:extLst>
              <a:ext uri="{FF2B5EF4-FFF2-40B4-BE49-F238E27FC236}">
                <a16:creationId xmlns:a16="http://schemas.microsoft.com/office/drawing/2014/main" id="{F1CDDA55-40F7-4BAB-B046-F46C6322F54B}"/>
              </a:ext>
            </a:extLst>
          </p:cNvPr>
          <p:cNvSpPr/>
          <p:nvPr/>
        </p:nvSpPr>
        <p:spPr>
          <a:xfrm>
            <a:off x="2379871" y="5125942"/>
            <a:ext cx="517890" cy="58029"/>
          </a:xfrm>
          <a:custGeom>
            <a:avLst/>
            <a:gdLst>
              <a:gd name="connsiteX0" fmla="*/ 3496 w 517890"/>
              <a:gd name="connsiteY0" fmla="*/ 625 h 58029"/>
              <a:gd name="connsiteX1" fmla="*/ 213046 w 517890"/>
              <a:gd name="connsiteY1" fmla="*/ 57775 h 58029"/>
              <a:gd name="connsiteX2" fmla="*/ 511496 w 517890"/>
              <a:gd name="connsiteY2" fmla="*/ 21791 h 58029"/>
              <a:gd name="connsiteX3" fmla="*/ 384496 w 517890"/>
              <a:gd name="connsiteY3" fmla="*/ 26025 h 58029"/>
              <a:gd name="connsiteX4" fmla="*/ 3496 w 517890"/>
              <a:gd name="connsiteY4" fmla="*/ 625 h 5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7890" h="58029">
                <a:moveTo>
                  <a:pt x="3496" y="625"/>
                </a:moveTo>
                <a:cubicBezTo>
                  <a:pt x="-25079" y="5917"/>
                  <a:pt x="128380" y="54247"/>
                  <a:pt x="213046" y="57775"/>
                </a:cubicBezTo>
                <a:cubicBezTo>
                  <a:pt x="297712" y="61303"/>
                  <a:pt x="482921" y="27083"/>
                  <a:pt x="511496" y="21791"/>
                </a:cubicBezTo>
                <a:cubicBezTo>
                  <a:pt x="540071" y="16499"/>
                  <a:pt x="468457" y="26731"/>
                  <a:pt x="384496" y="26025"/>
                </a:cubicBezTo>
                <a:cubicBezTo>
                  <a:pt x="300535" y="25320"/>
                  <a:pt x="32071" y="-4667"/>
                  <a:pt x="3496" y="62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: 図形 1238">
            <a:extLst>
              <a:ext uri="{FF2B5EF4-FFF2-40B4-BE49-F238E27FC236}">
                <a16:creationId xmlns:a16="http://schemas.microsoft.com/office/drawing/2014/main" id="{2F9C7513-C415-4C86-BF90-ECC576DA9BED}"/>
              </a:ext>
            </a:extLst>
          </p:cNvPr>
          <p:cNvSpPr/>
          <p:nvPr/>
        </p:nvSpPr>
        <p:spPr>
          <a:xfrm>
            <a:off x="4354607" y="8774681"/>
            <a:ext cx="68812" cy="203034"/>
          </a:xfrm>
          <a:custGeom>
            <a:avLst/>
            <a:gdLst>
              <a:gd name="connsiteX0" fmla="*/ 12076 w 68812"/>
              <a:gd name="connsiteY0" fmla="*/ 1019 h 203034"/>
              <a:gd name="connsiteX1" fmla="*/ 67110 w 68812"/>
              <a:gd name="connsiteY1" fmla="*/ 195752 h 203034"/>
              <a:gd name="connsiteX2" fmla="*/ 50176 w 68812"/>
              <a:gd name="connsiteY2" fmla="*/ 157652 h 203034"/>
              <a:gd name="connsiteX3" fmla="*/ 3610 w 68812"/>
              <a:gd name="connsiteY3" fmla="*/ 119552 h 203034"/>
              <a:gd name="connsiteX4" fmla="*/ 12076 w 68812"/>
              <a:gd name="connsiteY4" fmla="*/ 1019 h 203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12" h="203034">
                <a:moveTo>
                  <a:pt x="12076" y="1019"/>
                </a:moveTo>
                <a:cubicBezTo>
                  <a:pt x="22659" y="13719"/>
                  <a:pt x="60760" y="169647"/>
                  <a:pt x="67110" y="195752"/>
                </a:cubicBezTo>
                <a:cubicBezTo>
                  <a:pt x="73460" y="221857"/>
                  <a:pt x="60759" y="170352"/>
                  <a:pt x="50176" y="157652"/>
                </a:cubicBezTo>
                <a:cubicBezTo>
                  <a:pt x="39593" y="144952"/>
                  <a:pt x="11371" y="141071"/>
                  <a:pt x="3610" y="119552"/>
                </a:cubicBezTo>
                <a:cubicBezTo>
                  <a:pt x="-4151" y="98033"/>
                  <a:pt x="1493" y="-11681"/>
                  <a:pt x="12076" y="101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: 図形 1239">
            <a:extLst>
              <a:ext uri="{FF2B5EF4-FFF2-40B4-BE49-F238E27FC236}">
                <a16:creationId xmlns:a16="http://schemas.microsoft.com/office/drawing/2014/main" id="{396E4952-B206-4263-A17C-4ECCA6A14DDD}"/>
              </a:ext>
            </a:extLst>
          </p:cNvPr>
          <p:cNvSpPr/>
          <p:nvPr/>
        </p:nvSpPr>
        <p:spPr>
          <a:xfrm>
            <a:off x="4010317" y="8928013"/>
            <a:ext cx="383414" cy="106424"/>
          </a:xfrm>
          <a:custGeom>
            <a:avLst/>
            <a:gdLst>
              <a:gd name="connsiteX0" fmla="*/ 766 w 383414"/>
              <a:gd name="connsiteY0" fmla="*/ 105920 h 106424"/>
              <a:gd name="connsiteX1" fmla="*/ 369066 w 383414"/>
              <a:gd name="connsiteY1" fmla="*/ 2204 h 106424"/>
              <a:gd name="connsiteX2" fmla="*/ 275933 w 383414"/>
              <a:gd name="connsiteY2" fmla="*/ 40304 h 106424"/>
              <a:gd name="connsiteX3" fmla="*/ 766 w 383414"/>
              <a:gd name="connsiteY3" fmla="*/ 105920 h 106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414" h="106424">
                <a:moveTo>
                  <a:pt x="766" y="105920"/>
                </a:moveTo>
                <a:cubicBezTo>
                  <a:pt x="16288" y="99570"/>
                  <a:pt x="323205" y="13140"/>
                  <a:pt x="369066" y="2204"/>
                </a:cubicBezTo>
                <a:cubicBezTo>
                  <a:pt x="414927" y="-8732"/>
                  <a:pt x="341902" y="23723"/>
                  <a:pt x="275933" y="40304"/>
                </a:cubicBezTo>
                <a:cubicBezTo>
                  <a:pt x="209964" y="56884"/>
                  <a:pt x="-14756" y="112270"/>
                  <a:pt x="766" y="10592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: 図形 1240">
            <a:extLst>
              <a:ext uri="{FF2B5EF4-FFF2-40B4-BE49-F238E27FC236}">
                <a16:creationId xmlns:a16="http://schemas.microsoft.com/office/drawing/2014/main" id="{2C943EA6-CB1C-4F52-9D5E-651AD12C4191}"/>
              </a:ext>
            </a:extLst>
          </p:cNvPr>
          <p:cNvSpPr/>
          <p:nvPr/>
        </p:nvSpPr>
        <p:spPr>
          <a:xfrm>
            <a:off x="3965831" y="8967498"/>
            <a:ext cx="491903" cy="126071"/>
          </a:xfrm>
          <a:custGeom>
            <a:avLst/>
            <a:gdLst>
              <a:gd name="connsiteX0" fmla="*/ 802 w 491903"/>
              <a:gd name="connsiteY0" fmla="*/ 125702 h 126071"/>
              <a:gd name="connsiteX1" fmla="*/ 284436 w 491903"/>
              <a:gd name="connsiteY1" fmla="*/ 43152 h 126071"/>
              <a:gd name="connsiteX2" fmla="*/ 392386 w 491903"/>
              <a:gd name="connsiteY2" fmla="*/ 7169 h 126071"/>
              <a:gd name="connsiteX3" fmla="*/ 491869 w 491903"/>
              <a:gd name="connsiteY3" fmla="*/ 9285 h 126071"/>
              <a:gd name="connsiteX4" fmla="*/ 381802 w 491903"/>
              <a:gd name="connsiteY4" fmla="*/ 7169 h 126071"/>
              <a:gd name="connsiteX5" fmla="*/ 802 w 491903"/>
              <a:gd name="connsiteY5" fmla="*/ 125702 h 12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1903" h="126071">
                <a:moveTo>
                  <a:pt x="802" y="125702"/>
                </a:moveTo>
                <a:cubicBezTo>
                  <a:pt x="-15426" y="131699"/>
                  <a:pt x="219172" y="62907"/>
                  <a:pt x="284436" y="43152"/>
                </a:cubicBezTo>
                <a:cubicBezTo>
                  <a:pt x="349700" y="23396"/>
                  <a:pt x="357814" y="12813"/>
                  <a:pt x="392386" y="7169"/>
                </a:cubicBezTo>
                <a:cubicBezTo>
                  <a:pt x="426958" y="1524"/>
                  <a:pt x="493633" y="9285"/>
                  <a:pt x="491869" y="9285"/>
                </a:cubicBezTo>
                <a:cubicBezTo>
                  <a:pt x="490105" y="9285"/>
                  <a:pt x="460119" y="-10117"/>
                  <a:pt x="381802" y="7169"/>
                </a:cubicBezTo>
                <a:cubicBezTo>
                  <a:pt x="303485" y="24455"/>
                  <a:pt x="17030" y="119705"/>
                  <a:pt x="802" y="12570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: 図形 1241">
            <a:extLst>
              <a:ext uri="{FF2B5EF4-FFF2-40B4-BE49-F238E27FC236}">
                <a16:creationId xmlns:a16="http://schemas.microsoft.com/office/drawing/2014/main" id="{5E16B736-B721-42DC-9ADD-E7FD6138CD09}"/>
              </a:ext>
            </a:extLst>
          </p:cNvPr>
          <p:cNvSpPr/>
          <p:nvPr/>
        </p:nvSpPr>
        <p:spPr>
          <a:xfrm>
            <a:off x="4373930" y="8998618"/>
            <a:ext cx="87234" cy="276631"/>
          </a:xfrm>
          <a:custGeom>
            <a:avLst/>
            <a:gdLst>
              <a:gd name="connsiteX0" fmla="*/ 13920 w 87234"/>
              <a:gd name="connsiteY0" fmla="*/ 1449 h 276631"/>
              <a:gd name="connsiteX1" fmla="*/ 73187 w 87234"/>
              <a:gd name="connsiteY1" fmla="*/ 191949 h 276631"/>
              <a:gd name="connsiteX2" fmla="*/ 85887 w 87234"/>
              <a:gd name="connsiteY2" fmla="*/ 276615 h 276631"/>
              <a:gd name="connsiteX3" fmla="*/ 49903 w 87234"/>
              <a:gd name="connsiteY3" fmla="*/ 198299 h 276631"/>
              <a:gd name="connsiteX4" fmla="*/ 3337 w 87234"/>
              <a:gd name="connsiteY4" fmla="*/ 109399 h 276631"/>
              <a:gd name="connsiteX5" fmla="*/ 13920 w 87234"/>
              <a:gd name="connsiteY5" fmla="*/ 1449 h 27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234" h="276631">
                <a:moveTo>
                  <a:pt x="13920" y="1449"/>
                </a:moveTo>
                <a:cubicBezTo>
                  <a:pt x="25562" y="15207"/>
                  <a:pt x="61193" y="146088"/>
                  <a:pt x="73187" y="191949"/>
                </a:cubicBezTo>
                <a:cubicBezTo>
                  <a:pt x="85181" y="237810"/>
                  <a:pt x="89768" y="275557"/>
                  <a:pt x="85887" y="276615"/>
                </a:cubicBezTo>
                <a:cubicBezTo>
                  <a:pt x="82006" y="277673"/>
                  <a:pt x="63661" y="226168"/>
                  <a:pt x="49903" y="198299"/>
                </a:cubicBezTo>
                <a:cubicBezTo>
                  <a:pt x="36145" y="170430"/>
                  <a:pt x="11098" y="143266"/>
                  <a:pt x="3337" y="109399"/>
                </a:cubicBezTo>
                <a:cubicBezTo>
                  <a:pt x="-4424" y="75532"/>
                  <a:pt x="2278" y="-12309"/>
                  <a:pt x="13920" y="144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: 図形 1242">
            <a:extLst>
              <a:ext uri="{FF2B5EF4-FFF2-40B4-BE49-F238E27FC236}">
                <a16:creationId xmlns:a16="http://schemas.microsoft.com/office/drawing/2014/main" id="{53E14703-63CA-4199-AC67-71A7BC40B6D7}"/>
              </a:ext>
            </a:extLst>
          </p:cNvPr>
          <p:cNvSpPr/>
          <p:nvPr/>
        </p:nvSpPr>
        <p:spPr>
          <a:xfrm>
            <a:off x="4076564" y="9491446"/>
            <a:ext cx="495834" cy="541819"/>
          </a:xfrm>
          <a:custGeom>
            <a:avLst/>
            <a:gdLst>
              <a:gd name="connsiteX0" fmla="*/ 434053 w 495834"/>
              <a:gd name="connsiteY0" fmla="*/ 3921 h 541819"/>
              <a:gd name="connsiteX1" fmla="*/ 395953 w 495834"/>
              <a:gd name="connsiteY1" fmla="*/ 75887 h 541819"/>
              <a:gd name="connsiteX2" fmla="*/ 391719 w 495834"/>
              <a:gd name="connsiteY2" fmla="*/ 209237 h 541819"/>
              <a:gd name="connsiteX3" fmla="*/ 480619 w 495834"/>
              <a:gd name="connsiteY3" fmla="*/ 488637 h 541819"/>
              <a:gd name="connsiteX4" fmla="*/ 444636 w 495834"/>
              <a:gd name="connsiteY4" fmla="*/ 484404 h 541819"/>
              <a:gd name="connsiteX5" fmla="*/ 2253 w 495834"/>
              <a:gd name="connsiteY5" fmla="*/ 541554 h 541819"/>
              <a:gd name="connsiteX6" fmla="*/ 279536 w 495834"/>
              <a:gd name="connsiteY6" fmla="*/ 503454 h 541819"/>
              <a:gd name="connsiteX7" fmla="*/ 438286 w 495834"/>
              <a:gd name="connsiteY7" fmla="*/ 450537 h 541819"/>
              <a:gd name="connsiteX8" fmla="*/ 434053 w 495834"/>
              <a:gd name="connsiteY8" fmla="*/ 351054 h 541819"/>
              <a:gd name="connsiteX9" fmla="*/ 370553 w 495834"/>
              <a:gd name="connsiteY9" fmla="*/ 192304 h 541819"/>
              <a:gd name="connsiteX10" fmla="*/ 434053 w 495834"/>
              <a:gd name="connsiteY10" fmla="*/ 3921 h 541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5834" h="541819">
                <a:moveTo>
                  <a:pt x="434053" y="3921"/>
                </a:moveTo>
                <a:cubicBezTo>
                  <a:pt x="438286" y="-15482"/>
                  <a:pt x="403009" y="41668"/>
                  <a:pt x="395953" y="75887"/>
                </a:cubicBezTo>
                <a:cubicBezTo>
                  <a:pt x="388897" y="110106"/>
                  <a:pt x="377608" y="140445"/>
                  <a:pt x="391719" y="209237"/>
                </a:cubicBezTo>
                <a:cubicBezTo>
                  <a:pt x="405830" y="278029"/>
                  <a:pt x="471799" y="442776"/>
                  <a:pt x="480619" y="488637"/>
                </a:cubicBezTo>
                <a:cubicBezTo>
                  <a:pt x="489439" y="534498"/>
                  <a:pt x="524364" y="475585"/>
                  <a:pt x="444636" y="484404"/>
                </a:cubicBezTo>
                <a:cubicBezTo>
                  <a:pt x="364908" y="493223"/>
                  <a:pt x="29770" y="538379"/>
                  <a:pt x="2253" y="541554"/>
                </a:cubicBezTo>
                <a:cubicBezTo>
                  <a:pt x="-25264" y="544729"/>
                  <a:pt x="206864" y="518623"/>
                  <a:pt x="279536" y="503454"/>
                </a:cubicBezTo>
                <a:cubicBezTo>
                  <a:pt x="352208" y="488285"/>
                  <a:pt x="412533" y="475937"/>
                  <a:pt x="438286" y="450537"/>
                </a:cubicBezTo>
                <a:cubicBezTo>
                  <a:pt x="464039" y="425137"/>
                  <a:pt x="445342" y="394093"/>
                  <a:pt x="434053" y="351054"/>
                </a:cubicBezTo>
                <a:cubicBezTo>
                  <a:pt x="422764" y="308015"/>
                  <a:pt x="375139" y="248749"/>
                  <a:pt x="370553" y="192304"/>
                </a:cubicBezTo>
                <a:cubicBezTo>
                  <a:pt x="365967" y="135859"/>
                  <a:pt x="429820" y="23324"/>
                  <a:pt x="434053" y="392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: 図形 1243">
            <a:extLst>
              <a:ext uri="{FF2B5EF4-FFF2-40B4-BE49-F238E27FC236}">
                <a16:creationId xmlns:a16="http://schemas.microsoft.com/office/drawing/2014/main" id="{9B2C4379-23BD-4686-BA56-AE9CEA1A92F1}"/>
              </a:ext>
            </a:extLst>
          </p:cNvPr>
          <p:cNvSpPr/>
          <p:nvPr/>
        </p:nvSpPr>
        <p:spPr>
          <a:xfrm>
            <a:off x="4227949" y="9844370"/>
            <a:ext cx="324279" cy="69286"/>
          </a:xfrm>
          <a:custGeom>
            <a:avLst/>
            <a:gdLst>
              <a:gd name="connsiteX0" fmla="*/ 3268 w 324279"/>
              <a:gd name="connsiteY0" fmla="*/ 40463 h 69286"/>
              <a:gd name="connsiteX1" fmla="*/ 312301 w 324279"/>
              <a:gd name="connsiteY1" fmla="*/ 247 h 69286"/>
              <a:gd name="connsiteX2" fmla="*/ 250918 w 324279"/>
              <a:gd name="connsiteY2" fmla="*/ 25647 h 69286"/>
              <a:gd name="connsiteX3" fmla="*/ 155668 w 324279"/>
              <a:gd name="connsiteY3" fmla="*/ 67980 h 69286"/>
              <a:gd name="connsiteX4" fmla="*/ 3268 w 324279"/>
              <a:gd name="connsiteY4" fmla="*/ 40463 h 69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279" h="69286">
                <a:moveTo>
                  <a:pt x="3268" y="40463"/>
                </a:moveTo>
                <a:cubicBezTo>
                  <a:pt x="29373" y="29174"/>
                  <a:pt x="271026" y="2716"/>
                  <a:pt x="312301" y="247"/>
                </a:cubicBezTo>
                <a:cubicBezTo>
                  <a:pt x="353576" y="-2222"/>
                  <a:pt x="277023" y="14358"/>
                  <a:pt x="250918" y="25647"/>
                </a:cubicBezTo>
                <a:cubicBezTo>
                  <a:pt x="224813" y="36936"/>
                  <a:pt x="196590" y="60925"/>
                  <a:pt x="155668" y="67980"/>
                </a:cubicBezTo>
                <a:cubicBezTo>
                  <a:pt x="114746" y="75035"/>
                  <a:pt x="-22837" y="51752"/>
                  <a:pt x="3268" y="4046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: 図形 1244">
            <a:extLst>
              <a:ext uri="{FF2B5EF4-FFF2-40B4-BE49-F238E27FC236}">
                <a16:creationId xmlns:a16="http://schemas.microsoft.com/office/drawing/2014/main" id="{48D7CACC-97CE-42B0-8F35-0BCFD7BCC2B4}"/>
              </a:ext>
            </a:extLst>
          </p:cNvPr>
          <p:cNvSpPr/>
          <p:nvPr/>
        </p:nvSpPr>
        <p:spPr>
          <a:xfrm>
            <a:off x="4170633" y="9956798"/>
            <a:ext cx="324629" cy="63912"/>
          </a:xfrm>
          <a:custGeom>
            <a:avLst/>
            <a:gdLst>
              <a:gd name="connsiteX0" fmla="*/ 3434 w 324629"/>
              <a:gd name="connsiteY0" fmla="*/ 57152 h 63912"/>
              <a:gd name="connsiteX1" fmla="*/ 320934 w 324629"/>
              <a:gd name="connsiteY1" fmla="*/ 2 h 63912"/>
              <a:gd name="connsiteX2" fmla="*/ 164300 w 324629"/>
              <a:gd name="connsiteY2" fmla="*/ 55035 h 63912"/>
              <a:gd name="connsiteX3" fmla="*/ 3434 w 324629"/>
              <a:gd name="connsiteY3" fmla="*/ 57152 h 63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629" h="63912">
                <a:moveTo>
                  <a:pt x="3434" y="57152"/>
                </a:moveTo>
                <a:cubicBezTo>
                  <a:pt x="29540" y="47980"/>
                  <a:pt x="294123" y="355"/>
                  <a:pt x="320934" y="2"/>
                </a:cubicBezTo>
                <a:cubicBezTo>
                  <a:pt x="347745" y="-351"/>
                  <a:pt x="221803" y="43393"/>
                  <a:pt x="164300" y="55035"/>
                </a:cubicBezTo>
                <a:cubicBezTo>
                  <a:pt x="106797" y="66677"/>
                  <a:pt x="-22672" y="66324"/>
                  <a:pt x="3434" y="5715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: 図形 1245">
            <a:extLst>
              <a:ext uri="{FF2B5EF4-FFF2-40B4-BE49-F238E27FC236}">
                <a16:creationId xmlns:a16="http://schemas.microsoft.com/office/drawing/2014/main" id="{E5284038-BAF8-4E55-8758-3B1DC995B16C}"/>
              </a:ext>
            </a:extLst>
          </p:cNvPr>
          <p:cNvSpPr/>
          <p:nvPr/>
        </p:nvSpPr>
        <p:spPr>
          <a:xfrm>
            <a:off x="4317295" y="9984751"/>
            <a:ext cx="119565" cy="703230"/>
          </a:xfrm>
          <a:custGeom>
            <a:avLst/>
            <a:gdLst>
              <a:gd name="connsiteX0" fmla="*/ 112888 w 119565"/>
              <a:gd name="connsiteY0" fmla="*/ 27082 h 703230"/>
              <a:gd name="connsiteX1" fmla="*/ 104422 w 119565"/>
              <a:gd name="connsiteY1" fmla="*/ 96932 h 703230"/>
              <a:gd name="connsiteX2" fmla="*/ 7055 w 119565"/>
              <a:gd name="connsiteY2" fmla="*/ 676899 h 703230"/>
              <a:gd name="connsiteX3" fmla="*/ 11288 w 119565"/>
              <a:gd name="connsiteY3" fmla="*/ 581649 h 703230"/>
              <a:gd name="connsiteX4" fmla="*/ 40922 w 119565"/>
              <a:gd name="connsiteY4" fmla="*/ 378449 h 703230"/>
              <a:gd name="connsiteX5" fmla="*/ 112888 w 119565"/>
              <a:gd name="connsiteY5" fmla="*/ 27082 h 703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565" h="703230">
                <a:moveTo>
                  <a:pt x="112888" y="27082"/>
                </a:moveTo>
                <a:cubicBezTo>
                  <a:pt x="123471" y="-19837"/>
                  <a:pt x="122061" y="-11371"/>
                  <a:pt x="104422" y="96932"/>
                </a:cubicBezTo>
                <a:cubicBezTo>
                  <a:pt x="86783" y="205235"/>
                  <a:pt x="22577" y="596113"/>
                  <a:pt x="7055" y="676899"/>
                </a:cubicBezTo>
                <a:cubicBezTo>
                  <a:pt x="-8467" y="757685"/>
                  <a:pt x="5644" y="631391"/>
                  <a:pt x="11288" y="581649"/>
                </a:cubicBezTo>
                <a:cubicBezTo>
                  <a:pt x="16932" y="531907"/>
                  <a:pt x="22225" y="470524"/>
                  <a:pt x="40922" y="378449"/>
                </a:cubicBezTo>
                <a:cubicBezTo>
                  <a:pt x="59619" y="286374"/>
                  <a:pt x="102305" y="74001"/>
                  <a:pt x="112888" y="2708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: 図形 1246">
            <a:extLst>
              <a:ext uri="{FF2B5EF4-FFF2-40B4-BE49-F238E27FC236}">
                <a16:creationId xmlns:a16="http://schemas.microsoft.com/office/drawing/2014/main" id="{E25471EE-E697-4260-9D56-DA6542862281}"/>
              </a:ext>
            </a:extLst>
          </p:cNvPr>
          <p:cNvSpPr/>
          <p:nvPr/>
        </p:nvSpPr>
        <p:spPr>
          <a:xfrm>
            <a:off x="3187436" y="10308028"/>
            <a:ext cx="22697" cy="343365"/>
          </a:xfrm>
          <a:custGeom>
            <a:avLst/>
            <a:gdLst>
              <a:gd name="connsiteX0" fmla="*/ 2381 w 22697"/>
              <a:gd name="connsiteY0" fmla="*/ 139 h 343365"/>
              <a:gd name="connsiteX1" fmla="*/ 2381 w 22697"/>
              <a:gd name="connsiteY1" fmla="*/ 199105 h 343365"/>
              <a:gd name="connsiteX2" fmla="*/ 21431 w 22697"/>
              <a:gd name="connsiteY2" fmla="*/ 343039 h 343365"/>
              <a:gd name="connsiteX3" fmla="*/ 21431 w 22697"/>
              <a:gd name="connsiteY3" fmla="*/ 230855 h 343365"/>
              <a:gd name="connsiteX4" fmla="*/ 2381 w 22697"/>
              <a:gd name="connsiteY4" fmla="*/ 139 h 343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97" h="343365">
                <a:moveTo>
                  <a:pt x="2381" y="139"/>
                </a:moveTo>
                <a:cubicBezTo>
                  <a:pt x="-794" y="-5153"/>
                  <a:pt x="-794" y="141955"/>
                  <a:pt x="2381" y="199105"/>
                </a:cubicBezTo>
                <a:cubicBezTo>
                  <a:pt x="5556" y="256255"/>
                  <a:pt x="18256" y="337747"/>
                  <a:pt x="21431" y="343039"/>
                </a:cubicBezTo>
                <a:cubicBezTo>
                  <a:pt x="24606" y="348331"/>
                  <a:pt x="20726" y="288358"/>
                  <a:pt x="21431" y="230855"/>
                </a:cubicBezTo>
                <a:cubicBezTo>
                  <a:pt x="22136" y="173352"/>
                  <a:pt x="5556" y="5431"/>
                  <a:pt x="2381" y="13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: 図形 1247">
            <a:extLst>
              <a:ext uri="{FF2B5EF4-FFF2-40B4-BE49-F238E27FC236}">
                <a16:creationId xmlns:a16="http://schemas.microsoft.com/office/drawing/2014/main" id="{DEA2ED25-B410-44C2-8D70-3C8A3CC3E4EC}"/>
              </a:ext>
            </a:extLst>
          </p:cNvPr>
          <p:cNvSpPr/>
          <p:nvPr/>
        </p:nvSpPr>
        <p:spPr>
          <a:xfrm>
            <a:off x="2983794" y="10365814"/>
            <a:ext cx="17726" cy="365199"/>
          </a:xfrm>
          <a:custGeom>
            <a:avLst/>
            <a:gdLst>
              <a:gd name="connsiteX0" fmla="*/ 7056 w 17726"/>
              <a:gd name="connsiteY0" fmla="*/ 1619 h 365199"/>
              <a:gd name="connsiteX1" fmla="*/ 17639 w 17726"/>
              <a:gd name="connsiteY1" fmla="*/ 357219 h 365199"/>
              <a:gd name="connsiteX2" fmla="*/ 706 w 17726"/>
              <a:gd name="connsiteY2" fmla="*/ 230219 h 365199"/>
              <a:gd name="connsiteX3" fmla="*/ 7056 w 17726"/>
              <a:gd name="connsiteY3" fmla="*/ 1619 h 365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26" h="365199">
                <a:moveTo>
                  <a:pt x="7056" y="1619"/>
                </a:moveTo>
                <a:cubicBezTo>
                  <a:pt x="9878" y="22786"/>
                  <a:pt x="18697" y="319119"/>
                  <a:pt x="17639" y="357219"/>
                </a:cubicBezTo>
                <a:cubicBezTo>
                  <a:pt x="16581" y="395319"/>
                  <a:pt x="3528" y="287722"/>
                  <a:pt x="706" y="230219"/>
                </a:cubicBezTo>
                <a:cubicBezTo>
                  <a:pt x="-2116" y="172716"/>
                  <a:pt x="4234" y="-19548"/>
                  <a:pt x="7056" y="161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794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ベッキーの現在】博多のCMに出演し復帰を狙うも批判殺到？！ - ～扉のとびら～話のネタ・雑記" hidden="1">
            <a:extLst>
              <a:ext uri="{FF2B5EF4-FFF2-40B4-BE49-F238E27FC236}">
                <a16:creationId xmlns:a16="http://schemas.microsoft.com/office/drawing/2014/main" id="{7B6D3FC3-58CA-41FE-B6E7-A25A080B50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2" r="4688"/>
          <a:stretch/>
        </p:blipFill>
        <p:spPr bwMode="auto">
          <a:xfrm>
            <a:off x="0" y="2199302"/>
            <a:ext cx="9601200" cy="840299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  <p:grpSp>
        <p:nvGrpSpPr>
          <p:cNvPr id="1038" name="グループ化 1037">
            <a:extLst>
              <a:ext uri="{FF2B5EF4-FFF2-40B4-BE49-F238E27FC236}">
                <a16:creationId xmlns:a16="http://schemas.microsoft.com/office/drawing/2014/main" id="{3D3D3719-A72A-4F49-9D09-BF7032208433}"/>
              </a:ext>
            </a:extLst>
          </p:cNvPr>
          <p:cNvGrpSpPr/>
          <p:nvPr/>
        </p:nvGrpSpPr>
        <p:grpSpPr>
          <a:xfrm>
            <a:off x="414373" y="5360764"/>
            <a:ext cx="9089404" cy="5537487"/>
            <a:chOff x="414373" y="5360764"/>
            <a:chExt cx="9089404" cy="5537487"/>
          </a:xfrm>
        </p:grpSpPr>
        <p:grpSp>
          <p:nvGrpSpPr>
            <p:cNvPr id="1155" name="グループ化 1154">
              <a:extLst>
                <a:ext uri="{FF2B5EF4-FFF2-40B4-BE49-F238E27FC236}">
                  <a16:creationId xmlns:a16="http://schemas.microsoft.com/office/drawing/2014/main" id="{7E626D44-1574-4401-8C92-0A39F202AD77}"/>
                </a:ext>
              </a:extLst>
            </p:cNvPr>
            <p:cNvGrpSpPr/>
            <p:nvPr/>
          </p:nvGrpSpPr>
          <p:grpSpPr>
            <a:xfrm>
              <a:off x="458778" y="5384107"/>
              <a:ext cx="8969074" cy="5255622"/>
              <a:chOff x="458778" y="5384107"/>
              <a:chExt cx="8969074" cy="5255622"/>
            </a:xfrm>
            <a:solidFill>
              <a:srgbClr val="FF3399"/>
            </a:solidFill>
          </p:grpSpPr>
          <p:sp>
            <p:nvSpPr>
              <p:cNvPr id="93" name="フリーフォーム: 図形 92">
                <a:extLst>
                  <a:ext uri="{FF2B5EF4-FFF2-40B4-BE49-F238E27FC236}">
                    <a16:creationId xmlns:a16="http://schemas.microsoft.com/office/drawing/2014/main" id="{42D9A9F4-B0EF-4BDD-888E-FF5A9F212A5D}"/>
                  </a:ext>
                </a:extLst>
              </p:cNvPr>
              <p:cNvSpPr/>
              <p:nvPr/>
            </p:nvSpPr>
            <p:spPr>
              <a:xfrm>
                <a:off x="3983421" y="5384107"/>
                <a:ext cx="71488" cy="543423"/>
              </a:xfrm>
              <a:custGeom>
                <a:avLst/>
                <a:gdLst>
                  <a:gd name="connsiteX0" fmla="*/ 17079 w 71488"/>
                  <a:gd name="connsiteY0" fmla="*/ 693 h 543423"/>
                  <a:gd name="connsiteX1" fmla="*/ 20254 w 71488"/>
                  <a:gd name="connsiteY1" fmla="*/ 197543 h 543423"/>
                  <a:gd name="connsiteX2" fmla="*/ 66292 w 71488"/>
                  <a:gd name="connsiteY2" fmla="*/ 527743 h 543423"/>
                  <a:gd name="connsiteX3" fmla="*/ 63117 w 71488"/>
                  <a:gd name="connsiteY3" fmla="*/ 454718 h 543423"/>
                  <a:gd name="connsiteX4" fmla="*/ 1204 w 71488"/>
                  <a:gd name="connsiteY4" fmla="*/ 143568 h 543423"/>
                  <a:gd name="connsiteX5" fmla="*/ 17079 w 71488"/>
                  <a:gd name="connsiteY5" fmla="*/ 693 h 543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488" h="543423">
                    <a:moveTo>
                      <a:pt x="17079" y="693"/>
                    </a:moveTo>
                    <a:cubicBezTo>
                      <a:pt x="20254" y="9689"/>
                      <a:pt x="12052" y="109701"/>
                      <a:pt x="20254" y="197543"/>
                    </a:cubicBezTo>
                    <a:cubicBezTo>
                      <a:pt x="28456" y="285385"/>
                      <a:pt x="59148" y="484881"/>
                      <a:pt x="66292" y="527743"/>
                    </a:cubicBezTo>
                    <a:cubicBezTo>
                      <a:pt x="73436" y="570605"/>
                      <a:pt x="73965" y="518747"/>
                      <a:pt x="63117" y="454718"/>
                    </a:cubicBezTo>
                    <a:cubicBezTo>
                      <a:pt x="52269" y="390689"/>
                      <a:pt x="7289" y="215270"/>
                      <a:pt x="1204" y="143568"/>
                    </a:cubicBezTo>
                    <a:cubicBezTo>
                      <a:pt x="-4881" y="71866"/>
                      <a:pt x="13904" y="-8303"/>
                      <a:pt x="17079" y="6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" name="フリーフォーム: 図形 93">
                <a:extLst>
                  <a:ext uri="{FF2B5EF4-FFF2-40B4-BE49-F238E27FC236}">
                    <a16:creationId xmlns:a16="http://schemas.microsoft.com/office/drawing/2014/main" id="{3F914610-E989-4860-B120-539EE8DC0E80}"/>
                  </a:ext>
                </a:extLst>
              </p:cNvPr>
              <p:cNvSpPr/>
              <p:nvPr/>
            </p:nvSpPr>
            <p:spPr>
              <a:xfrm>
                <a:off x="3952767" y="5414774"/>
                <a:ext cx="50144" cy="262157"/>
              </a:xfrm>
              <a:custGeom>
                <a:avLst/>
                <a:gdLst>
                  <a:gd name="connsiteX0" fmla="*/ 30271 w 50144"/>
                  <a:gd name="connsiteY0" fmla="*/ 189 h 262157"/>
                  <a:gd name="connsiteX1" fmla="*/ 15983 w 50144"/>
                  <a:gd name="connsiteY1" fmla="*/ 71626 h 262157"/>
                  <a:gd name="connsiteX2" fmla="*/ 49321 w 50144"/>
                  <a:gd name="connsiteY2" fmla="*/ 260539 h 262157"/>
                  <a:gd name="connsiteX3" fmla="*/ 36621 w 50144"/>
                  <a:gd name="connsiteY3" fmla="*/ 158939 h 262157"/>
                  <a:gd name="connsiteX4" fmla="*/ 108 w 50144"/>
                  <a:gd name="connsiteY4" fmla="*/ 89089 h 262157"/>
                  <a:gd name="connsiteX5" fmla="*/ 30271 w 50144"/>
                  <a:gd name="connsiteY5" fmla="*/ 189 h 262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144" h="262157">
                    <a:moveTo>
                      <a:pt x="30271" y="189"/>
                    </a:moveTo>
                    <a:cubicBezTo>
                      <a:pt x="32917" y="-2721"/>
                      <a:pt x="12808" y="28234"/>
                      <a:pt x="15983" y="71626"/>
                    </a:cubicBezTo>
                    <a:cubicBezTo>
                      <a:pt x="19158" y="115018"/>
                      <a:pt x="45881" y="245987"/>
                      <a:pt x="49321" y="260539"/>
                    </a:cubicBezTo>
                    <a:cubicBezTo>
                      <a:pt x="52761" y="275091"/>
                      <a:pt x="44823" y="187514"/>
                      <a:pt x="36621" y="158939"/>
                    </a:cubicBezTo>
                    <a:cubicBezTo>
                      <a:pt x="28419" y="130364"/>
                      <a:pt x="2225" y="111579"/>
                      <a:pt x="108" y="89089"/>
                    </a:cubicBezTo>
                    <a:cubicBezTo>
                      <a:pt x="-2009" y="66599"/>
                      <a:pt x="27625" y="3099"/>
                      <a:pt x="30271" y="18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5" name="フリーフォーム: 図形 94">
                <a:extLst>
                  <a:ext uri="{FF2B5EF4-FFF2-40B4-BE49-F238E27FC236}">
                    <a16:creationId xmlns:a16="http://schemas.microsoft.com/office/drawing/2014/main" id="{2BA72DC4-8F21-4261-8CEA-0DF383FDF1FE}"/>
                  </a:ext>
                </a:extLst>
              </p:cNvPr>
              <p:cNvSpPr/>
              <p:nvPr/>
            </p:nvSpPr>
            <p:spPr>
              <a:xfrm>
                <a:off x="4043744" y="5946349"/>
                <a:ext cx="46619" cy="291391"/>
              </a:xfrm>
              <a:custGeom>
                <a:avLst/>
                <a:gdLst>
                  <a:gd name="connsiteX0" fmla="*/ 9144 w 46619"/>
                  <a:gd name="connsiteY0" fmla="*/ 426 h 291391"/>
                  <a:gd name="connsiteX1" fmla="*/ 26606 w 46619"/>
                  <a:gd name="connsiteY1" fmla="*/ 173464 h 291391"/>
                  <a:gd name="connsiteX2" fmla="*/ 45656 w 46619"/>
                  <a:gd name="connsiteY2" fmla="*/ 289351 h 291391"/>
                  <a:gd name="connsiteX3" fmla="*/ 39306 w 46619"/>
                  <a:gd name="connsiteY3" fmla="*/ 238551 h 291391"/>
                  <a:gd name="connsiteX4" fmla="*/ 1206 w 46619"/>
                  <a:gd name="connsiteY4" fmla="*/ 127426 h 291391"/>
                  <a:gd name="connsiteX5" fmla="*/ 9144 w 46619"/>
                  <a:gd name="connsiteY5" fmla="*/ 426 h 291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619" h="291391">
                    <a:moveTo>
                      <a:pt x="9144" y="426"/>
                    </a:moveTo>
                    <a:cubicBezTo>
                      <a:pt x="13377" y="8099"/>
                      <a:pt x="20521" y="125310"/>
                      <a:pt x="26606" y="173464"/>
                    </a:cubicBezTo>
                    <a:cubicBezTo>
                      <a:pt x="32691" y="221618"/>
                      <a:pt x="43539" y="278503"/>
                      <a:pt x="45656" y="289351"/>
                    </a:cubicBezTo>
                    <a:cubicBezTo>
                      <a:pt x="47773" y="300199"/>
                      <a:pt x="46714" y="265538"/>
                      <a:pt x="39306" y="238551"/>
                    </a:cubicBezTo>
                    <a:cubicBezTo>
                      <a:pt x="31898" y="211564"/>
                      <a:pt x="5439" y="164203"/>
                      <a:pt x="1206" y="127426"/>
                    </a:cubicBezTo>
                    <a:cubicBezTo>
                      <a:pt x="-3027" y="90649"/>
                      <a:pt x="4911" y="-7247"/>
                      <a:pt x="9144" y="4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" name="フリーフォーム: 図形 95">
                <a:extLst>
                  <a:ext uri="{FF2B5EF4-FFF2-40B4-BE49-F238E27FC236}">
                    <a16:creationId xmlns:a16="http://schemas.microsoft.com/office/drawing/2014/main" id="{E86D5F7E-C72C-4689-AA00-B0982DF44F1F}"/>
                  </a:ext>
                </a:extLst>
              </p:cNvPr>
              <p:cNvSpPr/>
              <p:nvPr/>
            </p:nvSpPr>
            <p:spPr>
              <a:xfrm>
                <a:off x="3803469" y="5585789"/>
                <a:ext cx="86252" cy="431468"/>
              </a:xfrm>
              <a:custGeom>
                <a:avLst/>
                <a:gdLst>
                  <a:gd name="connsiteX0" fmla="*/ 181 w 86252"/>
                  <a:gd name="connsiteY0" fmla="*/ 5386 h 431468"/>
                  <a:gd name="connsiteX1" fmla="*/ 82731 w 86252"/>
                  <a:gd name="connsiteY1" fmla="*/ 414961 h 431468"/>
                  <a:gd name="connsiteX2" fmla="*/ 70031 w 86252"/>
                  <a:gd name="connsiteY2" fmla="*/ 335586 h 431468"/>
                  <a:gd name="connsiteX3" fmla="*/ 60506 w 86252"/>
                  <a:gd name="connsiteY3" fmla="*/ 191124 h 431468"/>
                  <a:gd name="connsiteX4" fmla="*/ 181 w 86252"/>
                  <a:gd name="connsiteY4" fmla="*/ 5386 h 431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252" h="431468">
                    <a:moveTo>
                      <a:pt x="181" y="5386"/>
                    </a:moveTo>
                    <a:cubicBezTo>
                      <a:pt x="3885" y="42692"/>
                      <a:pt x="71089" y="359928"/>
                      <a:pt x="82731" y="414961"/>
                    </a:cubicBezTo>
                    <a:cubicBezTo>
                      <a:pt x="94373" y="469994"/>
                      <a:pt x="73735" y="372892"/>
                      <a:pt x="70031" y="335586"/>
                    </a:cubicBezTo>
                    <a:cubicBezTo>
                      <a:pt x="66327" y="298280"/>
                      <a:pt x="70560" y="247480"/>
                      <a:pt x="60506" y="191124"/>
                    </a:cubicBezTo>
                    <a:cubicBezTo>
                      <a:pt x="50452" y="134768"/>
                      <a:pt x="-3523" y="-31920"/>
                      <a:pt x="181" y="538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7" name="フリーフォーム: 図形 96">
                <a:extLst>
                  <a:ext uri="{FF2B5EF4-FFF2-40B4-BE49-F238E27FC236}">
                    <a16:creationId xmlns:a16="http://schemas.microsoft.com/office/drawing/2014/main" id="{ED3FF388-2C68-46FF-945A-82C141F98A5B}"/>
                  </a:ext>
                </a:extLst>
              </p:cNvPr>
              <p:cNvSpPr/>
              <p:nvPr/>
            </p:nvSpPr>
            <p:spPr>
              <a:xfrm>
                <a:off x="3909496" y="6055738"/>
                <a:ext cx="133047" cy="501149"/>
              </a:xfrm>
              <a:custGeom>
                <a:avLst/>
                <a:gdLst>
                  <a:gd name="connsiteX0" fmla="*/ 517 w 133047"/>
                  <a:gd name="connsiteY0" fmla="*/ 575 h 501149"/>
                  <a:gd name="connsiteX1" fmla="*/ 52904 w 133047"/>
                  <a:gd name="connsiteY1" fmla="*/ 159325 h 501149"/>
                  <a:gd name="connsiteX2" fmla="*/ 127517 w 133047"/>
                  <a:gd name="connsiteY2" fmla="*/ 484762 h 501149"/>
                  <a:gd name="connsiteX3" fmla="*/ 122754 w 133047"/>
                  <a:gd name="connsiteY3" fmla="*/ 427612 h 501149"/>
                  <a:gd name="connsiteX4" fmla="*/ 84654 w 133047"/>
                  <a:gd name="connsiteY4" fmla="*/ 210125 h 501149"/>
                  <a:gd name="connsiteX5" fmla="*/ 517 w 133047"/>
                  <a:gd name="connsiteY5" fmla="*/ 575 h 501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3047" h="501149">
                    <a:moveTo>
                      <a:pt x="517" y="575"/>
                    </a:moveTo>
                    <a:cubicBezTo>
                      <a:pt x="-4775" y="-7892"/>
                      <a:pt x="31737" y="78627"/>
                      <a:pt x="52904" y="159325"/>
                    </a:cubicBezTo>
                    <a:cubicBezTo>
                      <a:pt x="74071" y="240023"/>
                      <a:pt x="115875" y="440048"/>
                      <a:pt x="127517" y="484762"/>
                    </a:cubicBezTo>
                    <a:cubicBezTo>
                      <a:pt x="139159" y="529476"/>
                      <a:pt x="129898" y="473385"/>
                      <a:pt x="122754" y="427612"/>
                    </a:cubicBezTo>
                    <a:cubicBezTo>
                      <a:pt x="115610" y="381839"/>
                      <a:pt x="103439" y="276800"/>
                      <a:pt x="84654" y="210125"/>
                    </a:cubicBezTo>
                    <a:cubicBezTo>
                      <a:pt x="65869" y="143450"/>
                      <a:pt x="5809" y="9042"/>
                      <a:pt x="517" y="57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8" name="フリーフォーム: 図形 97">
                <a:extLst>
                  <a:ext uri="{FF2B5EF4-FFF2-40B4-BE49-F238E27FC236}">
                    <a16:creationId xmlns:a16="http://schemas.microsoft.com/office/drawing/2014/main" id="{E5859256-5BD1-4C96-ABAF-0676BE789E0E}"/>
                  </a:ext>
                </a:extLst>
              </p:cNvPr>
              <p:cNvSpPr/>
              <p:nvPr/>
            </p:nvSpPr>
            <p:spPr>
              <a:xfrm>
                <a:off x="3896772" y="6065730"/>
                <a:ext cx="116291" cy="460791"/>
              </a:xfrm>
              <a:custGeom>
                <a:avLst/>
                <a:gdLst>
                  <a:gd name="connsiteX0" fmla="*/ 541 w 116291"/>
                  <a:gd name="connsiteY0" fmla="*/ 108 h 460791"/>
                  <a:gd name="connsiteX1" fmla="*/ 33878 w 116291"/>
                  <a:gd name="connsiteY1" fmla="*/ 150920 h 460791"/>
                  <a:gd name="connsiteX2" fmla="*/ 113253 w 116291"/>
                  <a:gd name="connsiteY2" fmla="*/ 450958 h 460791"/>
                  <a:gd name="connsiteX3" fmla="*/ 95791 w 116291"/>
                  <a:gd name="connsiteY3" fmla="*/ 368408 h 460791"/>
                  <a:gd name="connsiteX4" fmla="*/ 57691 w 116291"/>
                  <a:gd name="connsiteY4" fmla="*/ 171558 h 460791"/>
                  <a:gd name="connsiteX5" fmla="*/ 541 w 116291"/>
                  <a:gd name="connsiteY5" fmla="*/ 108 h 460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291" h="460791">
                    <a:moveTo>
                      <a:pt x="541" y="108"/>
                    </a:moveTo>
                    <a:cubicBezTo>
                      <a:pt x="-3428" y="-3332"/>
                      <a:pt x="15093" y="75778"/>
                      <a:pt x="33878" y="150920"/>
                    </a:cubicBezTo>
                    <a:cubicBezTo>
                      <a:pt x="52663" y="226062"/>
                      <a:pt x="102934" y="414710"/>
                      <a:pt x="113253" y="450958"/>
                    </a:cubicBezTo>
                    <a:cubicBezTo>
                      <a:pt x="123572" y="487206"/>
                      <a:pt x="105051" y="414975"/>
                      <a:pt x="95791" y="368408"/>
                    </a:cubicBezTo>
                    <a:cubicBezTo>
                      <a:pt x="86531" y="321841"/>
                      <a:pt x="71714" y="231618"/>
                      <a:pt x="57691" y="171558"/>
                    </a:cubicBezTo>
                    <a:cubicBezTo>
                      <a:pt x="43668" y="111498"/>
                      <a:pt x="4510" y="3548"/>
                      <a:pt x="541" y="10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" name="フリーフォーム: 図形 1">
                <a:extLst>
                  <a:ext uri="{FF2B5EF4-FFF2-40B4-BE49-F238E27FC236}">
                    <a16:creationId xmlns:a16="http://schemas.microsoft.com/office/drawing/2014/main" id="{5F229588-6DBE-4FF0-8318-0BFD6DA91230}"/>
                  </a:ext>
                </a:extLst>
              </p:cNvPr>
              <p:cNvSpPr/>
              <p:nvPr/>
            </p:nvSpPr>
            <p:spPr>
              <a:xfrm>
                <a:off x="4035940" y="6562744"/>
                <a:ext cx="87447" cy="422347"/>
              </a:xfrm>
              <a:custGeom>
                <a:avLst/>
                <a:gdLst>
                  <a:gd name="connsiteX0" fmla="*/ 2660 w 87447"/>
                  <a:gd name="connsiteY0" fmla="*/ 7919 h 422347"/>
                  <a:gd name="connsiteX1" fmla="*/ 82035 w 87447"/>
                  <a:gd name="connsiteY1" fmla="*/ 406381 h 422347"/>
                  <a:gd name="connsiteX2" fmla="*/ 74098 w 87447"/>
                  <a:gd name="connsiteY2" fmla="*/ 325419 h 422347"/>
                  <a:gd name="connsiteX3" fmla="*/ 23298 w 87447"/>
                  <a:gd name="connsiteY3" fmla="*/ 155556 h 422347"/>
                  <a:gd name="connsiteX4" fmla="*/ 2660 w 87447"/>
                  <a:gd name="connsiteY4" fmla="*/ 7919 h 422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447" h="422347">
                    <a:moveTo>
                      <a:pt x="2660" y="7919"/>
                    </a:moveTo>
                    <a:cubicBezTo>
                      <a:pt x="12450" y="49723"/>
                      <a:pt x="70129" y="353465"/>
                      <a:pt x="82035" y="406381"/>
                    </a:cubicBezTo>
                    <a:cubicBezTo>
                      <a:pt x="93941" y="459297"/>
                      <a:pt x="83888" y="367223"/>
                      <a:pt x="74098" y="325419"/>
                    </a:cubicBezTo>
                    <a:cubicBezTo>
                      <a:pt x="64309" y="283615"/>
                      <a:pt x="34146" y="210325"/>
                      <a:pt x="23298" y="155556"/>
                    </a:cubicBezTo>
                    <a:cubicBezTo>
                      <a:pt x="12450" y="100787"/>
                      <a:pt x="-7130" y="-33885"/>
                      <a:pt x="2660" y="79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" name="フリーフォーム: 図形 2">
                <a:extLst>
                  <a:ext uri="{FF2B5EF4-FFF2-40B4-BE49-F238E27FC236}">
                    <a16:creationId xmlns:a16="http://schemas.microsoft.com/office/drawing/2014/main" id="{1D01557A-6CD0-4761-9095-9468ACD22896}"/>
                  </a:ext>
                </a:extLst>
              </p:cNvPr>
              <p:cNvSpPr/>
              <p:nvPr/>
            </p:nvSpPr>
            <p:spPr>
              <a:xfrm>
                <a:off x="4006346" y="6538694"/>
                <a:ext cx="98966" cy="473290"/>
              </a:xfrm>
              <a:custGeom>
                <a:avLst/>
                <a:gdLst>
                  <a:gd name="connsiteX0" fmla="*/ 504 w 98966"/>
                  <a:gd name="connsiteY0" fmla="*/ 219 h 473290"/>
                  <a:gd name="connsiteX1" fmla="*/ 25904 w 98966"/>
                  <a:gd name="connsiteY1" fmla="*/ 154206 h 473290"/>
                  <a:gd name="connsiteX2" fmla="*/ 95754 w 98966"/>
                  <a:gd name="connsiteY2" fmla="*/ 460594 h 473290"/>
                  <a:gd name="connsiteX3" fmla="*/ 79879 w 98966"/>
                  <a:gd name="connsiteY3" fmla="*/ 392331 h 473290"/>
                  <a:gd name="connsiteX4" fmla="*/ 14792 w 98966"/>
                  <a:gd name="connsiteY4" fmla="*/ 184369 h 473290"/>
                  <a:gd name="connsiteX5" fmla="*/ 504 w 98966"/>
                  <a:gd name="connsiteY5" fmla="*/ 219 h 473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8966" h="473290">
                    <a:moveTo>
                      <a:pt x="504" y="219"/>
                    </a:moveTo>
                    <a:cubicBezTo>
                      <a:pt x="2356" y="-4808"/>
                      <a:pt x="10029" y="77477"/>
                      <a:pt x="25904" y="154206"/>
                    </a:cubicBezTo>
                    <a:cubicBezTo>
                      <a:pt x="41779" y="230935"/>
                      <a:pt x="86758" y="420907"/>
                      <a:pt x="95754" y="460594"/>
                    </a:cubicBezTo>
                    <a:cubicBezTo>
                      <a:pt x="104750" y="500281"/>
                      <a:pt x="93373" y="438368"/>
                      <a:pt x="79879" y="392331"/>
                    </a:cubicBezTo>
                    <a:cubicBezTo>
                      <a:pt x="66385" y="346294"/>
                      <a:pt x="28021" y="245223"/>
                      <a:pt x="14792" y="184369"/>
                    </a:cubicBezTo>
                    <a:cubicBezTo>
                      <a:pt x="1563" y="123515"/>
                      <a:pt x="-1348" y="5246"/>
                      <a:pt x="504" y="2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" name="フリーフォーム: 図形 3">
                <a:extLst>
                  <a:ext uri="{FF2B5EF4-FFF2-40B4-BE49-F238E27FC236}">
                    <a16:creationId xmlns:a16="http://schemas.microsoft.com/office/drawing/2014/main" id="{2455683F-6A96-410B-BCE7-DD01EBB1475E}"/>
                  </a:ext>
                </a:extLst>
              </p:cNvPr>
              <p:cNvSpPr/>
              <p:nvPr/>
            </p:nvSpPr>
            <p:spPr>
              <a:xfrm>
                <a:off x="4106241" y="6309389"/>
                <a:ext cx="49221" cy="405752"/>
              </a:xfrm>
              <a:custGeom>
                <a:avLst/>
                <a:gdLst>
                  <a:gd name="connsiteX0" fmla="*/ 3797 w 49221"/>
                  <a:gd name="connsiteY0" fmla="*/ 7274 h 405752"/>
                  <a:gd name="connsiteX1" fmla="*/ 46659 w 49221"/>
                  <a:gd name="connsiteY1" fmla="*/ 389861 h 405752"/>
                  <a:gd name="connsiteX2" fmla="*/ 40309 w 49221"/>
                  <a:gd name="connsiteY2" fmla="*/ 315249 h 405752"/>
                  <a:gd name="connsiteX3" fmla="*/ 6972 w 49221"/>
                  <a:gd name="connsiteY3" fmla="*/ 150149 h 405752"/>
                  <a:gd name="connsiteX4" fmla="*/ 3797 w 49221"/>
                  <a:gd name="connsiteY4" fmla="*/ 7274 h 40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221" h="405752">
                    <a:moveTo>
                      <a:pt x="3797" y="7274"/>
                    </a:moveTo>
                    <a:cubicBezTo>
                      <a:pt x="10411" y="47226"/>
                      <a:pt x="40574" y="338532"/>
                      <a:pt x="46659" y="389861"/>
                    </a:cubicBezTo>
                    <a:cubicBezTo>
                      <a:pt x="52744" y="441190"/>
                      <a:pt x="46923" y="355201"/>
                      <a:pt x="40309" y="315249"/>
                    </a:cubicBezTo>
                    <a:cubicBezTo>
                      <a:pt x="33695" y="275297"/>
                      <a:pt x="14116" y="197510"/>
                      <a:pt x="6972" y="150149"/>
                    </a:cubicBezTo>
                    <a:cubicBezTo>
                      <a:pt x="-172" y="102789"/>
                      <a:pt x="-2817" y="-32678"/>
                      <a:pt x="3797" y="727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フリーフォーム: 図形 5">
                <a:extLst>
                  <a:ext uri="{FF2B5EF4-FFF2-40B4-BE49-F238E27FC236}">
                    <a16:creationId xmlns:a16="http://schemas.microsoft.com/office/drawing/2014/main" id="{B17AD7BB-84D2-4974-A929-3A0702C07DA0}"/>
                  </a:ext>
                </a:extLst>
              </p:cNvPr>
              <p:cNvSpPr/>
              <p:nvPr/>
            </p:nvSpPr>
            <p:spPr>
              <a:xfrm>
                <a:off x="4171513" y="6747027"/>
                <a:ext cx="76693" cy="508028"/>
              </a:xfrm>
              <a:custGeom>
                <a:avLst/>
                <a:gdLst>
                  <a:gd name="connsiteX0" fmla="*/ 437 w 76693"/>
                  <a:gd name="connsiteY0" fmla="*/ 1436 h 508028"/>
                  <a:gd name="connsiteX1" fmla="*/ 30600 w 76693"/>
                  <a:gd name="connsiteY1" fmla="*/ 236386 h 508028"/>
                  <a:gd name="connsiteX2" fmla="*/ 62350 w 76693"/>
                  <a:gd name="connsiteY2" fmla="*/ 428473 h 508028"/>
                  <a:gd name="connsiteX3" fmla="*/ 76637 w 76693"/>
                  <a:gd name="connsiteY3" fmla="*/ 507848 h 508028"/>
                  <a:gd name="connsiteX4" fmla="*/ 65525 w 76693"/>
                  <a:gd name="connsiteY4" fmla="*/ 444348 h 508028"/>
                  <a:gd name="connsiteX5" fmla="*/ 25837 w 76693"/>
                  <a:gd name="connsiteY5" fmla="*/ 271311 h 508028"/>
                  <a:gd name="connsiteX6" fmla="*/ 13137 w 76693"/>
                  <a:gd name="connsiteY6" fmla="*/ 142723 h 508028"/>
                  <a:gd name="connsiteX7" fmla="*/ 437 w 76693"/>
                  <a:gd name="connsiteY7" fmla="*/ 1436 h 508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693" h="508028">
                    <a:moveTo>
                      <a:pt x="437" y="1436"/>
                    </a:moveTo>
                    <a:cubicBezTo>
                      <a:pt x="3348" y="17047"/>
                      <a:pt x="20281" y="165213"/>
                      <a:pt x="30600" y="236386"/>
                    </a:cubicBezTo>
                    <a:cubicBezTo>
                      <a:pt x="40919" y="307559"/>
                      <a:pt x="54677" y="383229"/>
                      <a:pt x="62350" y="428473"/>
                    </a:cubicBezTo>
                    <a:cubicBezTo>
                      <a:pt x="70023" y="473717"/>
                      <a:pt x="76108" y="505202"/>
                      <a:pt x="76637" y="507848"/>
                    </a:cubicBezTo>
                    <a:cubicBezTo>
                      <a:pt x="77166" y="510494"/>
                      <a:pt x="73992" y="483771"/>
                      <a:pt x="65525" y="444348"/>
                    </a:cubicBezTo>
                    <a:cubicBezTo>
                      <a:pt x="57058" y="404925"/>
                      <a:pt x="34568" y="321582"/>
                      <a:pt x="25837" y="271311"/>
                    </a:cubicBezTo>
                    <a:cubicBezTo>
                      <a:pt x="17106" y="221040"/>
                      <a:pt x="16312" y="183733"/>
                      <a:pt x="13137" y="142723"/>
                    </a:cubicBezTo>
                    <a:cubicBezTo>
                      <a:pt x="9962" y="101713"/>
                      <a:pt x="-2474" y="-14175"/>
                      <a:pt x="437" y="14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フリーフォーム: 図形 11">
                <a:extLst>
                  <a:ext uri="{FF2B5EF4-FFF2-40B4-BE49-F238E27FC236}">
                    <a16:creationId xmlns:a16="http://schemas.microsoft.com/office/drawing/2014/main" id="{937B6500-D2C1-4CF3-A024-740387C8666C}"/>
                  </a:ext>
                </a:extLst>
              </p:cNvPr>
              <p:cNvSpPr/>
              <p:nvPr/>
            </p:nvSpPr>
            <p:spPr>
              <a:xfrm>
                <a:off x="4139984" y="7004276"/>
                <a:ext cx="110000" cy="484192"/>
              </a:xfrm>
              <a:custGeom>
                <a:avLst/>
                <a:gdLst>
                  <a:gd name="connsiteX0" fmla="*/ 216 w 110000"/>
                  <a:gd name="connsiteY0" fmla="*/ 2949 h 484192"/>
                  <a:gd name="connsiteX1" fmla="*/ 103404 w 110000"/>
                  <a:gd name="connsiteY1" fmla="*/ 460149 h 484192"/>
                  <a:gd name="connsiteX2" fmla="*/ 97054 w 110000"/>
                  <a:gd name="connsiteY2" fmla="*/ 404587 h 484192"/>
                  <a:gd name="connsiteX3" fmla="*/ 76416 w 110000"/>
                  <a:gd name="connsiteY3" fmla="*/ 269649 h 484192"/>
                  <a:gd name="connsiteX4" fmla="*/ 216 w 110000"/>
                  <a:gd name="connsiteY4" fmla="*/ 2949 h 484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00" h="484192">
                    <a:moveTo>
                      <a:pt x="216" y="2949"/>
                    </a:moveTo>
                    <a:cubicBezTo>
                      <a:pt x="4714" y="34699"/>
                      <a:pt x="87264" y="393209"/>
                      <a:pt x="103404" y="460149"/>
                    </a:cubicBezTo>
                    <a:cubicBezTo>
                      <a:pt x="119544" y="527089"/>
                      <a:pt x="101552" y="436337"/>
                      <a:pt x="97054" y="404587"/>
                    </a:cubicBezTo>
                    <a:cubicBezTo>
                      <a:pt x="92556" y="372837"/>
                      <a:pt x="90174" y="334472"/>
                      <a:pt x="76416" y="269649"/>
                    </a:cubicBezTo>
                    <a:cubicBezTo>
                      <a:pt x="62658" y="204826"/>
                      <a:pt x="-4282" y="-28801"/>
                      <a:pt x="216" y="294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フリーフォーム: 図形 24">
                <a:extLst>
                  <a:ext uri="{FF2B5EF4-FFF2-40B4-BE49-F238E27FC236}">
                    <a16:creationId xmlns:a16="http://schemas.microsoft.com/office/drawing/2014/main" id="{B846C686-AFAE-42E5-B5B4-9E139ACE248D}"/>
                  </a:ext>
                </a:extLst>
              </p:cNvPr>
              <p:cNvSpPr/>
              <p:nvPr/>
            </p:nvSpPr>
            <p:spPr>
              <a:xfrm>
                <a:off x="4116369" y="7015261"/>
                <a:ext cx="78491" cy="446261"/>
              </a:xfrm>
              <a:custGeom>
                <a:avLst/>
                <a:gdLst>
                  <a:gd name="connsiteX0" fmla="*/ 19 w 78491"/>
                  <a:gd name="connsiteY0" fmla="*/ 3077 h 446261"/>
                  <a:gd name="connsiteX1" fmla="*/ 57169 w 78491"/>
                  <a:gd name="connsiteY1" fmla="*/ 342802 h 446261"/>
                  <a:gd name="connsiteX2" fmla="*/ 77806 w 78491"/>
                  <a:gd name="connsiteY2" fmla="*/ 445989 h 446261"/>
                  <a:gd name="connsiteX3" fmla="*/ 71456 w 78491"/>
                  <a:gd name="connsiteY3" fmla="*/ 366614 h 446261"/>
                  <a:gd name="connsiteX4" fmla="*/ 50819 w 78491"/>
                  <a:gd name="connsiteY4" fmla="*/ 185639 h 446261"/>
                  <a:gd name="connsiteX5" fmla="*/ 19 w 78491"/>
                  <a:gd name="connsiteY5" fmla="*/ 3077 h 446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491" h="446261">
                    <a:moveTo>
                      <a:pt x="19" y="3077"/>
                    </a:moveTo>
                    <a:cubicBezTo>
                      <a:pt x="1077" y="29271"/>
                      <a:pt x="44204" y="268983"/>
                      <a:pt x="57169" y="342802"/>
                    </a:cubicBezTo>
                    <a:cubicBezTo>
                      <a:pt x="70134" y="416621"/>
                      <a:pt x="75425" y="442020"/>
                      <a:pt x="77806" y="445989"/>
                    </a:cubicBezTo>
                    <a:cubicBezTo>
                      <a:pt x="80187" y="449958"/>
                      <a:pt x="75954" y="410006"/>
                      <a:pt x="71456" y="366614"/>
                    </a:cubicBezTo>
                    <a:cubicBezTo>
                      <a:pt x="66958" y="323222"/>
                      <a:pt x="59815" y="246493"/>
                      <a:pt x="50819" y="185639"/>
                    </a:cubicBezTo>
                    <a:cubicBezTo>
                      <a:pt x="41823" y="124785"/>
                      <a:pt x="-1039" y="-23117"/>
                      <a:pt x="19" y="307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フリーフォーム: 図形 29">
                <a:extLst>
                  <a:ext uri="{FF2B5EF4-FFF2-40B4-BE49-F238E27FC236}">
                    <a16:creationId xmlns:a16="http://schemas.microsoft.com/office/drawing/2014/main" id="{E666817D-5988-454C-BDB7-5CB65AD9AA27}"/>
                  </a:ext>
                </a:extLst>
              </p:cNvPr>
              <p:cNvSpPr/>
              <p:nvPr/>
            </p:nvSpPr>
            <p:spPr>
              <a:xfrm>
                <a:off x="4214783" y="7456914"/>
                <a:ext cx="96494" cy="202676"/>
              </a:xfrm>
              <a:custGeom>
                <a:avLst/>
                <a:gdLst>
                  <a:gd name="connsiteX0" fmla="*/ 68292 w 96494"/>
                  <a:gd name="connsiteY0" fmla="*/ 1161 h 202676"/>
                  <a:gd name="connsiteX1" fmla="*/ 58767 w 96494"/>
                  <a:gd name="connsiteY1" fmla="*/ 72599 h 202676"/>
                  <a:gd name="connsiteX2" fmla="*/ 95280 w 96494"/>
                  <a:gd name="connsiteY2" fmla="*/ 196424 h 202676"/>
                  <a:gd name="connsiteX3" fmla="*/ 79405 w 96494"/>
                  <a:gd name="connsiteY3" fmla="*/ 177374 h 202676"/>
                  <a:gd name="connsiteX4" fmla="*/ 30 w 96494"/>
                  <a:gd name="connsiteY4" fmla="*/ 117049 h 202676"/>
                  <a:gd name="connsiteX5" fmla="*/ 69880 w 96494"/>
                  <a:gd name="connsiteY5" fmla="*/ 155149 h 202676"/>
                  <a:gd name="connsiteX6" fmla="*/ 60355 w 96494"/>
                  <a:gd name="connsiteY6" fmla="*/ 128161 h 202676"/>
                  <a:gd name="connsiteX7" fmla="*/ 68292 w 96494"/>
                  <a:gd name="connsiteY7" fmla="*/ 1161 h 202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6494" h="202676">
                    <a:moveTo>
                      <a:pt x="68292" y="1161"/>
                    </a:moveTo>
                    <a:cubicBezTo>
                      <a:pt x="68027" y="-8099"/>
                      <a:pt x="54269" y="40055"/>
                      <a:pt x="58767" y="72599"/>
                    </a:cubicBezTo>
                    <a:cubicBezTo>
                      <a:pt x="63265" y="105143"/>
                      <a:pt x="91840" y="178962"/>
                      <a:pt x="95280" y="196424"/>
                    </a:cubicBezTo>
                    <a:cubicBezTo>
                      <a:pt x="98720" y="213887"/>
                      <a:pt x="95280" y="190603"/>
                      <a:pt x="79405" y="177374"/>
                    </a:cubicBezTo>
                    <a:cubicBezTo>
                      <a:pt x="63530" y="164145"/>
                      <a:pt x="1617" y="120753"/>
                      <a:pt x="30" y="117049"/>
                    </a:cubicBezTo>
                    <a:cubicBezTo>
                      <a:pt x="-1557" y="113345"/>
                      <a:pt x="59826" y="153297"/>
                      <a:pt x="69880" y="155149"/>
                    </a:cubicBezTo>
                    <a:cubicBezTo>
                      <a:pt x="79934" y="157001"/>
                      <a:pt x="61149" y="150915"/>
                      <a:pt x="60355" y="128161"/>
                    </a:cubicBezTo>
                    <a:cubicBezTo>
                      <a:pt x="59561" y="105407"/>
                      <a:pt x="68557" y="10421"/>
                      <a:pt x="68292" y="116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" name="フリーフォーム: 図形 63">
                <a:extLst>
                  <a:ext uri="{FF2B5EF4-FFF2-40B4-BE49-F238E27FC236}">
                    <a16:creationId xmlns:a16="http://schemas.microsoft.com/office/drawing/2014/main" id="{FC519A32-5CF8-4B3B-9D45-8A98362E4ECC}"/>
                  </a:ext>
                </a:extLst>
              </p:cNvPr>
              <p:cNvSpPr/>
              <p:nvPr/>
            </p:nvSpPr>
            <p:spPr>
              <a:xfrm>
                <a:off x="4224013" y="7273272"/>
                <a:ext cx="65252" cy="172683"/>
              </a:xfrm>
              <a:custGeom>
                <a:avLst/>
                <a:gdLst>
                  <a:gd name="connsiteX0" fmla="*/ 33662 w 65252"/>
                  <a:gd name="connsiteY0" fmla="*/ 653 h 172683"/>
                  <a:gd name="connsiteX1" fmla="*/ 22550 w 65252"/>
                  <a:gd name="connsiteY1" fmla="*/ 65741 h 172683"/>
                  <a:gd name="connsiteX2" fmla="*/ 16200 w 65252"/>
                  <a:gd name="connsiteY2" fmla="*/ 89553 h 172683"/>
                  <a:gd name="connsiteX3" fmla="*/ 28900 w 65252"/>
                  <a:gd name="connsiteY3" fmla="*/ 138766 h 172683"/>
                  <a:gd name="connsiteX4" fmla="*/ 63825 w 65252"/>
                  <a:gd name="connsiteY4" fmla="*/ 172103 h 172683"/>
                  <a:gd name="connsiteX5" fmla="*/ 52712 w 65252"/>
                  <a:gd name="connsiteY5" fmla="*/ 156228 h 172683"/>
                  <a:gd name="connsiteX6" fmla="*/ 325 w 65252"/>
                  <a:gd name="connsiteY6" fmla="*/ 110191 h 172683"/>
                  <a:gd name="connsiteX7" fmla="*/ 33662 w 65252"/>
                  <a:gd name="connsiteY7" fmla="*/ 653 h 172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5252" h="172683">
                    <a:moveTo>
                      <a:pt x="33662" y="653"/>
                    </a:moveTo>
                    <a:cubicBezTo>
                      <a:pt x="37366" y="-6755"/>
                      <a:pt x="25460" y="50925"/>
                      <a:pt x="22550" y="65741"/>
                    </a:cubicBezTo>
                    <a:cubicBezTo>
                      <a:pt x="19640" y="80557"/>
                      <a:pt x="15142" y="77382"/>
                      <a:pt x="16200" y="89553"/>
                    </a:cubicBezTo>
                    <a:cubicBezTo>
                      <a:pt x="17258" y="101724"/>
                      <a:pt x="20962" y="125008"/>
                      <a:pt x="28900" y="138766"/>
                    </a:cubicBezTo>
                    <a:cubicBezTo>
                      <a:pt x="36838" y="152524"/>
                      <a:pt x="59856" y="169193"/>
                      <a:pt x="63825" y="172103"/>
                    </a:cubicBezTo>
                    <a:cubicBezTo>
                      <a:pt x="67794" y="175013"/>
                      <a:pt x="63295" y="166547"/>
                      <a:pt x="52712" y="156228"/>
                    </a:cubicBezTo>
                    <a:cubicBezTo>
                      <a:pt x="42129" y="145909"/>
                      <a:pt x="4294" y="133474"/>
                      <a:pt x="325" y="110191"/>
                    </a:cubicBezTo>
                    <a:cubicBezTo>
                      <a:pt x="-3644" y="86908"/>
                      <a:pt x="29958" y="8061"/>
                      <a:pt x="33662" y="6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フリーフォーム: 図形 64">
                <a:extLst>
                  <a:ext uri="{FF2B5EF4-FFF2-40B4-BE49-F238E27FC236}">
                    <a16:creationId xmlns:a16="http://schemas.microsoft.com/office/drawing/2014/main" id="{65D525E4-3590-410A-8D97-04D8FBCB3C01}"/>
                  </a:ext>
                </a:extLst>
              </p:cNvPr>
              <p:cNvSpPr/>
              <p:nvPr/>
            </p:nvSpPr>
            <p:spPr>
              <a:xfrm>
                <a:off x="4251294" y="7304029"/>
                <a:ext cx="31965" cy="122620"/>
              </a:xfrm>
              <a:custGeom>
                <a:avLst/>
                <a:gdLst>
                  <a:gd name="connsiteX0" fmla="*/ 25431 w 31965"/>
                  <a:gd name="connsiteY0" fmla="*/ 59 h 122620"/>
                  <a:gd name="connsiteX1" fmla="*/ 31 w 31965"/>
                  <a:gd name="connsiteY1" fmla="*/ 60384 h 122620"/>
                  <a:gd name="connsiteX2" fmla="*/ 31781 w 31965"/>
                  <a:gd name="connsiteY2" fmla="*/ 122296 h 122620"/>
                  <a:gd name="connsiteX3" fmla="*/ 12731 w 31965"/>
                  <a:gd name="connsiteY3" fmla="*/ 84196 h 122620"/>
                  <a:gd name="connsiteX4" fmla="*/ 4794 w 31965"/>
                  <a:gd name="connsiteY4" fmla="*/ 71496 h 122620"/>
                  <a:gd name="connsiteX5" fmla="*/ 25431 w 31965"/>
                  <a:gd name="connsiteY5" fmla="*/ 59 h 122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965" h="122620">
                    <a:moveTo>
                      <a:pt x="25431" y="59"/>
                    </a:moveTo>
                    <a:cubicBezTo>
                      <a:pt x="24637" y="-1793"/>
                      <a:pt x="-1027" y="40011"/>
                      <a:pt x="31" y="60384"/>
                    </a:cubicBezTo>
                    <a:cubicBezTo>
                      <a:pt x="1089" y="80757"/>
                      <a:pt x="29664" y="118327"/>
                      <a:pt x="31781" y="122296"/>
                    </a:cubicBezTo>
                    <a:cubicBezTo>
                      <a:pt x="33898" y="126265"/>
                      <a:pt x="17229" y="92663"/>
                      <a:pt x="12731" y="84196"/>
                    </a:cubicBezTo>
                    <a:cubicBezTo>
                      <a:pt x="8233" y="75729"/>
                      <a:pt x="2148" y="83931"/>
                      <a:pt x="4794" y="71496"/>
                    </a:cubicBezTo>
                    <a:cubicBezTo>
                      <a:pt x="7440" y="59061"/>
                      <a:pt x="26225" y="1911"/>
                      <a:pt x="25431" y="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フリーフォーム: 図形 65">
                <a:extLst>
                  <a:ext uri="{FF2B5EF4-FFF2-40B4-BE49-F238E27FC236}">
                    <a16:creationId xmlns:a16="http://schemas.microsoft.com/office/drawing/2014/main" id="{A104EE97-62A4-4A16-93BF-7AE7D02EEAB5}"/>
                  </a:ext>
                </a:extLst>
              </p:cNvPr>
              <p:cNvSpPr/>
              <p:nvPr/>
            </p:nvSpPr>
            <p:spPr>
              <a:xfrm>
                <a:off x="4266840" y="7285034"/>
                <a:ext cx="43818" cy="155588"/>
              </a:xfrm>
              <a:custGeom>
                <a:avLst/>
                <a:gdLst>
                  <a:gd name="connsiteX0" fmla="*/ 360 w 43818"/>
                  <a:gd name="connsiteY0" fmla="*/ 4 h 155588"/>
                  <a:gd name="connsiteX1" fmla="*/ 22585 w 43818"/>
                  <a:gd name="connsiteY1" fmla="*/ 69854 h 155588"/>
                  <a:gd name="connsiteX2" fmla="*/ 20998 w 43818"/>
                  <a:gd name="connsiteY2" fmla="*/ 153991 h 155588"/>
                  <a:gd name="connsiteX3" fmla="*/ 30523 w 43818"/>
                  <a:gd name="connsiteY3" fmla="*/ 120654 h 155588"/>
                  <a:gd name="connsiteX4" fmla="*/ 43223 w 43818"/>
                  <a:gd name="connsiteY4" fmla="*/ 66679 h 155588"/>
                  <a:gd name="connsiteX5" fmla="*/ 360 w 43818"/>
                  <a:gd name="connsiteY5" fmla="*/ 4 h 155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818" h="155588">
                    <a:moveTo>
                      <a:pt x="360" y="4"/>
                    </a:moveTo>
                    <a:cubicBezTo>
                      <a:pt x="-3080" y="533"/>
                      <a:pt x="19145" y="44190"/>
                      <a:pt x="22585" y="69854"/>
                    </a:cubicBezTo>
                    <a:cubicBezTo>
                      <a:pt x="26025" y="95518"/>
                      <a:pt x="19675" y="145524"/>
                      <a:pt x="20998" y="153991"/>
                    </a:cubicBezTo>
                    <a:cubicBezTo>
                      <a:pt x="22321" y="162458"/>
                      <a:pt x="26819" y="135206"/>
                      <a:pt x="30523" y="120654"/>
                    </a:cubicBezTo>
                    <a:cubicBezTo>
                      <a:pt x="34227" y="106102"/>
                      <a:pt x="46663" y="84142"/>
                      <a:pt x="43223" y="66679"/>
                    </a:cubicBezTo>
                    <a:cubicBezTo>
                      <a:pt x="39783" y="49217"/>
                      <a:pt x="3800" y="-525"/>
                      <a:pt x="36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" name="フリーフォーム: 図形 66">
                <a:extLst>
                  <a:ext uri="{FF2B5EF4-FFF2-40B4-BE49-F238E27FC236}">
                    <a16:creationId xmlns:a16="http://schemas.microsoft.com/office/drawing/2014/main" id="{C2FE0888-4ACC-47E0-AB7D-F236D78C3B97}"/>
                  </a:ext>
                </a:extLst>
              </p:cNvPr>
              <p:cNvSpPr/>
              <p:nvPr/>
            </p:nvSpPr>
            <p:spPr>
              <a:xfrm>
                <a:off x="2903958" y="7273780"/>
                <a:ext cx="1139319" cy="735975"/>
              </a:xfrm>
              <a:custGeom>
                <a:avLst/>
                <a:gdLst>
                  <a:gd name="connsiteX0" fmla="*/ 109 w 1139319"/>
                  <a:gd name="connsiteY0" fmla="*/ 735687 h 735975"/>
                  <a:gd name="connsiteX1" fmla="*/ 482709 w 1139319"/>
                  <a:gd name="connsiteY1" fmla="*/ 303887 h 735975"/>
                  <a:gd name="connsiteX2" fmla="*/ 732475 w 1139319"/>
                  <a:gd name="connsiteY2" fmla="*/ 119737 h 735975"/>
                  <a:gd name="connsiteX3" fmla="*/ 895459 w 1139319"/>
                  <a:gd name="connsiteY3" fmla="*/ 32953 h 735975"/>
                  <a:gd name="connsiteX4" fmla="*/ 986475 w 1139319"/>
                  <a:gd name="connsiteY4" fmla="*/ 3320 h 735975"/>
                  <a:gd name="connsiteX5" fmla="*/ 1136759 w 1139319"/>
                  <a:gd name="connsiteY5" fmla="*/ 13903 h 735975"/>
                  <a:gd name="connsiteX6" fmla="*/ 1064792 w 1139319"/>
                  <a:gd name="connsiteY6" fmla="*/ 1203 h 735975"/>
                  <a:gd name="connsiteX7" fmla="*/ 859475 w 1139319"/>
                  <a:gd name="connsiteY7" fmla="*/ 49887 h 735975"/>
                  <a:gd name="connsiteX8" fmla="*/ 442492 w 1139319"/>
                  <a:gd name="connsiteY8" fmla="*/ 365270 h 735975"/>
                  <a:gd name="connsiteX9" fmla="*/ 109 w 1139319"/>
                  <a:gd name="connsiteY9" fmla="*/ 735687 h 735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39319" h="735975">
                    <a:moveTo>
                      <a:pt x="109" y="735687"/>
                    </a:moveTo>
                    <a:cubicBezTo>
                      <a:pt x="6812" y="725456"/>
                      <a:pt x="360648" y="406545"/>
                      <a:pt x="482709" y="303887"/>
                    </a:cubicBezTo>
                    <a:cubicBezTo>
                      <a:pt x="604770" y="201229"/>
                      <a:pt x="663683" y="164893"/>
                      <a:pt x="732475" y="119737"/>
                    </a:cubicBezTo>
                    <a:cubicBezTo>
                      <a:pt x="801267" y="74581"/>
                      <a:pt x="853126" y="52356"/>
                      <a:pt x="895459" y="32953"/>
                    </a:cubicBezTo>
                    <a:cubicBezTo>
                      <a:pt x="937792" y="13550"/>
                      <a:pt x="946258" y="6495"/>
                      <a:pt x="986475" y="3320"/>
                    </a:cubicBezTo>
                    <a:lnTo>
                      <a:pt x="1136759" y="13903"/>
                    </a:lnTo>
                    <a:cubicBezTo>
                      <a:pt x="1149812" y="13550"/>
                      <a:pt x="1111006" y="-4794"/>
                      <a:pt x="1064792" y="1203"/>
                    </a:cubicBezTo>
                    <a:cubicBezTo>
                      <a:pt x="1018578" y="7200"/>
                      <a:pt x="963192" y="-10791"/>
                      <a:pt x="859475" y="49887"/>
                    </a:cubicBezTo>
                    <a:cubicBezTo>
                      <a:pt x="755758" y="110565"/>
                      <a:pt x="589600" y="249559"/>
                      <a:pt x="442492" y="365270"/>
                    </a:cubicBezTo>
                    <a:cubicBezTo>
                      <a:pt x="295384" y="480981"/>
                      <a:pt x="-6594" y="745918"/>
                      <a:pt x="109" y="73568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" name="フリーフォーム: 図形 67">
                <a:extLst>
                  <a:ext uri="{FF2B5EF4-FFF2-40B4-BE49-F238E27FC236}">
                    <a16:creationId xmlns:a16="http://schemas.microsoft.com/office/drawing/2014/main" id="{3F6422FE-A68E-4B27-9587-AC85DEEA28BF}"/>
                  </a:ext>
                </a:extLst>
              </p:cNvPr>
              <p:cNvSpPr/>
              <p:nvPr/>
            </p:nvSpPr>
            <p:spPr>
              <a:xfrm>
                <a:off x="3858359" y="7237275"/>
                <a:ext cx="357357" cy="342786"/>
              </a:xfrm>
              <a:custGeom>
                <a:avLst/>
                <a:gdLst>
                  <a:gd name="connsiteX0" fmla="*/ 854 w 357357"/>
                  <a:gd name="connsiteY0" fmla="*/ 25538 h 342786"/>
                  <a:gd name="connsiteX1" fmla="*/ 161191 w 357357"/>
                  <a:gd name="connsiteY1" fmla="*/ 138 h 342786"/>
                  <a:gd name="connsiteX2" fmla="*/ 277079 w 357357"/>
                  <a:gd name="connsiteY2" fmla="*/ 38238 h 342786"/>
                  <a:gd name="connsiteX3" fmla="*/ 316766 w 357357"/>
                  <a:gd name="connsiteY3" fmla="*/ 112850 h 342786"/>
                  <a:gd name="connsiteX4" fmla="*/ 350104 w 357357"/>
                  <a:gd name="connsiteY4" fmla="*/ 293825 h 342786"/>
                  <a:gd name="connsiteX5" fmla="*/ 353279 w 357357"/>
                  <a:gd name="connsiteY5" fmla="*/ 339863 h 342786"/>
                  <a:gd name="connsiteX6" fmla="*/ 354866 w 357357"/>
                  <a:gd name="connsiteY6" fmla="*/ 230325 h 342786"/>
                  <a:gd name="connsiteX7" fmla="*/ 316766 w 357357"/>
                  <a:gd name="connsiteY7" fmla="*/ 52525 h 342786"/>
                  <a:gd name="connsiteX8" fmla="*/ 235804 w 357357"/>
                  <a:gd name="connsiteY8" fmla="*/ 28713 h 342786"/>
                  <a:gd name="connsiteX9" fmla="*/ 854 w 357357"/>
                  <a:gd name="connsiteY9" fmla="*/ 25538 h 342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7357" h="342786">
                    <a:moveTo>
                      <a:pt x="854" y="25538"/>
                    </a:moveTo>
                    <a:cubicBezTo>
                      <a:pt x="-11582" y="20775"/>
                      <a:pt x="115154" y="-1979"/>
                      <a:pt x="161191" y="138"/>
                    </a:cubicBezTo>
                    <a:cubicBezTo>
                      <a:pt x="207228" y="2255"/>
                      <a:pt x="251150" y="19453"/>
                      <a:pt x="277079" y="38238"/>
                    </a:cubicBezTo>
                    <a:cubicBezTo>
                      <a:pt x="303008" y="57023"/>
                      <a:pt x="304595" y="70252"/>
                      <a:pt x="316766" y="112850"/>
                    </a:cubicBezTo>
                    <a:cubicBezTo>
                      <a:pt x="328937" y="155448"/>
                      <a:pt x="344019" y="255990"/>
                      <a:pt x="350104" y="293825"/>
                    </a:cubicBezTo>
                    <a:cubicBezTo>
                      <a:pt x="356189" y="331660"/>
                      <a:pt x="352485" y="350446"/>
                      <a:pt x="353279" y="339863"/>
                    </a:cubicBezTo>
                    <a:cubicBezTo>
                      <a:pt x="354073" y="329280"/>
                      <a:pt x="360952" y="278215"/>
                      <a:pt x="354866" y="230325"/>
                    </a:cubicBezTo>
                    <a:cubicBezTo>
                      <a:pt x="348781" y="182435"/>
                      <a:pt x="336610" y="86127"/>
                      <a:pt x="316766" y="52525"/>
                    </a:cubicBezTo>
                    <a:cubicBezTo>
                      <a:pt x="296922" y="18923"/>
                      <a:pt x="285546" y="33475"/>
                      <a:pt x="235804" y="28713"/>
                    </a:cubicBezTo>
                    <a:cubicBezTo>
                      <a:pt x="186062" y="23951"/>
                      <a:pt x="13290" y="30301"/>
                      <a:pt x="854" y="255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" name="フリーフォーム: 図形 68">
                <a:extLst>
                  <a:ext uri="{FF2B5EF4-FFF2-40B4-BE49-F238E27FC236}">
                    <a16:creationId xmlns:a16="http://schemas.microsoft.com/office/drawing/2014/main" id="{2B53B4AB-21BF-4F95-885F-CF4906346D3B}"/>
                  </a:ext>
                </a:extLst>
              </p:cNvPr>
              <p:cNvSpPr/>
              <p:nvPr/>
            </p:nvSpPr>
            <p:spPr>
              <a:xfrm>
                <a:off x="4079730" y="7313605"/>
                <a:ext cx="85895" cy="465301"/>
              </a:xfrm>
              <a:custGeom>
                <a:avLst/>
                <a:gdLst>
                  <a:gd name="connsiteX0" fmla="*/ 9670 w 85895"/>
                  <a:gd name="connsiteY0" fmla="*/ 8 h 465301"/>
                  <a:gd name="connsiteX1" fmla="*/ 62058 w 85895"/>
                  <a:gd name="connsiteY1" fmla="*/ 153995 h 465301"/>
                  <a:gd name="connsiteX2" fmla="*/ 39833 w 85895"/>
                  <a:gd name="connsiteY2" fmla="*/ 350845 h 465301"/>
                  <a:gd name="connsiteX3" fmla="*/ 145 w 85895"/>
                  <a:gd name="connsiteY3" fmla="*/ 465145 h 465301"/>
                  <a:gd name="connsiteX4" fmla="*/ 28720 w 85895"/>
                  <a:gd name="connsiteY4" fmla="*/ 369895 h 465301"/>
                  <a:gd name="connsiteX5" fmla="*/ 85870 w 85895"/>
                  <a:gd name="connsiteY5" fmla="*/ 147645 h 465301"/>
                  <a:gd name="connsiteX6" fmla="*/ 9670 w 85895"/>
                  <a:gd name="connsiteY6" fmla="*/ 8 h 465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895" h="465301">
                    <a:moveTo>
                      <a:pt x="9670" y="8"/>
                    </a:moveTo>
                    <a:cubicBezTo>
                      <a:pt x="5701" y="1066"/>
                      <a:pt x="57031" y="95522"/>
                      <a:pt x="62058" y="153995"/>
                    </a:cubicBezTo>
                    <a:cubicBezTo>
                      <a:pt x="67085" y="212468"/>
                      <a:pt x="50152" y="298987"/>
                      <a:pt x="39833" y="350845"/>
                    </a:cubicBezTo>
                    <a:cubicBezTo>
                      <a:pt x="29514" y="402703"/>
                      <a:pt x="1997" y="461970"/>
                      <a:pt x="145" y="465145"/>
                    </a:cubicBezTo>
                    <a:cubicBezTo>
                      <a:pt x="-1707" y="468320"/>
                      <a:pt x="14433" y="422812"/>
                      <a:pt x="28720" y="369895"/>
                    </a:cubicBezTo>
                    <a:cubicBezTo>
                      <a:pt x="43008" y="316978"/>
                      <a:pt x="84283" y="203207"/>
                      <a:pt x="85870" y="147645"/>
                    </a:cubicBezTo>
                    <a:cubicBezTo>
                      <a:pt x="87457" y="92083"/>
                      <a:pt x="13639" y="-1050"/>
                      <a:pt x="9670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" name="フリーフォーム: 図形 69">
                <a:extLst>
                  <a:ext uri="{FF2B5EF4-FFF2-40B4-BE49-F238E27FC236}">
                    <a16:creationId xmlns:a16="http://schemas.microsoft.com/office/drawing/2014/main" id="{F34A797D-F043-4DB5-9D69-F0C9C13144E3}"/>
                  </a:ext>
                </a:extLst>
              </p:cNvPr>
              <p:cNvSpPr/>
              <p:nvPr/>
            </p:nvSpPr>
            <p:spPr>
              <a:xfrm>
                <a:off x="4082893" y="7573723"/>
                <a:ext cx="128745" cy="320315"/>
              </a:xfrm>
              <a:custGeom>
                <a:avLst/>
                <a:gdLst>
                  <a:gd name="connsiteX0" fmla="*/ 128745 w 128745"/>
                  <a:gd name="connsiteY0" fmla="*/ 240 h 320315"/>
                  <a:gd name="connsiteX1" fmla="*/ 35082 w 128745"/>
                  <a:gd name="connsiteY1" fmla="*/ 182802 h 320315"/>
                  <a:gd name="connsiteX2" fmla="*/ 22382 w 128745"/>
                  <a:gd name="connsiteY2" fmla="*/ 200265 h 320315"/>
                  <a:gd name="connsiteX3" fmla="*/ 3332 w 128745"/>
                  <a:gd name="connsiteY3" fmla="*/ 319327 h 320315"/>
                  <a:gd name="connsiteX4" fmla="*/ 3332 w 128745"/>
                  <a:gd name="connsiteY4" fmla="*/ 251065 h 320315"/>
                  <a:gd name="connsiteX5" fmla="*/ 36670 w 128745"/>
                  <a:gd name="connsiteY5" fmla="*/ 146290 h 320315"/>
                  <a:gd name="connsiteX6" fmla="*/ 128745 w 128745"/>
                  <a:gd name="connsiteY6" fmla="*/ 240 h 320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8745" h="320315">
                    <a:moveTo>
                      <a:pt x="128745" y="240"/>
                    </a:moveTo>
                    <a:cubicBezTo>
                      <a:pt x="128480" y="6325"/>
                      <a:pt x="52809" y="149465"/>
                      <a:pt x="35082" y="182802"/>
                    </a:cubicBezTo>
                    <a:cubicBezTo>
                      <a:pt x="17355" y="216139"/>
                      <a:pt x="27674" y="177511"/>
                      <a:pt x="22382" y="200265"/>
                    </a:cubicBezTo>
                    <a:cubicBezTo>
                      <a:pt x="17090" y="223019"/>
                      <a:pt x="6507" y="310860"/>
                      <a:pt x="3332" y="319327"/>
                    </a:cubicBezTo>
                    <a:cubicBezTo>
                      <a:pt x="157" y="327794"/>
                      <a:pt x="-2224" y="279904"/>
                      <a:pt x="3332" y="251065"/>
                    </a:cubicBezTo>
                    <a:cubicBezTo>
                      <a:pt x="8888" y="222226"/>
                      <a:pt x="14709" y="187301"/>
                      <a:pt x="36670" y="146290"/>
                    </a:cubicBezTo>
                    <a:cubicBezTo>
                      <a:pt x="58630" y="105280"/>
                      <a:pt x="129010" y="-5845"/>
                      <a:pt x="128745" y="2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" name="フリーフォーム: 図形 70">
                <a:extLst>
                  <a:ext uri="{FF2B5EF4-FFF2-40B4-BE49-F238E27FC236}">
                    <a16:creationId xmlns:a16="http://schemas.microsoft.com/office/drawing/2014/main" id="{C0DB0D98-A5B5-4944-BE51-B34215264080}"/>
                  </a:ext>
                </a:extLst>
              </p:cNvPr>
              <p:cNvSpPr/>
              <p:nvPr/>
            </p:nvSpPr>
            <p:spPr>
              <a:xfrm>
                <a:off x="4018778" y="7474459"/>
                <a:ext cx="101294" cy="281962"/>
              </a:xfrm>
              <a:custGeom>
                <a:avLst/>
                <a:gdLst>
                  <a:gd name="connsiteX0" fmla="*/ 75385 w 101294"/>
                  <a:gd name="connsiteY0" fmla="*/ 1079 h 281962"/>
                  <a:gd name="connsiteX1" fmla="*/ 70622 w 101294"/>
                  <a:gd name="connsiteY1" fmla="*/ 147129 h 281962"/>
                  <a:gd name="connsiteX2" fmla="*/ 772 w 101294"/>
                  <a:gd name="connsiteY2" fmla="*/ 280479 h 281962"/>
                  <a:gd name="connsiteX3" fmla="*/ 37285 w 101294"/>
                  <a:gd name="connsiteY3" fmla="*/ 210629 h 281962"/>
                  <a:gd name="connsiteX4" fmla="*/ 99197 w 101294"/>
                  <a:gd name="connsiteY4" fmla="*/ 88391 h 281962"/>
                  <a:gd name="connsiteX5" fmla="*/ 75385 w 101294"/>
                  <a:gd name="connsiteY5" fmla="*/ 1079 h 281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294" h="281962">
                    <a:moveTo>
                      <a:pt x="75385" y="1079"/>
                    </a:moveTo>
                    <a:cubicBezTo>
                      <a:pt x="70623" y="10869"/>
                      <a:pt x="83057" y="100562"/>
                      <a:pt x="70622" y="147129"/>
                    </a:cubicBezTo>
                    <a:cubicBezTo>
                      <a:pt x="58187" y="193696"/>
                      <a:pt x="6328" y="269896"/>
                      <a:pt x="772" y="280479"/>
                    </a:cubicBezTo>
                    <a:cubicBezTo>
                      <a:pt x="-4784" y="291062"/>
                      <a:pt x="20881" y="242644"/>
                      <a:pt x="37285" y="210629"/>
                    </a:cubicBezTo>
                    <a:cubicBezTo>
                      <a:pt x="53689" y="178614"/>
                      <a:pt x="89143" y="126491"/>
                      <a:pt x="99197" y="88391"/>
                    </a:cubicBezTo>
                    <a:cubicBezTo>
                      <a:pt x="109251" y="50291"/>
                      <a:pt x="80147" y="-8711"/>
                      <a:pt x="75385" y="10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" name="フリーフォーム: 図形 71">
                <a:extLst>
                  <a:ext uri="{FF2B5EF4-FFF2-40B4-BE49-F238E27FC236}">
                    <a16:creationId xmlns:a16="http://schemas.microsoft.com/office/drawing/2014/main" id="{F079D2F7-84C3-4456-9B5B-AA2DBDF1F99D}"/>
                  </a:ext>
                </a:extLst>
              </p:cNvPr>
              <p:cNvSpPr/>
              <p:nvPr/>
            </p:nvSpPr>
            <p:spPr>
              <a:xfrm>
                <a:off x="4033129" y="7932831"/>
                <a:ext cx="160675" cy="289045"/>
              </a:xfrm>
              <a:custGeom>
                <a:avLst/>
                <a:gdLst>
                  <a:gd name="connsiteX0" fmla="*/ 45159 w 160675"/>
                  <a:gd name="connsiteY0" fmla="*/ 3082 h 289045"/>
                  <a:gd name="connsiteX1" fmla="*/ 18171 w 160675"/>
                  <a:gd name="connsiteY1" fmla="*/ 74519 h 289045"/>
                  <a:gd name="connsiteX2" fmla="*/ 709 w 160675"/>
                  <a:gd name="connsiteY2" fmla="*/ 145957 h 289045"/>
                  <a:gd name="connsiteX3" fmla="*/ 19759 w 160675"/>
                  <a:gd name="connsiteY3" fmla="*/ 196757 h 289045"/>
                  <a:gd name="connsiteX4" fmla="*/ 156284 w 160675"/>
                  <a:gd name="connsiteY4" fmla="*/ 276132 h 289045"/>
                  <a:gd name="connsiteX5" fmla="*/ 127709 w 160675"/>
                  <a:gd name="connsiteY5" fmla="*/ 261844 h 289045"/>
                  <a:gd name="connsiteX6" fmla="*/ 134059 w 160675"/>
                  <a:gd name="connsiteY6" fmla="*/ 288832 h 289045"/>
                  <a:gd name="connsiteX7" fmla="*/ 65796 w 160675"/>
                  <a:gd name="connsiteY7" fmla="*/ 244382 h 289045"/>
                  <a:gd name="connsiteX8" fmla="*/ 8646 w 160675"/>
                  <a:gd name="connsiteY8" fmla="*/ 182469 h 289045"/>
                  <a:gd name="connsiteX9" fmla="*/ 45159 w 160675"/>
                  <a:gd name="connsiteY9" fmla="*/ 3082 h 289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0675" h="289045">
                    <a:moveTo>
                      <a:pt x="45159" y="3082"/>
                    </a:moveTo>
                    <a:cubicBezTo>
                      <a:pt x="46747" y="-14910"/>
                      <a:pt x="25579" y="50707"/>
                      <a:pt x="18171" y="74519"/>
                    </a:cubicBezTo>
                    <a:cubicBezTo>
                      <a:pt x="10763" y="98332"/>
                      <a:pt x="444" y="125584"/>
                      <a:pt x="709" y="145957"/>
                    </a:cubicBezTo>
                    <a:cubicBezTo>
                      <a:pt x="974" y="166330"/>
                      <a:pt x="-6170" y="175061"/>
                      <a:pt x="19759" y="196757"/>
                    </a:cubicBezTo>
                    <a:cubicBezTo>
                      <a:pt x="45688" y="218453"/>
                      <a:pt x="138292" y="265284"/>
                      <a:pt x="156284" y="276132"/>
                    </a:cubicBezTo>
                    <a:cubicBezTo>
                      <a:pt x="174276" y="286980"/>
                      <a:pt x="131413" y="259727"/>
                      <a:pt x="127709" y="261844"/>
                    </a:cubicBezTo>
                    <a:cubicBezTo>
                      <a:pt x="124005" y="263961"/>
                      <a:pt x="144378" y="291742"/>
                      <a:pt x="134059" y="288832"/>
                    </a:cubicBezTo>
                    <a:cubicBezTo>
                      <a:pt x="123740" y="285922"/>
                      <a:pt x="86698" y="262109"/>
                      <a:pt x="65796" y="244382"/>
                    </a:cubicBezTo>
                    <a:cubicBezTo>
                      <a:pt x="44894" y="226655"/>
                      <a:pt x="16054" y="220304"/>
                      <a:pt x="8646" y="182469"/>
                    </a:cubicBezTo>
                    <a:cubicBezTo>
                      <a:pt x="1238" y="144634"/>
                      <a:pt x="43571" y="21074"/>
                      <a:pt x="45159" y="308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" name="フリーフォーム: 図形 72">
                <a:extLst>
                  <a:ext uri="{FF2B5EF4-FFF2-40B4-BE49-F238E27FC236}">
                    <a16:creationId xmlns:a16="http://schemas.microsoft.com/office/drawing/2014/main" id="{4D15AC32-137C-4D82-A3C0-51D08214D7C3}"/>
                  </a:ext>
                </a:extLst>
              </p:cNvPr>
              <p:cNvSpPr/>
              <p:nvPr/>
            </p:nvSpPr>
            <p:spPr>
              <a:xfrm>
                <a:off x="3883864" y="7810462"/>
                <a:ext cx="118455" cy="380602"/>
              </a:xfrm>
              <a:custGeom>
                <a:avLst/>
                <a:gdLst>
                  <a:gd name="connsiteX0" fmla="*/ 118224 w 118455"/>
                  <a:gd name="connsiteY0" fmla="*/ 38 h 380602"/>
                  <a:gd name="connsiteX1" fmla="*/ 30911 w 118455"/>
                  <a:gd name="connsiteY1" fmla="*/ 173076 h 380602"/>
                  <a:gd name="connsiteX2" fmla="*/ 34086 w 118455"/>
                  <a:gd name="connsiteY2" fmla="*/ 242926 h 380602"/>
                  <a:gd name="connsiteX3" fmla="*/ 78536 w 118455"/>
                  <a:gd name="connsiteY3" fmla="*/ 377863 h 380602"/>
                  <a:gd name="connsiteX4" fmla="*/ 59486 w 118455"/>
                  <a:gd name="connsiteY4" fmla="*/ 322301 h 380602"/>
                  <a:gd name="connsiteX5" fmla="*/ 749 w 118455"/>
                  <a:gd name="connsiteY5" fmla="*/ 188951 h 380602"/>
                  <a:gd name="connsiteX6" fmla="*/ 118224 w 118455"/>
                  <a:gd name="connsiteY6" fmla="*/ 38 h 380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8455" h="380602">
                    <a:moveTo>
                      <a:pt x="118224" y="38"/>
                    </a:moveTo>
                    <a:cubicBezTo>
                      <a:pt x="123251" y="-2608"/>
                      <a:pt x="44934" y="132595"/>
                      <a:pt x="30911" y="173076"/>
                    </a:cubicBezTo>
                    <a:cubicBezTo>
                      <a:pt x="16888" y="213557"/>
                      <a:pt x="26148" y="208795"/>
                      <a:pt x="34086" y="242926"/>
                    </a:cubicBezTo>
                    <a:cubicBezTo>
                      <a:pt x="42024" y="277057"/>
                      <a:pt x="74303" y="364634"/>
                      <a:pt x="78536" y="377863"/>
                    </a:cubicBezTo>
                    <a:cubicBezTo>
                      <a:pt x="82769" y="391092"/>
                      <a:pt x="72450" y="353786"/>
                      <a:pt x="59486" y="322301"/>
                    </a:cubicBezTo>
                    <a:cubicBezTo>
                      <a:pt x="46522" y="290816"/>
                      <a:pt x="-6924" y="238693"/>
                      <a:pt x="749" y="188951"/>
                    </a:cubicBezTo>
                    <a:cubicBezTo>
                      <a:pt x="8422" y="139209"/>
                      <a:pt x="113197" y="2684"/>
                      <a:pt x="118224" y="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" name="フリーフォーム: 図形 73">
                <a:extLst>
                  <a:ext uri="{FF2B5EF4-FFF2-40B4-BE49-F238E27FC236}">
                    <a16:creationId xmlns:a16="http://schemas.microsoft.com/office/drawing/2014/main" id="{843D9DBD-3402-412E-BC23-207152872EAE}"/>
                  </a:ext>
                </a:extLst>
              </p:cNvPr>
              <p:cNvSpPr/>
              <p:nvPr/>
            </p:nvSpPr>
            <p:spPr>
              <a:xfrm>
                <a:off x="3933801" y="7815188"/>
                <a:ext cx="159237" cy="472368"/>
              </a:xfrm>
              <a:custGeom>
                <a:avLst/>
                <a:gdLst>
                  <a:gd name="connsiteX0" fmla="*/ 158774 w 159237"/>
                  <a:gd name="connsiteY0" fmla="*/ 75 h 472368"/>
                  <a:gd name="connsiteX1" fmla="*/ 47649 w 159237"/>
                  <a:gd name="connsiteY1" fmla="*/ 193750 h 472368"/>
                  <a:gd name="connsiteX2" fmla="*/ 22249 w 159237"/>
                  <a:gd name="connsiteY2" fmla="*/ 258837 h 472368"/>
                  <a:gd name="connsiteX3" fmla="*/ 150837 w 159237"/>
                  <a:gd name="connsiteY3" fmla="*/ 465212 h 472368"/>
                  <a:gd name="connsiteX4" fmla="*/ 128612 w 159237"/>
                  <a:gd name="connsiteY4" fmla="*/ 428700 h 472368"/>
                  <a:gd name="connsiteX5" fmla="*/ 24 w 159237"/>
                  <a:gd name="connsiteY5" fmla="*/ 217562 h 472368"/>
                  <a:gd name="connsiteX6" fmla="*/ 158774 w 159237"/>
                  <a:gd name="connsiteY6" fmla="*/ 75 h 472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9237" h="472368">
                    <a:moveTo>
                      <a:pt x="158774" y="75"/>
                    </a:moveTo>
                    <a:cubicBezTo>
                      <a:pt x="166711" y="-3894"/>
                      <a:pt x="70403" y="150623"/>
                      <a:pt x="47649" y="193750"/>
                    </a:cubicBezTo>
                    <a:cubicBezTo>
                      <a:pt x="24895" y="236877"/>
                      <a:pt x="5051" y="213593"/>
                      <a:pt x="22249" y="258837"/>
                    </a:cubicBezTo>
                    <a:cubicBezTo>
                      <a:pt x="39447" y="304081"/>
                      <a:pt x="133110" y="436902"/>
                      <a:pt x="150837" y="465212"/>
                    </a:cubicBezTo>
                    <a:cubicBezTo>
                      <a:pt x="168564" y="493523"/>
                      <a:pt x="128612" y="428700"/>
                      <a:pt x="128612" y="428700"/>
                    </a:cubicBezTo>
                    <a:cubicBezTo>
                      <a:pt x="103476" y="387425"/>
                      <a:pt x="-1828" y="282649"/>
                      <a:pt x="24" y="217562"/>
                    </a:cubicBezTo>
                    <a:cubicBezTo>
                      <a:pt x="1876" y="152475"/>
                      <a:pt x="150837" y="4044"/>
                      <a:pt x="158774" y="7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" name="フリーフォーム: 図形 74">
                <a:extLst>
                  <a:ext uri="{FF2B5EF4-FFF2-40B4-BE49-F238E27FC236}">
                    <a16:creationId xmlns:a16="http://schemas.microsoft.com/office/drawing/2014/main" id="{953A8F84-3ECF-41DE-9F3A-1E6811D8AADB}"/>
                  </a:ext>
                </a:extLst>
              </p:cNvPr>
              <p:cNvSpPr/>
              <p:nvPr/>
            </p:nvSpPr>
            <p:spPr>
              <a:xfrm>
                <a:off x="2136259" y="8012844"/>
                <a:ext cx="784827" cy="157915"/>
              </a:xfrm>
              <a:custGeom>
                <a:avLst/>
                <a:gdLst>
                  <a:gd name="connsiteX0" fmla="*/ 783154 w 784827"/>
                  <a:gd name="connsiteY0" fmla="*/ 856 h 157915"/>
                  <a:gd name="connsiteX1" fmla="*/ 632341 w 784827"/>
                  <a:gd name="connsiteY1" fmla="*/ 86581 h 157915"/>
                  <a:gd name="connsiteX2" fmla="*/ 540266 w 784827"/>
                  <a:gd name="connsiteY2" fmla="*/ 111981 h 157915"/>
                  <a:gd name="connsiteX3" fmla="*/ 338654 w 784827"/>
                  <a:gd name="connsiteY3" fmla="*/ 150081 h 157915"/>
                  <a:gd name="connsiteX4" fmla="*/ 2104 w 784827"/>
                  <a:gd name="connsiteY4" fmla="*/ 154844 h 157915"/>
                  <a:gd name="connsiteX5" fmla="*/ 211654 w 784827"/>
                  <a:gd name="connsiteY5" fmla="*/ 154844 h 157915"/>
                  <a:gd name="connsiteX6" fmla="*/ 525979 w 784827"/>
                  <a:gd name="connsiteY6" fmla="*/ 145319 h 157915"/>
                  <a:gd name="connsiteX7" fmla="*/ 783154 w 784827"/>
                  <a:gd name="connsiteY7" fmla="*/ 856 h 157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84827" h="157915">
                    <a:moveTo>
                      <a:pt x="783154" y="856"/>
                    </a:moveTo>
                    <a:cubicBezTo>
                      <a:pt x="800881" y="-8934"/>
                      <a:pt x="672822" y="68060"/>
                      <a:pt x="632341" y="86581"/>
                    </a:cubicBezTo>
                    <a:cubicBezTo>
                      <a:pt x="591860" y="105102"/>
                      <a:pt x="589214" y="101398"/>
                      <a:pt x="540266" y="111981"/>
                    </a:cubicBezTo>
                    <a:cubicBezTo>
                      <a:pt x="491318" y="122564"/>
                      <a:pt x="428348" y="142937"/>
                      <a:pt x="338654" y="150081"/>
                    </a:cubicBezTo>
                    <a:cubicBezTo>
                      <a:pt x="248960" y="157225"/>
                      <a:pt x="23271" y="154050"/>
                      <a:pt x="2104" y="154844"/>
                    </a:cubicBezTo>
                    <a:cubicBezTo>
                      <a:pt x="-19063" y="155638"/>
                      <a:pt x="124342" y="156431"/>
                      <a:pt x="211654" y="154844"/>
                    </a:cubicBezTo>
                    <a:cubicBezTo>
                      <a:pt x="298966" y="153257"/>
                      <a:pt x="433110" y="167544"/>
                      <a:pt x="525979" y="145319"/>
                    </a:cubicBezTo>
                    <a:cubicBezTo>
                      <a:pt x="618848" y="123094"/>
                      <a:pt x="765427" y="10646"/>
                      <a:pt x="783154" y="8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" name="フリーフォーム: 図形 75">
                <a:extLst>
                  <a:ext uri="{FF2B5EF4-FFF2-40B4-BE49-F238E27FC236}">
                    <a16:creationId xmlns:a16="http://schemas.microsoft.com/office/drawing/2014/main" id="{8405ABEB-EB91-4B8E-BF9F-749C5955DA72}"/>
                  </a:ext>
                </a:extLst>
              </p:cNvPr>
              <p:cNvSpPr/>
              <p:nvPr/>
            </p:nvSpPr>
            <p:spPr>
              <a:xfrm>
                <a:off x="1193188" y="8123020"/>
                <a:ext cx="1005643" cy="125970"/>
              </a:xfrm>
              <a:custGeom>
                <a:avLst/>
                <a:gdLst>
                  <a:gd name="connsiteX0" fmla="*/ 2200 w 1005643"/>
                  <a:gd name="connsiteY0" fmla="*/ 125630 h 125970"/>
                  <a:gd name="connsiteX1" fmla="*/ 345100 w 1005643"/>
                  <a:gd name="connsiteY1" fmla="*/ 39905 h 125970"/>
                  <a:gd name="connsiteX2" fmla="*/ 989625 w 1005643"/>
                  <a:gd name="connsiteY2" fmla="*/ 38318 h 125970"/>
                  <a:gd name="connsiteX3" fmla="*/ 824525 w 1005643"/>
                  <a:gd name="connsiteY3" fmla="*/ 28793 h 125970"/>
                  <a:gd name="connsiteX4" fmla="*/ 499087 w 1005643"/>
                  <a:gd name="connsiteY4" fmla="*/ 3393 h 125970"/>
                  <a:gd name="connsiteX5" fmla="*/ 2200 w 1005643"/>
                  <a:gd name="connsiteY5" fmla="*/ 125630 h 125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5643" h="125970">
                    <a:moveTo>
                      <a:pt x="2200" y="125630"/>
                    </a:moveTo>
                    <a:cubicBezTo>
                      <a:pt x="-23465" y="131715"/>
                      <a:pt x="180529" y="54457"/>
                      <a:pt x="345100" y="39905"/>
                    </a:cubicBezTo>
                    <a:cubicBezTo>
                      <a:pt x="509671" y="25353"/>
                      <a:pt x="909721" y="40170"/>
                      <a:pt x="989625" y="38318"/>
                    </a:cubicBezTo>
                    <a:cubicBezTo>
                      <a:pt x="1069529" y="36466"/>
                      <a:pt x="824525" y="28793"/>
                      <a:pt x="824525" y="28793"/>
                    </a:cubicBezTo>
                    <a:cubicBezTo>
                      <a:pt x="742769" y="22972"/>
                      <a:pt x="634818" y="-10630"/>
                      <a:pt x="499087" y="3393"/>
                    </a:cubicBezTo>
                    <a:cubicBezTo>
                      <a:pt x="363356" y="17416"/>
                      <a:pt x="27865" y="119545"/>
                      <a:pt x="2200" y="1256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7" name="フリーフォーム: 図形 76">
                <a:extLst>
                  <a:ext uri="{FF2B5EF4-FFF2-40B4-BE49-F238E27FC236}">
                    <a16:creationId xmlns:a16="http://schemas.microsoft.com/office/drawing/2014/main" id="{51CE211B-CE45-4085-99BB-36266732B8C6}"/>
                  </a:ext>
                </a:extLst>
              </p:cNvPr>
              <p:cNvSpPr/>
              <p:nvPr/>
            </p:nvSpPr>
            <p:spPr>
              <a:xfrm>
                <a:off x="566339" y="8224587"/>
                <a:ext cx="668737" cy="608133"/>
              </a:xfrm>
              <a:custGeom>
                <a:avLst/>
                <a:gdLst>
                  <a:gd name="connsiteX0" fmla="*/ 668736 w 668737"/>
                  <a:gd name="connsiteY0" fmla="*/ 251 h 608133"/>
                  <a:gd name="connsiteX1" fmla="*/ 246461 w 668737"/>
                  <a:gd name="connsiteY1" fmla="*/ 251076 h 608133"/>
                  <a:gd name="connsiteX2" fmla="*/ 6749 w 668737"/>
                  <a:gd name="connsiteY2" fmla="*/ 600326 h 608133"/>
                  <a:gd name="connsiteX3" fmla="*/ 81361 w 668737"/>
                  <a:gd name="connsiteY3" fmla="*/ 478088 h 608133"/>
                  <a:gd name="connsiteX4" fmla="*/ 241699 w 668737"/>
                  <a:gd name="connsiteY4" fmla="*/ 295526 h 608133"/>
                  <a:gd name="connsiteX5" fmla="*/ 668736 w 668737"/>
                  <a:gd name="connsiteY5" fmla="*/ 251 h 608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8737" h="608133">
                    <a:moveTo>
                      <a:pt x="668736" y="251"/>
                    </a:moveTo>
                    <a:cubicBezTo>
                      <a:pt x="669530" y="-7157"/>
                      <a:pt x="356792" y="151064"/>
                      <a:pt x="246461" y="251076"/>
                    </a:cubicBezTo>
                    <a:cubicBezTo>
                      <a:pt x="136130" y="351088"/>
                      <a:pt x="34266" y="562491"/>
                      <a:pt x="6749" y="600326"/>
                    </a:cubicBezTo>
                    <a:cubicBezTo>
                      <a:pt x="-20768" y="638161"/>
                      <a:pt x="42203" y="528888"/>
                      <a:pt x="81361" y="478088"/>
                    </a:cubicBezTo>
                    <a:cubicBezTo>
                      <a:pt x="120519" y="427288"/>
                      <a:pt x="147772" y="371726"/>
                      <a:pt x="241699" y="295526"/>
                    </a:cubicBezTo>
                    <a:cubicBezTo>
                      <a:pt x="335626" y="219326"/>
                      <a:pt x="667942" y="7659"/>
                      <a:pt x="668736" y="2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8" name="フリーフォーム: 図形 77">
                <a:extLst>
                  <a:ext uri="{FF2B5EF4-FFF2-40B4-BE49-F238E27FC236}">
                    <a16:creationId xmlns:a16="http://schemas.microsoft.com/office/drawing/2014/main" id="{EBF2AFF9-A3FC-4404-A7C4-DB609A2C6FD6}"/>
                  </a:ext>
                </a:extLst>
              </p:cNvPr>
              <p:cNvSpPr/>
              <p:nvPr/>
            </p:nvSpPr>
            <p:spPr>
              <a:xfrm>
                <a:off x="458778" y="8847570"/>
                <a:ext cx="130541" cy="692223"/>
              </a:xfrm>
              <a:custGeom>
                <a:avLst/>
                <a:gdLst>
                  <a:gd name="connsiteX0" fmla="*/ 130185 w 130541"/>
                  <a:gd name="connsiteY0" fmla="*/ 1155 h 692223"/>
                  <a:gd name="connsiteX1" fmla="*/ 42872 w 130541"/>
                  <a:gd name="connsiteY1" fmla="*/ 186893 h 692223"/>
                  <a:gd name="connsiteX2" fmla="*/ 11122 w 130541"/>
                  <a:gd name="connsiteY2" fmla="*/ 675843 h 692223"/>
                  <a:gd name="connsiteX3" fmla="*/ 14297 w 130541"/>
                  <a:gd name="connsiteY3" fmla="*/ 547255 h 692223"/>
                  <a:gd name="connsiteX4" fmla="*/ 6360 w 130541"/>
                  <a:gd name="connsiteY4" fmla="*/ 259918 h 692223"/>
                  <a:gd name="connsiteX5" fmla="*/ 130185 w 130541"/>
                  <a:gd name="connsiteY5" fmla="*/ 1155 h 692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541" h="692223">
                    <a:moveTo>
                      <a:pt x="130185" y="1155"/>
                    </a:moveTo>
                    <a:cubicBezTo>
                      <a:pt x="136270" y="-11016"/>
                      <a:pt x="62716" y="74445"/>
                      <a:pt x="42872" y="186893"/>
                    </a:cubicBezTo>
                    <a:cubicBezTo>
                      <a:pt x="23028" y="299341"/>
                      <a:pt x="15884" y="615783"/>
                      <a:pt x="11122" y="675843"/>
                    </a:cubicBezTo>
                    <a:cubicBezTo>
                      <a:pt x="6360" y="735903"/>
                      <a:pt x="15091" y="616576"/>
                      <a:pt x="14297" y="547255"/>
                    </a:cubicBezTo>
                    <a:cubicBezTo>
                      <a:pt x="13503" y="477934"/>
                      <a:pt x="-11367" y="350406"/>
                      <a:pt x="6360" y="259918"/>
                    </a:cubicBezTo>
                    <a:cubicBezTo>
                      <a:pt x="24087" y="169431"/>
                      <a:pt x="124100" y="13326"/>
                      <a:pt x="130185" y="115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" name="フリーフォーム: 図形 78">
                <a:extLst>
                  <a:ext uri="{FF2B5EF4-FFF2-40B4-BE49-F238E27FC236}">
                    <a16:creationId xmlns:a16="http://schemas.microsoft.com/office/drawing/2014/main" id="{07DFB013-BEFD-4C90-8E4E-66F639FF85D4}"/>
                  </a:ext>
                </a:extLst>
              </p:cNvPr>
              <p:cNvSpPr/>
              <p:nvPr/>
            </p:nvSpPr>
            <p:spPr>
              <a:xfrm>
                <a:off x="496864" y="9459075"/>
                <a:ext cx="74695" cy="467512"/>
              </a:xfrm>
              <a:custGeom>
                <a:avLst/>
                <a:gdLst>
                  <a:gd name="connsiteX0" fmla="*/ 24 w 74695"/>
                  <a:gd name="connsiteY0" fmla="*/ 838 h 467512"/>
                  <a:gd name="connsiteX1" fmla="*/ 69874 w 74695"/>
                  <a:gd name="connsiteY1" fmla="*/ 450100 h 467512"/>
                  <a:gd name="connsiteX2" fmla="*/ 61936 w 74695"/>
                  <a:gd name="connsiteY2" fmla="*/ 340563 h 467512"/>
                  <a:gd name="connsiteX3" fmla="*/ 24 w 74695"/>
                  <a:gd name="connsiteY3" fmla="*/ 838 h 467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695" h="467512">
                    <a:moveTo>
                      <a:pt x="24" y="838"/>
                    </a:moveTo>
                    <a:cubicBezTo>
                      <a:pt x="1347" y="19094"/>
                      <a:pt x="59555" y="393479"/>
                      <a:pt x="69874" y="450100"/>
                    </a:cubicBezTo>
                    <a:cubicBezTo>
                      <a:pt x="80193" y="506721"/>
                      <a:pt x="72255" y="413323"/>
                      <a:pt x="61936" y="340563"/>
                    </a:cubicBezTo>
                    <a:cubicBezTo>
                      <a:pt x="51617" y="267803"/>
                      <a:pt x="-1299" y="-17418"/>
                      <a:pt x="24" y="8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" name="フリーフォーム: 図形 79">
                <a:extLst>
                  <a:ext uri="{FF2B5EF4-FFF2-40B4-BE49-F238E27FC236}">
                    <a16:creationId xmlns:a16="http://schemas.microsoft.com/office/drawing/2014/main" id="{60ED16CE-E59D-4C07-B94A-7FF9B4B005D7}"/>
                  </a:ext>
                </a:extLst>
              </p:cNvPr>
              <p:cNvSpPr/>
              <p:nvPr/>
            </p:nvSpPr>
            <p:spPr>
              <a:xfrm>
                <a:off x="480902" y="9536113"/>
                <a:ext cx="108065" cy="606335"/>
              </a:xfrm>
              <a:custGeom>
                <a:avLst/>
                <a:gdLst>
                  <a:gd name="connsiteX0" fmla="*/ 111 w 108065"/>
                  <a:gd name="connsiteY0" fmla="*/ 0 h 606335"/>
                  <a:gd name="connsiteX1" fmla="*/ 69961 w 108065"/>
                  <a:gd name="connsiteY1" fmla="*/ 404812 h 606335"/>
                  <a:gd name="connsiteX2" fmla="*/ 106473 w 108065"/>
                  <a:gd name="connsiteY2" fmla="*/ 601662 h 606335"/>
                  <a:gd name="connsiteX3" fmla="*/ 100123 w 108065"/>
                  <a:gd name="connsiteY3" fmla="*/ 533400 h 606335"/>
                  <a:gd name="connsiteX4" fmla="*/ 87423 w 108065"/>
                  <a:gd name="connsiteY4" fmla="*/ 407987 h 606335"/>
                  <a:gd name="connsiteX5" fmla="*/ 111 w 108065"/>
                  <a:gd name="connsiteY5" fmla="*/ 0 h 606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065" h="606335">
                    <a:moveTo>
                      <a:pt x="111" y="0"/>
                    </a:moveTo>
                    <a:cubicBezTo>
                      <a:pt x="-2799" y="-529"/>
                      <a:pt x="52234" y="304535"/>
                      <a:pt x="69961" y="404812"/>
                    </a:cubicBezTo>
                    <a:cubicBezTo>
                      <a:pt x="87688" y="505089"/>
                      <a:pt x="101446" y="580231"/>
                      <a:pt x="106473" y="601662"/>
                    </a:cubicBezTo>
                    <a:cubicBezTo>
                      <a:pt x="111500" y="623093"/>
                      <a:pt x="103298" y="565679"/>
                      <a:pt x="100123" y="533400"/>
                    </a:cubicBezTo>
                    <a:cubicBezTo>
                      <a:pt x="96948" y="501121"/>
                      <a:pt x="104092" y="494770"/>
                      <a:pt x="87423" y="407987"/>
                    </a:cubicBezTo>
                    <a:cubicBezTo>
                      <a:pt x="70754" y="321204"/>
                      <a:pt x="3021" y="529"/>
                      <a:pt x="11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1" name="フリーフォーム: 図形 80">
                <a:extLst>
                  <a:ext uri="{FF2B5EF4-FFF2-40B4-BE49-F238E27FC236}">
                    <a16:creationId xmlns:a16="http://schemas.microsoft.com/office/drawing/2014/main" id="{323799CE-22B4-4063-9608-7C77CEF66243}"/>
                  </a:ext>
                </a:extLst>
              </p:cNvPr>
              <p:cNvSpPr/>
              <p:nvPr/>
            </p:nvSpPr>
            <p:spPr>
              <a:xfrm>
                <a:off x="632366" y="10189189"/>
                <a:ext cx="630283" cy="384222"/>
              </a:xfrm>
              <a:custGeom>
                <a:avLst/>
                <a:gdLst>
                  <a:gd name="connsiteX0" fmla="*/ 2634 w 630283"/>
                  <a:gd name="connsiteY0" fmla="*/ 974 h 384222"/>
                  <a:gd name="connsiteX1" fmla="*/ 150272 w 630283"/>
                  <a:gd name="connsiteY1" fmla="*/ 123211 h 384222"/>
                  <a:gd name="connsiteX2" fmla="*/ 613822 w 630283"/>
                  <a:gd name="connsiteY2" fmla="*/ 374036 h 384222"/>
                  <a:gd name="connsiteX3" fmla="*/ 534447 w 630283"/>
                  <a:gd name="connsiteY3" fmla="*/ 339111 h 384222"/>
                  <a:gd name="connsiteX4" fmla="*/ 405859 w 630283"/>
                  <a:gd name="connsiteY4" fmla="*/ 281961 h 384222"/>
                  <a:gd name="connsiteX5" fmla="*/ 209009 w 630283"/>
                  <a:gd name="connsiteY5" fmla="*/ 169249 h 384222"/>
                  <a:gd name="connsiteX6" fmla="*/ 66134 w 630283"/>
                  <a:gd name="connsiteY6" fmla="*/ 70824 h 384222"/>
                  <a:gd name="connsiteX7" fmla="*/ 2634 w 630283"/>
                  <a:gd name="connsiteY7" fmla="*/ 974 h 384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0283" h="384222">
                    <a:moveTo>
                      <a:pt x="2634" y="974"/>
                    </a:moveTo>
                    <a:cubicBezTo>
                      <a:pt x="16657" y="9705"/>
                      <a:pt x="48407" y="61034"/>
                      <a:pt x="150272" y="123211"/>
                    </a:cubicBezTo>
                    <a:cubicBezTo>
                      <a:pt x="252137" y="185388"/>
                      <a:pt x="549793" y="338053"/>
                      <a:pt x="613822" y="374036"/>
                    </a:cubicBezTo>
                    <a:cubicBezTo>
                      <a:pt x="677851" y="410019"/>
                      <a:pt x="534447" y="339111"/>
                      <a:pt x="534447" y="339111"/>
                    </a:cubicBezTo>
                    <a:cubicBezTo>
                      <a:pt x="499787" y="323765"/>
                      <a:pt x="460099" y="310271"/>
                      <a:pt x="405859" y="281961"/>
                    </a:cubicBezTo>
                    <a:cubicBezTo>
                      <a:pt x="351619" y="253651"/>
                      <a:pt x="265630" y="204439"/>
                      <a:pt x="209009" y="169249"/>
                    </a:cubicBezTo>
                    <a:cubicBezTo>
                      <a:pt x="152388" y="134060"/>
                      <a:pt x="98678" y="97282"/>
                      <a:pt x="66134" y="70824"/>
                    </a:cubicBezTo>
                    <a:cubicBezTo>
                      <a:pt x="33590" y="44366"/>
                      <a:pt x="-11389" y="-7757"/>
                      <a:pt x="2634" y="97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" name="フリーフォーム: 図形 81">
                <a:extLst>
                  <a:ext uri="{FF2B5EF4-FFF2-40B4-BE49-F238E27FC236}">
                    <a16:creationId xmlns:a16="http://schemas.microsoft.com/office/drawing/2014/main" id="{9ACA7259-865F-459C-881C-7C7AB65FD881}"/>
                  </a:ext>
                </a:extLst>
              </p:cNvPr>
              <p:cNvSpPr/>
              <p:nvPr/>
            </p:nvSpPr>
            <p:spPr>
              <a:xfrm>
                <a:off x="949717" y="10441925"/>
                <a:ext cx="325834" cy="152916"/>
              </a:xfrm>
              <a:custGeom>
                <a:avLst/>
                <a:gdLst>
                  <a:gd name="connsiteX0" fmla="*/ 2783 w 325834"/>
                  <a:gd name="connsiteY0" fmla="*/ 650 h 152916"/>
                  <a:gd name="connsiteX1" fmla="*/ 313933 w 325834"/>
                  <a:gd name="connsiteY1" fmla="*/ 145113 h 152916"/>
                  <a:gd name="connsiteX2" fmla="*/ 252021 w 325834"/>
                  <a:gd name="connsiteY2" fmla="*/ 129238 h 152916"/>
                  <a:gd name="connsiteX3" fmla="*/ 164708 w 325834"/>
                  <a:gd name="connsiteY3" fmla="*/ 92725 h 152916"/>
                  <a:gd name="connsiteX4" fmla="*/ 2783 w 325834"/>
                  <a:gd name="connsiteY4" fmla="*/ 650 h 152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834" h="152916">
                    <a:moveTo>
                      <a:pt x="2783" y="650"/>
                    </a:moveTo>
                    <a:cubicBezTo>
                      <a:pt x="27654" y="9381"/>
                      <a:pt x="272393" y="123682"/>
                      <a:pt x="313933" y="145113"/>
                    </a:cubicBezTo>
                    <a:cubicBezTo>
                      <a:pt x="355473" y="166544"/>
                      <a:pt x="276892" y="137969"/>
                      <a:pt x="252021" y="129238"/>
                    </a:cubicBezTo>
                    <a:cubicBezTo>
                      <a:pt x="227150" y="120507"/>
                      <a:pt x="202544" y="111775"/>
                      <a:pt x="164708" y="92725"/>
                    </a:cubicBezTo>
                    <a:cubicBezTo>
                      <a:pt x="126872" y="73675"/>
                      <a:pt x="-22088" y="-8081"/>
                      <a:pt x="2783" y="65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3" name="フリーフォーム: 図形 82">
                <a:extLst>
                  <a:ext uri="{FF2B5EF4-FFF2-40B4-BE49-F238E27FC236}">
                    <a16:creationId xmlns:a16="http://schemas.microsoft.com/office/drawing/2014/main" id="{BA8D3CFD-3297-406A-A40A-D4FBDBAD8D2C}"/>
                  </a:ext>
                </a:extLst>
              </p:cNvPr>
              <p:cNvSpPr/>
              <p:nvPr/>
            </p:nvSpPr>
            <p:spPr>
              <a:xfrm>
                <a:off x="644530" y="10301106"/>
                <a:ext cx="514796" cy="301814"/>
              </a:xfrm>
              <a:custGeom>
                <a:avLst/>
                <a:gdLst>
                  <a:gd name="connsiteX0" fmla="*/ 4758 w 514796"/>
                  <a:gd name="connsiteY0" fmla="*/ 1769 h 301814"/>
                  <a:gd name="connsiteX1" fmla="*/ 119058 w 514796"/>
                  <a:gd name="connsiteY1" fmla="*/ 95432 h 301814"/>
                  <a:gd name="connsiteX2" fmla="*/ 261933 w 514796"/>
                  <a:gd name="connsiteY2" fmla="*/ 176394 h 301814"/>
                  <a:gd name="connsiteX3" fmla="*/ 509583 w 514796"/>
                  <a:gd name="connsiteY3" fmla="*/ 298632 h 301814"/>
                  <a:gd name="connsiteX4" fmla="*/ 419095 w 514796"/>
                  <a:gd name="connsiteY4" fmla="*/ 258944 h 301814"/>
                  <a:gd name="connsiteX5" fmla="*/ 284158 w 514796"/>
                  <a:gd name="connsiteY5" fmla="*/ 182744 h 301814"/>
                  <a:gd name="connsiteX6" fmla="*/ 4758 w 514796"/>
                  <a:gd name="connsiteY6" fmla="*/ 1769 h 301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4796" h="301814">
                    <a:moveTo>
                      <a:pt x="4758" y="1769"/>
                    </a:moveTo>
                    <a:cubicBezTo>
                      <a:pt x="-22759" y="-12783"/>
                      <a:pt x="76196" y="66328"/>
                      <a:pt x="119058" y="95432"/>
                    </a:cubicBezTo>
                    <a:cubicBezTo>
                      <a:pt x="161920" y="124536"/>
                      <a:pt x="196846" y="142527"/>
                      <a:pt x="261933" y="176394"/>
                    </a:cubicBezTo>
                    <a:cubicBezTo>
                      <a:pt x="327020" y="210261"/>
                      <a:pt x="483389" y="284874"/>
                      <a:pt x="509583" y="298632"/>
                    </a:cubicBezTo>
                    <a:cubicBezTo>
                      <a:pt x="535777" y="312390"/>
                      <a:pt x="456666" y="278259"/>
                      <a:pt x="419095" y="258944"/>
                    </a:cubicBezTo>
                    <a:cubicBezTo>
                      <a:pt x="381524" y="239629"/>
                      <a:pt x="351098" y="225871"/>
                      <a:pt x="284158" y="182744"/>
                    </a:cubicBezTo>
                    <a:cubicBezTo>
                      <a:pt x="217218" y="139617"/>
                      <a:pt x="32275" y="16321"/>
                      <a:pt x="4758" y="17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" name="フリーフォーム: 図形 83">
                <a:extLst>
                  <a:ext uri="{FF2B5EF4-FFF2-40B4-BE49-F238E27FC236}">
                    <a16:creationId xmlns:a16="http://schemas.microsoft.com/office/drawing/2014/main" id="{4A109FF4-1ECE-4D6C-9749-1A6F9F10CE39}"/>
                  </a:ext>
                </a:extLst>
              </p:cNvPr>
              <p:cNvSpPr/>
              <p:nvPr/>
            </p:nvSpPr>
            <p:spPr>
              <a:xfrm>
                <a:off x="636575" y="10317086"/>
                <a:ext cx="467322" cy="277055"/>
              </a:xfrm>
              <a:custGeom>
                <a:avLst/>
                <a:gdLst>
                  <a:gd name="connsiteX0" fmla="*/ 13 w 467322"/>
                  <a:gd name="connsiteY0" fmla="*/ 77 h 277055"/>
                  <a:gd name="connsiteX1" fmla="*/ 252425 w 467322"/>
                  <a:gd name="connsiteY1" fmla="*/ 185814 h 277055"/>
                  <a:gd name="connsiteX2" fmla="*/ 465150 w 467322"/>
                  <a:gd name="connsiteY2" fmla="*/ 276302 h 277055"/>
                  <a:gd name="connsiteX3" fmla="*/ 355613 w 467322"/>
                  <a:gd name="connsiteY3" fmla="*/ 225502 h 277055"/>
                  <a:gd name="connsiteX4" fmla="*/ 241313 w 467322"/>
                  <a:gd name="connsiteY4" fmla="*/ 163589 h 277055"/>
                  <a:gd name="connsiteX5" fmla="*/ 13 w 467322"/>
                  <a:gd name="connsiteY5" fmla="*/ 77 h 27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7322" h="277055">
                    <a:moveTo>
                      <a:pt x="13" y="77"/>
                    </a:moveTo>
                    <a:cubicBezTo>
                      <a:pt x="1865" y="3781"/>
                      <a:pt x="174902" y="139777"/>
                      <a:pt x="252425" y="185814"/>
                    </a:cubicBezTo>
                    <a:cubicBezTo>
                      <a:pt x="329948" y="231851"/>
                      <a:pt x="447952" y="269687"/>
                      <a:pt x="465150" y="276302"/>
                    </a:cubicBezTo>
                    <a:cubicBezTo>
                      <a:pt x="482348" y="282917"/>
                      <a:pt x="392919" y="244287"/>
                      <a:pt x="355613" y="225502"/>
                    </a:cubicBezTo>
                    <a:cubicBezTo>
                      <a:pt x="318307" y="206717"/>
                      <a:pt x="298992" y="201425"/>
                      <a:pt x="241313" y="163589"/>
                    </a:cubicBezTo>
                    <a:cubicBezTo>
                      <a:pt x="183634" y="125753"/>
                      <a:pt x="-1839" y="-3627"/>
                      <a:pt x="13" y="7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5" name="フリーフォーム: 図形 84">
                <a:extLst>
                  <a:ext uri="{FF2B5EF4-FFF2-40B4-BE49-F238E27FC236}">
                    <a16:creationId xmlns:a16="http://schemas.microsoft.com/office/drawing/2014/main" id="{708EBB75-EB18-4FF2-9514-AD5FB33EC3D5}"/>
                  </a:ext>
                </a:extLst>
              </p:cNvPr>
              <p:cNvSpPr/>
              <p:nvPr/>
            </p:nvSpPr>
            <p:spPr>
              <a:xfrm>
                <a:off x="576466" y="10335919"/>
                <a:ext cx="71734" cy="179593"/>
              </a:xfrm>
              <a:custGeom>
                <a:avLst/>
                <a:gdLst>
                  <a:gd name="connsiteX0" fmla="*/ 17259 w 71734"/>
                  <a:gd name="connsiteY0" fmla="*/ 294 h 179593"/>
                  <a:gd name="connsiteX1" fmla="*/ 12497 w 71734"/>
                  <a:gd name="connsiteY1" fmla="*/ 73319 h 179593"/>
                  <a:gd name="connsiteX2" fmla="*/ 69647 w 71734"/>
                  <a:gd name="connsiteY2" fmla="*/ 176506 h 179593"/>
                  <a:gd name="connsiteX3" fmla="*/ 53772 w 71734"/>
                  <a:gd name="connsiteY3" fmla="*/ 147931 h 179593"/>
                  <a:gd name="connsiteX4" fmla="*/ 1384 w 71734"/>
                  <a:gd name="connsiteY4" fmla="*/ 100306 h 179593"/>
                  <a:gd name="connsiteX5" fmla="*/ 17259 w 71734"/>
                  <a:gd name="connsiteY5" fmla="*/ 294 h 179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734" h="179593">
                    <a:moveTo>
                      <a:pt x="17259" y="294"/>
                    </a:moveTo>
                    <a:cubicBezTo>
                      <a:pt x="19111" y="-4204"/>
                      <a:pt x="3766" y="43950"/>
                      <a:pt x="12497" y="73319"/>
                    </a:cubicBezTo>
                    <a:cubicBezTo>
                      <a:pt x="21228" y="102688"/>
                      <a:pt x="69647" y="176506"/>
                      <a:pt x="69647" y="176506"/>
                    </a:cubicBezTo>
                    <a:cubicBezTo>
                      <a:pt x="76526" y="188941"/>
                      <a:pt x="65149" y="160631"/>
                      <a:pt x="53772" y="147931"/>
                    </a:cubicBezTo>
                    <a:cubicBezTo>
                      <a:pt x="42395" y="135231"/>
                      <a:pt x="8263" y="122002"/>
                      <a:pt x="1384" y="100306"/>
                    </a:cubicBezTo>
                    <a:cubicBezTo>
                      <a:pt x="-5495" y="78610"/>
                      <a:pt x="15407" y="4792"/>
                      <a:pt x="17259" y="29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" name="フリーフォーム: 図形 85">
                <a:extLst>
                  <a:ext uri="{FF2B5EF4-FFF2-40B4-BE49-F238E27FC236}">
                    <a16:creationId xmlns:a16="http://schemas.microsoft.com/office/drawing/2014/main" id="{95AB4679-BA3A-4022-88DC-611DC553FCA9}"/>
                  </a:ext>
                </a:extLst>
              </p:cNvPr>
              <p:cNvSpPr/>
              <p:nvPr/>
            </p:nvSpPr>
            <p:spPr>
              <a:xfrm>
                <a:off x="681718" y="10356580"/>
                <a:ext cx="290594" cy="268434"/>
              </a:xfrm>
              <a:custGeom>
                <a:avLst/>
                <a:gdLst>
                  <a:gd name="connsiteX0" fmla="*/ 7257 w 290594"/>
                  <a:gd name="connsiteY0" fmla="*/ 270 h 268434"/>
                  <a:gd name="connsiteX1" fmla="*/ 45357 w 290594"/>
                  <a:gd name="connsiteY1" fmla="*/ 95520 h 268434"/>
                  <a:gd name="connsiteX2" fmla="*/ 118382 w 290594"/>
                  <a:gd name="connsiteY2" fmla="*/ 160608 h 268434"/>
                  <a:gd name="connsiteX3" fmla="*/ 288245 w 290594"/>
                  <a:gd name="connsiteY3" fmla="*/ 266970 h 268434"/>
                  <a:gd name="connsiteX4" fmla="*/ 204107 w 290594"/>
                  <a:gd name="connsiteY4" fmla="*/ 216170 h 268434"/>
                  <a:gd name="connsiteX5" fmla="*/ 19957 w 290594"/>
                  <a:gd name="connsiteY5" fmla="*/ 127270 h 268434"/>
                  <a:gd name="connsiteX6" fmla="*/ 7257 w 290594"/>
                  <a:gd name="connsiteY6" fmla="*/ 270 h 268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0594" h="268434">
                    <a:moveTo>
                      <a:pt x="7257" y="270"/>
                    </a:moveTo>
                    <a:cubicBezTo>
                      <a:pt x="11490" y="-5022"/>
                      <a:pt x="26836" y="68797"/>
                      <a:pt x="45357" y="95520"/>
                    </a:cubicBezTo>
                    <a:cubicBezTo>
                      <a:pt x="63878" y="122243"/>
                      <a:pt x="77901" y="132033"/>
                      <a:pt x="118382" y="160608"/>
                    </a:cubicBezTo>
                    <a:cubicBezTo>
                      <a:pt x="158863" y="189183"/>
                      <a:pt x="273958" y="257710"/>
                      <a:pt x="288245" y="266970"/>
                    </a:cubicBezTo>
                    <a:cubicBezTo>
                      <a:pt x="302532" y="276230"/>
                      <a:pt x="248822" y="239453"/>
                      <a:pt x="204107" y="216170"/>
                    </a:cubicBezTo>
                    <a:cubicBezTo>
                      <a:pt x="159392" y="192887"/>
                      <a:pt x="51972" y="158226"/>
                      <a:pt x="19957" y="127270"/>
                    </a:cubicBezTo>
                    <a:cubicBezTo>
                      <a:pt x="-12058" y="96314"/>
                      <a:pt x="3024" y="5562"/>
                      <a:pt x="7257" y="27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7" name="フリーフォーム: 図形 86">
                <a:extLst>
                  <a:ext uri="{FF2B5EF4-FFF2-40B4-BE49-F238E27FC236}">
                    <a16:creationId xmlns:a16="http://schemas.microsoft.com/office/drawing/2014/main" id="{9E2C63AE-7B1C-4483-B74E-9FBA5617EEA3}"/>
                  </a:ext>
                </a:extLst>
              </p:cNvPr>
              <p:cNvSpPr/>
              <p:nvPr/>
            </p:nvSpPr>
            <p:spPr>
              <a:xfrm>
                <a:off x="819283" y="10523370"/>
                <a:ext cx="39639" cy="106414"/>
              </a:xfrm>
              <a:custGeom>
                <a:avLst/>
                <a:gdLst>
                  <a:gd name="connsiteX0" fmla="*/ 3042 w 39639"/>
                  <a:gd name="connsiteY0" fmla="*/ 168 h 106414"/>
                  <a:gd name="connsiteX1" fmla="*/ 6217 w 39639"/>
                  <a:gd name="connsiteY1" fmla="*/ 81130 h 106414"/>
                  <a:gd name="connsiteX2" fmla="*/ 39555 w 39639"/>
                  <a:gd name="connsiteY2" fmla="*/ 104943 h 106414"/>
                  <a:gd name="connsiteX3" fmla="*/ 3042 w 39639"/>
                  <a:gd name="connsiteY3" fmla="*/ 168 h 106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639" h="106414">
                    <a:moveTo>
                      <a:pt x="3042" y="168"/>
                    </a:moveTo>
                    <a:cubicBezTo>
                      <a:pt x="-2514" y="-3801"/>
                      <a:pt x="131" y="63668"/>
                      <a:pt x="6217" y="81130"/>
                    </a:cubicBezTo>
                    <a:cubicBezTo>
                      <a:pt x="12303" y="98593"/>
                      <a:pt x="41407" y="110764"/>
                      <a:pt x="39555" y="104943"/>
                    </a:cubicBezTo>
                    <a:cubicBezTo>
                      <a:pt x="37703" y="99122"/>
                      <a:pt x="8598" y="4137"/>
                      <a:pt x="3042" y="1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" name="フリーフォーム: 図形 87">
                <a:extLst>
                  <a:ext uri="{FF2B5EF4-FFF2-40B4-BE49-F238E27FC236}">
                    <a16:creationId xmlns:a16="http://schemas.microsoft.com/office/drawing/2014/main" id="{9F03706F-0B5C-41FD-9FAC-68B963D05C36}"/>
                  </a:ext>
                </a:extLst>
              </p:cNvPr>
              <p:cNvSpPr/>
              <p:nvPr/>
            </p:nvSpPr>
            <p:spPr>
              <a:xfrm>
                <a:off x="593717" y="10310574"/>
                <a:ext cx="52688" cy="168603"/>
              </a:xfrm>
              <a:custGeom>
                <a:avLst/>
                <a:gdLst>
                  <a:gd name="connsiteX0" fmla="*/ 8 w 52688"/>
                  <a:gd name="connsiteY0" fmla="*/ 239 h 168603"/>
                  <a:gd name="connsiteX1" fmla="*/ 11121 w 52688"/>
                  <a:gd name="connsiteY1" fmla="*/ 90726 h 168603"/>
                  <a:gd name="connsiteX2" fmla="*/ 52396 w 52688"/>
                  <a:gd name="connsiteY2" fmla="*/ 166926 h 168603"/>
                  <a:gd name="connsiteX3" fmla="*/ 28583 w 52688"/>
                  <a:gd name="connsiteY3" fmla="*/ 141526 h 168603"/>
                  <a:gd name="connsiteX4" fmla="*/ 9533 w 52688"/>
                  <a:gd name="connsiteY4" fmla="*/ 119301 h 168603"/>
                  <a:gd name="connsiteX5" fmla="*/ 8 w 52688"/>
                  <a:gd name="connsiteY5" fmla="*/ 239 h 168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688" h="168603">
                    <a:moveTo>
                      <a:pt x="8" y="239"/>
                    </a:moveTo>
                    <a:cubicBezTo>
                      <a:pt x="273" y="-4523"/>
                      <a:pt x="2390" y="62945"/>
                      <a:pt x="11121" y="90726"/>
                    </a:cubicBezTo>
                    <a:cubicBezTo>
                      <a:pt x="19852" y="118507"/>
                      <a:pt x="49486" y="158459"/>
                      <a:pt x="52396" y="166926"/>
                    </a:cubicBezTo>
                    <a:cubicBezTo>
                      <a:pt x="55306" y="175393"/>
                      <a:pt x="35727" y="149464"/>
                      <a:pt x="28583" y="141526"/>
                    </a:cubicBezTo>
                    <a:cubicBezTo>
                      <a:pt x="21439" y="133589"/>
                      <a:pt x="13502" y="135970"/>
                      <a:pt x="9533" y="119301"/>
                    </a:cubicBezTo>
                    <a:cubicBezTo>
                      <a:pt x="5564" y="102632"/>
                      <a:pt x="-257" y="5001"/>
                      <a:pt x="8" y="23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" name="フリーフォーム: 図形 88">
                <a:extLst>
                  <a:ext uri="{FF2B5EF4-FFF2-40B4-BE49-F238E27FC236}">
                    <a16:creationId xmlns:a16="http://schemas.microsoft.com/office/drawing/2014/main" id="{1F15716E-BA53-4715-BFA2-61724D731CC7}"/>
                  </a:ext>
                </a:extLst>
              </p:cNvPr>
              <p:cNvSpPr/>
              <p:nvPr/>
            </p:nvSpPr>
            <p:spPr>
              <a:xfrm>
                <a:off x="601567" y="10359882"/>
                <a:ext cx="75843" cy="138471"/>
              </a:xfrm>
              <a:custGeom>
                <a:avLst/>
                <a:gdLst>
                  <a:gd name="connsiteX0" fmla="*/ 96 w 75843"/>
                  <a:gd name="connsiteY0" fmla="*/ 143 h 138471"/>
                  <a:gd name="connsiteX1" fmla="*/ 52483 w 75843"/>
                  <a:gd name="connsiteY1" fmla="*/ 85868 h 138471"/>
                  <a:gd name="connsiteX2" fmla="*/ 74708 w 75843"/>
                  <a:gd name="connsiteY2" fmla="*/ 138256 h 138471"/>
                  <a:gd name="connsiteX3" fmla="*/ 66771 w 75843"/>
                  <a:gd name="connsiteY3" fmla="*/ 66818 h 138471"/>
                  <a:gd name="connsiteX4" fmla="*/ 96 w 75843"/>
                  <a:gd name="connsiteY4" fmla="*/ 143 h 138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843" h="138471">
                    <a:moveTo>
                      <a:pt x="96" y="143"/>
                    </a:moveTo>
                    <a:cubicBezTo>
                      <a:pt x="-2285" y="3318"/>
                      <a:pt x="40048" y="62849"/>
                      <a:pt x="52483" y="85868"/>
                    </a:cubicBezTo>
                    <a:cubicBezTo>
                      <a:pt x="64918" y="108887"/>
                      <a:pt x="72327" y="141431"/>
                      <a:pt x="74708" y="138256"/>
                    </a:cubicBezTo>
                    <a:cubicBezTo>
                      <a:pt x="77089" y="135081"/>
                      <a:pt x="76296" y="86133"/>
                      <a:pt x="66771" y="66818"/>
                    </a:cubicBezTo>
                    <a:cubicBezTo>
                      <a:pt x="57246" y="47503"/>
                      <a:pt x="2477" y="-3032"/>
                      <a:pt x="96" y="1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フリーフォーム: 図形 89">
                <a:extLst>
                  <a:ext uri="{FF2B5EF4-FFF2-40B4-BE49-F238E27FC236}">
                    <a16:creationId xmlns:a16="http://schemas.microsoft.com/office/drawing/2014/main" id="{FC2936CA-5D1D-4D41-9E3B-08F17CDDDD80}"/>
                  </a:ext>
                </a:extLst>
              </p:cNvPr>
              <p:cNvSpPr/>
              <p:nvPr/>
            </p:nvSpPr>
            <p:spPr>
              <a:xfrm>
                <a:off x="2545417" y="10311630"/>
                <a:ext cx="372416" cy="284334"/>
              </a:xfrm>
              <a:custGeom>
                <a:avLst/>
                <a:gdLst>
                  <a:gd name="connsiteX0" fmla="*/ 370821 w 372416"/>
                  <a:gd name="connsiteY0" fmla="*/ 2358 h 284334"/>
                  <a:gd name="connsiteX1" fmla="*/ 151746 w 372416"/>
                  <a:gd name="connsiteY1" fmla="*/ 138883 h 284334"/>
                  <a:gd name="connsiteX2" fmla="*/ 2521 w 372416"/>
                  <a:gd name="connsiteY2" fmla="*/ 281758 h 284334"/>
                  <a:gd name="connsiteX3" fmla="*/ 64433 w 372416"/>
                  <a:gd name="connsiteY3" fmla="*/ 223020 h 284334"/>
                  <a:gd name="connsiteX4" fmla="*/ 148571 w 372416"/>
                  <a:gd name="connsiteY4" fmla="*/ 124595 h 284334"/>
                  <a:gd name="connsiteX5" fmla="*/ 245408 w 372416"/>
                  <a:gd name="connsiteY5" fmla="*/ 57920 h 284334"/>
                  <a:gd name="connsiteX6" fmla="*/ 370821 w 372416"/>
                  <a:gd name="connsiteY6" fmla="*/ 2358 h 284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416" h="284334">
                    <a:moveTo>
                      <a:pt x="370821" y="2358"/>
                    </a:moveTo>
                    <a:cubicBezTo>
                      <a:pt x="355211" y="15852"/>
                      <a:pt x="213129" y="92316"/>
                      <a:pt x="151746" y="138883"/>
                    </a:cubicBezTo>
                    <a:cubicBezTo>
                      <a:pt x="90363" y="185450"/>
                      <a:pt x="17073" y="267735"/>
                      <a:pt x="2521" y="281758"/>
                    </a:cubicBezTo>
                    <a:cubicBezTo>
                      <a:pt x="-12031" y="295781"/>
                      <a:pt x="40092" y="249214"/>
                      <a:pt x="64433" y="223020"/>
                    </a:cubicBezTo>
                    <a:cubicBezTo>
                      <a:pt x="88774" y="196826"/>
                      <a:pt x="118409" y="152112"/>
                      <a:pt x="148571" y="124595"/>
                    </a:cubicBezTo>
                    <a:cubicBezTo>
                      <a:pt x="178733" y="97078"/>
                      <a:pt x="207573" y="79087"/>
                      <a:pt x="245408" y="57920"/>
                    </a:cubicBezTo>
                    <a:cubicBezTo>
                      <a:pt x="283243" y="36753"/>
                      <a:pt x="386431" y="-11136"/>
                      <a:pt x="370821" y="235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1" name="フリーフォーム: 図形 90">
                <a:extLst>
                  <a:ext uri="{FF2B5EF4-FFF2-40B4-BE49-F238E27FC236}">
                    <a16:creationId xmlns:a16="http://schemas.microsoft.com/office/drawing/2014/main" id="{EDAA8756-1814-41FE-9EEF-183BB50DA615}"/>
                  </a:ext>
                </a:extLst>
              </p:cNvPr>
              <p:cNvSpPr/>
              <p:nvPr/>
            </p:nvSpPr>
            <p:spPr>
              <a:xfrm>
                <a:off x="2615166" y="10259807"/>
                <a:ext cx="911916" cy="379922"/>
              </a:xfrm>
              <a:custGeom>
                <a:avLst/>
                <a:gdLst>
                  <a:gd name="connsiteX0" fmla="*/ 910672 w 911916"/>
                  <a:gd name="connsiteY0" fmla="*/ 206 h 379922"/>
                  <a:gd name="connsiteX1" fmla="*/ 585234 w 911916"/>
                  <a:gd name="connsiteY1" fmla="*/ 22431 h 379922"/>
                  <a:gd name="connsiteX2" fmla="*/ 358222 w 911916"/>
                  <a:gd name="connsiteY2" fmla="*/ 79581 h 379922"/>
                  <a:gd name="connsiteX3" fmla="*/ 185184 w 911916"/>
                  <a:gd name="connsiteY3" fmla="*/ 163718 h 379922"/>
                  <a:gd name="connsiteX4" fmla="*/ 13734 w 911916"/>
                  <a:gd name="connsiteY4" fmla="*/ 370093 h 379922"/>
                  <a:gd name="connsiteX5" fmla="*/ 35959 w 911916"/>
                  <a:gd name="connsiteY5" fmla="*/ 322468 h 379922"/>
                  <a:gd name="connsiteX6" fmla="*/ 237572 w 911916"/>
                  <a:gd name="connsiteY6" fmla="*/ 109743 h 379922"/>
                  <a:gd name="connsiteX7" fmla="*/ 458234 w 911916"/>
                  <a:gd name="connsiteY7" fmla="*/ 33543 h 379922"/>
                  <a:gd name="connsiteX8" fmla="*/ 910672 w 911916"/>
                  <a:gd name="connsiteY8" fmla="*/ 206 h 379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11916" h="379922">
                    <a:moveTo>
                      <a:pt x="910672" y="206"/>
                    </a:moveTo>
                    <a:cubicBezTo>
                      <a:pt x="931839" y="-1646"/>
                      <a:pt x="677309" y="9202"/>
                      <a:pt x="585234" y="22431"/>
                    </a:cubicBezTo>
                    <a:cubicBezTo>
                      <a:pt x="493159" y="35660"/>
                      <a:pt x="424897" y="56033"/>
                      <a:pt x="358222" y="79581"/>
                    </a:cubicBezTo>
                    <a:cubicBezTo>
                      <a:pt x="291547" y="103129"/>
                      <a:pt x="242599" y="115299"/>
                      <a:pt x="185184" y="163718"/>
                    </a:cubicBezTo>
                    <a:cubicBezTo>
                      <a:pt x="127769" y="212137"/>
                      <a:pt x="38605" y="343635"/>
                      <a:pt x="13734" y="370093"/>
                    </a:cubicBezTo>
                    <a:cubicBezTo>
                      <a:pt x="-11137" y="396551"/>
                      <a:pt x="-1347" y="365860"/>
                      <a:pt x="35959" y="322468"/>
                    </a:cubicBezTo>
                    <a:cubicBezTo>
                      <a:pt x="73265" y="279076"/>
                      <a:pt x="167193" y="157897"/>
                      <a:pt x="237572" y="109743"/>
                    </a:cubicBezTo>
                    <a:cubicBezTo>
                      <a:pt x="307951" y="61589"/>
                      <a:pt x="350019" y="52858"/>
                      <a:pt x="458234" y="33543"/>
                    </a:cubicBezTo>
                    <a:cubicBezTo>
                      <a:pt x="566449" y="14228"/>
                      <a:pt x="889505" y="2058"/>
                      <a:pt x="910672" y="2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2" name="フリーフォーム: 図形 91">
                <a:extLst>
                  <a:ext uri="{FF2B5EF4-FFF2-40B4-BE49-F238E27FC236}">
                    <a16:creationId xmlns:a16="http://schemas.microsoft.com/office/drawing/2014/main" id="{AB0B6F26-C4BD-4AA2-9C60-2C0043ECA79E}"/>
                  </a:ext>
                </a:extLst>
              </p:cNvPr>
              <p:cNvSpPr/>
              <p:nvPr/>
            </p:nvSpPr>
            <p:spPr>
              <a:xfrm>
                <a:off x="3652652" y="9844996"/>
                <a:ext cx="534613" cy="356776"/>
              </a:xfrm>
              <a:custGeom>
                <a:avLst/>
                <a:gdLst>
                  <a:gd name="connsiteX0" fmla="*/ 533586 w 534613"/>
                  <a:gd name="connsiteY0" fmla="*/ 679 h 356776"/>
                  <a:gd name="connsiteX1" fmla="*/ 349436 w 534613"/>
                  <a:gd name="connsiteY1" fmla="*/ 216579 h 356776"/>
                  <a:gd name="connsiteX2" fmla="*/ 4948 w 534613"/>
                  <a:gd name="connsiteY2" fmla="*/ 354692 h 356776"/>
                  <a:gd name="connsiteX3" fmla="*/ 163698 w 534613"/>
                  <a:gd name="connsiteY3" fmla="*/ 289604 h 356776"/>
                  <a:gd name="connsiteX4" fmla="*/ 412936 w 534613"/>
                  <a:gd name="connsiteY4" fmla="*/ 153079 h 356776"/>
                  <a:gd name="connsiteX5" fmla="*/ 533586 w 534613"/>
                  <a:gd name="connsiteY5" fmla="*/ 679 h 356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4613" h="356776">
                    <a:moveTo>
                      <a:pt x="533586" y="679"/>
                    </a:moveTo>
                    <a:cubicBezTo>
                      <a:pt x="523003" y="11262"/>
                      <a:pt x="437542" y="157577"/>
                      <a:pt x="349436" y="216579"/>
                    </a:cubicBezTo>
                    <a:cubicBezTo>
                      <a:pt x="261330" y="275581"/>
                      <a:pt x="35904" y="342521"/>
                      <a:pt x="4948" y="354692"/>
                    </a:cubicBezTo>
                    <a:cubicBezTo>
                      <a:pt x="-26008" y="366863"/>
                      <a:pt x="95700" y="323206"/>
                      <a:pt x="163698" y="289604"/>
                    </a:cubicBezTo>
                    <a:cubicBezTo>
                      <a:pt x="231696" y="256002"/>
                      <a:pt x="354992" y="200175"/>
                      <a:pt x="412936" y="153079"/>
                    </a:cubicBezTo>
                    <a:cubicBezTo>
                      <a:pt x="470880" y="105983"/>
                      <a:pt x="544169" y="-9904"/>
                      <a:pt x="533586" y="6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9" name="フリーフォーム: 図形 98">
                <a:extLst>
                  <a:ext uri="{FF2B5EF4-FFF2-40B4-BE49-F238E27FC236}">
                    <a16:creationId xmlns:a16="http://schemas.microsoft.com/office/drawing/2014/main" id="{0F364F82-939C-4091-9CC9-0CFEC90399F9}"/>
                  </a:ext>
                </a:extLst>
              </p:cNvPr>
              <p:cNvSpPr/>
              <p:nvPr/>
            </p:nvSpPr>
            <p:spPr>
              <a:xfrm>
                <a:off x="3615739" y="9877267"/>
                <a:ext cx="643574" cy="367358"/>
              </a:xfrm>
              <a:custGeom>
                <a:avLst/>
                <a:gdLst>
                  <a:gd name="connsiteX0" fmla="*/ 643524 w 643574"/>
                  <a:gd name="connsiteY0" fmla="*/ 158 h 367358"/>
                  <a:gd name="connsiteX1" fmla="*/ 460961 w 643574"/>
                  <a:gd name="connsiteY1" fmla="*/ 182721 h 367358"/>
                  <a:gd name="connsiteX2" fmla="*/ 270461 w 643574"/>
                  <a:gd name="connsiteY2" fmla="*/ 277971 h 367358"/>
                  <a:gd name="connsiteX3" fmla="*/ 145049 w 643574"/>
                  <a:gd name="connsiteY3" fmla="*/ 331946 h 367358"/>
                  <a:gd name="connsiteX4" fmla="*/ 586 w 643574"/>
                  <a:gd name="connsiteY4" fmla="*/ 366871 h 367358"/>
                  <a:gd name="connsiteX5" fmla="*/ 202199 w 643574"/>
                  <a:gd name="connsiteY5" fmla="*/ 306546 h 367358"/>
                  <a:gd name="connsiteX6" fmla="*/ 443499 w 643574"/>
                  <a:gd name="connsiteY6" fmla="*/ 216058 h 367358"/>
                  <a:gd name="connsiteX7" fmla="*/ 643524 w 643574"/>
                  <a:gd name="connsiteY7" fmla="*/ 158 h 367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3574" h="367358">
                    <a:moveTo>
                      <a:pt x="643524" y="158"/>
                    </a:moveTo>
                    <a:cubicBezTo>
                      <a:pt x="646434" y="-5398"/>
                      <a:pt x="523138" y="136419"/>
                      <a:pt x="460961" y="182721"/>
                    </a:cubicBezTo>
                    <a:cubicBezTo>
                      <a:pt x="398784" y="229023"/>
                      <a:pt x="323113" y="253100"/>
                      <a:pt x="270461" y="277971"/>
                    </a:cubicBezTo>
                    <a:cubicBezTo>
                      <a:pt x="217809" y="302842"/>
                      <a:pt x="190028" y="317129"/>
                      <a:pt x="145049" y="331946"/>
                    </a:cubicBezTo>
                    <a:cubicBezTo>
                      <a:pt x="100070" y="346763"/>
                      <a:pt x="-8939" y="371104"/>
                      <a:pt x="586" y="366871"/>
                    </a:cubicBezTo>
                    <a:cubicBezTo>
                      <a:pt x="10111" y="362638"/>
                      <a:pt x="128380" y="331681"/>
                      <a:pt x="202199" y="306546"/>
                    </a:cubicBezTo>
                    <a:cubicBezTo>
                      <a:pt x="276018" y="281411"/>
                      <a:pt x="370210" y="264741"/>
                      <a:pt x="443499" y="216058"/>
                    </a:cubicBezTo>
                    <a:cubicBezTo>
                      <a:pt x="516788" y="167375"/>
                      <a:pt x="640614" y="5714"/>
                      <a:pt x="643524" y="15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0" name="フリーフォーム: 図形 99">
                <a:extLst>
                  <a:ext uri="{FF2B5EF4-FFF2-40B4-BE49-F238E27FC236}">
                    <a16:creationId xmlns:a16="http://schemas.microsoft.com/office/drawing/2014/main" id="{305D38F0-E2AD-4B59-A44B-EA08A813F198}"/>
                  </a:ext>
                </a:extLst>
              </p:cNvPr>
              <p:cNvSpPr/>
              <p:nvPr/>
            </p:nvSpPr>
            <p:spPr>
              <a:xfrm>
                <a:off x="4098441" y="9412191"/>
                <a:ext cx="208266" cy="488494"/>
              </a:xfrm>
              <a:custGeom>
                <a:avLst/>
                <a:gdLst>
                  <a:gd name="connsiteX0" fmla="*/ 484 w 208266"/>
                  <a:gd name="connsiteY0" fmla="*/ 1684 h 488494"/>
                  <a:gd name="connsiteX1" fmla="*/ 129072 w 208266"/>
                  <a:gd name="connsiteY1" fmla="*/ 155672 h 488494"/>
                  <a:gd name="connsiteX2" fmla="*/ 179872 w 208266"/>
                  <a:gd name="connsiteY2" fmla="*/ 273147 h 488494"/>
                  <a:gd name="connsiteX3" fmla="*/ 184634 w 208266"/>
                  <a:gd name="connsiteY3" fmla="*/ 374747 h 488494"/>
                  <a:gd name="connsiteX4" fmla="*/ 148122 w 208266"/>
                  <a:gd name="connsiteY4" fmla="*/ 487459 h 488494"/>
                  <a:gd name="connsiteX5" fmla="*/ 171934 w 208266"/>
                  <a:gd name="connsiteY5" fmla="*/ 420784 h 488494"/>
                  <a:gd name="connsiteX6" fmla="*/ 205272 w 208266"/>
                  <a:gd name="connsiteY6" fmla="*/ 258859 h 488494"/>
                  <a:gd name="connsiteX7" fmla="*/ 89384 w 208266"/>
                  <a:gd name="connsiteY7" fmla="*/ 84234 h 488494"/>
                  <a:gd name="connsiteX8" fmla="*/ 484 w 208266"/>
                  <a:gd name="connsiteY8" fmla="*/ 1684 h 488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8266" h="488494">
                    <a:moveTo>
                      <a:pt x="484" y="1684"/>
                    </a:moveTo>
                    <a:cubicBezTo>
                      <a:pt x="7099" y="13590"/>
                      <a:pt x="99174" y="110428"/>
                      <a:pt x="129072" y="155672"/>
                    </a:cubicBezTo>
                    <a:cubicBezTo>
                      <a:pt x="158970" y="200916"/>
                      <a:pt x="170612" y="236635"/>
                      <a:pt x="179872" y="273147"/>
                    </a:cubicBezTo>
                    <a:cubicBezTo>
                      <a:pt x="189132" y="309659"/>
                      <a:pt x="189926" y="339028"/>
                      <a:pt x="184634" y="374747"/>
                    </a:cubicBezTo>
                    <a:cubicBezTo>
                      <a:pt x="179342" y="410466"/>
                      <a:pt x="150239" y="479786"/>
                      <a:pt x="148122" y="487459"/>
                    </a:cubicBezTo>
                    <a:cubicBezTo>
                      <a:pt x="146005" y="495132"/>
                      <a:pt x="162409" y="458884"/>
                      <a:pt x="171934" y="420784"/>
                    </a:cubicBezTo>
                    <a:cubicBezTo>
                      <a:pt x="181459" y="382684"/>
                      <a:pt x="219030" y="314951"/>
                      <a:pt x="205272" y="258859"/>
                    </a:cubicBezTo>
                    <a:cubicBezTo>
                      <a:pt x="191514" y="202767"/>
                      <a:pt x="122192" y="124980"/>
                      <a:pt x="89384" y="84234"/>
                    </a:cubicBezTo>
                    <a:cubicBezTo>
                      <a:pt x="56576" y="43488"/>
                      <a:pt x="-6131" y="-10222"/>
                      <a:pt x="484" y="168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1" name="フリーフォーム: 図形 100">
                <a:extLst>
                  <a:ext uri="{FF2B5EF4-FFF2-40B4-BE49-F238E27FC236}">
                    <a16:creationId xmlns:a16="http://schemas.microsoft.com/office/drawing/2014/main" id="{527857C6-BEC3-4713-81FE-4694BA46CC27}"/>
                  </a:ext>
                </a:extLst>
              </p:cNvPr>
              <p:cNvSpPr/>
              <p:nvPr/>
            </p:nvSpPr>
            <p:spPr>
              <a:xfrm>
                <a:off x="4044790" y="9459913"/>
                <a:ext cx="167601" cy="237224"/>
              </a:xfrm>
              <a:custGeom>
                <a:avLst/>
                <a:gdLst>
                  <a:gd name="connsiteX0" fmla="*/ 160 w 167601"/>
                  <a:gd name="connsiteY0" fmla="*/ 0 h 237224"/>
                  <a:gd name="connsiteX1" fmla="*/ 114460 w 167601"/>
                  <a:gd name="connsiteY1" fmla="*/ 114300 h 237224"/>
                  <a:gd name="connsiteX2" fmla="*/ 165260 w 167601"/>
                  <a:gd name="connsiteY2" fmla="*/ 234950 h 237224"/>
                  <a:gd name="connsiteX3" fmla="*/ 157323 w 167601"/>
                  <a:gd name="connsiteY3" fmla="*/ 187325 h 237224"/>
                  <a:gd name="connsiteX4" fmla="*/ 141448 w 167601"/>
                  <a:gd name="connsiteY4" fmla="*/ 114300 h 237224"/>
                  <a:gd name="connsiteX5" fmla="*/ 160 w 167601"/>
                  <a:gd name="connsiteY5" fmla="*/ 0 h 237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7601" h="237224">
                    <a:moveTo>
                      <a:pt x="160" y="0"/>
                    </a:moveTo>
                    <a:cubicBezTo>
                      <a:pt x="-4338" y="0"/>
                      <a:pt x="86943" y="75142"/>
                      <a:pt x="114460" y="114300"/>
                    </a:cubicBezTo>
                    <a:cubicBezTo>
                      <a:pt x="141977" y="153458"/>
                      <a:pt x="158116" y="222779"/>
                      <a:pt x="165260" y="234950"/>
                    </a:cubicBezTo>
                    <a:cubicBezTo>
                      <a:pt x="172404" y="247121"/>
                      <a:pt x="161292" y="207433"/>
                      <a:pt x="157323" y="187325"/>
                    </a:cubicBezTo>
                    <a:cubicBezTo>
                      <a:pt x="153354" y="167217"/>
                      <a:pt x="166583" y="144992"/>
                      <a:pt x="141448" y="114300"/>
                    </a:cubicBezTo>
                    <a:cubicBezTo>
                      <a:pt x="116313" y="83608"/>
                      <a:pt x="4658" y="0"/>
                      <a:pt x="16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" name="フリーフォーム: 図形 101">
                <a:extLst>
                  <a:ext uri="{FF2B5EF4-FFF2-40B4-BE49-F238E27FC236}">
                    <a16:creationId xmlns:a16="http://schemas.microsoft.com/office/drawing/2014/main" id="{5BCE7D0C-E6BB-41E7-AF88-065B49D841F3}"/>
                  </a:ext>
                </a:extLst>
              </p:cNvPr>
              <p:cNvSpPr/>
              <p:nvPr/>
            </p:nvSpPr>
            <p:spPr>
              <a:xfrm>
                <a:off x="3936497" y="8980707"/>
                <a:ext cx="127991" cy="406974"/>
              </a:xfrm>
              <a:custGeom>
                <a:avLst/>
                <a:gdLst>
                  <a:gd name="connsiteX0" fmla="*/ 67178 w 127991"/>
                  <a:gd name="connsiteY0" fmla="*/ 1368 h 406974"/>
                  <a:gd name="connsiteX1" fmla="*/ 16378 w 127991"/>
                  <a:gd name="connsiteY1" fmla="*/ 126781 h 406974"/>
                  <a:gd name="connsiteX2" fmla="*/ 16378 w 127991"/>
                  <a:gd name="connsiteY2" fmla="*/ 207743 h 406974"/>
                  <a:gd name="connsiteX3" fmla="*/ 65591 w 127991"/>
                  <a:gd name="connsiteY3" fmla="*/ 322043 h 406974"/>
                  <a:gd name="connsiteX4" fmla="*/ 127503 w 127991"/>
                  <a:gd name="connsiteY4" fmla="*/ 406181 h 406974"/>
                  <a:gd name="connsiteX5" fmla="*/ 89403 w 127991"/>
                  <a:gd name="connsiteY5" fmla="*/ 355381 h 406974"/>
                  <a:gd name="connsiteX6" fmla="*/ 503 w 127991"/>
                  <a:gd name="connsiteY6" fmla="*/ 214093 h 406974"/>
                  <a:gd name="connsiteX7" fmla="*/ 67178 w 127991"/>
                  <a:gd name="connsiteY7" fmla="*/ 1368 h 406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991" h="406974">
                    <a:moveTo>
                      <a:pt x="67178" y="1368"/>
                    </a:moveTo>
                    <a:cubicBezTo>
                      <a:pt x="69824" y="-13184"/>
                      <a:pt x="24845" y="92385"/>
                      <a:pt x="16378" y="126781"/>
                    </a:cubicBezTo>
                    <a:cubicBezTo>
                      <a:pt x="7911" y="161177"/>
                      <a:pt x="8176" y="175199"/>
                      <a:pt x="16378" y="207743"/>
                    </a:cubicBezTo>
                    <a:cubicBezTo>
                      <a:pt x="24580" y="240287"/>
                      <a:pt x="47070" y="288970"/>
                      <a:pt x="65591" y="322043"/>
                    </a:cubicBezTo>
                    <a:cubicBezTo>
                      <a:pt x="84112" y="355116"/>
                      <a:pt x="123534" y="400625"/>
                      <a:pt x="127503" y="406181"/>
                    </a:cubicBezTo>
                    <a:cubicBezTo>
                      <a:pt x="131472" y="411737"/>
                      <a:pt x="110570" y="387396"/>
                      <a:pt x="89403" y="355381"/>
                    </a:cubicBezTo>
                    <a:cubicBezTo>
                      <a:pt x="68236" y="323366"/>
                      <a:pt x="7647" y="274418"/>
                      <a:pt x="503" y="214093"/>
                    </a:cubicBezTo>
                    <a:cubicBezTo>
                      <a:pt x="-6641" y="153768"/>
                      <a:pt x="64532" y="15920"/>
                      <a:pt x="67178" y="13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" name="フリーフォーム: 図形 102">
                <a:extLst>
                  <a:ext uri="{FF2B5EF4-FFF2-40B4-BE49-F238E27FC236}">
                    <a16:creationId xmlns:a16="http://schemas.microsoft.com/office/drawing/2014/main" id="{E6CBC528-0ACB-42CE-A1D0-33790BF7BDCC}"/>
                  </a:ext>
                </a:extLst>
              </p:cNvPr>
              <p:cNvSpPr/>
              <p:nvPr/>
            </p:nvSpPr>
            <p:spPr>
              <a:xfrm>
                <a:off x="3888383" y="8715639"/>
                <a:ext cx="583834" cy="268233"/>
              </a:xfrm>
              <a:custGeom>
                <a:avLst/>
                <a:gdLst>
                  <a:gd name="connsiteX0" fmla="*/ 992 w 583834"/>
                  <a:gd name="connsiteY0" fmla="*/ 268024 h 268233"/>
                  <a:gd name="connsiteX1" fmla="*/ 561380 w 583834"/>
                  <a:gd name="connsiteY1" fmla="*/ 14024 h 268233"/>
                  <a:gd name="connsiteX2" fmla="*/ 428030 w 583834"/>
                  <a:gd name="connsiteY2" fmla="*/ 56886 h 268233"/>
                  <a:gd name="connsiteX3" fmla="*/ 992 w 583834"/>
                  <a:gd name="connsiteY3" fmla="*/ 268024 h 268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3834" h="268233">
                    <a:moveTo>
                      <a:pt x="992" y="268024"/>
                    </a:moveTo>
                    <a:cubicBezTo>
                      <a:pt x="23217" y="260880"/>
                      <a:pt x="490207" y="49214"/>
                      <a:pt x="561380" y="14024"/>
                    </a:cubicBezTo>
                    <a:cubicBezTo>
                      <a:pt x="632553" y="-21166"/>
                      <a:pt x="519840" y="16140"/>
                      <a:pt x="428030" y="56886"/>
                    </a:cubicBezTo>
                    <a:cubicBezTo>
                      <a:pt x="336220" y="97632"/>
                      <a:pt x="-21233" y="275168"/>
                      <a:pt x="992" y="2680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" name="フリーフォーム: 図形 103">
                <a:extLst>
                  <a:ext uri="{FF2B5EF4-FFF2-40B4-BE49-F238E27FC236}">
                    <a16:creationId xmlns:a16="http://schemas.microsoft.com/office/drawing/2014/main" id="{56ADEAD3-9CE3-4BB8-8ECE-F9F23EBD852D}"/>
                  </a:ext>
                </a:extLst>
              </p:cNvPr>
              <p:cNvSpPr/>
              <p:nvPr/>
            </p:nvSpPr>
            <p:spPr>
              <a:xfrm>
                <a:off x="3865563" y="8451979"/>
                <a:ext cx="1067433" cy="509459"/>
              </a:xfrm>
              <a:custGeom>
                <a:avLst/>
                <a:gdLst>
                  <a:gd name="connsiteX0" fmla="*/ 0 w 1067433"/>
                  <a:gd name="connsiteY0" fmla="*/ 509459 h 509459"/>
                  <a:gd name="connsiteX1" fmla="*/ 252412 w 1067433"/>
                  <a:gd name="connsiteY1" fmla="*/ 388809 h 509459"/>
                  <a:gd name="connsiteX2" fmla="*/ 823912 w 1067433"/>
                  <a:gd name="connsiteY2" fmla="*/ 131634 h 509459"/>
                  <a:gd name="connsiteX3" fmla="*/ 1062037 w 1067433"/>
                  <a:gd name="connsiteY3" fmla="*/ 3046 h 509459"/>
                  <a:gd name="connsiteX4" fmla="*/ 979487 w 1067433"/>
                  <a:gd name="connsiteY4" fmla="*/ 44321 h 509459"/>
                  <a:gd name="connsiteX5" fmla="*/ 855662 w 1067433"/>
                  <a:gd name="connsiteY5" fmla="*/ 88771 h 509459"/>
                  <a:gd name="connsiteX6" fmla="*/ 544512 w 1067433"/>
                  <a:gd name="connsiteY6" fmla="*/ 220534 h 509459"/>
                  <a:gd name="connsiteX7" fmla="*/ 0 w 1067433"/>
                  <a:gd name="connsiteY7" fmla="*/ 509459 h 509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67433" h="509459">
                    <a:moveTo>
                      <a:pt x="0" y="509459"/>
                    </a:moveTo>
                    <a:cubicBezTo>
                      <a:pt x="57546" y="480619"/>
                      <a:pt x="252412" y="388809"/>
                      <a:pt x="252412" y="388809"/>
                    </a:cubicBezTo>
                    <a:lnTo>
                      <a:pt x="823912" y="131634"/>
                    </a:lnTo>
                    <a:cubicBezTo>
                      <a:pt x="958850" y="67340"/>
                      <a:pt x="1036108" y="17598"/>
                      <a:pt x="1062037" y="3046"/>
                    </a:cubicBezTo>
                    <a:cubicBezTo>
                      <a:pt x="1087966" y="-11506"/>
                      <a:pt x="1013883" y="30033"/>
                      <a:pt x="979487" y="44321"/>
                    </a:cubicBezTo>
                    <a:cubicBezTo>
                      <a:pt x="945091" y="58608"/>
                      <a:pt x="928158" y="59402"/>
                      <a:pt x="855662" y="88771"/>
                    </a:cubicBezTo>
                    <a:cubicBezTo>
                      <a:pt x="783166" y="118140"/>
                      <a:pt x="685006" y="151478"/>
                      <a:pt x="544512" y="220534"/>
                    </a:cubicBezTo>
                    <a:cubicBezTo>
                      <a:pt x="404018" y="289590"/>
                      <a:pt x="208359" y="396349"/>
                      <a:pt x="0" y="5094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" name="フリーフォーム: 図形 104">
                <a:extLst>
                  <a:ext uri="{FF2B5EF4-FFF2-40B4-BE49-F238E27FC236}">
                    <a16:creationId xmlns:a16="http://schemas.microsoft.com/office/drawing/2014/main" id="{EDD0AF8B-8432-4567-B794-F29B1939398D}"/>
                  </a:ext>
                </a:extLst>
              </p:cNvPr>
              <p:cNvSpPr/>
              <p:nvPr/>
            </p:nvSpPr>
            <p:spPr>
              <a:xfrm>
                <a:off x="4900396" y="7786688"/>
                <a:ext cx="1376579" cy="677101"/>
              </a:xfrm>
              <a:custGeom>
                <a:avLst/>
                <a:gdLst>
                  <a:gd name="connsiteX0" fmla="*/ 1376579 w 1376579"/>
                  <a:gd name="connsiteY0" fmla="*/ 0 h 677101"/>
                  <a:gd name="connsiteX1" fmla="*/ 1095592 w 1376579"/>
                  <a:gd name="connsiteY1" fmla="*/ 128587 h 677101"/>
                  <a:gd name="connsiteX2" fmla="*/ 51017 w 1376579"/>
                  <a:gd name="connsiteY2" fmla="*/ 647700 h 677101"/>
                  <a:gd name="connsiteX3" fmla="*/ 212942 w 1376579"/>
                  <a:gd name="connsiteY3" fmla="*/ 581025 h 677101"/>
                  <a:gd name="connsiteX4" fmla="*/ 659029 w 1376579"/>
                  <a:gd name="connsiteY4" fmla="*/ 317500 h 677101"/>
                  <a:gd name="connsiteX5" fmla="*/ 1376579 w 1376579"/>
                  <a:gd name="connsiteY5" fmla="*/ 0 h 677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6579" h="677101">
                    <a:moveTo>
                      <a:pt x="1376579" y="0"/>
                    </a:moveTo>
                    <a:lnTo>
                      <a:pt x="1095592" y="128587"/>
                    </a:lnTo>
                    <a:lnTo>
                      <a:pt x="51017" y="647700"/>
                    </a:lnTo>
                    <a:cubicBezTo>
                      <a:pt x="-96091" y="723106"/>
                      <a:pt x="111607" y="636058"/>
                      <a:pt x="212942" y="581025"/>
                    </a:cubicBezTo>
                    <a:cubicBezTo>
                      <a:pt x="314277" y="525992"/>
                      <a:pt x="469852" y="414867"/>
                      <a:pt x="659029" y="317500"/>
                    </a:cubicBezTo>
                    <a:cubicBezTo>
                      <a:pt x="848206" y="220133"/>
                      <a:pt x="1098105" y="108479"/>
                      <a:pt x="137657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" name="フリーフォーム: 図形 105">
                <a:extLst>
                  <a:ext uri="{FF2B5EF4-FFF2-40B4-BE49-F238E27FC236}">
                    <a16:creationId xmlns:a16="http://schemas.microsoft.com/office/drawing/2014/main" id="{46D7FE46-DE16-490C-A594-1A21E5AA032E}"/>
                  </a:ext>
                </a:extLst>
              </p:cNvPr>
              <p:cNvSpPr/>
              <p:nvPr/>
            </p:nvSpPr>
            <p:spPr>
              <a:xfrm>
                <a:off x="6278202" y="7328136"/>
                <a:ext cx="852610" cy="432627"/>
              </a:xfrm>
              <a:custGeom>
                <a:avLst/>
                <a:gdLst>
                  <a:gd name="connsiteX0" fmla="*/ 3536 w 852610"/>
                  <a:gd name="connsiteY0" fmla="*/ 431564 h 432627"/>
                  <a:gd name="connsiteX1" fmla="*/ 265473 w 852610"/>
                  <a:gd name="connsiteY1" fmla="*/ 302977 h 432627"/>
                  <a:gd name="connsiteX2" fmla="*/ 438511 w 852610"/>
                  <a:gd name="connsiteY2" fmla="*/ 212489 h 432627"/>
                  <a:gd name="connsiteX3" fmla="*/ 836973 w 852610"/>
                  <a:gd name="connsiteY3" fmla="*/ 10877 h 432627"/>
                  <a:gd name="connsiteX4" fmla="*/ 744898 w 852610"/>
                  <a:gd name="connsiteY4" fmla="*/ 42627 h 432627"/>
                  <a:gd name="connsiteX5" fmla="*/ 490898 w 852610"/>
                  <a:gd name="connsiteY5" fmla="*/ 174389 h 432627"/>
                  <a:gd name="connsiteX6" fmla="*/ 141648 w 852610"/>
                  <a:gd name="connsiteY6" fmla="*/ 352189 h 432627"/>
                  <a:gd name="connsiteX7" fmla="*/ 3536 w 852610"/>
                  <a:gd name="connsiteY7" fmla="*/ 431564 h 432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2610" h="432627">
                    <a:moveTo>
                      <a:pt x="3536" y="431564"/>
                    </a:moveTo>
                    <a:cubicBezTo>
                      <a:pt x="24173" y="423362"/>
                      <a:pt x="192977" y="339489"/>
                      <a:pt x="265473" y="302977"/>
                    </a:cubicBezTo>
                    <a:cubicBezTo>
                      <a:pt x="337969" y="266465"/>
                      <a:pt x="438511" y="212489"/>
                      <a:pt x="438511" y="212489"/>
                    </a:cubicBezTo>
                    <a:lnTo>
                      <a:pt x="836973" y="10877"/>
                    </a:lnTo>
                    <a:cubicBezTo>
                      <a:pt x="888038" y="-17433"/>
                      <a:pt x="802577" y="15375"/>
                      <a:pt x="744898" y="42627"/>
                    </a:cubicBezTo>
                    <a:cubicBezTo>
                      <a:pt x="687219" y="69879"/>
                      <a:pt x="490898" y="174389"/>
                      <a:pt x="490898" y="174389"/>
                    </a:cubicBezTo>
                    <a:cubicBezTo>
                      <a:pt x="390356" y="225983"/>
                      <a:pt x="227638" y="305093"/>
                      <a:pt x="141648" y="352189"/>
                    </a:cubicBezTo>
                    <a:cubicBezTo>
                      <a:pt x="55658" y="399285"/>
                      <a:pt x="-17101" y="439766"/>
                      <a:pt x="3536" y="43156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" name="フリーフォーム: 図形 106">
                <a:extLst>
                  <a:ext uri="{FF2B5EF4-FFF2-40B4-BE49-F238E27FC236}">
                    <a16:creationId xmlns:a16="http://schemas.microsoft.com/office/drawing/2014/main" id="{4FD0E1C2-D7B5-40E9-ACDD-34DFC0D6F874}"/>
                  </a:ext>
                </a:extLst>
              </p:cNvPr>
              <p:cNvSpPr/>
              <p:nvPr/>
            </p:nvSpPr>
            <p:spPr>
              <a:xfrm>
                <a:off x="6263810" y="7512527"/>
                <a:ext cx="537239" cy="295696"/>
              </a:xfrm>
              <a:custGeom>
                <a:avLst/>
                <a:gdLst>
                  <a:gd name="connsiteX0" fmla="*/ 6815 w 537239"/>
                  <a:gd name="connsiteY0" fmla="*/ 290036 h 295696"/>
                  <a:gd name="connsiteX1" fmla="*/ 194140 w 537239"/>
                  <a:gd name="connsiteY1" fmla="*/ 199548 h 295696"/>
                  <a:gd name="connsiteX2" fmla="*/ 522753 w 537239"/>
                  <a:gd name="connsiteY2" fmla="*/ 13811 h 295696"/>
                  <a:gd name="connsiteX3" fmla="*/ 430678 w 537239"/>
                  <a:gd name="connsiteY3" fmla="*/ 42386 h 295696"/>
                  <a:gd name="connsiteX4" fmla="*/ 6815 w 537239"/>
                  <a:gd name="connsiteY4" fmla="*/ 290036 h 295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7239" h="295696">
                    <a:moveTo>
                      <a:pt x="6815" y="290036"/>
                    </a:moveTo>
                    <a:cubicBezTo>
                      <a:pt x="-32608" y="316230"/>
                      <a:pt x="108150" y="245585"/>
                      <a:pt x="194140" y="199548"/>
                    </a:cubicBezTo>
                    <a:cubicBezTo>
                      <a:pt x="280130" y="153511"/>
                      <a:pt x="483330" y="40005"/>
                      <a:pt x="522753" y="13811"/>
                    </a:cubicBezTo>
                    <a:cubicBezTo>
                      <a:pt x="562176" y="-12383"/>
                      <a:pt x="517726" y="-477"/>
                      <a:pt x="430678" y="42386"/>
                    </a:cubicBezTo>
                    <a:cubicBezTo>
                      <a:pt x="343630" y="85248"/>
                      <a:pt x="46238" y="263842"/>
                      <a:pt x="6815" y="2900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" name="フリーフォーム: 図形 107">
                <a:extLst>
                  <a:ext uri="{FF2B5EF4-FFF2-40B4-BE49-F238E27FC236}">
                    <a16:creationId xmlns:a16="http://schemas.microsoft.com/office/drawing/2014/main" id="{6F7D623C-1D53-4558-AA5E-EE6ECAA46A73}"/>
                  </a:ext>
                </a:extLst>
              </p:cNvPr>
              <p:cNvSpPr/>
              <p:nvPr/>
            </p:nvSpPr>
            <p:spPr>
              <a:xfrm>
                <a:off x="7723121" y="6946013"/>
                <a:ext cx="356089" cy="97802"/>
              </a:xfrm>
              <a:custGeom>
                <a:avLst/>
                <a:gdLst>
                  <a:gd name="connsiteX0" fmla="*/ 67 w 356089"/>
                  <a:gd name="connsiteY0" fmla="*/ 97725 h 97802"/>
                  <a:gd name="connsiteX1" fmla="*/ 177867 w 356089"/>
                  <a:gd name="connsiteY1" fmla="*/ 21525 h 97802"/>
                  <a:gd name="connsiteX2" fmla="*/ 314392 w 356089"/>
                  <a:gd name="connsiteY2" fmla="*/ 18350 h 97802"/>
                  <a:gd name="connsiteX3" fmla="*/ 355667 w 356089"/>
                  <a:gd name="connsiteY3" fmla="*/ 24700 h 97802"/>
                  <a:gd name="connsiteX4" fmla="*/ 295342 w 356089"/>
                  <a:gd name="connsiteY4" fmla="*/ 8825 h 97802"/>
                  <a:gd name="connsiteX5" fmla="*/ 198504 w 356089"/>
                  <a:gd name="connsiteY5" fmla="*/ 5650 h 97802"/>
                  <a:gd name="connsiteX6" fmla="*/ 67 w 356089"/>
                  <a:gd name="connsiteY6" fmla="*/ 97725 h 97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6089" h="97802">
                    <a:moveTo>
                      <a:pt x="67" y="97725"/>
                    </a:moveTo>
                    <a:cubicBezTo>
                      <a:pt x="-3373" y="100371"/>
                      <a:pt x="125480" y="34754"/>
                      <a:pt x="177867" y="21525"/>
                    </a:cubicBezTo>
                    <a:cubicBezTo>
                      <a:pt x="230255" y="8296"/>
                      <a:pt x="284759" y="17821"/>
                      <a:pt x="314392" y="18350"/>
                    </a:cubicBezTo>
                    <a:cubicBezTo>
                      <a:pt x="344025" y="18879"/>
                      <a:pt x="358842" y="26287"/>
                      <a:pt x="355667" y="24700"/>
                    </a:cubicBezTo>
                    <a:cubicBezTo>
                      <a:pt x="352492" y="23113"/>
                      <a:pt x="321536" y="12000"/>
                      <a:pt x="295342" y="8825"/>
                    </a:cubicBezTo>
                    <a:cubicBezTo>
                      <a:pt x="269148" y="5650"/>
                      <a:pt x="244806" y="-7314"/>
                      <a:pt x="198504" y="5650"/>
                    </a:cubicBezTo>
                    <a:cubicBezTo>
                      <a:pt x="152202" y="18614"/>
                      <a:pt x="3507" y="95079"/>
                      <a:pt x="67" y="977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" name="フリーフォーム: 図形 108">
                <a:extLst>
                  <a:ext uri="{FF2B5EF4-FFF2-40B4-BE49-F238E27FC236}">
                    <a16:creationId xmlns:a16="http://schemas.microsoft.com/office/drawing/2014/main" id="{066DDC74-2A0D-4706-BBF4-66B91FD569A0}"/>
                  </a:ext>
                </a:extLst>
              </p:cNvPr>
              <p:cNvSpPr/>
              <p:nvPr/>
            </p:nvSpPr>
            <p:spPr>
              <a:xfrm>
                <a:off x="8054693" y="6964064"/>
                <a:ext cx="208066" cy="147044"/>
              </a:xfrm>
              <a:custGeom>
                <a:avLst/>
                <a:gdLst>
                  <a:gd name="connsiteX0" fmla="*/ 55845 w 208066"/>
                  <a:gd name="connsiteY0" fmla="*/ 9824 h 147044"/>
                  <a:gd name="connsiteX1" fmla="*/ 130457 w 208066"/>
                  <a:gd name="connsiteY1" fmla="*/ 49511 h 147044"/>
                  <a:gd name="connsiteX2" fmla="*/ 206657 w 208066"/>
                  <a:gd name="connsiteY2" fmla="*/ 146349 h 147044"/>
                  <a:gd name="connsiteX3" fmla="*/ 178082 w 208066"/>
                  <a:gd name="connsiteY3" fmla="*/ 90786 h 147044"/>
                  <a:gd name="connsiteX4" fmla="*/ 154270 w 208066"/>
                  <a:gd name="connsiteY4" fmla="*/ 47924 h 147044"/>
                  <a:gd name="connsiteX5" fmla="*/ 3457 w 208066"/>
                  <a:gd name="connsiteY5" fmla="*/ 3474 h 147044"/>
                  <a:gd name="connsiteX6" fmla="*/ 55845 w 208066"/>
                  <a:gd name="connsiteY6" fmla="*/ 9824 h 147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8066" h="147044">
                    <a:moveTo>
                      <a:pt x="55845" y="9824"/>
                    </a:moveTo>
                    <a:cubicBezTo>
                      <a:pt x="77012" y="17497"/>
                      <a:pt x="105322" y="26757"/>
                      <a:pt x="130457" y="49511"/>
                    </a:cubicBezTo>
                    <a:cubicBezTo>
                      <a:pt x="155592" y="72265"/>
                      <a:pt x="198719" y="139470"/>
                      <a:pt x="206657" y="146349"/>
                    </a:cubicBezTo>
                    <a:cubicBezTo>
                      <a:pt x="214595" y="153228"/>
                      <a:pt x="186813" y="107190"/>
                      <a:pt x="178082" y="90786"/>
                    </a:cubicBezTo>
                    <a:cubicBezTo>
                      <a:pt x="169351" y="74382"/>
                      <a:pt x="183374" y="62476"/>
                      <a:pt x="154270" y="47924"/>
                    </a:cubicBezTo>
                    <a:cubicBezTo>
                      <a:pt x="125166" y="33372"/>
                      <a:pt x="20126" y="11147"/>
                      <a:pt x="3457" y="3474"/>
                    </a:cubicBezTo>
                    <a:cubicBezTo>
                      <a:pt x="-13212" y="-4199"/>
                      <a:pt x="34678" y="2151"/>
                      <a:pt x="55845" y="98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" name="フリーフォーム: 図形 109">
                <a:extLst>
                  <a:ext uri="{FF2B5EF4-FFF2-40B4-BE49-F238E27FC236}">
                    <a16:creationId xmlns:a16="http://schemas.microsoft.com/office/drawing/2014/main" id="{F0735A5A-4F04-4AA6-BC28-E6C789DE6F59}"/>
                  </a:ext>
                </a:extLst>
              </p:cNvPr>
              <p:cNvSpPr/>
              <p:nvPr/>
            </p:nvSpPr>
            <p:spPr>
              <a:xfrm>
                <a:off x="7918435" y="6957757"/>
                <a:ext cx="272899" cy="78066"/>
              </a:xfrm>
              <a:custGeom>
                <a:avLst/>
                <a:gdLst>
                  <a:gd name="connsiteX0" fmla="*/ 15 w 272899"/>
                  <a:gd name="connsiteY0" fmla="*/ 24068 h 78066"/>
                  <a:gd name="connsiteX1" fmla="*/ 163528 w 272899"/>
                  <a:gd name="connsiteY1" fmla="*/ 24068 h 78066"/>
                  <a:gd name="connsiteX2" fmla="*/ 271478 w 272899"/>
                  <a:gd name="connsiteY2" fmla="*/ 78043 h 78066"/>
                  <a:gd name="connsiteX3" fmla="*/ 220678 w 272899"/>
                  <a:gd name="connsiteY3" fmla="*/ 30418 h 78066"/>
                  <a:gd name="connsiteX4" fmla="*/ 154003 w 272899"/>
                  <a:gd name="connsiteY4" fmla="*/ 256 h 78066"/>
                  <a:gd name="connsiteX5" fmla="*/ 15 w 272899"/>
                  <a:gd name="connsiteY5" fmla="*/ 24068 h 78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2899" h="78066">
                    <a:moveTo>
                      <a:pt x="15" y="24068"/>
                    </a:moveTo>
                    <a:cubicBezTo>
                      <a:pt x="1602" y="28037"/>
                      <a:pt x="118284" y="15072"/>
                      <a:pt x="163528" y="24068"/>
                    </a:cubicBezTo>
                    <a:cubicBezTo>
                      <a:pt x="208772" y="33064"/>
                      <a:pt x="261953" y="76985"/>
                      <a:pt x="271478" y="78043"/>
                    </a:cubicBezTo>
                    <a:cubicBezTo>
                      <a:pt x="281003" y="79101"/>
                      <a:pt x="240257" y="43382"/>
                      <a:pt x="220678" y="30418"/>
                    </a:cubicBezTo>
                    <a:cubicBezTo>
                      <a:pt x="201099" y="17454"/>
                      <a:pt x="191045" y="3166"/>
                      <a:pt x="154003" y="256"/>
                    </a:cubicBezTo>
                    <a:cubicBezTo>
                      <a:pt x="116961" y="-2654"/>
                      <a:pt x="-1572" y="20099"/>
                      <a:pt x="15" y="240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" name="フリーフォーム: 図形 110">
                <a:extLst>
                  <a:ext uri="{FF2B5EF4-FFF2-40B4-BE49-F238E27FC236}">
                    <a16:creationId xmlns:a16="http://schemas.microsoft.com/office/drawing/2014/main" id="{C2BF70F0-0BD1-4681-A457-A49608CEEC06}"/>
                  </a:ext>
                </a:extLst>
              </p:cNvPr>
              <p:cNvSpPr/>
              <p:nvPr/>
            </p:nvSpPr>
            <p:spPr>
              <a:xfrm>
                <a:off x="8274050" y="6632149"/>
                <a:ext cx="669123" cy="506839"/>
              </a:xfrm>
              <a:custGeom>
                <a:avLst/>
                <a:gdLst>
                  <a:gd name="connsiteX0" fmla="*/ 0 w 669123"/>
                  <a:gd name="connsiteY0" fmla="*/ 506839 h 506839"/>
                  <a:gd name="connsiteX1" fmla="*/ 152400 w 669123"/>
                  <a:gd name="connsiteY1" fmla="*/ 400476 h 506839"/>
                  <a:gd name="connsiteX2" fmla="*/ 328613 w 669123"/>
                  <a:gd name="connsiteY2" fmla="*/ 238551 h 506839"/>
                  <a:gd name="connsiteX3" fmla="*/ 441325 w 669123"/>
                  <a:gd name="connsiteY3" fmla="*/ 124251 h 506839"/>
                  <a:gd name="connsiteX4" fmla="*/ 585788 w 669123"/>
                  <a:gd name="connsiteY4" fmla="*/ 22651 h 506839"/>
                  <a:gd name="connsiteX5" fmla="*/ 668338 w 669123"/>
                  <a:gd name="connsiteY5" fmla="*/ 2014 h 506839"/>
                  <a:gd name="connsiteX6" fmla="*/ 617538 w 669123"/>
                  <a:gd name="connsiteY6" fmla="*/ 9951 h 506839"/>
                  <a:gd name="connsiteX7" fmla="*/ 463550 w 669123"/>
                  <a:gd name="connsiteY7" fmla="*/ 82976 h 506839"/>
                  <a:gd name="connsiteX8" fmla="*/ 150813 w 669123"/>
                  <a:gd name="connsiteY8" fmla="*/ 360789 h 506839"/>
                  <a:gd name="connsiteX9" fmla="*/ 0 w 669123"/>
                  <a:gd name="connsiteY9" fmla="*/ 506839 h 506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9123" h="506839">
                    <a:moveTo>
                      <a:pt x="0" y="506839"/>
                    </a:moveTo>
                    <a:cubicBezTo>
                      <a:pt x="48815" y="476015"/>
                      <a:pt x="97631" y="445191"/>
                      <a:pt x="152400" y="400476"/>
                    </a:cubicBezTo>
                    <a:cubicBezTo>
                      <a:pt x="207169" y="355761"/>
                      <a:pt x="280459" y="284588"/>
                      <a:pt x="328613" y="238551"/>
                    </a:cubicBezTo>
                    <a:cubicBezTo>
                      <a:pt x="376767" y="192514"/>
                      <a:pt x="398463" y="160234"/>
                      <a:pt x="441325" y="124251"/>
                    </a:cubicBezTo>
                    <a:cubicBezTo>
                      <a:pt x="484187" y="88268"/>
                      <a:pt x="547953" y="43024"/>
                      <a:pt x="585788" y="22651"/>
                    </a:cubicBezTo>
                    <a:cubicBezTo>
                      <a:pt x="623624" y="2278"/>
                      <a:pt x="663046" y="4131"/>
                      <a:pt x="668338" y="2014"/>
                    </a:cubicBezTo>
                    <a:cubicBezTo>
                      <a:pt x="673630" y="-103"/>
                      <a:pt x="651669" y="-3543"/>
                      <a:pt x="617538" y="9951"/>
                    </a:cubicBezTo>
                    <a:cubicBezTo>
                      <a:pt x="583407" y="23445"/>
                      <a:pt x="541338" y="24503"/>
                      <a:pt x="463550" y="82976"/>
                    </a:cubicBezTo>
                    <a:cubicBezTo>
                      <a:pt x="385763" y="141449"/>
                      <a:pt x="150813" y="360789"/>
                      <a:pt x="150813" y="360789"/>
                    </a:cubicBezTo>
                    <a:lnTo>
                      <a:pt x="0" y="50683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" name="フリーフォーム: 図形 111">
                <a:extLst>
                  <a:ext uri="{FF2B5EF4-FFF2-40B4-BE49-F238E27FC236}">
                    <a16:creationId xmlns:a16="http://schemas.microsoft.com/office/drawing/2014/main" id="{E57A22BD-6452-47B5-8496-9AA581E24AB4}"/>
                  </a:ext>
                </a:extLst>
              </p:cNvPr>
              <p:cNvSpPr/>
              <p:nvPr/>
            </p:nvSpPr>
            <p:spPr>
              <a:xfrm>
                <a:off x="8943971" y="6635549"/>
                <a:ext cx="385776" cy="85937"/>
              </a:xfrm>
              <a:custGeom>
                <a:avLst/>
                <a:gdLst>
                  <a:gd name="connsiteX0" fmla="*/ 4 w 385776"/>
                  <a:gd name="connsiteY0" fmla="*/ 201 h 85937"/>
                  <a:gd name="connsiteX1" fmla="*/ 147642 w 385776"/>
                  <a:gd name="connsiteY1" fmla="*/ 70051 h 85937"/>
                  <a:gd name="connsiteX2" fmla="*/ 282579 w 385776"/>
                  <a:gd name="connsiteY2" fmla="*/ 85926 h 85937"/>
                  <a:gd name="connsiteX3" fmla="*/ 317504 w 385776"/>
                  <a:gd name="connsiteY3" fmla="*/ 71639 h 85937"/>
                  <a:gd name="connsiteX4" fmla="*/ 385767 w 385776"/>
                  <a:gd name="connsiteY4" fmla="*/ 24014 h 85937"/>
                  <a:gd name="connsiteX5" fmla="*/ 312742 w 385776"/>
                  <a:gd name="connsiteY5" fmla="*/ 57351 h 85937"/>
                  <a:gd name="connsiteX6" fmla="*/ 219079 w 385776"/>
                  <a:gd name="connsiteY6" fmla="*/ 71639 h 85937"/>
                  <a:gd name="connsiteX7" fmla="*/ 142879 w 385776"/>
                  <a:gd name="connsiteY7" fmla="*/ 49414 h 85937"/>
                  <a:gd name="connsiteX8" fmla="*/ 4 w 385776"/>
                  <a:gd name="connsiteY8" fmla="*/ 201 h 85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5776" h="85937">
                    <a:moveTo>
                      <a:pt x="4" y="201"/>
                    </a:moveTo>
                    <a:cubicBezTo>
                      <a:pt x="798" y="3640"/>
                      <a:pt x="100546" y="55764"/>
                      <a:pt x="147642" y="70051"/>
                    </a:cubicBezTo>
                    <a:cubicBezTo>
                      <a:pt x="194738" y="84338"/>
                      <a:pt x="254269" y="85661"/>
                      <a:pt x="282579" y="85926"/>
                    </a:cubicBezTo>
                    <a:cubicBezTo>
                      <a:pt x="310889" y="86191"/>
                      <a:pt x="300306" y="81958"/>
                      <a:pt x="317504" y="71639"/>
                    </a:cubicBezTo>
                    <a:cubicBezTo>
                      <a:pt x="334702" y="61320"/>
                      <a:pt x="386561" y="26395"/>
                      <a:pt x="385767" y="24014"/>
                    </a:cubicBezTo>
                    <a:cubicBezTo>
                      <a:pt x="384973" y="21633"/>
                      <a:pt x="340523" y="49413"/>
                      <a:pt x="312742" y="57351"/>
                    </a:cubicBezTo>
                    <a:cubicBezTo>
                      <a:pt x="284961" y="65289"/>
                      <a:pt x="247389" y="72962"/>
                      <a:pt x="219079" y="71639"/>
                    </a:cubicBezTo>
                    <a:cubicBezTo>
                      <a:pt x="190769" y="70316"/>
                      <a:pt x="178333" y="60527"/>
                      <a:pt x="142879" y="49414"/>
                    </a:cubicBezTo>
                    <a:cubicBezTo>
                      <a:pt x="107425" y="38302"/>
                      <a:pt x="-790" y="-3238"/>
                      <a:pt x="4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" name="フリーフォーム: 図形 112">
                <a:extLst>
                  <a:ext uri="{FF2B5EF4-FFF2-40B4-BE49-F238E27FC236}">
                    <a16:creationId xmlns:a16="http://schemas.microsoft.com/office/drawing/2014/main" id="{47FDFAB1-490F-49E7-9C50-FEA54D844F65}"/>
                  </a:ext>
                </a:extLst>
              </p:cNvPr>
              <p:cNvSpPr/>
              <p:nvPr/>
            </p:nvSpPr>
            <p:spPr>
              <a:xfrm>
                <a:off x="9085994" y="6298291"/>
                <a:ext cx="341858" cy="438012"/>
              </a:xfrm>
              <a:custGeom>
                <a:avLst/>
                <a:gdLst>
                  <a:gd name="connsiteX0" fmla="*/ 240569 w 341858"/>
                  <a:gd name="connsiteY0" fmla="*/ 2497 h 438012"/>
                  <a:gd name="connsiteX1" fmla="*/ 329469 w 341858"/>
                  <a:gd name="connsiteY1" fmla="*/ 121559 h 438012"/>
                  <a:gd name="connsiteX2" fmla="*/ 338994 w 341858"/>
                  <a:gd name="connsiteY2" fmla="*/ 229509 h 438012"/>
                  <a:gd name="connsiteX3" fmla="*/ 308831 w 341858"/>
                  <a:gd name="connsiteY3" fmla="*/ 316822 h 438012"/>
                  <a:gd name="connsiteX4" fmla="*/ 251681 w 341858"/>
                  <a:gd name="connsiteY4" fmla="*/ 400959 h 438012"/>
                  <a:gd name="connsiteX5" fmla="*/ 177069 w 341858"/>
                  <a:gd name="connsiteY5" fmla="*/ 431122 h 438012"/>
                  <a:gd name="connsiteX6" fmla="*/ 105631 w 341858"/>
                  <a:gd name="connsiteY6" fmla="*/ 437472 h 438012"/>
                  <a:gd name="connsiteX7" fmla="*/ 856 w 341858"/>
                  <a:gd name="connsiteY7" fmla="*/ 421597 h 438012"/>
                  <a:gd name="connsiteX8" fmla="*/ 167544 w 341858"/>
                  <a:gd name="connsiteY8" fmla="*/ 418422 h 438012"/>
                  <a:gd name="connsiteX9" fmla="*/ 221519 w 341858"/>
                  <a:gd name="connsiteY9" fmla="*/ 400959 h 438012"/>
                  <a:gd name="connsiteX10" fmla="*/ 313594 w 341858"/>
                  <a:gd name="connsiteY10" fmla="*/ 239034 h 438012"/>
                  <a:gd name="connsiteX11" fmla="*/ 240569 w 341858"/>
                  <a:gd name="connsiteY11" fmla="*/ 2497 h 438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41858" h="438012">
                    <a:moveTo>
                      <a:pt x="240569" y="2497"/>
                    </a:moveTo>
                    <a:cubicBezTo>
                      <a:pt x="243215" y="-17082"/>
                      <a:pt x="313065" y="83724"/>
                      <a:pt x="329469" y="121559"/>
                    </a:cubicBezTo>
                    <a:cubicBezTo>
                      <a:pt x="345873" y="159394"/>
                      <a:pt x="342434" y="196965"/>
                      <a:pt x="338994" y="229509"/>
                    </a:cubicBezTo>
                    <a:cubicBezTo>
                      <a:pt x="335554" y="262053"/>
                      <a:pt x="323383" y="288247"/>
                      <a:pt x="308831" y="316822"/>
                    </a:cubicBezTo>
                    <a:cubicBezTo>
                      <a:pt x="294279" y="345397"/>
                      <a:pt x="273641" y="381909"/>
                      <a:pt x="251681" y="400959"/>
                    </a:cubicBezTo>
                    <a:cubicBezTo>
                      <a:pt x="229721" y="420009"/>
                      <a:pt x="201411" y="425037"/>
                      <a:pt x="177069" y="431122"/>
                    </a:cubicBezTo>
                    <a:cubicBezTo>
                      <a:pt x="152727" y="437208"/>
                      <a:pt x="135000" y="439059"/>
                      <a:pt x="105631" y="437472"/>
                    </a:cubicBezTo>
                    <a:cubicBezTo>
                      <a:pt x="76262" y="435885"/>
                      <a:pt x="-9463" y="424772"/>
                      <a:pt x="856" y="421597"/>
                    </a:cubicBezTo>
                    <a:cubicBezTo>
                      <a:pt x="11175" y="418422"/>
                      <a:pt x="130767" y="421862"/>
                      <a:pt x="167544" y="418422"/>
                    </a:cubicBezTo>
                    <a:cubicBezTo>
                      <a:pt x="204321" y="414982"/>
                      <a:pt x="197177" y="430857"/>
                      <a:pt x="221519" y="400959"/>
                    </a:cubicBezTo>
                    <a:cubicBezTo>
                      <a:pt x="245861" y="371061"/>
                      <a:pt x="305127" y="304386"/>
                      <a:pt x="313594" y="239034"/>
                    </a:cubicBezTo>
                    <a:cubicBezTo>
                      <a:pt x="322061" y="173682"/>
                      <a:pt x="237923" y="22076"/>
                      <a:pt x="240569" y="249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" name="フリーフォーム: 図形 113">
                <a:extLst>
                  <a:ext uri="{FF2B5EF4-FFF2-40B4-BE49-F238E27FC236}">
                    <a16:creationId xmlns:a16="http://schemas.microsoft.com/office/drawing/2014/main" id="{30D6AFA3-6684-4D2A-BBA2-E2411BED327F}"/>
                  </a:ext>
                </a:extLst>
              </p:cNvPr>
              <p:cNvSpPr/>
              <p:nvPr/>
            </p:nvSpPr>
            <p:spPr>
              <a:xfrm>
                <a:off x="8575253" y="6224685"/>
                <a:ext cx="737543" cy="92583"/>
              </a:xfrm>
              <a:custGeom>
                <a:avLst/>
                <a:gdLst>
                  <a:gd name="connsiteX0" fmla="*/ 422 w 737543"/>
                  <a:gd name="connsiteY0" fmla="*/ 91978 h 92583"/>
                  <a:gd name="connsiteX1" fmla="*/ 441747 w 737543"/>
                  <a:gd name="connsiteY1" fmla="*/ 9428 h 92583"/>
                  <a:gd name="connsiteX2" fmla="*/ 563985 w 737543"/>
                  <a:gd name="connsiteY2" fmla="*/ 4665 h 92583"/>
                  <a:gd name="connsiteX3" fmla="*/ 735435 w 737543"/>
                  <a:gd name="connsiteY3" fmla="*/ 34828 h 92583"/>
                  <a:gd name="connsiteX4" fmla="*/ 640185 w 737543"/>
                  <a:gd name="connsiteY4" fmla="*/ 22128 h 92583"/>
                  <a:gd name="connsiteX5" fmla="*/ 365547 w 737543"/>
                  <a:gd name="connsiteY5" fmla="*/ 45940 h 92583"/>
                  <a:gd name="connsiteX6" fmla="*/ 422 w 737543"/>
                  <a:gd name="connsiteY6" fmla="*/ 91978 h 92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37543" h="92583">
                    <a:moveTo>
                      <a:pt x="422" y="91978"/>
                    </a:moveTo>
                    <a:cubicBezTo>
                      <a:pt x="13122" y="85893"/>
                      <a:pt x="347820" y="23980"/>
                      <a:pt x="441747" y="9428"/>
                    </a:cubicBezTo>
                    <a:cubicBezTo>
                      <a:pt x="535674" y="-5124"/>
                      <a:pt x="515037" y="432"/>
                      <a:pt x="563985" y="4665"/>
                    </a:cubicBezTo>
                    <a:cubicBezTo>
                      <a:pt x="612933" y="8898"/>
                      <a:pt x="735435" y="34828"/>
                      <a:pt x="735435" y="34828"/>
                    </a:cubicBezTo>
                    <a:cubicBezTo>
                      <a:pt x="748135" y="37738"/>
                      <a:pt x="701833" y="20276"/>
                      <a:pt x="640185" y="22128"/>
                    </a:cubicBezTo>
                    <a:cubicBezTo>
                      <a:pt x="578537" y="23980"/>
                      <a:pt x="466353" y="35357"/>
                      <a:pt x="365547" y="45940"/>
                    </a:cubicBezTo>
                    <a:cubicBezTo>
                      <a:pt x="264741" y="56523"/>
                      <a:pt x="-12278" y="98063"/>
                      <a:pt x="422" y="9197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" name="フリーフォーム: 図形 115">
                <a:extLst>
                  <a:ext uri="{FF2B5EF4-FFF2-40B4-BE49-F238E27FC236}">
                    <a16:creationId xmlns:a16="http://schemas.microsoft.com/office/drawing/2014/main" id="{CBD70226-5ADA-400C-BBEB-29FFFB2FF757}"/>
                  </a:ext>
                </a:extLst>
              </p:cNvPr>
              <p:cNvSpPr/>
              <p:nvPr/>
            </p:nvSpPr>
            <p:spPr>
              <a:xfrm>
                <a:off x="7786533" y="6324387"/>
                <a:ext cx="804336" cy="151680"/>
              </a:xfrm>
              <a:custGeom>
                <a:avLst/>
                <a:gdLst>
                  <a:gd name="connsiteX0" fmla="*/ 1742 w 804336"/>
                  <a:gd name="connsiteY0" fmla="*/ 151026 h 151680"/>
                  <a:gd name="connsiteX1" fmla="*/ 58892 w 804336"/>
                  <a:gd name="connsiteY1" fmla="*/ 141501 h 151680"/>
                  <a:gd name="connsiteX2" fmla="*/ 508155 w 804336"/>
                  <a:gd name="connsiteY2" fmla="*/ 49426 h 151680"/>
                  <a:gd name="connsiteX3" fmla="*/ 801842 w 804336"/>
                  <a:gd name="connsiteY3" fmla="*/ 213 h 151680"/>
                  <a:gd name="connsiteX4" fmla="*/ 657380 w 804336"/>
                  <a:gd name="connsiteY4" fmla="*/ 30376 h 151680"/>
                  <a:gd name="connsiteX5" fmla="*/ 417667 w 804336"/>
                  <a:gd name="connsiteY5" fmla="*/ 84351 h 151680"/>
                  <a:gd name="connsiteX6" fmla="*/ 1742 w 804336"/>
                  <a:gd name="connsiteY6" fmla="*/ 151026 h 151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04336" h="151680">
                    <a:moveTo>
                      <a:pt x="1742" y="151026"/>
                    </a:moveTo>
                    <a:cubicBezTo>
                      <a:pt x="-11884" y="154730"/>
                      <a:pt x="58892" y="141501"/>
                      <a:pt x="58892" y="141501"/>
                    </a:cubicBezTo>
                    <a:lnTo>
                      <a:pt x="508155" y="49426"/>
                    </a:lnTo>
                    <a:cubicBezTo>
                      <a:pt x="631980" y="25878"/>
                      <a:pt x="776971" y="3388"/>
                      <a:pt x="801842" y="213"/>
                    </a:cubicBezTo>
                    <a:cubicBezTo>
                      <a:pt x="826713" y="-2962"/>
                      <a:pt x="657380" y="30376"/>
                      <a:pt x="657380" y="30376"/>
                    </a:cubicBezTo>
                    <a:cubicBezTo>
                      <a:pt x="593351" y="44399"/>
                      <a:pt x="524030" y="64772"/>
                      <a:pt x="417667" y="84351"/>
                    </a:cubicBezTo>
                    <a:cubicBezTo>
                      <a:pt x="311304" y="103930"/>
                      <a:pt x="165254" y="125890"/>
                      <a:pt x="1742" y="1510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" name="フリーフォーム: 図形 116">
                <a:extLst>
                  <a:ext uri="{FF2B5EF4-FFF2-40B4-BE49-F238E27FC236}">
                    <a16:creationId xmlns:a16="http://schemas.microsoft.com/office/drawing/2014/main" id="{07362490-E2D7-41F1-93C8-D9D3276CD805}"/>
                  </a:ext>
                </a:extLst>
              </p:cNvPr>
              <p:cNvSpPr/>
              <p:nvPr/>
            </p:nvSpPr>
            <p:spPr>
              <a:xfrm>
                <a:off x="7657155" y="6449171"/>
                <a:ext cx="167588" cy="208745"/>
              </a:xfrm>
              <a:custGeom>
                <a:avLst/>
                <a:gdLst>
                  <a:gd name="connsiteX0" fmla="*/ 164458 w 167588"/>
                  <a:gd name="connsiteY0" fmla="*/ 842 h 208745"/>
                  <a:gd name="connsiteX1" fmla="*/ 61270 w 167588"/>
                  <a:gd name="connsiteY1" fmla="*/ 180229 h 208745"/>
                  <a:gd name="connsiteX2" fmla="*/ 945 w 167588"/>
                  <a:gd name="connsiteY2" fmla="*/ 205629 h 208745"/>
                  <a:gd name="connsiteX3" fmla="*/ 107308 w 167588"/>
                  <a:gd name="connsiteY3" fmla="*/ 151654 h 208745"/>
                  <a:gd name="connsiteX4" fmla="*/ 137470 w 167588"/>
                  <a:gd name="connsiteY4" fmla="*/ 113554 h 208745"/>
                  <a:gd name="connsiteX5" fmla="*/ 164458 w 167588"/>
                  <a:gd name="connsiteY5" fmla="*/ 842 h 208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7588" h="208745">
                    <a:moveTo>
                      <a:pt x="164458" y="842"/>
                    </a:moveTo>
                    <a:cubicBezTo>
                      <a:pt x="151758" y="11954"/>
                      <a:pt x="88522" y="146098"/>
                      <a:pt x="61270" y="180229"/>
                    </a:cubicBezTo>
                    <a:cubicBezTo>
                      <a:pt x="34018" y="214360"/>
                      <a:pt x="-6728" y="210391"/>
                      <a:pt x="945" y="205629"/>
                    </a:cubicBezTo>
                    <a:cubicBezTo>
                      <a:pt x="8618" y="200867"/>
                      <a:pt x="84554" y="167000"/>
                      <a:pt x="107308" y="151654"/>
                    </a:cubicBezTo>
                    <a:cubicBezTo>
                      <a:pt x="130062" y="136308"/>
                      <a:pt x="127151" y="135250"/>
                      <a:pt x="137470" y="113554"/>
                    </a:cubicBezTo>
                    <a:cubicBezTo>
                      <a:pt x="147789" y="91858"/>
                      <a:pt x="177158" y="-10270"/>
                      <a:pt x="164458" y="84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" name="フリーフォーム: 図形 117">
                <a:extLst>
                  <a:ext uri="{FF2B5EF4-FFF2-40B4-BE49-F238E27FC236}">
                    <a16:creationId xmlns:a16="http://schemas.microsoft.com/office/drawing/2014/main" id="{50E2B6C6-9D17-4ACE-AC14-DA3BDB4DBD98}"/>
                  </a:ext>
                </a:extLst>
              </p:cNvPr>
              <p:cNvSpPr/>
              <p:nvPr/>
            </p:nvSpPr>
            <p:spPr>
              <a:xfrm>
                <a:off x="6455466" y="6649219"/>
                <a:ext cx="1240842" cy="569902"/>
              </a:xfrm>
              <a:custGeom>
                <a:avLst/>
                <a:gdLst>
                  <a:gd name="connsiteX0" fmla="*/ 897 w 1240842"/>
                  <a:gd name="connsiteY0" fmla="*/ 569144 h 569902"/>
                  <a:gd name="connsiteX1" fmla="*/ 437459 w 1240842"/>
                  <a:gd name="connsiteY1" fmla="*/ 375469 h 569902"/>
                  <a:gd name="connsiteX2" fmla="*/ 904184 w 1240842"/>
                  <a:gd name="connsiteY2" fmla="*/ 157981 h 569902"/>
                  <a:gd name="connsiteX3" fmla="*/ 1231209 w 1240842"/>
                  <a:gd name="connsiteY3" fmla="*/ 3994 h 569902"/>
                  <a:gd name="connsiteX4" fmla="*/ 1124847 w 1240842"/>
                  <a:gd name="connsiteY4" fmla="*/ 57969 h 569902"/>
                  <a:gd name="connsiteX5" fmla="*/ 826397 w 1240842"/>
                  <a:gd name="connsiteY5" fmla="*/ 194494 h 569902"/>
                  <a:gd name="connsiteX6" fmla="*/ 554934 w 1240842"/>
                  <a:gd name="connsiteY6" fmla="*/ 302444 h 569902"/>
                  <a:gd name="connsiteX7" fmla="*/ 897 w 1240842"/>
                  <a:gd name="connsiteY7" fmla="*/ 569144 h 56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40842" h="569902">
                    <a:moveTo>
                      <a:pt x="897" y="569144"/>
                    </a:moveTo>
                    <a:cubicBezTo>
                      <a:pt x="-18682" y="581315"/>
                      <a:pt x="286911" y="443996"/>
                      <a:pt x="437459" y="375469"/>
                    </a:cubicBezTo>
                    <a:cubicBezTo>
                      <a:pt x="588007" y="306942"/>
                      <a:pt x="904184" y="157981"/>
                      <a:pt x="904184" y="157981"/>
                    </a:cubicBezTo>
                    <a:lnTo>
                      <a:pt x="1231209" y="3994"/>
                    </a:lnTo>
                    <a:cubicBezTo>
                      <a:pt x="1267986" y="-12675"/>
                      <a:pt x="1192316" y="26219"/>
                      <a:pt x="1124847" y="57969"/>
                    </a:cubicBezTo>
                    <a:cubicBezTo>
                      <a:pt x="1057378" y="89719"/>
                      <a:pt x="921383" y="153748"/>
                      <a:pt x="826397" y="194494"/>
                    </a:cubicBezTo>
                    <a:cubicBezTo>
                      <a:pt x="731412" y="235240"/>
                      <a:pt x="689342" y="241590"/>
                      <a:pt x="554934" y="302444"/>
                    </a:cubicBezTo>
                    <a:cubicBezTo>
                      <a:pt x="420526" y="363298"/>
                      <a:pt x="20476" y="556973"/>
                      <a:pt x="897" y="5691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" name="フリーフォーム: 図形 118">
                <a:extLst>
                  <a:ext uri="{FF2B5EF4-FFF2-40B4-BE49-F238E27FC236}">
                    <a16:creationId xmlns:a16="http://schemas.microsoft.com/office/drawing/2014/main" id="{C9E69F4B-B1E8-4970-BF04-4001656878C9}"/>
                  </a:ext>
                </a:extLst>
              </p:cNvPr>
              <p:cNvSpPr/>
              <p:nvPr/>
            </p:nvSpPr>
            <p:spPr>
              <a:xfrm>
                <a:off x="5814337" y="7214044"/>
                <a:ext cx="645885" cy="305345"/>
              </a:xfrm>
              <a:custGeom>
                <a:avLst/>
                <a:gdLst>
                  <a:gd name="connsiteX0" fmla="*/ 676 w 645885"/>
                  <a:gd name="connsiteY0" fmla="*/ 304356 h 305345"/>
                  <a:gd name="connsiteX1" fmla="*/ 262613 w 645885"/>
                  <a:gd name="connsiteY1" fmla="*/ 188469 h 305345"/>
                  <a:gd name="connsiteX2" fmla="*/ 634088 w 645885"/>
                  <a:gd name="connsiteY2" fmla="*/ 5906 h 305345"/>
                  <a:gd name="connsiteX3" fmla="*/ 534076 w 645885"/>
                  <a:gd name="connsiteY3" fmla="*/ 51944 h 305345"/>
                  <a:gd name="connsiteX4" fmla="*/ 338813 w 645885"/>
                  <a:gd name="connsiteY4" fmla="*/ 124969 h 305345"/>
                  <a:gd name="connsiteX5" fmla="*/ 676 w 645885"/>
                  <a:gd name="connsiteY5" fmla="*/ 304356 h 305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5885" h="305345">
                    <a:moveTo>
                      <a:pt x="676" y="304356"/>
                    </a:moveTo>
                    <a:cubicBezTo>
                      <a:pt x="-12024" y="314939"/>
                      <a:pt x="157044" y="238211"/>
                      <a:pt x="262613" y="188469"/>
                    </a:cubicBezTo>
                    <a:cubicBezTo>
                      <a:pt x="368182" y="138727"/>
                      <a:pt x="588844" y="28660"/>
                      <a:pt x="634088" y="5906"/>
                    </a:cubicBezTo>
                    <a:cubicBezTo>
                      <a:pt x="679332" y="-16848"/>
                      <a:pt x="583289" y="32100"/>
                      <a:pt x="534076" y="51944"/>
                    </a:cubicBezTo>
                    <a:cubicBezTo>
                      <a:pt x="484864" y="71788"/>
                      <a:pt x="425861" y="81577"/>
                      <a:pt x="338813" y="124969"/>
                    </a:cubicBezTo>
                    <a:cubicBezTo>
                      <a:pt x="251765" y="168361"/>
                      <a:pt x="13376" y="293773"/>
                      <a:pt x="676" y="3043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" name="フリーフォーム: 図形 119">
                <a:extLst>
                  <a:ext uri="{FF2B5EF4-FFF2-40B4-BE49-F238E27FC236}">
                    <a16:creationId xmlns:a16="http://schemas.microsoft.com/office/drawing/2014/main" id="{8128A6BC-4AC2-4B6C-8842-290C7780C477}"/>
                  </a:ext>
                </a:extLst>
              </p:cNvPr>
              <p:cNvSpPr/>
              <p:nvPr/>
            </p:nvSpPr>
            <p:spPr>
              <a:xfrm>
                <a:off x="5191125" y="7513009"/>
                <a:ext cx="622505" cy="273679"/>
              </a:xfrm>
              <a:custGeom>
                <a:avLst/>
                <a:gdLst>
                  <a:gd name="connsiteX0" fmla="*/ 0 w 622505"/>
                  <a:gd name="connsiteY0" fmla="*/ 273679 h 273679"/>
                  <a:gd name="connsiteX1" fmla="*/ 284163 w 622505"/>
                  <a:gd name="connsiteY1" fmla="*/ 165729 h 273679"/>
                  <a:gd name="connsiteX2" fmla="*/ 614363 w 622505"/>
                  <a:gd name="connsiteY2" fmla="*/ 5391 h 273679"/>
                  <a:gd name="connsiteX3" fmla="*/ 508000 w 622505"/>
                  <a:gd name="connsiteY3" fmla="*/ 45079 h 273679"/>
                  <a:gd name="connsiteX4" fmla="*/ 355600 w 622505"/>
                  <a:gd name="connsiteY4" fmla="*/ 116516 h 273679"/>
                  <a:gd name="connsiteX5" fmla="*/ 0 w 622505"/>
                  <a:gd name="connsiteY5" fmla="*/ 273679 h 273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2505" h="273679">
                    <a:moveTo>
                      <a:pt x="0" y="273679"/>
                    </a:moveTo>
                    <a:cubicBezTo>
                      <a:pt x="90884" y="242061"/>
                      <a:pt x="181769" y="210444"/>
                      <a:pt x="284163" y="165729"/>
                    </a:cubicBezTo>
                    <a:cubicBezTo>
                      <a:pt x="386557" y="121014"/>
                      <a:pt x="577057" y="25499"/>
                      <a:pt x="614363" y="5391"/>
                    </a:cubicBezTo>
                    <a:cubicBezTo>
                      <a:pt x="651669" y="-14717"/>
                      <a:pt x="551127" y="26558"/>
                      <a:pt x="508000" y="45079"/>
                    </a:cubicBezTo>
                    <a:cubicBezTo>
                      <a:pt x="464873" y="63600"/>
                      <a:pt x="355600" y="116516"/>
                      <a:pt x="355600" y="116516"/>
                    </a:cubicBezTo>
                    <a:lnTo>
                      <a:pt x="0" y="27367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" name="フリーフォーム: 図形 120">
                <a:extLst>
                  <a:ext uri="{FF2B5EF4-FFF2-40B4-BE49-F238E27FC236}">
                    <a16:creationId xmlns:a16="http://schemas.microsoft.com/office/drawing/2014/main" id="{105A4B26-E62A-4354-9F33-A26B9CD773DB}"/>
                  </a:ext>
                </a:extLst>
              </p:cNvPr>
              <p:cNvSpPr/>
              <p:nvPr/>
            </p:nvSpPr>
            <p:spPr>
              <a:xfrm>
                <a:off x="4242305" y="7784872"/>
                <a:ext cx="953562" cy="445204"/>
              </a:xfrm>
              <a:custGeom>
                <a:avLst/>
                <a:gdLst>
                  <a:gd name="connsiteX0" fmla="*/ 951995 w 953562"/>
                  <a:gd name="connsiteY0" fmla="*/ 228 h 445204"/>
                  <a:gd name="connsiteX1" fmla="*/ 659895 w 953562"/>
                  <a:gd name="connsiteY1" fmla="*/ 154216 h 445204"/>
                  <a:gd name="connsiteX2" fmla="*/ 32833 w 953562"/>
                  <a:gd name="connsiteY2" fmla="*/ 428853 h 445204"/>
                  <a:gd name="connsiteX3" fmla="*/ 136020 w 953562"/>
                  <a:gd name="connsiteY3" fmla="*/ 389166 h 445204"/>
                  <a:gd name="connsiteX4" fmla="*/ 545595 w 953562"/>
                  <a:gd name="connsiteY4" fmla="*/ 185966 h 445204"/>
                  <a:gd name="connsiteX5" fmla="*/ 951995 w 953562"/>
                  <a:gd name="connsiteY5" fmla="*/ 228 h 445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3562" h="445204">
                    <a:moveTo>
                      <a:pt x="951995" y="228"/>
                    </a:moveTo>
                    <a:cubicBezTo>
                      <a:pt x="971045" y="-5064"/>
                      <a:pt x="813089" y="82779"/>
                      <a:pt x="659895" y="154216"/>
                    </a:cubicBezTo>
                    <a:cubicBezTo>
                      <a:pt x="506701" y="225654"/>
                      <a:pt x="120145" y="389695"/>
                      <a:pt x="32833" y="428853"/>
                    </a:cubicBezTo>
                    <a:cubicBezTo>
                      <a:pt x="-54479" y="468011"/>
                      <a:pt x="50560" y="429647"/>
                      <a:pt x="136020" y="389166"/>
                    </a:cubicBezTo>
                    <a:cubicBezTo>
                      <a:pt x="221480" y="348685"/>
                      <a:pt x="409334" y="251583"/>
                      <a:pt x="545595" y="185966"/>
                    </a:cubicBezTo>
                    <a:cubicBezTo>
                      <a:pt x="681856" y="120349"/>
                      <a:pt x="932945" y="5520"/>
                      <a:pt x="951995" y="2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" name="フリーフォーム: 図形 121">
                <a:extLst>
                  <a:ext uri="{FF2B5EF4-FFF2-40B4-BE49-F238E27FC236}">
                    <a16:creationId xmlns:a16="http://schemas.microsoft.com/office/drawing/2014/main" id="{5412B727-3025-4E5B-8AE8-DDB81394C8CA}"/>
                  </a:ext>
                </a:extLst>
              </p:cNvPr>
              <p:cNvSpPr/>
              <p:nvPr/>
            </p:nvSpPr>
            <p:spPr>
              <a:xfrm>
                <a:off x="3751289" y="8231133"/>
                <a:ext cx="498272" cy="233265"/>
              </a:xfrm>
              <a:custGeom>
                <a:avLst/>
                <a:gdLst>
                  <a:gd name="connsiteX0" fmla="*/ 495274 w 498272"/>
                  <a:gd name="connsiteY0" fmla="*/ 55 h 233265"/>
                  <a:gd name="connsiteX1" fmla="*/ 317474 w 498272"/>
                  <a:gd name="connsiteY1" fmla="*/ 77842 h 233265"/>
                  <a:gd name="connsiteX2" fmla="*/ 96811 w 498272"/>
                  <a:gd name="connsiteY2" fmla="*/ 166742 h 233265"/>
                  <a:gd name="connsiteX3" fmla="*/ 15849 w 498272"/>
                  <a:gd name="connsiteY3" fmla="*/ 230242 h 233265"/>
                  <a:gd name="connsiteX4" fmla="*/ 398436 w 498272"/>
                  <a:gd name="connsiteY4" fmla="*/ 68317 h 233265"/>
                  <a:gd name="connsiteX5" fmla="*/ 495274 w 498272"/>
                  <a:gd name="connsiteY5" fmla="*/ 55 h 233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98272" h="233265">
                    <a:moveTo>
                      <a:pt x="495274" y="55"/>
                    </a:moveTo>
                    <a:cubicBezTo>
                      <a:pt x="481780" y="1642"/>
                      <a:pt x="383884" y="50061"/>
                      <a:pt x="317474" y="77842"/>
                    </a:cubicBezTo>
                    <a:cubicBezTo>
                      <a:pt x="251064" y="105623"/>
                      <a:pt x="147082" y="141342"/>
                      <a:pt x="96811" y="166742"/>
                    </a:cubicBezTo>
                    <a:cubicBezTo>
                      <a:pt x="46540" y="192142"/>
                      <a:pt x="-34422" y="246646"/>
                      <a:pt x="15849" y="230242"/>
                    </a:cubicBezTo>
                    <a:cubicBezTo>
                      <a:pt x="66120" y="213838"/>
                      <a:pt x="320119" y="105359"/>
                      <a:pt x="398436" y="68317"/>
                    </a:cubicBezTo>
                    <a:cubicBezTo>
                      <a:pt x="476753" y="31275"/>
                      <a:pt x="508768" y="-1532"/>
                      <a:pt x="495274" y="5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" name="フリーフォーム: 図形 122">
                <a:extLst>
                  <a:ext uri="{FF2B5EF4-FFF2-40B4-BE49-F238E27FC236}">
                    <a16:creationId xmlns:a16="http://schemas.microsoft.com/office/drawing/2014/main" id="{B9ED6213-DAF1-4F82-A3D2-04E34CC19E80}"/>
                  </a:ext>
                </a:extLst>
              </p:cNvPr>
              <p:cNvSpPr/>
              <p:nvPr/>
            </p:nvSpPr>
            <p:spPr>
              <a:xfrm>
                <a:off x="3212542" y="7681965"/>
                <a:ext cx="539220" cy="364363"/>
              </a:xfrm>
              <a:custGeom>
                <a:avLst/>
                <a:gdLst>
                  <a:gd name="connsiteX0" fmla="*/ 538721 w 539220"/>
                  <a:gd name="connsiteY0" fmla="*/ 1535 h 364363"/>
                  <a:gd name="connsiteX1" fmla="*/ 338696 w 539220"/>
                  <a:gd name="connsiteY1" fmla="*/ 95198 h 364363"/>
                  <a:gd name="connsiteX2" fmla="*/ 11671 w 539220"/>
                  <a:gd name="connsiteY2" fmla="*/ 353960 h 364363"/>
                  <a:gd name="connsiteX3" fmla="*/ 92633 w 539220"/>
                  <a:gd name="connsiteY3" fmla="*/ 298398 h 364363"/>
                  <a:gd name="connsiteX4" fmla="*/ 283133 w 539220"/>
                  <a:gd name="connsiteY4" fmla="*/ 158698 h 364363"/>
                  <a:gd name="connsiteX5" fmla="*/ 538721 w 539220"/>
                  <a:gd name="connsiteY5" fmla="*/ 1535 h 364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9220" h="364363">
                    <a:moveTo>
                      <a:pt x="538721" y="1535"/>
                    </a:moveTo>
                    <a:cubicBezTo>
                      <a:pt x="547981" y="-9048"/>
                      <a:pt x="426538" y="36460"/>
                      <a:pt x="338696" y="95198"/>
                    </a:cubicBezTo>
                    <a:cubicBezTo>
                      <a:pt x="250854" y="153936"/>
                      <a:pt x="52682" y="320093"/>
                      <a:pt x="11671" y="353960"/>
                    </a:cubicBezTo>
                    <a:cubicBezTo>
                      <a:pt x="-29340" y="387827"/>
                      <a:pt x="47389" y="330942"/>
                      <a:pt x="92633" y="298398"/>
                    </a:cubicBezTo>
                    <a:cubicBezTo>
                      <a:pt x="137877" y="265854"/>
                      <a:pt x="212225" y="205529"/>
                      <a:pt x="283133" y="158698"/>
                    </a:cubicBezTo>
                    <a:cubicBezTo>
                      <a:pt x="354041" y="111867"/>
                      <a:pt x="529461" y="12118"/>
                      <a:pt x="538721" y="15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" name="フリーフォーム: 図形 123">
                <a:extLst>
                  <a:ext uri="{FF2B5EF4-FFF2-40B4-BE49-F238E27FC236}">
                    <a16:creationId xmlns:a16="http://schemas.microsoft.com/office/drawing/2014/main" id="{792F73EE-1AA7-4767-A8AA-35924075C96F}"/>
                  </a:ext>
                </a:extLst>
              </p:cNvPr>
              <p:cNvSpPr/>
              <p:nvPr/>
            </p:nvSpPr>
            <p:spPr>
              <a:xfrm>
                <a:off x="2842211" y="8054003"/>
                <a:ext cx="361803" cy="319833"/>
              </a:xfrm>
              <a:custGeom>
                <a:avLst/>
                <a:gdLst>
                  <a:gd name="connsiteX0" fmla="*/ 359777 w 361803"/>
                  <a:gd name="connsiteY0" fmla="*/ 2560 h 319833"/>
                  <a:gd name="connsiteX1" fmla="*/ 13702 w 361803"/>
                  <a:gd name="connsiteY1" fmla="*/ 307360 h 319833"/>
                  <a:gd name="connsiteX2" fmla="*/ 77202 w 361803"/>
                  <a:gd name="connsiteY2" fmla="*/ 251797 h 319833"/>
                  <a:gd name="connsiteX3" fmla="*/ 151814 w 361803"/>
                  <a:gd name="connsiteY3" fmla="*/ 166072 h 319833"/>
                  <a:gd name="connsiteX4" fmla="*/ 359777 w 361803"/>
                  <a:gd name="connsiteY4" fmla="*/ 2560 h 319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1803" h="319833">
                    <a:moveTo>
                      <a:pt x="359777" y="2560"/>
                    </a:moveTo>
                    <a:cubicBezTo>
                      <a:pt x="336758" y="26108"/>
                      <a:pt x="60798" y="265821"/>
                      <a:pt x="13702" y="307360"/>
                    </a:cubicBezTo>
                    <a:cubicBezTo>
                      <a:pt x="-33394" y="348899"/>
                      <a:pt x="54183" y="275345"/>
                      <a:pt x="77202" y="251797"/>
                    </a:cubicBezTo>
                    <a:cubicBezTo>
                      <a:pt x="100221" y="228249"/>
                      <a:pt x="100485" y="207611"/>
                      <a:pt x="151814" y="166072"/>
                    </a:cubicBezTo>
                    <a:cubicBezTo>
                      <a:pt x="203143" y="124533"/>
                      <a:pt x="382796" y="-20988"/>
                      <a:pt x="359777" y="25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" name="フリーフォーム: 図形 124">
                <a:extLst>
                  <a:ext uri="{FF2B5EF4-FFF2-40B4-BE49-F238E27FC236}">
                    <a16:creationId xmlns:a16="http://schemas.microsoft.com/office/drawing/2014/main" id="{C1662D34-0DC7-4E3B-B1E8-5EB401236FA2}"/>
                  </a:ext>
                </a:extLst>
              </p:cNvPr>
              <p:cNvSpPr/>
              <p:nvPr/>
            </p:nvSpPr>
            <p:spPr>
              <a:xfrm>
                <a:off x="2446087" y="8348103"/>
                <a:ext cx="423175" cy="431877"/>
              </a:xfrm>
              <a:custGeom>
                <a:avLst/>
                <a:gdLst>
                  <a:gd name="connsiteX0" fmla="*/ 422526 w 423175"/>
                  <a:gd name="connsiteY0" fmla="*/ 560 h 431877"/>
                  <a:gd name="connsiteX1" fmla="*/ 257426 w 423175"/>
                  <a:gd name="connsiteY1" fmla="*/ 178360 h 431877"/>
                  <a:gd name="connsiteX2" fmla="*/ 146301 w 423175"/>
                  <a:gd name="connsiteY2" fmla="*/ 300597 h 431877"/>
                  <a:gd name="connsiteX3" fmla="*/ 3426 w 423175"/>
                  <a:gd name="connsiteY3" fmla="*/ 427597 h 431877"/>
                  <a:gd name="connsiteX4" fmla="*/ 55813 w 423175"/>
                  <a:gd name="connsiteY4" fmla="*/ 387910 h 431877"/>
                  <a:gd name="connsiteX5" fmla="*/ 181226 w 423175"/>
                  <a:gd name="connsiteY5" fmla="*/ 251385 h 431877"/>
                  <a:gd name="connsiteX6" fmla="*/ 422526 w 423175"/>
                  <a:gd name="connsiteY6" fmla="*/ 560 h 431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3175" h="431877">
                    <a:moveTo>
                      <a:pt x="422526" y="560"/>
                    </a:moveTo>
                    <a:cubicBezTo>
                      <a:pt x="435226" y="-11611"/>
                      <a:pt x="257426" y="178360"/>
                      <a:pt x="257426" y="178360"/>
                    </a:cubicBezTo>
                    <a:cubicBezTo>
                      <a:pt x="211389" y="228366"/>
                      <a:pt x="188634" y="259058"/>
                      <a:pt x="146301" y="300597"/>
                    </a:cubicBezTo>
                    <a:cubicBezTo>
                      <a:pt x="103968" y="342136"/>
                      <a:pt x="18507" y="413045"/>
                      <a:pt x="3426" y="427597"/>
                    </a:cubicBezTo>
                    <a:cubicBezTo>
                      <a:pt x="-11655" y="442149"/>
                      <a:pt x="26180" y="417279"/>
                      <a:pt x="55813" y="387910"/>
                    </a:cubicBezTo>
                    <a:cubicBezTo>
                      <a:pt x="85446" y="358541"/>
                      <a:pt x="116403" y="318325"/>
                      <a:pt x="181226" y="251385"/>
                    </a:cubicBezTo>
                    <a:lnTo>
                      <a:pt x="422526" y="5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" name="フリーフォーム: 図形 125">
                <a:extLst>
                  <a:ext uri="{FF2B5EF4-FFF2-40B4-BE49-F238E27FC236}">
                    <a16:creationId xmlns:a16="http://schemas.microsoft.com/office/drawing/2014/main" id="{3BF2C84B-01F7-4D8E-BA5B-32BEB91954BC}"/>
                  </a:ext>
                </a:extLst>
              </p:cNvPr>
              <p:cNvSpPr/>
              <p:nvPr/>
            </p:nvSpPr>
            <p:spPr>
              <a:xfrm>
                <a:off x="3160247" y="7888148"/>
                <a:ext cx="294570" cy="224896"/>
              </a:xfrm>
              <a:custGeom>
                <a:avLst/>
                <a:gdLst>
                  <a:gd name="connsiteX0" fmla="*/ 294153 w 294570"/>
                  <a:gd name="connsiteY0" fmla="*/ 140 h 224896"/>
                  <a:gd name="connsiteX1" fmla="*/ 62378 w 294570"/>
                  <a:gd name="connsiteY1" fmla="*/ 177940 h 224896"/>
                  <a:gd name="connsiteX2" fmla="*/ 2053 w 294570"/>
                  <a:gd name="connsiteY2" fmla="*/ 223977 h 224896"/>
                  <a:gd name="connsiteX3" fmla="*/ 116353 w 294570"/>
                  <a:gd name="connsiteY3" fmla="*/ 149365 h 224896"/>
                  <a:gd name="connsiteX4" fmla="*/ 294153 w 294570"/>
                  <a:gd name="connsiteY4" fmla="*/ 140 h 224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570" h="224896">
                    <a:moveTo>
                      <a:pt x="294153" y="140"/>
                    </a:moveTo>
                    <a:cubicBezTo>
                      <a:pt x="285157" y="4902"/>
                      <a:pt x="62378" y="177940"/>
                      <a:pt x="62378" y="177940"/>
                    </a:cubicBezTo>
                    <a:cubicBezTo>
                      <a:pt x="13695" y="215246"/>
                      <a:pt x="-6943" y="228739"/>
                      <a:pt x="2053" y="223977"/>
                    </a:cubicBezTo>
                    <a:cubicBezTo>
                      <a:pt x="11049" y="219215"/>
                      <a:pt x="68463" y="185613"/>
                      <a:pt x="116353" y="149365"/>
                    </a:cubicBezTo>
                    <a:cubicBezTo>
                      <a:pt x="164243" y="113117"/>
                      <a:pt x="303149" y="-4622"/>
                      <a:pt x="294153" y="1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" name="フリーフォーム: 図形 126">
                <a:extLst>
                  <a:ext uri="{FF2B5EF4-FFF2-40B4-BE49-F238E27FC236}">
                    <a16:creationId xmlns:a16="http://schemas.microsoft.com/office/drawing/2014/main" id="{85309DE6-786F-4BB3-82F3-0FEB9D7B136F}"/>
                  </a:ext>
                </a:extLst>
              </p:cNvPr>
              <p:cNvSpPr/>
              <p:nvPr/>
            </p:nvSpPr>
            <p:spPr>
              <a:xfrm>
                <a:off x="2814701" y="8127774"/>
                <a:ext cx="339765" cy="300164"/>
              </a:xfrm>
              <a:custGeom>
                <a:avLst/>
                <a:gdLst>
                  <a:gd name="connsiteX0" fmla="*/ 339662 w 339765"/>
                  <a:gd name="connsiteY0" fmla="*/ 226 h 300164"/>
                  <a:gd name="connsiteX1" fmla="*/ 145987 w 339765"/>
                  <a:gd name="connsiteY1" fmla="*/ 174851 h 300164"/>
                  <a:gd name="connsiteX2" fmla="*/ 1524 w 339765"/>
                  <a:gd name="connsiteY2" fmla="*/ 298676 h 300164"/>
                  <a:gd name="connsiteX3" fmla="*/ 76137 w 339765"/>
                  <a:gd name="connsiteY3" fmla="*/ 236764 h 300164"/>
                  <a:gd name="connsiteX4" fmla="*/ 171387 w 339765"/>
                  <a:gd name="connsiteY4" fmla="*/ 139926 h 300164"/>
                  <a:gd name="connsiteX5" fmla="*/ 339662 w 339765"/>
                  <a:gd name="connsiteY5" fmla="*/ 226 h 300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9765" h="300164">
                    <a:moveTo>
                      <a:pt x="339662" y="226"/>
                    </a:moveTo>
                    <a:cubicBezTo>
                      <a:pt x="335429" y="6047"/>
                      <a:pt x="202343" y="125109"/>
                      <a:pt x="145987" y="174851"/>
                    </a:cubicBezTo>
                    <a:cubicBezTo>
                      <a:pt x="89631" y="224593"/>
                      <a:pt x="13166" y="288357"/>
                      <a:pt x="1524" y="298676"/>
                    </a:cubicBezTo>
                    <a:cubicBezTo>
                      <a:pt x="-10118" y="308995"/>
                      <a:pt x="47827" y="263222"/>
                      <a:pt x="76137" y="236764"/>
                    </a:cubicBezTo>
                    <a:cubicBezTo>
                      <a:pt x="104447" y="210306"/>
                      <a:pt x="126143" y="177232"/>
                      <a:pt x="171387" y="139926"/>
                    </a:cubicBezTo>
                    <a:cubicBezTo>
                      <a:pt x="216631" y="102620"/>
                      <a:pt x="343895" y="-5595"/>
                      <a:pt x="339662" y="2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4" name="フリーフォーム: 図形 1023">
                <a:extLst>
                  <a:ext uri="{FF2B5EF4-FFF2-40B4-BE49-F238E27FC236}">
                    <a16:creationId xmlns:a16="http://schemas.microsoft.com/office/drawing/2014/main" id="{C749E061-86FC-45FF-ADBA-BB56AB632D2C}"/>
                  </a:ext>
                </a:extLst>
              </p:cNvPr>
              <p:cNvSpPr/>
              <p:nvPr/>
            </p:nvSpPr>
            <p:spPr>
              <a:xfrm>
                <a:off x="2468445" y="8402634"/>
                <a:ext cx="382800" cy="369891"/>
              </a:xfrm>
              <a:custGeom>
                <a:avLst/>
                <a:gdLst>
                  <a:gd name="connsiteX0" fmla="*/ 382705 w 382800"/>
                  <a:gd name="connsiteY0" fmla="*/ 4 h 369891"/>
                  <a:gd name="connsiteX1" fmla="*/ 223955 w 382800"/>
                  <a:gd name="connsiteY1" fmla="*/ 163516 h 369891"/>
                  <a:gd name="connsiteX2" fmla="*/ 136643 w 382800"/>
                  <a:gd name="connsiteY2" fmla="*/ 266704 h 369891"/>
                  <a:gd name="connsiteX3" fmla="*/ 77905 w 382800"/>
                  <a:gd name="connsiteY3" fmla="*/ 327029 h 369891"/>
                  <a:gd name="connsiteX4" fmla="*/ 118 w 382800"/>
                  <a:gd name="connsiteY4" fmla="*/ 369891 h 369891"/>
                  <a:gd name="connsiteX5" fmla="*/ 65205 w 382800"/>
                  <a:gd name="connsiteY5" fmla="*/ 327029 h 369891"/>
                  <a:gd name="connsiteX6" fmla="*/ 244593 w 382800"/>
                  <a:gd name="connsiteY6" fmla="*/ 158754 h 369891"/>
                  <a:gd name="connsiteX7" fmla="*/ 382705 w 382800"/>
                  <a:gd name="connsiteY7" fmla="*/ 4 h 36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800" h="369891">
                    <a:moveTo>
                      <a:pt x="382705" y="4"/>
                    </a:moveTo>
                    <a:cubicBezTo>
                      <a:pt x="379265" y="798"/>
                      <a:pt x="264965" y="119066"/>
                      <a:pt x="223955" y="163516"/>
                    </a:cubicBezTo>
                    <a:cubicBezTo>
                      <a:pt x="182945" y="207966"/>
                      <a:pt x="136643" y="266704"/>
                      <a:pt x="136643" y="266704"/>
                    </a:cubicBezTo>
                    <a:cubicBezTo>
                      <a:pt x="112301" y="293956"/>
                      <a:pt x="100659" y="309831"/>
                      <a:pt x="77905" y="327029"/>
                    </a:cubicBezTo>
                    <a:cubicBezTo>
                      <a:pt x="55151" y="344227"/>
                      <a:pt x="2235" y="369891"/>
                      <a:pt x="118" y="369891"/>
                    </a:cubicBezTo>
                    <a:cubicBezTo>
                      <a:pt x="-1999" y="369891"/>
                      <a:pt x="24459" y="362218"/>
                      <a:pt x="65205" y="327029"/>
                    </a:cubicBezTo>
                    <a:cubicBezTo>
                      <a:pt x="105951" y="291840"/>
                      <a:pt x="192999" y="211142"/>
                      <a:pt x="244593" y="158754"/>
                    </a:cubicBezTo>
                    <a:cubicBezTo>
                      <a:pt x="296187" y="106367"/>
                      <a:pt x="386145" y="-790"/>
                      <a:pt x="382705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6" name="フリーフォーム: 図形 1025">
                <a:extLst>
                  <a:ext uri="{FF2B5EF4-FFF2-40B4-BE49-F238E27FC236}">
                    <a16:creationId xmlns:a16="http://schemas.microsoft.com/office/drawing/2014/main" id="{928967CB-272A-4DDD-801F-3FD811D332AA}"/>
                  </a:ext>
                </a:extLst>
              </p:cNvPr>
              <p:cNvSpPr/>
              <p:nvPr/>
            </p:nvSpPr>
            <p:spPr>
              <a:xfrm>
                <a:off x="3727265" y="7673781"/>
                <a:ext cx="164253" cy="105660"/>
              </a:xfrm>
              <a:custGeom>
                <a:avLst/>
                <a:gdLst>
                  <a:gd name="connsiteX0" fmla="*/ 185 w 164253"/>
                  <a:gd name="connsiteY0" fmla="*/ 14482 h 105660"/>
                  <a:gd name="connsiteX1" fmla="*/ 106548 w 164253"/>
                  <a:gd name="connsiteY1" fmla="*/ 194 h 105660"/>
                  <a:gd name="connsiteX2" fmla="*/ 138298 w 164253"/>
                  <a:gd name="connsiteY2" fmla="*/ 25594 h 105660"/>
                  <a:gd name="connsiteX3" fmla="*/ 163698 w 164253"/>
                  <a:gd name="connsiteY3" fmla="*/ 104969 h 105660"/>
                  <a:gd name="connsiteX4" fmla="*/ 154173 w 164253"/>
                  <a:gd name="connsiteY4" fmla="*/ 62107 h 105660"/>
                  <a:gd name="connsiteX5" fmla="*/ 135123 w 164253"/>
                  <a:gd name="connsiteY5" fmla="*/ 25594 h 105660"/>
                  <a:gd name="connsiteX6" fmla="*/ 185 w 164253"/>
                  <a:gd name="connsiteY6" fmla="*/ 14482 h 105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4253" h="105660">
                    <a:moveTo>
                      <a:pt x="185" y="14482"/>
                    </a:moveTo>
                    <a:cubicBezTo>
                      <a:pt x="-4577" y="10249"/>
                      <a:pt x="83529" y="-1658"/>
                      <a:pt x="106548" y="194"/>
                    </a:cubicBezTo>
                    <a:cubicBezTo>
                      <a:pt x="129567" y="2046"/>
                      <a:pt x="128773" y="8131"/>
                      <a:pt x="138298" y="25594"/>
                    </a:cubicBezTo>
                    <a:cubicBezTo>
                      <a:pt x="147823" y="43057"/>
                      <a:pt x="161052" y="98884"/>
                      <a:pt x="163698" y="104969"/>
                    </a:cubicBezTo>
                    <a:cubicBezTo>
                      <a:pt x="166344" y="111054"/>
                      <a:pt x="158935" y="75336"/>
                      <a:pt x="154173" y="62107"/>
                    </a:cubicBezTo>
                    <a:cubicBezTo>
                      <a:pt x="149411" y="48878"/>
                      <a:pt x="155496" y="35648"/>
                      <a:pt x="135123" y="25594"/>
                    </a:cubicBezTo>
                    <a:cubicBezTo>
                      <a:pt x="114750" y="15540"/>
                      <a:pt x="4947" y="18715"/>
                      <a:pt x="185" y="1448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7" name="フリーフォーム: 図形 1036">
                <a:extLst>
                  <a:ext uri="{FF2B5EF4-FFF2-40B4-BE49-F238E27FC236}">
                    <a16:creationId xmlns:a16="http://schemas.microsoft.com/office/drawing/2014/main" id="{832C05C5-FB7D-4626-BE63-F36A4B879696}"/>
                  </a:ext>
                </a:extLst>
              </p:cNvPr>
              <p:cNvSpPr/>
              <p:nvPr/>
            </p:nvSpPr>
            <p:spPr>
              <a:xfrm>
                <a:off x="3714377" y="7707491"/>
                <a:ext cx="156891" cy="101464"/>
              </a:xfrm>
              <a:custGeom>
                <a:avLst/>
                <a:gdLst>
                  <a:gd name="connsiteX0" fmla="*/ 373 w 156891"/>
                  <a:gd name="connsiteY0" fmla="*/ 4584 h 101464"/>
                  <a:gd name="connsiteX1" fmla="*/ 105148 w 156891"/>
                  <a:gd name="connsiteY1" fmla="*/ 1409 h 101464"/>
                  <a:gd name="connsiteX2" fmla="*/ 128961 w 156891"/>
                  <a:gd name="connsiteY2" fmla="*/ 26809 h 101464"/>
                  <a:gd name="connsiteX3" fmla="*/ 144836 w 156891"/>
                  <a:gd name="connsiteY3" fmla="*/ 101422 h 101464"/>
                  <a:gd name="connsiteX4" fmla="*/ 146423 w 156891"/>
                  <a:gd name="connsiteY4" fmla="*/ 15697 h 101464"/>
                  <a:gd name="connsiteX5" fmla="*/ 373 w 156891"/>
                  <a:gd name="connsiteY5" fmla="*/ 4584 h 101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891" h="101464">
                    <a:moveTo>
                      <a:pt x="373" y="4584"/>
                    </a:moveTo>
                    <a:cubicBezTo>
                      <a:pt x="-6506" y="2203"/>
                      <a:pt x="83717" y="-2295"/>
                      <a:pt x="105148" y="1409"/>
                    </a:cubicBezTo>
                    <a:cubicBezTo>
                      <a:pt x="126579" y="5113"/>
                      <a:pt x="122346" y="10140"/>
                      <a:pt x="128961" y="26809"/>
                    </a:cubicBezTo>
                    <a:cubicBezTo>
                      <a:pt x="135576" y="43478"/>
                      <a:pt x="141926" y="103274"/>
                      <a:pt x="144836" y="101422"/>
                    </a:cubicBezTo>
                    <a:cubicBezTo>
                      <a:pt x="147746" y="99570"/>
                      <a:pt x="169442" y="34483"/>
                      <a:pt x="146423" y="15697"/>
                    </a:cubicBezTo>
                    <a:cubicBezTo>
                      <a:pt x="123404" y="-3089"/>
                      <a:pt x="7252" y="6965"/>
                      <a:pt x="373" y="458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4" name="フリーフォーム: 図形 1063">
                <a:extLst>
                  <a:ext uri="{FF2B5EF4-FFF2-40B4-BE49-F238E27FC236}">
                    <a16:creationId xmlns:a16="http://schemas.microsoft.com/office/drawing/2014/main" id="{0248A6AD-40BE-44E3-889A-554A40BA16A6}"/>
                  </a:ext>
                </a:extLst>
              </p:cNvPr>
              <p:cNvSpPr/>
              <p:nvPr/>
            </p:nvSpPr>
            <p:spPr>
              <a:xfrm>
                <a:off x="3827364" y="7822093"/>
                <a:ext cx="83244" cy="536312"/>
              </a:xfrm>
              <a:custGeom>
                <a:avLst/>
                <a:gdLst>
                  <a:gd name="connsiteX0" fmla="*/ 57249 w 83244"/>
                  <a:gd name="connsiteY0" fmla="*/ 1107 h 536312"/>
                  <a:gd name="connsiteX1" fmla="*/ 15974 w 83244"/>
                  <a:gd name="connsiteY1" fmla="*/ 134457 h 536312"/>
                  <a:gd name="connsiteX2" fmla="*/ 17561 w 83244"/>
                  <a:gd name="connsiteY2" fmla="*/ 201132 h 536312"/>
                  <a:gd name="connsiteX3" fmla="*/ 14386 w 83244"/>
                  <a:gd name="connsiteY3" fmla="*/ 275745 h 536312"/>
                  <a:gd name="connsiteX4" fmla="*/ 20736 w 83244"/>
                  <a:gd name="connsiteY4" fmla="*/ 336070 h 536312"/>
                  <a:gd name="connsiteX5" fmla="*/ 69949 w 83244"/>
                  <a:gd name="connsiteY5" fmla="*/ 464657 h 536312"/>
                  <a:gd name="connsiteX6" fmla="*/ 81061 w 83244"/>
                  <a:gd name="connsiteY6" fmla="*/ 536095 h 536312"/>
                  <a:gd name="connsiteX7" fmla="*/ 74711 w 83244"/>
                  <a:gd name="connsiteY7" fmla="*/ 480532 h 536312"/>
                  <a:gd name="connsiteX8" fmla="*/ 99 w 83244"/>
                  <a:gd name="connsiteY8" fmla="*/ 317020 h 536312"/>
                  <a:gd name="connsiteX9" fmla="*/ 58836 w 83244"/>
                  <a:gd name="connsiteY9" fmla="*/ 83657 h 536312"/>
                  <a:gd name="connsiteX10" fmla="*/ 57249 w 83244"/>
                  <a:gd name="connsiteY10" fmla="*/ 1107 h 536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244" h="536312">
                    <a:moveTo>
                      <a:pt x="57249" y="1107"/>
                    </a:moveTo>
                    <a:cubicBezTo>
                      <a:pt x="50105" y="9574"/>
                      <a:pt x="22589" y="101120"/>
                      <a:pt x="15974" y="134457"/>
                    </a:cubicBezTo>
                    <a:cubicBezTo>
                      <a:pt x="9359" y="167794"/>
                      <a:pt x="17826" y="177584"/>
                      <a:pt x="17561" y="201132"/>
                    </a:cubicBezTo>
                    <a:cubicBezTo>
                      <a:pt x="17296" y="224680"/>
                      <a:pt x="13857" y="253255"/>
                      <a:pt x="14386" y="275745"/>
                    </a:cubicBezTo>
                    <a:cubicBezTo>
                      <a:pt x="14915" y="298235"/>
                      <a:pt x="11476" y="304585"/>
                      <a:pt x="20736" y="336070"/>
                    </a:cubicBezTo>
                    <a:cubicBezTo>
                      <a:pt x="29996" y="367555"/>
                      <a:pt x="59895" y="431319"/>
                      <a:pt x="69949" y="464657"/>
                    </a:cubicBezTo>
                    <a:cubicBezTo>
                      <a:pt x="80003" y="497995"/>
                      <a:pt x="80267" y="533449"/>
                      <a:pt x="81061" y="536095"/>
                    </a:cubicBezTo>
                    <a:cubicBezTo>
                      <a:pt x="81855" y="538741"/>
                      <a:pt x="88205" y="517045"/>
                      <a:pt x="74711" y="480532"/>
                    </a:cubicBezTo>
                    <a:cubicBezTo>
                      <a:pt x="61217" y="444020"/>
                      <a:pt x="2745" y="383166"/>
                      <a:pt x="99" y="317020"/>
                    </a:cubicBezTo>
                    <a:cubicBezTo>
                      <a:pt x="-2547" y="250874"/>
                      <a:pt x="48253" y="133399"/>
                      <a:pt x="58836" y="83657"/>
                    </a:cubicBezTo>
                    <a:cubicBezTo>
                      <a:pt x="69419" y="33915"/>
                      <a:pt x="64393" y="-7360"/>
                      <a:pt x="57249" y="110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5" name="フリーフォーム: 図形 1064">
                <a:extLst>
                  <a:ext uri="{FF2B5EF4-FFF2-40B4-BE49-F238E27FC236}">
                    <a16:creationId xmlns:a16="http://schemas.microsoft.com/office/drawing/2014/main" id="{E1A1F959-5BCF-400A-A649-6FC85B9BDAE8}"/>
                  </a:ext>
                </a:extLst>
              </p:cNvPr>
              <p:cNvSpPr/>
              <p:nvPr/>
            </p:nvSpPr>
            <p:spPr>
              <a:xfrm>
                <a:off x="3805842" y="7840003"/>
                <a:ext cx="45635" cy="258282"/>
              </a:xfrm>
              <a:custGeom>
                <a:avLst/>
                <a:gdLst>
                  <a:gd name="connsiteX0" fmla="*/ 45433 w 45635"/>
                  <a:gd name="connsiteY0" fmla="*/ 660 h 258282"/>
                  <a:gd name="connsiteX1" fmla="*/ 16858 w 45635"/>
                  <a:gd name="connsiteY1" fmla="*/ 149885 h 258282"/>
                  <a:gd name="connsiteX2" fmla="*/ 2571 w 45635"/>
                  <a:gd name="connsiteY2" fmla="*/ 257835 h 258282"/>
                  <a:gd name="connsiteX3" fmla="*/ 12096 w 45635"/>
                  <a:gd name="connsiteY3" fmla="*/ 184810 h 258282"/>
                  <a:gd name="connsiteX4" fmla="*/ 983 w 45635"/>
                  <a:gd name="connsiteY4" fmla="*/ 99085 h 258282"/>
                  <a:gd name="connsiteX5" fmla="*/ 45433 w 45635"/>
                  <a:gd name="connsiteY5" fmla="*/ 660 h 258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635" h="258282">
                    <a:moveTo>
                      <a:pt x="45433" y="660"/>
                    </a:moveTo>
                    <a:cubicBezTo>
                      <a:pt x="48079" y="9127"/>
                      <a:pt x="24002" y="107022"/>
                      <a:pt x="16858" y="149885"/>
                    </a:cubicBezTo>
                    <a:cubicBezTo>
                      <a:pt x="9714" y="192748"/>
                      <a:pt x="3365" y="252014"/>
                      <a:pt x="2571" y="257835"/>
                    </a:cubicBezTo>
                    <a:cubicBezTo>
                      <a:pt x="1777" y="263656"/>
                      <a:pt x="12361" y="211268"/>
                      <a:pt x="12096" y="184810"/>
                    </a:cubicBezTo>
                    <a:cubicBezTo>
                      <a:pt x="11831" y="158352"/>
                      <a:pt x="-4044" y="130835"/>
                      <a:pt x="983" y="99085"/>
                    </a:cubicBezTo>
                    <a:cubicBezTo>
                      <a:pt x="6010" y="67335"/>
                      <a:pt x="42787" y="-7807"/>
                      <a:pt x="45433" y="6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6" name="フリーフォーム: 図形 1065">
                <a:extLst>
                  <a:ext uri="{FF2B5EF4-FFF2-40B4-BE49-F238E27FC236}">
                    <a16:creationId xmlns:a16="http://schemas.microsoft.com/office/drawing/2014/main" id="{8E197BAA-A58E-4EBB-8FCC-D28CBA5A3483}"/>
                  </a:ext>
                </a:extLst>
              </p:cNvPr>
              <p:cNvSpPr/>
              <p:nvPr/>
            </p:nvSpPr>
            <p:spPr>
              <a:xfrm>
                <a:off x="3797884" y="8045009"/>
                <a:ext cx="80402" cy="254666"/>
              </a:xfrm>
              <a:custGeom>
                <a:avLst/>
                <a:gdLst>
                  <a:gd name="connsiteX0" fmla="*/ 13704 w 80402"/>
                  <a:gd name="connsiteY0" fmla="*/ 441 h 254666"/>
                  <a:gd name="connsiteX1" fmla="*/ 15291 w 80402"/>
                  <a:gd name="connsiteY1" fmla="*/ 73466 h 254666"/>
                  <a:gd name="connsiteX2" fmla="*/ 43866 w 80402"/>
                  <a:gd name="connsiteY2" fmla="*/ 183004 h 254666"/>
                  <a:gd name="connsiteX3" fmla="*/ 80379 w 80402"/>
                  <a:gd name="connsiteY3" fmla="*/ 254441 h 254666"/>
                  <a:gd name="connsiteX4" fmla="*/ 48629 w 80402"/>
                  <a:gd name="connsiteY4" fmla="*/ 202054 h 254666"/>
                  <a:gd name="connsiteX5" fmla="*/ 1004 w 80402"/>
                  <a:gd name="connsiteY5" fmla="*/ 106804 h 254666"/>
                  <a:gd name="connsiteX6" fmla="*/ 13704 w 80402"/>
                  <a:gd name="connsiteY6" fmla="*/ 441 h 254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0402" h="254666">
                    <a:moveTo>
                      <a:pt x="13704" y="441"/>
                    </a:moveTo>
                    <a:cubicBezTo>
                      <a:pt x="16085" y="-5115"/>
                      <a:pt x="10264" y="43039"/>
                      <a:pt x="15291" y="73466"/>
                    </a:cubicBezTo>
                    <a:cubicBezTo>
                      <a:pt x="20318" y="103893"/>
                      <a:pt x="33018" y="152842"/>
                      <a:pt x="43866" y="183004"/>
                    </a:cubicBezTo>
                    <a:cubicBezTo>
                      <a:pt x="54714" y="213166"/>
                      <a:pt x="79585" y="251266"/>
                      <a:pt x="80379" y="254441"/>
                    </a:cubicBezTo>
                    <a:cubicBezTo>
                      <a:pt x="81173" y="257616"/>
                      <a:pt x="61858" y="226660"/>
                      <a:pt x="48629" y="202054"/>
                    </a:cubicBezTo>
                    <a:cubicBezTo>
                      <a:pt x="35400" y="177448"/>
                      <a:pt x="6031" y="136966"/>
                      <a:pt x="1004" y="106804"/>
                    </a:cubicBezTo>
                    <a:cubicBezTo>
                      <a:pt x="-4023" y="76642"/>
                      <a:pt x="11323" y="5997"/>
                      <a:pt x="13704" y="4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7" name="フリーフォーム: 図形 1066">
                <a:extLst>
                  <a:ext uri="{FF2B5EF4-FFF2-40B4-BE49-F238E27FC236}">
                    <a16:creationId xmlns:a16="http://schemas.microsoft.com/office/drawing/2014/main" id="{51C31BF5-3D02-4D75-9F31-702FA2850279}"/>
                  </a:ext>
                </a:extLst>
              </p:cNvPr>
              <p:cNvSpPr/>
              <p:nvPr/>
            </p:nvSpPr>
            <p:spPr>
              <a:xfrm>
                <a:off x="1920554" y="8778774"/>
                <a:ext cx="602057" cy="339903"/>
              </a:xfrm>
              <a:custGeom>
                <a:avLst/>
                <a:gdLst>
                  <a:gd name="connsiteX0" fmla="*/ 601984 w 602057"/>
                  <a:gd name="connsiteY0" fmla="*/ 101 h 339903"/>
                  <a:gd name="connsiteX1" fmla="*/ 401959 w 602057"/>
                  <a:gd name="connsiteY1" fmla="*/ 95351 h 339903"/>
                  <a:gd name="connsiteX2" fmla="*/ 201934 w 602057"/>
                  <a:gd name="connsiteY2" fmla="*/ 189014 h 339903"/>
                  <a:gd name="connsiteX3" fmla="*/ 59059 w 602057"/>
                  <a:gd name="connsiteY3" fmla="*/ 274739 h 339903"/>
                  <a:gd name="connsiteX4" fmla="*/ 321 w 602057"/>
                  <a:gd name="connsiteY4" fmla="*/ 339826 h 339903"/>
                  <a:gd name="connsiteX5" fmla="*/ 81284 w 602057"/>
                  <a:gd name="connsiteY5" fmla="*/ 289026 h 339903"/>
                  <a:gd name="connsiteX6" fmla="*/ 374971 w 602057"/>
                  <a:gd name="connsiteY6" fmla="*/ 117576 h 339903"/>
                  <a:gd name="connsiteX7" fmla="*/ 601984 w 602057"/>
                  <a:gd name="connsiteY7" fmla="*/ 101 h 339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2057" h="339903">
                    <a:moveTo>
                      <a:pt x="601984" y="101"/>
                    </a:moveTo>
                    <a:cubicBezTo>
                      <a:pt x="606482" y="-3603"/>
                      <a:pt x="401959" y="95351"/>
                      <a:pt x="401959" y="95351"/>
                    </a:cubicBezTo>
                    <a:cubicBezTo>
                      <a:pt x="335284" y="126837"/>
                      <a:pt x="259084" y="159116"/>
                      <a:pt x="201934" y="189014"/>
                    </a:cubicBezTo>
                    <a:cubicBezTo>
                      <a:pt x="144784" y="218912"/>
                      <a:pt x="92661" y="249604"/>
                      <a:pt x="59059" y="274739"/>
                    </a:cubicBezTo>
                    <a:cubicBezTo>
                      <a:pt x="25457" y="299874"/>
                      <a:pt x="-3383" y="337445"/>
                      <a:pt x="321" y="339826"/>
                    </a:cubicBezTo>
                    <a:cubicBezTo>
                      <a:pt x="4025" y="342207"/>
                      <a:pt x="81284" y="289026"/>
                      <a:pt x="81284" y="289026"/>
                    </a:cubicBezTo>
                    <a:cubicBezTo>
                      <a:pt x="143726" y="251984"/>
                      <a:pt x="290569" y="162555"/>
                      <a:pt x="374971" y="117576"/>
                    </a:cubicBezTo>
                    <a:cubicBezTo>
                      <a:pt x="459373" y="72597"/>
                      <a:pt x="597486" y="3805"/>
                      <a:pt x="601984" y="1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8" name="フリーフォーム: 図形 1067">
                <a:extLst>
                  <a:ext uri="{FF2B5EF4-FFF2-40B4-BE49-F238E27FC236}">
                    <a16:creationId xmlns:a16="http://schemas.microsoft.com/office/drawing/2014/main" id="{A5C555B5-1F4F-4B4C-A964-5810728E147F}"/>
                  </a:ext>
                </a:extLst>
              </p:cNvPr>
              <p:cNvSpPr/>
              <p:nvPr/>
            </p:nvSpPr>
            <p:spPr>
              <a:xfrm>
                <a:off x="1897651" y="8787648"/>
                <a:ext cx="554099" cy="330073"/>
              </a:xfrm>
              <a:custGeom>
                <a:avLst/>
                <a:gdLst>
                  <a:gd name="connsiteX0" fmla="*/ 553449 w 554099"/>
                  <a:gd name="connsiteY0" fmla="*/ 752 h 330073"/>
                  <a:gd name="connsiteX1" fmla="*/ 264524 w 554099"/>
                  <a:gd name="connsiteY1" fmla="*/ 130927 h 330073"/>
                  <a:gd name="connsiteX2" fmla="*/ 83549 w 554099"/>
                  <a:gd name="connsiteY2" fmla="*/ 221415 h 330073"/>
                  <a:gd name="connsiteX3" fmla="*/ 999 w 554099"/>
                  <a:gd name="connsiteY3" fmla="*/ 327777 h 330073"/>
                  <a:gd name="connsiteX4" fmla="*/ 47037 w 554099"/>
                  <a:gd name="connsiteY4" fmla="*/ 286502 h 330073"/>
                  <a:gd name="connsiteX5" fmla="*/ 178799 w 554099"/>
                  <a:gd name="connsiteY5" fmla="*/ 194427 h 330073"/>
                  <a:gd name="connsiteX6" fmla="*/ 553449 w 554099"/>
                  <a:gd name="connsiteY6" fmla="*/ 752 h 330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4099" h="330073">
                    <a:moveTo>
                      <a:pt x="553449" y="752"/>
                    </a:moveTo>
                    <a:cubicBezTo>
                      <a:pt x="567737" y="-9831"/>
                      <a:pt x="342841" y="94150"/>
                      <a:pt x="264524" y="130927"/>
                    </a:cubicBezTo>
                    <a:cubicBezTo>
                      <a:pt x="186207" y="167704"/>
                      <a:pt x="127470" y="188607"/>
                      <a:pt x="83549" y="221415"/>
                    </a:cubicBezTo>
                    <a:cubicBezTo>
                      <a:pt x="39628" y="254223"/>
                      <a:pt x="7084" y="316929"/>
                      <a:pt x="999" y="327777"/>
                    </a:cubicBezTo>
                    <a:cubicBezTo>
                      <a:pt x="-5086" y="338625"/>
                      <a:pt x="17404" y="308727"/>
                      <a:pt x="47037" y="286502"/>
                    </a:cubicBezTo>
                    <a:cubicBezTo>
                      <a:pt x="76670" y="264277"/>
                      <a:pt x="91751" y="241523"/>
                      <a:pt x="178799" y="194427"/>
                    </a:cubicBezTo>
                    <a:cubicBezTo>
                      <a:pt x="265847" y="147331"/>
                      <a:pt x="539161" y="11335"/>
                      <a:pt x="553449" y="75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9" name="フリーフォーム: 図形 1068">
                <a:extLst>
                  <a:ext uri="{FF2B5EF4-FFF2-40B4-BE49-F238E27FC236}">
                    <a16:creationId xmlns:a16="http://schemas.microsoft.com/office/drawing/2014/main" id="{A5506C56-9147-434B-BE0A-150F346F8C04}"/>
                  </a:ext>
                </a:extLst>
              </p:cNvPr>
              <p:cNvSpPr/>
              <p:nvPr/>
            </p:nvSpPr>
            <p:spPr>
              <a:xfrm>
                <a:off x="1869454" y="9096150"/>
                <a:ext cx="67516" cy="201550"/>
              </a:xfrm>
              <a:custGeom>
                <a:avLst/>
                <a:gdLst>
                  <a:gd name="connsiteX0" fmla="*/ 67296 w 67516"/>
                  <a:gd name="connsiteY0" fmla="*/ 225 h 201550"/>
                  <a:gd name="connsiteX1" fmla="*/ 22846 w 67516"/>
                  <a:gd name="connsiteY1" fmla="*/ 74838 h 201550"/>
                  <a:gd name="connsiteX2" fmla="*/ 43484 w 67516"/>
                  <a:gd name="connsiteY2" fmla="*/ 200250 h 201550"/>
                  <a:gd name="connsiteX3" fmla="*/ 35546 w 67516"/>
                  <a:gd name="connsiteY3" fmla="*/ 135163 h 201550"/>
                  <a:gd name="connsiteX4" fmla="*/ 621 w 67516"/>
                  <a:gd name="connsiteY4" fmla="*/ 54200 h 201550"/>
                  <a:gd name="connsiteX5" fmla="*/ 67296 w 67516"/>
                  <a:gd name="connsiteY5" fmla="*/ 225 h 201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516" h="201550">
                    <a:moveTo>
                      <a:pt x="67296" y="225"/>
                    </a:moveTo>
                    <a:cubicBezTo>
                      <a:pt x="71000" y="3665"/>
                      <a:pt x="26815" y="41501"/>
                      <a:pt x="22846" y="74838"/>
                    </a:cubicBezTo>
                    <a:cubicBezTo>
                      <a:pt x="18877" y="108175"/>
                      <a:pt x="41367" y="190196"/>
                      <a:pt x="43484" y="200250"/>
                    </a:cubicBezTo>
                    <a:cubicBezTo>
                      <a:pt x="45601" y="210304"/>
                      <a:pt x="42690" y="159505"/>
                      <a:pt x="35546" y="135163"/>
                    </a:cubicBezTo>
                    <a:cubicBezTo>
                      <a:pt x="28402" y="110821"/>
                      <a:pt x="-4935" y="74837"/>
                      <a:pt x="621" y="54200"/>
                    </a:cubicBezTo>
                    <a:cubicBezTo>
                      <a:pt x="6177" y="33563"/>
                      <a:pt x="63592" y="-3215"/>
                      <a:pt x="67296" y="2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0" name="フリーフォーム: 図形 1069">
                <a:extLst>
                  <a:ext uri="{FF2B5EF4-FFF2-40B4-BE49-F238E27FC236}">
                    <a16:creationId xmlns:a16="http://schemas.microsoft.com/office/drawing/2014/main" id="{EBB84C03-647D-4662-8432-3AB44B1FE599}"/>
                  </a:ext>
                </a:extLst>
              </p:cNvPr>
              <p:cNvSpPr/>
              <p:nvPr/>
            </p:nvSpPr>
            <p:spPr>
              <a:xfrm>
                <a:off x="1984013" y="9802703"/>
                <a:ext cx="265856" cy="799529"/>
              </a:xfrm>
              <a:custGeom>
                <a:avLst/>
                <a:gdLst>
                  <a:gd name="connsiteX0" fmla="*/ 170225 w 265856"/>
                  <a:gd name="connsiteY0" fmla="*/ 110 h 799529"/>
                  <a:gd name="connsiteX1" fmla="*/ 251187 w 265856"/>
                  <a:gd name="connsiteY1" fmla="*/ 192197 h 799529"/>
                  <a:gd name="connsiteX2" fmla="*/ 221025 w 265856"/>
                  <a:gd name="connsiteY2" fmla="*/ 277922 h 799529"/>
                  <a:gd name="connsiteX3" fmla="*/ 121012 w 265856"/>
                  <a:gd name="connsiteY3" fmla="*/ 546210 h 799529"/>
                  <a:gd name="connsiteX4" fmla="*/ 6712 w 265856"/>
                  <a:gd name="connsiteY4" fmla="*/ 785922 h 799529"/>
                  <a:gd name="connsiteX5" fmla="*/ 22587 w 265856"/>
                  <a:gd name="connsiteY5" fmla="*/ 746235 h 799529"/>
                  <a:gd name="connsiteX6" fmla="*/ 98787 w 265856"/>
                  <a:gd name="connsiteY6" fmla="*/ 549385 h 799529"/>
                  <a:gd name="connsiteX7" fmla="*/ 255950 w 265856"/>
                  <a:gd name="connsiteY7" fmla="*/ 212835 h 799529"/>
                  <a:gd name="connsiteX8" fmla="*/ 240075 w 265856"/>
                  <a:gd name="connsiteY8" fmla="*/ 165210 h 799529"/>
                  <a:gd name="connsiteX9" fmla="*/ 170225 w 265856"/>
                  <a:gd name="connsiteY9" fmla="*/ 110 h 799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5856" h="799529">
                    <a:moveTo>
                      <a:pt x="170225" y="110"/>
                    </a:moveTo>
                    <a:cubicBezTo>
                      <a:pt x="172077" y="4608"/>
                      <a:pt x="242720" y="145895"/>
                      <a:pt x="251187" y="192197"/>
                    </a:cubicBezTo>
                    <a:cubicBezTo>
                      <a:pt x="259654" y="238499"/>
                      <a:pt x="242721" y="218920"/>
                      <a:pt x="221025" y="277922"/>
                    </a:cubicBezTo>
                    <a:cubicBezTo>
                      <a:pt x="199329" y="336924"/>
                      <a:pt x="156731" y="461543"/>
                      <a:pt x="121012" y="546210"/>
                    </a:cubicBezTo>
                    <a:cubicBezTo>
                      <a:pt x="85293" y="630877"/>
                      <a:pt x="23116" y="752584"/>
                      <a:pt x="6712" y="785922"/>
                    </a:cubicBezTo>
                    <a:cubicBezTo>
                      <a:pt x="-9692" y="819260"/>
                      <a:pt x="7241" y="785658"/>
                      <a:pt x="22587" y="746235"/>
                    </a:cubicBezTo>
                    <a:cubicBezTo>
                      <a:pt x="37933" y="706812"/>
                      <a:pt x="59893" y="638285"/>
                      <a:pt x="98787" y="549385"/>
                    </a:cubicBezTo>
                    <a:cubicBezTo>
                      <a:pt x="137681" y="460485"/>
                      <a:pt x="232402" y="276864"/>
                      <a:pt x="255950" y="212835"/>
                    </a:cubicBezTo>
                    <a:cubicBezTo>
                      <a:pt x="279498" y="148806"/>
                      <a:pt x="255685" y="200400"/>
                      <a:pt x="240075" y="165210"/>
                    </a:cubicBezTo>
                    <a:cubicBezTo>
                      <a:pt x="224465" y="130020"/>
                      <a:pt x="168373" y="-4388"/>
                      <a:pt x="170225" y="1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1" name="フリーフォーム: 図形 1070">
                <a:extLst>
                  <a:ext uri="{FF2B5EF4-FFF2-40B4-BE49-F238E27FC236}">
                    <a16:creationId xmlns:a16="http://schemas.microsoft.com/office/drawing/2014/main" id="{7CDD29B2-A8D9-4EED-BA82-2E715BE8C3A2}"/>
                  </a:ext>
                </a:extLst>
              </p:cNvPr>
              <p:cNvSpPr/>
              <p:nvPr/>
            </p:nvSpPr>
            <p:spPr>
              <a:xfrm>
                <a:off x="2056099" y="9793155"/>
                <a:ext cx="214477" cy="717202"/>
              </a:xfrm>
              <a:custGeom>
                <a:avLst/>
                <a:gdLst>
                  <a:gd name="connsiteX0" fmla="*/ 126714 w 214477"/>
                  <a:gd name="connsiteY0" fmla="*/ 133 h 717202"/>
                  <a:gd name="connsiteX1" fmla="*/ 199739 w 214477"/>
                  <a:gd name="connsiteY1" fmla="*/ 190633 h 717202"/>
                  <a:gd name="connsiteX2" fmla="*/ 196564 w 214477"/>
                  <a:gd name="connsiteY2" fmla="*/ 250958 h 717202"/>
                  <a:gd name="connsiteX3" fmla="*/ 112426 w 214477"/>
                  <a:gd name="connsiteY3" fmla="*/ 450983 h 717202"/>
                  <a:gd name="connsiteX4" fmla="*/ 31464 w 214477"/>
                  <a:gd name="connsiteY4" fmla="*/ 647833 h 717202"/>
                  <a:gd name="connsiteX5" fmla="*/ 1301 w 214477"/>
                  <a:gd name="connsiteY5" fmla="*/ 714508 h 717202"/>
                  <a:gd name="connsiteX6" fmla="*/ 69564 w 214477"/>
                  <a:gd name="connsiteY6" fmla="*/ 570045 h 717202"/>
                  <a:gd name="connsiteX7" fmla="*/ 214026 w 214477"/>
                  <a:gd name="connsiteY7" fmla="*/ 222383 h 717202"/>
                  <a:gd name="connsiteX8" fmla="*/ 126714 w 214477"/>
                  <a:gd name="connsiteY8" fmla="*/ 133 h 71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4477" h="717202">
                    <a:moveTo>
                      <a:pt x="126714" y="133"/>
                    </a:moveTo>
                    <a:cubicBezTo>
                      <a:pt x="124333" y="-5159"/>
                      <a:pt x="188097" y="148829"/>
                      <a:pt x="199739" y="190633"/>
                    </a:cubicBezTo>
                    <a:cubicBezTo>
                      <a:pt x="211381" y="232437"/>
                      <a:pt x="211116" y="207566"/>
                      <a:pt x="196564" y="250958"/>
                    </a:cubicBezTo>
                    <a:cubicBezTo>
                      <a:pt x="182012" y="294350"/>
                      <a:pt x="139943" y="384837"/>
                      <a:pt x="112426" y="450983"/>
                    </a:cubicBezTo>
                    <a:cubicBezTo>
                      <a:pt x="84909" y="517129"/>
                      <a:pt x="49985" y="603912"/>
                      <a:pt x="31464" y="647833"/>
                    </a:cubicBezTo>
                    <a:cubicBezTo>
                      <a:pt x="12943" y="691754"/>
                      <a:pt x="-5049" y="727473"/>
                      <a:pt x="1301" y="714508"/>
                    </a:cubicBezTo>
                    <a:cubicBezTo>
                      <a:pt x="7651" y="701543"/>
                      <a:pt x="34110" y="652066"/>
                      <a:pt x="69564" y="570045"/>
                    </a:cubicBezTo>
                    <a:cubicBezTo>
                      <a:pt x="105018" y="488024"/>
                      <a:pt x="206353" y="314193"/>
                      <a:pt x="214026" y="222383"/>
                    </a:cubicBezTo>
                    <a:cubicBezTo>
                      <a:pt x="221699" y="130573"/>
                      <a:pt x="129095" y="5425"/>
                      <a:pt x="126714" y="1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2" name="フリーフォーム: 図形 1071">
                <a:extLst>
                  <a:ext uri="{FF2B5EF4-FFF2-40B4-BE49-F238E27FC236}">
                    <a16:creationId xmlns:a16="http://schemas.microsoft.com/office/drawing/2014/main" id="{59BBB668-4314-42E6-B833-60C2B32E9FD4}"/>
                  </a:ext>
                </a:extLst>
              </p:cNvPr>
              <p:cNvSpPr/>
              <p:nvPr/>
            </p:nvSpPr>
            <p:spPr>
              <a:xfrm>
                <a:off x="2456436" y="10155395"/>
                <a:ext cx="625703" cy="454610"/>
              </a:xfrm>
              <a:custGeom>
                <a:avLst/>
                <a:gdLst>
                  <a:gd name="connsiteX0" fmla="*/ 624902 w 625703"/>
                  <a:gd name="connsiteY0" fmla="*/ 1430 h 454610"/>
                  <a:gd name="connsiteX1" fmla="*/ 382014 w 625703"/>
                  <a:gd name="connsiteY1" fmla="*/ 63343 h 454610"/>
                  <a:gd name="connsiteX2" fmla="*/ 247077 w 625703"/>
                  <a:gd name="connsiteY2" fmla="*/ 176055 h 454610"/>
                  <a:gd name="connsiteX3" fmla="*/ 35939 w 625703"/>
                  <a:gd name="connsiteY3" fmla="*/ 414180 h 454610"/>
                  <a:gd name="connsiteX4" fmla="*/ 2602 w 625703"/>
                  <a:gd name="connsiteY4" fmla="*/ 450693 h 454610"/>
                  <a:gd name="connsiteX5" fmla="*/ 64514 w 625703"/>
                  <a:gd name="connsiteY5" fmla="*/ 371318 h 454610"/>
                  <a:gd name="connsiteX6" fmla="*/ 293114 w 625703"/>
                  <a:gd name="connsiteY6" fmla="*/ 122080 h 454610"/>
                  <a:gd name="connsiteX7" fmla="*/ 624902 w 625703"/>
                  <a:gd name="connsiteY7" fmla="*/ 1430 h 454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5703" h="454610">
                    <a:moveTo>
                      <a:pt x="624902" y="1430"/>
                    </a:moveTo>
                    <a:cubicBezTo>
                      <a:pt x="639719" y="-8359"/>
                      <a:pt x="444985" y="34239"/>
                      <a:pt x="382014" y="63343"/>
                    </a:cubicBezTo>
                    <a:cubicBezTo>
                      <a:pt x="319043" y="92447"/>
                      <a:pt x="304756" y="117582"/>
                      <a:pt x="247077" y="176055"/>
                    </a:cubicBezTo>
                    <a:cubicBezTo>
                      <a:pt x="189398" y="234528"/>
                      <a:pt x="76685" y="368407"/>
                      <a:pt x="35939" y="414180"/>
                    </a:cubicBezTo>
                    <a:cubicBezTo>
                      <a:pt x="-4807" y="459953"/>
                      <a:pt x="-2160" y="457837"/>
                      <a:pt x="2602" y="450693"/>
                    </a:cubicBezTo>
                    <a:cubicBezTo>
                      <a:pt x="7364" y="443549"/>
                      <a:pt x="16095" y="426087"/>
                      <a:pt x="64514" y="371318"/>
                    </a:cubicBezTo>
                    <a:cubicBezTo>
                      <a:pt x="112933" y="316549"/>
                      <a:pt x="199451" y="185051"/>
                      <a:pt x="293114" y="122080"/>
                    </a:cubicBezTo>
                    <a:cubicBezTo>
                      <a:pt x="386776" y="59109"/>
                      <a:pt x="610085" y="11219"/>
                      <a:pt x="624902" y="14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3" name="フリーフォーム: 図形 1072">
                <a:extLst>
                  <a:ext uri="{FF2B5EF4-FFF2-40B4-BE49-F238E27FC236}">
                    <a16:creationId xmlns:a16="http://schemas.microsoft.com/office/drawing/2014/main" id="{3F9914D6-82DB-4DC4-8785-16FF4BE69DF6}"/>
                  </a:ext>
                </a:extLst>
              </p:cNvPr>
              <p:cNvSpPr/>
              <p:nvPr/>
            </p:nvSpPr>
            <p:spPr>
              <a:xfrm>
                <a:off x="2605576" y="10173743"/>
                <a:ext cx="484938" cy="284634"/>
              </a:xfrm>
              <a:custGeom>
                <a:avLst/>
                <a:gdLst>
                  <a:gd name="connsiteX0" fmla="*/ 483699 w 484938"/>
                  <a:gd name="connsiteY0" fmla="*/ 545 h 284634"/>
                  <a:gd name="connsiteX1" fmla="*/ 178899 w 484938"/>
                  <a:gd name="connsiteY1" fmla="*/ 114845 h 284634"/>
                  <a:gd name="connsiteX2" fmla="*/ 1099 w 484938"/>
                  <a:gd name="connsiteY2" fmla="*/ 283120 h 284634"/>
                  <a:gd name="connsiteX3" fmla="*/ 112224 w 484938"/>
                  <a:gd name="connsiteY3" fmla="*/ 191045 h 284634"/>
                  <a:gd name="connsiteX4" fmla="*/ 280499 w 484938"/>
                  <a:gd name="connsiteY4" fmla="*/ 76745 h 284634"/>
                  <a:gd name="connsiteX5" fmla="*/ 483699 w 484938"/>
                  <a:gd name="connsiteY5" fmla="*/ 545 h 284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4938" h="284634">
                    <a:moveTo>
                      <a:pt x="483699" y="545"/>
                    </a:moveTo>
                    <a:cubicBezTo>
                      <a:pt x="466766" y="6895"/>
                      <a:pt x="259332" y="67749"/>
                      <a:pt x="178899" y="114845"/>
                    </a:cubicBezTo>
                    <a:cubicBezTo>
                      <a:pt x="98466" y="161941"/>
                      <a:pt x="12211" y="270420"/>
                      <a:pt x="1099" y="283120"/>
                    </a:cubicBezTo>
                    <a:cubicBezTo>
                      <a:pt x="-10013" y="295820"/>
                      <a:pt x="65657" y="225441"/>
                      <a:pt x="112224" y="191045"/>
                    </a:cubicBezTo>
                    <a:cubicBezTo>
                      <a:pt x="158791" y="156649"/>
                      <a:pt x="221497" y="108760"/>
                      <a:pt x="280499" y="76745"/>
                    </a:cubicBezTo>
                    <a:cubicBezTo>
                      <a:pt x="339501" y="44730"/>
                      <a:pt x="500632" y="-5805"/>
                      <a:pt x="483699" y="5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4" name="フリーフォーム: 図形 1073">
                <a:extLst>
                  <a:ext uri="{FF2B5EF4-FFF2-40B4-BE49-F238E27FC236}">
                    <a16:creationId xmlns:a16="http://schemas.microsoft.com/office/drawing/2014/main" id="{C3F683A2-8BC1-4EC2-BA0A-D649A124668C}"/>
                  </a:ext>
                </a:extLst>
              </p:cNvPr>
              <p:cNvSpPr/>
              <p:nvPr/>
            </p:nvSpPr>
            <p:spPr>
              <a:xfrm>
                <a:off x="3104454" y="9963069"/>
                <a:ext cx="853800" cy="171737"/>
              </a:xfrm>
              <a:custGeom>
                <a:avLst/>
                <a:gdLst>
                  <a:gd name="connsiteX0" fmla="*/ 853184 w 853800"/>
                  <a:gd name="connsiteY0" fmla="*/ 81 h 171737"/>
                  <a:gd name="connsiteX1" fmla="*/ 649984 w 853800"/>
                  <a:gd name="connsiteY1" fmla="*/ 98506 h 171737"/>
                  <a:gd name="connsiteX2" fmla="*/ 378521 w 853800"/>
                  <a:gd name="connsiteY2" fmla="*/ 154069 h 171737"/>
                  <a:gd name="connsiteX3" fmla="*/ 696 w 853800"/>
                  <a:gd name="connsiteY3" fmla="*/ 171531 h 171737"/>
                  <a:gd name="connsiteX4" fmla="*/ 292796 w 853800"/>
                  <a:gd name="connsiteY4" fmla="*/ 160419 h 171737"/>
                  <a:gd name="connsiteX5" fmla="*/ 584896 w 853800"/>
                  <a:gd name="connsiteY5" fmla="*/ 115969 h 171737"/>
                  <a:gd name="connsiteX6" fmla="*/ 853184 w 853800"/>
                  <a:gd name="connsiteY6" fmla="*/ 81 h 171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3800" h="171737">
                    <a:moveTo>
                      <a:pt x="853184" y="81"/>
                    </a:moveTo>
                    <a:cubicBezTo>
                      <a:pt x="864032" y="-2829"/>
                      <a:pt x="729094" y="72841"/>
                      <a:pt x="649984" y="98506"/>
                    </a:cubicBezTo>
                    <a:cubicBezTo>
                      <a:pt x="570873" y="124171"/>
                      <a:pt x="486736" y="141898"/>
                      <a:pt x="378521" y="154069"/>
                    </a:cubicBezTo>
                    <a:cubicBezTo>
                      <a:pt x="270306" y="166240"/>
                      <a:pt x="14983" y="170473"/>
                      <a:pt x="696" y="171531"/>
                    </a:cubicBezTo>
                    <a:cubicBezTo>
                      <a:pt x="-13591" y="172589"/>
                      <a:pt x="195429" y="169679"/>
                      <a:pt x="292796" y="160419"/>
                    </a:cubicBezTo>
                    <a:cubicBezTo>
                      <a:pt x="390163" y="151159"/>
                      <a:pt x="492027" y="139252"/>
                      <a:pt x="584896" y="115969"/>
                    </a:cubicBezTo>
                    <a:cubicBezTo>
                      <a:pt x="677765" y="92686"/>
                      <a:pt x="842336" y="2991"/>
                      <a:pt x="853184" y="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5" name="フリーフォーム: 図形 1074">
                <a:extLst>
                  <a:ext uri="{FF2B5EF4-FFF2-40B4-BE49-F238E27FC236}">
                    <a16:creationId xmlns:a16="http://schemas.microsoft.com/office/drawing/2014/main" id="{C3DCB3EE-35DB-4ADC-B3F7-54BE7A9AC816}"/>
                  </a:ext>
                </a:extLst>
              </p:cNvPr>
              <p:cNvSpPr/>
              <p:nvPr/>
            </p:nvSpPr>
            <p:spPr>
              <a:xfrm>
                <a:off x="3189288" y="9992151"/>
                <a:ext cx="776001" cy="171451"/>
              </a:xfrm>
              <a:custGeom>
                <a:avLst/>
                <a:gdLst>
                  <a:gd name="connsiteX0" fmla="*/ 0 w 776001"/>
                  <a:gd name="connsiteY0" fmla="*/ 171024 h 171451"/>
                  <a:gd name="connsiteX1" fmla="*/ 427037 w 776001"/>
                  <a:gd name="connsiteY1" fmla="*/ 123399 h 171451"/>
                  <a:gd name="connsiteX2" fmla="*/ 765175 w 776001"/>
                  <a:gd name="connsiteY2" fmla="*/ 2749 h 171451"/>
                  <a:gd name="connsiteX3" fmla="*/ 668337 w 776001"/>
                  <a:gd name="connsiteY3" fmla="*/ 47199 h 171451"/>
                  <a:gd name="connsiteX4" fmla="*/ 427037 w 776001"/>
                  <a:gd name="connsiteY4" fmla="*/ 140862 h 171451"/>
                  <a:gd name="connsiteX5" fmla="*/ 0 w 776001"/>
                  <a:gd name="connsiteY5" fmla="*/ 171024 h 171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6001" h="171451">
                    <a:moveTo>
                      <a:pt x="0" y="171024"/>
                    </a:moveTo>
                    <a:cubicBezTo>
                      <a:pt x="0" y="168114"/>
                      <a:pt x="299508" y="151445"/>
                      <a:pt x="427037" y="123399"/>
                    </a:cubicBezTo>
                    <a:cubicBezTo>
                      <a:pt x="554566" y="95353"/>
                      <a:pt x="724958" y="15449"/>
                      <a:pt x="765175" y="2749"/>
                    </a:cubicBezTo>
                    <a:cubicBezTo>
                      <a:pt x="805392" y="-9951"/>
                      <a:pt x="724693" y="24180"/>
                      <a:pt x="668337" y="47199"/>
                    </a:cubicBezTo>
                    <a:cubicBezTo>
                      <a:pt x="611981" y="70218"/>
                      <a:pt x="545835" y="119960"/>
                      <a:pt x="427037" y="140862"/>
                    </a:cubicBezTo>
                    <a:cubicBezTo>
                      <a:pt x="308239" y="161764"/>
                      <a:pt x="0" y="173934"/>
                      <a:pt x="0" y="1710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6" name="フリーフォーム: 図形 1075">
                <a:extLst>
                  <a:ext uri="{FF2B5EF4-FFF2-40B4-BE49-F238E27FC236}">
                    <a16:creationId xmlns:a16="http://schemas.microsoft.com/office/drawing/2014/main" id="{4EF2EE52-B6AC-45AB-B9A9-B82400D6EA74}"/>
                  </a:ext>
                </a:extLst>
              </p:cNvPr>
              <p:cNvSpPr/>
              <p:nvPr/>
            </p:nvSpPr>
            <p:spPr>
              <a:xfrm>
                <a:off x="3997127" y="9647232"/>
                <a:ext cx="146665" cy="287921"/>
              </a:xfrm>
              <a:custGeom>
                <a:avLst/>
                <a:gdLst>
                  <a:gd name="connsiteX0" fmla="*/ 128786 w 146665"/>
                  <a:gd name="connsiteY0" fmla="*/ 6 h 287921"/>
                  <a:gd name="connsiteX1" fmla="*/ 131961 w 146665"/>
                  <a:gd name="connsiteY1" fmla="*/ 115893 h 287921"/>
                  <a:gd name="connsiteX2" fmla="*/ 1786 w 146665"/>
                  <a:gd name="connsiteY2" fmla="*/ 284168 h 287921"/>
                  <a:gd name="connsiteX3" fmla="*/ 62111 w 146665"/>
                  <a:gd name="connsiteY3" fmla="*/ 223843 h 287921"/>
                  <a:gd name="connsiteX4" fmla="*/ 144661 w 146665"/>
                  <a:gd name="connsiteY4" fmla="*/ 120656 h 287921"/>
                  <a:gd name="connsiteX5" fmla="*/ 128786 w 146665"/>
                  <a:gd name="connsiteY5" fmla="*/ 6 h 287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6665" h="287921">
                    <a:moveTo>
                      <a:pt x="128786" y="6"/>
                    </a:moveTo>
                    <a:cubicBezTo>
                      <a:pt x="126669" y="-788"/>
                      <a:pt x="153128" y="68533"/>
                      <a:pt x="131961" y="115893"/>
                    </a:cubicBezTo>
                    <a:cubicBezTo>
                      <a:pt x="110794" y="163253"/>
                      <a:pt x="13428" y="266176"/>
                      <a:pt x="1786" y="284168"/>
                    </a:cubicBezTo>
                    <a:cubicBezTo>
                      <a:pt x="-9856" y="302160"/>
                      <a:pt x="38299" y="251095"/>
                      <a:pt x="62111" y="223843"/>
                    </a:cubicBezTo>
                    <a:cubicBezTo>
                      <a:pt x="85923" y="196591"/>
                      <a:pt x="135930" y="159550"/>
                      <a:pt x="144661" y="120656"/>
                    </a:cubicBezTo>
                    <a:cubicBezTo>
                      <a:pt x="153392" y="81762"/>
                      <a:pt x="130903" y="800"/>
                      <a:pt x="128786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7" name="フリーフォーム: 図形 1076">
                <a:extLst>
                  <a:ext uri="{FF2B5EF4-FFF2-40B4-BE49-F238E27FC236}">
                    <a16:creationId xmlns:a16="http://schemas.microsoft.com/office/drawing/2014/main" id="{8CDB68DC-E4F3-43E3-9117-418788DD3090}"/>
                  </a:ext>
                </a:extLst>
              </p:cNvPr>
              <p:cNvSpPr/>
              <p:nvPr/>
            </p:nvSpPr>
            <p:spPr>
              <a:xfrm>
                <a:off x="3994045" y="9457503"/>
                <a:ext cx="172650" cy="513829"/>
              </a:xfrm>
              <a:custGeom>
                <a:avLst/>
                <a:gdLst>
                  <a:gd name="connsiteX0" fmla="*/ 105 w 172650"/>
                  <a:gd name="connsiteY0" fmla="*/ 2410 h 513829"/>
                  <a:gd name="connsiteX1" fmla="*/ 133455 w 172650"/>
                  <a:gd name="connsiteY1" fmla="*/ 134172 h 513829"/>
                  <a:gd name="connsiteX2" fmla="*/ 168380 w 172650"/>
                  <a:gd name="connsiteY2" fmla="*/ 246885 h 513829"/>
                  <a:gd name="connsiteX3" fmla="*/ 166793 w 172650"/>
                  <a:gd name="connsiteY3" fmla="*/ 311972 h 513829"/>
                  <a:gd name="connsiteX4" fmla="*/ 120755 w 172650"/>
                  <a:gd name="connsiteY4" fmla="*/ 397697 h 513829"/>
                  <a:gd name="connsiteX5" fmla="*/ 23918 w 172650"/>
                  <a:gd name="connsiteY5" fmla="*/ 513585 h 513829"/>
                  <a:gd name="connsiteX6" fmla="*/ 103293 w 172650"/>
                  <a:gd name="connsiteY6" fmla="*/ 423097 h 513829"/>
                  <a:gd name="connsiteX7" fmla="*/ 157268 w 172650"/>
                  <a:gd name="connsiteY7" fmla="*/ 254822 h 513829"/>
                  <a:gd name="connsiteX8" fmla="*/ 105 w 172650"/>
                  <a:gd name="connsiteY8" fmla="*/ 2410 h 513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2650" h="513829">
                    <a:moveTo>
                      <a:pt x="105" y="2410"/>
                    </a:moveTo>
                    <a:cubicBezTo>
                      <a:pt x="-3864" y="-17698"/>
                      <a:pt x="105409" y="93426"/>
                      <a:pt x="133455" y="134172"/>
                    </a:cubicBezTo>
                    <a:cubicBezTo>
                      <a:pt x="161501" y="174918"/>
                      <a:pt x="162824" y="217252"/>
                      <a:pt x="168380" y="246885"/>
                    </a:cubicBezTo>
                    <a:cubicBezTo>
                      <a:pt x="173936" y="276518"/>
                      <a:pt x="174730" y="286837"/>
                      <a:pt x="166793" y="311972"/>
                    </a:cubicBezTo>
                    <a:cubicBezTo>
                      <a:pt x="158856" y="337107"/>
                      <a:pt x="144567" y="364095"/>
                      <a:pt x="120755" y="397697"/>
                    </a:cubicBezTo>
                    <a:cubicBezTo>
                      <a:pt x="96943" y="431299"/>
                      <a:pt x="26828" y="509352"/>
                      <a:pt x="23918" y="513585"/>
                    </a:cubicBezTo>
                    <a:cubicBezTo>
                      <a:pt x="21008" y="517818"/>
                      <a:pt x="81068" y="466224"/>
                      <a:pt x="103293" y="423097"/>
                    </a:cubicBezTo>
                    <a:cubicBezTo>
                      <a:pt x="125518" y="379970"/>
                      <a:pt x="171291" y="322026"/>
                      <a:pt x="157268" y="254822"/>
                    </a:cubicBezTo>
                    <a:cubicBezTo>
                      <a:pt x="143245" y="187618"/>
                      <a:pt x="4074" y="22518"/>
                      <a:pt x="105" y="24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9" name="フリーフォーム: 図形 1078">
                <a:extLst>
                  <a:ext uri="{FF2B5EF4-FFF2-40B4-BE49-F238E27FC236}">
                    <a16:creationId xmlns:a16="http://schemas.microsoft.com/office/drawing/2014/main" id="{05ADF0A0-55EC-467C-91C0-A87454475C6B}"/>
                  </a:ext>
                </a:extLst>
              </p:cNvPr>
              <p:cNvSpPr/>
              <p:nvPr/>
            </p:nvSpPr>
            <p:spPr>
              <a:xfrm>
                <a:off x="3813098" y="8986835"/>
                <a:ext cx="96649" cy="407540"/>
              </a:xfrm>
              <a:custGeom>
                <a:avLst/>
                <a:gdLst>
                  <a:gd name="connsiteX0" fmla="*/ 15952 w 96649"/>
                  <a:gd name="connsiteY0" fmla="*/ 3 h 407540"/>
                  <a:gd name="connsiteX1" fmla="*/ 14365 w 96649"/>
                  <a:gd name="connsiteY1" fmla="*/ 157165 h 407540"/>
                  <a:gd name="connsiteX2" fmla="*/ 23890 w 96649"/>
                  <a:gd name="connsiteY2" fmla="*/ 228603 h 407540"/>
                  <a:gd name="connsiteX3" fmla="*/ 95327 w 96649"/>
                  <a:gd name="connsiteY3" fmla="*/ 403228 h 407540"/>
                  <a:gd name="connsiteX4" fmla="*/ 65165 w 96649"/>
                  <a:gd name="connsiteY4" fmla="*/ 338140 h 407540"/>
                  <a:gd name="connsiteX5" fmla="*/ 1665 w 96649"/>
                  <a:gd name="connsiteY5" fmla="*/ 161928 h 407540"/>
                  <a:gd name="connsiteX6" fmla="*/ 15952 w 96649"/>
                  <a:gd name="connsiteY6" fmla="*/ 3 h 407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6649" h="407540">
                    <a:moveTo>
                      <a:pt x="15952" y="3"/>
                    </a:moveTo>
                    <a:cubicBezTo>
                      <a:pt x="18069" y="-791"/>
                      <a:pt x="13042" y="119065"/>
                      <a:pt x="14365" y="157165"/>
                    </a:cubicBezTo>
                    <a:cubicBezTo>
                      <a:pt x="15688" y="195265"/>
                      <a:pt x="10396" y="187593"/>
                      <a:pt x="23890" y="228603"/>
                    </a:cubicBezTo>
                    <a:cubicBezTo>
                      <a:pt x="37384" y="269613"/>
                      <a:pt x="88448" y="384972"/>
                      <a:pt x="95327" y="403228"/>
                    </a:cubicBezTo>
                    <a:cubicBezTo>
                      <a:pt x="102206" y="421484"/>
                      <a:pt x="80775" y="378357"/>
                      <a:pt x="65165" y="338140"/>
                    </a:cubicBezTo>
                    <a:cubicBezTo>
                      <a:pt x="49555" y="297923"/>
                      <a:pt x="9073" y="215638"/>
                      <a:pt x="1665" y="161928"/>
                    </a:cubicBezTo>
                    <a:cubicBezTo>
                      <a:pt x="-5743" y="108218"/>
                      <a:pt x="13835" y="797"/>
                      <a:pt x="15952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0" name="フリーフォーム: 図形 1079">
                <a:extLst>
                  <a:ext uri="{FF2B5EF4-FFF2-40B4-BE49-F238E27FC236}">
                    <a16:creationId xmlns:a16="http://schemas.microsoft.com/office/drawing/2014/main" id="{5408DC6E-198F-4E1D-995C-C26F133E2379}"/>
                  </a:ext>
                </a:extLst>
              </p:cNvPr>
              <p:cNvSpPr/>
              <p:nvPr/>
            </p:nvSpPr>
            <p:spPr>
              <a:xfrm>
                <a:off x="3863957" y="9002303"/>
                <a:ext cx="75344" cy="299835"/>
              </a:xfrm>
              <a:custGeom>
                <a:avLst/>
                <a:gdLst>
                  <a:gd name="connsiteX0" fmla="*/ 46056 w 75344"/>
                  <a:gd name="connsiteY0" fmla="*/ 410 h 299835"/>
                  <a:gd name="connsiteX1" fmla="*/ 14306 w 75344"/>
                  <a:gd name="connsiteY1" fmla="*/ 121060 h 299835"/>
                  <a:gd name="connsiteX2" fmla="*/ 74631 w 75344"/>
                  <a:gd name="connsiteY2" fmla="*/ 297272 h 299835"/>
                  <a:gd name="connsiteX3" fmla="*/ 44468 w 75344"/>
                  <a:gd name="connsiteY3" fmla="*/ 216310 h 299835"/>
                  <a:gd name="connsiteX4" fmla="*/ 18 w 75344"/>
                  <a:gd name="connsiteY4" fmla="*/ 86135 h 299835"/>
                  <a:gd name="connsiteX5" fmla="*/ 46056 w 75344"/>
                  <a:gd name="connsiteY5" fmla="*/ 410 h 299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344" h="299835">
                    <a:moveTo>
                      <a:pt x="46056" y="410"/>
                    </a:moveTo>
                    <a:cubicBezTo>
                      <a:pt x="48437" y="6231"/>
                      <a:pt x="9544" y="71583"/>
                      <a:pt x="14306" y="121060"/>
                    </a:cubicBezTo>
                    <a:cubicBezTo>
                      <a:pt x="19068" y="170537"/>
                      <a:pt x="69604" y="281397"/>
                      <a:pt x="74631" y="297272"/>
                    </a:cubicBezTo>
                    <a:cubicBezTo>
                      <a:pt x="79658" y="313147"/>
                      <a:pt x="56904" y="251500"/>
                      <a:pt x="44468" y="216310"/>
                    </a:cubicBezTo>
                    <a:cubicBezTo>
                      <a:pt x="32032" y="181120"/>
                      <a:pt x="1076" y="120266"/>
                      <a:pt x="18" y="86135"/>
                    </a:cubicBezTo>
                    <a:cubicBezTo>
                      <a:pt x="-1040" y="52004"/>
                      <a:pt x="43675" y="-5411"/>
                      <a:pt x="46056" y="4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1" name="フリーフォーム: 図形 1080">
                <a:extLst>
                  <a:ext uri="{FF2B5EF4-FFF2-40B4-BE49-F238E27FC236}">
                    <a16:creationId xmlns:a16="http://schemas.microsoft.com/office/drawing/2014/main" id="{72A40297-6D38-4A85-9964-D1A3C5ABB32B}"/>
                  </a:ext>
                </a:extLst>
              </p:cNvPr>
              <p:cNvSpPr/>
              <p:nvPr/>
            </p:nvSpPr>
            <p:spPr>
              <a:xfrm>
                <a:off x="3736967" y="7717957"/>
                <a:ext cx="100149" cy="86279"/>
              </a:xfrm>
              <a:custGeom>
                <a:avLst/>
                <a:gdLst>
                  <a:gd name="connsiteX0" fmla="*/ 57158 w 100149"/>
                  <a:gd name="connsiteY0" fmla="*/ 468 h 86279"/>
                  <a:gd name="connsiteX1" fmla="*/ 19058 w 100149"/>
                  <a:gd name="connsiteY1" fmla="*/ 36981 h 86279"/>
                  <a:gd name="connsiteX2" fmla="*/ 38108 w 100149"/>
                  <a:gd name="connsiteY2" fmla="*/ 71906 h 86279"/>
                  <a:gd name="connsiteX3" fmla="*/ 100021 w 100149"/>
                  <a:gd name="connsiteY3" fmla="*/ 86193 h 86279"/>
                  <a:gd name="connsiteX4" fmla="*/ 55571 w 100149"/>
                  <a:gd name="connsiteY4" fmla="*/ 78256 h 86279"/>
                  <a:gd name="connsiteX5" fmla="*/ 8 w 100149"/>
                  <a:gd name="connsiteY5" fmla="*/ 63968 h 86279"/>
                  <a:gd name="connsiteX6" fmla="*/ 57158 w 100149"/>
                  <a:gd name="connsiteY6" fmla="*/ 468 h 86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49" h="86279">
                    <a:moveTo>
                      <a:pt x="57158" y="468"/>
                    </a:moveTo>
                    <a:cubicBezTo>
                      <a:pt x="60333" y="-4030"/>
                      <a:pt x="22233" y="25075"/>
                      <a:pt x="19058" y="36981"/>
                    </a:cubicBezTo>
                    <a:cubicBezTo>
                      <a:pt x="15883" y="48887"/>
                      <a:pt x="24614" y="63704"/>
                      <a:pt x="38108" y="71906"/>
                    </a:cubicBezTo>
                    <a:cubicBezTo>
                      <a:pt x="51602" y="80108"/>
                      <a:pt x="97111" y="85135"/>
                      <a:pt x="100021" y="86193"/>
                    </a:cubicBezTo>
                    <a:cubicBezTo>
                      <a:pt x="102931" y="87251"/>
                      <a:pt x="55571" y="78256"/>
                      <a:pt x="55571" y="78256"/>
                    </a:cubicBezTo>
                    <a:cubicBezTo>
                      <a:pt x="38902" y="74552"/>
                      <a:pt x="802" y="75345"/>
                      <a:pt x="8" y="63968"/>
                    </a:cubicBezTo>
                    <a:cubicBezTo>
                      <a:pt x="-786" y="52591"/>
                      <a:pt x="53983" y="4966"/>
                      <a:pt x="57158" y="4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2" name="フリーフォーム: 図形 1081">
                <a:extLst>
                  <a:ext uri="{FF2B5EF4-FFF2-40B4-BE49-F238E27FC236}">
                    <a16:creationId xmlns:a16="http://schemas.microsoft.com/office/drawing/2014/main" id="{C85B65BB-0EFD-4324-944B-43ACA4F917EF}"/>
                  </a:ext>
                </a:extLst>
              </p:cNvPr>
              <p:cNvSpPr/>
              <p:nvPr/>
            </p:nvSpPr>
            <p:spPr>
              <a:xfrm>
                <a:off x="3558575" y="7815150"/>
                <a:ext cx="97513" cy="74748"/>
              </a:xfrm>
              <a:custGeom>
                <a:avLst/>
                <a:gdLst>
                  <a:gd name="connsiteX0" fmla="*/ 41875 w 97513"/>
                  <a:gd name="connsiteY0" fmla="*/ 113 h 74748"/>
                  <a:gd name="connsiteX1" fmla="*/ 14888 w 97513"/>
                  <a:gd name="connsiteY1" fmla="*/ 54088 h 74748"/>
                  <a:gd name="connsiteX2" fmla="*/ 97438 w 97513"/>
                  <a:gd name="connsiteY2" fmla="*/ 73138 h 74748"/>
                  <a:gd name="connsiteX3" fmla="*/ 29175 w 97513"/>
                  <a:gd name="connsiteY3" fmla="*/ 71550 h 74748"/>
                  <a:gd name="connsiteX4" fmla="*/ 600 w 97513"/>
                  <a:gd name="connsiteY4" fmla="*/ 69963 h 74748"/>
                  <a:gd name="connsiteX5" fmla="*/ 41875 w 97513"/>
                  <a:gd name="connsiteY5" fmla="*/ 113 h 7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513" h="74748">
                    <a:moveTo>
                      <a:pt x="41875" y="113"/>
                    </a:moveTo>
                    <a:cubicBezTo>
                      <a:pt x="44256" y="-2533"/>
                      <a:pt x="5628" y="41917"/>
                      <a:pt x="14888" y="54088"/>
                    </a:cubicBezTo>
                    <a:cubicBezTo>
                      <a:pt x="24148" y="66259"/>
                      <a:pt x="95057" y="70228"/>
                      <a:pt x="97438" y="73138"/>
                    </a:cubicBezTo>
                    <a:cubicBezTo>
                      <a:pt x="99819" y="76048"/>
                      <a:pt x="45315" y="72079"/>
                      <a:pt x="29175" y="71550"/>
                    </a:cubicBezTo>
                    <a:cubicBezTo>
                      <a:pt x="13035" y="71021"/>
                      <a:pt x="-3369" y="80017"/>
                      <a:pt x="600" y="69963"/>
                    </a:cubicBezTo>
                    <a:cubicBezTo>
                      <a:pt x="4569" y="59909"/>
                      <a:pt x="39494" y="2759"/>
                      <a:pt x="41875" y="1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3" name="フリーフォーム: 図形 1082">
                <a:extLst>
                  <a:ext uri="{FF2B5EF4-FFF2-40B4-BE49-F238E27FC236}">
                    <a16:creationId xmlns:a16="http://schemas.microsoft.com/office/drawing/2014/main" id="{76193047-880F-4B0B-9585-97B731BAB6F4}"/>
                  </a:ext>
                </a:extLst>
              </p:cNvPr>
              <p:cNvSpPr/>
              <p:nvPr/>
            </p:nvSpPr>
            <p:spPr>
              <a:xfrm>
                <a:off x="3615337" y="7902549"/>
                <a:ext cx="105784" cy="132548"/>
              </a:xfrm>
              <a:custGeom>
                <a:avLst/>
                <a:gdLst>
                  <a:gd name="connsiteX0" fmla="*/ 81951 w 105784"/>
                  <a:gd name="connsiteY0" fmla="*/ 26 h 132548"/>
                  <a:gd name="connsiteX1" fmla="*/ 105763 w 105784"/>
                  <a:gd name="connsiteY1" fmla="*/ 120676 h 132548"/>
                  <a:gd name="connsiteX2" fmla="*/ 77188 w 105784"/>
                  <a:gd name="connsiteY2" fmla="*/ 128614 h 132548"/>
                  <a:gd name="connsiteX3" fmla="*/ 51788 w 105784"/>
                  <a:gd name="connsiteY3" fmla="*/ 125439 h 132548"/>
                  <a:gd name="connsiteX4" fmla="*/ 7338 w 105784"/>
                  <a:gd name="connsiteY4" fmla="*/ 123851 h 132548"/>
                  <a:gd name="connsiteX5" fmla="*/ 7338 w 105784"/>
                  <a:gd name="connsiteY5" fmla="*/ 125439 h 132548"/>
                  <a:gd name="connsiteX6" fmla="*/ 78776 w 105784"/>
                  <a:gd name="connsiteY6" fmla="*/ 117501 h 132548"/>
                  <a:gd name="connsiteX7" fmla="*/ 86713 w 105784"/>
                  <a:gd name="connsiteY7" fmla="*/ 109564 h 132548"/>
                  <a:gd name="connsiteX8" fmla="*/ 81951 w 105784"/>
                  <a:gd name="connsiteY8" fmla="*/ 26 h 132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784" h="132548">
                    <a:moveTo>
                      <a:pt x="81951" y="26"/>
                    </a:moveTo>
                    <a:cubicBezTo>
                      <a:pt x="85126" y="1878"/>
                      <a:pt x="106557" y="99245"/>
                      <a:pt x="105763" y="120676"/>
                    </a:cubicBezTo>
                    <a:cubicBezTo>
                      <a:pt x="104969" y="142107"/>
                      <a:pt x="86184" y="127820"/>
                      <a:pt x="77188" y="128614"/>
                    </a:cubicBezTo>
                    <a:cubicBezTo>
                      <a:pt x="68192" y="129408"/>
                      <a:pt x="63430" y="126233"/>
                      <a:pt x="51788" y="125439"/>
                    </a:cubicBezTo>
                    <a:cubicBezTo>
                      <a:pt x="40146" y="124645"/>
                      <a:pt x="14746" y="123851"/>
                      <a:pt x="7338" y="123851"/>
                    </a:cubicBezTo>
                    <a:cubicBezTo>
                      <a:pt x="-70" y="123851"/>
                      <a:pt x="-4568" y="126497"/>
                      <a:pt x="7338" y="125439"/>
                    </a:cubicBezTo>
                    <a:cubicBezTo>
                      <a:pt x="19244" y="124381"/>
                      <a:pt x="65547" y="120147"/>
                      <a:pt x="78776" y="117501"/>
                    </a:cubicBezTo>
                    <a:cubicBezTo>
                      <a:pt x="92005" y="114855"/>
                      <a:pt x="85655" y="124910"/>
                      <a:pt x="86713" y="109564"/>
                    </a:cubicBezTo>
                    <a:cubicBezTo>
                      <a:pt x="87771" y="94218"/>
                      <a:pt x="78776" y="-1826"/>
                      <a:pt x="81951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4" name="フリーフォーム: 図形 1083">
                <a:extLst>
                  <a:ext uri="{FF2B5EF4-FFF2-40B4-BE49-F238E27FC236}">
                    <a16:creationId xmlns:a16="http://schemas.microsoft.com/office/drawing/2014/main" id="{DEDE58CF-F4E5-4864-8915-90C96185D6DD}"/>
                  </a:ext>
                </a:extLst>
              </p:cNvPr>
              <p:cNvSpPr/>
              <p:nvPr/>
            </p:nvSpPr>
            <p:spPr>
              <a:xfrm>
                <a:off x="3603384" y="7905699"/>
                <a:ext cx="89252" cy="117636"/>
              </a:xfrm>
              <a:custGeom>
                <a:avLst/>
                <a:gdLst>
                  <a:gd name="connsiteX0" fmla="*/ 89141 w 89252"/>
                  <a:gd name="connsiteY0" fmla="*/ 51 h 117636"/>
                  <a:gd name="connsiteX1" fmla="*/ 5004 w 89252"/>
                  <a:gd name="connsiteY1" fmla="*/ 33389 h 117636"/>
                  <a:gd name="connsiteX2" fmla="*/ 22466 w 89252"/>
                  <a:gd name="connsiteY2" fmla="*/ 61964 h 117636"/>
                  <a:gd name="connsiteX3" fmla="*/ 241 w 89252"/>
                  <a:gd name="connsiteY3" fmla="*/ 81014 h 117636"/>
                  <a:gd name="connsiteX4" fmla="*/ 39929 w 89252"/>
                  <a:gd name="connsiteY4" fmla="*/ 117526 h 117636"/>
                  <a:gd name="connsiteX5" fmla="*/ 8179 w 89252"/>
                  <a:gd name="connsiteY5" fmla="*/ 90539 h 117636"/>
                  <a:gd name="connsiteX6" fmla="*/ 22466 w 89252"/>
                  <a:gd name="connsiteY6" fmla="*/ 41326 h 117636"/>
                  <a:gd name="connsiteX7" fmla="*/ 89141 w 89252"/>
                  <a:gd name="connsiteY7" fmla="*/ 51 h 117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252" h="117636">
                    <a:moveTo>
                      <a:pt x="89141" y="51"/>
                    </a:moveTo>
                    <a:cubicBezTo>
                      <a:pt x="86231" y="-1272"/>
                      <a:pt x="16116" y="23070"/>
                      <a:pt x="5004" y="33389"/>
                    </a:cubicBezTo>
                    <a:cubicBezTo>
                      <a:pt x="-6108" y="43708"/>
                      <a:pt x="23260" y="54027"/>
                      <a:pt x="22466" y="61964"/>
                    </a:cubicBezTo>
                    <a:cubicBezTo>
                      <a:pt x="21672" y="69901"/>
                      <a:pt x="-2669" y="71754"/>
                      <a:pt x="241" y="81014"/>
                    </a:cubicBezTo>
                    <a:cubicBezTo>
                      <a:pt x="3151" y="90274"/>
                      <a:pt x="38606" y="115939"/>
                      <a:pt x="39929" y="117526"/>
                    </a:cubicBezTo>
                    <a:cubicBezTo>
                      <a:pt x="41252" y="119113"/>
                      <a:pt x="11089" y="103239"/>
                      <a:pt x="8179" y="90539"/>
                    </a:cubicBezTo>
                    <a:cubicBezTo>
                      <a:pt x="5268" y="77839"/>
                      <a:pt x="7914" y="52703"/>
                      <a:pt x="22466" y="41326"/>
                    </a:cubicBezTo>
                    <a:cubicBezTo>
                      <a:pt x="37018" y="29949"/>
                      <a:pt x="92051" y="1374"/>
                      <a:pt x="89141" y="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5" name="フリーフォーム: 図形 1084">
                <a:extLst>
                  <a:ext uri="{FF2B5EF4-FFF2-40B4-BE49-F238E27FC236}">
                    <a16:creationId xmlns:a16="http://schemas.microsoft.com/office/drawing/2014/main" id="{AC9A01D5-761A-4EE7-8617-64F51CDFF7A0}"/>
                  </a:ext>
                </a:extLst>
              </p:cNvPr>
              <p:cNvSpPr/>
              <p:nvPr/>
            </p:nvSpPr>
            <p:spPr>
              <a:xfrm>
                <a:off x="3682983" y="8059031"/>
                <a:ext cx="77963" cy="89430"/>
              </a:xfrm>
              <a:custGeom>
                <a:avLst/>
                <a:gdLst>
                  <a:gd name="connsiteX0" fmla="*/ 77805 w 77963"/>
                  <a:gd name="connsiteY0" fmla="*/ 3882 h 89430"/>
                  <a:gd name="connsiteX1" fmla="*/ 20655 w 77963"/>
                  <a:gd name="connsiteY1" fmla="*/ 13407 h 89430"/>
                  <a:gd name="connsiteX2" fmla="*/ 34942 w 77963"/>
                  <a:gd name="connsiteY2" fmla="*/ 83257 h 89430"/>
                  <a:gd name="connsiteX3" fmla="*/ 52405 w 77963"/>
                  <a:gd name="connsiteY3" fmla="*/ 83257 h 89430"/>
                  <a:gd name="connsiteX4" fmla="*/ 17 w 77963"/>
                  <a:gd name="connsiteY4" fmla="*/ 59444 h 89430"/>
                  <a:gd name="connsiteX5" fmla="*/ 77805 w 77963"/>
                  <a:gd name="connsiteY5" fmla="*/ 3882 h 89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963" h="89430">
                    <a:moveTo>
                      <a:pt x="77805" y="3882"/>
                    </a:moveTo>
                    <a:cubicBezTo>
                      <a:pt x="81245" y="-3791"/>
                      <a:pt x="27799" y="178"/>
                      <a:pt x="20655" y="13407"/>
                    </a:cubicBezTo>
                    <a:cubicBezTo>
                      <a:pt x="13511" y="26636"/>
                      <a:pt x="29650" y="71615"/>
                      <a:pt x="34942" y="83257"/>
                    </a:cubicBezTo>
                    <a:cubicBezTo>
                      <a:pt x="40234" y="94899"/>
                      <a:pt x="58226" y="87226"/>
                      <a:pt x="52405" y="83257"/>
                    </a:cubicBezTo>
                    <a:cubicBezTo>
                      <a:pt x="46584" y="79288"/>
                      <a:pt x="1340" y="72673"/>
                      <a:pt x="17" y="59444"/>
                    </a:cubicBezTo>
                    <a:cubicBezTo>
                      <a:pt x="-1306" y="46215"/>
                      <a:pt x="74365" y="11555"/>
                      <a:pt x="77805" y="388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6" name="フリーフォーム: 図形 1085">
                <a:extLst>
                  <a:ext uri="{FF2B5EF4-FFF2-40B4-BE49-F238E27FC236}">
                    <a16:creationId xmlns:a16="http://schemas.microsoft.com/office/drawing/2014/main" id="{565A46A5-F820-4EB7-AF34-2C5E202702E1}"/>
                  </a:ext>
                </a:extLst>
              </p:cNvPr>
              <p:cNvSpPr/>
              <p:nvPr/>
            </p:nvSpPr>
            <p:spPr>
              <a:xfrm>
                <a:off x="3767081" y="8288070"/>
                <a:ext cx="68774" cy="89109"/>
              </a:xfrm>
              <a:custGeom>
                <a:avLst/>
                <a:gdLst>
                  <a:gd name="connsiteX0" fmla="*/ 55619 w 68774"/>
                  <a:gd name="connsiteY0" fmla="*/ 268 h 89109"/>
                  <a:gd name="connsiteX1" fmla="*/ 57 w 68774"/>
                  <a:gd name="connsiteY1" fmla="*/ 41543 h 89109"/>
                  <a:gd name="connsiteX2" fmla="*/ 68319 w 68774"/>
                  <a:gd name="connsiteY2" fmla="*/ 85993 h 89109"/>
                  <a:gd name="connsiteX3" fmla="*/ 28632 w 68774"/>
                  <a:gd name="connsiteY3" fmla="*/ 82818 h 89109"/>
                  <a:gd name="connsiteX4" fmla="*/ 4819 w 68774"/>
                  <a:gd name="connsiteY4" fmla="*/ 62180 h 89109"/>
                  <a:gd name="connsiteX5" fmla="*/ 55619 w 68774"/>
                  <a:gd name="connsiteY5" fmla="*/ 268 h 89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774" h="89109">
                    <a:moveTo>
                      <a:pt x="55619" y="268"/>
                    </a:moveTo>
                    <a:cubicBezTo>
                      <a:pt x="54825" y="-3171"/>
                      <a:pt x="-2060" y="27256"/>
                      <a:pt x="57" y="41543"/>
                    </a:cubicBezTo>
                    <a:cubicBezTo>
                      <a:pt x="2174" y="55831"/>
                      <a:pt x="63557" y="79114"/>
                      <a:pt x="68319" y="85993"/>
                    </a:cubicBezTo>
                    <a:cubicBezTo>
                      <a:pt x="73081" y="92872"/>
                      <a:pt x="39215" y="86787"/>
                      <a:pt x="28632" y="82818"/>
                    </a:cubicBezTo>
                    <a:cubicBezTo>
                      <a:pt x="18049" y="78849"/>
                      <a:pt x="-1795" y="75409"/>
                      <a:pt x="4819" y="62180"/>
                    </a:cubicBezTo>
                    <a:cubicBezTo>
                      <a:pt x="11433" y="48951"/>
                      <a:pt x="56413" y="3707"/>
                      <a:pt x="55619" y="2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7" name="フリーフォーム: 図形 1086">
                <a:extLst>
                  <a:ext uri="{FF2B5EF4-FFF2-40B4-BE49-F238E27FC236}">
                    <a16:creationId xmlns:a16="http://schemas.microsoft.com/office/drawing/2014/main" id="{4B687ACF-6105-461C-B877-E35436C0F21C}"/>
                  </a:ext>
                </a:extLst>
              </p:cNvPr>
              <p:cNvSpPr/>
              <p:nvPr/>
            </p:nvSpPr>
            <p:spPr>
              <a:xfrm>
                <a:off x="3147538" y="8119794"/>
                <a:ext cx="88753" cy="73414"/>
              </a:xfrm>
              <a:custGeom>
                <a:avLst/>
                <a:gdLst>
                  <a:gd name="connsiteX0" fmla="*/ 76675 w 88753"/>
                  <a:gd name="connsiteY0" fmla="*/ 269 h 73414"/>
                  <a:gd name="connsiteX1" fmla="*/ 22700 w 88753"/>
                  <a:gd name="connsiteY1" fmla="*/ 38369 h 73414"/>
                  <a:gd name="connsiteX2" fmla="*/ 54450 w 88753"/>
                  <a:gd name="connsiteY2" fmla="*/ 66944 h 73414"/>
                  <a:gd name="connsiteX3" fmla="*/ 87787 w 88753"/>
                  <a:gd name="connsiteY3" fmla="*/ 73294 h 73414"/>
                  <a:gd name="connsiteX4" fmla="*/ 14762 w 88753"/>
                  <a:gd name="connsiteY4" fmla="*/ 63769 h 73414"/>
                  <a:gd name="connsiteX5" fmla="*/ 3650 w 88753"/>
                  <a:gd name="connsiteY5" fmla="*/ 59006 h 73414"/>
                  <a:gd name="connsiteX6" fmla="*/ 76675 w 88753"/>
                  <a:gd name="connsiteY6" fmla="*/ 269 h 73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8753" h="73414">
                    <a:moveTo>
                      <a:pt x="76675" y="269"/>
                    </a:moveTo>
                    <a:cubicBezTo>
                      <a:pt x="79850" y="-3171"/>
                      <a:pt x="26404" y="27257"/>
                      <a:pt x="22700" y="38369"/>
                    </a:cubicBezTo>
                    <a:cubicBezTo>
                      <a:pt x="18996" y="49481"/>
                      <a:pt x="43602" y="61123"/>
                      <a:pt x="54450" y="66944"/>
                    </a:cubicBezTo>
                    <a:cubicBezTo>
                      <a:pt x="65298" y="72765"/>
                      <a:pt x="94401" y="73823"/>
                      <a:pt x="87787" y="73294"/>
                    </a:cubicBezTo>
                    <a:cubicBezTo>
                      <a:pt x="81173" y="72765"/>
                      <a:pt x="28785" y="66150"/>
                      <a:pt x="14762" y="63769"/>
                    </a:cubicBezTo>
                    <a:cubicBezTo>
                      <a:pt x="739" y="61388"/>
                      <a:pt x="-4023" y="65621"/>
                      <a:pt x="3650" y="59006"/>
                    </a:cubicBezTo>
                    <a:cubicBezTo>
                      <a:pt x="11323" y="52391"/>
                      <a:pt x="73500" y="3709"/>
                      <a:pt x="76675" y="2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8" name="フリーフォーム: 図形 1087">
                <a:extLst>
                  <a:ext uri="{FF2B5EF4-FFF2-40B4-BE49-F238E27FC236}">
                    <a16:creationId xmlns:a16="http://schemas.microsoft.com/office/drawing/2014/main" id="{8E6B29E5-45C0-47A3-B096-BCDA32048A93}"/>
                  </a:ext>
                </a:extLst>
              </p:cNvPr>
              <p:cNvSpPr/>
              <p:nvPr/>
            </p:nvSpPr>
            <p:spPr>
              <a:xfrm>
                <a:off x="3268649" y="8134221"/>
                <a:ext cx="206979" cy="95395"/>
              </a:xfrm>
              <a:custGeom>
                <a:avLst/>
                <a:gdLst>
                  <a:gd name="connsiteX0" fmla="*/ 14 w 206979"/>
                  <a:gd name="connsiteY0" fmla="*/ 84267 h 95395"/>
                  <a:gd name="connsiteX1" fmla="*/ 163526 w 206979"/>
                  <a:gd name="connsiteY1" fmla="*/ 17592 h 95395"/>
                  <a:gd name="connsiteX2" fmla="*/ 192101 w 206979"/>
                  <a:gd name="connsiteY2" fmla="*/ 95379 h 95395"/>
                  <a:gd name="connsiteX3" fmla="*/ 206389 w 206979"/>
                  <a:gd name="connsiteY3" fmla="*/ 9654 h 95395"/>
                  <a:gd name="connsiteX4" fmla="*/ 173051 w 206979"/>
                  <a:gd name="connsiteY4" fmla="*/ 9654 h 95395"/>
                  <a:gd name="connsiteX5" fmla="*/ 14 w 206979"/>
                  <a:gd name="connsiteY5" fmla="*/ 84267 h 95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6979" h="95395">
                    <a:moveTo>
                      <a:pt x="14" y="84267"/>
                    </a:moveTo>
                    <a:cubicBezTo>
                      <a:pt x="-1573" y="85590"/>
                      <a:pt x="131511" y="15740"/>
                      <a:pt x="163526" y="17592"/>
                    </a:cubicBezTo>
                    <a:cubicBezTo>
                      <a:pt x="195541" y="19444"/>
                      <a:pt x="184957" y="96702"/>
                      <a:pt x="192101" y="95379"/>
                    </a:cubicBezTo>
                    <a:cubicBezTo>
                      <a:pt x="199245" y="94056"/>
                      <a:pt x="209564" y="23941"/>
                      <a:pt x="206389" y="9654"/>
                    </a:cubicBezTo>
                    <a:cubicBezTo>
                      <a:pt x="203214" y="-4633"/>
                      <a:pt x="204272" y="-1723"/>
                      <a:pt x="173051" y="9654"/>
                    </a:cubicBezTo>
                    <a:cubicBezTo>
                      <a:pt x="141830" y="21031"/>
                      <a:pt x="1601" y="82944"/>
                      <a:pt x="14" y="842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9" name="フリーフォーム: 図形 1088">
                <a:extLst>
                  <a:ext uri="{FF2B5EF4-FFF2-40B4-BE49-F238E27FC236}">
                    <a16:creationId xmlns:a16="http://schemas.microsoft.com/office/drawing/2014/main" id="{CF354279-36C6-47B5-BA74-57CA3AD375AA}"/>
                  </a:ext>
                </a:extLst>
              </p:cNvPr>
              <p:cNvSpPr/>
              <p:nvPr/>
            </p:nvSpPr>
            <p:spPr>
              <a:xfrm>
                <a:off x="3277295" y="8223034"/>
                <a:ext cx="194568" cy="47852"/>
              </a:xfrm>
              <a:custGeom>
                <a:avLst/>
                <a:gdLst>
                  <a:gd name="connsiteX0" fmla="*/ 194568 w 194568"/>
                  <a:gd name="connsiteY0" fmla="*/ 216 h 47852"/>
                  <a:gd name="connsiteX1" fmla="*/ 19943 w 194568"/>
                  <a:gd name="connsiteY1" fmla="*/ 47841 h 47852"/>
                  <a:gd name="connsiteX2" fmla="*/ 4068 w 194568"/>
                  <a:gd name="connsiteY2" fmla="*/ 4979 h 47852"/>
                  <a:gd name="connsiteX3" fmla="*/ 21530 w 194568"/>
                  <a:gd name="connsiteY3" fmla="*/ 28791 h 47852"/>
                  <a:gd name="connsiteX4" fmla="*/ 194568 w 194568"/>
                  <a:gd name="connsiteY4" fmla="*/ 216 h 47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4568" h="47852">
                    <a:moveTo>
                      <a:pt x="194568" y="216"/>
                    </a:moveTo>
                    <a:cubicBezTo>
                      <a:pt x="194303" y="3391"/>
                      <a:pt x="51693" y="47047"/>
                      <a:pt x="19943" y="47841"/>
                    </a:cubicBezTo>
                    <a:cubicBezTo>
                      <a:pt x="-11807" y="48635"/>
                      <a:pt x="3803" y="8154"/>
                      <a:pt x="4068" y="4979"/>
                    </a:cubicBezTo>
                    <a:cubicBezTo>
                      <a:pt x="4332" y="1804"/>
                      <a:pt x="-6251" y="27733"/>
                      <a:pt x="21530" y="28791"/>
                    </a:cubicBezTo>
                    <a:cubicBezTo>
                      <a:pt x="49311" y="29849"/>
                      <a:pt x="194833" y="-2959"/>
                      <a:pt x="194568" y="2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0" name="フリーフォーム: 図形 1089">
                <a:extLst>
                  <a:ext uri="{FF2B5EF4-FFF2-40B4-BE49-F238E27FC236}">
                    <a16:creationId xmlns:a16="http://schemas.microsoft.com/office/drawing/2014/main" id="{BBC69E71-90B6-4D8B-A12D-D9CB7E6453A1}"/>
                  </a:ext>
                </a:extLst>
              </p:cNvPr>
              <p:cNvSpPr/>
              <p:nvPr/>
            </p:nvSpPr>
            <p:spPr>
              <a:xfrm>
                <a:off x="2922523" y="8300914"/>
                <a:ext cx="185967" cy="149397"/>
              </a:xfrm>
              <a:custGeom>
                <a:avLst/>
                <a:gdLst>
                  <a:gd name="connsiteX0" fmla="*/ 154052 w 185967"/>
                  <a:gd name="connsiteY0" fmla="*/ 124 h 149397"/>
                  <a:gd name="connsiteX1" fmla="*/ 177865 w 185967"/>
                  <a:gd name="connsiteY1" fmla="*/ 82674 h 149397"/>
                  <a:gd name="connsiteX2" fmla="*/ 139765 w 185967"/>
                  <a:gd name="connsiteY2" fmla="*/ 103311 h 149397"/>
                  <a:gd name="connsiteX3" fmla="*/ 65 w 185967"/>
                  <a:gd name="connsiteY3" fmla="*/ 149349 h 149397"/>
                  <a:gd name="connsiteX4" fmla="*/ 158815 w 185967"/>
                  <a:gd name="connsiteY4" fmla="*/ 112836 h 149397"/>
                  <a:gd name="connsiteX5" fmla="*/ 185802 w 185967"/>
                  <a:gd name="connsiteY5" fmla="*/ 103311 h 149397"/>
                  <a:gd name="connsiteX6" fmla="*/ 154052 w 185967"/>
                  <a:gd name="connsiteY6" fmla="*/ 124 h 149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5967" h="149397">
                    <a:moveTo>
                      <a:pt x="154052" y="124"/>
                    </a:moveTo>
                    <a:cubicBezTo>
                      <a:pt x="152729" y="-3315"/>
                      <a:pt x="180246" y="65476"/>
                      <a:pt x="177865" y="82674"/>
                    </a:cubicBezTo>
                    <a:cubicBezTo>
                      <a:pt x="175484" y="99872"/>
                      <a:pt x="169398" y="92199"/>
                      <a:pt x="139765" y="103311"/>
                    </a:cubicBezTo>
                    <a:cubicBezTo>
                      <a:pt x="110132" y="114423"/>
                      <a:pt x="-3110" y="147762"/>
                      <a:pt x="65" y="149349"/>
                    </a:cubicBezTo>
                    <a:cubicBezTo>
                      <a:pt x="3240" y="150936"/>
                      <a:pt x="158815" y="112836"/>
                      <a:pt x="158815" y="112836"/>
                    </a:cubicBezTo>
                    <a:cubicBezTo>
                      <a:pt x="189771" y="105163"/>
                      <a:pt x="185802" y="114688"/>
                      <a:pt x="185802" y="103311"/>
                    </a:cubicBezTo>
                    <a:cubicBezTo>
                      <a:pt x="185802" y="91934"/>
                      <a:pt x="155375" y="3563"/>
                      <a:pt x="154052" y="1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1" name="フリーフォーム: 図形 1090">
                <a:extLst>
                  <a:ext uri="{FF2B5EF4-FFF2-40B4-BE49-F238E27FC236}">
                    <a16:creationId xmlns:a16="http://schemas.microsoft.com/office/drawing/2014/main" id="{7325A0B8-6449-467D-B904-99FA8DC9CFA7}"/>
                  </a:ext>
                </a:extLst>
              </p:cNvPr>
              <p:cNvSpPr/>
              <p:nvPr/>
            </p:nvSpPr>
            <p:spPr>
              <a:xfrm>
                <a:off x="2903126" y="8331072"/>
                <a:ext cx="168700" cy="135249"/>
              </a:xfrm>
              <a:custGeom>
                <a:avLst/>
                <a:gdLst>
                  <a:gd name="connsiteX0" fmla="*/ 168687 w 168700"/>
                  <a:gd name="connsiteY0" fmla="*/ 128 h 135249"/>
                  <a:gd name="connsiteX1" fmla="*/ 5174 w 168700"/>
                  <a:gd name="connsiteY1" fmla="*/ 66803 h 135249"/>
                  <a:gd name="connsiteX2" fmla="*/ 38512 w 168700"/>
                  <a:gd name="connsiteY2" fmla="*/ 135066 h 135249"/>
                  <a:gd name="connsiteX3" fmla="*/ 14699 w 168700"/>
                  <a:gd name="connsiteY3" fmla="*/ 84266 h 135249"/>
                  <a:gd name="connsiteX4" fmla="*/ 168687 w 168700"/>
                  <a:gd name="connsiteY4" fmla="*/ 128 h 135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700" h="135249">
                    <a:moveTo>
                      <a:pt x="168687" y="128"/>
                    </a:moveTo>
                    <a:cubicBezTo>
                      <a:pt x="167100" y="-2782"/>
                      <a:pt x="26870" y="44313"/>
                      <a:pt x="5174" y="66803"/>
                    </a:cubicBezTo>
                    <a:cubicBezTo>
                      <a:pt x="-16522" y="89293"/>
                      <a:pt x="36925" y="132156"/>
                      <a:pt x="38512" y="135066"/>
                    </a:cubicBezTo>
                    <a:cubicBezTo>
                      <a:pt x="40099" y="137976"/>
                      <a:pt x="-6203" y="105697"/>
                      <a:pt x="14699" y="84266"/>
                    </a:cubicBezTo>
                    <a:cubicBezTo>
                      <a:pt x="35601" y="62835"/>
                      <a:pt x="170274" y="3038"/>
                      <a:pt x="168687" y="1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2" name="フリーフォーム: 図形 1091">
                <a:extLst>
                  <a:ext uri="{FF2B5EF4-FFF2-40B4-BE49-F238E27FC236}">
                    <a16:creationId xmlns:a16="http://schemas.microsoft.com/office/drawing/2014/main" id="{7473B866-02B9-477D-BDE3-E3505ECF712F}"/>
                  </a:ext>
                </a:extLst>
              </p:cNvPr>
              <p:cNvSpPr/>
              <p:nvPr/>
            </p:nvSpPr>
            <p:spPr>
              <a:xfrm>
                <a:off x="2908287" y="8518106"/>
                <a:ext cx="106601" cy="90217"/>
              </a:xfrm>
              <a:custGeom>
                <a:avLst/>
                <a:gdLst>
                  <a:gd name="connsiteX0" fmla="*/ 60338 w 106601"/>
                  <a:gd name="connsiteY0" fmla="*/ 419 h 90217"/>
                  <a:gd name="connsiteX1" fmla="*/ 11126 w 106601"/>
                  <a:gd name="connsiteY1" fmla="*/ 43282 h 90217"/>
                  <a:gd name="connsiteX2" fmla="*/ 57163 w 106601"/>
                  <a:gd name="connsiteY2" fmla="*/ 87732 h 90217"/>
                  <a:gd name="connsiteX3" fmla="*/ 106376 w 106601"/>
                  <a:gd name="connsiteY3" fmla="*/ 84557 h 90217"/>
                  <a:gd name="connsiteX4" fmla="*/ 36526 w 106601"/>
                  <a:gd name="connsiteY4" fmla="*/ 84557 h 90217"/>
                  <a:gd name="connsiteX5" fmla="*/ 13 w 106601"/>
                  <a:gd name="connsiteY5" fmla="*/ 70269 h 90217"/>
                  <a:gd name="connsiteX6" fmla="*/ 60338 w 106601"/>
                  <a:gd name="connsiteY6" fmla="*/ 419 h 90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6601" h="90217">
                    <a:moveTo>
                      <a:pt x="60338" y="419"/>
                    </a:moveTo>
                    <a:cubicBezTo>
                      <a:pt x="62190" y="-4079"/>
                      <a:pt x="11655" y="28730"/>
                      <a:pt x="11126" y="43282"/>
                    </a:cubicBezTo>
                    <a:cubicBezTo>
                      <a:pt x="10597" y="57834"/>
                      <a:pt x="41288" y="80853"/>
                      <a:pt x="57163" y="87732"/>
                    </a:cubicBezTo>
                    <a:cubicBezTo>
                      <a:pt x="73038" y="94611"/>
                      <a:pt x="109815" y="85086"/>
                      <a:pt x="106376" y="84557"/>
                    </a:cubicBezTo>
                    <a:cubicBezTo>
                      <a:pt x="102937" y="84028"/>
                      <a:pt x="54253" y="86938"/>
                      <a:pt x="36526" y="84557"/>
                    </a:cubicBezTo>
                    <a:cubicBezTo>
                      <a:pt x="18799" y="82176"/>
                      <a:pt x="1071" y="81117"/>
                      <a:pt x="13" y="70269"/>
                    </a:cubicBezTo>
                    <a:cubicBezTo>
                      <a:pt x="-1045" y="59421"/>
                      <a:pt x="58486" y="4917"/>
                      <a:pt x="60338" y="4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3" name="フリーフォーム: 図形 1092">
                <a:extLst>
                  <a:ext uri="{FF2B5EF4-FFF2-40B4-BE49-F238E27FC236}">
                    <a16:creationId xmlns:a16="http://schemas.microsoft.com/office/drawing/2014/main" id="{A2D0ADE5-3C92-4424-A12D-EAE16DD36E4B}"/>
                  </a:ext>
                </a:extLst>
              </p:cNvPr>
              <p:cNvSpPr/>
              <p:nvPr/>
            </p:nvSpPr>
            <p:spPr>
              <a:xfrm>
                <a:off x="2661668" y="8608847"/>
                <a:ext cx="100594" cy="75256"/>
              </a:xfrm>
              <a:custGeom>
                <a:avLst/>
                <a:gdLst>
                  <a:gd name="connsiteX0" fmla="*/ 43432 w 100594"/>
                  <a:gd name="connsiteY0" fmla="*/ 166 h 75256"/>
                  <a:gd name="connsiteX1" fmla="*/ 2157 w 100594"/>
                  <a:gd name="connsiteY1" fmla="*/ 38266 h 75256"/>
                  <a:gd name="connsiteX2" fmla="*/ 18032 w 100594"/>
                  <a:gd name="connsiteY2" fmla="*/ 66841 h 75256"/>
                  <a:gd name="connsiteX3" fmla="*/ 100582 w 100594"/>
                  <a:gd name="connsiteY3" fmla="*/ 74778 h 75256"/>
                  <a:gd name="connsiteX4" fmla="*/ 11682 w 100594"/>
                  <a:gd name="connsiteY4" fmla="*/ 55728 h 75256"/>
                  <a:gd name="connsiteX5" fmla="*/ 3745 w 100594"/>
                  <a:gd name="connsiteY5" fmla="*/ 54141 h 75256"/>
                  <a:gd name="connsiteX6" fmla="*/ 43432 w 100594"/>
                  <a:gd name="connsiteY6" fmla="*/ 166 h 75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594" h="75256">
                    <a:moveTo>
                      <a:pt x="43432" y="166"/>
                    </a:moveTo>
                    <a:cubicBezTo>
                      <a:pt x="43167" y="-2480"/>
                      <a:pt x="6390" y="27154"/>
                      <a:pt x="2157" y="38266"/>
                    </a:cubicBezTo>
                    <a:cubicBezTo>
                      <a:pt x="-2076" y="49379"/>
                      <a:pt x="1628" y="60756"/>
                      <a:pt x="18032" y="66841"/>
                    </a:cubicBezTo>
                    <a:cubicBezTo>
                      <a:pt x="34436" y="72926"/>
                      <a:pt x="101640" y="76630"/>
                      <a:pt x="100582" y="74778"/>
                    </a:cubicBezTo>
                    <a:cubicBezTo>
                      <a:pt x="99524" y="72926"/>
                      <a:pt x="27821" y="59167"/>
                      <a:pt x="11682" y="55728"/>
                    </a:cubicBezTo>
                    <a:cubicBezTo>
                      <a:pt x="-4457" y="52289"/>
                      <a:pt x="-488" y="61020"/>
                      <a:pt x="3745" y="54141"/>
                    </a:cubicBezTo>
                    <a:cubicBezTo>
                      <a:pt x="7978" y="47262"/>
                      <a:pt x="43697" y="2812"/>
                      <a:pt x="43432" y="16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4" name="フリーフォーム: 図形 1093">
                <a:extLst>
                  <a:ext uri="{FF2B5EF4-FFF2-40B4-BE49-F238E27FC236}">
                    <a16:creationId xmlns:a16="http://schemas.microsoft.com/office/drawing/2014/main" id="{F6B16312-8002-44F0-BABC-F22CE10D4E8B}"/>
                  </a:ext>
                </a:extLst>
              </p:cNvPr>
              <p:cNvSpPr/>
              <p:nvPr/>
            </p:nvSpPr>
            <p:spPr>
              <a:xfrm>
                <a:off x="3737226" y="9262791"/>
                <a:ext cx="102937" cy="62212"/>
              </a:xfrm>
              <a:custGeom>
                <a:avLst/>
                <a:gdLst>
                  <a:gd name="connsiteX0" fmla="*/ 66424 w 102937"/>
                  <a:gd name="connsiteY0" fmla="*/ 272 h 62212"/>
                  <a:gd name="connsiteX1" fmla="*/ 20387 w 102937"/>
                  <a:gd name="connsiteY1" fmla="*/ 32022 h 62212"/>
                  <a:gd name="connsiteX2" fmla="*/ 45787 w 102937"/>
                  <a:gd name="connsiteY2" fmla="*/ 57422 h 62212"/>
                  <a:gd name="connsiteX3" fmla="*/ 102937 w 102937"/>
                  <a:gd name="connsiteY3" fmla="*/ 62184 h 62212"/>
                  <a:gd name="connsiteX4" fmla="*/ 45787 w 102937"/>
                  <a:gd name="connsiteY4" fmla="*/ 59009 h 62212"/>
                  <a:gd name="connsiteX5" fmla="*/ 1337 w 102937"/>
                  <a:gd name="connsiteY5" fmla="*/ 51072 h 62212"/>
                  <a:gd name="connsiteX6" fmla="*/ 66424 w 102937"/>
                  <a:gd name="connsiteY6" fmla="*/ 272 h 62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937" h="62212">
                    <a:moveTo>
                      <a:pt x="66424" y="272"/>
                    </a:moveTo>
                    <a:cubicBezTo>
                      <a:pt x="69599" y="-2903"/>
                      <a:pt x="23826" y="22497"/>
                      <a:pt x="20387" y="32022"/>
                    </a:cubicBezTo>
                    <a:cubicBezTo>
                      <a:pt x="16947" y="41547"/>
                      <a:pt x="32029" y="52395"/>
                      <a:pt x="45787" y="57422"/>
                    </a:cubicBezTo>
                    <a:cubicBezTo>
                      <a:pt x="59545" y="62449"/>
                      <a:pt x="102937" y="61920"/>
                      <a:pt x="102937" y="62184"/>
                    </a:cubicBezTo>
                    <a:cubicBezTo>
                      <a:pt x="102937" y="62448"/>
                      <a:pt x="62720" y="60861"/>
                      <a:pt x="45787" y="59009"/>
                    </a:cubicBezTo>
                    <a:cubicBezTo>
                      <a:pt x="28854" y="57157"/>
                      <a:pt x="-7394" y="60068"/>
                      <a:pt x="1337" y="51072"/>
                    </a:cubicBezTo>
                    <a:cubicBezTo>
                      <a:pt x="10068" y="42076"/>
                      <a:pt x="63249" y="3447"/>
                      <a:pt x="66424" y="27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5" name="フリーフォーム: 図形 1094">
                <a:extLst>
                  <a:ext uri="{FF2B5EF4-FFF2-40B4-BE49-F238E27FC236}">
                    <a16:creationId xmlns:a16="http://schemas.microsoft.com/office/drawing/2014/main" id="{B65FDB3D-1A17-4F4C-9FC0-9032B54F6684}"/>
                  </a:ext>
                </a:extLst>
              </p:cNvPr>
              <p:cNvSpPr/>
              <p:nvPr/>
            </p:nvSpPr>
            <p:spPr>
              <a:xfrm>
                <a:off x="4016282" y="9681475"/>
                <a:ext cx="92783" cy="68191"/>
              </a:xfrm>
              <a:custGeom>
                <a:avLst/>
                <a:gdLst>
                  <a:gd name="connsiteX0" fmla="*/ 57243 w 92783"/>
                  <a:gd name="connsiteY0" fmla="*/ 688 h 68191"/>
                  <a:gd name="connsiteX1" fmla="*/ 93 w 92783"/>
                  <a:gd name="connsiteY1" fmla="*/ 21325 h 68191"/>
                  <a:gd name="connsiteX2" fmla="*/ 73118 w 92783"/>
                  <a:gd name="connsiteY2" fmla="*/ 64188 h 68191"/>
                  <a:gd name="connsiteX3" fmla="*/ 90581 w 92783"/>
                  <a:gd name="connsiteY3" fmla="*/ 64188 h 68191"/>
                  <a:gd name="connsiteX4" fmla="*/ 33431 w 92783"/>
                  <a:gd name="connsiteY4" fmla="*/ 45138 h 68191"/>
                  <a:gd name="connsiteX5" fmla="*/ 57243 w 92783"/>
                  <a:gd name="connsiteY5" fmla="*/ 688 h 68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783" h="68191">
                    <a:moveTo>
                      <a:pt x="57243" y="688"/>
                    </a:moveTo>
                    <a:cubicBezTo>
                      <a:pt x="51687" y="-3281"/>
                      <a:pt x="-2553" y="10742"/>
                      <a:pt x="93" y="21325"/>
                    </a:cubicBezTo>
                    <a:cubicBezTo>
                      <a:pt x="2739" y="31908"/>
                      <a:pt x="58037" y="57044"/>
                      <a:pt x="73118" y="64188"/>
                    </a:cubicBezTo>
                    <a:cubicBezTo>
                      <a:pt x="88199" y="71332"/>
                      <a:pt x="97196" y="67363"/>
                      <a:pt x="90581" y="64188"/>
                    </a:cubicBezTo>
                    <a:cubicBezTo>
                      <a:pt x="83966" y="61013"/>
                      <a:pt x="41368" y="52546"/>
                      <a:pt x="33431" y="45138"/>
                    </a:cubicBezTo>
                    <a:cubicBezTo>
                      <a:pt x="25493" y="37730"/>
                      <a:pt x="62799" y="4657"/>
                      <a:pt x="57243" y="6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6" name="フリーフォーム: 図形 1095">
                <a:extLst>
                  <a:ext uri="{FF2B5EF4-FFF2-40B4-BE49-F238E27FC236}">
                    <a16:creationId xmlns:a16="http://schemas.microsoft.com/office/drawing/2014/main" id="{BE5F0709-1A8F-4BEE-9D27-6EE0A8E1CFA8}"/>
                  </a:ext>
                </a:extLst>
              </p:cNvPr>
              <p:cNvSpPr/>
              <p:nvPr/>
            </p:nvSpPr>
            <p:spPr>
              <a:xfrm>
                <a:off x="3383285" y="10016677"/>
                <a:ext cx="98211" cy="103737"/>
              </a:xfrm>
              <a:custGeom>
                <a:avLst/>
                <a:gdLst>
                  <a:gd name="connsiteX0" fmla="*/ 77465 w 98211"/>
                  <a:gd name="connsiteY0" fmla="*/ 448 h 103737"/>
                  <a:gd name="connsiteX1" fmla="*/ 2853 w 98211"/>
                  <a:gd name="connsiteY1" fmla="*/ 43311 h 103737"/>
                  <a:gd name="connsiteX2" fmla="*/ 23490 w 98211"/>
                  <a:gd name="connsiteY2" fmla="*/ 79823 h 103737"/>
                  <a:gd name="connsiteX3" fmla="*/ 98103 w 98211"/>
                  <a:gd name="connsiteY3" fmla="*/ 103636 h 103737"/>
                  <a:gd name="connsiteX4" fmla="*/ 39365 w 98211"/>
                  <a:gd name="connsiteY4" fmla="*/ 87761 h 103737"/>
                  <a:gd name="connsiteX5" fmla="*/ 7615 w 98211"/>
                  <a:gd name="connsiteY5" fmla="*/ 71886 h 103737"/>
                  <a:gd name="connsiteX6" fmla="*/ 77465 w 98211"/>
                  <a:gd name="connsiteY6" fmla="*/ 448 h 103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211" h="103737">
                    <a:moveTo>
                      <a:pt x="77465" y="448"/>
                    </a:moveTo>
                    <a:cubicBezTo>
                      <a:pt x="76671" y="-4314"/>
                      <a:pt x="11849" y="30082"/>
                      <a:pt x="2853" y="43311"/>
                    </a:cubicBezTo>
                    <a:cubicBezTo>
                      <a:pt x="-6143" y="56540"/>
                      <a:pt x="7615" y="69769"/>
                      <a:pt x="23490" y="79823"/>
                    </a:cubicBezTo>
                    <a:cubicBezTo>
                      <a:pt x="39365" y="89877"/>
                      <a:pt x="95457" y="102313"/>
                      <a:pt x="98103" y="103636"/>
                    </a:cubicBezTo>
                    <a:cubicBezTo>
                      <a:pt x="100749" y="104959"/>
                      <a:pt x="54446" y="93053"/>
                      <a:pt x="39365" y="87761"/>
                    </a:cubicBezTo>
                    <a:cubicBezTo>
                      <a:pt x="24284" y="82469"/>
                      <a:pt x="4969" y="82205"/>
                      <a:pt x="7615" y="71886"/>
                    </a:cubicBezTo>
                    <a:cubicBezTo>
                      <a:pt x="10261" y="61567"/>
                      <a:pt x="78259" y="5210"/>
                      <a:pt x="77465" y="4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7" name="フリーフォーム: 図形 1096">
                <a:extLst>
                  <a:ext uri="{FF2B5EF4-FFF2-40B4-BE49-F238E27FC236}">
                    <a16:creationId xmlns:a16="http://schemas.microsoft.com/office/drawing/2014/main" id="{6C2283BB-D61E-465A-A0A7-D4DD2092262F}"/>
                  </a:ext>
                </a:extLst>
              </p:cNvPr>
              <p:cNvSpPr/>
              <p:nvPr/>
            </p:nvSpPr>
            <p:spPr>
              <a:xfrm>
                <a:off x="3687705" y="9800336"/>
                <a:ext cx="257257" cy="135831"/>
              </a:xfrm>
              <a:custGeom>
                <a:avLst/>
                <a:gdLst>
                  <a:gd name="connsiteX0" fmla="*/ 58 w 257257"/>
                  <a:gd name="connsiteY0" fmla="*/ 64389 h 135831"/>
                  <a:gd name="connsiteX1" fmla="*/ 184208 w 257257"/>
                  <a:gd name="connsiteY1" fmla="*/ 889 h 135831"/>
                  <a:gd name="connsiteX2" fmla="*/ 238183 w 257257"/>
                  <a:gd name="connsiteY2" fmla="*/ 32639 h 135831"/>
                  <a:gd name="connsiteX3" fmla="*/ 185795 w 257257"/>
                  <a:gd name="connsiteY3" fmla="*/ 107252 h 135831"/>
                  <a:gd name="connsiteX4" fmla="*/ 14345 w 257257"/>
                  <a:gd name="connsiteY4" fmla="*/ 135827 h 135831"/>
                  <a:gd name="connsiteX5" fmla="*/ 157220 w 257257"/>
                  <a:gd name="connsiteY5" fmla="*/ 108839 h 135831"/>
                  <a:gd name="connsiteX6" fmla="*/ 257233 w 257257"/>
                  <a:gd name="connsiteY6" fmla="*/ 43752 h 135831"/>
                  <a:gd name="connsiteX7" fmla="*/ 165158 w 257257"/>
                  <a:gd name="connsiteY7" fmla="*/ 2477 h 135831"/>
                  <a:gd name="connsiteX8" fmla="*/ 58 w 257257"/>
                  <a:gd name="connsiteY8" fmla="*/ 64389 h 135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7257" h="135831">
                    <a:moveTo>
                      <a:pt x="58" y="64389"/>
                    </a:moveTo>
                    <a:cubicBezTo>
                      <a:pt x="3233" y="64124"/>
                      <a:pt x="144521" y="6181"/>
                      <a:pt x="184208" y="889"/>
                    </a:cubicBezTo>
                    <a:cubicBezTo>
                      <a:pt x="223896" y="-4403"/>
                      <a:pt x="237919" y="14912"/>
                      <a:pt x="238183" y="32639"/>
                    </a:cubicBezTo>
                    <a:cubicBezTo>
                      <a:pt x="238448" y="50366"/>
                      <a:pt x="223101" y="90054"/>
                      <a:pt x="185795" y="107252"/>
                    </a:cubicBezTo>
                    <a:cubicBezTo>
                      <a:pt x="148489" y="124450"/>
                      <a:pt x="19107" y="135563"/>
                      <a:pt x="14345" y="135827"/>
                    </a:cubicBezTo>
                    <a:cubicBezTo>
                      <a:pt x="9583" y="136091"/>
                      <a:pt x="116739" y="124185"/>
                      <a:pt x="157220" y="108839"/>
                    </a:cubicBezTo>
                    <a:cubicBezTo>
                      <a:pt x="197701" y="93493"/>
                      <a:pt x="255910" y="61479"/>
                      <a:pt x="257233" y="43752"/>
                    </a:cubicBezTo>
                    <a:cubicBezTo>
                      <a:pt x="258556" y="26025"/>
                      <a:pt x="205904" y="360"/>
                      <a:pt x="165158" y="2477"/>
                    </a:cubicBezTo>
                    <a:cubicBezTo>
                      <a:pt x="124412" y="4594"/>
                      <a:pt x="-3117" y="64654"/>
                      <a:pt x="58" y="6438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8" name="フリーフォーム: 図形 1097">
                <a:extLst>
                  <a:ext uri="{FF2B5EF4-FFF2-40B4-BE49-F238E27FC236}">
                    <a16:creationId xmlns:a16="http://schemas.microsoft.com/office/drawing/2014/main" id="{FAAB4A0C-24E9-49FC-9F84-C7320E16255F}"/>
                  </a:ext>
                </a:extLst>
              </p:cNvPr>
              <p:cNvSpPr/>
              <p:nvPr/>
            </p:nvSpPr>
            <p:spPr>
              <a:xfrm>
                <a:off x="3777890" y="9801088"/>
                <a:ext cx="124297" cy="88433"/>
              </a:xfrm>
              <a:custGeom>
                <a:avLst/>
                <a:gdLst>
                  <a:gd name="connsiteX0" fmla="*/ 84498 w 124297"/>
                  <a:gd name="connsiteY0" fmla="*/ 137 h 88433"/>
                  <a:gd name="connsiteX1" fmla="*/ 360 w 124297"/>
                  <a:gd name="connsiteY1" fmla="*/ 41412 h 88433"/>
                  <a:gd name="connsiteX2" fmla="*/ 124185 w 124297"/>
                  <a:gd name="connsiteY2" fmla="*/ 87450 h 88433"/>
                  <a:gd name="connsiteX3" fmla="*/ 22585 w 124297"/>
                  <a:gd name="connsiteY3" fmla="*/ 71575 h 88433"/>
                  <a:gd name="connsiteX4" fmla="*/ 25760 w 124297"/>
                  <a:gd name="connsiteY4" fmla="*/ 55700 h 88433"/>
                  <a:gd name="connsiteX5" fmla="*/ 84498 w 124297"/>
                  <a:gd name="connsiteY5" fmla="*/ 137 h 88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4297" h="88433">
                    <a:moveTo>
                      <a:pt x="84498" y="137"/>
                    </a:moveTo>
                    <a:cubicBezTo>
                      <a:pt x="80265" y="-2244"/>
                      <a:pt x="-6254" y="26860"/>
                      <a:pt x="360" y="41412"/>
                    </a:cubicBezTo>
                    <a:cubicBezTo>
                      <a:pt x="6974" y="55964"/>
                      <a:pt x="120481" y="82423"/>
                      <a:pt x="124185" y="87450"/>
                    </a:cubicBezTo>
                    <a:cubicBezTo>
                      <a:pt x="127889" y="92477"/>
                      <a:pt x="38989" y="76867"/>
                      <a:pt x="22585" y="71575"/>
                    </a:cubicBezTo>
                    <a:cubicBezTo>
                      <a:pt x="6181" y="66283"/>
                      <a:pt x="17029" y="63637"/>
                      <a:pt x="25760" y="55700"/>
                    </a:cubicBezTo>
                    <a:cubicBezTo>
                      <a:pt x="34491" y="47763"/>
                      <a:pt x="88731" y="2518"/>
                      <a:pt x="84498" y="13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9" name="フリーフォーム: 図形 1098">
                <a:extLst>
                  <a:ext uri="{FF2B5EF4-FFF2-40B4-BE49-F238E27FC236}">
                    <a16:creationId xmlns:a16="http://schemas.microsoft.com/office/drawing/2014/main" id="{8A387C58-E987-4785-8BF5-2FEA5403EF67}"/>
                  </a:ext>
                </a:extLst>
              </p:cNvPr>
              <p:cNvSpPr/>
              <p:nvPr/>
            </p:nvSpPr>
            <p:spPr>
              <a:xfrm>
                <a:off x="2745895" y="9917990"/>
                <a:ext cx="187309" cy="260044"/>
              </a:xfrm>
              <a:custGeom>
                <a:avLst/>
                <a:gdLst>
                  <a:gd name="connsiteX0" fmla="*/ 480 w 187309"/>
                  <a:gd name="connsiteY0" fmla="*/ 3885 h 260044"/>
                  <a:gd name="connsiteX1" fmla="*/ 119543 w 187309"/>
                  <a:gd name="connsiteY1" fmla="*/ 26110 h 260044"/>
                  <a:gd name="connsiteX2" fmla="*/ 168755 w 187309"/>
                  <a:gd name="connsiteY2" fmla="*/ 145173 h 260044"/>
                  <a:gd name="connsiteX3" fmla="*/ 144943 w 187309"/>
                  <a:gd name="connsiteY3" fmla="*/ 194385 h 260044"/>
                  <a:gd name="connsiteX4" fmla="*/ 51280 w 187309"/>
                  <a:gd name="connsiteY4" fmla="*/ 257885 h 260044"/>
                  <a:gd name="connsiteX5" fmla="*/ 84618 w 187309"/>
                  <a:gd name="connsiteY5" fmla="*/ 238835 h 260044"/>
                  <a:gd name="connsiteX6" fmla="*/ 175105 w 187309"/>
                  <a:gd name="connsiteY6" fmla="*/ 176923 h 260044"/>
                  <a:gd name="connsiteX7" fmla="*/ 168755 w 187309"/>
                  <a:gd name="connsiteY7" fmla="*/ 83260 h 260044"/>
                  <a:gd name="connsiteX8" fmla="*/ 480 w 187309"/>
                  <a:gd name="connsiteY8" fmla="*/ 3885 h 260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7309" h="260044">
                    <a:moveTo>
                      <a:pt x="480" y="3885"/>
                    </a:moveTo>
                    <a:cubicBezTo>
                      <a:pt x="-7722" y="-5640"/>
                      <a:pt x="91497" y="2562"/>
                      <a:pt x="119543" y="26110"/>
                    </a:cubicBezTo>
                    <a:cubicBezTo>
                      <a:pt x="147589" y="49658"/>
                      <a:pt x="164522" y="117127"/>
                      <a:pt x="168755" y="145173"/>
                    </a:cubicBezTo>
                    <a:cubicBezTo>
                      <a:pt x="172988" y="173219"/>
                      <a:pt x="164522" y="175600"/>
                      <a:pt x="144943" y="194385"/>
                    </a:cubicBezTo>
                    <a:cubicBezTo>
                      <a:pt x="125364" y="213170"/>
                      <a:pt x="61334" y="250477"/>
                      <a:pt x="51280" y="257885"/>
                    </a:cubicBezTo>
                    <a:cubicBezTo>
                      <a:pt x="41226" y="265293"/>
                      <a:pt x="63981" y="252329"/>
                      <a:pt x="84618" y="238835"/>
                    </a:cubicBezTo>
                    <a:cubicBezTo>
                      <a:pt x="105255" y="225341"/>
                      <a:pt x="161082" y="202852"/>
                      <a:pt x="175105" y="176923"/>
                    </a:cubicBezTo>
                    <a:cubicBezTo>
                      <a:pt x="189128" y="150994"/>
                      <a:pt x="195743" y="111835"/>
                      <a:pt x="168755" y="83260"/>
                    </a:cubicBezTo>
                    <a:cubicBezTo>
                      <a:pt x="141768" y="54685"/>
                      <a:pt x="8682" y="13410"/>
                      <a:pt x="480" y="388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0" name="フリーフォーム: 図形 1099">
                <a:extLst>
                  <a:ext uri="{FF2B5EF4-FFF2-40B4-BE49-F238E27FC236}">
                    <a16:creationId xmlns:a16="http://schemas.microsoft.com/office/drawing/2014/main" id="{933A3FB2-3730-4E41-B2DB-696C4ECF26F7}"/>
                  </a:ext>
                </a:extLst>
              </p:cNvPr>
              <p:cNvSpPr/>
              <p:nvPr/>
            </p:nvSpPr>
            <p:spPr>
              <a:xfrm>
                <a:off x="2618670" y="9941973"/>
                <a:ext cx="120089" cy="187990"/>
              </a:xfrm>
              <a:custGeom>
                <a:avLst/>
                <a:gdLst>
                  <a:gd name="connsiteX0" fmla="*/ 119768 w 120089"/>
                  <a:gd name="connsiteY0" fmla="*/ 540 h 187990"/>
                  <a:gd name="connsiteX1" fmla="*/ 40393 w 120089"/>
                  <a:gd name="connsiteY1" fmla="*/ 44990 h 187990"/>
                  <a:gd name="connsiteX2" fmla="*/ 18168 w 120089"/>
                  <a:gd name="connsiteY2" fmla="*/ 89440 h 187990"/>
                  <a:gd name="connsiteX3" fmla="*/ 14993 w 120089"/>
                  <a:gd name="connsiteY3" fmla="*/ 129127 h 187990"/>
                  <a:gd name="connsiteX4" fmla="*/ 53093 w 120089"/>
                  <a:gd name="connsiteY4" fmla="*/ 184690 h 187990"/>
                  <a:gd name="connsiteX5" fmla="*/ 43568 w 120089"/>
                  <a:gd name="connsiteY5" fmla="*/ 178340 h 187990"/>
                  <a:gd name="connsiteX6" fmla="*/ 11818 w 120089"/>
                  <a:gd name="connsiteY6" fmla="*/ 151352 h 187990"/>
                  <a:gd name="connsiteX7" fmla="*/ 7055 w 120089"/>
                  <a:gd name="connsiteY7" fmla="*/ 76740 h 187990"/>
                  <a:gd name="connsiteX8" fmla="*/ 119768 w 120089"/>
                  <a:gd name="connsiteY8" fmla="*/ 540 h 187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089" h="187990">
                    <a:moveTo>
                      <a:pt x="119768" y="540"/>
                    </a:moveTo>
                    <a:cubicBezTo>
                      <a:pt x="125324" y="-4752"/>
                      <a:pt x="57326" y="30173"/>
                      <a:pt x="40393" y="44990"/>
                    </a:cubicBezTo>
                    <a:cubicBezTo>
                      <a:pt x="23460" y="59807"/>
                      <a:pt x="22401" y="75417"/>
                      <a:pt x="18168" y="89440"/>
                    </a:cubicBezTo>
                    <a:cubicBezTo>
                      <a:pt x="13935" y="103463"/>
                      <a:pt x="9172" y="113252"/>
                      <a:pt x="14993" y="129127"/>
                    </a:cubicBezTo>
                    <a:cubicBezTo>
                      <a:pt x="20814" y="145002"/>
                      <a:pt x="48330" y="176488"/>
                      <a:pt x="53093" y="184690"/>
                    </a:cubicBezTo>
                    <a:cubicBezTo>
                      <a:pt x="57855" y="192892"/>
                      <a:pt x="50447" y="183896"/>
                      <a:pt x="43568" y="178340"/>
                    </a:cubicBezTo>
                    <a:cubicBezTo>
                      <a:pt x="36689" y="172784"/>
                      <a:pt x="17903" y="168285"/>
                      <a:pt x="11818" y="151352"/>
                    </a:cubicBezTo>
                    <a:cubicBezTo>
                      <a:pt x="5733" y="134419"/>
                      <a:pt x="-8555" y="101611"/>
                      <a:pt x="7055" y="76740"/>
                    </a:cubicBezTo>
                    <a:cubicBezTo>
                      <a:pt x="22665" y="51869"/>
                      <a:pt x="114212" y="5832"/>
                      <a:pt x="119768" y="5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1" name="フリーフォーム: 図形 1100">
                <a:extLst>
                  <a:ext uri="{FF2B5EF4-FFF2-40B4-BE49-F238E27FC236}">
                    <a16:creationId xmlns:a16="http://schemas.microsoft.com/office/drawing/2014/main" id="{6F3611B4-E212-4EF1-AB07-9590430E51EC}"/>
                  </a:ext>
                </a:extLst>
              </p:cNvPr>
              <p:cNvSpPr/>
              <p:nvPr/>
            </p:nvSpPr>
            <p:spPr>
              <a:xfrm>
                <a:off x="2677901" y="9966804"/>
                <a:ext cx="136766" cy="165439"/>
              </a:xfrm>
              <a:custGeom>
                <a:avLst/>
                <a:gdLst>
                  <a:gd name="connsiteX0" fmla="*/ 63712 w 136766"/>
                  <a:gd name="connsiteY0" fmla="*/ 1109 h 165439"/>
                  <a:gd name="connsiteX1" fmla="*/ 6562 w 136766"/>
                  <a:gd name="connsiteY1" fmla="*/ 61434 h 165439"/>
                  <a:gd name="connsiteX2" fmla="*/ 6562 w 136766"/>
                  <a:gd name="connsiteY2" fmla="*/ 93184 h 165439"/>
                  <a:gd name="connsiteX3" fmla="*/ 54187 w 136766"/>
                  <a:gd name="connsiteY3" fmla="*/ 159859 h 165439"/>
                  <a:gd name="connsiteX4" fmla="*/ 136737 w 136766"/>
                  <a:gd name="connsiteY4" fmla="*/ 159859 h 165439"/>
                  <a:gd name="connsiteX5" fmla="*/ 44662 w 136766"/>
                  <a:gd name="connsiteY5" fmla="*/ 143984 h 165439"/>
                  <a:gd name="connsiteX6" fmla="*/ 8149 w 136766"/>
                  <a:gd name="connsiteY6" fmla="*/ 118584 h 165439"/>
                  <a:gd name="connsiteX7" fmla="*/ 63712 w 136766"/>
                  <a:gd name="connsiteY7" fmla="*/ 1109 h 165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6766" h="165439">
                    <a:moveTo>
                      <a:pt x="63712" y="1109"/>
                    </a:moveTo>
                    <a:cubicBezTo>
                      <a:pt x="63447" y="-8416"/>
                      <a:pt x="16087" y="46088"/>
                      <a:pt x="6562" y="61434"/>
                    </a:cubicBezTo>
                    <a:cubicBezTo>
                      <a:pt x="-2963" y="76780"/>
                      <a:pt x="-1376" y="76780"/>
                      <a:pt x="6562" y="93184"/>
                    </a:cubicBezTo>
                    <a:cubicBezTo>
                      <a:pt x="14499" y="109588"/>
                      <a:pt x="32491" y="148747"/>
                      <a:pt x="54187" y="159859"/>
                    </a:cubicBezTo>
                    <a:cubicBezTo>
                      <a:pt x="75883" y="170971"/>
                      <a:pt x="138325" y="162505"/>
                      <a:pt x="136737" y="159859"/>
                    </a:cubicBezTo>
                    <a:cubicBezTo>
                      <a:pt x="135150" y="157213"/>
                      <a:pt x="66093" y="150863"/>
                      <a:pt x="44662" y="143984"/>
                    </a:cubicBezTo>
                    <a:cubicBezTo>
                      <a:pt x="23231" y="137105"/>
                      <a:pt x="7620" y="141338"/>
                      <a:pt x="8149" y="118584"/>
                    </a:cubicBezTo>
                    <a:cubicBezTo>
                      <a:pt x="8678" y="95830"/>
                      <a:pt x="63977" y="10634"/>
                      <a:pt x="63712" y="110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2" name="フリーフォーム: 図形 1101">
                <a:extLst>
                  <a:ext uri="{FF2B5EF4-FFF2-40B4-BE49-F238E27FC236}">
                    <a16:creationId xmlns:a16="http://schemas.microsoft.com/office/drawing/2014/main" id="{3E7D31F8-F20E-43E2-A7B6-31A67331ECBB}"/>
                  </a:ext>
                </a:extLst>
              </p:cNvPr>
              <p:cNvSpPr/>
              <p:nvPr/>
            </p:nvSpPr>
            <p:spPr>
              <a:xfrm>
                <a:off x="2290973" y="10301975"/>
                <a:ext cx="130384" cy="146460"/>
              </a:xfrm>
              <a:custGeom>
                <a:avLst/>
                <a:gdLst>
                  <a:gd name="connsiteX0" fmla="*/ 74402 w 130384"/>
                  <a:gd name="connsiteY0" fmla="*/ 900 h 146460"/>
                  <a:gd name="connsiteX1" fmla="*/ 10902 w 130384"/>
                  <a:gd name="connsiteY1" fmla="*/ 51700 h 146460"/>
                  <a:gd name="connsiteX2" fmla="*/ 4552 w 130384"/>
                  <a:gd name="connsiteY2" fmla="*/ 108850 h 146460"/>
                  <a:gd name="connsiteX3" fmla="*/ 58527 w 130384"/>
                  <a:gd name="connsiteY3" fmla="*/ 142188 h 146460"/>
                  <a:gd name="connsiteX4" fmla="*/ 129965 w 130384"/>
                  <a:gd name="connsiteY4" fmla="*/ 143775 h 146460"/>
                  <a:gd name="connsiteX5" fmla="*/ 23602 w 130384"/>
                  <a:gd name="connsiteY5" fmla="*/ 121550 h 146460"/>
                  <a:gd name="connsiteX6" fmla="*/ 10902 w 130384"/>
                  <a:gd name="connsiteY6" fmla="*/ 96150 h 146460"/>
                  <a:gd name="connsiteX7" fmla="*/ 74402 w 130384"/>
                  <a:gd name="connsiteY7" fmla="*/ 900 h 146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384" h="146460">
                    <a:moveTo>
                      <a:pt x="74402" y="900"/>
                    </a:moveTo>
                    <a:cubicBezTo>
                      <a:pt x="74402" y="-6508"/>
                      <a:pt x="22544" y="33708"/>
                      <a:pt x="10902" y="51700"/>
                    </a:cubicBezTo>
                    <a:cubicBezTo>
                      <a:pt x="-740" y="69692"/>
                      <a:pt x="-3386" y="93769"/>
                      <a:pt x="4552" y="108850"/>
                    </a:cubicBezTo>
                    <a:cubicBezTo>
                      <a:pt x="12489" y="123931"/>
                      <a:pt x="37625" y="136367"/>
                      <a:pt x="58527" y="142188"/>
                    </a:cubicBezTo>
                    <a:cubicBezTo>
                      <a:pt x="79429" y="148009"/>
                      <a:pt x="135786" y="147215"/>
                      <a:pt x="129965" y="143775"/>
                    </a:cubicBezTo>
                    <a:cubicBezTo>
                      <a:pt x="124144" y="140335"/>
                      <a:pt x="43446" y="129487"/>
                      <a:pt x="23602" y="121550"/>
                    </a:cubicBezTo>
                    <a:cubicBezTo>
                      <a:pt x="3758" y="113613"/>
                      <a:pt x="6933" y="113877"/>
                      <a:pt x="10902" y="96150"/>
                    </a:cubicBezTo>
                    <a:cubicBezTo>
                      <a:pt x="14871" y="78423"/>
                      <a:pt x="74402" y="8308"/>
                      <a:pt x="74402" y="9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3" name="フリーフォーム: 図形 1102">
                <a:extLst>
                  <a:ext uri="{FF2B5EF4-FFF2-40B4-BE49-F238E27FC236}">
                    <a16:creationId xmlns:a16="http://schemas.microsoft.com/office/drawing/2014/main" id="{57D13E17-17B6-48A8-AB23-612EF1AB6388}"/>
                  </a:ext>
                </a:extLst>
              </p:cNvPr>
              <p:cNvSpPr/>
              <p:nvPr/>
            </p:nvSpPr>
            <p:spPr>
              <a:xfrm>
                <a:off x="2332162" y="10236492"/>
                <a:ext cx="265713" cy="267137"/>
              </a:xfrm>
              <a:custGeom>
                <a:avLst/>
                <a:gdLst>
                  <a:gd name="connsiteX0" fmla="*/ 1463 w 265713"/>
                  <a:gd name="connsiteY0" fmla="*/ 2883 h 267137"/>
                  <a:gd name="connsiteX1" fmla="*/ 144338 w 265713"/>
                  <a:gd name="connsiteY1" fmla="*/ 12408 h 267137"/>
                  <a:gd name="connsiteX2" fmla="*/ 199901 w 265713"/>
                  <a:gd name="connsiteY2" fmla="*/ 55271 h 267137"/>
                  <a:gd name="connsiteX3" fmla="*/ 212601 w 265713"/>
                  <a:gd name="connsiteY3" fmla="*/ 152108 h 267137"/>
                  <a:gd name="connsiteX4" fmla="*/ 179263 w 265713"/>
                  <a:gd name="connsiteY4" fmla="*/ 198146 h 267137"/>
                  <a:gd name="connsiteX5" fmla="*/ 152276 w 265713"/>
                  <a:gd name="connsiteY5" fmla="*/ 221958 h 267137"/>
                  <a:gd name="connsiteX6" fmla="*/ 23688 w 265713"/>
                  <a:gd name="connsiteY6" fmla="*/ 266408 h 267137"/>
                  <a:gd name="connsiteX7" fmla="*/ 96713 w 265713"/>
                  <a:gd name="connsiteY7" fmla="*/ 244183 h 267137"/>
                  <a:gd name="connsiteX8" fmla="*/ 236413 w 265713"/>
                  <a:gd name="connsiteY8" fmla="*/ 175921 h 267137"/>
                  <a:gd name="connsiteX9" fmla="*/ 242763 w 265713"/>
                  <a:gd name="connsiteY9" fmla="*/ 56858 h 267137"/>
                  <a:gd name="connsiteX10" fmla="*/ 1463 w 265713"/>
                  <a:gd name="connsiteY10" fmla="*/ 2883 h 267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5713" h="267137">
                    <a:moveTo>
                      <a:pt x="1463" y="2883"/>
                    </a:moveTo>
                    <a:cubicBezTo>
                      <a:pt x="-14941" y="-4525"/>
                      <a:pt x="111265" y="3677"/>
                      <a:pt x="144338" y="12408"/>
                    </a:cubicBezTo>
                    <a:cubicBezTo>
                      <a:pt x="177411" y="21139"/>
                      <a:pt x="188524" y="31988"/>
                      <a:pt x="199901" y="55271"/>
                    </a:cubicBezTo>
                    <a:cubicBezTo>
                      <a:pt x="211278" y="78554"/>
                      <a:pt x="216041" y="128296"/>
                      <a:pt x="212601" y="152108"/>
                    </a:cubicBezTo>
                    <a:cubicBezTo>
                      <a:pt x="209161" y="175920"/>
                      <a:pt x="189317" y="186504"/>
                      <a:pt x="179263" y="198146"/>
                    </a:cubicBezTo>
                    <a:cubicBezTo>
                      <a:pt x="169209" y="209788"/>
                      <a:pt x="178205" y="210581"/>
                      <a:pt x="152276" y="221958"/>
                    </a:cubicBezTo>
                    <a:cubicBezTo>
                      <a:pt x="126347" y="233335"/>
                      <a:pt x="32949" y="262704"/>
                      <a:pt x="23688" y="266408"/>
                    </a:cubicBezTo>
                    <a:cubicBezTo>
                      <a:pt x="14428" y="270112"/>
                      <a:pt x="61259" y="259264"/>
                      <a:pt x="96713" y="244183"/>
                    </a:cubicBezTo>
                    <a:cubicBezTo>
                      <a:pt x="132167" y="229102"/>
                      <a:pt x="212071" y="207142"/>
                      <a:pt x="236413" y="175921"/>
                    </a:cubicBezTo>
                    <a:cubicBezTo>
                      <a:pt x="260755" y="144700"/>
                      <a:pt x="284832" y="84904"/>
                      <a:pt x="242763" y="56858"/>
                    </a:cubicBezTo>
                    <a:cubicBezTo>
                      <a:pt x="200694" y="28812"/>
                      <a:pt x="17867" y="10291"/>
                      <a:pt x="1463" y="288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4" name="フリーフォーム: 図形 1103">
                <a:extLst>
                  <a:ext uri="{FF2B5EF4-FFF2-40B4-BE49-F238E27FC236}">
                    <a16:creationId xmlns:a16="http://schemas.microsoft.com/office/drawing/2014/main" id="{1315A661-8BCB-4535-BFCB-996498F270C5}"/>
                  </a:ext>
                </a:extLst>
              </p:cNvPr>
              <p:cNvSpPr/>
              <p:nvPr/>
            </p:nvSpPr>
            <p:spPr>
              <a:xfrm>
                <a:off x="2611438" y="10230460"/>
                <a:ext cx="65090" cy="77184"/>
              </a:xfrm>
              <a:custGeom>
                <a:avLst/>
                <a:gdLst>
                  <a:gd name="connsiteX0" fmla="*/ 63500 w 65090"/>
                  <a:gd name="connsiteY0" fmla="*/ 978 h 77184"/>
                  <a:gd name="connsiteX1" fmla="*/ 0 w 65090"/>
                  <a:gd name="connsiteY1" fmla="*/ 32728 h 77184"/>
                  <a:gd name="connsiteX2" fmla="*/ 65087 w 65090"/>
                  <a:gd name="connsiteY2" fmla="*/ 72415 h 77184"/>
                  <a:gd name="connsiteX3" fmla="*/ 3175 w 65090"/>
                  <a:gd name="connsiteY3" fmla="*/ 70828 h 77184"/>
                  <a:gd name="connsiteX4" fmla="*/ 63500 w 65090"/>
                  <a:gd name="connsiteY4" fmla="*/ 978 h 77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090" h="77184">
                    <a:moveTo>
                      <a:pt x="63500" y="978"/>
                    </a:moveTo>
                    <a:cubicBezTo>
                      <a:pt x="62971" y="-5372"/>
                      <a:pt x="-264" y="20822"/>
                      <a:pt x="0" y="32728"/>
                    </a:cubicBezTo>
                    <a:cubicBezTo>
                      <a:pt x="264" y="44634"/>
                      <a:pt x="64558" y="66065"/>
                      <a:pt x="65087" y="72415"/>
                    </a:cubicBezTo>
                    <a:cubicBezTo>
                      <a:pt x="65616" y="78765"/>
                      <a:pt x="6085" y="79295"/>
                      <a:pt x="3175" y="70828"/>
                    </a:cubicBezTo>
                    <a:cubicBezTo>
                      <a:pt x="265" y="62361"/>
                      <a:pt x="64029" y="7328"/>
                      <a:pt x="63500" y="97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5" name="フリーフォーム: 図形 1104">
                <a:extLst>
                  <a:ext uri="{FF2B5EF4-FFF2-40B4-BE49-F238E27FC236}">
                    <a16:creationId xmlns:a16="http://schemas.microsoft.com/office/drawing/2014/main" id="{95EC1C1B-0ACC-48AC-ABA5-FCC565647049}"/>
                  </a:ext>
                </a:extLst>
              </p:cNvPr>
              <p:cNvSpPr/>
              <p:nvPr/>
            </p:nvSpPr>
            <p:spPr>
              <a:xfrm>
                <a:off x="2282902" y="9978353"/>
                <a:ext cx="71369" cy="83537"/>
              </a:xfrm>
              <a:custGeom>
                <a:avLst/>
                <a:gdLst>
                  <a:gd name="connsiteX0" fmla="*/ 71361 w 71369"/>
                  <a:gd name="connsiteY0" fmla="*/ 672 h 83537"/>
                  <a:gd name="connsiteX1" fmla="*/ 6273 w 71369"/>
                  <a:gd name="connsiteY1" fmla="*/ 22897 h 83537"/>
                  <a:gd name="connsiteX2" fmla="*/ 14211 w 71369"/>
                  <a:gd name="connsiteY2" fmla="*/ 83222 h 83537"/>
                  <a:gd name="connsiteX3" fmla="*/ 1511 w 71369"/>
                  <a:gd name="connsiteY3" fmla="*/ 45122 h 83537"/>
                  <a:gd name="connsiteX4" fmla="*/ 71361 w 71369"/>
                  <a:gd name="connsiteY4" fmla="*/ 672 h 83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9" h="83537">
                    <a:moveTo>
                      <a:pt x="71361" y="672"/>
                    </a:moveTo>
                    <a:cubicBezTo>
                      <a:pt x="72155" y="-3032"/>
                      <a:pt x="15798" y="9139"/>
                      <a:pt x="6273" y="22897"/>
                    </a:cubicBezTo>
                    <a:cubicBezTo>
                      <a:pt x="-3252" y="36655"/>
                      <a:pt x="15005" y="79518"/>
                      <a:pt x="14211" y="83222"/>
                    </a:cubicBezTo>
                    <a:cubicBezTo>
                      <a:pt x="13417" y="86926"/>
                      <a:pt x="-5368" y="57028"/>
                      <a:pt x="1511" y="45122"/>
                    </a:cubicBezTo>
                    <a:cubicBezTo>
                      <a:pt x="8390" y="33216"/>
                      <a:pt x="70567" y="4376"/>
                      <a:pt x="71361" y="67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6" name="フリーフォーム: 図形 1105">
                <a:extLst>
                  <a:ext uri="{FF2B5EF4-FFF2-40B4-BE49-F238E27FC236}">
                    <a16:creationId xmlns:a16="http://schemas.microsoft.com/office/drawing/2014/main" id="{D46FFAD5-E1AC-43E4-AC79-C6CCB4DD85F5}"/>
                  </a:ext>
                </a:extLst>
              </p:cNvPr>
              <p:cNvSpPr/>
              <p:nvPr/>
            </p:nvSpPr>
            <p:spPr>
              <a:xfrm>
                <a:off x="3475634" y="8218079"/>
                <a:ext cx="96471" cy="120563"/>
              </a:xfrm>
              <a:custGeom>
                <a:avLst/>
                <a:gdLst>
                  <a:gd name="connsiteX0" fmla="*/ 96241 w 96471"/>
                  <a:gd name="connsiteY0" fmla="*/ 409 h 120563"/>
                  <a:gd name="connsiteX1" fmla="*/ 991 w 96471"/>
                  <a:gd name="connsiteY1" fmla="*/ 62321 h 120563"/>
                  <a:gd name="connsiteX2" fmla="*/ 45441 w 96471"/>
                  <a:gd name="connsiteY2" fmla="*/ 119471 h 120563"/>
                  <a:gd name="connsiteX3" fmla="*/ 27979 w 96471"/>
                  <a:gd name="connsiteY3" fmla="*/ 94071 h 120563"/>
                  <a:gd name="connsiteX4" fmla="*/ 96241 w 96471"/>
                  <a:gd name="connsiteY4" fmla="*/ 409 h 120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471" h="120563">
                    <a:moveTo>
                      <a:pt x="96241" y="409"/>
                    </a:moveTo>
                    <a:cubicBezTo>
                      <a:pt x="91743" y="-4883"/>
                      <a:pt x="9458" y="42477"/>
                      <a:pt x="991" y="62321"/>
                    </a:cubicBezTo>
                    <a:cubicBezTo>
                      <a:pt x="-7476" y="82165"/>
                      <a:pt x="40943" y="114179"/>
                      <a:pt x="45441" y="119471"/>
                    </a:cubicBezTo>
                    <a:cubicBezTo>
                      <a:pt x="49939" y="124763"/>
                      <a:pt x="17925" y="109946"/>
                      <a:pt x="27979" y="94071"/>
                    </a:cubicBezTo>
                    <a:cubicBezTo>
                      <a:pt x="38033" y="78196"/>
                      <a:pt x="100739" y="5701"/>
                      <a:pt x="96241" y="40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7" name="フリーフォーム: 図形 1106">
                <a:extLst>
                  <a:ext uri="{FF2B5EF4-FFF2-40B4-BE49-F238E27FC236}">
                    <a16:creationId xmlns:a16="http://schemas.microsoft.com/office/drawing/2014/main" id="{A5F98B67-7550-4C3C-AB2A-CD8F51F306C6}"/>
                  </a:ext>
                </a:extLst>
              </p:cNvPr>
              <p:cNvSpPr/>
              <p:nvPr/>
            </p:nvSpPr>
            <p:spPr>
              <a:xfrm>
                <a:off x="3091580" y="8402198"/>
                <a:ext cx="685433" cy="812168"/>
              </a:xfrm>
              <a:custGeom>
                <a:avLst/>
                <a:gdLst>
                  <a:gd name="connsiteX0" fmla="*/ 870 w 685433"/>
                  <a:gd name="connsiteY0" fmla="*/ 162365 h 812168"/>
                  <a:gd name="connsiteX1" fmla="*/ 258045 w 685433"/>
                  <a:gd name="connsiteY1" fmla="*/ 41715 h 812168"/>
                  <a:gd name="connsiteX2" fmla="*/ 318370 w 685433"/>
                  <a:gd name="connsiteY2" fmla="*/ 33777 h 812168"/>
                  <a:gd name="connsiteX3" fmla="*/ 399333 w 685433"/>
                  <a:gd name="connsiteY3" fmla="*/ 205227 h 812168"/>
                  <a:gd name="connsiteX4" fmla="*/ 591420 w 685433"/>
                  <a:gd name="connsiteY4" fmla="*/ 602102 h 812168"/>
                  <a:gd name="connsiteX5" fmla="*/ 673970 w 685433"/>
                  <a:gd name="connsiteY5" fmla="*/ 784665 h 812168"/>
                  <a:gd name="connsiteX6" fmla="*/ 646983 w 685433"/>
                  <a:gd name="connsiteY6" fmla="*/ 730690 h 812168"/>
                  <a:gd name="connsiteX7" fmla="*/ 331070 w 685433"/>
                  <a:gd name="connsiteY7" fmla="*/ 41715 h 812168"/>
                  <a:gd name="connsiteX8" fmla="*/ 180258 w 685433"/>
                  <a:gd name="connsiteY8" fmla="*/ 87752 h 812168"/>
                  <a:gd name="connsiteX9" fmla="*/ 870 w 685433"/>
                  <a:gd name="connsiteY9" fmla="*/ 162365 h 812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85433" h="812168">
                    <a:moveTo>
                      <a:pt x="870" y="162365"/>
                    </a:moveTo>
                    <a:cubicBezTo>
                      <a:pt x="13834" y="154692"/>
                      <a:pt x="205128" y="63146"/>
                      <a:pt x="258045" y="41715"/>
                    </a:cubicBezTo>
                    <a:cubicBezTo>
                      <a:pt x="310962" y="20284"/>
                      <a:pt x="294822" y="6525"/>
                      <a:pt x="318370" y="33777"/>
                    </a:cubicBezTo>
                    <a:cubicBezTo>
                      <a:pt x="341918" y="61029"/>
                      <a:pt x="353825" y="110506"/>
                      <a:pt x="399333" y="205227"/>
                    </a:cubicBezTo>
                    <a:cubicBezTo>
                      <a:pt x="444841" y="299948"/>
                      <a:pt x="545647" y="505529"/>
                      <a:pt x="591420" y="602102"/>
                    </a:cubicBezTo>
                    <a:cubicBezTo>
                      <a:pt x="637193" y="698675"/>
                      <a:pt x="664710" y="763234"/>
                      <a:pt x="673970" y="784665"/>
                    </a:cubicBezTo>
                    <a:cubicBezTo>
                      <a:pt x="683230" y="806096"/>
                      <a:pt x="704133" y="854515"/>
                      <a:pt x="646983" y="730690"/>
                    </a:cubicBezTo>
                    <a:cubicBezTo>
                      <a:pt x="589833" y="606865"/>
                      <a:pt x="408857" y="148871"/>
                      <a:pt x="331070" y="41715"/>
                    </a:cubicBezTo>
                    <a:cubicBezTo>
                      <a:pt x="253283" y="-65441"/>
                      <a:pt x="237408" y="64998"/>
                      <a:pt x="180258" y="87752"/>
                    </a:cubicBezTo>
                    <a:cubicBezTo>
                      <a:pt x="123108" y="110506"/>
                      <a:pt x="-12094" y="170038"/>
                      <a:pt x="870" y="16236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8" name="フリーフォーム: 図形 1107">
                <a:extLst>
                  <a:ext uri="{FF2B5EF4-FFF2-40B4-BE49-F238E27FC236}">
                    <a16:creationId xmlns:a16="http://schemas.microsoft.com/office/drawing/2014/main" id="{179C3F4A-29E6-479C-BFE7-9AADDF8CC1F4}"/>
                  </a:ext>
                </a:extLst>
              </p:cNvPr>
              <p:cNvSpPr/>
              <p:nvPr/>
            </p:nvSpPr>
            <p:spPr>
              <a:xfrm>
                <a:off x="3092228" y="8633209"/>
                <a:ext cx="305155" cy="687548"/>
              </a:xfrm>
              <a:custGeom>
                <a:avLst/>
                <a:gdLst>
                  <a:gd name="connsiteX0" fmla="*/ 222 w 305155"/>
                  <a:gd name="connsiteY0" fmla="*/ 1204 h 687548"/>
                  <a:gd name="connsiteX1" fmla="*/ 263747 w 305155"/>
                  <a:gd name="connsiteY1" fmla="*/ 582229 h 687548"/>
                  <a:gd name="connsiteX2" fmla="*/ 305022 w 305155"/>
                  <a:gd name="connsiteY2" fmla="*/ 687004 h 687548"/>
                  <a:gd name="connsiteX3" fmla="*/ 274860 w 305155"/>
                  <a:gd name="connsiteY3" fmla="*/ 575879 h 687548"/>
                  <a:gd name="connsiteX4" fmla="*/ 219297 w 305155"/>
                  <a:gd name="connsiteY4" fmla="*/ 434591 h 687548"/>
                  <a:gd name="connsiteX5" fmla="*/ 222 w 305155"/>
                  <a:gd name="connsiteY5" fmla="*/ 1204 h 687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5155" h="687548">
                    <a:moveTo>
                      <a:pt x="222" y="1204"/>
                    </a:moveTo>
                    <a:cubicBezTo>
                      <a:pt x="7630" y="25810"/>
                      <a:pt x="212947" y="467929"/>
                      <a:pt x="263747" y="582229"/>
                    </a:cubicBezTo>
                    <a:cubicBezTo>
                      <a:pt x="314547" y="696529"/>
                      <a:pt x="303170" y="688062"/>
                      <a:pt x="305022" y="687004"/>
                    </a:cubicBezTo>
                    <a:cubicBezTo>
                      <a:pt x="306874" y="685946"/>
                      <a:pt x="289147" y="617948"/>
                      <a:pt x="274860" y="575879"/>
                    </a:cubicBezTo>
                    <a:cubicBezTo>
                      <a:pt x="260573" y="533810"/>
                      <a:pt x="265864" y="533281"/>
                      <a:pt x="219297" y="434591"/>
                    </a:cubicBezTo>
                    <a:cubicBezTo>
                      <a:pt x="172730" y="335901"/>
                      <a:pt x="-7186" y="-23402"/>
                      <a:pt x="222" y="120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9" name="フリーフォーム: 図形 1108">
                <a:extLst>
                  <a:ext uri="{FF2B5EF4-FFF2-40B4-BE49-F238E27FC236}">
                    <a16:creationId xmlns:a16="http://schemas.microsoft.com/office/drawing/2014/main" id="{90F27AF6-B316-4393-B20C-28A4B7E7C922}"/>
                  </a:ext>
                </a:extLst>
              </p:cNvPr>
              <p:cNvSpPr/>
              <p:nvPr/>
            </p:nvSpPr>
            <p:spPr>
              <a:xfrm>
                <a:off x="3422403" y="9050336"/>
                <a:ext cx="369104" cy="319634"/>
              </a:xfrm>
              <a:custGeom>
                <a:avLst/>
                <a:gdLst>
                  <a:gd name="connsiteX0" fmla="*/ 303460 w 369104"/>
                  <a:gd name="connsiteY0" fmla="*/ 2 h 319634"/>
                  <a:gd name="connsiteX1" fmla="*/ 354260 w 369104"/>
                  <a:gd name="connsiteY1" fmla="*/ 131764 h 319634"/>
                  <a:gd name="connsiteX2" fmla="*/ 343147 w 369104"/>
                  <a:gd name="connsiteY2" fmla="*/ 163514 h 319634"/>
                  <a:gd name="connsiteX3" fmla="*/ 289172 w 369104"/>
                  <a:gd name="connsiteY3" fmla="*/ 201614 h 319634"/>
                  <a:gd name="connsiteX4" fmla="*/ 132010 w 369104"/>
                  <a:gd name="connsiteY4" fmla="*/ 282577 h 319634"/>
                  <a:gd name="connsiteX5" fmla="*/ 247 w 369104"/>
                  <a:gd name="connsiteY5" fmla="*/ 319089 h 319634"/>
                  <a:gd name="connsiteX6" fmla="*/ 165347 w 369104"/>
                  <a:gd name="connsiteY6" fmla="*/ 257177 h 319634"/>
                  <a:gd name="connsiteX7" fmla="*/ 365372 w 369104"/>
                  <a:gd name="connsiteY7" fmla="*/ 128589 h 319634"/>
                  <a:gd name="connsiteX8" fmla="*/ 303460 w 369104"/>
                  <a:gd name="connsiteY8" fmla="*/ 2 h 319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104" h="319634">
                    <a:moveTo>
                      <a:pt x="303460" y="2"/>
                    </a:moveTo>
                    <a:cubicBezTo>
                      <a:pt x="301608" y="531"/>
                      <a:pt x="347646" y="104512"/>
                      <a:pt x="354260" y="131764"/>
                    </a:cubicBezTo>
                    <a:cubicBezTo>
                      <a:pt x="360874" y="159016"/>
                      <a:pt x="353995" y="151872"/>
                      <a:pt x="343147" y="163514"/>
                    </a:cubicBezTo>
                    <a:cubicBezTo>
                      <a:pt x="332299" y="175156"/>
                      <a:pt x="324361" y="181770"/>
                      <a:pt x="289172" y="201614"/>
                    </a:cubicBezTo>
                    <a:cubicBezTo>
                      <a:pt x="253983" y="221458"/>
                      <a:pt x="180164" y="262998"/>
                      <a:pt x="132010" y="282577"/>
                    </a:cubicBezTo>
                    <a:cubicBezTo>
                      <a:pt x="83856" y="302156"/>
                      <a:pt x="-5309" y="323322"/>
                      <a:pt x="247" y="319089"/>
                    </a:cubicBezTo>
                    <a:cubicBezTo>
                      <a:pt x="5803" y="314856"/>
                      <a:pt x="104493" y="288927"/>
                      <a:pt x="165347" y="257177"/>
                    </a:cubicBezTo>
                    <a:cubicBezTo>
                      <a:pt x="226201" y="225427"/>
                      <a:pt x="343412" y="166689"/>
                      <a:pt x="365372" y="128589"/>
                    </a:cubicBezTo>
                    <a:cubicBezTo>
                      <a:pt x="387332" y="90489"/>
                      <a:pt x="305312" y="-527"/>
                      <a:pt x="30346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0" name="フリーフォーム: 図形 1109">
                <a:extLst>
                  <a:ext uri="{FF2B5EF4-FFF2-40B4-BE49-F238E27FC236}">
                    <a16:creationId xmlns:a16="http://schemas.microsoft.com/office/drawing/2014/main" id="{BFEB22E5-6745-415D-9282-B071BFA6C74E}"/>
                  </a:ext>
                </a:extLst>
              </p:cNvPr>
              <p:cNvSpPr/>
              <p:nvPr/>
            </p:nvSpPr>
            <p:spPr>
              <a:xfrm>
                <a:off x="3436894" y="9204854"/>
                <a:ext cx="313027" cy="138121"/>
              </a:xfrm>
              <a:custGeom>
                <a:avLst/>
                <a:gdLst>
                  <a:gd name="connsiteX0" fmla="*/ 12744 w 313027"/>
                  <a:gd name="connsiteY0" fmla="*/ 129646 h 138121"/>
                  <a:gd name="connsiteX1" fmla="*/ 301669 w 313027"/>
                  <a:gd name="connsiteY1" fmla="*/ 4234 h 138121"/>
                  <a:gd name="connsiteX2" fmla="*/ 236581 w 313027"/>
                  <a:gd name="connsiteY2" fmla="*/ 37571 h 138121"/>
                  <a:gd name="connsiteX3" fmla="*/ 66719 w 313027"/>
                  <a:gd name="connsiteY3" fmla="*/ 116946 h 138121"/>
                  <a:gd name="connsiteX4" fmla="*/ 12744 w 313027"/>
                  <a:gd name="connsiteY4" fmla="*/ 129646 h 138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3027" h="138121">
                    <a:moveTo>
                      <a:pt x="12744" y="129646"/>
                    </a:moveTo>
                    <a:cubicBezTo>
                      <a:pt x="51902" y="110861"/>
                      <a:pt x="264363" y="19580"/>
                      <a:pt x="301669" y="4234"/>
                    </a:cubicBezTo>
                    <a:cubicBezTo>
                      <a:pt x="338975" y="-11112"/>
                      <a:pt x="275739" y="18786"/>
                      <a:pt x="236581" y="37571"/>
                    </a:cubicBezTo>
                    <a:cubicBezTo>
                      <a:pt x="197423" y="56356"/>
                      <a:pt x="99263" y="101600"/>
                      <a:pt x="66719" y="116946"/>
                    </a:cubicBezTo>
                    <a:cubicBezTo>
                      <a:pt x="34175" y="132292"/>
                      <a:pt x="-26414" y="148431"/>
                      <a:pt x="12744" y="1296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1" name="フリーフォーム: 図形 1110">
                <a:extLst>
                  <a:ext uri="{FF2B5EF4-FFF2-40B4-BE49-F238E27FC236}">
                    <a16:creationId xmlns:a16="http://schemas.microsoft.com/office/drawing/2014/main" id="{78A41D0A-D3D0-4838-8270-BFA5DCB81383}"/>
                  </a:ext>
                </a:extLst>
              </p:cNvPr>
              <p:cNvSpPr/>
              <p:nvPr/>
            </p:nvSpPr>
            <p:spPr>
              <a:xfrm>
                <a:off x="3295649" y="8631226"/>
                <a:ext cx="52390" cy="66740"/>
              </a:xfrm>
              <a:custGeom>
                <a:avLst/>
                <a:gdLst>
                  <a:gd name="connsiteX0" fmla="*/ 38101 w 52390"/>
                  <a:gd name="connsiteY0" fmla="*/ 12 h 66740"/>
                  <a:gd name="connsiteX1" fmla="*/ 1589 w 52390"/>
                  <a:gd name="connsiteY1" fmla="*/ 47637 h 66740"/>
                  <a:gd name="connsiteX2" fmla="*/ 52389 w 52390"/>
                  <a:gd name="connsiteY2" fmla="*/ 66687 h 66740"/>
                  <a:gd name="connsiteX3" fmla="*/ 1 w 52390"/>
                  <a:gd name="connsiteY3" fmla="*/ 52400 h 66740"/>
                  <a:gd name="connsiteX4" fmla="*/ 38101 w 52390"/>
                  <a:gd name="connsiteY4" fmla="*/ 12 h 66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390" h="66740">
                    <a:moveTo>
                      <a:pt x="38101" y="12"/>
                    </a:moveTo>
                    <a:cubicBezTo>
                      <a:pt x="38366" y="-782"/>
                      <a:pt x="-792" y="36525"/>
                      <a:pt x="1589" y="47637"/>
                    </a:cubicBezTo>
                    <a:cubicBezTo>
                      <a:pt x="3970" y="58749"/>
                      <a:pt x="52654" y="65893"/>
                      <a:pt x="52389" y="66687"/>
                    </a:cubicBezTo>
                    <a:cubicBezTo>
                      <a:pt x="52124" y="67481"/>
                      <a:pt x="266" y="59279"/>
                      <a:pt x="1" y="52400"/>
                    </a:cubicBezTo>
                    <a:cubicBezTo>
                      <a:pt x="-264" y="45521"/>
                      <a:pt x="37836" y="806"/>
                      <a:pt x="38101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2" name="フリーフォーム: 図形 1111">
                <a:extLst>
                  <a:ext uri="{FF2B5EF4-FFF2-40B4-BE49-F238E27FC236}">
                    <a16:creationId xmlns:a16="http://schemas.microsoft.com/office/drawing/2014/main" id="{6CA91D78-7F6C-42B2-B2A0-1A09A7D11186}"/>
                  </a:ext>
                </a:extLst>
              </p:cNvPr>
              <p:cNvSpPr/>
              <p:nvPr/>
            </p:nvSpPr>
            <p:spPr>
              <a:xfrm>
                <a:off x="3324434" y="8727579"/>
                <a:ext cx="65103" cy="79001"/>
              </a:xfrm>
              <a:custGeom>
                <a:avLst/>
                <a:gdLst>
                  <a:gd name="connsiteX0" fmla="*/ 64879 w 65103"/>
                  <a:gd name="connsiteY0" fmla="*/ 496 h 79001"/>
                  <a:gd name="connsiteX1" fmla="*/ 25191 w 65103"/>
                  <a:gd name="connsiteY1" fmla="*/ 71934 h 79001"/>
                  <a:gd name="connsiteX2" fmla="*/ 64879 w 65103"/>
                  <a:gd name="connsiteY2" fmla="*/ 73521 h 79001"/>
                  <a:gd name="connsiteX3" fmla="*/ 14079 w 65103"/>
                  <a:gd name="connsiteY3" fmla="*/ 46534 h 79001"/>
                  <a:gd name="connsiteX4" fmla="*/ 2966 w 65103"/>
                  <a:gd name="connsiteY4" fmla="*/ 40184 h 79001"/>
                  <a:gd name="connsiteX5" fmla="*/ 64879 w 65103"/>
                  <a:gd name="connsiteY5" fmla="*/ 496 h 79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103" h="79001">
                    <a:moveTo>
                      <a:pt x="64879" y="496"/>
                    </a:moveTo>
                    <a:cubicBezTo>
                      <a:pt x="68583" y="5788"/>
                      <a:pt x="25191" y="59763"/>
                      <a:pt x="25191" y="71934"/>
                    </a:cubicBezTo>
                    <a:cubicBezTo>
                      <a:pt x="25191" y="84105"/>
                      <a:pt x="66731" y="77754"/>
                      <a:pt x="64879" y="73521"/>
                    </a:cubicBezTo>
                    <a:cubicBezTo>
                      <a:pt x="63027" y="69288"/>
                      <a:pt x="24398" y="52090"/>
                      <a:pt x="14079" y="46534"/>
                    </a:cubicBezTo>
                    <a:cubicBezTo>
                      <a:pt x="3760" y="40978"/>
                      <a:pt x="-4707" y="46534"/>
                      <a:pt x="2966" y="40184"/>
                    </a:cubicBezTo>
                    <a:cubicBezTo>
                      <a:pt x="10639" y="33834"/>
                      <a:pt x="61175" y="-4796"/>
                      <a:pt x="64879" y="4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3" name="フリーフォーム: 図形 1112">
                <a:extLst>
                  <a:ext uri="{FF2B5EF4-FFF2-40B4-BE49-F238E27FC236}">
                    <a16:creationId xmlns:a16="http://schemas.microsoft.com/office/drawing/2014/main" id="{EFB2D823-745E-4CED-B751-A86E420F626E}"/>
                  </a:ext>
                </a:extLst>
              </p:cNvPr>
              <p:cNvSpPr/>
              <p:nvPr/>
            </p:nvSpPr>
            <p:spPr>
              <a:xfrm>
                <a:off x="3359742" y="8812746"/>
                <a:ext cx="93089" cy="64614"/>
              </a:xfrm>
              <a:custGeom>
                <a:avLst/>
                <a:gdLst>
                  <a:gd name="connsiteX0" fmla="*/ 81958 w 93089"/>
                  <a:gd name="connsiteY0" fmla="*/ 1054 h 64614"/>
                  <a:gd name="connsiteX1" fmla="*/ 8933 w 93089"/>
                  <a:gd name="connsiteY1" fmla="*/ 16929 h 64614"/>
                  <a:gd name="connsiteX2" fmla="*/ 10521 w 93089"/>
                  <a:gd name="connsiteY2" fmla="*/ 50267 h 64614"/>
                  <a:gd name="connsiteX3" fmla="*/ 93071 w 93089"/>
                  <a:gd name="connsiteY3" fmla="*/ 64554 h 64614"/>
                  <a:gd name="connsiteX4" fmla="*/ 18458 w 93089"/>
                  <a:gd name="connsiteY4" fmla="*/ 45504 h 64614"/>
                  <a:gd name="connsiteX5" fmla="*/ 81958 w 93089"/>
                  <a:gd name="connsiteY5" fmla="*/ 1054 h 64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089" h="64614">
                    <a:moveTo>
                      <a:pt x="81958" y="1054"/>
                    </a:moveTo>
                    <a:cubicBezTo>
                      <a:pt x="80371" y="-3708"/>
                      <a:pt x="20839" y="8727"/>
                      <a:pt x="8933" y="16929"/>
                    </a:cubicBezTo>
                    <a:cubicBezTo>
                      <a:pt x="-2973" y="25131"/>
                      <a:pt x="-3502" y="42330"/>
                      <a:pt x="10521" y="50267"/>
                    </a:cubicBezTo>
                    <a:cubicBezTo>
                      <a:pt x="24544" y="58204"/>
                      <a:pt x="91748" y="65348"/>
                      <a:pt x="93071" y="64554"/>
                    </a:cubicBezTo>
                    <a:cubicBezTo>
                      <a:pt x="94394" y="63760"/>
                      <a:pt x="25337" y="53971"/>
                      <a:pt x="18458" y="45504"/>
                    </a:cubicBezTo>
                    <a:cubicBezTo>
                      <a:pt x="11579" y="37037"/>
                      <a:pt x="83545" y="5816"/>
                      <a:pt x="81958" y="10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4" name="フリーフォーム: 図形 1113">
                <a:extLst>
                  <a:ext uri="{FF2B5EF4-FFF2-40B4-BE49-F238E27FC236}">
                    <a16:creationId xmlns:a16="http://schemas.microsoft.com/office/drawing/2014/main" id="{EAB84645-02EB-473C-BD61-E22D98373CA6}"/>
                  </a:ext>
                </a:extLst>
              </p:cNvPr>
              <p:cNvSpPr/>
              <p:nvPr/>
            </p:nvSpPr>
            <p:spPr>
              <a:xfrm>
                <a:off x="3393673" y="8910085"/>
                <a:ext cx="86288" cy="59240"/>
              </a:xfrm>
              <a:custGeom>
                <a:avLst/>
                <a:gdLst>
                  <a:gd name="connsiteX0" fmla="*/ 59140 w 86288"/>
                  <a:gd name="connsiteY0" fmla="*/ 553 h 59240"/>
                  <a:gd name="connsiteX1" fmla="*/ 11515 w 86288"/>
                  <a:gd name="connsiteY1" fmla="*/ 18015 h 59240"/>
                  <a:gd name="connsiteX2" fmla="*/ 86127 w 86288"/>
                  <a:gd name="connsiteY2" fmla="*/ 57703 h 59240"/>
                  <a:gd name="connsiteX3" fmla="*/ 30565 w 86288"/>
                  <a:gd name="connsiteY3" fmla="*/ 49765 h 59240"/>
                  <a:gd name="connsiteX4" fmla="*/ 402 w 86288"/>
                  <a:gd name="connsiteY4" fmla="*/ 37065 h 59240"/>
                  <a:gd name="connsiteX5" fmla="*/ 59140 w 86288"/>
                  <a:gd name="connsiteY5" fmla="*/ 553 h 59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288" h="59240">
                    <a:moveTo>
                      <a:pt x="59140" y="553"/>
                    </a:moveTo>
                    <a:cubicBezTo>
                      <a:pt x="60992" y="-2622"/>
                      <a:pt x="7017" y="8490"/>
                      <a:pt x="11515" y="18015"/>
                    </a:cubicBezTo>
                    <a:cubicBezTo>
                      <a:pt x="16013" y="27540"/>
                      <a:pt x="82952" y="52411"/>
                      <a:pt x="86127" y="57703"/>
                    </a:cubicBezTo>
                    <a:cubicBezTo>
                      <a:pt x="89302" y="62995"/>
                      <a:pt x="44852" y="53205"/>
                      <a:pt x="30565" y="49765"/>
                    </a:cubicBezTo>
                    <a:cubicBezTo>
                      <a:pt x="16277" y="46325"/>
                      <a:pt x="-3037" y="43415"/>
                      <a:pt x="402" y="37065"/>
                    </a:cubicBezTo>
                    <a:cubicBezTo>
                      <a:pt x="3841" y="30715"/>
                      <a:pt x="57288" y="3728"/>
                      <a:pt x="59140" y="5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5" name="フリーフォーム: 図形 1114">
                <a:extLst>
                  <a:ext uri="{FF2B5EF4-FFF2-40B4-BE49-F238E27FC236}">
                    <a16:creationId xmlns:a16="http://schemas.microsoft.com/office/drawing/2014/main" id="{03132470-06BD-4BF3-954E-E42A8FEF681F}"/>
                  </a:ext>
                </a:extLst>
              </p:cNvPr>
              <p:cNvSpPr/>
              <p:nvPr/>
            </p:nvSpPr>
            <p:spPr>
              <a:xfrm>
                <a:off x="3447931" y="8990711"/>
                <a:ext cx="68471" cy="58589"/>
              </a:xfrm>
              <a:custGeom>
                <a:avLst/>
                <a:gdLst>
                  <a:gd name="connsiteX0" fmla="*/ 68382 w 68471"/>
                  <a:gd name="connsiteY0" fmla="*/ 889 h 58589"/>
                  <a:gd name="connsiteX1" fmla="*/ 119 w 68471"/>
                  <a:gd name="connsiteY1" fmla="*/ 15177 h 58589"/>
                  <a:gd name="connsiteX2" fmla="*/ 50919 w 68471"/>
                  <a:gd name="connsiteY2" fmla="*/ 58039 h 58589"/>
                  <a:gd name="connsiteX3" fmla="*/ 15994 w 68471"/>
                  <a:gd name="connsiteY3" fmla="*/ 37402 h 58589"/>
                  <a:gd name="connsiteX4" fmla="*/ 68382 w 68471"/>
                  <a:gd name="connsiteY4" fmla="*/ 889 h 58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471" h="58589">
                    <a:moveTo>
                      <a:pt x="68382" y="889"/>
                    </a:moveTo>
                    <a:cubicBezTo>
                      <a:pt x="65736" y="-2815"/>
                      <a:pt x="3029" y="5652"/>
                      <a:pt x="119" y="15177"/>
                    </a:cubicBezTo>
                    <a:cubicBezTo>
                      <a:pt x="-2791" y="24702"/>
                      <a:pt x="48273" y="54335"/>
                      <a:pt x="50919" y="58039"/>
                    </a:cubicBezTo>
                    <a:cubicBezTo>
                      <a:pt x="53565" y="61743"/>
                      <a:pt x="17846" y="45869"/>
                      <a:pt x="15994" y="37402"/>
                    </a:cubicBezTo>
                    <a:cubicBezTo>
                      <a:pt x="14142" y="28935"/>
                      <a:pt x="71028" y="4593"/>
                      <a:pt x="68382" y="88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7" name="フリーフォーム: 図形 1116">
                <a:extLst>
                  <a:ext uri="{FF2B5EF4-FFF2-40B4-BE49-F238E27FC236}">
                    <a16:creationId xmlns:a16="http://schemas.microsoft.com/office/drawing/2014/main" id="{3733DD95-9C3D-41EF-B937-24B5AED87230}"/>
                  </a:ext>
                </a:extLst>
              </p:cNvPr>
              <p:cNvSpPr/>
              <p:nvPr/>
            </p:nvSpPr>
            <p:spPr>
              <a:xfrm>
                <a:off x="3481068" y="9069274"/>
                <a:ext cx="108270" cy="80253"/>
              </a:xfrm>
              <a:custGeom>
                <a:avLst/>
                <a:gdLst>
                  <a:gd name="connsiteX0" fmla="*/ 51120 w 108270"/>
                  <a:gd name="connsiteY0" fmla="*/ 114 h 80253"/>
                  <a:gd name="connsiteX1" fmla="*/ 320 w 108270"/>
                  <a:gd name="connsiteY1" fmla="*/ 46151 h 80253"/>
                  <a:gd name="connsiteX2" fmla="*/ 81282 w 108270"/>
                  <a:gd name="connsiteY2" fmla="*/ 77901 h 80253"/>
                  <a:gd name="connsiteX3" fmla="*/ 108270 w 108270"/>
                  <a:gd name="connsiteY3" fmla="*/ 77901 h 80253"/>
                  <a:gd name="connsiteX4" fmla="*/ 43182 w 108270"/>
                  <a:gd name="connsiteY4" fmla="*/ 77901 h 80253"/>
                  <a:gd name="connsiteX5" fmla="*/ 320 w 108270"/>
                  <a:gd name="connsiteY5" fmla="*/ 60439 h 80253"/>
                  <a:gd name="connsiteX6" fmla="*/ 51120 w 108270"/>
                  <a:gd name="connsiteY6" fmla="*/ 114 h 80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270" h="80253">
                    <a:moveTo>
                      <a:pt x="51120" y="114"/>
                    </a:moveTo>
                    <a:cubicBezTo>
                      <a:pt x="51120" y="-2267"/>
                      <a:pt x="-4707" y="33186"/>
                      <a:pt x="320" y="46151"/>
                    </a:cubicBezTo>
                    <a:cubicBezTo>
                      <a:pt x="5347" y="59116"/>
                      <a:pt x="63290" y="72609"/>
                      <a:pt x="81282" y="77901"/>
                    </a:cubicBezTo>
                    <a:cubicBezTo>
                      <a:pt x="99274" y="83193"/>
                      <a:pt x="108270" y="77901"/>
                      <a:pt x="108270" y="77901"/>
                    </a:cubicBezTo>
                    <a:cubicBezTo>
                      <a:pt x="101920" y="77901"/>
                      <a:pt x="61174" y="80811"/>
                      <a:pt x="43182" y="77901"/>
                    </a:cubicBezTo>
                    <a:cubicBezTo>
                      <a:pt x="25190" y="74991"/>
                      <a:pt x="1114" y="71022"/>
                      <a:pt x="320" y="60439"/>
                    </a:cubicBezTo>
                    <a:cubicBezTo>
                      <a:pt x="-474" y="49856"/>
                      <a:pt x="51120" y="2495"/>
                      <a:pt x="51120" y="1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8" name="フリーフォーム: 図形 1117">
                <a:extLst>
                  <a:ext uri="{FF2B5EF4-FFF2-40B4-BE49-F238E27FC236}">
                    <a16:creationId xmlns:a16="http://schemas.microsoft.com/office/drawing/2014/main" id="{B992CD35-CAE6-41E7-8606-4099BC649FA6}"/>
                  </a:ext>
                </a:extLst>
              </p:cNvPr>
              <p:cNvSpPr/>
              <p:nvPr/>
            </p:nvSpPr>
            <p:spPr>
              <a:xfrm>
                <a:off x="2227354" y="8857205"/>
                <a:ext cx="294163" cy="123585"/>
              </a:xfrm>
              <a:custGeom>
                <a:avLst/>
                <a:gdLst>
                  <a:gd name="connsiteX0" fmla="*/ 1496 w 294163"/>
                  <a:gd name="connsiteY0" fmla="*/ 123283 h 123585"/>
                  <a:gd name="connsiteX1" fmla="*/ 279309 w 294163"/>
                  <a:gd name="connsiteY1" fmla="*/ 5808 h 123585"/>
                  <a:gd name="connsiteX2" fmla="*/ 247559 w 294163"/>
                  <a:gd name="connsiteY2" fmla="*/ 20095 h 123585"/>
                  <a:gd name="connsiteX3" fmla="*/ 172946 w 294163"/>
                  <a:gd name="connsiteY3" fmla="*/ 39145 h 123585"/>
                  <a:gd name="connsiteX4" fmla="*/ 1496 w 294163"/>
                  <a:gd name="connsiteY4" fmla="*/ 123283 h 123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163" h="123585">
                    <a:moveTo>
                      <a:pt x="1496" y="123283"/>
                    </a:moveTo>
                    <a:cubicBezTo>
                      <a:pt x="19223" y="117727"/>
                      <a:pt x="238299" y="23006"/>
                      <a:pt x="279309" y="5808"/>
                    </a:cubicBezTo>
                    <a:cubicBezTo>
                      <a:pt x="320319" y="-11390"/>
                      <a:pt x="265286" y="14539"/>
                      <a:pt x="247559" y="20095"/>
                    </a:cubicBezTo>
                    <a:cubicBezTo>
                      <a:pt x="229832" y="25651"/>
                      <a:pt x="217396" y="21947"/>
                      <a:pt x="172946" y="39145"/>
                    </a:cubicBezTo>
                    <a:cubicBezTo>
                      <a:pt x="128496" y="56343"/>
                      <a:pt x="-16231" y="128839"/>
                      <a:pt x="1496" y="12328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9" name="フリーフォーム: 図形 1118">
                <a:extLst>
                  <a:ext uri="{FF2B5EF4-FFF2-40B4-BE49-F238E27FC236}">
                    <a16:creationId xmlns:a16="http://schemas.microsoft.com/office/drawing/2014/main" id="{BACDB6EF-38C9-415C-A865-C24C26521F42}"/>
                  </a:ext>
                </a:extLst>
              </p:cNvPr>
              <p:cNvSpPr/>
              <p:nvPr/>
            </p:nvSpPr>
            <p:spPr>
              <a:xfrm>
                <a:off x="2554430" y="8897419"/>
                <a:ext cx="357639" cy="757249"/>
              </a:xfrm>
              <a:custGeom>
                <a:avLst/>
                <a:gdLst>
                  <a:gd name="connsiteX0" fmla="*/ 9383 w 357639"/>
                  <a:gd name="connsiteY0" fmla="*/ 10044 h 757249"/>
                  <a:gd name="connsiteX1" fmla="*/ 233220 w 357639"/>
                  <a:gd name="connsiteY1" fmla="*/ 537094 h 757249"/>
                  <a:gd name="connsiteX2" fmla="*/ 352283 w 357639"/>
                  <a:gd name="connsiteY2" fmla="*/ 743469 h 757249"/>
                  <a:gd name="connsiteX3" fmla="*/ 309420 w 357639"/>
                  <a:gd name="connsiteY3" fmla="*/ 681556 h 757249"/>
                  <a:gd name="connsiteX4" fmla="*/ 68120 w 357639"/>
                  <a:gd name="connsiteY4" fmla="*/ 227531 h 757249"/>
                  <a:gd name="connsiteX5" fmla="*/ 9383 w 357639"/>
                  <a:gd name="connsiteY5" fmla="*/ 10044 h 757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7639" h="757249">
                    <a:moveTo>
                      <a:pt x="9383" y="10044"/>
                    </a:moveTo>
                    <a:cubicBezTo>
                      <a:pt x="36900" y="61638"/>
                      <a:pt x="176070" y="414857"/>
                      <a:pt x="233220" y="537094"/>
                    </a:cubicBezTo>
                    <a:cubicBezTo>
                      <a:pt x="290370" y="659332"/>
                      <a:pt x="339583" y="719392"/>
                      <a:pt x="352283" y="743469"/>
                    </a:cubicBezTo>
                    <a:cubicBezTo>
                      <a:pt x="364983" y="767546"/>
                      <a:pt x="356781" y="767546"/>
                      <a:pt x="309420" y="681556"/>
                    </a:cubicBezTo>
                    <a:cubicBezTo>
                      <a:pt x="262060" y="595566"/>
                      <a:pt x="117332" y="338127"/>
                      <a:pt x="68120" y="227531"/>
                    </a:cubicBezTo>
                    <a:cubicBezTo>
                      <a:pt x="18908" y="116935"/>
                      <a:pt x="-18134" y="-41550"/>
                      <a:pt x="9383" y="100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0" name="フリーフォーム: 図形 1119">
                <a:extLst>
                  <a:ext uri="{FF2B5EF4-FFF2-40B4-BE49-F238E27FC236}">
                    <a16:creationId xmlns:a16="http://schemas.microsoft.com/office/drawing/2014/main" id="{E365957E-9D07-4155-B36A-E9727127F961}"/>
                  </a:ext>
                </a:extLst>
              </p:cNvPr>
              <p:cNvSpPr/>
              <p:nvPr/>
            </p:nvSpPr>
            <p:spPr>
              <a:xfrm>
                <a:off x="2183460" y="9001559"/>
                <a:ext cx="347337" cy="759315"/>
              </a:xfrm>
              <a:custGeom>
                <a:avLst/>
                <a:gdLst>
                  <a:gd name="connsiteX0" fmla="*/ 48565 w 347337"/>
                  <a:gd name="connsiteY0" fmla="*/ 1154 h 759315"/>
                  <a:gd name="connsiteX1" fmla="*/ 26340 w 347337"/>
                  <a:gd name="connsiteY1" fmla="*/ 72591 h 759315"/>
                  <a:gd name="connsiteX2" fmla="*/ 137465 w 347337"/>
                  <a:gd name="connsiteY2" fmla="*/ 275791 h 759315"/>
                  <a:gd name="connsiteX3" fmla="*/ 342253 w 347337"/>
                  <a:gd name="connsiteY3" fmla="*/ 747279 h 759315"/>
                  <a:gd name="connsiteX4" fmla="*/ 270815 w 347337"/>
                  <a:gd name="connsiteY4" fmla="*/ 588529 h 759315"/>
                  <a:gd name="connsiteX5" fmla="*/ 113653 w 347337"/>
                  <a:gd name="connsiteY5" fmla="*/ 256741 h 759315"/>
                  <a:gd name="connsiteX6" fmla="*/ 2528 w 347337"/>
                  <a:gd name="connsiteY6" fmla="*/ 45604 h 759315"/>
                  <a:gd name="connsiteX7" fmla="*/ 48565 w 347337"/>
                  <a:gd name="connsiteY7" fmla="*/ 1154 h 759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7337" h="759315">
                    <a:moveTo>
                      <a:pt x="48565" y="1154"/>
                    </a:moveTo>
                    <a:cubicBezTo>
                      <a:pt x="52534" y="5652"/>
                      <a:pt x="11523" y="26818"/>
                      <a:pt x="26340" y="72591"/>
                    </a:cubicBezTo>
                    <a:cubicBezTo>
                      <a:pt x="41157" y="118364"/>
                      <a:pt x="84813" y="163343"/>
                      <a:pt x="137465" y="275791"/>
                    </a:cubicBezTo>
                    <a:cubicBezTo>
                      <a:pt x="190117" y="388239"/>
                      <a:pt x="320028" y="695156"/>
                      <a:pt x="342253" y="747279"/>
                    </a:cubicBezTo>
                    <a:cubicBezTo>
                      <a:pt x="364478" y="799402"/>
                      <a:pt x="308915" y="670285"/>
                      <a:pt x="270815" y="588529"/>
                    </a:cubicBezTo>
                    <a:cubicBezTo>
                      <a:pt x="232715" y="506773"/>
                      <a:pt x="158367" y="347228"/>
                      <a:pt x="113653" y="256741"/>
                    </a:cubicBezTo>
                    <a:cubicBezTo>
                      <a:pt x="68939" y="166254"/>
                      <a:pt x="17609" y="87144"/>
                      <a:pt x="2528" y="45604"/>
                    </a:cubicBezTo>
                    <a:cubicBezTo>
                      <a:pt x="-12553" y="4065"/>
                      <a:pt x="44596" y="-3344"/>
                      <a:pt x="48565" y="11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1" name="フリーフォーム: 図形 1120">
                <a:extLst>
                  <a:ext uri="{FF2B5EF4-FFF2-40B4-BE49-F238E27FC236}">
                    <a16:creationId xmlns:a16="http://schemas.microsoft.com/office/drawing/2014/main" id="{C4EA6FB9-836F-4D9E-8636-89B64436B72F}"/>
                  </a:ext>
                </a:extLst>
              </p:cNvPr>
              <p:cNvSpPr/>
              <p:nvPr/>
            </p:nvSpPr>
            <p:spPr>
              <a:xfrm>
                <a:off x="2558959" y="9625711"/>
                <a:ext cx="327888" cy="140922"/>
              </a:xfrm>
              <a:custGeom>
                <a:avLst/>
                <a:gdLst>
                  <a:gd name="connsiteX0" fmla="*/ 91 w 327888"/>
                  <a:gd name="connsiteY0" fmla="*/ 140589 h 140922"/>
                  <a:gd name="connsiteX1" fmla="*/ 231866 w 327888"/>
                  <a:gd name="connsiteY1" fmla="*/ 51689 h 140922"/>
                  <a:gd name="connsiteX2" fmla="*/ 327116 w 327888"/>
                  <a:gd name="connsiteY2" fmla="*/ 4064 h 140922"/>
                  <a:gd name="connsiteX3" fmla="*/ 260441 w 327888"/>
                  <a:gd name="connsiteY3" fmla="*/ 16764 h 140922"/>
                  <a:gd name="connsiteX4" fmla="*/ 91 w 327888"/>
                  <a:gd name="connsiteY4" fmla="*/ 140589 h 140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7888" h="140922">
                    <a:moveTo>
                      <a:pt x="91" y="140589"/>
                    </a:moveTo>
                    <a:cubicBezTo>
                      <a:pt x="-4671" y="146410"/>
                      <a:pt x="177362" y="74443"/>
                      <a:pt x="231866" y="51689"/>
                    </a:cubicBezTo>
                    <a:cubicBezTo>
                      <a:pt x="286370" y="28935"/>
                      <a:pt x="322354" y="9885"/>
                      <a:pt x="327116" y="4064"/>
                    </a:cubicBezTo>
                    <a:cubicBezTo>
                      <a:pt x="331878" y="-1757"/>
                      <a:pt x="315210" y="-4138"/>
                      <a:pt x="260441" y="16764"/>
                    </a:cubicBezTo>
                    <a:cubicBezTo>
                      <a:pt x="205672" y="37666"/>
                      <a:pt x="4853" y="134768"/>
                      <a:pt x="91" y="14058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2" name="フリーフォーム: 図形 1121">
                <a:extLst>
                  <a:ext uri="{FF2B5EF4-FFF2-40B4-BE49-F238E27FC236}">
                    <a16:creationId xmlns:a16="http://schemas.microsoft.com/office/drawing/2014/main" id="{18917575-6EF6-4555-8860-E9192DB7947B}"/>
                  </a:ext>
                </a:extLst>
              </p:cNvPr>
              <p:cNvSpPr/>
              <p:nvPr/>
            </p:nvSpPr>
            <p:spPr>
              <a:xfrm>
                <a:off x="2569636" y="9653244"/>
                <a:ext cx="330747" cy="135844"/>
              </a:xfrm>
              <a:custGeom>
                <a:avLst/>
                <a:gdLst>
                  <a:gd name="connsiteX0" fmla="*/ 330727 w 330747"/>
                  <a:gd name="connsiteY0" fmla="*/ 344 h 135844"/>
                  <a:gd name="connsiteX1" fmla="*/ 119589 w 330747"/>
                  <a:gd name="connsiteY1" fmla="*/ 116231 h 135844"/>
                  <a:gd name="connsiteX2" fmla="*/ 54502 w 330747"/>
                  <a:gd name="connsiteY2" fmla="*/ 135281 h 135844"/>
                  <a:gd name="connsiteX3" fmla="*/ 527 w 330747"/>
                  <a:gd name="connsiteY3" fmla="*/ 128931 h 135844"/>
                  <a:gd name="connsiteX4" fmla="*/ 87839 w 330747"/>
                  <a:gd name="connsiteY4" fmla="*/ 109881 h 135844"/>
                  <a:gd name="connsiteX5" fmla="*/ 132289 w 330747"/>
                  <a:gd name="connsiteY5" fmla="*/ 81306 h 135844"/>
                  <a:gd name="connsiteX6" fmla="*/ 330727 w 330747"/>
                  <a:gd name="connsiteY6" fmla="*/ 344 h 135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0747" h="135844">
                    <a:moveTo>
                      <a:pt x="330727" y="344"/>
                    </a:moveTo>
                    <a:cubicBezTo>
                      <a:pt x="328610" y="6165"/>
                      <a:pt x="165626" y="93742"/>
                      <a:pt x="119589" y="116231"/>
                    </a:cubicBezTo>
                    <a:cubicBezTo>
                      <a:pt x="73552" y="138720"/>
                      <a:pt x="74345" y="133164"/>
                      <a:pt x="54502" y="135281"/>
                    </a:cubicBezTo>
                    <a:cubicBezTo>
                      <a:pt x="34659" y="137398"/>
                      <a:pt x="-5029" y="133164"/>
                      <a:pt x="527" y="128931"/>
                    </a:cubicBezTo>
                    <a:cubicBezTo>
                      <a:pt x="6083" y="124698"/>
                      <a:pt x="65879" y="117818"/>
                      <a:pt x="87839" y="109881"/>
                    </a:cubicBezTo>
                    <a:cubicBezTo>
                      <a:pt x="109799" y="101944"/>
                      <a:pt x="95512" y="98504"/>
                      <a:pt x="132289" y="81306"/>
                    </a:cubicBezTo>
                    <a:cubicBezTo>
                      <a:pt x="169066" y="64108"/>
                      <a:pt x="332844" y="-5477"/>
                      <a:pt x="330727" y="3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3" name="フリーフォーム: 図形 1122">
                <a:extLst>
                  <a:ext uri="{FF2B5EF4-FFF2-40B4-BE49-F238E27FC236}">
                    <a16:creationId xmlns:a16="http://schemas.microsoft.com/office/drawing/2014/main" id="{7199C3B4-DDAD-4436-894A-9BBBB2E65800}"/>
                  </a:ext>
                </a:extLst>
              </p:cNvPr>
              <p:cNvSpPr/>
              <p:nvPr/>
            </p:nvSpPr>
            <p:spPr>
              <a:xfrm>
                <a:off x="2379636" y="9047128"/>
                <a:ext cx="87346" cy="84875"/>
              </a:xfrm>
              <a:custGeom>
                <a:avLst/>
                <a:gdLst>
                  <a:gd name="connsiteX0" fmla="*/ 55589 w 87346"/>
                  <a:gd name="connsiteY0" fmla="*/ 35 h 84875"/>
                  <a:gd name="connsiteX1" fmla="*/ 6377 w 87346"/>
                  <a:gd name="connsiteY1" fmla="*/ 49247 h 84875"/>
                  <a:gd name="connsiteX2" fmla="*/ 87339 w 87346"/>
                  <a:gd name="connsiteY2" fmla="*/ 84172 h 84875"/>
                  <a:gd name="connsiteX3" fmla="*/ 11139 w 87346"/>
                  <a:gd name="connsiteY3" fmla="*/ 71472 h 84875"/>
                  <a:gd name="connsiteX4" fmla="*/ 6377 w 87346"/>
                  <a:gd name="connsiteY4" fmla="*/ 57185 h 84875"/>
                  <a:gd name="connsiteX5" fmla="*/ 55589 w 87346"/>
                  <a:gd name="connsiteY5" fmla="*/ 35 h 8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7346" h="84875">
                    <a:moveTo>
                      <a:pt x="55589" y="35"/>
                    </a:moveTo>
                    <a:cubicBezTo>
                      <a:pt x="55589" y="-1288"/>
                      <a:pt x="1085" y="35224"/>
                      <a:pt x="6377" y="49247"/>
                    </a:cubicBezTo>
                    <a:cubicBezTo>
                      <a:pt x="11669" y="63270"/>
                      <a:pt x="86545" y="80468"/>
                      <a:pt x="87339" y="84172"/>
                    </a:cubicBezTo>
                    <a:cubicBezTo>
                      <a:pt x="88133" y="87876"/>
                      <a:pt x="24633" y="75970"/>
                      <a:pt x="11139" y="71472"/>
                    </a:cubicBezTo>
                    <a:cubicBezTo>
                      <a:pt x="-2355" y="66974"/>
                      <a:pt x="-3148" y="66445"/>
                      <a:pt x="6377" y="57185"/>
                    </a:cubicBezTo>
                    <a:cubicBezTo>
                      <a:pt x="15902" y="47925"/>
                      <a:pt x="55589" y="1358"/>
                      <a:pt x="55589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4" name="フリーフォーム: 図形 1123">
                <a:extLst>
                  <a:ext uri="{FF2B5EF4-FFF2-40B4-BE49-F238E27FC236}">
                    <a16:creationId xmlns:a16="http://schemas.microsoft.com/office/drawing/2014/main" id="{0D373B23-5D6F-462B-89AB-BB16D20B4839}"/>
                  </a:ext>
                </a:extLst>
              </p:cNvPr>
              <p:cNvSpPr/>
              <p:nvPr/>
            </p:nvSpPr>
            <p:spPr>
              <a:xfrm>
                <a:off x="2424101" y="9153373"/>
                <a:ext cx="74654" cy="67141"/>
              </a:xfrm>
              <a:custGeom>
                <a:avLst/>
                <a:gdLst>
                  <a:gd name="connsiteX0" fmla="*/ 68274 w 74654"/>
                  <a:gd name="connsiteY0" fmla="*/ 152 h 67141"/>
                  <a:gd name="connsiteX1" fmla="*/ 12 w 74654"/>
                  <a:gd name="connsiteY1" fmla="*/ 35077 h 67141"/>
                  <a:gd name="connsiteX2" fmla="*/ 74624 w 74654"/>
                  <a:gd name="connsiteY2" fmla="*/ 66827 h 67141"/>
                  <a:gd name="connsiteX3" fmla="*/ 9537 w 74654"/>
                  <a:gd name="connsiteY3" fmla="*/ 49365 h 67141"/>
                  <a:gd name="connsiteX4" fmla="*/ 68274 w 74654"/>
                  <a:gd name="connsiteY4" fmla="*/ 152 h 67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654" h="67141">
                    <a:moveTo>
                      <a:pt x="68274" y="152"/>
                    </a:moveTo>
                    <a:cubicBezTo>
                      <a:pt x="66687" y="-2229"/>
                      <a:pt x="-1046" y="23965"/>
                      <a:pt x="12" y="35077"/>
                    </a:cubicBezTo>
                    <a:cubicBezTo>
                      <a:pt x="1070" y="46189"/>
                      <a:pt x="73037" y="64446"/>
                      <a:pt x="74624" y="66827"/>
                    </a:cubicBezTo>
                    <a:cubicBezTo>
                      <a:pt x="76211" y="69208"/>
                      <a:pt x="15358" y="57567"/>
                      <a:pt x="9537" y="49365"/>
                    </a:cubicBezTo>
                    <a:cubicBezTo>
                      <a:pt x="3716" y="41163"/>
                      <a:pt x="69861" y="2533"/>
                      <a:pt x="68274" y="15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5" name="フリーフォーム: 図形 1124">
                <a:extLst>
                  <a:ext uri="{FF2B5EF4-FFF2-40B4-BE49-F238E27FC236}">
                    <a16:creationId xmlns:a16="http://schemas.microsoft.com/office/drawing/2014/main" id="{7375333A-C4FD-45B5-8A0D-A1E8CD8C8D54}"/>
                  </a:ext>
                </a:extLst>
              </p:cNvPr>
              <p:cNvSpPr/>
              <p:nvPr/>
            </p:nvSpPr>
            <p:spPr>
              <a:xfrm>
                <a:off x="2472090" y="9232632"/>
                <a:ext cx="61576" cy="74434"/>
              </a:xfrm>
              <a:custGeom>
                <a:avLst/>
                <a:gdLst>
                  <a:gd name="connsiteX0" fmla="*/ 61560 w 61576"/>
                  <a:gd name="connsiteY0" fmla="*/ 268 h 74434"/>
                  <a:gd name="connsiteX1" fmla="*/ 9173 w 61576"/>
                  <a:gd name="connsiteY1" fmla="*/ 27256 h 74434"/>
                  <a:gd name="connsiteX2" fmla="*/ 50448 w 61576"/>
                  <a:gd name="connsiteY2" fmla="*/ 73293 h 74434"/>
                  <a:gd name="connsiteX3" fmla="*/ 10760 w 61576"/>
                  <a:gd name="connsiteY3" fmla="*/ 59006 h 74434"/>
                  <a:gd name="connsiteX4" fmla="*/ 2823 w 61576"/>
                  <a:gd name="connsiteY4" fmla="*/ 43131 h 74434"/>
                  <a:gd name="connsiteX5" fmla="*/ 61560 w 61576"/>
                  <a:gd name="connsiteY5" fmla="*/ 268 h 74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576" h="74434">
                    <a:moveTo>
                      <a:pt x="61560" y="268"/>
                    </a:moveTo>
                    <a:cubicBezTo>
                      <a:pt x="62618" y="-2378"/>
                      <a:pt x="11025" y="15085"/>
                      <a:pt x="9173" y="27256"/>
                    </a:cubicBezTo>
                    <a:cubicBezTo>
                      <a:pt x="7321" y="39427"/>
                      <a:pt x="50184" y="68001"/>
                      <a:pt x="50448" y="73293"/>
                    </a:cubicBezTo>
                    <a:cubicBezTo>
                      <a:pt x="50712" y="78585"/>
                      <a:pt x="18697" y="64033"/>
                      <a:pt x="10760" y="59006"/>
                    </a:cubicBezTo>
                    <a:cubicBezTo>
                      <a:pt x="2822" y="53979"/>
                      <a:pt x="-4056" y="51333"/>
                      <a:pt x="2823" y="43131"/>
                    </a:cubicBezTo>
                    <a:cubicBezTo>
                      <a:pt x="9702" y="34929"/>
                      <a:pt x="60502" y="2914"/>
                      <a:pt x="61560" y="2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6" name="フリーフォーム: 図形 1125">
                <a:extLst>
                  <a:ext uri="{FF2B5EF4-FFF2-40B4-BE49-F238E27FC236}">
                    <a16:creationId xmlns:a16="http://schemas.microsoft.com/office/drawing/2014/main" id="{66FBBEB4-BF12-40FC-BC55-39E891ABE533}"/>
                  </a:ext>
                </a:extLst>
              </p:cNvPr>
              <p:cNvSpPr/>
              <p:nvPr/>
            </p:nvSpPr>
            <p:spPr>
              <a:xfrm>
                <a:off x="2496988" y="9320148"/>
                <a:ext cx="117659" cy="70212"/>
              </a:xfrm>
              <a:custGeom>
                <a:avLst/>
                <a:gdLst>
                  <a:gd name="connsiteX0" fmla="*/ 70000 w 117659"/>
                  <a:gd name="connsiteY0" fmla="*/ 65 h 70212"/>
                  <a:gd name="connsiteX1" fmla="*/ 14437 w 117659"/>
                  <a:gd name="connsiteY1" fmla="*/ 36577 h 70212"/>
                  <a:gd name="connsiteX2" fmla="*/ 47775 w 117659"/>
                  <a:gd name="connsiteY2" fmla="*/ 63565 h 70212"/>
                  <a:gd name="connsiteX3" fmla="*/ 117625 w 117659"/>
                  <a:gd name="connsiteY3" fmla="*/ 69915 h 70212"/>
                  <a:gd name="connsiteX4" fmla="*/ 38250 w 117659"/>
                  <a:gd name="connsiteY4" fmla="*/ 66740 h 70212"/>
                  <a:gd name="connsiteX5" fmla="*/ 150 w 117659"/>
                  <a:gd name="connsiteY5" fmla="*/ 46102 h 70212"/>
                  <a:gd name="connsiteX6" fmla="*/ 70000 w 117659"/>
                  <a:gd name="connsiteY6" fmla="*/ 65 h 70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7659" h="70212">
                    <a:moveTo>
                      <a:pt x="70000" y="65"/>
                    </a:moveTo>
                    <a:cubicBezTo>
                      <a:pt x="72381" y="-1523"/>
                      <a:pt x="18141" y="25994"/>
                      <a:pt x="14437" y="36577"/>
                    </a:cubicBezTo>
                    <a:cubicBezTo>
                      <a:pt x="10733" y="47160"/>
                      <a:pt x="30577" y="58009"/>
                      <a:pt x="47775" y="63565"/>
                    </a:cubicBezTo>
                    <a:cubicBezTo>
                      <a:pt x="64973" y="69121"/>
                      <a:pt x="119212" y="69386"/>
                      <a:pt x="117625" y="69915"/>
                    </a:cubicBezTo>
                    <a:cubicBezTo>
                      <a:pt x="116038" y="70444"/>
                      <a:pt x="57829" y="70709"/>
                      <a:pt x="38250" y="66740"/>
                    </a:cubicBezTo>
                    <a:cubicBezTo>
                      <a:pt x="18671" y="62771"/>
                      <a:pt x="-1967" y="54304"/>
                      <a:pt x="150" y="46102"/>
                    </a:cubicBezTo>
                    <a:cubicBezTo>
                      <a:pt x="2267" y="37900"/>
                      <a:pt x="67619" y="1653"/>
                      <a:pt x="70000" y="6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7" name="フリーフォーム: 図形 1126">
                <a:extLst>
                  <a:ext uri="{FF2B5EF4-FFF2-40B4-BE49-F238E27FC236}">
                    <a16:creationId xmlns:a16="http://schemas.microsoft.com/office/drawing/2014/main" id="{4B406100-DE06-4F0C-88ED-0089D28E84F8}"/>
                  </a:ext>
                </a:extLst>
              </p:cNvPr>
              <p:cNvSpPr/>
              <p:nvPr/>
            </p:nvSpPr>
            <p:spPr>
              <a:xfrm>
                <a:off x="2542158" y="9407287"/>
                <a:ext cx="96298" cy="76444"/>
              </a:xfrm>
              <a:custGeom>
                <a:avLst/>
                <a:gdLst>
                  <a:gd name="connsiteX0" fmla="*/ 64517 w 96298"/>
                  <a:gd name="connsiteY0" fmla="*/ 238 h 76444"/>
                  <a:gd name="connsiteX1" fmla="*/ 5780 w 96298"/>
                  <a:gd name="connsiteY1" fmla="*/ 36751 h 76444"/>
                  <a:gd name="connsiteX2" fmla="*/ 23242 w 96298"/>
                  <a:gd name="connsiteY2" fmla="*/ 62151 h 76444"/>
                  <a:gd name="connsiteX3" fmla="*/ 96267 w 96298"/>
                  <a:gd name="connsiteY3" fmla="*/ 76438 h 76444"/>
                  <a:gd name="connsiteX4" fmla="*/ 13717 w 96298"/>
                  <a:gd name="connsiteY4" fmla="*/ 60563 h 76444"/>
                  <a:gd name="connsiteX5" fmla="*/ 5780 w 96298"/>
                  <a:gd name="connsiteY5" fmla="*/ 55801 h 76444"/>
                  <a:gd name="connsiteX6" fmla="*/ 64517 w 96298"/>
                  <a:gd name="connsiteY6" fmla="*/ 238 h 76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6298" h="76444">
                    <a:moveTo>
                      <a:pt x="64517" y="238"/>
                    </a:moveTo>
                    <a:cubicBezTo>
                      <a:pt x="64517" y="-2937"/>
                      <a:pt x="12659" y="26432"/>
                      <a:pt x="5780" y="36751"/>
                    </a:cubicBezTo>
                    <a:cubicBezTo>
                      <a:pt x="-1099" y="47070"/>
                      <a:pt x="8161" y="55537"/>
                      <a:pt x="23242" y="62151"/>
                    </a:cubicBezTo>
                    <a:cubicBezTo>
                      <a:pt x="38323" y="68765"/>
                      <a:pt x="97855" y="76703"/>
                      <a:pt x="96267" y="76438"/>
                    </a:cubicBezTo>
                    <a:cubicBezTo>
                      <a:pt x="94680" y="76173"/>
                      <a:pt x="28798" y="64002"/>
                      <a:pt x="13717" y="60563"/>
                    </a:cubicBezTo>
                    <a:cubicBezTo>
                      <a:pt x="-1364" y="57124"/>
                      <a:pt x="-4010" y="62680"/>
                      <a:pt x="5780" y="55801"/>
                    </a:cubicBezTo>
                    <a:cubicBezTo>
                      <a:pt x="15570" y="48922"/>
                      <a:pt x="64517" y="3413"/>
                      <a:pt x="64517" y="2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8" name="フリーフォーム: 図形 1127">
                <a:extLst>
                  <a:ext uri="{FF2B5EF4-FFF2-40B4-BE49-F238E27FC236}">
                    <a16:creationId xmlns:a16="http://schemas.microsoft.com/office/drawing/2014/main" id="{C4B8EFF7-B29E-47E3-9A46-000045EDAB7E}"/>
                  </a:ext>
                </a:extLst>
              </p:cNvPr>
              <p:cNvSpPr/>
              <p:nvPr/>
            </p:nvSpPr>
            <p:spPr>
              <a:xfrm>
                <a:off x="2579538" y="9494258"/>
                <a:ext cx="97061" cy="74582"/>
              </a:xfrm>
              <a:custGeom>
                <a:avLst/>
                <a:gdLst>
                  <a:gd name="connsiteX0" fmla="*/ 73175 w 97061"/>
                  <a:gd name="connsiteY0" fmla="*/ 580 h 74582"/>
                  <a:gd name="connsiteX1" fmla="*/ 150 w 97061"/>
                  <a:gd name="connsiteY1" fmla="*/ 30742 h 74582"/>
                  <a:gd name="connsiteX2" fmla="*/ 96987 w 97061"/>
                  <a:gd name="connsiteY2" fmla="*/ 72017 h 74582"/>
                  <a:gd name="connsiteX3" fmla="*/ 16025 w 97061"/>
                  <a:gd name="connsiteY3" fmla="*/ 68842 h 74582"/>
                  <a:gd name="connsiteX4" fmla="*/ 8087 w 97061"/>
                  <a:gd name="connsiteY4" fmla="*/ 57730 h 74582"/>
                  <a:gd name="connsiteX5" fmla="*/ 73175 w 97061"/>
                  <a:gd name="connsiteY5" fmla="*/ 580 h 74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061" h="74582">
                    <a:moveTo>
                      <a:pt x="73175" y="580"/>
                    </a:moveTo>
                    <a:cubicBezTo>
                      <a:pt x="71852" y="-3918"/>
                      <a:pt x="-3819" y="18836"/>
                      <a:pt x="150" y="30742"/>
                    </a:cubicBezTo>
                    <a:cubicBezTo>
                      <a:pt x="4119" y="42648"/>
                      <a:pt x="94341" y="65667"/>
                      <a:pt x="96987" y="72017"/>
                    </a:cubicBezTo>
                    <a:cubicBezTo>
                      <a:pt x="99633" y="78367"/>
                      <a:pt x="30842" y="71223"/>
                      <a:pt x="16025" y="68842"/>
                    </a:cubicBezTo>
                    <a:cubicBezTo>
                      <a:pt x="1208" y="66461"/>
                      <a:pt x="2795" y="63815"/>
                      <a:pt x="8087" y="57730"/>
                    </a:cubicBezTo>
                    <a:cubicBezTo>
                      <a:pt x="13379" y="51645"/>
                      <a:pt x="74498" y="5078"/>
                      <a:pt x="73175" y="5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9" name="フリーフォーム: 図形 1128">
                <a:extLst>
                  <a:ext uri="{FF2B5EF4-FFF2-40B4-BE49-F238E27FC236}">
                    <a16:creationId xmlns:a16="http://schemas.microsoft.com/office/drawing/2014/main" id="{8AECFDB0-357C-4139-BF05-9E7FFF6044AB}"/>
                  </a:ext>
                </a:extLst>
              </p:cNvPr>
              <p:cNvSpPr/>
              <p:nvPr/>
            </p:nvSpPr>
            <p:spPr>
              <a:xfrm>
                <a:off x="2117719" y="9104312"/>
                <a:ext cx="300163" cy="671766"/>
              </a:xfrm>
              <a:custGeom>
                <a:avLst/>
                <a:gdLst>
                  <a:gd name="connsiteX0" fmla="*/ 6 w 300163"/>
                  <a:gd name="connsiteY0" fmla="*/ 1 h 671766"/>
                  <a:gd name="connsiteX1" fmla="*/ 177806 w 300163"/>
                  <a:gd name="connsiteY1" fmla="*/ 392113 h 671766"/>
                  <a:gd name="connsiteX2" fmla="*/ 298456 w 300163"/>
                  <a:gd name="connsiteY2" fmla="*/ 668338 h 671766"/>
                  <a:gd name="connsiteX3" fmla="*/ 244481 w 300163"/>
                  <a:gd name="connsiteY3" fmla="*/ 536576 h 671766"/>
                  <a:gd name="connsiteX4" fmla="*/ 184156 w 300163"/>
                  <a:gd name="connsiteY4" fmla="*/ 387351 h 671766"/>
                  <a:gd name="connsiteX5" fmla="*/ 6 w 300163"/>
                  <a:gd name="connsiteY5" fmla="*/ 1 h 671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0163" h="671766">
                    <a:moveTo>
                      <a:pt x="6" y="1"/>
                    </a:moveTo>
                    <a:cubicBezTo>
                      <a:pt x="-1052" y="795"/>
                      <a:pt x="128064" y="280724"/>
                      <a:pt x="177806" y="392113"/>
                    </a:cubicBezTo>
                    <a:cubicBezTo>
                      <a:pt x="227548" y="503502"/>
                      <a:pt x="287344" y="644261"/>
                      <a:pt x="298456" y="668338"/>
                    </a:cubicBezTo>
                    <a:cubicBezTo>
                      <a:pt x="309568" y="692415"/>
                      <a:pt x="263531" y="583407"/>
                      <a:pt x="244481" y="536576"/>
                    </a:cubicBezTo>
                    <a:cubicBezTo>
                      <a:pt x="225431" y="489745"/>
                      <a:pt x="223314" y="473605"/>
                      <a:pt x="184156" y="387351"/>
                    </a:cubicBezTo>
                    <a:cubicBezTo>
                      <a:pt x="144998" y="301097"/>
                      <a:pt x="1064" y="-793"/>
                      <a:pt x="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0" name="フリーフォーム: 図形 1129">
                <a:extLst>
                  <a:ext uri="{FF2B5EF4-FFF2-40B4-BE49-F238E27FC236}">
                    <a16:creationId xmlns:a16="http://schemas.microsoft.com/office/drawing/2014/main" id="{1A55B811-D9E1-44A0-AC4D-16D930B50696}"/>
                  </a:ext>
                </a:extLst>
              </p:cNvPr>
              <p:cNvSpPr/>
              <p:nvPr/>
            </p:nvSpPr>
            <p:spPr>
              <a:xfrm>
                <a:off x="2100145" y="9118317"/>
                <a:ext cx="304039" cy="688884"/>
              </a:xfrm>
              <a:custGeom>
                <a:avLst/>
                <a:gdLst>
                  <a:gd name="connsiteX0" fmla="*/ 118 w 304039"/>
                  <a:gd name="connsiteY0" fmla="*/ 283 h 688884"/>
                  <a:gd name="connsiteX1" fmla="*/ 108068 w 304039"/>
                  <a:gd name="connsiteY1" fmla="*/ 265396 h 688884"/>
                  <a:gd name="connsiteX2" fmla="*/ 298568 w 304039"/>
                  <a:gd name="connsiteY2" fmla="*/ 676558 h 688884"/>
                  <a:gd name="connsiteX3" fmla="*/ 241418 w 304039"/>
                  <a:gd name="connsiteY3" fmla="*/ 557496 h 688884"/>
                  <a:gd name="connsiteX4" fmla="*/ 127118 w 304039"/>
                  <a:gd name="connsiteY4" fmla="*/ 313021 h 688884"/>
                  <a:gd name="connsiteX5" fmla="*/ 118 w 304039"/>
                  <a:gd name="connsiteY5" fmla="*/ 283 h 688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4039" h="688884">
                    <a:moveTo>
                      <a:pt x="118" y="283"/>
                    </a:moveTo>
                    <a:cubicBezTo>
                      <a:pt x="-3057" y="-7655"/>
                      <a:pt x="58326" y="152684"/>
                      <a:pt x="108068" y="265396"/>
                    </a:cubicBezTo>
                    <a:cubicBezTo>
                      <a:pt x="157810" y="378108"/>
                      <a:pt x="276343" y="627875"/>
                      <a:pt x="298568" y="676558"/>
                    </a:cubicBezTo>
                    <a:cubicBezTo>
                      <a:pt x="320793" y="725241"/>
                      <a:pt x="269993" y="618085"/>
                      <a:pt x="241418" y="557496"/>
                    </a:cubicBezTo>
                    <a:cubicBezTo>
                      <a:pt x="212843" y="496907"/>
                      <a:pt x="166012" y="404302"/>
                      <a:pt x="127118" y="313021"/>
                    </a:cubicBezTo>
                    <a:cubicBezTo>
                      <a:pt x="88224" y="221740"/>
                      <a:pt x="3293" y="8221"/>
                      <a:pt x="118" y="28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1" name="フリーフォーム: 図形 1130">
                <a:extLst>
                  <a:ext uri="{FF2B5EF4-FFF2-40B4-BE49-F238E27FC236}">
                    <a16:creationId xmlns:a16="http://schemas.microsoft.com/office/drawing/2014/main" id="{F3B54A03-81D7-49C6-B564-21AF3E36397A}"/>
                  </a:ext>
                </a:extLst>
              </p:cNvPr>
              <p:cNvSpPr/>
              <p:nvPr/>
            </p:nvSpPr>
            <p:spPr>
              <a:xfrm>
                <a:off x="1929161" y="9155172"/>
                <a:ext cx="427154" cy="702625"/>
              </a:xfrm>
              <a:custGeom>
                <a:avLst/>
                <a:gdLst>
                  <a:gd name="connsiteX0" fmla="*/ 15527 w 427154"/>
                  <a:gd name="connsiteY0" fmla="*/ 31691 h 702625"/>
                  <a:gd name="connsiteX1" fmla="*/ 40927 w 427154"/>
                  <a:gd name="connsiteY1" fmla="*/ 79316 h 702625"/>
                  <a:gd name="connsiteX2" fmla="*/ 228252 w 427154"/>
                  <a:gd name="connsiteY2" fmla="*/ 500003 h 702625"/>
                  <a:gd name="connsiteX3" fmla="*/ 304452 w 427154"/>
                  <a:gd name="connsiteY3" fmla="*/ 680978 h 702625"/>
                  <a:gd name="connsiteX4" fmla="*/ 318739 w 427154"/>
                  <a:gd name="connsiteY4" fmla="*/ 696853 h 702625"/>
                  <a:gd name="connsiteX5" fmla="*/ 344139 w 427154"/>
                  <a:gd name="connsiteY5" fmla="*/ 658753 h 702625"/>
                  <a:gd name="connsiteX6" fmla="*/ 426689 w 427154"/>
                  <a:gd name="connsiteY6" fmla="*/ 582553 h 702625"/>
                  <a:gd name="connsiteX7" fmla="*/ 302864 w 427154"/>
                  <a:gd name="connsiteY7" fmla="*/ 617478 h 702625"/>
                  <a:gd name="connsiteX8" fmla="*/ 233014 w 427154"/>
                  <a:gd name="connsiteY8" fmla="*/ 436503 h 702625"/>
                  <a:gd name="connsiteX9" fmla="*/ 15527 w 427154"/>
                  <a:gd name="connsiteY9" fmla="*/ 31691 h 70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7154" h="702625">
                    <a:moveTo>
                      <a:pt x="15527" y="31691"/>
                    </a:moveTo>
                    <a:cubicBezTo>
                      <a:pt x="-16488" y="-27840"/>
                      <a:pt x="5473" y="1264"/>
                      <a:pt x="40927" y="79316"/>
                    </a:cubicBezTo>
                    <a:cubicBezTo>
                      <a:pt x="76381" y="157368"/>
                      <a:pt x="184331" y="399726"/>
                      <a:pt x="228252" y="500003"/>
                    </a:cubicBezTo>
                    <a:cubicBezTo>
                      <a:pt x="272173" y="600280"/>
                      <a:pt x="289371" y="648170"/>
                      <a:pt x="304452" y="680978"/>
                    </a:cubicBezTo>
                    <a:cubicBezTo>
                      <a:pt x="319533" y="713786"/>
                      <a:pt x="312125" y="700557"/>
                      <a:pt x="318739" y="696853"/>
                    </a:cubicBezTo>
                    <a:cubicBezTo>
                      <a:pt x="325353" y="693149"/>
                      <a:pt x="326147" y="677803"/>
                      <a:pt x="344139" y="658753"/>
                    </a:cubicBezTo>
                    <a:cubicBezTo>
                      <a:pt x="362131" y="639703"/>
                      <a:pt x="433568" y="589432"/>
                      <a:pt x="426689" y="582553"/>
                    </a:cubicBezTo>
                    <a:cubicBezTo>
                      <a:pt x="419810" y="575674"/>
                      <a:pt x="335143" y="641820"/>
                      <a:pt x="302864" y="617478"/>
                    </a:cubicBezTo>
                    <a:cubicBezTo>
                      <a:pt x="270585" y="593136"/>
                      <a:pt x="280110" y="534134"/>
                      <a:pt x="233014" y="436503"/>
                    </a:cubicBezTo>
                    <a:cubicBezTo>
                      <a:pt x="185918" y="338872"/>
                      <a:pt x="47542" y="91222"/>
                      <a:pt x="15527" y="3169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2" name="フリーフォーム: 図形 1131">
                <a:extLst>
                  <a:ext uri="{FF2B5EF4-FFF2-40B4-BE49-F238E27FC236}">
                    <a16:creationId xmlns:a16="http://schemas.microsoft.com/office/drawing/2014/main" id="{711B77DF-8EED-48FE-B996-93D34E525063}"/>
                  </a:ext>
                </a:extLst>
              </p:cNvPr>
              <p:cNvSpPr/>
              <p:nvPr/>
            </p:nvSpPr>
            <p:spPr>
              <a:xfrm>
                <a:off x="1940788" y="9088437"/>
                <a:ext cx="194671" cy="52428"/>
              </a:xfrm>
              <a:custGeom>
                <a:avLst/>
                <a:gdLst>
                  <a:gd name="connsiteX0" fmla="*/ 192812 w 194671"/>
                  <a:gd name="connsiteY0" fmla="*/ 31751 h 52428"/>
                  <a:gd name="connsiteX1" fmla="*/ 137250 w 194671"/>
                  <a:gd name="connsiteY1" fmla="*/ 1 h 52428"/>
                  <a:gd name="connsiteX2" fmla="*/ 40412 w 194671"/>
                  <a:gd name="connsiteY2" fmla="*/ 33338 h 52428"/>
                  <a:gd name="connsiteX3" fmla="*/ 725 w 194671"/>
                  <a:gd name="connsiteY3" fmla="*/ 52388 h 52428"/>
                  <a:gd name="connsiteX4" fmla="*/ 70575 w 194671"/>
                  <a:gd name="connsiteY4" fmla="*/ 28576 h 52428"/>
                  <a:gd name="connsiteX5" fmla="*/ 192812 w 194671"/>
                  <a:gd name="connsiteY5" fmla="*/ 31751 h 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671" h="52428">
                    <a:moveTo>
                      <a:pt x="192812" y="31751"/>
                    </a:moveTo>
                    <a:cubicBezTo>
                      <a:pt x="203924" y="26989"/>
                      <a:pt x="162650" y="-264"/>
                      <a:pt x="137250" y="1"/>
                    </a:cubicBezTo>
                    <a:cubicBezTo>
                      <a:pt x="111850" y="265"/>
                      <a:pt x="63166" y="24607"/>
                      <a:pt x="40412" y="33338"/>
                    </a:cubicBezTo>
                    <a:cubicBezTo>
                      <a:pt x="17658" y="42069"/>
                      <a:pt x="-4302" y="53182"/>
                      <a:pt x="725" y="52388"/>
                    </a:cubicBezTo>
                    <a:cubicBezTo>
                      <a:pt x="5752" y="51594"/>
                      <a:pt x="42529" y="33338"/>
                      <a:pt x="70575" y="28576"/>
                    </a:cubicBezTo>
                    <a:cubicBezTo>
                      <a:pt x="98621" y="23814"/>
                      <a:pt x="181700" y="36513"/>
                      <a:pt x="192812" y="317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3" name="フリーフォーム: 図形 1132">
                <a:extLst>
                  <a:ext uri="{FF2B5EF4-FFF2-40B4-BE49-F238E27FC236}">
                    <a16:creationId xmlns:a16="http://schemas.microsoft.com/office/drawing/2014/main" id="{D8F17DF8-FCDE-416D-A953-3DA5F7DCBE69}"/>
                  </a:ext>
                </a:extLst>
              </p:cNvPr>
              <p:cNvSpPr/>
              <p:nvPr/>
            </p:nvSpPr>
            <p:spPr>
              <a:xfrm>
                <a:off x="2251075" y="9785117"/>
                <a:ext cx="187116" cy="52696"/>
              </a:xfrm>
              <a:custGeom>
                <a:avLst/>
                <a:gdLst>
                  <a:gd name="connsiteX0" fmla="*/ 185738 w 187116"/>
                  <a:gd name="connsiteY0" fmla="*/ 233 h 52696"/>
                  <a:gd name="connsiteX1" fmla="*/ 139700 w 187116"/>
                  <a:gd name="connsiteY1" fmla="*/ 30396 h 52696"/>
                  <a:gd name="connsiteX2" fmla="*/ 79375 w 187116"/>
                  <a:gd name="connsiteY2" fmla="*/ 47858 h 52696"/>
                  <a:gd name="connsiteX3" fmla="*/ 0 w 187116"/>
                  <a:gd name="connsiteY3" fmla="*/ 52621 h 52696"/>
                  <a:gd name="connsiteX4" fmla="*/ 85725 w 187116"/>
                  <a:gd name="connsiteY4" fmla="*/ 47858 h 52696"/>
                  <a:gd name="connsiteX5" fmla="*/ 185738 w 187116"/>
                  <a:gd name="connsiteY5" fmla="*/ 233 h 52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7116" h="52696">
                    <a:moveTo>
                      <a:pt x="185738" y="233"/>
                    </a:moveTo>
                    <a:cubicBezTo>
                      <a:pt x="194734" y="-2677"/>
                      <a:pt x="157427" y="22459"/>
                      <a:pt x="139700" y="30396"/>
                    </a:cubicBezTo>
                    <a:cubicBezTo>
                      <a:pt x="121973" y="38334"/>
                      <a:pt x="102658" y="44154"/>
                      <a:pt x="79375" y="47858"/>
                    </a:cubicBezTo>
                    <a:cubicBezTo>
                      <a:pt x="56092" y="51562"/>
                      <a:pt x="0" y="52621"/>
                      <a:pt x="0" y="52621"/>
                    </a:cubicBezTo>
                    <a:cubicBezTo>
                      <a:pt x="1058" y="52621"/>
                      <a:pt x="60325" y="53679"/>
                      <a:pt x="85725" y="47858"/>
                    </a:cubicBezTo>
                    <a:cubicBezTo>
                      <a:pt x="111125" y="42037"/>
                      <a:pt x="176742" y="3143"/>
                      <a:pt x="185738" y="2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4" name="フリーフォーム: 図形 1133">
                <a:extLst>
                  <a:ext uri="{FF2B5EF4-FFF2-40B4-BE49-F238E27FC236}">
                    <a16:creationId xmlns:a16="http://schemas.microsoft.com/office/drawing/2014/main" id="{024CF248-BDE5-4EE4-AF4B-BF2E7A1BD8AD}"/>
                  </a:ext>
                </a:extLst>
              </p:cNvPr>
              <p:cNvSpPr/>
              <p:nvPr/>
            </p:nvSpPr>
            <p:spPr>
              <a:xfrm>
                <a:off x="2244631" y="9825125"/>
                <a:ext cx="160609" cy="50656"/>
              </a:xfrm>
              <a:custGeom>
                <a:avLst/>
                <a:gdLst>
                  <a:gd name="connsiteX0" fmla="*/ 94 w 160609"/>
                  <a:gd name="connsiteY0" fmla="*/ 42775 h 50656"/>
                  <a:gd name="connsiteX1" fmla="*/ 88994 w 160609"/>
                  <a:gd name="connsiteY1" fmla="*/ 47538 h 50656"/>
                  <a:gd name="connsiteX2" fmla="*/ 160432 w 160609"/>
                  <a:gd name="connsiteY2" fmla="*/ 1500 h 50656"/>
                  <a:gd name="connsiteX3" fmla="*/ 106457 w 160609"/>
                  <a:gd name="connsiteY3" fmla="*/ 12613 h 50656"/>
                  <a:gd name="connsiteX4" fmla="*/ 94 w 160609"/>
                  <a:gd name="connsiteY4" fmla="*/ 42775 h 5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609" h="50656">
                    <a:moveTo>
                      <a:pt x="94" y="42775"/>
                    </a:moveTo>
                    <a:cubicBezTo>
                      <a:pt x="-2817" y="48596"/>
                      <a:pt x="62271" y="54417"/>
                      <a:pt x="88994" y="47538"/>
                    </a:cubicBezTo>
                    <a:cubicBezTo>
                      <a:pt x="115717" y="40659"/>
                      <a:pt x="157522" y="7321"/>
                      <a:pt x="160432" y="1500"/>
                    </a:cubicBezTo>
                    <a:cubicBezTo>
                      <a:pt x="163343" y="-4321"/>
                      <a:pt x="129740" y="8380"/>
                      <a:pt x="106457" y="12613"/>
                    </a:cubicBezTo>
                    <a:cubicBezTo>
                      <a:pt x="83174" y="16846"/>
                      <a:pt x="3005" y="36954"/>
                      <a:pt x="94" y="4277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5" name="フリーフォーム: 図形 1134">
                <a:extLst>
                  <a:ext uri="{FF2B5EF4-FFF2-40B4-BE49-F238E27FC236}">
                    <a16:creationId xmlns:a16="http://schemas.microsoft.com/office/drawing/2014/main" id="{902FA834-C157-48C1-9A5F-4F8E6C72F44F}"/>
                  </a:ext>
                </a:extLst>
              </p:cNvPr>
              <p:cNvSpPr/>
              <p:nvPr/>
            </p:nvSpPr>
            <p:spPr>
              <a:xfrm>
                <a:off x="2041009" y="9157758"/>
                <a:ext cx="271247" cy="590603"/>
              </a:xfrm>
              <a:custGeom>
                <a:avLst/>
                <a:gdLst>
                  <a:gd name="connsiteX0" fmla="*/ 8454 w 271247"/>
                  <a:gd name="connsiteY0" fmla="*/ 530 h 590603"/>
                  <a:gd name="connsiteX1" fmla="*/ 2104 w 271247"/>
                  <a:gd name="connsiteY1" fmla="*/ 62442 h 590603"/>
                  <a:gd name="connsiteX2" fmla="*/ 41791 w 271247"/>
                  <a:gd name="connsiteY2" fmla="*/ 121180 h 590603"/>
                  <a:gd name="connsiteX3" fmla="*/ 49729 w 271247"/>
                  <a:gd name="connsiteY3" fmla="*/ 148167 h 590603"/>
                  <a:gd name="connsiteX4" fmla="*/ 68779 w 271247"/>
                  <a:gd name="connsiteY4" fmla="*/ 179917 h 590603"/>
                  <a:gd name="connsiteX5" fmla="*/ 100529 w 271247"/>
                  <a:gd name="connsiteY5" fmla="*/ 218017 h 590603"/>
                  <a:gd name="connsiteX6" fmla="*/ 100529 w 271247"/>
                  <a:gd name="connsiteY6" fmla="*/ 278342 h 590603"/>
                  <a:gd name="connsiteX7" fmla="*/ 135454 w 271247"/>
                  <a:gd name="connsiteY7" fmla="*/ 330730 h 590603"/>
                  <a:gd name="connsiteX8" fmla="*/ 154504 w 271247"/>
                  <a:gd name="connsiteY8" fmla="*/ 408517 h 590603"/>
                  <a:gd name="connsiteX9" fmla="*/ 195779 w 271247"/>
                  <a:gd name="connsiteY9" fmla="*/ 456142 h 590603"/>
                  <a:gd name="connsiteX10" fmla="*/ 225941 w 271247"/>
                  <a:gd name="connsiteY10" fmla="*/ 500592 h 590603"/>
                  <a:gd name="connsiteX11" fmla="*/ 268804 w 271247"/>
                  <a:gd name="connsiteY11" fmla="*/ 587905 h 590603"/>
                  <a:gd name="connsiteX12" fmla="*/ 259279 w 271247"/>
                  <a:gd name="connsiteY12" fmla="*/ 559330 h 590603"/>
                  <a:gd name="connsiteX13" fmla="*/ 203716 w 271247"/>
                  <a:gd name="connsiteY13" fmla="*/ 468842 h 590603"/>
                  <a:gd name="connsiteX14" fmla="*/ 159266 w 271247"/>
                  <a:gd name="connsiteY14" fmla="*/ 364067 h 590603"/>
                  <a:gd name="connsiteX15" fmla="*/ 89416 w 271247"/>
                  <a:gd name="connsiteY15" fmla="*/ 171980 h 590603"/>
                  <a:gd name="connsiteX16" fmla="*/ 33854 w 271247"/>
                  <a:gd name="connsiteY16" fmla="*/ 98955 h 590603"/>
                  <a:gd name="connsiteX17" fmla="*/ 8454 w 271247"/>
                  <a:gd name="connsiteY17" fmla="*/ 530 h 590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1247" h="590603">
                    <a:moveTo>
                      <a:pt x="8454" y="530"/>
                    </a:moveTo>
                    <a:cubicBezTo>
                      <a:pt x="3162" y="-5555"/>
                      <a:pt x="-3452" y="42334"/>
                      <a:pt x="2104" y="62442"/>
                    </a:cubicBezTo>
                    <a:cubicBezTo>
                      <a:pt x="7660" y="82550"/>
                      <a:pt x="33854" y="106893"/>
                      <a:pt x="41791" y="121180"/>
                    </a:cubicBezTo>
                    <a:cubicBezTo>
                      <a:pt x="49728" y="135467"/>
                      <a:pt x="45231" y="138378"/>
                      <a:pt x="49729" y="148167"/>
                    </a:cubicBezTo>
                    <a:cubicBezTo>
                      <a:pt x="54227" y="157957"/>
                      <a:pt x="60312" y="168275"/>
                      <a:pt x="68779" y="179917"/>
                    </a:cubicBezTo>
                    <a:cubicBezTo>
                      <a:pt x="77246" y="191559"/>
                      <a:pt x="95237" y="201613"/>
                      <a:pt x="100529" y="218017"/>
                    </a:cubicBezTo>
                    <a:cubicBezTo>
                      <a:pt x="105821" y="234421"/>
                      <a:pt x="94708" y="259557"/>
                      <a:pt x="100529" y="278342"/>
                    </a:cubicBezTo>
                    <a:cubicBezTo>
                      <a:pt x="106350" y="297127"/>
                      <a:pt x="126458" y="309034"/>
                      <a:pt x="135454" y="330730"/>
                    </a:cubicBezTo>
                    <a:cubicBezTo>
                      <a:pt x="144450" y="352426"/>
                      <a:pt x="144450" y="387615"/>
                      <a:pt x="154504" y="408517"/>
                    </a:cubicBezTo>
                    <a:cubicBezTo>
                      <a:pt x="164558" y="429419"/>
                      <a:pt x="183873" y="440796"/>
                      <a:pt x="195779" y="456142"/>
                    </a:cubicBezTo>
                    <a:cubicBezTo>
                      <a:pt x="207685" y="471488"/>
                      <a:pt x="213770" y="478631"/>
                      <a:pt x="225941" y="500592"/>
                    </a:cubicBezTo>
                    <a:cubicBezTo>
                      <a:pt x="238112" y="522553"/>
                      <a:pt x="263248" y="578116"/>
                      <a:pt x="268804" y="587905"/>
                    </a:cubicBezTo>
                    <a:cubicBezTo>
                      <a:pt x="274360" y="597694"/>
                      <a:pt x="270127" y="579174"/>
                      <a:pt x="259279" y="559330"/>
                    </a:cubicBezTo>
                    <a:cubicBezTo>
                      <a:pt x="248431" y="539486"/>
                      <a:pt x="203716" y="468842"/>
                      <a:pt x="203716" y="468842"/>
                    </a:cubicBezTo>
                    <a:cubicBezTo>
                      <a:pt x="187047" y="436298"/>
                      <a:pt x="178316" y="413544"/>
                      <a:pt x="159266" y="364067"/>
                    </a:cubicBezTo>
                    <a:cubicBezTo>
                      <a:pt x="140216" y="314590"/>
                      <a:pt x="110318" y="216165"/>
                      <a:pt x="89416" y="171980"/>
                    </a:cubicBezTo>
                    <a:cubicBezTo>
                      <a:pt x="68514" y="127795"/>
                      <a:pt x="47877" y="121445"/>
                      <a:pt x="33854" y="98955"/>
                    </a:cubicBezTo>
                    <a:cubicBezTo>
                      <a:pt x="19831" y="76465"/>
                      <a:pt x="13746" y="6615"/>
                      <a:pt x="8454" y="5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6" name="フリーフォーム: 図形 1135">
                <a:extLst>
                  <a:ext uri="{FF2B5EF4-FFF2-40B4-BE49-F238E27FC236}">
                    <a16:creationId xmlns:a16="http://schemas.microsoft.com/office/drawing/2014/main" id="{28A71A70-2588-4E93-9266-491FF614E22D}"/>
                  </a:ext>
                </a:extLst>
              </p:cNvPr>
              <p:cNvSpPr/>
              <p:nvPr/>
            </p:nvSpPr>
            <p:spPr>
              <a:xfrm>
                <a:off x="2098923" y="9135603"/>
                <a:ext cx="275091" cy="573847"/>
              </a:xfrm>
              <a:custGeom>
                <a:avLst/>
                <a:gdLst>
                  <a:gd name="connsiteX0" fmla="*/ 18802 w 275091"/>
                  <a:gd name="connsiteY0" fmla="*/ 25860 h 573847"/>
                  <a:gd name="connsiteX1" fmla="*/ 260102 w 275091"/>
                  <a:gd name="connsiteY1" fmla="*/ 546560 h 573847"/>
                  <a:gd name="connsiteX2" fmla="*/ 226765 w 275091"/>
                  <a:gd name="connsiteY2" fmla="*/ 460835 h 573847"/>
                  <a:gd name="connsiteX3" fmla="*/ 41027 w 275091"/>
                  <a:gd name="connsiteY3" fmla="*/ 119522 h 573847"/>
                  <a:gd name="connsiteX4" fmla="*/ 18802 w 275091"/>
                  <a:gd name="connsiteY4" fmla="*/ 25860 h 573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5091" h="573847">
                    <a:moveTo>
                      <a:pt x="18802" y="25860"/>
                    </a:moveTo>
                    <a:cubicBezTo>
                      <a:pt x="55315" y="97033"/>
                      <a:pt x="225442" y="474064"/>
                      <a:pt x="260102" y="546560"/>
                    </a:cubicBezTo>
                    <a:cubicBezTo>
                      <a:pt x="294763" y="619056"/>
                      <a:pt x="263278" y="532008"/>
                      <a:pt x="226765" y="460835"/>
                    </a:cubicBezTo>
                    <a:cubicBezTo>
                      <a:pt x="190253" y="389662"/>
                      <a:pt x="78069" y="193870"/>
                      <a:pt x="41027" y="119522"/>
                    </a:cubicBezTo>
                    <a:cubicBezTo>
                      <a:pt x="3985" y="45174"/>
                      <a:pt x="-17711" y="-45313"/>
                      <a:pt x="18802" y="258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7" name="フリーフォーム: 図形 1136">
                <a:extLst>
                  <a:ext uri="{FF2B5EF4-FFF2-40B4-BE49-F238E27FC236}">
                    <a16:creationId xmlns:a16="http://schemas.microsoft.com/office/drawing/2014/main" id="{F1FC3EE3-9C24-4DA9-9852-3F895D59C2BF}"/>
                  </a:ext>
                </a:extLst>
              </p:cNvPr>
              <p:cNvSpPr/>
              <p:nvPr/>
            </p:nvSpPr>
            <p:spPr>
              <a:xfrm>
                <a:off x="2017738" y="9175421"/>
                <a:ext cx="247383" cy="590629"/>
              </a:xfrm>
              <a:custGeom>
                <a:avLst/>
                <a:gdLst>
                  <a:gd name="connsiteX0" fmla="*/ 9500 w 247383"/>
                  <a:gd name="connsiteY0" fmla="*/ 329 h 590629"/>
                  <a:gd name="connsiteX1" fmla="*/ 20612 w 247383"/>
                  <a:gd name="connsiteY1" fmla="*/ 124154 h 590629"/>
                  <a:gd name="connsiteX2" fmla="*/ 241275 w 247383"/>
                  <a:gd name="connsiteY2" fmla="*/ 579767 h 590629"/>
                  <a:gd name="connsiteX3" fmla="*/ 171425 w 247383"/>
                  <a:gd name="connsiteY3" fmla="*/ 419429 h 590629"/>
                  <a:gd name="connsiteX4" fmla="*/ 20612 w 247383"/>
                  <a:gd name="connsiteY4" fmla="*/ 98754 h 590629"/>
                  <a:gd name="connsiteX5" fmla="*/ 9500 w 247383"/>
                  <a:gd name="connsiteY5" fmla="*/ 329 h 590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7383" h="590629">
                    <a:moveTo>
                      <a:pt x="9500" y="329"/>
                    </a:moveTo>
                    <a:cubicBezTo>
                      <a:pt x="9500" y="4562"/>
                      <a:pt x="-18017" y="27581"/>
                      <a:pt x="20612" y="124154"/>
                    </a:cubicBezTo>
                    <a:cubicBezTo>
                      <a:pt x="59241" y="220727"/>
                      <a:pt x="216140" y="530555"/>
                      <a:pt x="241275" y="579767"/>
                    </a:cubicBezTo>
                    <a:cubicBezTo>
                      <a:pt x="266411" y="628980"/>
                      <a:pt x="208202" y="499598"/>
                      <a:pt x="171425" y="419429"/>
                    </a:cubicBezTo>
                    <a:cubicBezTo>
                      <a:pt x="134648" y="339260"/>
                      <a:pt x="48393" y="164635"/>
                      <a:pt x="20612" y="98754"/>
                    </a:cubicBezTo>
                    <a:cubicBezTo>
                      <a:pt x="-7169" y="32873"/>
                      <a:pt x="9500" y="-3904"/>
                      <a:pt x="9500" y="3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8" name="フリーフォーム: 図形 1137">
                <a:extLst>
                  <a:ext uri="{FF2B5EF4-FFF2-40B4-BE49-F238E27FC236}">
                    <a16:creationId xmlns:a16="http://schemas.microsoft.com/office/drawing/2014/main" id="{721CD19A-4DFA-4C8C-AEB2-3214E2C6C770}"/>
                  </a:ext>
                </a:extLst>
              </p:cNvPr>
              <p:cNvSpPr/>
              <p:nvPr/>
            </p:nvSpPr>
            <p:spPr>
              <a:xfrm>
                <a:off x="1930799" y="9305429"/>
                <a:ext cx="213876" cy="441858"/>
              </a:xfrm>
              <a:custGeom>
                <a:avLst/>
                <a:gdLst>
                  <a:gd name="connsiteX0" fmla="*/ 1189 w 213876"/>
                  <a:gd name="connsiteY0" fmla="*/ 3671 h 441858"/>
                  <a:gd name="connsiteX1" fmla="*/ 85326 w 213876"/>
                  <a:gd name="connsiteY1" fmla="*/ 171946 h 441858"/>
                  <a:gd name="connsiteX2" fmla="*/ 212326 w 213876"/>
                  <a:gd name="connsiteY2" fmla="*/ 435471 h 441858"/>
                  <a:gd name="connsiteX3" fmla="*/ 147239 w 213876"/>
                  <a:gd name="connsiteY3" fmla="*/ 330696 h 441858"/>
                  <a:gd name="connsiteX4" fmla="*/ 1189 w 213876"/>
                  <a:gd name="connsiteY4" fmla="*/ 3671 h 441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876" h="441858">
                    <a:moveTo>
                      <a:pt x="1189" y="3671"/>
                    </a:moveTo>
                    <a:cubicBezTo>
                      <a:pt x="-9130" y="-22787"/>
                      <a:pt x="50136" y="99979"/>
                      <a:pt x="85326" y="171946"/>
                    </a:cubicBezTo>
                    <a:cubicBezTo>
                      <a:pt x="120516" y="243913"/>
                      <a:pt x="202007" y="409013"/>
                      <a:pt x="212326" y="435471"/>
                    </a:cubicBezTo>
                    <a:cubicBezTo>
                      <a:pt x="222645" y="461929"/>
                      <a:pt x="179253" y="402133"/>
                      <a:pt x="147239" y="330696"/>
                    </a:cubicBezTo>
                    <a:cubicBezTo>
                      <a:pt x="115225" y="259259"/>
                      <a:pt x="11508" y="30129"/>
                      <a:pt x="1189" y="367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0" name="フリーフォーム: 図形 1139">
                <a:extLst>
                  <a:ext uri="{FF2B5EF4-FFF2-40B4-BE49-F238E27FC236}">
                    <a16:creationId xmlns:a16="http://schemas.microsoft.com/office/drawing/2014/main" id="{2D42D489-5A24-4A56-A1FB-DE850F9FB073}"/>
                  </a:ext>
                </a:extLst>
              </p:cNvPr>
              <p:cNvSpPr/>
              <p:nvPr/>
            </p:nvSpPr>
            <p:spPr>
              <a:xfrm>
                <a:off x="1947508" y="9391491"/>
                <a:ext cx="192539" cy="410195"/>
              </a:xfrm>
              <a:custGeom>
                <a:avLst/>
                <a:gdLst>
                  <a:gd name="connsiteX0" fmla="*/ 13055 w 192539"/>
                  <a:gd name="connsiteY0" fmla="*/ 12859 h 410195"/>
                  <a:gd name="connsiteX1" fmla="*/ 186092 w 192539"/>
                  <a:gd name="connsiteY1" fmla="*/ 393859 h 410195"/>
                  <a:gd name="connsiteX2" fmla="*/ 143230 w 192539"/>
                  <a:gd name="connsiteY2" fmla="*/ 312897 h 410195"/>
                  <a:gd name="connsiteX3" fmla="*/ 25755 w 192539"/>
                  <a:gd name="connsiteY3" fmla="*/ 62072 h 410195"/>
                  <a:gd name="connsiteX4" fmla="*/ 13055 w 192539"/>
                  <a:gd name="connsiteY4" fmla="*/ 84297 h 410195"/>
                  <a:gd name="connsiteX5" fmla="*/ 13055 w 192539"/>
                  <a:gd name="connsiteY5" fmla="*/ 12859 h 410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539" h="410195">
                    <a:moveTo>
                      <a:pt x="13055" y="12859"/>
                    </a:moveTo>
                    <a:cubicBezTo>
                      <a:pt x="41894" y="64453"/>
                      <a:pt x="164396" y="343853"/>
                      <a:pt x="186092" y="393859"/>
                    </a:cubicBezTo>
                    <a:cubicBezTo>
                      <a:pt x="207788" y="443865"/>
                      <a:pt x="169953" y="368195"/>
                      <a:pt x="143230" y="312897"/>
                    </a:cubicBezTo>
                    <a:cubicBezTo>
                      <a:pt x="116507" y="257599"/>
                      <a:pt x="47451" y="100172"/>
                      <a:pt x="25755" y="62072"/>
                    </a:cubicBezTo>
                    <a:cubicBezTo>
                      <a:pt x="4059" y="23972"/>
                      <a:pt x="14113" y="87207"/>
                      <a:pt x="13055" y="84297"/>
                    </a:cubicBezTo>
                    <a:cubicBezTo>
                      <a:pt x="11997" y="81387"/>
                      <a:pt x="-15784" y="-38735"/>
                      <a:pt x="13055" y="128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1" name="フリーフォーム: 図形 1140">
                <a:extLst>
                  <a:ext uri="{FF2B5EF4-FFF2-40B4-BE49-F238E27FC236}">
                    <a16:creationId xmlns:a16="http://schemas.microsoft.com/office/drawing/2014/main" id="{26DF56F1-9CF6-4ED6-AD78-D34B3A63A3B8}"/>
                  </a:ext>
                </a:extLst>
              </p:cNvPr>
              <p:cNvSpPr/>
              <p:nvPr/>
            </p:nvSpPr>
            <p:spPr>
              <a:xfrm>
                <a:off x="873837" y="9605882"/>
                <a:ext cx="419876" cy="795916"/>
              </a:xfrm>
              <a:custGeom>
                <a:avLst/>
                <a:gdLst>
                  <a:gd name="connsiteX0" fmla="*/ 50088 w 419876"/>
                  <a:gd name="connsiteY0" fmla="*/ 81 h 795916"/>
                  <a:gd name="connsiteX1" fmla="*/ 23101 w 419876"/>
                  <a:gd name="connsiteY1" fmla="*/ 87393 h 795916"/>
                  <a:gd name="connsiteX2" fmla="*/ 50088 w 419876"/>
                  <a:gd name="connsiteY2" fmla="*/ 166768 h 795916"/>
                  <a:gd name="connsiteX3" fmla="*/ 226301 w 419876"/>
                  <a:gd name="connsiteY3" fmla="*/ 584281 h 795916"/>
                  <a:gd name="connsiteX4" fmla="*/ 321551 w 419876"/>
                  <a:gd name="connsiteY4" fmla="*/ 771606 h 795916"/>
                  <a:gd name="connsiteX5" fmla="*/ 399338 w 419876"/>
                  <a:gd name="connsiteY5" fmla="*/ 793831 h 795916"/>
                  <a:gd name="connsiteX6" fmla="*/ 416801 w 419876"/>
                  <a:gd name="connsiteY6" fmla="*/ 790656 h 795916"/>
                  <a:gd name="connsiteX7" fmla="*/ 348538 w 419876"/>
                  <a:gd name="connsiteY7" fmla="*/ 755731 h 795916"/>
                  <a:gd name="connsiteX8" fmla="*/ 267576 w 419876"/>
                  <a:gd name="connsiteY8" fmla="*/ 644606 h 795916"/>
                  <a:gd name="connsiteX9" fmla="*/ 10401 w 419876"/>
                  <a:gd name="connsiteY9" fmla="*/ 103268 h 795916"/>
                  <a:gd name="connsiteX10" fmla="*/ 50088 w 419876"/>
                  <a:gd name="connsiteY10" fmla="*/ 81 h 795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19876" h="795916">
                    <a:moveTo>
                      <a:pt x="50088" y="81"/>
                    </a:moveTo>
                    <a:cubicBezTo>
                      <a:pt x="52205" y="-2565"/>
                      <a:pt x="23101" y="59612"/>
                      <a:pt x="23101" y="87393"/>
                    </a:cubicBezTo>
                    <a:cubicBezTo>
                      <a:pt x="23101" y="115174"/>
                      <a:pt x="16221" y="83953"/>
                      <a:pt x="50088" y="166768"/>
                    </a:cubicBezTo>
                    <a:cubicBezTo>
                      <a:pt x="83955" y="249583"/>
                      <a:pt x="181057" y="483475"/>
                      <a:pt x="226301" y="584281"/>
                    </a:cubicBezTo>
                    <a:cubicBezTo>
                      <a:pt x="271545" y="685087"/>
                      <a:pt x="292712" y="736681"/>
                      <a:pt x="321551" y="771606"/>
                    </a:cubicBezTo>
                    <a:cubicBezTo>
                      <a:pt x="350390" y="806531"/>
                      <a:pt x="383463" y="790656"/>
                      <a:pt x="399338" y="793831"/>
                    </a:cubicBezTo>
                    <a:cubicBezTo>
                      <a:pt x="415213" y="797006"/>
                      <a:pt x="425268" y="797006"/>
                      <a:pt x="416801" y="790656"/>
                    </a:cubicBezTo>
                    <a:cubicBezTo>
                      <a:pt x="408334" y="784306"/>
                      <a:pt x="373409" y="780073"/>
                      <a:pt x="348538" y="755731"/>
                    </a:cubicBezTo>
                    <a:cubicBezTo>
                      <a:pt x="323667" y="731389"/>
                      <a:pt x="323932" y="753350"/>
                      <a:pt x="267576" y="644606"/>
                    </a:cubicBezTo>
                    <a:cubicBezTo>
                      <a:pt x="211220" y="535862"/>
                      <a:pt x="47707" y="206455"/>
                      <a:pt x="10401" y="103268"/>
                    </a:cubicBezTo>
                    <a:cubicBezTo>
                      <a:pt x="-26905" y="81"/>
                      <a:pt x="47971" y="2727"/>
                      <a:pt x="50088" y="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2" name="フリーフォーム: 図形 1141">
                <a:extLst>
                  <a:ext uri="{FF2B5EF4-FFF2-40B4-BE49-F238E27FC236}">
                    <a16:creationId xmlns:a16="http://schemas.microsoft.com/office/drawing/2014/main" id="{04538E7D-B114-4B0D-87F8-3421C07194F7}"/>
                  </a:ext>
                </a:extLst>
              </p:cNvPr>
              <p:cNvSpPr/>
              <p:nvPr/>
            </p:nvSpPr>
            <p:spPr>
              <a:xfrm>
                <a:off x="958416" y="9417049"/>
                <a:ext cx="683080" cy="166730"/>
              </a:xfrm>
              <a:custGeom>
                <a:avLst/>
                <a:gdLst>
                  <a:gd name="connsiteX0" fmla="*/ 434 w 683080"/>
                  <a:gd name="connsiteY0" fmla="*/ 166689 h 166730"/>
                  <a:gd name="connsiteX1" fmla="*/ 262372 w 683080"/>
                  <a:gd name="connsiteY1" fmla="*/ 39689 h 166730"/>
                  <a:gd name="connsiteX2" fmla="*/ 408422 w 683080"/>
                  <a:gd name="connsiteY2" fmla="*/ 1 h 166730"/>
                  <a:gd name="connsiteX3" fmla="*/ 671947 w 683080"/>
                  <a:gd name="connsiteY3" fmla="*/ 38101 h 166730"/>
                  <a:gd name="connsiteX4" fmla="*/ 603684 w 683080"/>
                  <a:gd name="connsiteY4" fmla="*/ 14289 h 166730"/>
                  <a:gd name="connsiteX5" fmla="*/ 329047 w 683080"/>
                  <a:gd name="connsiteY5" fmla="*/ 25401 h 166730"/>
                  <a:gd name="connsiteX6" fmla="*/ 434 w 683080"/>
                  <a:gd name="connsiteY6" fmla="*/ 166689 h 166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3080" h="166730">
                    <a:moveTo>
                      <a:pt x="434" y="166689"/>
                    </a:moveTo>
                    <a:cubicBezTo>
                      <a:pt x="-10678" y="169070"/>
                      <a:pt x="194374" y="67470"/>
                      <a:pt x="262372" y="39689"/>
                    </a:cubicBezTo>
                    <a:cubicBezTo>
                      <a:pt x="330370" y="11908"/>
                      <a:pt x="340160" y="266"/>
                      <a:pt x="408422" y="1"/>
                    </a:cubicBezTo>
                    <a:cubicBezTo>
                      <a:pt x="476684" y="-264"/>
                      <a:pt x="639403" y="35720"/>
                      <a:pt x="671947" y="38101"/>
                    </a:cubicBezTo>
                    <a:cubicBezTo>
                      <a:pt x="704491" y="40482"/>
                      <a:pt x="660834" y="16406"/>
                      <a:pt x="603684" y="14289"/>
                    </a:cubicBezTo>
                    <a:cubicBezTo>
                      <a:pt x="546534" y="12172"/>
                      <a:pt x="431441" y="-2909"/>
                      <a:pt x="329047" y="25401"/>
                    </a:cubicBezTo>
                    <a:cubicBezTo>
                      <a:pt x="226653" y="53711"/>
                      <a:pt x="11546" y="164308"/>
                      <a:pt x="434" y="16668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3" name="フリーフォーム: 図形 1142">
                <a:extLst>
                  <a:ext uri="{FF2B5EF4-FFF2-40B4-BE49-F238E27FC236}">
                    <a16:creationId xmlns:a16="http://schemas.microsoft.com/office/drawing/2014/main" id="{7E5A4070-B74E-476E-A7E3-F8AEA062CBD7}"/>
                  </a:ext>
                </a:extLst>
              </p:cNvPr>
              <p:cNvSpPr/>
              <p:nvPr/>
            </p:nvSpPr>
            <p:spPr>
              <a:xfrm>
                <a:off x="1709495" y="9504234"/>
                <a:ext cx="147907" cy="307076"/>
              </a:xfrm>
              <a:custGeom>
                <a:avLst/>
                <a:gdLst>
                  <a:gd name="connsiteX0" fmla="*/ 243 w 147907"/>
                  <a:gd name="connsiteY0" fmla="*/ 129 h 307076"/>
                  <a:gd name="connsiteX1" fmla="*/ 93905 w 147907"/>
                  <a:gd name="connsiteY1" fmla="*/ 160466 h 307076"/>
                  <a:gd name="connsiteX2" fmla="*/ 146293 w 147907"/>
                  <a:gd name="connsiteY2" fmla="*/ 304929 h 307076"/>
                  <a:gd name="connsiteX3" fmla="*/ 133593 w 147907"/>
                  <a:gd name="connsiteY3" fmla="*/ 243016 h 307076"/>
                  <a:gd name="connsiteX4" fmla="*/ 124068 w 147907"/>
                  <a:gd name="connsiteY4" fmla="*/ 187454 h 307076"/>
                  <a:gd name="connsiteX5" fmla="*/ 243 w 147907"/>
                  <a:gd name="connsiteY5" fmla="*/ 129 h 307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907" h="307076">
                    <a:moveTo>
                      <a:pt x="243" y="129"/>
                    </a:moveTo>
                    <a:cubicBezTo>
                      <a:pt x="-4784" y="-4369"/>
                      <a:pt x="69563" y="109666"/>
                      <a:pt x="93905" y="160466"/>
                    </a:cubicBezTo>
                    <a:cubicBezTo>
                      <a:pt x="118247" y="211266"/>
                      <a:pt x="139678" y="291171"/>
                      <a:pt x="146293" y="304929"/>
                    </a:cubicBezTo>
                    <a:cubicBezTo>
                      <a:pt x="152908" y="318687"/>
                      <a:pt x="137297" y="262595"/>
                      <a:pt x="133593" y="243016"/>
                    </a:cubicBezTo>
                    <a:cubicBezTo>
                      <a:pt x="129889" y="223437"/>
                      <a:pt x="149997" y="232698"/>
                      <a:pt x="124068" y="187454"/>
                    </a:cubicBezTo>
                    <a:cubicBezTo>
                      <a:pt x="98139" y="142210"/>
                      <a:pt x="5270" y="4627"/>
                      <a:pt x="243" y="1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4" name="フリーフォーム: 図形 1143">
                <a:extLst>
                  <a:ext uri="{FF2B5EF4-FFF2-40B4-BE49-F238E27FC236}">
                    <a16:creationId xmlns:a16="http://schemas.microsoft.com/office/drawing/2014/main" id="{332CB7BE-AED2-407B-9727-D0694B9C8AC3}"/>
                  </a:ext>
                </a:extLst>
              </p:cNvPr>
              <p:cNvSpPr/>
              <p:nvPr/>
            </p:nvSpPr>
            <p:spPr>
              <a:xfrm>
                <a:off x="1670045" y="9499254"/>
                <a:ext cx="188831" cy="606720"/>
              </a:xfrm>
              <a:custGeom>
                <a:avLst/>
                <a:gdLst>
                  <a:gd name="connsiteX0" fmla="*/ 5 w 188831"/>
                  <a:gd name="connsiteY0" fmla="*/ 346 h 606720"/>
                  <a:gd name="connsiteX1" fmla="*/ 174630 w 188831"/>
                  <a:gd name="connsiteY1" fmla="*/ 322609 h 606720"/>
                  <a:gd name="connsiteX2" fmla="*/ 173043 w 188831"/>
                  <a:gd name="connsiteY2" fmla="*/ 406746 h 606720"/>
                  <a:gd name="connsiteX3" fmla="*/ 128593 w 188831"/>
                  <a:gd name="connsiteY3" fmla="*/ 552796 h 606720"/>
                  <a:gd name="connsiteX4" fmla="*/ 92080 w 188831"/>
                  <a:gd name="connsiteY4" fmla="*/ 605184 h 606720"/>
                  <a:gd name="connsiteX5" fmla="*/ 139705 w 188831"/>
                  <a:gd name="connsiteY5" fmla="*/ 501996 h 606720"/>
                  <a:gd name="connsiteX6" fmla="*/ 168280 w 188831"/>
                  <a:gd name="connsiteY6" fmla="*/ 265459 h 606720"/>
                  <a:gd name="connsiteX7" fmla="*/ 5 w 188831"/>
                  <a:gd name="connsiteY7" fmla="*/ 346 h 606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831" h="606720">
                    <a:moveTo>
                      <a:pt x="5" y="346"/>
                    </a:moveTo>
                    <a:cubicBezTo>
                      <a:pt x="1063" y="9871"/>
                      <a:pt x="145790" y="254876"/>
                      <a:pt x="174630" y="322609"/>
                    </a:cubicBezTo>
                    <a:cubicBezTo>
                      <a:pt x="203470" y="390342"/>
                      <a:pt x="180716" y="368382"/>
                      <a:pt x="173043" y="406746"/>
                    </a:cubicBezTo>
                    <a:cubicBezTo>
                      <a:pt x="165370" y="445110"/>
                      <a:pt x="142087" y="519723"/>
                      <a:pt x="128593" y="552796"/>
                    </a:cubicBezTo>
                    <a:cubicBezTo>
                      <a:pt x="115099" y="585869"/>
                      <a:pt x="90228" y="613651"/>
                      <a:pt x="92080" y="605184"/>
                    </a:cubicBezTo>
                    <a:cubicBezTo>
                      <a:pt x="93932" y="596717"/>
                      <a:pt x="127005" y="558617"/>
                      <a:pt x="139705" y="501996"/>
                    </a:cubicBezTo>
                    <a:cubicBezTo>
                      <a:pt x="152405" y="445375"/>
                      <a:pt x="189976" y="350919"/>
                      <a:pt x="168280" y="265459"/>
                    </a:cubicBezTo>
                    <a:cubicBezTo>
                      <a:pt x="146584" y="179999"/>
                      <a:pt x="-1053" y="-9179"/>
                      <a:pt x="5" y="3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5" name="フリーフォーム: 図形 1144">
                <a:extLst>
                  <a:ext uri="{FF2B5EF4-FFF2-40B4-BE49-F238E27FC236}">
                    <a16:creationId xmlns:a16="http://schemas.microsoft.com/office/drawing/2014/main" id="{9E9CCCB8-47C1-495D-BEE2-F3C84B013B44}"/>
                  </a:ext>
                </a:extLst>
              </p:cNvPr>
              <p:cNvSpPr/>
              <p:nvPr/>
            </p:nvSpPr>
            <p:spPr>
              <a:xfrm>
                <a:off x="1532633" y="9943990"/>
                <a:ext cx="331753" cy="368803"/>
              </a:xfrm>
              <a:custGeom>
                <a:avLst/>
                <a:gdLst>
                  <a:gd name="connsiteX0" fmla="*/ 329505 w 331753"/>
                  <a:gd name="connsiteY0" fmla="*/ 110 h 368803"/>
                  <a:gd name="connsiteX1" fmla="*/ 264417 w 331753"/>
                  <a:gd name="connsiteY1" fmla="*/ 152510 h 368803"/>
                  <a:gd name="connsiteX2" fmla="*/ 213617 w 331753"/>
                  <a:gd name="connsiteY2" fmla="*/ 212835 h 368803"/>
                  <a:gd name="connsiteX3" fmla="*/ 135830 w 331753"/>
                  <a:gd name="connsiteY3" fmla="*/ 282685 h 368803"/>
                  <a:gd name="connsiteX4" fmla="*/ 892 w 331753"/>
                  <a:gd name="connsiteY4" fmla="*/ 368410 h 368803"/>
                  <a:gd name="connsiteX5" fmla="*/ 88205 w 331753"/>
                  <a:gd name="connsiteY5" fmla="*/ 306498 h 368803"/>
                  <a:gd name="connsiteX6" fmla="*/ 294580 w 331753"/>
                  <a:gd name="connsiteY6" fmla="*/ 131873 h 368803"/>
                  <a:gd name="connsiteX7" fmla="*/ 329505 w 331753"/>
                  <a:gd name="connsiteY7" fmla="*/ 110 h 368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1753" h="368803">
                    <a:moveTo>
                      <a:pt x="329505" y="110"/>
                    </a:moveTo>
                    <a:cubicBezTo>
                      <a:pt x="324478" y="3549"/>
                      <a:pt x="283732" y="117056"/>
                      <a:pt x="264417" y="152510"/>
                    </a:cubicBezTo>
                    <a:cubicBezTo>
                      <a:pt x="245102" y="187964"/>
                      <a:pt x="235048" y="191139"/>
                      <a:pt x="213617" y="212835"/>
                    </a:cubicBezTo>
                    <a:cubicBezTo>
                      <a:pt x="192186" y="234531"/>
                      <a:pt x="171284" y="256756"/>
                      <a:pt x="135830" y="282685"/>
                    </a:cubicBezTo>
                    <a:cubicBezTo>
                      <a:pt x="100376" y="308614"/>
                      <a:pt x="8829" y="364441"/>
                      <a:pt x="892" y="368410"/>
                    </a:cubicBezTo>
                    <a:cubicBezTo>
                      <a:pt x="-7046" y="372379"/>
                      <a:pt x="39257" y="345921"/>
                      <a:pt x="88205" y="306498"/>
                    </a:cubicBezTo>
                    <a:cubicBezTo>
                      <a:pt x="137153" y="267075"/>
                      <a:pt x="254892" y="189552"/>
                      <a:pt x="294580" y="131873"/>
                    </a:cubicBezTo>
                    <a:cubicBezTo>
                      <a:pt x="334268" y="74194"/>
                      <a:pt x="334532" y="-3329"/>
                      <a:pt x="329505" y="1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6" name="フリーフォーム: 図形 1145">
                <a:extLst>
                  <a:ext uri="{FF2B5EF4-FFF2-40B4-BE49-F238E27FC236}">
                    <a16:creationId xmlns:a16="http://schemas.microsoft.com/office/drawing/2014/main" id="{65D88A2B-2C50-46BF-AFE8-654BAAEA7688}"/>
                  </a:ext>
                </a:extLst>
              </p:cNvPr>
              <p:cNvSpPr/>
              <p:nvPr/>
            </p:nvSpPr>
            <p:spPr>
              <a:xfrm>
                <a:off x="1599858" y="9505949"/>
                <a:ext cx="101944" cy="80975"/>
              </a:xfrm>
              <a:custGeom>
                <a:avLst/>
                <a:gdLst>
                  <a:gd name="connsiteX0" fmla="*/ 33680 w 101944"/>
                  <a:gd name="connsiteY0" fmla="*/ 1 h 80975"/>
                  <a:gd name="connsiteX1" fmla="*/ 1930 w 101944"/>
                  <a:gd name="connsiteY1" fmla="*/ 65089 h 80975"/>
                  <a:gd name="connsiteX2" fmla="*/ 101942 w 101944"/>
                  <a:gd name="connsiteY2" fmla="*/ 80964 h 80975"/>
                  <a:gd name="connsiteX3" fmla="*/ 5105 w 101944"/>
                  <a:gd name="connsiteY3" fmla="*/ 66676 h 80975"/>
                  <a:gd name="connsiteX4" fmla="*/ 33680 w 101944"/>
                  <a:gd name="connsiteY4" fmla="*/ 1 h 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944" h="80975">
                    <a:moveTo>
                      <a:pt x="33680" y="1"/>
                    </a:moveTo>
                    <a:cubicBezTo>
                      <a:pt x="33151" y="-264"/>
                      <a:pt x="-9447" y="51595"/>
                      <a:pt x="1930" y="65089"/>
                    </a:cubicBezTo>
                    <a:cubicBezTo>
                      <a:pt x="13307" y="78583"/>
                      <a:pt x="101413" y="80700"/>
                      <a:pt x="101942" y="80964"/>
                    </a:cubicBezTo>
                    <a:cubicBezTo>
                      <a:pt x="102471" y="81229"/>
                      <a:pt x="17276" y="76995"/>
                      <a:pt x="5105" y="66676"/>
                    </a:cubicBezTo>
                    <a:cubicBezTo>
                      <a:pt x="-7066" y="56357"/>
                      <a:pt x="34209" y="266"/>
                      <a:pt x="3368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7" name="フリーフォーム: 図形 1146">
                <a:extLst>
                  <a:ext uri="{FF2B5EF4-FFF2-40B4-BE49-F238E27FC236}">
                    <a16:creationId xmlns:a16="http://schemas.microsoft.com/office/drawing/2014/main" id="{F38662D8-27E2-4769-9958-EB8486D6810C}"/>
                  </a:ext>
                </a:extLst>
              </p:cNvPr>
              <p:cNvSpPr/>
              <p:nvPr/>
            </p:nvSpPr>
            <p:spPr>
              <a:xfrm>
                <a:off x="1619221" y="9646876"/>
                <a:ext cx="152429" cy="126287"/>
              </a:xfrm>
              <a:custGeom>
                <a:avLst/>
                <a:gdLst>
                  <a:gd name="connsiteX0" fmla="*/ 117504 w 152429"/>
                  <a:gd name="connsiteY0" fmla="*/ 8299 h 126287"/>
                  <a:gd name="connsiteX1" fmla="*/ 33367 w 152429"/>
                  <a:gd name="connsiteY1" fmla="*/ 27349 h 126287"/>
                  <a:gd name="connsiteX2" fmla="*/ 52417 w 152429"/>
                  <a:gd name="connsiteY2" fmla="*/ 106724 h 126287"/>
                  <a:gd name="connsiteX3" fmla="*/ 111154 w 152429"/>
                  <a:gd name="connsiteY3" fmla="*/ 124187 h 126287"/>
                  <a:gd name="connsiteX4" fmla="*/ 152429 w 152429"/>
                  <a:gd name="connsiteY4" fmla="*/ 124187 h 126287"/>
                  <a:gd name="connsiteX5" fmla="*/ 52417 w 152429"/>
                  <a:gd name="connsiteY5" fmla="*/ 122599 h 126287"/>
                  <a:gd name="connsiteX6" fmla="*/ 29 w 152429"/>
                  <a:gd name="connsiteY6" fmla="*/ 79737 h 126287"/>
                  <a:gd name="connsiteX7" fmla="*/ 58767 w 152429"/>
                  <a:gd name="connsiteY7" fmla="*/ 6712 h 126287"/>
                  <a:gd name="connsiteX8" fmla="*/ 117504 w 152429"/>
                  <a:gd name="connsiteY8" fmla="*/ 8299 h 126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2429" h="126287">
                    <a:moveTo>
                      <a:pt x="117504" y="8299"/>
                    </a:moveTo>
                    <a:cubicBezTo>
                      <a:pt x="113271" y="11738"/>
                      <a:pt x="44215" y="10945"/>
                      <a:pt x="33367" y="27349"/>
                    </a:cubicBezTo>
                    <a:cubicBezTo>
                      <a:pt x="22519" y="43753"/>
                      <a:pt x="39452" y="90584"/>
                      <a:pt x="52417" y="106724"/>
                    </a:cubicBezTo>
                    <a:cubicBezTo>
                      <a:pt x="65381" y="122864"/>
                      <a:pt x="94485" y="121277"/>
                      <a:pt x="111154" y="124187"/>
                    </a:cubicBezTo>
                    <a:cubicBezTo>
                      <a:pt x="127823" y="127097"/>
                      <a:pt x="152429" y="124187"/>
                      <a:pt x="152429" y="124187"/>
                    </a:cubicBezTo>
                    <a:cubicBezTo>
                      <a:pt x="142640" y="123922"/>
                      <a:pt x="77817" y="130007"/>
                      <a:pt x="52417" y="122599"/>
                    </a:cubicBezTo>
                    <a:cubicBezTo>
                      <a:pt x="27017" y="115191"/>
                      <a:pt x="-1029" y="99051"/>
                      <a:pt x="29" y="79737"/>
                    </a:cubicBezTo>
                    <a:cubicBezTo>
                      <a:pt x="1087" y="60423"/>
                      <a:pt x="41834" y="20999"/>
                      <a:pt x="58767" y="6712"/>
                    </a:cubicBezTo>
                    <a:cubicBezTo>
                      <a:pt x="75700" y="-7575"/>
                      <a:pt x="121737" y="4860"/>
                      <a:pt x="117504" y="829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8" name="フリーフォーム: 図形 1147">
                <a:extLst>
                  <a:ext uri="{FF2B5EF4-FFF2-40B4-BE49-F238E27FC236}">
                    <a16:creationId xmlns:a16="http://schemas.microsoft.com/office/drawing/2014/main" id="{DDAC47FA-6119-4E6D-896A-380480F5B078}"/>
                  </a:ext>
                </a:extLst>
              </p:cNvPr>
              <p:cNvSpPr/>
              <p:nvPr/>
            </p:nvSpPr>
            <p:spPr>
              <a:xfrm>
                <a:off x="1741452" y="9817660"/>
                <a:ext cx="89012" cy="65343"/>
              </a:xfrm>
              <a:custGeom>
                <a:avLst/>
                <a:gdLst>
                  <a:gd name="connsiteX0" fmla="*/ 88936 w 89012"/>
                  <a:gd name="connsiteY0" fmla="*/ 1028 h 65343"/>
                  <a:gd name="connsiteX1" fmla="*/ 15911 w 89012"/>
                  <a:gd name="connsiteY1" fmla="*/ 16903 h 65343"/>
                  <a:gd name="connsiteX2" fmla="*/ 36548 w 89012"/>
                  <a:gd name="connsiteY2" fmla="*/ 64528 h 65343"/>
                  <a:gd name="connsiteX3" fmla="*/ 36 w 89012"/>
                  <a:gd name="connsiteY3" fmla="*/ 42303 h 65343"/>
                  <a:gd name="connsiteX4" fmla="*/ 88936 w 89012"/>
                  <a:gd name="connsiteY4" fmla="*/ 1028 h 65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012" h="65343">
                    <a:moveTo>
                      <a:pt x="88936" y="1028"/>
                    </a:moveTo>
                    <a:cubicBezTo>
                      <a:pt x="91582" y="-3205"/>
                      <a:pt x="24642" y="6320"/>
                      <a:pt x="15911" y="16903"/>
                    </a:cubicBezTo>
                    <a:cubicBezTo>
                      <a:pt x="7180" y="27486"/>
                      <a:pt x="39194" y="60295"/>
                      <a:pt x="36548" y="64528"/>
                    </a:cubicBezTo>
                    <a:cubicBezTo>
                      <a:pt x="33902" y="68761"/>
                      <a:pt x="-1287" y="55797"/>
                      <a:pt x="36" y="42303"/>
                    </a:cubicBezTo>
                    <a:cubicBezTo>
                      <a:pt x="1359" y="28809"/>
                      <a:pt x="86290" y="5261"/>
                      <a:pt x="88936" y="10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9" name="フリーフォーム: 図形 1148">
                <a:extLst>
                  <a:ext uri="{FF2B5EF4-FFF2-40B4-BE49-F238E27FC236}">
                    <a16:creationId xmlns:a16="http://schemas.microsoft.com/office/drawing/2014/main" id="{4D0D71EA-FC84-484F-90A2-3F496A88FFAC}"/>
                  </a:ext>
                </a:extLst>
              </p:cNvPr>
              <p:cNvSpPr/>
              <p:nvPr/>
            </p:nvSpPr>
            <p:spPr>
              <a:xfrm>
                <a:off x="1487137" y="9724557"/>
                <a:ext cx="114693" cy="94182"/>
              </a:xfrm>
              <a:custGeom>
                <a:avLst/>
                <a:gdLst>
                  <a:gd name="connsiteX0" fmla="*/ 59088 w 114693"/>
                  <a:gd name="connsiteY0" fmla="*/ 468 h 94182"/>
                  <a:gd name="connsiteX1" fmla="*/ 351 w 114693"/>
                  <a:gd name="connsiteY1" fmla="*/ 49681 h 94182"/>
                  <a:gd name="connsiteX2" fmla="*/ 38451 w 114693"/>
                  <a:gd name="connsiteY2" fmla="*/ 81431 h 94182"/>
                  <a:gd name="connsiteX3" fmla="*/ 114651 w 114693"/>
                  <a:gd name="connsiteY3" fmla="*/ 94131 h 94182"/>
                  <a:gd name="connsiteX4" fmla="*/ 27338 w 114693"/>
                  <a:gd name="connsiteY4" fmla="*/ 86193 h 94182"/>
                  <a:gd name="connsiteX5" fmla="*/ 8288 w 114693"/>
                  <a:gd name="connsiteY5" fmla="*/ 81431 h 94182"/>
                  <a:gd name="connsiteX6" fmla="*/ 59088 w 114693"/>
                  <a:gd name="connsiteY6" fmla="*/ 468 h 94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693" h="94182">
                    <a:moveTo>
                      <a:pt x="59088" y="468"/>
                    </a:moveTo>
                    <a:cubicBezTo>
                      <a:pt x="57765" y="-4824"/>
                      <a:pt x="3790" y="36187"/>
                      <a:pt x="351" y="49681"/>
                    </a:cubicBezTo>
                    <a:cubicBezTo>
                      <a:pt x="-3088" y="63175"/>
                      <a:pt x="19401" y="74023"/>
                      <a:pt x="38451" y="81431"/>
                    </a:cubicBezTo>
                    <a:cubicBezTo>
                      <a:pt x="57501" y="88839"/>
                      <a:pt x="116503" y="93337"/>
                      <a:pt x="114651" y="94131"/>
                    </a:cubicBezTo>
                    <a:cubicBezTo>
                      <a:pt x="112799" y="94925"/>
                      <a:pt x="27338" y="86193"/>
                      <a:pt x="27338" y="86193"/>
                    </a:cubicBezTo>
                    <a:cubicBezTo>
                      <a:pt x="9611" y="84076"/>
                      <a:pt x="3261" y="91750"/>
                      <a:pt x="8288" y="81431"/>
                    </a:cubicBezTo>
                    <a:cubicBezTo>
                      <a:pt x="13315" y="71112"/>
                      <a:pt x="60411" y="5760"/>
                      <a:pt x="59088" y="4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0" name="フリーフォーム: 図形 1149">
                <a:extLst>
                  <a:ext uri="{FF2B5EF4-FFF2-40B4-BE49-F238E27FC236}">
                    <a16:creationId xmlns:a16="http://schemas.microsoft.com/office/drawing/2014/main" id="{9E7DC4B2-4651-407F-BAB5-6A62244E12F7}"/>
                  </a:ext>
                </a:extLst>
              </p:cNvPr>
              <p:cNvSpPr/>
              <p:nvPr/>
            </p:nvSpPr>
            <p:spPr>
              <a:xfrm>
                <a:off x="1118226" y="9512182"/>
                <a:ext cx="107348" cy="62247"/>
              </a:xfrm>
              <a:custGeom>
                <a:avLst/>
                <a:gdLst>
                  <a:gd name="connsiteX0" fmla="*/ 45412 w 107348"/>
                  <a:gd name="connsiteY0" fmla="*/ 118 h 62247"/>
                  <a:gd name="connsiteX1" fmla="*/ 7312 w 107348"/>
                  <a:gd name="connsiteY1" fmla="*/ 35043 h 62247"/>
                  <a:gd name="connsiteX2" fmla="*/ 107324 w 107348"/>
                  <a:gd name="connsiteY2" fmla="*/ 62031 h 62247"/>
                  <a:gd name="connsiteX3" fmla="*/ 16837 w 107348"/>
                  <a:gd name="connsiteY3" fmla="*/ 47743 h 62247"/>
                  <a:gd name="connsiteX4" fmla="*/ 2549 w 107348"/>
                  <a:gd name="connsiteY4" fmla="*/ 47743 h 62247"/>
                  <a:gd name="connsiteX5" fmla="*/ 45412 w 107348"/>
                  <a:gd name="connsiteY5" fmla="*/ 118 h 62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7348" h="62247">
                    <a:moveTo>
                      <a:pt x="45412" y="118"/>
                    </a:moveTo>
                    <a:cubicBezTo>
                      <a:pt x="46206" y="-1999"/>
                      <a:pt x="-3007" y="24724"/>
                      <a:pt x="7312" y="35043"/>
                    </a:cubicBezTo>
                    <a:cubicBezTo>
                      <a:pt x="17631" y="45362"/>
                      <a:pt x="105736" y="59914"/>
                      <a:pt x="107324" y="62031"/>
                    </a:cubicBezTo>
                    <a:cubicBezTo>
                      <a:pt x="108912" y="64148"/>
                      <a:pt x="34299" y="50124"/>
                      <a:pt x="16837" y="47743"/>
                    </a:cubicBezTo>
                    <a:cubicBezTo>
                      <a:pt x="-625" y="45362"/>
                      <a:pt x="-2743" y="51182"/>
                      <a:pt x="2549" y="47743"/>
                    </a:cubicBezTo>
                    <a:cubicBezTo>
                      <a:pt x="7841" y="44304"/>
                      <a:pt x="44618" y="2235"/>
                      <a:pt x="45412" y="1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1" name="フリーフォーム: 図形 1150">
                <a:extLst>
                  <a:ext uri="{FF2B5EF4-FFF2-40B4-BE49-F238E27FC236}">
                    <a16:creationId xmlns:a16="http://schemas.microsoft.com/office/drawing/2014/main" id="{1538EF41-72C8-43FD-BE78-9BEDF1C49326}"/>
                  </a:ext>
                </a:extLst>
              </p:cNvPr>
              <p:cNvSpPr/>
              <p:nvPr/>
            </p:nvSpPr>
            <p:spPr>
              <a:xfrm>
                <a:off x="983093" y="9714968"/>
                <a:ext cx="257002" cy="537322"/>
              </a:xfrm>
              <a:custGeom>
                <a:avLst/>
                <a:gdLst>
                  <a:gd name="connsiteX0" fmla="*/ 13857 w 257002"/>
                  <a:gd name="connsiteY0" fmla="*/ 8470 h 537322"/>
                  <a:gd name="connsiteX1" fmla="*/ 18620 w 257002"/>
                  <a:gd name="connsiteY1" fmla="*/ 105307 h 537322"/>
                  <a:gd name="connsiteX2" fmla="*/ 188482 w 257002"/>
                  <a:gd name="connsiteY2" fmla="*/ 475195 h 537322"/>
                  <a:gd name="connsiteX3" fmla="*/ 256745 w 257002"/>
                  <a:gd name="connsiteY3" fmla="*/ 537107 h 537322"/>
                  <a:gd name="connsiteX4" fmla="*/ 207532 w 257002"/>
                  <a:gd name="connsiteY4" fmla="*/ 486307 h 537322"/>
                  <a:gd name="connsiteX5" fmla="*/ 102757 w 257002"/>
                  <a:gd name="connsiteY5" fmla="*/ 278345 h 537322"/>
                  <a:gd name="connsiteX6" fmla="*/ 13857 w 257002"/>
                  <a:gd name="connsiteY6" fmla="*/ 8470 h 537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7002" h="537322">
                    <a:moveTo>
                      <a:pt x="13857" y="8470"/>
                    </a:moveTo>
                    <a:cubicBezTo>
                      <a:pt x="-166" y="-20369"/>
                      <a:pt x="-10484" y="27520"/>
                      <a:pt x="18620" y="105307"/>
                    </a:cubicBezTo>
                    <a:cubicBezTo>
                      <a:pt x="47724" y="183094"/>
                      <a:pt x="148795" y="403228"/>
                      <a:pt x="188482" y="475195"/>
                    </a:cubicBezTo>
                    <a:cubicBezTo>
                      <a:pt x="228169" y="547162"/>
                      <a:pt x="253570" y="535255"/>
                      <a:pt x="256745" y="537107"/>
                    </a:cubicBezTo>
                    <a:cubicBezTo>
                      <a:pt x="259920" y="538959"/>
                      <a:pt x="233197" y="529434"/>
                      <a:pt x="207532" y="486307"/>
                    </a:cubicBezTo>
                    <a:cubicBezTo>
                      <a:pt x="181867" y="443180"/>
                      <a:pt x="135036" y="358514"/>
                      <a:pt x="102757" y="278345"/>
                    </a:cubicBezTo>
                    <a:cubicBezTo>
                      <a:pt x="70478" y="198176"/>
                      <a:pt x="27880" y="37309"/>
                      <a:pt x="13857" y="847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2" name="フリーフォーム: 図形 1151">
                <a:extLst>
                  <a:ext uri="{FF2B5EF4-FFF2-40B4-BE49-F238E27FC236}">
                    <a16:creationId xmlns:a16="http://schemas.microsoft.com/office/drawing/2014/main" id="{2541597C-533A-4A7C-8EE1-B72D0C9840FB}"/>
                  </a:ext>
                </a:extLst>
              </p:cNvPr>
              <p:cNvSpPr/>
              <p:nvPr/>
            </p:nvSpPr>
            <p:spPr>
              <a:xfrm>
                <a:off x="971504" y="9735607"/>
                <a:ext cx="175294" cy="477649"/>
              </a:xfrm>
              <a:custGeom>
                <a:avLst/>
                <a:gdLst>
                  <a:gd name="connsiteX0" fmla="*/ 46 w 175294"/>
                  <a:gd name="connsiteY0" fmla="*/ 531 h 477649"/>
                  <a:gd name="connsiteX1" fmla="*/ 33384 w 175294"/>
                  <a:gd name="connsiteY1" fmla="*/ 171981 h 477649"/>
                  <a:gd name="connsiteX2" fmla="*/ 173084 w 175294"/>
                  <a:gd name="connsiteY2" fmla="*/ 472018 h 477649"/>
                  <a:gd name="connsiteX3" fmla="*/ 112759 w 175294"/>
                  <a:gd name="connsiteY3" fmla="*/ 349781 h 477649"/>
                  <a:gd name="connsiteX4" fmla="*/ 28621 w 175294"/>
                  <a:gd name="connsiteY4" fmla="*/ 125943 h 477649"/>
                  <a:gd name="connsiteX5" fmla="*/ 46 w 175294"/>
                  <a:gd name="connsiteY5" fmla="*/ 531 h 477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294" h="477649">
                    <a:moveTo>
                      <a:pt x="46" y="531"/>
                    </a:moveTo>
                    <a:cubicBezTo>
                      <a:pt x="840" y="8204"/>
                      <a:pt x="4544" y="93400"/>
                      <a:pt x="33384" y="171981"/>
                    </a:cubicBezTo>
                    <a:cubicBezTo>
                      <a:pt x="62224" y="250562"/>
                      <a:pt x="159855" y="442385"/>
                      <a:pt x="173084" y="472018"/>
                    </a:cubicBezTo>
                    <a:cubicBezTo>
                      <a:pt x="186313" y="501651"/>
                      <a:pt x="136836" y="407460"/>
                      <a:pt x="112759" y="349781"/>
                    </a:cubicBezTo>
                    <a:cubicBezTo>
                      <a:pt x="88682" y="292102"/>
                      <a:pt x="48729" y="182035"/>
                      <a:pt x="28621" y="125943"/>
                    </a:cubicBezTo>
                    <a:cubicBezTo>
                      <a:pt x="8513" y="69851"/>
                      <a:pt x="-748" y="-7142"/>
                      <a:pt x="46" y="5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3" name="フリーフォーム: 図形 1152">
                <a:extLst>
                  <a:ext uri="{FF2B5EF4-FFF2-40B4-BE49-F238E27FC236}">
                    <a16:creationId xmlns:a16="http://schemas.microsoft.com/office/drawing/2014/main" id="{FCABA14B-278E-4C4E-9597-FE32884C8187}"/>
                  </a:ext>
                </a:extLst>
              </p:cNvPr>
              <p:cNvSpPr/>
              <p:nvPr/>
            </p:nvSpPr>
            <p:spPr>
              <a:xfrm>
                <a:off x="1055305" y="9630966"/>
                <a:ext cx="170101" cy="118106"/>
              </a:xfrm>
              <a:custGeom>
                <a:avLst/>
                <a:gdLst>
                  <a:gd name="connsiteX0" fmla="*/ 383 w 170101"/>
                  <a:gd name="connsiteY0" fmla="*/ 117872 h 118106"/>
                  <a:gd name="connsiteX1" fmla="*/ 143258 w 170101"/>
                  <a:gd name="connsiteY1" fmla="*/ 87709 h 118106"/>
                  <a:gd name="connsiteX2" fmla="*/ 167070 w 170101"/>
                  <a:gd name="connsiteY2" fmla="*/ 43259 h 118106"/>
                  <a:gd name="connsiteX3" fmla="*/ 103570 w 170101"/>
                  <a:gd name="connsiteY3" fmla="*/ 397 h 118106"/>
                  <a:gd name="connsiteX4" fmla="*/ 54358 w 170101"/>
                  <a:gd name="connsiteY4" fmla="*/ 22622 h 118106"/>
                  <a:gd name="connsiteX5" fmla="*/ 143258 w 170101"/>
                  <a:gd name="connsiteY5" fmla="*/ 35322 h 118106"/>
                  <a:gd name="connsiteX6" fmla="*/ 148020 w 170101"/>
                  <a:gd name="connsiteY6" fmla="*/ 57547 h 118106"/>
                  <a:gd name="connsiteX7" fmla="*/ 101983 w 170101"/>
                  <a:gd name="connsiteY7" fmla="*/ 71834 h 118106"/>
                  <a:gd name="connsiteX8" fmla="*/ 383 w 170101"/>
                  <a:gd name="connsiteY8" fmla="*/ 117872 h 118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0101" h="118106">
                    <a:moveTo>
                      <a:pt x="383" y="117872"/>
                    </a:moveTo>
                    <a:cubicBezTo>
                      <a:pt x="7262" y="120518"/>
                      <a:pt x="115477" y="100144"/>
                      <a:pt x="143258" y="87709"/>
                    </a:cubicBezTo>
                    <a:cubicBezTo>
                      <a:pt x="171039" y="75274"/>
                      <a:pt x="173685" y="57811"/>
                      <a:pt x="167070" y="43259"/>
                    </a:cubicBezTo>
                    <a:cubicBezTo>
                      <a:pt x="160455" y="28707"/>
                      <a:pt x="122355" y="3836"/>
                      <a:pt x="103570" y="397"/>
                    </a:cubicBezTo>
                    <a:cubicBezTo>
                      <a:pt x="84785" y="-3042"/>
                      <a:pt x="47743" y="16801"/>
                      <a:pt x="54358" y="22622"/>
                    </a:cubicBezTo>
                    <a:cubicBezTo>
                      <a:pt x="60973" y="28443"/>
                      <a:pt x="127648" y="29501"/>
                      <a:pt x="143258" y="35322"/>
                    </a:cubicBezTo>
                    <a:cubicBezTo>
                      <a:pt x="158868" y="41143"/>
                      <a:pt x="154899" y="51462"/>
                      <a:pt x="148020" y="57547"/>
                    </a:cubicBezTo>
                    <a:cubicBezTo>
                      <a:pt x="141141" y="63632"/>
                      <a:pt x="122885" y="66013"/>
                      <a:pt x="101983" y="71834"/>
                    </a:cubicBezTo>
                    <a:cubicBezTo>
                      <a:pt x="81081" y="77655"/>
                      <a:pt x="-6496" y="115226"/>
                      <a:pt x="383" y="11787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4" name="フリーフォーム: 図形 1153">
                <a:extLst>
                  <a:ext uri="{FF2B5EF4-FFF2-40B4-BE49-F238E27FC236}">
                    <a16:creationId xmlns:a16="http://schemas.microsoft.com/office/drawing/2014/main" id="{720E3B49-BBF7-482D-B6D4-D1F7D134C483}"/>
                  </a:ext>
                </a:extLst>
              </p:cNvPr>
              <p:cNvSpPr/>
              <p:nvPr/>
            </p:nvSpPr>
            <p:spPr>
              <a:xfrm>
                <a:off x="1090581" y="9726613"/>
                <a:ext cx="222238" cy="526347"/>
              </a:xfrm>
              <a:custGeom>
                <a:avLst/>
                <a:gdLst>
                  <a:gd name="connsiteX0" fmla="*/ 32 w 222238"/>
                  <a:gd name="connsiteY0" fmla="*/ 0 h 526347"/>
                  <a:gd name="connsiteX1" fmla="*/ 138144 w 222238"/>
                  <a:gd name="connsiteY1" fmla="*/ 338137 h 526347"/>
                  <a:gd name="connsiteX2" fmla="*/ 220694 w 222238"/>
                  <a:gd name="connsiteY2" fmla="*/ 523875 h 526347"/>
                  <a:gd name="connsiteX3" fmla="*/ 188944 w 222238"/>
                  <a:gd name="connsiteY3" fmla="*/ 438150 h 526347"/>
                  <a:gd name="connsiteX4" fmla="*/ 150844 w 222238"/>
                  <a:gd name="connsiteY4" fmla="*/ 341312 h 526347"/>
                  <a:gd name="connsiteX5" fmla="*/ 32 w 222238"/>
                  <a:gd name="connsiteY5" fmla="*/ 0 h 526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2238" h="526347">
                    <a:moveTo>
                      <a:pt x="32" y="0"/>
                    </a:moveTo>
                    <a:cubicBezTo>
                      <a:pt x="-2085" y="-529"/>
                      <a:pt x="101367" y="250825"/>
                      <a:pt x="138144" y="338137"/>
                    </a:cubicBezTo>
                    <a:cubicBezTo>
                      <a:pt x="174921" y="425450"/>
                      <a:pt x="212227" y="507206"/>
                      <a:pt x="220694" y="523875"/>
                    </a:cubicBezTo>
                    <a:cubicBezTo>
                      <a:pt x="229161" y="540544"/>
                      <a:pt x="200586" y="468577"/>
                      <a:pt x="188944" y="438150"/>
                    </a:cubicBezTo>
                    <a:cubicBezTo>
                      <a:pt x="177302" y="407723"/>
                      <a:pt x="182329" y="411162"/>
                      <a:pt x="150844" y="341312"/>
                    </a:cubicBezTo>
                    <a:cubicBezTo>
                      <a:pt x="119359" y="271462"/>
                      <a:pt x="2149" y="529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C37187E6-42ED-4299-8528-3FAA6455475C}"/>
                </a:ext>
              </a:extLst>
            </p:cNvPr>
            <p:cNvSpPr/>
            <p:nvPr/>
          </p:nvSpPr>
          <p:spPr>
            <a:xfrm>
              <a:off x="8937050" y="6100227"/>
              <a:ext cx="85606" cy="133927"/>
            </a:xfrm>
            <a:custGeom>
              <a:avLst/>
              <a:gdLst>
                <a:gd name="connsiteX0" fmla="*/ 81538 w 85606"/>
                <a:gd name="connsiteY0" fmla="*/ 133886 h 133927"/>
                <a:gd name="connsiteX1" fmla="*/ 83125 w 85606"/>
                <a:gd name="connsiteY1" fmla="*/ 56098 h 133927"/>
                <a:gd name="connsiteX2" fmla="*/ 65663 w 85606"/>
                <a:gd name="connsiteY2" fmla="*/ 16411 h 133927"/>
                <a:gd name="connsiteX3" fmla="*/ 41850 w 85606"/>
                <a:gd name="connsiteY3" fmla="*/ 2123 h 133927"/>
                <a:gd name="connsiteX4" fmla="*/ 575 w 85606"/>
                <a:gd name="connsiteY4" fmla="*/ 59273 h 133927"/>
                <a:gd name="connsiteX5" fmla="*/ 19625 w 85606"/>
                <a:gd name="connsiteY5" fmla="*/ 41811 h 133927"/>
                <a:gd name="connsiteX6" fmla="*/ 46613 w 85606"/>
                <a:gd name="connsiteY6" fmla="*/ 44986 h 133927"/>
                <a:gd name="connsiteX7" fmla="*/ 81538 w 85606"/>
                <a:gd name="connsiteY7" fmla="*/ 133886 h 133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06" h="133927">
                  <a:moveTo>
                    <a:pt x="81538" y="133886"/>
                  </a:moveTo>
                  <a:cubicBezTo>
                    <a:pt x="87623" y="135738"/>
                    <a:pt x="85771" y="75677"/>
                    <a:pt x="83125" y="56098"/>
                  </a:cubicBezTo>
                  <a:cubicBezTo>
                    <a:pt x="80479" y="36519"/>
                    <a:pt x="72542" y="25407"/>
                    <a:pt x="65663" y="16411"/>
                  </a:cubicBezTo>
                  <a:cubicBezTo>
                    <a:pt x="58784" y="7415"/>
                    <a:pt x="52698" y="-5021"/>
                    <a:pt x="41850" y="2123"/>
                  </a:cubicBezTo>
                  <a:cubicBezTo>
                    <a:pt x="31002" y="9267"/>
                    <a:pt x="4279" y="52658"/>
                    <a:pt x="575" y="59273"/>
                  </a:cubicBezTo>
                  <a:cubicBezTo>
                    <a:pt x="-3129" y="65888"/>
                    <a:pt x="11952" y="44192"/>
                    <a:pt x="19625" y="41811"/>
                  </a:cubicBezTo>
                  <a:cubicBezTo>
                    <a:pt x="27298" y="39430"/>
                    <a:pt x="36823" y="31492"/>
                    <a:pt x="46613" y="44986"/>
                  </a:cubicBezTo>
                  <a:cubicBezTo>
                    <a:pt x="56403" y="58480"/>
                    <a:pt x="75453" y="132034"/>
                    <a:pt x="81538" y="133886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DF712DAF-937E-4ED2-854D-B9B2CBD04E35}"/>
                </a:ext>
              </a:extLst>
            </p:cNvPr>
            <p:cNvSpPr/>
            <p:nvPr/>
          </p:nvSpPr>
          <p:spPr>
            <a:xfrm>
              <a:off x="8729622" y="6135159"/>
              <a:ext cx="76872" cy="126217"/>
            </a:xfrm>
            <a:custGeom>
              <a:avLst/>
              <a:gdLst>
                <a:gd name="connsiteX0" fmla="*/ 76241 w 76872"/>
                <a:gd name="connsiteY0" fmla="*/ 125941 h 126217"/>
                <a:gd name="connsiteX1" fmla="*/ 60366 w 76872"/>
                <a:gd name="connsiteY1" fmla="*/ 8466 h 126217"/>
                <a:gd name="connsiteX2" fmla="*/ 28616 w 76872"/>
                <a:gd name="connsiteY2" fmla="*/ 14816 h 126217"/>
                <a:gd name="connsiteX3" fmla="*/ 41 w 76872"/>
                <a:gd name="connsiteY3" fmla="*/ 59266 h 126217"/>
                <a:gd name="connsiteX4" fmla="*/ 34966 w 76872"/>
                <a:gd name="connsiteY4" fmla="*/ 87841 h 126217"/>
                <a:gd name="connsiteX5" fmla="*/ 30203 w 76872"/>
                <a:gd name="connsiteY5" fmla="*/ 52916 h 126217"/>
                <a:gd name="connsiteX6" fmla="*/ 39728 w 76872"/>
                <a:gd name="connsiteY6" fmla="*/ 41804 h 126217"/>
                <a:gd name="connsiteX7" fmla="*/ 76241 w 76872"/>
                <a:gd name="connsiteY7" fmla="*/ 125941 h 12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872" h="126217">
                  <a:moveTo>
                    <a:pt x="76241" y="125941"/>
                  </a:moveTo>
                  <a:cubicBezTo>
                    <a:pt x="79681" y="120385"/>
                    <a:pt x="68303" y="26987"/>
                    <a:pt x="60366" y="8466"/>
                  </a:cubicBezTo>
                  <a:cubicBezTo>
                    <a:pt x="52429" y="-10055"/>
                    <a:pt x="38670" y="6349"/>
                    <a:pt x="28616" y="14816"/>
                  </a:cubicBezTo>
                  <a:cubicBezTo>
                    <a:pt x="18562" y="23283"/>
                    <a:pt x="-1017" y="47095"/>
                    <a:pt x="41" y="59266"/>
                  </a:cubicBezTo>
                  <a:cubicBezTo>
                    <a:pt x="1099" y="71437"/>
                    <a:pt x="29939" y="88899"/>
                    <a:pt x="34966" y="87841"/>
                  </a:cubicBezTo>
                  <a:cubicBezTo>
                    <a:pt x="39993" y="86783"/>
                    <a:pt x="29409" y="60589"/>
                    <a:pt x="30203" y="52916"/>
                  </a:cubicBezTo>
                  <a:cubicBezTo>
                    <a:pt x="30997" y="45243"/>
                    <a:pt x="35495" y="32014"/>
                    <a:pt x="39728" y="41804"/>
                  </a:cubicBezTo>
                  <a:cubicBezTo>
                    <a:pt x="43961" y="51594"/>
                    <a:pt x="72801" y="131497"/>
                    <a:pt x="76241" y="125941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D8311C5B-DC26-4AEC-9A8C-5FDCABB602CF}"/>
                </a:ext>
              </a:extLst>
            </p:cNvPr>
            <p:cNvSpPr/>
            <p:nvPr/>
          </p:nvSpPr>
          <p:spPr>
            <a:xfrm>
              <a:off x="8541614" y="6187114"/>
              <a:ext cx="67104" cy="120127"/>
            </a:xfrm>
            <a:custGeom>
              <a:avLst/>
              <a:gdLst>
                <a:gd name="connsiteX0" fmla="*/ 29299 w 67104"/>
                <a:gd name="connsiteY0" fmla="*/ 120024 h 120127"/>
                <a:gd name="connsiteX1" fmla="*/ 724 w 67104"/>
                <a:gd name="connsiteY1" fmla="*/ 4136 h 120127"/>
                <a:gd name="connsiteX2" fmla="*/ 62636 w 67104"/>
                <a:gd name="connsiteY2" fmla="*/ 27949 h 120127"/>
                <a:gd name="connsiteX3" fmla="*/ 59461 w 67104"/>
                <a:gd name="connsiteY3" fmla="*/ 48586 h 120127"/>
                <a:gd name="connsiteX4" fmla="*/ 37236 w 67104"/>
                <a:gd name="connsiteY4" fmla="*/ 15249 h 120127"/>
                <a:gd name="connsiteX5" fmla="*/ 37236 w 67104"/>
                <a:gd name="connsiteY5" fmla="*/ 24774 h 120127"/>
                <a:gd name="connsiteX6" fmla="*/ 29299 w 67104"/>
                <a:gd name="connsiteY6" fmla="*/ 120024 h 12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104" h="120127">
                  <a:moveTo>
                    <a:pt x="29299" y="120024"/>
                  </a:moveTo>
                  <a:cubicBezTo>
                    <a:pt x="23214" y="116584"/>
                    <a:pt x="-4832" y="19482"/>
                    <a:pt x="724" y="4136"/>
                  </a:cubicBezTo>
                  <a:cubicBezTo>
                    <a:pt x="6280" y="-11210"/>
                    <a:pt x="52847" y="20541"/>
                    <a:pt x="62636" y="27949"/>
                  </a:cubicBezTo>
                  <a:cubicBezTo>
                    <a:pt x="72425" y="35357"/>
                    <a:pt x="63694" y="50703"/>
                    <a:pt x="59461" y="48586"/>
                  </a:cubicBezTo>
                  <a:cubicBezTo>
                    <a:pt x="55228" y="46469"/>
                    <a:pt x="40940" y="19218"/>
                    <a:pt x="37236" y="15249"/>
                  </a:cubicBezTo>
                  <a:cubicBezTo>
                    <a:pt x="33532" y="11280"/>
                    <a:pt x="37236" y="24774"/>
                    <a:pt x="37236" y="24774"/>
                  </a:cubicBezTo>
                  <a:cubicBezTo>
                    <a:pt x="36972" y="40384"/>
                    <a:pt x="35384" y="123464"/>
                    <a:pt x="29299" y="120024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0CD16B97-BCD8-47B2-A9A9-0086E5CCDD56}"/>
                </a:ext>
              </a:extLst>
            </p:cNvPr>
            <p:cNvSpPr/>
            <p:nvPr/>
          </p:nvSpPr>
          <p:spPr>
            <a:xfrm>
              <a:off x="8260445" y="6217273"/>
              <a:ext cx="170743" cy="141453"/>
            </a:xfrm>
            <a:custGeom>
              <a:avLst/>
              <a:gdLst>
                <a:gd name="connsiteX0" fmla="*/ 94568 w 170743"/>
                <a:gd name="connsiteY0" fmla="*/ 139077 h 141453"/>
                <a:gd name="connsiteX1" fmla="*/ 131080 w 170743"/>
                <a:gd name="connsiteY1" fmla="*/ 99390 h 141453"/>
                <a:gd name="connsiteX2" fmla="*/ 167593 w 170743"/>
                <a:gd name="connsiteY2" fmla="*/ 54940 h 141453"/>
                <a:gd name="connsiteX3" fmla="*/ 159655 w 170743"/>
                <a:gd name="connsiteY3" fmla="*/ 7315 h 141453"/>
                <a:gd name="connsiteX4" fmla="*/ 86630 w 170743"/>
                <a:gd name="connsiteY4" fmla="*/ 2552 h 141453"/>
                <a:gd name="connsiteX5" fmla="*/ 4080 w 170743"/>
                <a:gd name="connsiteY5" fmla="*/ 31127 h 141453"/>
                <a:gd name="connsiteX6" fmla="*/ 16780 w 170743"/>
                <a:gd name="connsiteY6" fmla="*/ 54940 h 141453"/>
                <a:gd name="connsiteX7" fmla="*/ 53293 w 170743"/>
                <a:gd name="connsiteY7" fmla="*/ 26365 h 141453"/>
                <a:gd name="connsiteX8" fmla="*/ 169180 w 170743"/>
                <a:gd name="connsiteY8" fmla="*/ 26365 h 141453"/>
                <a:gd name="connsiteX9" fmla="*/ 94568 w 170743"/>
                <a:gd name="connsiteY9" fmla="*/ 139077 h 14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0743" h="141453">
                  <a:moveTo>
                    <a:pt x="94568" y="139077"/>
                  </a:moveTo>
                  <a:cubicBezTo>
                    <a:pt x="88218" y="151248"/>
                    <a:pt x="118909" y="113413"/>
                    <a:pt x="131080" y="99390"/>
                  </a:cubicBezTo>
                  <a:cubicBezTo>
                    <a:pt x="143251" y="85367"/>
                    <a:pt x="162830" y="70286"/>
                    <a:pt x="167593" y="54940"/>
                  </a:cubicBezTo>
                  <a:cubicBezTo>
                    <a:pt x="172356" y="39594"/>
                    <a:pt x="173149" y="16046"/>
                    <a:pt x="159655" y="7315"/>
                  </a:cubicBezTo>
                  <a:cubicBezTo>
                    <a:pt x="146161" y="-1416"/>
                    <a:pt x="112559" y="-1417"/>
                    <a:pt x="86630" y="2552"/>
                  </a:cubicBezTo>
                  <a:cubicBezTo>
                    <a:pt x="60701" y="6521"/>
                    <a:pt x="15722" y="22396"/>
                    <a:pt x="4080" y="31127"/>
                  </a:cubicBezTo>
                  <a:cubicBezTo>
                    <a:pt x="-7562" y="39858"/>
                    <a:pt x="8578" y="55734"/>
                    <a:pt x="16780" y="54940"/>
                  </a:cubicBezTo>
                  <a:cubicBezTo>
                    <a:pt x="24982" y="54146"/>
                    <a:pt x="27893" y="31127"/>
                    <a:pt x="53293" y="26365"/>
                  </a:cubicBezTo>
                  <a:cubicBezTo>
                    <a:pt x="78693" y="21603"/>
                    <a:pt x="160978" y="14459"/>
                    <a:pt x="169180" y="26365"/>
                  </a:cubicBezTo>
                  <a:cubicBezTo>
                    <a:pt x="177382" y="38271"/>
                    <a:pt x="100918" y="126906"/>
                    <a:pt x="94568" y="139077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E6977E3F-43A9-4834-98AD-A5EEAFC41EDC}"/>
                </a:ext>
              </a:extLst>
            </p:cNvPr>
            <p:cNvSpPr/>
            <p:nvPr/>
          </p:nvSpPr>
          <p:spPr>
            <a:xfrm>
              <a:off x="8117997" y="6259290"/>
              <a:ext cx="74062" cy="135445"/>
            </a:xfrm>
            <a:custGeom>
              <a:avLst/>
              <a:gdLst>
                <a:gd name="connsiteX0" fmla="*/ 478 w 74062"/>
                <a:gd name="connsiteY0" fmla="*/ 223 h 135445"/>
                <a:gd name="connsiteX1" fmla="*/ 40166 w 74062"/>
                <a:gd name="connsiteY1" fmla="*/ 104998 h 135445"/>
                <a:gd name="connsiteX2" fmla="*/ 29053 w 74062"/>
                <a:gd name="connsiteY2" fmla="*/ 135160 h 135445"/>
                <a:gd name="connsiteX3" fmla="*/ 57628 w 74062"/>
                <a:gd name="connsiteY3" fmla="*/ 117698 h 135445"/>
                <a:gd name="connsiteX4" fmla="*/ 71916 w 74062"/>
                <a:gd name="connsiteY4" fmla="*/ 78010 h 135445"/>
                <a:gd name="connsiteX5" fmla="*/ 478 w 74062"/>
                <a:gd name="connsiteY5" fmla="*/ 223 h 135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062" h="135445">
                  <a:moveTo>
                    <a:pt x="478" y="223"/>
                  </a:moveTo>
                  <a:cubicBezTo>
                    <a:pt x="-4814" y="4721"/>
                    <a:pt x="35404" y="82509"/>
                    <a:pt x="40166" y="104998"/>
                  </a:cubicBezTo>
                  <a:cubicBezTo>
                    <a:pt x="44928" y="127487"/>
                    <a:pt x="26143" y="133043"/>
                    <a:pt x="29053" y="135160"/>
                  </a:cubicBezTo>
                  <a:cubicBezTo>
                    <a:pt x="31963" y="137277"/>
                    <a:pt x="50484" y="127223"/>
                    <a:pt x="57628" y="117698"/>
                  </a:cubicBezTo>
                  <a:cubicBezTo>
                    <a:pt x="64772" y="108173"/>
                    <a:pt x="79589" y="95473"/>
                    <a:pt x="71916" y="78010"/>
                  </a:cubicBezTo>
                  <a:cubicBezTo>
                    <a:pt x="64243" y="60547"/>
                    <a:pt x="5770" y="-4275"/>
                    <a:pt x="478" y="223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702D4C25-EEEE-4730-B1A1-80775A48428C}"/>
                </a:ext>
              </a:extLst>
            </p:cNvPr>
            <p:cNvSpPr/>
            <p:nvPr/>
          </p:nvSpPr>
          <p:spPr>
            <a:xfrm>
              <a:off x="7886623" y="6298800"/>
              <a:ext cx="135261" cy="136954"/>
            </a:xfrm>
            <a:custGeom>
              <a:avLst/>
              <a:gdLst>
                <a:gd name="connsiteX0" fmla="*/ 77 w 135261"/>
                <a:gd name="connsiteY0" fmla="*/ 400 h 136954"/>
                <a:gd name="connsiteX1" fmla="*/ 109615 w 135261"/>
                <a:gd name="connsiteY1" fmla="*/ 25800 h 136954"/>
                <a:gd name="connsiteX2" fmla="*/ 104852 w 135261"/>
                <a:gd name="connsiteY2" fmla="*/ 55963 h 136954"/>
                <a:gd name="connsiteX3" fmla="*/ 61990 w 135261"/>
                <a:gd name="connsiteY3" fmla="*/ 97238 h 136954"/>
                <a:gd name="connsiteX4" fmla="*/ 41352 w 135261"/>
                <a:gd name="connsiteY4" fmla="*/ 136925 h 136954"/>
                <a:gd name="connsiteX5" fmla="*/ 104852 w 135261"/>
                <a:gd name="connsiteY5" fmla="*/ 90888 h 136954"/>
                <a:gd name="connsiteX6" fmla="*/ 128665 w 135261"/>
                <a:gd name="connsiteY6" fmla="*/ 46438 h 136954"/>
                <a:gd name="connsiteX7" fmla="*/ 77 w 135261"/>
                <a:gd name="connsiteY7" fmla="*/ 400 h 136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5261" h="136954">
                  <a:moveTo>
                    <a:pt x="77" y="400"/>
                  </a:moveTo>
                  <a:cubicBezTo>
                    <a:pt x="-3098" y="-3040"/>
                    <a:pt x="92153" y="16540"/>
                    <a:pt x="109615" y="25800"/>
                  </a:cubicBezTo>
                  <a:cubicBezTo>
                    <a:pt x="127078" y="35061"/>
                    <a:pt x="112789" y="44057"/>
                    <a:pt x="104852" y="55963"/>
                  </a:cubicBezTo>
                  <a:cubicBezTo>
                    <a:pt x="96915" y="67869"/>
                    <a:pt x="72573" y="83744"/>
                    <a:pt x="61990" y="97238"/>
                  </a:cubicBezTo>
                  <a:cubicBezTo>
                    <a:pt x="51407" y="110732"/>
                    <a:pt x="34208" y="137983"/>
                    <a:pt x="41352" y="136925"/>
                  </a:cubicBezTo>
                  <a:cubicBezTo>
                    <a:pt x="48496" y="135867"/>
                    <a:pt x="90300" y="105969"/>
                    <a:pt x="104852" y="90888"/>
                  </a:cubicBezTo>
                  <a:cubicBezTo>
                    <a:pt x="119404" y="75807"/>
                    <a:pt x="148244" y="61255"/>
                    <a:pt x="128665" y="46438"/>
                  </a:cubicBezTo>
                  <a:cubicBezTo>
                    <a:pt x="109086" y="31621"/>
                    <a:pt x="3252" y="3840"/>
                    <a:pt x="77" y="400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0470F022-EA79-4F3B-A26C-5826AE6A1C27}"/>
                </a:ext>
              </a:extLst>
            </p:cNvPr>
            <p:cNvSpPr/>
            <p:nvPr/>
          </p:nvSpPr>
          <p:spPr>
            <a:xfrm>
              <a:off x="7894636" y="6317900"/>
              <a:ext cx="87642" cy="86362"/>
            </a:xfrm>
            <a:custGeom>
              <a:avLst/>
              <a:gdLst>
                <a:gd name="connsiteX0" fmla="*/ 2 w 87642"/>
                <a:gd name="connsiteY0" fmla="*/ 350 h 86362"/>
                <a:gd name="connsiteX1" fmla="*/ 84139 w 87642"/>
                <a:gd name="connsiteY1" fmla="*/ 30513 h 86362"/>
                <a:gd name="connsiteX2" fmla="*/ 31752 w 87642"/>
                <a:gd name="connsiteY2" fmla="*/ 86075 h 86362"/>
                <a:gd name="connsiteX3" fmla="*/ 87314 w 87642"/>
                <a:gd name="connsiteY3" fmla="*/ 49563 h 86362"/>
                <a:gd name="connsiteX4" fmla="*/ 2 w 87642"/>
                <a:gd name="connsiteY4" fmla="*/ 350 h 86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642" h="86362">
                  <a:moveTo>
                    <a:pt x="2" y="350"/>
                  </a:moveTo>
                  <a:cubicBezTo>
                    <a:pt x="-527" y="-2825"/>
                    <a:pt x="78847" y="16226"/>
                    <a:pt x="84139" y="30513"/>
                  </a:cubicBezTo>
                  <a:cubicBezTo>
                    <a:pt x="89431" y="44800"/>
                    <a:pt x="31223" y="82900"/>
                    <a:pt x="31752" y="86075"/>
                  </a:cubicBezTo>
                  <a:cubicBezTo>
                    <a:pt x="32281" y="89250"/>
                    <a:pt x="92606" y="65438"/>
                    <a:pt x="87314" y="49563"/>
                  </a:cubicBezTo>
                  <a:cubicBezTo>
                    <a:pt x="82022" y="33688"/>
                    <a:pt x="531" y="3525"/>
                    <a:pt x="2" y="350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: 図形 14">
              <a:extLst>
                <a:ext uri="{FF2B5EF4-FFF2-40B4-BE49-F238E27FC236}">
                  <a16:creationId xmlns:a16="http://schemas.microsoft.com/office/drawing/2014/main" id="{34FD396D-E248-4332-A0B3-CB10B8552A55}"/>
                </a:ext>
              </a:extLst>
            </p:cNvPr>
            <p:cNvSpPr/>
            <p:nvPr/>
          </p:nvSpPr>
          <p:spPr>
            <a:xfrm>
              <a:off x="8906340" y="6303479"/>
              <a:ext cx="201313" cy="119142"/>
            </a:xfrm>
            <a:custGeom>
              <a:avLst/>
              <a:gdLst>
                <a:gd name="connsiteX0" fmla="*/ 50335 w 201313"/>
                <a:gd name="connsiteY0" fmla="*/ 484 h 119142"/>
                <a:gd name="connsiteX1" fmla="*/ 185273 w 201313"/>
                <a:gd name="connsiteY1" fmla="*/ 36996 h 119142"/>
                <a:gd name="connsiteX2" fmla="*/ 1123 w 201313"/>
                <a:gd name="connsiteY2" fmla="*/ 116371 h 119142"/>
                <a:gd name="connsiteX3" fmla="*/ 112248 w 201313"/>
                <a:gd name="connsiteY3" fmla="*/ 97321 h 119142"/>
                <a:gd name="connsiteX4" fmla="*/ 201148 w 201313"/>
                <a:gd name="connsiteY4" fmla="*/ 60809 h 119142"/>
                <a:gd name="connsiteX5" fmla="*/ 50335 w 201313"/>
                <a:gd name="connsiteY5" fmla="*/ 484 h 119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313" h="119142">
                  <a:moveTo>
                    <a:pt x="50335" y="484"/>
                  </a:moveTo>
                  <a:cubicBezTo>
                    <a:pt x="47689" y="-3485"/>
                    <a:pt x="193475" y="17682"/>
                    <a:pt x="185273" y="36996"/>
                  </a:cubicBezTo>
                  <a:cubicBezTo>
                    <a:pt x="177071" y="56310"/>
                    <a:pt x="13294" y="106317"/>
                    <a:pt x="1123" y="116371"/>
                  </a:cubicBezTo>
                  <a:cubicBezTo>
                    <a:pt x="-11048" y="126425"/>
                    <a:pt x="78911" y="106581"/>
                    <a:pt x="112248" y="97321"/>
                  </a:cubicBezTo>
                  <a:cubicBezTo>
                    <a:pt x="145586" y="88061"/>
                    <a:pt x="204852" y="75361"/>
                    <a:pt x="201148" y="60809"/>
                  </a:cubicBezTo>
                  <a:cubicBezTo>
                    <a:pt x="197444" y="46257"/>
                    <a:pt x="52981" y="4453"/>
                    <a:pt x="50335" y="484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4CEB1389-2F3C-4DA1-93E2-E6601DE798B6}"/>
                </a:ext>
              </a:extLst>
            </p:cNvPr>
            <p:cNvSpPr/>
            <p:nvPr/>
          </p:nvSpPr>
          <p:spPr>
            <a:xfrm>
              <a:off x="8707394" y="6369166"/>
              <a:ext cx="140641" cy="72367"/>
            </a:xfrm>
            <a:custGeom>
              <a:avLst/>
              <a:gdLst>
                <a:gd name="connsiteX0" fmla="*/ 44 w 140641"/>
                <a:gd name="connsiteY0" fmla="*/ 6234 h 72367"/>
                <a:gd name="connsiteX1" fmla="*/ 101644 w 140641"/>
                <a:gd name="connsiteY1" fmla="*/ 4647 h 72367"/>
                <a:gd name="connsiteX2" fmla="*/ 58781 w 140641"/>
                <a:gd name="connsiteY2" fmla="*/ 66559 h 72367"/>
                <a:gd name="connsiteX3" fmla="*/ 50844 w 140641"/>
                <a:gd name="connsiteY3" fmla="*/ 69734 h 72367"/>
                <a:gd name="connsiteX4" fmla="*/ 136569 w 140641"/>
                <a:gd name="connsiteY4" fmla="*/ 41159 h 72367"/>
                <a:gd name="connsiteX5" fmla="*/ 115931 w 140641"/>
                <a:gd name="connsiteY5" fmla="*/ 20522 h 72367"/>
                <a:gd name="connsiteX6" fmla="*/ 44 w 140641"/>
                <a:gd name="connsiteY6" fmla="*/ 6234 h 7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641" h="72367">
                  <a:moveTo>
                    <a:pt x="44" y="6234"/>
                  </a:moveTo>
                  <a:cubicBezTo>
                    <a:pt x="-2337" y="3588"/>
                    <a:pt x="91855" y="-5407"/>
                    <a:pt x="101644" y="4647"/>
                  </a:cubicBezTo>
                  <a:cubicBezTo>
                    <a:pt x="111434" y="14701"/>
                    <a:pt x="67248" y="55711"/>
                    <a:pt x="58781" y="66559"/>
                  </a:cubicBezTo>
                  <a:cubicBezTo>
                    <a:pt x="50314" y="77407"/>
                    <a:pt x="50844" y="69734"/>
                    <a:pt x="50844" y="69734"/>
                  </a:cubicBezTo>
                  <a:cubicBezTo>
                    <a:pt x="63809" y="65501"/>
                    <a:pt x="125721" y="49361"/>
                    <a:pt x="136569" y="41159"/>
                  </a:cubicBezTo>
                  <a:cubicBezTo>
                    <a:pt x="147417" y="32957"/>
                    <a:pt x="135246" y="28195"/>
                    <a:pt x="115931" y="20522"/>
                  </a:cubicBezTo>
                  <a:cubicBezTo>
                    <a:pt x="96616" y="12849"/>
                    <a:pt x="2425" y="8880"/>
                    <a:pt x="44" y="6234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: 図形 16">
              <a:extLst>
                <a:ext uri="{FF2B5EF4-FFF2-40B4-BE49-F238E27FC236}">
                  <a16:creationId xmlns:a16="http://schemas.microsoft.com/office/drawing/2014/main" id="{A70221B3-1D49-45B1-A07C-2CC667AB6F6D}"/>
                </a:ext>
              </a:extLst>
            </p:cNvPr>
            <p:cNvSpPr/>
            <p:nvPr/>
          </p:nvSpPr>
          <p:spPr>
            <a:xfrm>
              <a:off x="8491524" y="6389713"/>
              <a:ext cx="125909" cy="116049"/>
            </a:xfrm>
            <a:custGeom>
              <a:avLst/>
              <a:gdLst>
                <a:gd name="connsiteX0" fmla="*/ 49226 w 125909"/>
                <a:gd name="connsiteY0" fmla="*/ 6325 h 116049"/>
                <a:gd name="connsiteX1" fmla="*/ 125426 w 125909"/>
                <a:gd name="connsiteY1" fmla="*/ 7912 h 116049"/>
                <a:gd name="connsiteX2" fmla="*/ 77801 w 125909"/>
                <a:gd name="connsiteY2" fmla="*/ 96812 h 116049"/>
                <a:gd name="connsiteX3" fmla="*/ 14 w 125909"/>
                <a:gd name="connsiteY3" fmla="*/ 114275 h 116049"/>
                <a:gd name="connsiteX4" fmla="*/ 84151 w 125909"/>
                <a:gd name="connsiteY4" fmla="*/ 68237 h 116049"/>
                <a:gd name="connsiteX5" fmla="*/ 114314 w 125909"/>
                <a:gd name="connsiteY5" fmla="*/ 25375 h 116049"/>
                <a:gd name="connsiteX6" fmla="*/ 49226 w 125909"/>
                <a:gd name="connsiteY6" fmla="*/ 6325 h 116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909" h="116049">
                  <a:moveTo>
                    <a:pt x="49226" y="6325"/>
                  </a:moveTo>
                  <a:cubicBezTo>
                    <a:pt x="51078" y="3415"/>
                    <a:pt x="120664" y="-7169"/>
                    <a:pt x="125426" y="7912"/>
                  </a:cubicBezTo>
                  <a:cubicBezTo>
                    <a:pt x="130188" y="22993"/>
                    <a:pt x="98703" y="79085"/>
                    <a:pt x="77801" y="96812"/>
                  </a:cubicBezTo>
                  <a:cubicBezTo>
                    <a:pt x="56899" y="114539"/>
                    <a:pt x="-1044" y="119037"/>
                    <a:pt x="14" y="114275"/>
                  </a:cubicBezTo>
                  <a:cubicBezTo>
                    <a:pt x="1072" y="109513"/>
                    <a:pt x="65101" y="83054"/>
                    <a:pt x="84151" y="68237"/>
                  </a:cubicBezTo>
                  <a:cubicBezTo>
                    <a:pt x="103201" y="53420"/>
                    <a:pt x="119076" y="35164"/>
                    <a:pt x="114314" y="25375"/>
                  </a:cubicBezTo>
                  <a:cubicBezTo>
                    <a:pt x="109552" y="15586"/>
                    <a:pt x="47374" y="9235"/>
                    <a:pt x="49226" y="6325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: 図形 17">
              <a:extLst>
                <a:ext uri="{FF2B5EF4-FFF2-40B4-BE49-F238E27FC236}">
                  <a16:creationId xmlns:a16="http://schemas.microsoft.com/office/drawing/2014/main" id="{D4F9D00A-5C1D-4E8E-8C1A-2CBF7C39B01D}"/>
                </a:ext>
              </a:extLst>
            </p:cNvPr>
            <p:cNvSpPr/>
            <p:nvPr/>
          </p:nvSpPr>
          <p:spPr>
            <a:xfrm>
              <a:off x="8262431" y="6441930"/>
              <a:ext cx="163814" cy="98872"/>
            </a:xfrm>
            <a:custGeom>
              <a:avLst/>
              <a:gdLst>
                <a:gd name="connsiteX0" fmla="*/ 507 w 163814"/>
                <a:gd name="connsiteY0" fmla="*/ 22370 h 98872"/>
                <a:gd name="connsiteX1" fmla="*/ 108457 w 163814"/>
                <a:gd name="connsiteY1" fmla="*/ 145 h 98872"/>
                <a:gd name="connsiteX2" fmla="*/ 135444 w 163814"/>
                <a:gd name="connsiteY2" fmla="*/ 35070 h 98872"/>
                <a:gd name="connsiteX3" fmla="*/ 35432 w 163814"/>
                <a:gd name="connsiteY3" fmla="*/ 98570 h 98872"/>
                <a:gd name="connsiteX4" fmla="*/ 124332 w 163814"/>
                <a:gd name="connsiteY4" fmla="*/ 57295 h 98872"/>
                <a:gd name="connsiteX5" fmla="*/ 157669 w 163814"/>
                <a:gd name="connsiteY5" fmla="*/ 16020 h 98872"/>
                <a:gd name="connsiteX6" fmla="*/ 507 w 163814"/>
                <a:gd name="connsiteY6" fmla="*/ 22370 h 98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814" h="98872">
                  <a:moveTo>
                    <a:pt x="507" y="22370"/>
                  </a:moveTo>
                  <a:cubicBezTo>
                    <a:pt x="-7695" y="19724"/>
                    <a:pt x="85968" y="-1972"/>
                    <a:pt x="108457" y="145"/>
                  </a:cubicBezTo>
                  <a:cubicBezTo>
                    <a:pt x="130947" y="2262"/>
                    <a:pt x="147615" y="18666"/>
                    <a:pt x="135444" y="35070"/>
                  </a:cubicBezTo>
                  <a:cubicBezTo>
                    <a:pt x="123273" y="51474"/>
                    <a:pt x="37284" y="94866"/>
                    <a:pt x="35432" y="98570"/>
                  </a:cubicBezTo>
                  <a:cubicBezTo>
                    <a:pt x="33580" y="102274"/>
                    <a:pt x="103959" y="71053"/>
                    <a:pt x="124332" y="57295"/>
                  </a:cubicBezTo>
                  <a:cubicBezTo>
                    <a:pt x="144705" y="43537"/>
                    <a:pt x="177513" y="25545"/>
                    <a:pt x="157669" y="16020"/>
                  </a:cubicBezTo>
                  <a:cubicBezTo>
                    <a:pt x="137825" y="6495"/>
                    <a:pt x="8709" y="25016"/>
                    <a:pt x="507" y="22370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A7EF888C-B7ED-490B-9058-448D13A13DE4}"/>
                </a:ext>
              </a:extLst>
            </p:cNvPr>
            <p:cNvSpPr/>
            <p:nvPr/>
          </p:nvSpPr>
          <p:spPr>
            <a:xfrm>
              <a:off x="8089854" y="6468319"/>
              <a:ext cx="106677" cy="97022"/>
            </a:xfrm>
            <a:custGeom>
              <a:avLst/>
              <a:gdLst>
                <a:gd name="connsiteX0" fmla="*/ 46 w 106677"/>
                <a:gd name="connsiteY0" fmla="*/ 21381 h 97022"/>
                <a:gd name="connsiteX1" fmla="*/ 81009 w 106677"/>
                <a:gd name="connsiteY1" fmla="*/ 8681 h 97022"/>
                <a:gd name="connsiteX2" fmla="*/ 88946 w 106677"/>
                <a:gd name="connsiteY2" fmla="*/ 70594 h 97022"/>
                <a:gd name="connsiteX3" fmla="*/ 15921 w 106677"/>
                <a:gd name="connsiteY3" fmla="*/ 95994 h 97022"/>
                <a:gd name="connsiteX4" fmla="*/ 104821 w 106677"/>
                <a:gd name="connsiteY4" fmla="*/ 38844 h 97022"/>
                <a:gd name="connsiteX5" fmla="*/ 69896 w 106677"/>
                <a:gd name="connsiteY5" fmla="*/ 744 h 97022"/>
                <a:gd name="connsiteX6" fmla="*/ 46 w 106677"/>
                <a:gd name="connsiteY6" fmla="*/ 21381 h 97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677" h="97022">
                  <a:moveTo>
                    <a:pt x="46" y="21381"/>
                  </a:moveTo>
                  <a:cubicBezTo>
                    <a:pt x="1898" y="22704"/>
                    <a:pt x="66192" y="479"/>
                    <a:pt x="81009" y="8681"/>
                  </a:cubicBezTo>
                  <a:cubicBezTo>
                    <a:pt x="95826" y="16883"/>
                    <a:pt x="99794" y="56042"/>
                    <a:pt x="88946" y="70594"/>
                  </a:cubicBezTo>
                  <a:cubicBezTo>
                    <a:pt x="78098" y="85146"/>
                    <a:pt x="13275" y="101286"/>
                    <a:pt x="15921" y="95994"/>
                  </a:cubicBezTo>
                  <a:cubicBezTo>
                    <a:pt x="18567" y="90702"/>
                    <a:pt x="95825" y="54719"/>
                    <a:pt x="104821" y="38844"/>
                  </a:cubicBezTo>
                  <a:cubicBezTo>
                    <a:pt x="113817" y="22969"/>
                    <a:pt x="88152" y="6036"/>
                    <a:pt x="69896" y="744"/>
                  </a:cubicBezTo>
                  <a:cubicBezTo>
                    <a:pt x="51640" y="-4548"/>
                    <a:pt x="-1806" y="20058"/>
                    <a:pt x="46" y="21381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: 図形 19">
              <a:extLst>
                <a:ext uri="{FF2B5EF4-FFF2-40B4-BE49-F238E27FC236}">
                  <a16:creationId xmlns:a16="http://schemas.microsoft.com/office/drawing/2014/main" id="{76836D85-4E8D-4DE1-BEDC-E4C6E30961A4}"/>
                </a:ext>
              </a:extLst>
            </p:cNvPr>
            <p:cNvSpPr/>
            <p:nvPr/>
          </p:nvSpPr>
          <p:spPr>
            <a:xfrm>
              <a:off x="7853033" y="6489538"/>
              <a:ext cx="121915" cy="77951"/>
            </a:xfrm>
            <a:custGeom>
              <a:avLst/>
              <a:gdLst>
                <a:gd name="connsiteX0" fmla="*/ 330 w 121915"/>
                <a:gd name="connsiteY0" fmla="*/ 66837 h 77951"/>
                <a:gd name="connsiteX1" fmla="*/ 71767 w 121915"/>
                <a:gd name="connsiteY1" fmla="*/ 22387 h 77951"/>
                <a:gd name="connsiteX2" fmla="*/ 101930 w 121915"/>
                <a:gd name="connsiteY2" fmla="*/ 36675 h 77951"/>
                <a:gd name="connsiteX3" fmla="*/ 70180 w 121915"/>
                <a:gd name="connsiteY3" fmla="*/ 77950 h 77951"/>
                <a:gd name="connsiteX4" fmla="*/ 119392 w 121915"/>
                <a:gd name="connsiteY4" fmla="*/ 35087 h 77951"/>
                <a:gd name="connsiteX5" fmla="*/ 103517 w 121915"/>
                <a:gd name="connsiteY5" fmla="*/ 162 h 77951"/>
                <a:gd name="connsiteX6" fmla="*/ 330 w 121915"/>
                <a:gd name="connsiteY6" fmla="*/ 66837 h 77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15" h="77951">
                  <a:moveTo>
                    <a:pt x="330" y="66837"/>
                  </a:moveTo>
                  <a:cubicBezTo>
                    <a:pt x="-4962" y="70541"/>
                    <a:pt x="54834" y="27414"/>
                    <a:pt x="71767" y="22387"/>
                  </a:cubicBezTo>
                  <a:cubicBezTo>
                    <a:pt x="88700" y="17360"/>
                    <a:pt x="102194" y="27415"/>
                    <a:pt x="101930" y="36675"/>
                  </a:cubicBezTo>
                  <a:cubicBezTo>
                    <a:pt x="101666" y="45935"/>
                    <a:pt x="67270" y="78215"/>
                    <a:pt x="70180" y="77950"/>
                  </a:cubicBezTo>
                  <a:cubicBezTo>
                    <a:pt x="73090" y="77685"/>
                    <a:pt x="113836" y="48052"/>
                    <a:pt x="119392" y="35087"/>
                  </a:cubicBezTo>
                  <a:cubicBezTo>
                    <a:pt x="124948" y="22122"/>
                    <a:pt x="122038" y="-2219"/>
                    <a:pt x="103517" y="162"/>
                  </a:cubicBezTo>
                  <a:cubicBezTo>
                    <a:pt x="84996" y="2543"/>
                    <a:pt x="5622" y="63133"/>
                    <a:pt x="330" y="66837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9ACB538E-EB5E-45AC-9AF0-379968FACC64}"/>
                </a:ext>
              </a:extLst>
            </p:cNvPr>
            <p:cNvSpPr/>
            <p:nvPr/>
          </p:nvSpPr>
          <p:spPr>
            <a:xfrm>
              <a:off x="8168240" y="6684962"/>
              <a:ext cx="140206" cy="122649"/>
            </a:xfrm>
            <a:custGeom>
              <a:avLst/>
              <a:gdLst>
                <a:gd name="connsiteX0" fmla="*/ 47073 w 140206"/>
                <a:gd name="connsiteY0" fmla="*/ 1 h 122649"/>
                <a:gd name="connsiteX1" fmla="*/ 83585 w 140206"/>
                <a:gd name="connsiteY1" fmla="*/ 50801 h 122649"/>
                <a:gd name="connsiteX2" fmla="*/ 91523 w 140206"/>
                <a:gd name="connsiteY2" fmla="*/ 103188 h 122649"/>
                <a:gd name="connsiteX3" fmla="*/ 29610 w 140206"/>
                <a:gd name="connsiteY3" fmla="*/ 120651 h 122649"/>
                <a:gd name="connsiteX4" fmla="*/ 5798 w 140206"/>
                <a:gd name="connsiteY4" fmla="*/ 119063 h 122649"/>
                <a:gd name="connsiteX5" fmla="*/ 135973 w 140206"/>
                <a:gd name="connsiteY5" fmla="*/ 92076 h 122649"/>
                <a:gd name="connsiteX6" fmla="*/ 102635 w 140206"/>
                <a:gd name="connsiteY6" fmla="*/ 49213 h 122649"/>
                <a:gd name="connsiteX7" fmla="*/ 47073 w 140206"/>
                <a:gd name="connsiteY7" fmla="*/ 1 h 12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0206" h="122649">
                  <a:moveTo>
                    <a:pt x="47073" y="1"/>
                  </a:moveTo>
                  <a:cubicBezTo>
                    <a:pt x="43898" y="266"/>
                    <a:pt x="76177" y="33603"/>
                    <a:pt x="83585" y="50801"/>
                  </a:cubicBezTo>
                  <a:cubicBezTo>
                    <a:pt x="90993" y="67999"/>
                    <a:pt x="100519" y="91546"/>
                    <a:pt x="91523" y="103188"/>
                  </a:cubicBezTo>
                  <a:cubicBezTo>
                    <a:pt x="82527" y="114830"/>
                    <a:pt x="43897" y="118005"/>
                    <a:pt x="29610" y="120651"/>
                  </a:cubicBezTo>
                  <a:cubicBezTo>
                    <a:pt x="15323" y="123297"/>
                    <a:pt x="-11929" y="123826"/>
                    <a:pt x="5798" y="119063"/>
                  </a:cubicBezTo>
                  <a:cubicBezTo>
                    <a:pt x="23525" y="114300"/>
                    <a:pt x="119834" y="103718"/>
                    <a:pt x="135973" y="92076"/>
                  </a:cubicBezTo>
                  <a:cubicBezTo>
                    <a:pt x="152113" y="80434"/>
                    <a:pt x="117981" y="61384"/>
                    <a:pt x="102635" y="49213"/>
                  </a:cubicBezTo>
                  <a:cubicBezTo>
                    <a:pt x="87289" y="37042"/>
                    <a:pt x="50248" y="-264"/>
                    <a:pt x="47073" y="1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A55A13FA-1935-4E6C-956B-12C85BD30B50}"/>
                </a:ext>
              </a:extLst>
            </p:cNvPr>
            <p:cNvSpPr/>
            <p:nvPr/>
          </p:nvSpPr>
          <p:spPr>
            <a:xfrm>
              <a:off x="7692855" y="6667041"/>
              <a:ext cx="124166" cy="277593"/>
            </a:xfrm>
            <a:custGeom>
              <a:avLst/>
              <a:gdLst>
                <a:gd name="connsiteX0" fmla="*/ 3345 w 124166"/>
                <a:gd name="connsiteY0" fmla="*/ 3634 h 277593"/>
                <a:gd name="connsiteX1" fmla="*/ 30333 w 124166"/>
                <a:gd name="connsiteY1" fmla="*/ 87772 h 277593"/>
                <a:gd name="connsiteX2" fmla="*/ 120820 w 124166"/>
                <a:gd name="connsiteY2" fmla="*/ 273509 h 277593"/>
                <a:gd name="connsiteX3" fmla="*/ 97008 w 124166"/>
                <a:gd name="connsiteY3" fmla="*/ 200484 h 277593"/>
                <a:gd name="connsiteX4" fmla="*/ 3345 w 124166"/>
                <a:gd name="connsiteY4" fmla="*/ 3634 h 277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166" h="277593">
                  <a:moveTo>
                    <a:pt x="3345" y="3634"/>
                  </a:moveTo>
                  <a:cubicBezTo>
                    <a:pt x="-7768" y="-15151"/>
                    <a:pt x="10754" y="42793"/>
                    <a:pt x="30333" y="87772"/>
                  </a:cubicBezTo>
                  <a:cubicBezTo>
                    <a:pt x="49912" y="132751"/>
                    <a:pt x="109708" y="254724"/>
                    <a:pt x="120820" y="273509"/>
                  </a:cubicBezTo>
                  <a:cubicBezTo>
                    <a:pt x="131933" y="292294"/>
                    <a:pt x="113147" y="242553"/>
                    <a:pt x="97008" y="200484"/>
                  </a:cubicBezTo>
                  <a:cubicBezTo>
                    <a:pt x="80869" y="158415"/>
                    <a:pt x="14458" y="22419"/>
                    <a:pt x="3345" y="3634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F72D53BC-401B-44B5-9ED2-C6D5BEF6694D}"/>
                </a:ext>
              </a:extLst>
            </p:cNvPr>
            <p:cNvSpPr/>
            <p:nvPr/>
          </p:nvSpPr>
          <p:spPr>
            <a:xfrm>
              <a:off x="7712003" y="6779389"/>
              <a:ext cx="105991" cy="219401"/>
            </a:xfrm>
            <a:custGeom>
              <a:avLst/>
              <a:gdLst>
                <a:gd name="connsiteX0" fmla="*/ 72 w 105991"/>
                <a:gd name="connsiteY0" fmla="*/ 824 h 219401"/>
                <a:gd name="connsiteX1" fmla="*/ 100085 w 105991"/>
                <a:gd name="connsiteY1" fmla="*/ 213549 h 219401"/>
                <a:gd name="connsiteX2" fmla="*/ 84210 w 105991"/>
                <a:gd name="connsiteY2" fmla="*/ 143699 h 219401"/>
                <a:gd name="connsiteX3" fmla="*/ 72 w 105991"/>
                <a:gd name="connsiteY3" fmla="*/ 824 h 219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991" h="219401">
                  <a:moveTo>
                    <a:pt x="72" y="824"/>
                  </a:moveTo>
                  <a:cubicBezTo>
                    <a:pt x="2718" y="12466"/>
                    <a:pt x="86062" y="189737"/>
                    <a:pt x="100085" y="213549"/>
                  </a:cubicBezTo>
                  <a:cubicBezTo>
                    <a:pt x="114108" y="237361"/>
                    <a:pt x="100879" y="183386"/>
                    <a:pt x="84210" y="143699"/>
                  </a:cubicBezTo>
                  <a:cubicBezTo>
                    <a:pt x="67541" y="104012"/>
                    <a:pt x="-2574" y="-10818"/>
                    <a:pt x="72" y="824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74F942A7-47FD-4592-BD09-A7C92B3A2AD4}"/>
                </a:ext>
              </a:extLst>
            </p:cNvPr>
            <p:cNvSpPr/>
            <p:nvPr/>
          </p:nvSpPr>
          <p:spPr>
            <a:xfrm>
              <a:off x="7530953" y="6586783"/>
              <a:ext cx="412229" cy="171752"/>
            </a:xfrm>
            <a:custGeom>
              <a:avLst/>
              <a:gdLst>
                <a:gd name="connsiteX0" fmla="*/ 403372 w 412229"/>
                <a:gd name="connsiteY0" fmla="*/ 7692 h 171752"/>
                <a:gd name="connsiteX1" fmla="*/ 104922 w 412229"/>
                <a:gd name="connsiteY1" fmla="*/ 129930 h 171752"/>
                <a:gd name="connsiteX2" fmla="*/ 147 w 412229"/>
                <a:gd name="connsiteY2" fmla="*/ 171205 h 171752"/>
                <a:gd name="connsiteX3" fmla="*/ 122385 w 412229"/>
                <a:gd name="connsiteY3" fmla="*/ 106117 h 171752"/>
                <a:gd name="connsiteX4" fmla="*/ 316060 w 412229"/>
                <a:gd name="connsiteY4" fmla="*/ 23567 h 171752"/>
                <a:gd name="connsiteX5" fmla="*/ 403372 w 412229"/>
                <a:gd name="connsiteY5" fmla="*/ 7692 h 17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229" h="171752">
                  <a:moveTo>
                    <a:pt x="403372" y="7692"/>
                  </a:moveTo>
                  <a:cubicBezTo>
                    <a:pt x="368182" y="25419"/>
                    <a:pt x="172126" y="102678"/>
                    <a:pt x="104922" y="129930"/>
                  </a:cubicBezTo>
                  <a:cubicBezTo>
                    <a:pt x="37718" y="157182"/>
                    <a:pt x="-2763" y="175174"/>
                    <a:pt x="147" y="171205"/>
                  </a:cubicBezTo>
                  <a:cubicBezTo>
                    <a:pt x="3057" y="167236"/>
                    <a:pt x="69733" y="130723"/>
                    <a:pt x="122385" y="106117"/>
                  </a:cubicBezTo>
                  <a:cubicBezTo>
                    <a:pt x="175037" y="81511"/>
                    <a:pt x="271610" y="41029"/>
                    <a:pt x="316060" y="23567"/>
                  </a:cubicBezTo>
                  <a:cubicBezTo>
                    <a:pt x="360510" y="6105"/>
                    <a:pt x="438562" y="-10035"/>
                    <a:pt x="403372" y="7692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: 図形 25">
              <a:extLst>
                <a:ext uri="{FF2B5EF4-FFF2-40B4-BE49-F238E27FC236}">
                  <a16:creationId xmlns:a16="http://schemas.microsoft.com/office/drawing/2014/main" id="{A3FD0944-058C-4541-84DC-D188590FD393}"/>
                </a:ext>
              </a:extLst>
            </p:cNvPr>
            <p:cNvSpPr/>
            <p:nvPr/>
          </p:nvSpPr>
          <p:spPr>
            <a:xfrm>
              <a:off x="7507808" y="6565900"/>
              <a:ext cx="612255" cy="265025"/>
            </a:xfrm>
            <a:custGeom>
              <a:avLst/>
              <a:gdLst>
                <a:gd name="connsiteX0" fmla="*/ 612255 w 612255"/>
                <a:gd name="connsiteY0" fmla="*/ 0 h 265025"/>
                <a:gd name="connsiteX1" fmla="*/ 110605 w 612255"/>
                <a:gd name="connsiteY1" fmla="*/ 212725 h 265025"/>
                <a:gd name="connsiteX2" fmla="*/ 1067 w 612255"/>
                <a:gd name="connsiteY2" fmla="*/ 263525 h 265025"/>
                <a:gd name="connsiteX3" fmla="*/ 143942 w 612255"/>
                <a:gd name="connsiteY3" fmla="*/ 174625 h 265025"/>
                <a:gd name="connsiteX4" fmla="*/ 318567 w 612255"/>
                <a:gd name="connsiteY4" fmla="*/ 106363 h 265025"/>
                <a:gd name="connsiteX5" fmla="*/ 612255 w 612255"/>
                <a:gd name="connsiteY5" fmla="*/ 0 h 265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2255" h="265025">
                  <a:moveTo>
                    <a:pt x="612255" y="0"/>
                  </a:moveTo>
                  <a:lnTo>
                    <a:pt x="110605" y="212725"/>
                  </a:lnTo>
                  <a:cubicBezTo>
                    <a:pt x="8740" y="256646"/>
                    <a:pt x="-4489" y="269875"/>
                    <a:pt x="1067" y="263525"/>
                  </a:cubicBezTo>
                  <a:cubicBezTo>
                    <a:pt x="6623" y="257175"/>
                    <a:pt x="91025" y="200819"/>
                    <a:pt x="143942" y="174625"/>
                  </a:cubicBezTo>
                  <a:cubicBezTo>
                    <a:pt x="196859" y="148431"/>
                    <a:pt x="318567" y="106363"/>
                    <a:pt x="318567" y="106363"/>
                  </a:cubicBezTo>
                  <a:lnTo>
                    <a:pt x="612255" y="0"/>
                  </a:ln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: 図形 26">
              <a:extLst>
                <a:ext uri="{FF2B5EF4-FFF2-40B4-BE49-F238E27FC236}">
                  <a16:creationId xmlns:a16="http://schemas.microsoft.com/office/drawing/2014/main" id="{D3640ACC-470F-4672-8510-39F7A79D607C}"/>
                </a:ext>
              </a:extLst>
            </p:cNvPr>
            <p:cNvSpPr/>
            <p:nvPr/>
          </p:nvSpPr>
          <p:spPr>
            <a:xfrm>
              <a:off x="7544725" y="6526213"/>
              <a:ext cx="765838" cy="344019"/>
            </a:xfrm>
            <a:custGeom>
              <a:avLst/>
              <a:gdLst>
                <a:gd name="connsiteX0" fmla="*/ 765838 w 765838"/>
                <a:gd name="connsiteY0" fmla="*/ 0 h 344019"/>
                <a:gd name="connsiteX1" fmla="*/ 192750 w 765838"/>
                <a:gd name="connsiteY1" fmla="*/ 269875 h 344019"/>
                <a:gd name="connsiteX2" fmla="*/ 663 w 765838"/>
                <a:gd name="connsiteY2" fmla="*/ 342900 h 344019"/>
                <a:gd name="connsiteX3" fmla="*/ 243550 w 765838"/>
                <a:gd name="connsiteY3" fmla="*/ 230187 h 344019"/>
                <a:gd name="connsiteX4" fmla="*/ 446750 w 765838"/>
                <a:gd name="connsiteY4" fmla="*/ 141287 h 344019"/>
                <a:gd name="connsiteX5" fmla="*/ 765838 w 765838"/>
                <a:gd name="connsiteY5" fmla="*/ 0 h 344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5838" h="344019">
                  <a:moveTo>
                    <a:pt x="765838" y="0"/>
                  </a:moveTo>
                  <a:lnTo>
                    <a:pt x="192750" y="269875"/>
                  </a:lnTo>
                  <a:cubicBezTo>
                    <a:pt x="65221" y="327025"/>
                    <a:pt x="-7804" y="349515"/>
                    <a:pt x="663" y="342900"/>
                  </a:cubicBezTo>
                  <a:cubicBezTo>
                    <a:pt x="9130" y="336285"/>
                    <a:pt x="169202" y="263789"/>
                    <a:pt x="243550" y="230187"/>
                  </a:cubicBezTo>
                  <a:cubicBezTo>
                    <a:pt x="317898" y="196585"/>
                    <a:pt x="446750" y="141287"/>
                    <a:pt x="446750" y="141287"/>
                  </a:cubicBezTo>
                  <a:lnTo>
                    <a:pt x="765838" y="0"/>
                  </a:ln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: 図形 27">
              <a:extLst>
                <a:ext uri="{FF2B5EF4-FFF2-40B4-BE49-F238E27FC236}">
                  <a16:creationId xmlns:a16="http://schemas.microsoft.com/office/drawing/2014/main" id="{306C832C-EBFE-411A-9495-9DDACA83A3DE}"/>
                </a:ext>
              </a:extLst>
            </p:cNvPr>
            <p:cNvSpPr/>
            <p:nvPr/>
          </p:nvSpPr>
          <p:spPr>
            <a:xfrm>
              <a:off x="7601056" y="6655078"/>
              <a:ext cx="201760" cy="396439"/>
            </a:xfrm>
            <a:custGeom>
              <a:avLst/>
              <a:gdLst>
                <a:gd name="connsiteX0" fmla="*/ 7832 w 201760"/>
                <a:gd name="connsiteY0" fmla="*/ 14010 h 396439"/>
                <a:gd name="connsiteX1" fmla="*/ 36407 w 201760"/>
                <a:gd name="connsiteY1" fmla="*/ 87035 h 396439"/>
                <a:gd name="connsiteX2" fmla="*/ 196744 w 201760"/>
                <a:gd name="connsiteY2" fmla="*/ 379135 h 396439"/>
                <a:gd name="connsiteX3" fmla="*/ 145944 w 201760"/>
                <a:gd name="connsiteY3" fmla="*/ 326747 h 396439"/>
                <a:gd name="connsiteX4" fmla="*/ 7832 w 201760"/>
                <a:gd name="connsiteY4" fmla="*/ 14010 h 396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760" h="396439">
                  <a:moveTo>
                    <a:pt x="7832" y="14010"/>
                  </a:moveTo>
                  <a:cubicBezTo>
                    <a:pt x="-10424" y="-25942"/>
                    <a:pt x="4922" y="26181"/>
                    <a:pt x="36407" y="87035"/>
                  </a:cubicBezTo>
                  <a:cubicBezTo>
                    <a:pt x="67892" y="147889"/>
                    <a:pt x="178488" y="339183"/>
                    <a:pt x="196744" y="379135"/>
                  </a:cubicBezTo>
                  <a:cubicBezTo>
                    <a:pt x="215000" y="419087"/>
                    <a:pt x="180075" y="384955"/>
                    <a:pt x="145944" y="326747"/>
                  </a:cubicBezTo>
                  <a:cubicBezTo>
                    <a:pt x="111813" y="268539"/>
                    <a:pt x="26088" y="53962"/>
                    <a:pt x="7832" y="14010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: 図形 28">
              <a:extLst>
                <a:ext uri="{FF2B5EF4-FFF2-40B4-BE49-F238E27FC236}">
                  <a16:creationId xmlns:a16="http://schemas.microsoft.com/office/drawing/2014/main" id="{1DD73B57-39E3-4B78-A190-B0AF10602595}"/>
                </a:ext>
              </a:extLst>
            </p:cNvPr>
            <p:cNvSpPr/>
            <p:nvPr/>
          </p:nvSpPr>
          <p:spPr>
            <a:xfrm>
              <a:off x="7573963" y="6681710"/>
              <a:ext cx="153185" cy="350350"/>
            </a:xfrm>
            <a:custGeom>
              <a:avLst/>
              <a:gdLst>
                <a:gd name="connsiteX0" fmla="*/ 0 w 153185"/>
                <a:gd name="connsiteY0" fmla="*/ 78 h 350350"/>
                <a:gd name="connsiteX1" fmla="*/ 88900 w 153185"/>
                <a:gd name="connsiteY1" fmla="*/ 185815 h 350350"/>
                <a:gd name="connsiteX2" fmla="*/ 152400 w 153185"/>
                <a:gd name="connsiteY2" fmla="*/ 349328 h 350350"/>
                <a:gd name="connsiteX3" fmla="*/ 122237 w 153185"/>
                <a:gd name="connsiteY3" fmla="*/ 250903 h 350350"/>
                <a:gd name="connsiteX4" fmla="*/ 90487 w 153185"/>
                <a:gd name="connsiteY4" fmla="*/ 163590 h 350350"/>
                <a:gd name="connsiteX5" fmla="*/ 0 w 153185"/>
                <a:gd name="connsiteY5" fmla="*/ 78 h 35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185" h="350350">
                  <a:moveTo>
                    <a:pt x="0" y="78"/>
                  </a:moveTo>
                  <a:cubicBezTo>
                    <a:pt x="-264" y="3782"/>
                    <a:pt x="63500" y="127607"/>
                    <a:pt x="88900" y="185815"/>
                  </a:cubicBezTo>
                  <a:cubicBezTo>
                    <a:pt x="114300" y="244023"/>
                    <a:pt x="146844" y="338480"/>
                    <a:pt x="152400" y="349328"/>
                  </a:cubicBezTo>
                  <a:cubicBezTo>
                    <a:pt x="157956" y="360176"/>
                    <a:pt x="132556" y="281859"/>
                    <a:pt x="122237" y="250903"/>
                  </a:cubicBezTo>
                  <a:cubicBezTo>
                    <a:pt x="111918" y="219947"/>
                    <a:pt x="108743" y="202484"/>
                    <a:pt x="90487" y="163590"/>
                  </a:cubicBezTo>
                  <a:cubicBezTo>
                    <a:pt x="72231" y="124696"/>
                    <a:pt x="264" y="-3626"/>
                    <a:pt x="0" y="78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: 図形 30">
              <a:extLst>
                <a:ext uri="{FF2B5EF4-FFF2-40B4-BE49-F238E27FC236}">
                  <a16:creationId xmlns:a16="http://schemas.microsoft.com/office/drawing/2014/main" id="{14ADC1BB-F142-4D68-B1B5-EBD0EC2CA21D}"/>
                </a:ext>
              </a:extLst>
            </p:cNvPr>
            <p:cNvSpPr/>
            <p:nvPr/>
          </p:nvSpPr>
          <p:spPr>
            <a:xfrm>
              <a:off x="6875976" y="6738639"/>
              <a:ext cx="675637" cy="299937"/>
            </a:xfrm>
            <a:custGeom>
              <a:avLst/>
              <a:gdLst>
                <a:gd name="connsiteX0" fmla="*/ 672057 w 675637"/>
                <a:gd name="connsiteY0" fmla="*/ 828 h 299937"/>
                <a:gd name="connsiteX1" fmla="*/ 13774 w 675637"/>
                <a:gd name="connsiteY1" fmla="*/ 290811 h 299937"/>
                <a:gd name="connsiteX2" fmla="*/ 263541 w 675637"/>
                <a:gd name="connsiteY2" fmla="*/ 206144 h 299937"/>
                <a:gd name="connsiteX3" fmla="*/ 672057 w 675637"/>
                <a:gd name="connsiteY3" fmla="*/ 828 h 299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5637" h="299937">
                  <a:moveTo>
                    <a:pt x="672057" y="828"/>
                  </a:moveTo>
                  <a:cubicBezTo>
                    <a:pt x="630429" y="14939"/>
                    <a:pt x="81860" y="256592"/>
                    <a:pt x="13774" y="290811"/>
                  </a:cubicBezTo>
                  <a:cubicBezTo>
                    <a:pt x="-54312" y="325030"/>
                    <a:pt x="146066" y="255533"/>
                    <a:pt x="263541" y="206144"/>
                  </a:cubicBezTo>
                  <a:cubicBezTo>
                    <a:pt x="381016" y="156755"/>
                    <a:pt x="713685" y="-13283"/>
                    <a:pt x="672057" y="828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: 図形 31">
              <a:extLst>
                <a:ext uri="{FF2B5EF4-FFF2-40B4-BE49-F238E27FC236}">
                  <a16:creationId xmlns:a16="http://schemas.microsoft.com/office/drawing/2014/main" id="{2EDF0C72-C41B-45BF-BBD3-2493F7F6A403}"/>
                </a:ext>
              </a:extLst>
            </p:cNvPr>
            <p:cNvSpPr/>
            <p:nvPr/>
          </p:nvSpPr>
          <p:spPr>
            <a:xfrm>
              <a:off x="7062711" y="6925733"/>
              <a:ext cx="256046" cy="108804"/>
            </a:xfrm>
            <a:custGeom>
              <a:avLst/>
              <a:gdLst>
                <a:gd name="connsiteX0" fmla="*/ 248256 w 256046"/>
                <a:gd name="connsiteY0" fmla="*/ 6350 h 108804"/>
                <a:gd name="connsiteX1" fmla="*/ 4839 w 256046"/>
                <a:gd name="connsiteY1" fmla="*/ 107950 h 108804"/>
                <a:gd name="connsiteX2" fmla="*/ 93739 w 256046"/>
                <a:gd name="connsiteY2" fmla="*/ 52917 h 108804"/>
                <a:gd name="connsiteX3" fmla="*/ 188989 w 256046"/>
                <a:gd name="connsiteY3" fmla="*/ 14817 h 108804"/>
                <a:gd name="connsiteX4" fmla="*/ 248256 w 256046"/>
                <a:gd name="connsiteY4" fmla="*/ 6350 h 108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046" h="108804">
                  <a:moveTo>
                    <a:pt x="248256" y="6350"/>
                  </a:moveTo>
                  <a:cubicBezTo>
                    <a:pt x="217565" y="21872"/>
                    <a:pt x="30592" y="100189"/>
                    <a:pt x="4839" y="107950"/>
                  </a:cubicBezTo>
                  <a:cubicBezTo>
                    <a:pt x="-20914" y="115711"/>
                    <a:pt x="63048" y="68439"/>
                    <a:pt x="93739" y="52917"/>
                  </a:cubicBezTo>
                  <a:cubicBezTo>
                    <a:pt x="124430" y="37395"/>
                    <a:pt x="167469" y="21873"/>
                    <a:pt x="188989" y="14817"/>
                  </a:cubicBezTo>
                  <a:cubicBezTo>
                    <a:pt x="210509" y="7761"/>
                    <a:pt x="278947" y="-9172"/>
                    <a:pt x="248256" y="6350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: 図形 32">
              <a:extLst>
                <a:ext uri="{FF2B5EF4-FFF2-40B4-BE49-F238E27FC236}">
                  <a16:creationId xmlns:a16="http://schemas.microsoft.com/office/drawing/2014/main" id="{BDEF23AA-A22A-47D5-B4F1-566A1263E7DA}"/>
                </a:ext>
              </a:extLst>
            </p:cNvPr>
            <p:cNvSpPr/>
            <p:nvPr/>
          </p:nvSpPr>
          <p:spPr>
            <a:xfrm>
              <a:off x="7119240" y="6990737"/>
              <a:ext cx="200239" cy="90990"/>
            </a:xfrm>
            <a:custGeom>
              <a:avLst/>
              <a:gdLst>
                <a:gd name="connsiteX0" fmla="*/ 200193 w 200239"/>
                <a:gd name="connsiteY0" fmla="*/ 613 h 90990"/>
                <a:gd name="connsiteX1" fmla="*/ 30860 w 200239"/>
                <a:gd name="connsiteY1" fmla="*/ 70463 h 90990"/>
                <a:gd name="connsiteX2" fmla="*/ 1227 w 200239"/>
                <a:gd name="connsiteY2" fmla="*/ 89513 h 90990"/>
                <a:gd name="connsiteX3" fmla="*/ 47793 w 200239"/>
                <a:gd name="connsiteY3" fmla="*/ 38713 h 90990"/>
                <a:gd name="connsiteX4" fmla="*/ 200193 w 200239"/>
                <a:gd name="connsiteY4" fmla="*/ 613 h 90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39" h="90990">
                  <a:moveTo>
                    <a:pt x="200193" y="613"/>
                  </a:moveTo>
                  <a:cubicBezTo>
                    <a:pt x="197371" y="5905"/>
                    <a:pt x="64021" y="55646"/>
                    <a:pt x="30860" y="70463"/>
                  </a:cubicBezTo>
                  <a:cubicBezTo>
                    <a:pt x="-2301" y="85280"/>
                    <a:pt x="-1595" y="94805"/>
                    <a:pt x="1227" y="89513"/>
                  </a:cubicBezTo>
                  <a:cubicBezTo>
                    <a:pt x="4049" y="84221"/>
                    <a:pt x="18160" y="51766"/>
                    <a:pt x="47793" y="38713"/>
                  </a:cubicBezTo>
                  <a:cubicBezTo>
                    <a:pt x="77426" y="25660"/>
                    <a:pt x="203015" y="-4679"/>
                    <a:pt x="200193" y="613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: 図形 33">
              <a:extLst>
                <a:ext uri="{FF2B5EF4-FFF2-40B4-BE49-F238E27FC236}">
                  <a16:creationId xmlns:a16="http://schemas.microsoft.com/office/drawing/2014/main" id="{68099A55-6231-4010-BB82-CEA4E0334273}"/>
                </a:ext>
              </a:extLst>
            </p:cNvPr>
            <p:cNvSpPr/>
            <p:nvPr/>
          </p:nvSpPr>
          <p:spPr>
            <a:xfrm>
              <a:off x="6268510" y="7063171"/>
              <a:ext cx="651204" cy="262142"/>
            </a:xfrm>
            <a:custGeom>
              <a:avLst/>
              <a:gdLst>
                <a:gd name="connsiteX0" fmla="*/ 642407 w 651204"/>
                <a:gd name="connsiteY0" fmla="*/ 4379 h 262142"/>
                <a:gd name="connsiteX1" fmla="*/ 11640 w 651204"/>
                <a:gd name="connsiteY1" fmla="*/ 258379 h 262142"/>
                <a:gd name="connsiteX2" fmla="*/ 216957 w 651204"/>
                <a:gd name="connsiteY2" fmla="*/ 163129 h 262142"/>
                <a:gd name="connsiteX3" fmla="*/ 371473 w 651204"/>
                <a:gd name="connsiteY3" fmla="*/ 101746 h 262142"/>
                <a:gd name="connsiteX4" fmla="*/ 642407 w 651204"/>
                <a:gd name="connsiteY4" fmla="*/ 4379 h 26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1204" h="262142">
                  <a:moveTo>
                    <a:pt x="642407" y="4379"/>
                  </a:moveTo>
                  <a:cubicBezTo>
                    <a:pt x="582435" y="30485"/>
                    <a:pt x="82548" y="231921"/>
                    <a:pt x="11640" y="258379"/>
                  </a:cubicBezTo>
                  <a:cubicBezTo>
                    <a:pt x="-59268" y="284837"/>
                    <a:pt x="216957" y="163129"/>
                    <a:pt x="216957" y="163129"/>
                  </a:cubicBezTo>
                  <a:cubicBezTo>
                    <a:pt x="276929" y="137024"/>
                    <a:pt x="371473" y="101746"/>
                    <a:pt x="371473" y="101746"/>
                  </a:cubicBezTo>
                  <a:cubicBezTo>
                    <a:pt x="438501" y="76346"/>
                    <a:pt x="702379" y="-21727"/>
                    <a:pt x="642407" y="4379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: 図形 34">
              <a:extLst>
                <a:ext uri="{FF2B5EF4-FFF2-40B4-BE49-F238E27FC236}">
                  <a16:creationId xmlns:a16="http://schemas.microsoft.com/office/drawing/2014/main" id="{C68939BC-E412-4C21-993F-CB4DD3822591}"/>
                </a:ext>
              </a:extLst>
            </p:cNvPr>
            <p:cNvSpPr/>
            <p:nvPr/>
          </p:nvSpPr>
          <p:spPr>
            <a:xfrm>
              <a:off x="6246255" y="7097632"/>
              <a:ext cx="666230" cy="310918"/>
            </a:xfrm>
            <a:custGeom>
              <a:avLst/>
              <a:gdLst>
                <a:gd name="connsiteX0" fmla="*/ 28 w 666230"/>
                <a:gd name="connsiteY0" fmla="*/ 310701 h 310918"/>
                <a:gd name="connsiteX1" fmla="*/ 256145 w 666230"/>
                <a:gd name="connsiteY1" fmla="*/ 175235 h 310918"/>
                <a:gd name="connsiteX2" fmla="*/ 656195 w 666230"/>
                <a:gd name="connsiteY2" fmla="*/ 3785 h 310918"/>
                <a:gd name="connsiteX3" fmla="*/ 554595 w 666230"/>
                <a:gd name="connsiteY3" fmla="*/ 52468 h 310918"/>
                <a:gd name="connsiteX4" fmla="*/ 241328 w 666230"/>
                <a:gd name="connsiteY4" fmla="*/ 202751 h 310918"/>
                <a:gd name="connsiteX5" fmla="*/ 28 w 666230"/>
                <a:gd name="connsiteY5" fmla="*/ 310701 h 31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6230" h="310918">
                  <a:moveTo>
                    <a:pt x="28" y="310701"/>
                  </a:moveTo>
                  <a:cubicBezTo>
                    <a:pt x="2498" y="306115"/>
                    <a:pt x="146784" y="226388"/>
                    <a:pt x="256145" y="175235"/>
                  </a:cubicBezTo>
                  <a:cubicBezTo>
                    <a:pt x="365506" y="124082"/>
                    <a:pt x="606453" y="24246"/>
                    <a:pt x="656195" y="3785"/>
                  </a:cubicBezTo>
                  <a:cubicBezTo>
                    <a:pt x="705937" y="-16676"/>
                    <a:pt x="554595" y="52468"/>
                    <a:pt x="554595" y="52468"/>
                  </a:cubicBezTo>
                  <a:lnTo>
                    <a:pt x="241328" y="202751"/>
                  </a:lnTo>
                  <a:cubicBezTo>
                    <a:pt x="155250" y="246143"/>
                    <a:pt x="-2442" y="315287"/>
                    <a:pt x="28" y="310701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: 図形 35">
              <a:extLst>
                <a:ext uri="{FF2B5EF4-FFF2-40B4-BE49-F238E27FC236}">
                  <a16:creationId xmlns:a16="http://schemas.microsoft.com/office/drawing/2014/main" id="{6D9633CD-4AB9-49D8-A015-65584ABB06B3}"/>
                </a:ext>
              </a:extLst>
            </p:cNvPr>
            <p:cNvSpPr/>
            <p:nvPr/>
          </p:nvSpPr>
          <p:spPr>
            <a:xfrm>
              <a:off x="6258971" y="7181718"/>
              <a:ext cx="662980" cy="294305"/>
            </a:xfrm>
            <a:custGeom>
              <a:avLst/>
              <a:gdLst>
                <a:gd name="connsiteX0" fmla="*/ 662529 w 662980"/>
                <a:gd name="connsiteY0" fmla="*/ 132 h 294305"/>
                <a:gd name="connsiteX1" fmla="*/ 378896 w 662980"/>
                <a:gd name="connsiteY1" fmla="*/ 99615 h 294305"/>
                <a:gd name="connsiteX2" fmla="*/ 6362 w 662980"/>
                <a:gd name="connsiteY2" fmla="*/ 290115 h 294305"/>
                <a:gd name="connsiteX3" fmla="*/ 165112 w 662980"/>
                <a:gd name="connsiteY3" fmla="*/ 222382 h 294305"/>
                <a:gd name="connsiteX4" fmla="*/ 438162 w 662980"/>
                <a:gd name="connsiteY4" fmla="*/ 118665 h 294305"/>
                <a:gd name="connsiteX5" fmla="*/ 662529 w 662980"/>
                <a:gd name="connsiteY5" fmla="*/ 132 h 294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2980" h="294305">
                  <a:moveTo>
                    <a:pt x="662529" y="132"/>
                  </a:moveTo>
                  <a:cubicBezTo>
                    <a:pt x="652651" y="-3043"/>
                    <a:pt x="488257" y="51285"/>
                    <a:pt x="378896" y="99615"/>
                  </a:cubicBezTo>
                  <a:cubicBezTo>
                    <a:pt x="269535" y="147945"/>
                    <a:pt x="41993" y="269654"/>
                    <a:pt x="6362" y="290115"/>
                  </a:cubicBezTo>
                  <a:cubicBezTo>
                    <a:pt x="-29269" y="310576"/>
                    <a:pt x="93145" y="250957"/>
                    <a:pt x="165112" y="222382"/>
                  </a:cubicBezTo>
                  <a:cubicBezTo>
                    <a:pt x="237079" y="193807"/>
                    <a:pt x="358434" y="153943"/>
                    <a:pt x="438162" y="118665"/>
                  </a:cubicBezTo>
                  <a:cubicBezTo>
                    <a:pt x="517890" y="83387"/>
                    <a:pt x="672407" y="3307"/>
                    <a:pt x="662529" y="132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: 図形 36">
              <a:extLst>
                <a:ext uri="{FF2B5EF4-FFF2-40B4-BE49-F238E27FC236}">
                  <a16:creationId xmlns:a16="http://schemas.microsoft.com/office/drawing/2014/main" id="{9B9104B7-4E17-4633-9178-D9A2DB43B260}"/>
                </a:ext>
              </a:extLst>
            </p:cNvPr>
            <p:cNvSpPr/>
            <p:nvPr/>
          </p:nvSpPr>
          <p:spPr>
            <a:xfrm>
              <a:off x="6303887" y="7323133"/>
              <a:ext cx="723481" cy="297242"/>
            </a:xfrm>
            <a:custGeom>
              <a:avLst/>
              <a:gdLst>
                <a:gd name="connsiteX0" fmla="*/ 721330 w 723481"/>
                <a:gd name="connsiteY0" fmla="*/ 534 h 297242"/>
                <a:gd name="connsiteX1" fmla="*/ 20713 w 723481"/>
                <a:gd name="connsiteY1" fmla="*/ 286284 h 297242"/>
                <a:gd name="connsiteX2" fmla="*/ 232380 w 723481"/>
                <a:gd name="connsiteY2" fmla="*/ 216434 h 297242"/>
                <a:gd name="connsiteX3" fmla="*/ 721330 w 723481"/>
                <a:gd name="connsiteY3" fmla="*/ 534 h 297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481" h="297242">
                  <a:moveTo>
                    <a:pt x="721330" y="534"/>
                  </a:moveTo>
                  <a:cubicBezTo>
                    <a:pt x="686052" y="12176"/>
                    <a:pt x="102205" y="250301"/>
                    <a:pt x="20713" y="286284"/>
                  </a:cubicBezTo>
                  <a:cubicBezTo>
                    <a:pt x="-60779" y="322267"/>
                    <a:pt x="116669" y="261942"/>
                    <a:pt x="232380" y="216434"/>
                  </a:cubicBezTo>
                  <a:cubicBezTo>
                    <a:pt x="348091" y="170926"/>
                    <a:pt x="756608" y="-11108"/>
                    <a:pt x="721330" y="534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: 図形 37">
              <a:extLst>
                <a:ext uri="{FF2B5EF4-FFF2-40B4-BE49-F238E27FC236}">
                  <a16:creationId xmlns:a16="http://schemas.microsoft.com/office/drawing/2014/main" id="{3AA1250A-28C2-431E-A8CC-0C6A5345F5BE}"/>
                </a:ext>
              </a:extLst>
            </p:cNvPr>
            <p:cNvSpPr/>
            <p:nvPr/>
          </p:nvSpPr>
          <p:spPr>
            <a:xfrm>
              <a:off x="5550998" y="7310035"/>
              <a:ext cx="775507" cy="371481"/>
            </a:xfrm>
            <a:custGeom>
              <a:avLst/>
              <a:gdLst>
                <a:gd name="connsiteX0" fmla="*/ 1019 w 775507"/>
                <a:gd name="connsiteY0" fmla="*/ 371348 h 371481"/>
                <a:gd name="connsiteX1" fmla="*/ 333335 w 775507"/>
                <a:gd name="connsiteY1" fmla="*/ 218948 h 371481"/>
                <a:gd name="connsiteX2" fmla="*/ 763019 w 775507"/>
                <a:gd name="connsiteY2" fmla="*/ 11515 h 371481"/>
                <a:gd name="connsiteX3" fmla="*/ 623319 w 775507"/>
                <a:gd name="connsiteY3" fmla="*/ 49615 h 371481"/>
                <a:gd name="connsiteX4" fmla="*/ 244435 w 775507"/>
                <a:gd name="connsiteY4" fmla="*/ 242232 h 371481"/>
                <a:gd name="connsiteX5" fmla="*/ 1019 w 775507"/>
                <a:gd name="connsiteY5" fmla="*/ 371348 h 371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5507" h="371481">
                  <a:moveTo>
                    <a:pt x="1019" y="371348"/>
                  </a:moveTo>
                  <a:cubicBezTo>
                    <a:pt x="15836" y="367467"/>
                    <a:pt x="333335" y="218948"/>
                    <a:pt x="333335" y="218948"/>
                  </a:cubicBezTo>
                  <a:cubicBezTo>
                    <a:pt x="460335" y="158976"/>
                    <a:pt x="714688" y="39737"/>
                    <a:pt x="763019" y="11515"/>
                  </a:cubicBezTo>
                  <a:cubicBezTo>
                    <a:pt x="811350" y="-16707"/>
                    <a:pt x="709750" y="11162"/>
                    <a:pt x="623319" y="49615"/>
                  </a:cubicBezTo>
                  <a:cubicBezTo>
                    <a:pt x="536888" y="88068"/>
                    <a:pt x="352738" y="191079"/>
                    <a:pt x="244435" y="242232"/>
                  </a:cubicBezTo>
                  <a:cubicBezTo>
                    <a:pt x="136132" y="293385"/>
                    <a:pt x="-13798" y="375229"/>
                    <a:pt x="1019" y="371348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: 図形 38">
              <a:extLst>
                <a:ext uri="{FF2B5EF4-FFF2-40B4-BE49-F238E27FC236}">
                  <a16:creationId xmlns:a16="http://schemas.microsoft.com/office/drawing/2014/main" id="{AC258DCB-FF36-4B9D-B79B-A382461B1054}"/>
                </a:ext>
              </a:extLst>
            </p:cNvPr>
            <p:cNvSpPr/>
            <p:nvPr/>
          </p:nvSpPr>
          <p:spPr>
            <a:xfrm>
              <a:off x="5545145" y="7425267"/>
              <a:ext cx="724422" cy="328387"/>
            </a:xfrm>
            <a:custGeom>
              <a:avLst/>
              <a:gdLst>
                <a:gd name="connsiteX0" fmla="*/ 724422 w 724422"/>
                <a:gd name="connsiteY0" fmla="*/ 0 h 328387"/>
                <a:gd name="connsiteX1" fmla="*/ 650338 w 724422"/>
                <a:gd name="connsiteY1" fmla="*/ 31750 h 328387"/>
                <a:gd name="connsiteX2" fmla="*/ 28038 w 724422"/>
                <a:gd name="connsiteY2" fmla="*/ 319616 h 328387"/>
                <a:gd name="connsiteX3" fmla="*/ 142338 w 724422"/>
                <a:gd name="connsiteY3" fmla="*/ 241300 h 328387"/>
                <a:gd name="connsiteX4" fmla="*/ 457722 w 724422"/>
                <a:gd name="connsiteY4" fmla="*/ 110066 h 328387"/>
                <a:gd name="connsiteX5" fmla="*/ 724422 w 724422"/>
                <a:gd name="connsiteY5" fmla="*/ 0 h 32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4422" h="328387">
                  <a:moveTo>
                    <a:pt x="724422" y="0"/>
                  </a:moveTo>
                  <a:lnTo>
                    <a:pt x="650338" y="31750"/>
                  </a:lnTo>
                  <a:lnTo>
                    <a:pt x="28038" y="319616"/>
                  </a:lnTo>
                  <a:cubicBezTo>
                    <a:pt x="-56629" y="354541"/>
                    <a:pt x="70724" y="276225"/>
                    <a:pt x="142338" y="241300"/>
                  </a:cubicBezTo>
                  <a:cubicBezTo>
                    <a:pt x="213952" y="206375"/>
                    <a:pt x="361414" y="153105"/>
                    <a:pt x="457722" y="110066"/>
                  </a:cubicBezTo>
                  <a:cubicBezTo>
                    <a:pt x="554030" y="67027"/>
                    <a:pt x="637109" y="25046"/>
                    <a:pt x="724422" y="0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: 図形 39">
              <a:extLst>
                <a:ext uri="{FF2B5EF4-FFF2-40B4-BE49-F238E27FC236}">
                  <a16:creationId xmlns:a16="http://schemas.microsoft.com/office/drawing/2014/main" id="{6A4C4F63-5679-423C-992C-FA2EE2A246A7}"/>
                </a:ext>
              </a:extLst>
            </p:cNvPr>
            <p:cNvSpPr/>
            <p:nvPr/>
          </p:nvSpPr>
          <p:spPr>
            <a:xfrm>
              <a:off x="5598541" y="7478169"/>
              <a:ext cx="718137" cy="337272"/>
            </a:xfrm>
            <a:custGeom>
              <a:avLst/>
              <a:gdLst>
                <a:gd name="connsiteX0" fmla="*/ 711242 w 718137"/>
                <a:gd name="connsiteY0" fmla="*/ 4248 h 337272"/>
                <a:gd name="connsiteX1" fmla="*/ 23326 w 718137"/>
                <a:gd name="connsiteY1" fmla="*/ 330214 h 337272"/>
                <a:gd name="connsiteX2" fmla="*/ 179959 w 718137"/>
                <a:gd name="connsiteY2" fmla="*/ 222264 h 337272"/>
                <a:gd name="connsiteX3" fmla="*/ 366226 w 718137"/>
                <a:gd name="connsiteY3" fmla="*/ 150298 h 337272"/>
                <a:gd name="connsiteX4" fmla="*/ 711242 w 718137"/>
                <a:gd name="connsiteY4" fmla="*/ 4248 h 33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8137" h="337272">
                  <a:moveTo>
                    <a:pt x="711242" y="4248"/>
                  </a:moveTo>
                  <a:cubicBezTo>
                    <a:pt x="654092" y="34234"/>
                    <a:pt x="111873" y="293878"/>
                    <a:pt x="23326" y="330214"/>
                  </a:cubicBezTo>
                  <a:cubicBezTo>
                    <a:pt x="-65221" y="366550"/>
                    <a:pt x="122809" y="252250"/>
                    <a:pt x="179959" y="222264"/>
                  </a:cubicBezTo>
                  <a:cubicBezTo>
                    <a:pt x="237109" y="192278"/>
                    <a:pt x="278385" y="189103"/>
                    <a:pt x="366226" y="150298"/>
                  </a:cubicBezTo>
                  <a:cubicBezTo>
                    <a:pt x="454067" y="111493"/>
                    <a:pt x="768392" y="-25738"/>
                    <a:pt x="711242" y="4248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: 図形 40">
              <a:extLst>
                <a:ext uri="{FF2B5EF4-FFF2-40B4-BE49-F238E27FC236}">
                  <a16:creationId xmlns:a16="http://schemas.microsoft.com/office/drawing/2014/main" id="{C7D29D47-D384-47ED-A00E-05D34520753C}"/>
                </a:ext>
              </a:extLst>
            </p:cNvPr>
            <p:cNvSpPr/>
            <p:nvPr/>
          </p:nvSpPr>
          <p:spPr>
            <a:xfrm>
              <a:off x="5722855" y="7632280"/>
              <a:ext cx="640666" cy="288987"/>
            </a:xfrm>
            <a:custGeom>
              <a:avLst/>
              <a:gdLst>
                <a:gd name="connsiteX0" fmla="*/ 639845 w 640666"/>
                <a:gd name="connsiteY0" fmla="*/ 420 h 288987"/>
                <a:gd name="connsiteX1" fmla="*/ 269428 w 640666"/>
                <a:gd name="connsiteY1" fmla="*/ 142237 h 288987"/>
                <a:gd name="connsiteX2" fmla="*/ 2728 w 640666"/>
                <a:gd name="connsiteY2" fmla="*/ 288287 h 288987"/>
                <a:gd name="connsiteX3" fmla="*/ 161478 w 640666"/>
                <a:gd name="connsiteY3" fmla="*/ 188803 h 288987"/>
                <a:gd name="connsiteX4" fmla="*/ 639845 w 640666"/>
                <a:gd name="connsiteY4" fmla="*/ 420 h 28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0666" h="288987">
                  <a:moveTo>
                    <a:pt x="639845" y="420"/>
                  </a:moveTo>
                  <a:cubicBezTo>
                    <a:pt x="657837" y="-7341"/>
                    <a:pt x="375614" y="94259"/>
                    <a:pt x="269428" y="142237"/>
                  </a:cubicBezTo>
                  <a:cubicBezTo>
                    <a:pt x="163242" y="190215"/>
                    <a:pt x="20720" y="280526"/>
                    <a:pt x="2728" y="288287"/>
                  </a:cubicBezTo>
                  <a:cubicBezTo>
                    <a:pt x="-15264" y="296048"/>
                    <a:pt x="57761" y="237839"/>
                    <a:pt x="161478" y="188803"/>
                  </a:cubicBezTo>
                  <a:cubicBezTo>
                    <a:pt x="265195" y="139767"/>
                    <a:pt x="621853" y="8181"/>
                    <a:pt x="639845" y="420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: 図形 41">
              <a:extLst>
                <a:ext uri="{FF2B5EF4-FFF2-40B4-BE49-F238E27FC236}">
                  <a16:creationId xmlns:a16="http://schemas.microsoft.com/office/drawing/2014/main" id="{EF4DAB7B-2A1E-442B-ABFE-535528AA21DD}"/>
                </a:ext>
              </a:extLst>
            </p:cNvPr>
            <p:cNvSpPr/>
            <p:nvPr/>
          </p:nvSpPr>
          <p:spPr>
            <a:xfrm>
              <a:off x="4868181" y="7662181"/>
              <a:ext cx="707917" cy="326426"/>
            </a:xfrm>
            <a:custGeom>
              <a:avLst/>
              <a:gdLst>
                <a:gd name="connsiteX0" fmla="*/ 152 w 707917"/>
                <a:gd name="connsiteY0" fmla="*/ 326119 h 326426"/>
                <a:gd name="connsiteX1" fmla="*/ 463702 w 707917"/>
                <a:gd name="connsiteY1" fmla="*/ 120802 h 326426"/>
                <a:gd name="connsiteX2" fmla="*/ 707119 w 707917"/>
                <a:gd name="connsiteY2" fmla="*/ 2269 h 326426"/>
                <a:gd name="connsiteX3" fmla="*/ 522969 w 707917"/>
                <a:gd name="connsiteY3" fmla="*/ 63652 h 326426"/>
                <a:gd name="connsiteX4" fmla="*/ 152 w 707917"/>
                <a:gd name="connsiteY4" fmla="*/ 326119 h 32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917" h="326426">
                  <a:moveTo>
                    <a:pt x="152" y="326119"/>
                  </a:moveTo>
                  <a:cubicBezTo>
                    <a:pt x="-9726" y="335644"/>
                    <a:pt x="463702" y="120802"/>
                    <a:pt x="463702" y="120802"/>
                  </a:cubicBezTo>
                  <a:cubicBezTo>
                    <a:pt x="581530" y="66827"/>
                    <a:pt x="697241" y="11794"/>
                    <a:pt x="707119" y="2269"/>
                  </a:cubicBezTo>
                  <a:cubicBezTo>
                    <a:pt x="716997" y="-7256"/>
                    <a:pt x="634094" y="13205"/>
                    <a:pt x="522969" y="63652"/>
                  </a:cubicBezTo>
                  <a:cubicBezTo>
                    <a:pt x="411844" y="114099"/>
                    <a:pt x="10030" y="316594"/>
                    <a:pt x="152" y="326119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: 図形 42">
              <a:extLst>
                <a:ext uri="{FF2B5EF4-FFF2-40B4-BE49-F238E27FC236}">
                  <a16:creationId xmlns:a16="http://schemas.microsoft.com/office/drawing/2014/main" id="{EFCEE1D7-FEA2-486A-B4D4-E7DBC385112E}"/>
                </a:ext>
              </a:extLst>
            </p:cNvPr>
            <p:cNvSpPr/>
            <p:nvPr/>
          </p:nvSpPr>
          <p:spPr>
            <a:xfrm>
              <a:off x="4815395" y="7738105"/>
              <a:ext cx="792088" cy="353971"/>
            </a:xfrm>
            <a:custGeom>
              <a:avLst/>
              <a:gdLst>
                <a:gd name="connsiteX0" fmla="*/ 791655 w 792088"/>
                <a:gd name="connsiteY0" fmla="*/ 428 h 353971"/>
                <a:gd name="connsiteX1" fmla="*/ 713338 w 792088"/>
                <a:gd name="connsiteY1" fmla="*/ 32178 h 353971"/>
                <a:gd name="connsiteX2" fmla="*/ 234972 w 792088"/>
                <a:gd name="connsiteY2" fmla="*/ 248078 h 353971"/>
                <a:gd name="connsiteX3" fmla="*/ 22 w 792088"/>
                <a:gd name="connsiteY3" fmla="*/ 353912 h 353971"/>
                <a:gd name="connsiteX4" fmla="*/ 224388 w 792088"/>
                <a:gd name="connsiteY4" fmla="*/ 235378 h 353971"/>
                <a:gd name="connsiteX5" fmla="*/ 791655 w 792088"/>
                <a:gd name="connsiteY5" fmla="*/ 428 h 353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2088" h="353971">
                  <a:moveTo>
                    <a:pt x="791655" y="428"/>
                  </a:moveTo>
                  <a:cubicBezTo>
                    <a:pt x="798886" y="-4335"/>
                    <a:pt x="713338" y="32178"/>
                    <a:pt x="713338" y="32178"/>
                  </a:cubicBezTo>
                  <a:lnTo>
                    <a:pt x="234972" y="248078"/>
                  </a:lnTo>
                  <a:cubicBezTo>
                    <a:pt x="116086" y="301700"/>
                    <a:pt x="1786" y="356029"/>
                    <a:pt x="22" y="353912"/>
                  </a:cubicBezTo>
                  <a:cubicBezTo>
                    <a:pt x="-1742" y="351795"/>
                    <a:pt x="99152" y="294292"/>
                    <a:pt x="224388" y="235378"/>
                  </a:cubicBezTo>
                  <a:cubicBezTo>
                    <a:pt x="349624" y="176464"/>
                    <a:pt x="550531" y="88446"/>
                    <a:pt x="791655" y="428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: 図形 43">
              <a:extLst>
                <a:ext uri="{FF2B5EF4-FFF2-40B4-BE49-F238E27FC236}">
                  <a16:creationId xmlns:a16="http://schemas.microsoft.com/office/drawing/2014/main" id="{9854582B-5E71-4099-BE26-8C83E8D03109}"/>
                </a:ext>
              </a:extLst>
            </p:cNvPr>
            <p:cNvSpPr/>
            <p:nvPr/>
          </p:nvSpPr>
          <p:spPr>
            <a:xfrm>
              <a:off x="4732891" y="7807185"/>
              <a:ext cx="906326" cy="402351"/>
            </a:xfrm>
            <a:custGeom>
              <a:avLst/>
              <a:gdLst>
                <a:gd name="connsiteX0" fmla="*/ 25376 w 906326"/>
                <a:gd name="connsiteY0" fmla="*/ 384315 h 402351"/>
                <a:gd name="connsiteX1" fmla="*/ 97342 w 906326"/>
                <a:gd name="connsiteY1" fmla="*/ 367382 h 402351"/>
                <a:gd name="connsiteX2" fmla="*/ 514326 w 906326"/>
                <a:gd name="connsiteY2" fmla="*/ 176882 h 402351"/>
                <a:gd name="connsiteX3" fmla="*/ 903792 w 906326"/>
                <a:gd name="connsiteY3" fmla="*/ 3315 h 402351"/>
                <a:gd name="connsiteX4" fmla="*/ 670959 w 906326"/>
                <a:gd name="connsiteY4" fmla="*/ 71048 h 402351"/>
                <a:gd name="connsiteX5" fmla="*/ 444476 w 906326"/>
                <a:gd name="connsiteY5" fmla="*/ 172648 h 402351"/>
                <a:gd name="connsiteX6" fmla="*/ 25376 w 906326"/>
                <a:gd name="connsiteY6" fmla="*/ 384315 h 402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326" h="402351">
                  <a:moveTo>
                    <a:pt x="25376" y="384315"/>
                  </a:moveTo>
                  <a:cubicBezTo>
                    <a:pt x="-32480" y="416771"/>
                    <a:pt x="15850" y="401954"/>
                    <a:pt x="97342" y="367382"/>
                  </a:cubicBezTo>
                  <a:cubicBezTo>
                    <a:pt x="178834" y="332810"/>
                    <a:pt x="514326" y="176882"/>
                    <a:pt x="514326" y="176882"/>
                  </a:cubicBezTo>
                  <a:cubicBezTo>
                    <a:pt x="648734" y="116204"/>
                    <a:pt x="877687" y="20954"/>
                    <a:pt x="903792" y="3315"/>
                  </a:cubicBezTo>
                  <a:cubicBezTo>
                    <a:pt x="929897" y="-14324"/>
                    <a:pt x="747512" y="42826"/>
                    <a:pt x="670959" y="71048"/>
                  </a:cubicBezTo>
                  <a:cubicBezTo>
                    <a:pt x="594406" y="99270"/>
                    <a:pt x="552426" y="120084"/>
                    <a:pt x="444476" y="172648"/>
                  </a:cubicBezTo>
                  <a:cubicBezTo>
                    <a:pt x="336526" y="225212"/>
                    <a:pt x="83232" y="351859"/>
                    <a:pt x="25376" y="384315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: 図形 44">
              <a:extLst>
                <a:ext uri="{FF2B5EF4-FFF2-40B4-BE49-F238E27FC236}">
                  <a16:creationId xmlns:a16="http://schemas.microsoft.com/office/drawing/2014/main" id="{EAF8B5A6-A81C-4BB4-9CE4-759DA111D38C}"/>
                </a:ext>
              </a:extLst>
            </p:cNvPr>
            <p:cNvSpPr/>
            <p:nvPr/>
          </p:nvSpPr>
          <p:spPr>
            <a:xfrm>
              <a:off x="5224355" y="7796535"/>
              <a:ext cx="613004" cy="289334"/>
            </a:xfrm>
            <a:custGeom>
              <a:avLst/>
              <a:gdLst>
                <a:gd name="connsiteX0" fmla="*/ 611295 w 613004"/>
                <a:gd name="connsiteY0" fmla="*/ 1265 h 289334"/>
                <a:gd name="connsiteX1" fmla="*/ 18628 w 613004"/>
                <a:gd name="connsiteY1" fmla="*/ 282782 h 289334"/>
                <a:gd name="connsiteX2" fmla="*/ 192195 w 613004"/>
                <a:gd name="connsiteY2" fmla="*/ 183298 h 289334"/>
                <a:gd name="connsiteX3" fmla="*/ 611295 w 613004"/>
                <a:gd name="connsiteY3" fmla="*/ 1265 h 28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3004" h="289334">
                  <a:moveTo>
                    <a:pt x="611295" y="1265"/>
                  </a:moveTo>
                  <a:cubicBezTo>
                    <a:pt x="582367" y="17846"/>
                    <a:pt x="88478" y="252443"/>
                    <a:pt x="18628" y="282782"/>
                  </a:cubicBezTo>
                  <a:cubicBezTo>
                    <a:pt x="-51222" y="313121"/>
                    <a:pt x="90595" y="230923"/>
                    <a:pt x="192195" y="183298"/>
                  </a:cubicBezTo>
                  <a:cubicBezTo>
                    <a:pt x="293795" y="135673"/>
                    <a:pt x="640223" y="-15316"/>
                    <a:pt x="611295" y="1265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: 図形 45">
              <a:extLst>
                <a:ext uri="{FF2B5EF4-FFF2-40B4-BE49-F238E27FC236}">
                  <a16:creationId xmlns:a16="http://schemas.microsoft.com/office/drawing/2014/main" id="{DF4CA851-3151-4213-909C-36E672FABF00}"/>
                </a:ext>
              </a:extLst>
            </p:cNvPr>
            <p:cNvSpPr/>
            <p:nvPr/>
          </p:nvSpPr>
          <p:spPr>
            <a:xfrm>
              <a:off x="3625850" y="7990417"/>
              <a:ext cx="1270000" cy="579966"/>
            </a:xfrm>
            <a:custGeom>
              <a:avLst/>
              <a:gdLst>
                <a:gd name="connsiteX0" fmla="*/ 0 w 1270000"/>
                <a:gd name="connsiteY0" fmla="*/ 579966 h 579966"/>
                <a:gd name="connsiteX1" fmla="*/ 624417 w 1270000"/>
                <a:gd name="connsiteY1" fmla="*/ 292100 h 579966"/>
                <a:gd name="connsiteX2" fmla="*/ 1270000 w 1270000"/>
                <a:gd name="connsiteY2" fmla="*/ 0 h 579966"/>
                <a:gd name="connsiteX3" fmla="*/ 1123950 w 1270000"/>
                <a:gd name="connsiteY3" fmla="*/ 65616 h 579966"/>
                <a:gd name="connsiteX4" fmla="*/ 537633 w 1270000"/>
                <a:gd name="connsiteY4" fmla="*/ 317500 h 579966"/>
                <a:gd name="connsiteX5" fmla="*/ 127000 w 1270000"/>
                <a:gd name="connsiteY5" fmla="*/ 484716 h 579966"/>
                <a:gd name="connsiteX6" fmla="*/ 0 w 1270000"/>
                <a:gd name="connsiteY6" fmla="*/ 579966 h 579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0000" h="579966">
                  <a:moveTo>
                    <a:pt x="0" y="579966"/>
                  </a:moveTo>
                  <a:lnTo>
                    <a:pt x="624417" y="292100"/>
                  </a:lnTo>
                  <a:lnTo>
                    <a:pt x="1270000" y="0"/>
                  </a:lnTo>
                  <a:lnTo>
                    <a:pt x="1123950" y="65616"/>
                  </a:lnTo>
                  <a:lnTo>
                    <a:pt x="537633" y="317500"/>
                  </a:lnTo>
                  <a:cubicBezTo>
                    <a:pt x="371475" y="387350"/>
                    <a:pt x="221897" y="443088"/>
                    <a:pt x="127000" y="484716"/>
                  </a:cubicBezTo>
                  <a:cubicBezTo>
                    <a:pt x="32103" y="526344"/>
                    <a:pt x="176" y="546805"/>
                    <a:pt x="0" y="579966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: 図形 46">
              <a:extLst>
                <a:ext uri="{FF2B5EF4-FFF2-40B4-BE49-F238E27FC236}">
                  <a16:creationId xmlns:a16="http://schemas.microsoft.com/office/drawing/2014/main" id="{44EDB1B4-7207-4E9C-95AD-B4C0B8452DB7}"/>
                </a:ext>
              </a:extLst>
            </p:cNvPr>
            <p:cNvSpPr/>
            <p:nvPr/>
          </p:nvSpPr>
          <p:spPr>
            <a:xfrm>
              <a:off x="3663790" y="8054877"/>
              <a:ext cx="1275623" cy="549378"/>
            </a:xfrm>
            <a:custGeom>
              <a:avLst/>
              <a:gdLst>
                <a:gd name="connsiteX0" fmla="*/ 1251110 w 1275623"/>
                <a:gd name="connsiteY0" fmla="*/ 5390 h 549378"/>
                <a:gd name="connsiteX1" fmla="*/ 1179143 w 1275623"/>
                <a:gd name="connsiteY1" fmla="*/ 45606 h 549378"/>
                <a:gd name="connsiteX2" fmla="*/ 717710 w 1275623"/>
                <a:gd name="connsiteY2" fmla="*/ 223406 h 549378"/>
                <a:gd name="connsiteX3" fmla="*/ 239343 w 1275623"/>
                <a:gd name="connsiteY3" fmla="*/ 443540 h 549378"/>
                <a:gd name="connsiteX4" fmla="*/ 160 w 1275623"/>
                <a:gd name="connsiteY4" fmla="*/ 549373 h 549378"/>
                <a:gd name="connsiteX5" fmla="*/ 207593 w 1275623"/>
                <a:gd name="connsiteY5" fmla="*/ 447773 h 549378"/>
                <a:gd name="connsiteX6" fmla="*/ 514510 w 1275623"/>
                <a:gd name="connsiteY6" fmla="*/ 305956 h 549378"/>
                <a:gd name="connsiteX7" fmla="*/ 863760 w 1275623"/>
                <a:gd name="connsiteY7" fmla="*/ 138740 h 549378"/>
                <a:gd name="connsiteX8" fmla="*/ 1251110 w 1275623"/>
                <a:gd name="connsiteY8" fmla="*/ 5390 h 54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5623" h="549378">
                  <a:moveTo>
                    <a:pt x="1251110" y="5390"/>
                  </a:moveTo>
                  <a:cubicBezTo>
                    <a:pt x="1303674" y="-10132"/>
                    <a:pt x="1268043" y="9270"/>
                    <a:pt x="1179143" y="45606"/>
                  </a:cubicBezTo>
                  <a:cubicBezTo>
                    <a:pt x="1090243" y="81942"/>
                    <a:pt x="874343" y="157084"/>
                    <a:pt x="717710" y="223406"/>
                  </a:cubicBezTo>
                  <a:cubicBezTo>
                    <a:pt x="561077" y="289728"/>
                    <a:pt x="358935" y="389212"/>
                    <a:pt x="239343" y="443540"/>
                  </a:cubicBezTo>
                  <a:cubicBezTo>
                    <a:pt x="119751" y="497868"/>
                    <a:pt x="5452" y="548668"/>
                    <a:pt x="160" y="549373"/>
                  </a:cubicBezTo>
                  <a:cubicBezTo>
                    <a:pt x="-5132" y="550078"/>
                    <a:pt x="121868" y="488343"/>
                    <a:pt x="207593" y="447773"/>
                  </a:cubicBezTo>
                  <a:cubicBezTo>
                    <a:pt x="293318" y="407204"/>
                    <a:pt x="514510" y="305956"/>
                    <a:pt x="514510" y="305956"/>
                  </a:cubicBezTo>
                  <a:cubicBezTo>
                    <a:pt x="623871" y="254451"/>
                    <a:pt x="741346" y="192362"/>
                    <a:pt x="863760" y="138740"/>
                  </a:cubicBezTo>
                  <a:cubicBezTo>
                    <a:pt x="986174" y="85118"/>
                    <a:pt x="1198546" y="20912"/>
                    <a:pt x="1251110" y="5390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: 図形 47">
              <a:extLst>
                <a:ext uri="{FF2B5EF4-FFF2-40B4-BE49-F238E27FC236}">
                  <a16:creationId xmlns:a16="http://schemas.microsoft.com/office/drawing/2014/main" id="{364D114D-14CF-4932-87E8-0789F4071D08}"/>
                </a:ext>
              </a:extLst>
            </p:cNvPr>
            <p:cNvSpPr/>
            <p:nvPr/>
          </p:nvSpPr>
          <p:spPr>
            <a:xfrm>
              <a:off x="3668495" y="8199911"/>
              <a:ext cx="1126881" cy="506102"/>
            </a:xfrm>
            <a:custGeom>
              <a:avLst/>
              <a:gdLst>
                <a:gd name="connsiteX0" fmla="*/ 1125755 w 1126881"/>
                <a:gd name="connsiteY0" fmla="*/ 56 h 506102"/>
                <a:gd name="connsiteX1" fmla="*/ 586005 w 1126881"/>
                <a:gd name="connsiteY1" fmla="*/ 258289 h 506102"/>
                <a:gd name="connsiteX2" fmla="*/ 270622 w 1126881"/>
                <a:gd name="connsiteY2" fmla="*/ 383172 h 506102"/>
                <a:gd name="connsiteX3" fmla="*/ 1805 w 1126881"/>
                <a:gd name="connsiteY3" fmla="*/ 505939 h 506102"/>
                <a:gd name="connsiteX4" fmla="*/ 166905 w 1126881"/>
                <a:gd name="connsiteY4" fmla="*/ 406456 h 506102"/>
                <a:gd name="connsiteX5" fmla="*/ 431488 w 1126881"/>
                <a:gd name="connsiteY5" fmla="*/ 281572 h 506102"/>
                <a:gd name="connsiteX6" fmla="*/ 1125755 w 1126881"/>
                <a:gd name="connsiteY6" fmla="*/ 56 h 506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6881" h="506102">
                  <a:moveTo>
                    <a:pt x="1125755" y="56"/>
                  </a:moveTo>
                  <a:cubicBezTo>
                    <a:pt x="1151508" y="-3825"/>
                    <a:pt x="728527" y="194436"/>
                    <a:pt x="586005" y="258289"/>
                  </a:cubicBezTo>
                  <a:cubicBezTo>
                    <a:pt x="443483" y="322142"/>
                    <a:pt x="367989" y="341897"/>
                    <a:pt x="270622" y="383172"/>
                  </a:cubicBezTo>
                  <a:cubicBezTo>
                    <a:pt x="173255" y="424447"/>
                    <a:pt x="19091" y="502058"/>
                    <a:pt x="1805" y="505939"/>
                  </a:cubicBezTo>
                  <a:cubicBezTo>
                    <a:pt x="-15481" y="509820"/>
                    <a:pt x="95291" y="443851"/>
                    <a:pt x="166905" y="406456"/>
                  </a:cubicBezTo>
                  <a:cubicBezTo>
                    <a:pt x="238519" y="369061"/>
                    <a:pt x="273091" y="352128"/>
                    <a:pt x="431488" y="281572"/>
                  </a:cubicBezTo>
                  <a:cubicBezTo>
                    <a:pt x="589885" y="211016"/>
                    <a:pt x="1100002" y="3937"/>
                    <a:pt x="1125755" y="56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: 図形 48">
              <a:extLst>
                <a:ext uri="{FF2B5EF4-FFF2-40B4-BE49-F238E27FC236}">
                  <a16:creationId xmlns:a16="http://schemas.microsoft.com/office/drawing/2014/main" id="{63E47118-15B9-4CB4-A32F-2BA450361BA6}"/>
                </a:ext>
              </a:extLst>
            </p:cNvPr>
            <p:cNvSpPr/>
            <p:nvPr/>
          </p:nvSpPr>
          <p:spPr>
            <a:xfrm>
              <a:off x="3778250" y="8244387"/>
              <a:ext cx="1136777" cy="520730"/>
            </a:xfrm>
            <a:custGeom>
              <a:avLst/>
              <a:gdLst>
                <a:gd name="connsiteX0" fmla="*/ 1136650 w 1136777"/>
                <a:gd name="connsiteY0" fmla="*/ 30 h 520730"/>
                <a:gd name="connsiteX1" fmla="*/ 505883 w 1136777"/>
                <a:gd name="connsiteY1" fmla="*/ 277313 h 520730"/>
                <a:gd name="connsiteX2" fmla="*/ 0 w 1136777"/>
                <a:gd name="connsiteY2" fmla="*/ 520730 h 520730"/>
                <a:gd name="connsiteX3" fmla="*/ 222250 w 1136777"/>
                <a:gd name="connsiteY3" fmla="*/ 412780 h 520730"/>
                <a:gd name="connsiteX4" fmla="*/ 452967 w 1136777"/>
                <a:gd name="connsiteY4" fmla="*/ 294246 h 520730"/>
                <a:gd name="connsiteX5" fmla="*/ 1136650 w 1136777"/>
                <a:gd name="connsiteY5" fmla="*/ 30 h 520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6777" h="520730">
                  <a:moveTo>
                    <a:pt x="1136650" y="30"/>
                  </a:moveTo>
                  <a:cubicBezTo>
                    <a:pt x="1145469" y="-2792"/>
                    <a:pt x="695325" y="190530"/>
                    <a:pt x="505883" y="277313"/>
                  </a:cubicBezTo>
                  <a:cubicBezTo>
                    <a:pt x="316441" y="364096"/>
                    <a:pt x="47272" y="498152"/>
                    <a:pt x="0" y="520730"/>
                  </a:cubicBezTo>
                  <a:lnTo>
                    <a:pt x="222250" y="412780"/>
                  </a:lnTo>
                  <a:cubicBezTo>
                    <a:pt x="297744" y="375033"/>
                    <a:pt x="296334" y="366565"/>
                    <a:pt x="452967" y="294246"/>
                  </a:cubicBezTo>
                  <a:cubicBezTo>
                    <a:pt x="609600" y="221927"/>
                    <a:pt x="1127831" y="2852"/>
                    <a:pt x="1136650" y="30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: 図形 49">
              <a:extLst>
                <a:ext uri="{FF2B5EF4-FFF2-40B4-BE49-F238E27FC236}">
                  <a16:creationId xmlns:a16="http://schemas.microsoft.com/office/drawing/2014/main" id="{2B75A681-5CF9-43F8-A4C3-A4616F06DF2F}"/>
                </a:ext>
              </a:extLst>
            </p:cNvPr>
            <p:cNvSpPr/>
            <p:nvPr/>
          </p:nvSpPr>
          <p:spPr>
            <a:xfrm>
              <a:off x="3598853" y="8454796"/>
              <a:ext cx="244485" cy="536761"/>
            </a:xfrm>
            <a:custGeom>
              <a:avLst/>
              <a:gdLst>
                <a:gd name="connsiteX0" fmla="*/ 190510 w 244485"/>
                <a:gd name="connsiteY0" fmla="*/ 229 h 536761"/>
                <a:gd name="connsiteX1" fmla="*/ 28585 w 244485"/>
                <a:gd name="connsiteY1" fmla="*/ 63729 h 536761"/>
                <a:gd name="connsiteX2" fmla="*/ 14297 w 244485"/>
                <a:gd name="connsiteY2" fmla="*/ 112942 h 536761"/>
                <a:gd name="connsiteX3" fmla="*/ 52397 w 244485"/>
                <a:gd name="connsiteY3" fmla="*/ 257404 h 536761"/>
                <a:gd name="connsiteX4" fmla="*/ 158760 w 244485"/>
                <a:gd name="connsiteY4" fmla="*/ 468542 h 536761"/>
                <a:gd name="connsiteX5" fmla="*/ 244485 w 244485"/>
                <a:gd name="connsiteY5" fmla="*/ 535217 h 536761"/>
                <a:gd name="connsiteX6" fmla="*/ 158760 w 244485"/>
                <a:gd name="connsiteY6" fmla="*/ 416154 h 536761"/>
                <a:gd name="connsiteX7" fmla="*/ 10 w 244485"/>
                <a:gd name="connsiteY7" fmla="*/ 87542 h 536761"/>
                <a:gd name="connsiteX8" fmla="*/ 190510 w 244485"/>
                <a:gd name="connsiteY8" fmla="*/ 229 h 536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4485" h="536761">
                  <a:moveTo>
                    <a:pt x="190510" y="229"/>
                  </a:moveTo>
                  <a:cubicBezTo>
                    <a:pt x="195272" y="-3740"/>
                    <a:pt x="57954" y="44944"/>
                    <a:pt x="28585" y="63729"/>
                  </a:cubicBezTo>
                  <a:cubicBezTo>
                    <a:pt x="-784" y="82515"/>
                    <a:pt x="10328" y="80663"/>
                    <a:pt x="14297" y="112942"/>
                  </a:cubicBezTo>
                  <a:cubicBezTo>
                    <a:pt x="18266" y="145221"/>
                    <a:pt x="28320" y="198137"/>
                    <a:pt x="52397" y="257404"/>
                  </a:cubicBezTo>
                  <a:cubicBezTo>
                    <a:pt x="76474" y="316671"/>
                    <a:pt x="126745" y="422240"/>
                    <a:pt x="158760" y="468542"/>
                  </a:cubicBezTo>
                  <a:cubicBezTo>
                    <a:pt x="190775" y="514844"/>
                    <a:pt x="244485" y="543948"/>
                    <a:pt x="244485" y="535217"/>
                  </a:cubicBezTo>
                  <a:cubicBezTo>
                    <a:pt x="244485" y="526486"/>
                    <a:pt x="199506" y="490767"/>
                    <a:pt x="158760" y="416154"/>
                  </a:cubicBezTo>
                  <a:cubicBezTo>
                    <a:pt x="118014" y="341542"/>
                    <a:pt x="-1313" y="154217"/>
                    <a:pt x="10" y="87542"/>
                  </a:cubicBezTo>
                  <a:cubicBezTo>
                    <a:pt x="1333" y="20867"/>
                    <a:pt x="185748" y="4198"/>
                    <a:pt x="190510" y="229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: 図形 50">
              <a:extLst>
                <a:ext uri="{FF2B5EF4-FFF2-40B4-BE49-F238E27FC236}">
                  <a16:creationId xmlns:a16="http://schemas.microsoft.com/office/drawing/2014/main" id="{CE23B83D-515B-4BC0-9346-A1DE555A30D8}"/>
                </a:ext>
              </a:extLst>
            </p:cNvPr>
            <p:cNvSpPr/>
            <p:nvPr/>
          </p:nvSpPr>
          <p:spPr>
            <a:xfrm>
              <a:off x="3670003" y="8525944"/>
              <a:ext cx="157385" cy="411379"/>
            </a:xfrm>
            <a:custGeom>
              <a:avLst/>
              <a:gdLst>
                <a:gd name="connsiteX0" fmla="*/ 1885 w 157385"/>
                <a:gd name="connsiteY0" fmla="*/ 519 h 411379"/>
                <a:gd name="connsiteX1" fmla="*/ 8235 w 157385"/>
                <a:gd name="connsiteY1" fmla="*/ 98944 h 411379"/>
                <a:gd name="connsiteX2" fmla="*/ 49510 w 157385"/>
                <a:gd name="connsiteY2" fmla="*/ 192606 h 411379"/>
                <a:gd name="connsiteX3" fmla="*/ 152697 w 157385"/>
                <a:gd name="connsiteY3" fmla="*/ 408506 h 411379"/>
                <a:gd name="connsiteX4" fmla="*/ 128885 w 157385"/>
                <a:gd name="connsiteY4" fmla="*/ 305319 h 411379"/>
                <a:gd name="connsiteX5" fmla="*/ 32047 w 157385"/>
                <a:gd name="connsiteY5" fmla="*/ 143394 h 411379"/>
                <a:gd name="connsiteX6" fmla="*/ 1885 w 157385"/>
                <a:gd name="connsiteY6" fmla="*/ 519 h 411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385" h="411379">
                  <a:moveTo>
                    <a:pt x="1885" y="519"/>
                  </a:moveTo>
                  <a:cubicBezTo>
                    <a:pt x="-2084" y="-6889"/>
                    <a:pt x="297" y="66930"/>
                    <a:pt x="8235" y="98944"/>
                  </a:cubicBezTo>
                  <a:cubicBezTo>
                    <a:pt x="16173" y="130959"/>
                    <a:pt x="25433" y="141012"/>
                    <a:pt x="49510" y="192606"/>
                  </a:cubicBezTo>
                  <a:cubicBezTo>
                    <a:pt x="73587" y="244200"/>
                    <a:pt x="139468" y="389721"/>
                    <a:pt x="152697" y="408506"/>
                  </a:cubicBezTo>
                  <a:cubicBezTo>
                    <a:pt x="165926" y="427291"/>
                    <a:pt x="148993" y="349504"/>
                    <a:pt x="128885" y="305319"/>
                  </a:cubicBezTo>
                  <a:cubicBezTo>
                    <a:pt x="108777" y="261134"/>
                    <a:pt x="55330" y="186256"/>
                    <a:pt x="32047" y="143394"/>
                  </a:cubicBezTo>
                  <a:cubicBezTo>
                    <a:pt x="8764" y="100532"/>
                    <a:pt x="5854" y="7927"/>
                    <a:pt x="1885" y="519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: 図形 51">
              <a:extLst>
                <a:ext uri="{FF2B5EF4-FFF2-40B4-BE49-F238E27FC236}">
                  <a16:creationId xmlns:a16="http://schemas.microsoft.com/office/drawing/2014/main" id="{71F0646F-4EF5-4525-A098-FCF1DDF55F47}"/>
                </a:ext>
              </a:extLst>
            </p:cNvPr>
            <p:cNvSpPr/>
            <p:nvPr/>
          </p:nvSpPr>
          <p:spPr>
            <a:xfrm>
              <a:off x="3814662" y="5360764"/>
              <a:ext cx="448866" cy="2034828"/>
            </a:xfrm>
            <a:custGeom>
              <a:avLst/>
              <a:gdLst>
                <a:gd name="connsiteX0" fmla="*/ 173138 w 448866"/>
                <a:gd name="connsiteY0" fmla="*/ 134103 h 2034828"/>
                <a:gd name="connsiteX1" fmla="*/ 338238 w 448866"/>
                <a:gd name="connsiteY1" fmla="*/ 1471836 h 2034828"/>
                <a:gd name="connsiteX2" fmla="*/ 223938 w 448866"/>
                <a:gd name="connsiteY2" fmla="*/ 697136 h 2034828"/>
                <a:gd name="connsiteX3" fmla="*/ 448305 w 448866"/>
                <a:gd name="connsiteY3" fmla="*/ 2026403 h 2034828"/>
                <a:gd name="connsiteX4" fmla="*/ 278971 w 448866"/>
                <a:gd name="connsiteY4" fmla="*/ 1213603 h 2034828"/>
                <a:gd name="connsiteX5" fmla="*/ 8038 w 448866"/>
                <a:gd name="connsiteY5" fmla="*/ 201836 h 2034828"/>
                <a:gd name="connsiteX6" fmla="*/ 71538 w 448866"/>
                <a:gd name="connsiteY6" fmla="*/ 294969 h 2034828"/>
                <a:gd name="connsiteX7" fmla="*/ 71538 w 448866"/>
                <a:gd name="connsiteY7" fmla="*/ 189136 h 2034828"/>
                <a:gd name="connsiteX8" fmla="*/ 181605 w 448866"/>
                <a:gd name="connsiteY8" fmla="*/ 57903 h 2034828"/>
                <a:gd name="connsiteX9" fmla="*/ 173138 w 448866"/>
                <a:gd name="connsiteY9" fmla="*/ 134103 h 2034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8866" h="2034828">
                  <a:moveTo>
                    <a:pt x="173138" y="134103"/>
                  </a:moveTo>
                  <a:cubicBezTo>
                    <a:pt x="199244" y="369759"/>
                    <a:pt x="329771" y="1377997"/>
                    <a:pt x="338238" y="1471836"/>
                  </a:cubicBezTo>
                  <a:cubicBezTo>
                    <a:pt x="346705" y="1565675"/>
                    <a:pt x="205593" y="604708"/>
                    <a:pt x="223938" y="697136"/>
                  </a:cubicBezTo>
                  <a:cubicBezTo>
                    <a:pt x="242283" y="789564"/>
                    <a:pt x="439133" y="1940325"/>
                    <a:pt x="448305" y="2026403"/>
                  </a:cubicBezTo>
                  <a:cubicBezTo>
                    <a:pt x="457477" y="2112481"/>
                    <a:pt x="352349" y="1517697"/>
                    <a:pt x="278971" y="1213603"/>
                  </a:cubicBezTo>
                  <a:cubicBezTo>
                    <a:pt x="205593" y="909509"/>
                    <a:pt x="42610" y="354942"/>
                    <a:pt x="8038" y="201836"/>
                  </a:cubicBezTo>
                  <a:cubicBezTo>
                    <a:pt x="-26534" y="48730"/>
                    <a:pt x="60955" y="297086"/>
                    <a:pt x="71538" y="294969"/>
                  </a:cubicBezTo>
                  <a:cubicBezTo>
                    <a:pt x="82121" y="292852"/>
                    <a:pt x="53194" y="228647"/>
                    <a:pt x="71538" y="189136"/>
                  </a:cubicBezTo>
                  <a:cubicBezTo>
                    <a:pt x="89882" y="149625"/>
                    <a:pt x="163260" y="74131"/>
                    <a:pt x="181605" y="57903"/>
                  </a:cubicBezTo>
                  <a:cubicBezTo>
                    <a:pt x="199950" y="41675"/>
                    <a:pt x="147032" y="-101553"/>
                    <a:pt x="173138" y="134103"/>
                  </a:cubicBezTo>
                  <a:close/>
                </a:path>
              </a:pathLst>
            </a:custGeom>
            <a:solidFill>
              <a:srgbClr val="FF339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: 図形 52">
              <a:extLst>
                <a:ext uri="{FF2B5EF4-FFF2-40B4-BE49-F238E27FC236}">
                  <a16:creationId xmlns:a16="http://schemas.microsoft.com/office/drawing/2014/main" id="{25911B96-A668-49AA-8F27-F8707260BB75}"/>
                </a:ext>
              </a:extLst>
            </p:cNvPr>
            <p:cNvSpPr/>
            <p:nvPr/>
          </p:nvSpPr>
          <p:spPr>
            <a:xfrm>
              <a:off x="3318897" y="7258531"/>
              <a:ext cx="995272" cy="1012390"/>
            </a:xfrm>
            <a:custGeom>
              <a:avLst/>
              <a:gdLst>
                <a:gd name="connsiteX0" fmla="*/ 994870 w 995272"/>
                <a:gd name="connsiteY0" fmla="*/ 120169 h 1012390"/>
                <a:gd name="connsiteX1" fmla="*/ 681603 w 995272"/>
                <a:gd name="connsiteY1" fmla="*/ 437669 h 1012390"/>
                <a:gd name="connsiteX2" fmla="*/ 673136 w 995272"/>
                <a:gd name="connsiteY2" fmla="*/ 937202 h 1012390"/>
                <a:gd name="connsiteX3" fmla="*/ 753570 w 995272"/>
                <a:gd name="connsiteY3" fmla="*/ 988002 h 1012390"/>
                <a:gd name="connsiteX4" fmla="*/ 486870 w 995272"/>
                <a:gd name="connsiteY4" fmla="*/ 717069 h 1012390"/>
                <a:gd name="connsiteX5" fmla="*/ 618103 w 995272"/>
                <a:gd name="connsiteY5" fmla="*/ 1000702 h 1012390"/>
                <a:gd name="connsiteX6" fmla="*/ 660436 w 995272"/>
                <a:gd name="connsiteY6" fmla="*/ 568902 h 1012390"/>
                <a:gd name="connsiteX7" fmla="*/ 668903 w 995272"/>
                <a:gd name="connsiteY7" fmla="*/ 412269 h 1012390"/>
                <a:gd name="connsiteX8" fmla="*/ 283670 w 995272"/>
                <a:gd name="connsiteY8" fmla="*/ 454602 h 1012390"/>
                <a:gd name="connsiteX9" fmla="*/ 694303 w 995272"/>
                <a:gd name="connsiteY9" fmla="*/ 259869 h 1012390"/>
                <a:gd name="connsiteX10" fmla="*/ 36 w 995272"/>
                <a:gd name="connsiteY10" fmla="*/ 357236 h 1012390"/>
                <a:gd name="connsiteX11" fmla="*/ 728170 w 995272"/>
                <a:gd name="connsiteY11" fmla="*/ 10102 h 1012390"/>
                <a:gd name="connsiteX12" fmla="*/ 994870 w 995272"/>
                <a:gd name="connsiteY12" fmla="*/ 120169 h 1012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95272" h="1012390">
                  <a:moveTo>
                    <a:pt x="994870" y="120169"/>
                  </a:moveTo>
                  <a:cubicBezTo>
                    <a:pt x="987109" y="191430"/>
                    <a:pt x="735225" y="301497"/>
                    <a:pt x="681603" y="437669"/>
                  </a:cubicBezTo>
                  <a:cubicBezTo>
                    <a:pt x="627981" y="573841"/>
                    <a:pt x="661142" y="845480"/>
                    <a:pt x="673136" y="937202"/>
                  </a:cubicBezTo>
                  <a:cubicBezTo>
                    <a:pt x="685130" y="1028924"/>
                    <a:pt x="784614" y="1024691"/>
                    <a:pt x="753570" y="988002"/>
                  </a:cubicBezTo>
                  <a:cubicBezTo>
                    <a:pt x="722526" y="951313"/>
                    <a:pt x="509448" y="714952"/>
                    <a:pt x="486870" y="717069"/>
                  </a:cubicBezTo>
                  <a:cubicBezTo>
                    <a:pt x="464292" y="719186"/>
                    <a:pt x="589175" y="1025397"/>
                    <a:pt x="618103" y="1000702"/>
                  </a:cubicBezTo>
                  <a:cubicBezTo>
                    <a:pt x="647031" y="976008"/>
                    <a:pt x="651969" y="666974"/>
                    <a:pt x="660436" y="568902"/>
                  </a:cubicBezTo>
                  <a:cubicBezTo>
                    <a:pt x="668903" y="470830"/>
                    <a:pt x="731697" y="431319"/>
                    <a:pt x="668903" y="412269"/>
                  </a:cubicBezTo>
                  <a:cubicBezTo>
                    <a:pt x="606109" y="393219"/>
                    <a:pt x="279437" y="480002"/>
                    <a:pt x="283670" y="454602"/>
                  </a:cubicBezTo>
                  <a:cubicBezTo>
                    <a:pt x="287903" y="429202"/>
                    <a:pt x="741575" y="276097"/>
                    <a:pt x="694303" y="259869"/>
                  </a:cubicBezTo>
                  <a:cubicBezTo>
                    <a:pt x="647031" y="243641"/>
                    <a:pt x="-5608" y="398864"/>
                    <a:pt x="36" y="357236"/>
                  </a:cubicBezTo>
                  <a:cubicBezTo>
                    <a:pt x="5680" y="315608"/>
                    <a:pt x="558837" y="48202"/>
                    <a:pt x="728170" y="10102"/>
                  </a:cubicBezTo>
                  <a:cubicBezTo>
                    <a:pt x="897503" y="-27998"/>
                    <a:pt x="1002631" y="48908"/>
                    <a:pt x="994870" y="120169"/>
                  </a:cubicBezTo>
                  <a:close/>
                </a:path>
              </a:pathLst>
            </a:custGeom>
            <a:solidFill>
              <a:srgbClr val="FF339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: 図形 53">
              <a:extLst>
                <a:ext uri="{FF2B5EF4-FFF2-40B4-BE49-F238E27FC236}">
                  <a16:creationId xmlns:a16="http://schemas.microsoft.com/office/drawing/2014/main" id="{5B1446E3-EEDA-4E3D-B78F-F16ED3F9DAAB}"/>
                </a:ext>
              </a:extLst>
            </p:cNvPr>
            <p:cNvSpPr/>
            <p:nvPr/>
          </p:nvSpPr>
          <p:spPr>
            <a:xfrm>
              <a:off x="1781230" y="7453950"/>
              <a:ext cx="2277791" cy="1605568"/>
            </a:xfrm>
            <a:custGeom>
              <a:avLst/>
              <a:gdLst>
                <a:gd name="connsiteX0" fmla="*/ 2244670 w 2277791"/>
                <a:gd name="connsiteY0" fmla="*/ 85617 h 1605568"/>
                <a:gd name="connsiteX1" fmla="*/ 737603 w 2277791"/>
                <a:gd name="connsiteY1" fmla="*/ 1237083 h 1605568"/>
                <a:gd name="connsiteX2" fmla="*/ 1003 w 2277791"/>
                <a:gd name="connsiteY2" fmla="*/ 1596917 h 1605568"/>
                <a:gd name="connsiteX3" fmla="*/ 877303 w 2277791"/>
                <a:gd name="connsiteY3" fmla="*/ 949217 h 1605568"/>
                <a:gd name="connsiteX4" fmla="*/ 466670 w 2277791"/>
                <a:gd name="connsiteY4" fmla="*/ 1101617 h 1605568"/>
                <a:gd name="connsiteX5" fmla="*/ 1021237 w 2277791"/>
                <a:gd name="connsiteY5" fmla="*/ 657117 h 1605568"/>
                <a:gd name="connsiteX6" fmla="*/ 1482670 w 2277791"/>
                <a:gd name="connsiteY6" fmla="*/ 288817 h 1605568"/>
                <a:gd name="connsiteX7" fmla="*/ 1753603 w 2277791"/>
                <a:gd name="connsiteY7" fmla="*/ 106783 h 1605568"/>
                <a:gd name="connsiteX8" fmla="*/ 2244670 w 2277791"/>
                <a:gd name="connsiteY8" fmla="*/ 85617 h 1605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7791" h="1605568">
                  <a:moveTo>
                    <a:pt x="2244670" y="85617"/>
                  </a:moveTo>
                  <a:cubicBezTo>
                    <a:pt x="2075337" y="274000"/>
                    <a:pt x="1111547" y="985200"/>
                    <a:pt x="737603" y="1237083"/>
                  </a:cubicBezTo>
                  <a:cubicBezTo>
                    <a:pt x="363658" y="1488966"/>
                    <a:pt x="-22280" y="1644895"/>
                    <a:pt x="1003" y="1596917"/>
                  </a:cubicBezTo>
                  <a:cubicBezTo>
                    <a:pt x="24286" y="1548939"/>
                    <a:pt x="799692" y="1031767"/>
                    <a:pt x="877303" y="949217"/>
                  </a:cubicBezTo>
                  <a:cubicBezTo>
                    <a:pt x="954914" y="866667"/>
                    <a:pt x="442681" y="1150300"/>
                    <a:pt x="466670" y="1101617"/>
                  </a:cubicBezTo>
                  <a:cubicBezTo>
                    <a:pt x="490659" y="1052934"/>
                    <a:pt x="1021237" y="657117"/>
                    <a:pt x="1021237" y="657117"/>
                  </a:cubicBezTo>
                  <a:cubicBezTo>
                    <a:pt x="1190570" y="521650"/>
                    <a:pt x="1360609" y="380539"/>
                    <a:pt x="1482670" y="288817"/>
                  </a:cubicBezTo>
                  <a:cubicBezTo>
                    <a:pt x="1604731" y="197095"/>
                    <a:pt x="1621664" y="139944"/>
                    <a:pt x="1753603" y="106783"/>
                  </a:cubicBezTo>
                  <a:cubicBezTo>
                    <a:pt x="1885542" y="73622"/>
                    <a:pt x="2414003" y="-102766"/>
                    <a:pt x="2244670" y="85617"/>
                  </a:cubicBezTo>
                  <a:close/>
                </a:path>
              </a:pathLst>
            </a:custGeom>
            <a:solidFill>
              <a:srgbClr val="FF339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: 図形 54">
              <a:extLst>
                <a:ext uri="{FF2B5EF4-FFF2-40B4-BE49-F238E27FC236}">
                  <a16:creationId xmlns:a16="http://schemas.microsoft.com/office/drawing/2014/main" id="{02A23B74-4475-4686-91A9-88CF8CD2068E}"/>
                </a:ext>
              </a:extLst>
            </p:cNvPr>
            <p:cNvSpPr/>
            <p:nvPr/>
          </p:nvSpPr>
          <p:spPr>
            <a:xfrm>
              <a:off x="420424" y="8119355"/>
              <a:ext cx="2501200" cy="1889707"/>
            </a:xfrm>
            <a:custGeom>
              <a:avLst/>
              <a:gdLst>
                <a:gd name="connsiteX0" fmla="*/ 2466709 w 2501200"/>
                <a:gd name="connsiteY0" fmla="*/ 17112 h 1889707"/>
                <a:gd name="connsiteX1" fmla="*/ 1361809 w 2501200"/>
                <a:gd name="connsiteY1" fmla="*/ 42512 h 1889707"/>
                <a:gd name="connsiteX2" fmla="*/ 760676 w 2501200"/>
                <a:gd name="connsiteY2" fmla="*/ 199145 h 1889707"/>
                <a:gd name="connsiteX3" fmla="*/ 468576 w 2501200"/>
                <a:gd name="connsiteY3" fmla="*/ 415045 h 1889707"/>
                <a:gd name="connsiteX4" fmla="*/ 163776 w 2501200"/>
                <a:gd name="connsiteY4" fmla="*/ 859545 h 1889707"/>
                <a:gd name="connsiteX5" fmla="*/ 62176 w 2501200"/>
                <a:gd name="connsiteY5" fmla="*/ 1126245 h 1889707"/>
                <a:gd name="connsiteX6" fmla="*/ 299243 w 2501200"/>
                <a:gd name="connsiteY6" fmla="*/ 457378 h 1889707"/>
                <a:gd name="connsiteX7" fmla="*/ 654843 w 2501200"/>
                <a:gd name="connsiteY7" fmla="*/ 216078 h 1889707"/>
                <a:gd name="connsiteX8" fmla="*/ 223043 w 2501200"/>
                <a:gd name="connsiteY8" fmla="*/ 880712 h 1889707"/>
                <a:gd name="connsiteX9" fmla="*/ 96043 w 2501200"/>
                <a:gd name="connsiteY9" fmla="*/ 1519945 h 1889707"/>
                <a:gd name="connsiteX10" fmla="*/ 1662376 w 2501200"/>
                <a:gd name="connsiteY10" fmla="*/ 897645 h 1889707"/>
                <a:gd name="connsiteX11" fmla="*/ 163776 w 2501200"/>
                <a:gd name="connsiteY11" fmla="*/ 1490312 h 1889707"/>
                <a:gd name="connsiteX12" fmla="*/ 1209409 w 2501200"/>
                <a:gd name="connsiteY12" fmla="*/ 1122012 h 1889707"/>
                <a:gd name="connsiteX13" fmla="*/ 1090876 w 2501200"/>
                <a:gd name="connsiteY13" fmla="*/ 1198212 h 1889707"/>
                <a:gd name="connsiteX14" fmla="*/ 1408376 w 2501200"/>
                <a:gd name="connsiteY14" fmla="*/ 1223612 h 1889707"/>
                <a:gd name="connsiteX15" fmla="*/ 1658143 w 2501200"/>
                <a:gd name="connsiteY15" fmla="*/ 1346378 h 1889707"/>
                <a:gd name="connsiteX16" fmla="*/ 1742809 w 2501200"/>
                <a:gd name="connsiteY16" fmla="*/ 1888245 h 1889707"/>
                <a:gd name="connsiteX17" fmla="*/ 1442243 w 2501200"/>
                <a:gd name="connsiteY17" fmla="*/ 1498778 h 1889707"/>
                <a:gd name="connsiteX18" fmla="*/ 972343 w 2501200"/>
                <a:gd name="connsiteY18" fmla="*/ 1274412 h 1889707"/>
                <a:gd name="connsiteX19" fmla="*/ 498209 w 2501200"/>
                <a:gd name="connsiteY19" fmla="*/ 1168578 h 1889707"/>
                <a:gd name="connsiteX20" fmla="*/ 1349109 w 2501200"/>
                <a:gd name="connsiteY20" fmla="*/ 673278 h 1889707"/>
                <a:gd name="connsiteX21" fmla="*/ 2009509 w 2501200"/>
                <a:gd name="connsiteY21" fmla="*/ 516645 h 1889707"/>
                <a:gd name="connsiteX22" fmla="*/ 2204243 w 2501200"/>
                <a:gd name="connsiteY22" fmla="*/ 271112 h 1889707"/>
                <a:gd name="connsiteX23" fmla="*/ 2466709 w 2501200"/>
                <a:gd name="connsiteY23" fmla="*/ 17112 h 188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01200" h="1889707">
                  <a:moveTo>
                    <a:pt x="2466709" y="17112"/>
                  </a:moveTo>
                  <a:cubicBezTo>
                    <a:pt x="2326303" y="-20988"/>
                    <a:pt x="1646148" y="12173"/>
                    <a:pt x="1361809" y="42512"/>
                  </a:cubicBezTo>
                  <a:cubicBezTo>
                    <a:pt x="1077470" y="72851"/>
                    <a:pt x="909548" y="137056"/>
                    <a:pt x="760676" y="199145"/>
                  </a:cubicBezTo>
                  <a:cubicBezTo>
                    <a:pt x="611804" y="261234"/>
                    <a:pt x="568059" y="304978"/>
                    <a:pt x="468576" y="415045"/>
                  </a:cubicBezTo>
                  <a:cubicBezTo>
                    <a:pt x="369093" y="525112"/>
                    <a:pt x="231509" y="741012"/>
                    <a:pt x="163776" y="859545"/>
                  </a:cubicBezTo>
                  <a:cubicBezTo>
                    <a:pt x="96043" y="978078"/>
                    <a:pt x="39598" y="1193273"/>
                    <a:pt x="62176" y="1126245"/>
                  </a:cubicBezTo>
                  <a:cubicBezTo>
                    <a:pt x="84754" y="1059217"/>
                    <a:pt x="200465" y="609073"/>
                    <a:pt x="299243" y="457378"/>
                  </a:cubicBezTo>
                  <a:cubicBezTo>
                    <a:pt x="398021" y="305684"/>
                    <a:pt x="667543" y="145522"/>
                    <a:pt x="654843" y="216078"/>
                  </a:cubicBezTo>
                  <a:cubicBezTo>
                    <a:pt x="642143" y="286634"/>
                    <a:pt x="316176" y="663401"/>
                    <a:pt x="223043" y="880712"/>
                  </a:cubicBezTo>
                  <a:cubicBezTo>
                    <a:pt x="129910" y="1098023"/>
                    <a:pt x="-143846" y="1517123"/>
                    <a:pt x="96043" y="1519945"/>
                  </a:cubicBezTo>
                  <a:cubicBezTo>
                    <a:pt x="335932" y="1522767"/>
                    <a:pt x="1651087" y="902584"/>
                    <a:pt x="1662376" y="897645"/>
                  </a:cubicBezTo>
                  <a:cubicBezTo>
                    <a:pt x="1673665" y="892706"/>
                    <a:pt x="239270" y="1452918"/>
                    <a:pt x="163776" y="1490312"/>
                  </a:cubicBezTo>
                  <a:cubicBezTo>
                    <a:pt x="88281" y="1527707"/>
                    <a:pt x="1054892" y="1170695"/>
                    <a:pt x="1209409" y="1122012"/>
                  </a:cubicBezTo>
                  <a:cubicBezTo>
                    <a:pt x="1363926" y="1073329"/>
                    <a:pt x="1057715" y="1181279"/>
                    <a:pt x="1090876" y="1198212"/>
                  </a:cubicBezTo>
                  <a:cubicBezTo>
                    <a:pt x="1124037" y="1215145"/>
                    <a:pt x="1313832" y="1198918"/>
                    <a:pt x="1408376" y="1223612"/>
                  </a:cubicBezTo>
                  <a:cubicBezTo>
                    <a:pt x="1502920" y="1248306"/>
                    <a:pt x="1602404" y="1235606"/>
                    <a:pt x="1658143" y="1346378"/>
                  </a:cubicBezTo>
                  <a:cubicBezTo>
                    <a:pt x="1713882" y="1457150"/>
                    <a:pt x="1778792" y="1862845"/>
                    <a:pt x="1742809" y="1888245"/>
                  </a:cubicBezTo>
                  <a:cubicBezTo>
                    <a:pt x="1706826" y="1913645"/>
                    <a:pt x="1570654" y="1601083"/>
                    <a:pt x="1442243" y="1498778"/>
                  </a:cubicBezTo>
                  <a:cubicBezTo>
                    <a:pt x="1313832" y="1396473"/>
                    <a:pt x="1129682" y="1329445"/>
                    <a:pt x="972343" y="1274412"/>
                  </a:cubicBezTo>
                  <a:cubicBezTo>
                    <a:pt x="815004" y="1219379"/>
                    <a:pt x="435415" y="1268767"/>
                    <a:pt x="498209" y="1168578"/>
                  </a:cubicBezTo>
                  <a:cubicBezTo>
                    <a:pt x="561003" y="1068389"/>
                    <a:pt x="1097226" y="781934"/>
                    <a:pt x="1349109" y="673278"/>
                  </a:cubicBezTo>
                  <a:cubicBezTo>
                    <a:pt x="1600992" y="564623"/>
                    <a:pt x="1866987" y="583673"/>
                    <a:pt x="2009509" y="516645"/>
                  </a:cubicBezTo>
                  <a:cubicBezTo>
                    <a:pt x="2152031" y="449617"/>
                    <a:pt x="2130160" y="356484"/>
                    <a:pt x="2204243" y="271112"/>
                  </a:cubicBezTo>
                  <a:cubicBezTo>
                    <a:pt x="2278326" y="185740"/>
                    <a:pt x="2607115" y="55212"/>
                    <a:pt x="2466709" y="17112"/>
                  </a:cubicBezTo>
                  <a:close/>
                </a:path>
              </a:pathLst>
            </a:custGeom>
            <a:solidFill>
              <a:srgbClr val="FF339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: 図形 55">
              <a:extLst>
                <a:ext uri="{FF2B5EF4-FFF2-40B4-BE49-F238E27FC236}">
                  <a16:creationId xmlns:a16="http://schemas.microsoft.com/office/drawing/2014/main" id="{789E5B2A-08A2-4148-8087-4E2AF80980B0}"/>
                </a:ext>
              </a:extLst>
            </p:cNvPr>
            <p:cNvSpPr/>
            <p:nvPr/>
          </p:nvSpPr>
          <p:spPr>
            <a:xfrm>
              <a:off x="724085" y="8731225"/>
              <a:ext cx="1809186" cy="620296"/>
            </a:xfrm>
            <a:custGeom>
              <a:avLst/>
              <a:gdLst>
                <a:gd name="connsiteX0" fmla="*/ 1722782 w 1809186"/>
                <a:gd name="connsiteY0" fmla="*/ 14842 h 620296"/>
                <a:gd name="connsiteX1" fmla="*/ 1130115 w 1809186"/>
                <a:gd name="connsiteY1" fmla="*/ 323875 h 620296"/>
                <a:gd name="connsiteX2" fmla="*/ 770282 w 1809186"/>
                <a:gd name="connsiteY2" fmla="*/ 514375 h 620296"/>
                <a:gd name="connsiteX3" fmla="*/ 1214782 w 1809186"/>
                <a:gd name="connsiteY3" fmla="*/ 192642 h 620296"/>
                <a:gd name="connsiteX4" fmla="*/ 16748 w 1809186"/>
                <a:gd name="connsiteY4" fmla="*/ 620208 h 620296"/>
                <a:gd name="connsiteX5" fmla="*/ 592482 w 1809186"/>
                <a:gd name="connsiteY5" fmla="*/ 150308 h 620296"/>
                <a:gd name="connsiteX6" fmla="*/ 1688915 w 1809186"/>
                <a:gd name="connsiteY6" fmla="*/ 57175 h 620296"/>
                <a:gd name="connsiteX7" fmla="*/ 1722782 w 1809186"/>
                <a:gd name="connsiteY7" fmla="*/ 14842 h 620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9186" h="620296">
                  <a:moveTo>
                    <a:pt x="1722782" y="14842"/>
                  </a:moveTo>
                  <a:cubicBezTo>
                    <a:pt x="1629649" y="59292"/>
                    <a:pt x="1130115" y="323875"/>
                    <a:pt x="1130115" y="323875"/>
                  </a:cubicBezTo>
                  <a:cubicBezTo>
                    <a:pt x="971365" y="407131"/>
                    <a:pt x="756171" y="536247"/>
                    <a:pt x="770282" y="514375"/>
                  </a:cubicBezTo>
                  <a:cubicBezTo>
                    <a:pt x="784393" y="492503"/>
                    <a:pt x="1340371" y="175003"/>
                    <a:pt x="1214782" y="192642"/>
                  </a:cubicBezTo>
                  <a:cubicBezTo>
                    <a:pt x="1089193" y="210281"/>
                    <a:pt x="120465" y="627264"/>
                    <a:pt x="16748" y="620208"/>
                  </a:cubicBezTo>
                  <a:cubicBezTo>
                    <a:pt x="-86969" y="613152"/>
                    <a:pt x="313788" y="244147"/>
                    <a:pt x="592482" y="150308"/>
                  </a:cubicBezTo>
                  <a:cubicBezTo>
                    <a:pt x="871176" y="56469"/>
                    <a:pt x="1506882" y="76225"/>
                    <a:pt x="1688915" y="57175"/>
                  </a:cubicBezTo>
                  <a:cubicBezTo>
                    <a:pt x="1870948" y="38125"/>
                    <a:pt x="1815915" y="-29608"/>
                    <a:pt x="1722782" y="14842"/>
                  </a:cubicBezTo>
                  <a:close/>
                </a:path>
              </a:pathLst>
            </a:custGeom>
            <a:solidFill>
              <a:srgbClr val="FF339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: 図形 56">
              <a:extLst>
                <a:ext uri="{FF2B5EF4-FFF2-40B4-BE49-F238E27FC236}">
                  <a16:creationId xmlns:a16="http://schemas.microsoft.com/office/drawing/2014/main" id="{94A22EAA-9E6E-44F5-9421-2491BA920762}"/>
                </a:ext>
              </a:extLst>
            </p:cNvPr>
            <p:cNvSpPr/>
            <p:nvPr/>
          </p:nvSpPr>
          <p:spPr>
            <a:xfrm>
              <a:off x="414373" y="9075428"/>
              <a:ext cx="1045661" cy="1500351"/>
            </a:xfrm>
            <a:custGeom>
              <a:avLst/>
              <a:gdLst>
                <a:gd name="connsiteX0" fmla="*/ 978394 w 1045661"/>
                <a:gd name="connsiteY0" fmla="*/ 178639 h 1500351"/>
                <a:gd name="connsiteX1" fmla="*/ 601627 w 1045661"/>
                <a:gd name="connsiteY1" fmla="*/ 284472 h 1500351"/>
                <a:gd name="connsiteX2" fmla="*/ 474627 w 1045661"/>
                <a:gd name="connsiteY2" fmla="*/ 377605 h 1500351"/>
                <a:gd name="connsiteX3" fmla="*/ 470394 w 1045661"/>
                <a:gd name="connsiteY3" fmla="*/ 601972 h 1500351"/>
                <a:gd name="connsiteX4" fmla="*/ 830227 w 1045661"/>
                <a:gd name="connsiteY4" fmla="*/ 1499439 h 1500351"/>
                <a:gd name="connsiteX5" fmla="*/ 466160 w 1045661"/>
                <a:gd name="connsiteY5" fmla="*/ 784005 h 1500351"/>
                <a:gd name="connsiteX6" fmla="*/ 724394 w 1045661"/>
                <a:gd name="connsiteY6" fmla="*/ 1444405 h 1500351"/>
                <a:gd name="connsiteX7" fmla="*/ 279894 w 1045661"/>
                <a:gd name="connsiteY7" fmla="*/ 1126905 h 1500351"/>
                <a:gd name="connsiteX8" fmla="*/ 34360 w 1045661"/>
                <a:gd name="connsiteY8" fmla="*/ 585039 h 1500351"/>
                <a:gd name="connsiteX9" fmla="*/ 1041894 w 1045661"/>
                <a:gd name="connsiteY9" fmla="*/ 839 h 1500351"/>
                <a:gd name="connsiteX10" fmla="*/ 398427 w 1045661"/>
                <a:gd name="connsiteY10" fmla="*/ 449572 h 1500351"/>
                <a:gd name="connsiteX11" fmla="*/ 978394 w 1045661"/>
                <a:gd name="connsiteY11" fmla="*/ 178639 h 1500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45661" h="1500351">
                  <a:moveTo>
                    <a:pt x="978394" y="178639"/>
                  </a:moveTo>
                  <a:cubicBezTo>
                    <a:pt x="1012261" y="151122"/>
                    <a:pt x="685588" y="251311"/>
                    <a:pt x="601627" y="284472"/>
                  </a:cubicBezTo>
                  <a:cubicBezTo>
                    <a:pt x="517666" y="317633"/>
                    <a:pt x="496499" y="324688"/>
                    <a:pt x="474627" y="377605"/>
                  </a:cubicBezTo>
                  <a:cubicBezTo>
                    <a:pt x="452755" y="430522"/>
                    <a:pt x="411127" y="415000"/>
                    <a:pt x="470394" y="601972"/>
                  </a:cubicBezTo>
                  <a:cubicBezTo>
                    <a:pt x="529661" y="788944"/>
                    <a:pt x="830933" y="1469100"/>
                    <a:pt x="830227" y="1499439"/>
                  </a:cubicBezTo>
                  <a:cubicBezTo>
                    <a:pt x="829521" y="1529778"/>
                    <a:pt x="483799" y="793177"/>
                    <a:pt x="466160" y="784005"/>
                  </a:cubicBezTo>
                  <a:cubicBezTo>
                    <a:pt x="448521" y="774833"/>
                    <a:pt x="755438" y="1387255"/>
                    <a:pt x="724394" y="1444405"/>
                  </a:cubicBezTo>
                  <a:cubicBezTo>
                    <a:pt x="693350" y="1501555"/>
                    <a:pt x="394900" y="1270133"/>
                    <a:pt x="279894" y="1126905"/>
                  </a:cubicBezTo>
                  <a:cubicBezTo>
                    <a:pt x="164888" y="983677"/>
                    <a:pt x="-92640" y="772717"/>
                    <a:pt x="34360" y="585039"/>
                  </a:cubicBezTo>
                  <a:cubicBezTo>
                    <a:pt x="161360" y="397361"/>
                    <a:pt x="981216" y="23417"/>
                    <a:pt x="1041894" y="839"/>
                  </a:cubicBezTo>
                  <a:cubicBezTo>
                    <a:pt x="1102572" y="-21739"/>
                    <a:pt x="410421" y="418528"/>
                    <a:pt x="398427" y="449572"/>
                  </a:cubicBezTo>
                  <a:cubicBezTo>
                    <a:pt x="386433" y="480616"/>
                    <a:pt x="944527" y="206156"/>
                    <a:pt x="978394" y="178639"/>
                  </a:cubicBezTo>
                  <a:close/>
                </a:path>
              </a:pathLst>
            </a:custGeom>
            <a:solidFill>
              <a:srgbClr val="FF339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: 図形 57">
              <a:extLst>
                <a:ext uri="{FF2B5EF4-FFF2-40B4-BE49-F238E27FC236}">
                  <a16:creationId xmlns:a16="http://schemas.microsoft.com/office/drawing/2014/main" id="{B3BACB96-0095-426D-801F-13B09C0E8614}"/>
                </a:ext>
              </a:extLst>
            </p:cNvPr>
            <p:cNvSpPr/>
            <p:nvPr/>
          </p:nvSpPr>
          <p:spPr>
            <a:xfrm>
              <a:off x="1457661" y="9519269"/>
              <a:ext cx="773504" cy="1378982"/>
            </a:xfrm>
            <a:custGeom>
              <a:avLst/>
              <a:gdLst>
                <a:gd name="connsiteX0" fmla="*/ 773306 w 773504"/>
                <a:gd name="connsiteY0" fmla="*/ 488331 h 1378982"/>
                <a:gd name="connsiteX1" fmla="*/ 472739 w 773504"/>
                <a:gd name="connsiteY1" fmla="*/ 822764 h 1378982"/>
                <a:gd name="connsiteX2" fmla="*/ 405006 w 773504"/>
                <a:gd name="connsiteY2" fmla="*/ 1258798 h 1378982"/>
                <a:gd name="connsiteX3" fmla="*/ 709806 w 773504"/>
                <a:gd name="connsiteY3" fmla="*/ 615331 h 1378982"/>
                <a:gd name="connsiteX4" fmla="*/ 49406 w 773504"/>
                <a:gd name="connsiteY4" fmla="*/ 1373098 h 1378982"/>
                <a:gd name="connsiteX5" fmla="*/ 66339 w 773504"/>
                <a:gd name="connsiteY5" fmla="*/ 953998 h 1378982"/>
                <a:gd name="connsiteX6" fmla="*/ 214506 w 773504"/>
                <a:gd name="connsiteY6" fmla="*/ 712698 h 1378982"/>
                <a:gd name="connsiteX7" fmla="*/ 468506 w 773504"/>
                <a:gd name="connsiteY7" fmla="*/ 395198 h 1378982"/>
                <a:gd name="connsiteX8" fmla="*/ 320339 w 773504"/>
                <a:gd name="connsiteY8" fmla="*/ 1498 h 1378982"/>
                <a:gd name="connsiteX9" fmla="*/ 515072 w 773504"/>
                <a:gd name="connsiteY9" fmla="*/ 268198 h 1378982"/>
                <a:gd name="connsiteX10" fmla="*/ 773306 w 773504"/>
                <a:gd name="connsiteY10" fmla="*/ 488331 h 1378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3504" h="1378982">
                  <a:moveTo>
                    <a:pt x="773306" y="488331"/>
                  </a:moveTo>
                  <a:cubicBezTo>
                    <a:pt x="766250" y="580759"/>
                    <a:pt x="534122" y="694353"/>
                    <a:pt x="472739" y="822764"/>
                  </a:cubicBezTo>
                  <a:cubicBezTo>
                    <a:pt x="411356" y="951175"/>
                    <a:pt x="365495" y="1293370"/>
                    <a:pt x="405006" y="1258798"/>
                  </a:cubicBezTo>
                  <a:cubicBezTo>
                    <a:pt x="444517" y="1224226"/>
                    <a:pt x="769073" y="596281"/>
                    <a:pt x="709806" y="615331"/>
                  </a:cubicBezTo>
                  <a:cubicBezTo>
                    <a:pt x="650539" y="634381"/>
                    <a:pt x="156650" y="1316654"/>
                    <a:pt x="49406" y="1373098"/>
                  </a:cubicBezTo>
                  <a:cubicBezTo>
                    <a:pt x="-57838" y="1429542"/>
                    <a:pt x="38822" y="1064065"/>
                    <a:pt x="66339" y="953998"/>
                  </a:cubicBezTo>
                  <a:cubicBezTo>
                    <a:pt x="93856" y="843931"/>
                    <a:pt x="147478" y="805831"/>
                    <a:pt x="214506" y="712698"/>
                  </a:cubicBezTo>
                  <a:cubicBezTo>
                    <a:pt x="281534" y="619565"/>
                    <a:pt x="450867" y="513731"/>
                    <a:pt x="468506" y="395198"/>
                  </a:cubicBezTo>
                  <a:cubicBezTo>
                    <a:pt x="486145" y="276665"/>
                    <a:pt x="312578" y="22665"/>
                    <a:pt x="320339" y="1498"/>
                  </a:cubicBezTo>
                  <a:cubicBezTo>
                    <a:pt x="328100" y="-19669"/>
                    <a:pt x="432522" y="189176"/>
                    <a:pt x="515072" y="268198"/>
                  </a:cubicBezTo>
                  <a:cubicBezTo>
                    <a:pt x="597622" y="347220"/>
                    <a:pt x="780362" y="395903"/>
                    <a:pt x="773306" y="488331"/>
                  </a:cubicBezTo>
                  <a:close/>
                </a:path>
              </a:pathLst>
            </a:custGeom>
            <a:solidFill>
              <a:srgbClr val="FF339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: 図形 58">
              <a:extLst>
                <a:ext uri="{FF2B5EF4-FFF2-40B4-BE49-F238E27FC236}">
                  <a16:creationId xmlns:a16="http://schemas.microsoft.com/office/drawing/2014/main" id="{C3D3F75B-90CC-4B61-BEF7-6E16687A9950}"/>
                </a:ext>
              </a:extLst>
            </p:cNvPr>
            <p:cNvSpPr/>
            <p:nvPr/>
          </p:nvSpPr>
          <p:spPr>
            <a:xfrm>
              <a:off x="3825282" y="8931996"/>
              <a:ext cx="549066" cy="1243522"/>
            </a:xfrm>
            <a:custGeom>
              <a:avLst/>
              <a:gdLst>
                <a:gd name="connsiteX0" fmla="*/ 230251 w 549066"/>
                <a:gd name="connsiteY0" fmla="*/ 4571 h 1243522"/>
                <a:gd name="connsiteX1" fmla="*/ 154051 w 549066"/>
                <a:gd name="connsiteY1" fmla="*/ 178137 h 1243522"/>
                <a:gd name="connsiteX2" fmla="*/ 374185 w 549066"/>
                <a:gd name="connsiteY2" fmla="*/ 601471 h 1243522"/>
                <a:gd name="connsiteX3" fmla="*/ 505418 w 549066"/>
                <a:gd name="connsiteY3" fmla="*/ 720004 h 1243522"/>
                <a:gd name="connsiteX4" fmla="*/ 518118 w 549066"/>
                <a:gd name="connsiteY4" fmla="*/ 800437 h 1243522"/>
                <a:gd name="connsiteX5" fmla="*/ 115951 w 549066"/>
                <a:gd name="connsiteY5" fmla="*/ 1240704 h 1243522"/>
                <a:gd name="connsiteX6" fmla="*/ 386885 w 549066"/>
                <a:gd name="connsiteY6" fmla="*/ 990937 h 1243522"/>
                <a:gd name="connsiteX7" fmla="*/ 120185 w 549066"/>
                <a:gd name="connsiteY7" fmla="*/ 1029037 h 1243522"/>
                <a:gd name="connsiteX8" fmla="*/ 348785 w 549066"/>
                <a:gd name="connsiteY8" fmla="*/ 736937 h 1243522"/>
                <a:gd name="connsiteX9" fmla="*/ 132885 w 549066"/>
                <a:gd name="connsiteY9" fmla="*/ 482937 h 1243522"/>
                <a:gd name="connsiteX10" fmla="*/ 1651 w 549066"/>
                <a:gd name="connsiteY10" fmla="*/ 343237 h 1243522"/>
                <a:gd name="connsiteX11" fmla="*/ 230251 w 549066"/>
                <a:gd name="connsiteY11" fmla="*/ 4571 h 124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9066" h="1243522">
                  <a:moveTo>
                    <a:pt x="230251" y="4571"/>
                  </a:moveTo>
                  <a:cubicBezTo>
                    <a:pt x="255651" y="-22946"/>
                    <a:pt x="130062" y="78654"/>
                    <a:pt x="154051" y="178137"/>
                  </a:cubicBezTo>
                  <a:cubicBezTo>
                    <a:pt x="178040" y="277620"/>
                    <a:pt x="315624" y="511160"/>
                    <a:pt x="374185" y="601471"/>
                  </a:cubicBezTo>
                  <a:cubicBezTo>
                    <a:pt x="432746" y="691782"/>
                    <a:pt x="481429" y="686843"/>
                    <a:pt x="505418" y="720004"/>
                  </a:cubicBezTo>
                  <a:cubicBezTo>
                    <a:pt x="529407" y="753165"/>
                    <a:pt x="583029" y="713654"/>
                    <a:pt x="518118" y="800437"/>
                  </a:cubicBezTo>
                  <a:cubicBezTo>
                    <a:pt x="453207" y="887220"/>
                    <a:pt x="137823" y="1208954"/>
                    <a:pt x="115951" y="1240704"/>
                  </a:cubicBezTo>
                  <a:cubicBezTo>
                    <a:pt x="94079" y="1272454"/>
                    <a:pt x="386179" y="1026215"/>
                    <a:pt x="386885" y="990937"/>
                  </a:cubicBezTo>
                  <a:cubicBezTo>
                    <a:pt x="387591" y="955659"/>
                    <a:pt x="126535" y="1071370"/>
                    <a:pt x="120185" y="1029037"/>
                  </a:cubicBezTo>
                  <a:cubicBezTo>
                    <a:pt x="113835" y="986704"/>
                    <a:pt x="346668" y="827954"/>
                    <a:pt x="348785" y="736937"/>
                  </a:cubicBezTo>
                  <a:cubicBezTo>
                    <a:pt x="350902" y="645920"/>
                    <a:pt x="190741" y="548554"/>
                    <a:pt x="132885" y="482937"/>
                  </a:cubicBezTo>
                  <a:cubicBezTo>
                    <a:pt x="75029" y="417320"/>
                    <a:pt x="-13166" y="420848"/>
                    <a:pt x="1651" y="343237"/>
                  </a:cubicBezTo>
                  <a:cubicBezTo>
                    <a:pt x="16468" y="265626"/>
                    <a:pt x="204851" y="32088"/>
                    <a:pt x="230251" y="4571"/>
                  </a:cubicBezTo>
                  <a:close/>
                </a:path>
              </a:pathLst>
            </a:custGeom>
            <a:solidFill>
              <a:srgbClr val="FF339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: 図形 59">
              <a:extLst>
                <a:ext uri="{FF2B5EF4-FFF2-40B4-BE49-F238E27FC236}">
                  <a16:creationId xmlns:a16="http://schemas.microsoft.com/office/drawing/2014/main" id="{D1865E6F-2560-4B96-B3E6-832411E0B3C1}"/>
                </a:ext>
              </a:extLst>
            </p:cNvPr>
            <p:cNvSpPr/>
            <p:nvPr/>
          </p:nvSpPr>
          <p:spPr>
            <a:xfrm>
              <a:off x="2494295" y="9680931"/>
              <a:ext cx="1872497" cy="1166368"/>
            </a:xfrm>
            <a:custGeom>
              <a:avLst/>
              <a:gdLst>
                <a:gd name="connsiteX0" fmla="*/ 1633205 w 1872497"/>
                <a:gd name="connsiteY0" fmla="*/ 390169 h 1166368"/>
                <a:gd name="connsiteX1" fmla="*/ 824638 w 1872497"/>
                <a:gd name="connsiteY1" fmla="*/ 589136 h 1166368"/>
                <a:gd name="connsiteX2" fmla="*/ 274305 w 1872497"/>
                <a:gd name="connsiteY2" fmla="*/ 728836 h 1166368"/>
                <a:gd name="connsiteX3" fmla="*/ 11838 w 1872497"/>
                <a:gd name="connsiteY3" fmla="*/ 1071736 h 1166368"/>
                <a:gd name="connsiteX4" fmla="*/ 397072 w 1872497"/>
                <a:gd name="connsiteY4" fmla="*/ 580669 h 1166368"/>
                <a:gd name="connsiteX5" fmla="*/ 11838 w 1872497"/>
                <a:gd name="connsiteY5" fmla="*/ 1164869 h 1166368"/>
                <a:gd name="connsiteX6" fmla="*/ 143072 w 1872497"/>
                <a:gd name="connsiteY6" fmla="*/ 741536 h 1166368"/>
                <a:gd name="connsiteX7" fmla="*/ 587572 w 1872497"/>
                <a:gd name="connsiteY7" fmla="*/ 504469 h 1166368"/>
                <a:gd name="connsiteX8" fmla="*/ 1226805 w 1872497"/>
                <a:gd name="connsiteY8" fmla="*/ 394402 h 1166368"/>
                <a:gd name="connsiteX9" fmla="*/ 1400372 w 1872497"/>
                <a:gd name="connsiteY9" fmla="*/ 297036 h 1166368"/>
                <a:gd name="connsiteX10" fmla="*/ 1866038 w 1872497"/>
                <a:gd name="connsiteY10" fmla="*/ 702 h 1166368"/>
                <a:gd name="connsiteX11" fmla="*/ 1633205 w 1872497"/>
                <a:gd name="connsiteY11" fmla="*/ 390169 h 1166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72497" h="1166368">
                  <a:moveTo>
                    <a:pt x="1633205" y="390169"/>
                  </a:moveTo>
                  <a:cubicBezTo>
                    <a:pt x="1459638" y="488241"/>
                    <a:pt x="824638" y="589136"/>
                    <a:pt x="824638" y="589136"/>
                  </a:cubicBezTo>
                  <a:cubicBezTo>
                    <a:pt x="598155" y="645580"/>
                    <a:pt x="409772" y="648403"/>
                    <a:pt x="274305" y="728836"/>
                  </a:cubicBezTo>
                  <a:cubicBezTo>
                    <a:pt x="138838" y="809269"/>
                    <a:pt x="-8623" y="1096430"/>
                    <a:pt x="11838" y="1071736"/>
                  </a:cubicBezTo>
                  <a:cubicBezTo>
                    <a:pt x="32299" y="1047042"/>
                    <a:pt x="397072" y="565147"/>
                    <a:pt x="397072" y="580669"/>
                  </a:cubicBezTo>
                  <a:cubicBezTo>
                    <a:pt x="397072" y="596191"/>
                    <a:pt x="54171" y="1138058"/>
                    <a:pt x="11838" y="1164869"/>
                  </a:cubicBezTo>
                  <a:cubicBezTo>
                    <a:pt x="-30495" y="1191680"/>
                    <a:pt x="47116" y="851603"/>
                    <a:pt x="143072" y="741536"/>
                  </a:cubicBezTo>
                  <a:cubicBezTo>
                    <a:pt x="239028" y="631469"/>
                    <a:pt x="406950" y="562325"/>
                    <a:pt x="587572" y="504469"/>
                  </a:cubicBezTo>
                  <a:cubicBezTo>
                    <a:pt x="768194" y="446613"/>
                    <a:pt x="1091338" y="428974"/>
                    <a:pt x="1226805" y="394402"/>
                  </a:cubicBezTo>
                  <a:cubicBezTo>
                    <a:pt x="1362272" y="359830"/>
                    <a:pt x="1293833" y="362653"/>
                    <a:pt x="1400372" y="297036"/>
                  </a:cubicBezTo>
                  <a:cubicBezTo>
                    <a:pt x="1506911" y="231419"/>
                    <a:pt x="1833583" y="-14820"/>
                    <a:pt x="1866038" y="702"/>
                  </a:cubicBezTo>
                  <a:cubicBezTo>
                    <a:pt x="1898493" y="16224"/>
                    <a:pt x="1806772" y="292097"/>
                    <a:pt x="1633205" y="390169"/>
                  </a:cubicBezTo>
                  <a:close/>
                </a:path>
              </a:pathLst>
            </a:custGeom>
            <a:solidFill>
              <a:srgbClr val="FF339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: 図形 60">
              <a:extLst>
                <a:ext uri="{FF2B5EF4-FFF2-40B4-BE49-F238E27FC236}">
                  <a16:creationId xmlns:a16="http://schemas.microsoft.com/office/drawing/2014/main" id="{8A447EF7-63B8-4FB0-BE83-A54D9581120E}"/>
                </a:ext>
              </a:extLst>
            </p:cNvPr>
            <p:cNvSpPr/>
            <p:nvPr/>
          </p:nvSpPr>
          <p:spPr>
            <a:xfrm>
              <a:off x="1054040" y="7916113"/>
              <a:ext cx="2107859" cy="518951"/>
            </a:xfrm>
            <a:custGeom>
              <a:avLst/>
              <a:gdLst>
                <a:gd name="connsiteX0" fmla="*/ 29693 w 2107859"/>
                <a:gd name="connsiteY0" fmla="*/ 478587 h 518951"/>
                <a:gd name="connsiteX1" fmla="*/ 715493 w 2107859"/>
                <a:gd name="connsiteY1" fmla="*/ 499754 h 518951"/>
                <a:gd name="connsiteX2" fmla="*/ 292160 w 2107859"/>
                <a:gd name="connsiteY2" fmla="*/ 453187 h 518951"/>
                <a:gd name="connsiteX3" fmla="*/ 1231960 w 2107859"/>
                <a:gd name="connsiteY3" fmla="*/ 355820 h 518951"/>
                <a:gd name="connsiteX4" fmla="*/ 1104960 w 2107859"/>
                <a:gd name="connsiteY4" fmla="*/ 516687 h 518951"/>
                <a:gd name="connsiteX5" fmla="*/ 1701860 w 2107859"/>
                <a:gd name="connsiteY5" fmla="*/ 211887 h 518951"/>
                <a:gd name="connsiteX6" fmla="*/ 2104027 w 2107859"/>
                <a:gd name="connsiteY6" fmla="*/ 220 h 518951"/>
                <a:gd name="connsiteX7" fmla="*/ 1464793 w 2107859"/>
                <a:gd name="connsiteY7" fmla="*/ 249987 h 518951"/>
                <a:gd name="connsiteX8" fmla="*/ 677393 w 2107859"/>
                <a:gd name="connsiteY8" fmla="*/ 199187 h 518951"/>
                <a:gd name="connsiteX9" fmla="*/ 182093 w 2107859"/>
                <a:gd name="connsiteY9" fmla="*/ 334654 h 518951"/>
                <a:gd name="connsiteX10" fmla="*/ 29693 w 2107859"/>
                <a:gd name="connsiteY10" fmla="*/ 478587 h 518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07859" h="518951">
                  <a:moveTo>
                    <a:pt x="29693" y="478587"/>
                  </a:moveTo>
                  <a:cubicBezTo>
                    <a:pt x="118593" y="506104"/>
                    <a:pt x="671749" y="503987"/>
                    <a:pt x="715493" y="499754"/>
                  </a:cubicBezTo>
                  <a:cubicBezTo>
                    <a:pt x="759237" y="495521"/>
                    <a:pt x="206082" y="477176"/>
                    <a:pt x="292160" y="453187"/>
                  </a:cubicBezTo>
                  <a:cubicBezTo>
                    <a:pt x="378238" y="429198"/>
                    <a:pt x="1096493" y="345237"/>
                    <a:pt x="1231960" y="355820"/>
                  </a:cubicBezTo>
                  <a:cubicBezTo>
                    <a:pt x="1367427" y="366403"/>
                    <a:pt x="1026643" y="540676"/>
                    <a:pt x="1104960" y="516687"/>
                  </a:cubicBezTo>
                  <a:cubicBezTo>
                    <a:pt x="1183277" y="492698"/>
                    <a:pt x="1701860" y="211887"/>
                    <a:pt x="1701860" y="211887"/>
                  </a:cubicBezTo>
                  <a:cubicBezTo>
                    <a:pt x="1868371" y="125809"/>
                    <a:pt x="2143538" y="-6130"/>
                    <a:pt x="2104027" y="220"/>
                  </a:cubicBezTo>
                  <a:cubicBezTo>
                    <a:pt x="2064516" y="6570"/>
                    <a:pt x="1702565" y="216826"/>
                    <a:pt x="1464793" y="249987"/>
                  </a:cubicBezTo>
                  <a:cubicBezTo>
                    <a:pt x="1227021" y="283148"/>
                    <a:pt x="891176" y="185076"/>
                    <a:pt x="677393" y="199187"/>
                  </a:cubicBezTo>
                  <a:cubicBezTo>
                    <a:pt x="463610" y="213298"/>
                    <a:pt x="294982" y="294437"/>
                    <a:pt x="182093" y="334654"/>
                  </a:cubicBezTo>
                  <a:cubicBezTo>
                    <a:pt x="69204" y="374871"/>
                    <a:pt x="-59207" y="451070"/>
                    <a:pt x="29693" y="478587"/>
                  </a:cubicBezTo>
                  <a:close/>
                </a:path>
              </a:pathLst>
            </a:cu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: 図形 61">
              <a:extLst>
                <a:ext uri="{FF2B5EF4-FFF2-40B4-BE49-F238E27FC236}">
                  <a16:creationId xmlns:a16="http://schemas.microsoft.com/office/drawing/2014/main" id="{B082A118-ABD6-43BB-9609-E522B325FA23}"/>
                </a:ext>
              </a:extLst>
            </p:cNvPr>
            <p:cNvSpPr/>
            <p:nvPr/>
          </p:nvSpPr>
          <p:spPr>
            <a:xfrm>
              <a:off x="1577802" y="8192078"/>
              <a:ext cx="1254597" cy="791122"/>
            </a:xfrm>
            <a:custGeom>
              <a:avLst/>
              <a:gdLst>
                <a:gd name="connsiteX0" fmla="*/ 509231 w 1254597"/>
                <a:gd name="connsiteY0" fmla="*/ 24822 h 791122"/>
                <a:gd name="connsiteX1" fmla="*/ 716665 w 1254597"/>
                <a:gd name="connsiteY1" fmla="*/ 24822 h 791122"/>
                <a:gd name="connsiteX2" fmla="*/ 1250065 w 1254597"/>
                <a:gd name="connsiteY2" fmla="*/ 7889 h 791122"/>
                <a:gd name="connsiteX3" fmla="*/ 970665 w 1254597"/>
                <a:gd name="connsiteY3" fmla="*/ 168755 h 791122"/>
                <a:gd name="connsiteX4" fmla="*/ 919865 w 1254597"/>
                <a:gd name="connsiteY4" fmla="*/ 355022 h 791122"/>
                <a:gd name="connsiteX5" fmla="*/ 746298 w 1254597"/>
                <a:gd name="connsiteY5" fmla="*/ 439689 h 791122"/>
                <a:gd name="connsiteX6" fmla="*/ 1008765 w 1254597"/>
                <a:gd name="connsiteY6" fmla="*/ 469322 h 791122"/>
                <a:gd name="connsiteX7" fmla="*/ 458431 w 1254597"/>
                <a:gd name="connsiteY7" fmla="*/ 791055 h 791122"/>
                <a:gd name="connsiteX8" fmla="*/ 830965 w 1254597"/>
                <a:gd name="connsiteY8" fmla="*/ 498955 h 791122"/>
                <a:gd name="connsiteX9" fmla="*/ 399165 w 1254597"/>
                <a:gd name="connsiteY9" fmla="*/ 604789 h 791122"/>
                <a:gd name="connsiteX10" fmla="*/ 856365 w 1254597"/>
                <a:gd name="connsiteY10" fmla="*/ 261889 h 791122"/>
                <a:gd name="connsiteX11" fmla="*/ 1231 w 1254597"/>
                <a:gd name="connsiteY11" fmla="*/ 507422 h 791122"/>
                <a:gd name="connsiteX12" fmla="*/ 1080731 w 1254597"/>
                <a:gd name="connsiteY12" fmla="*/ 54455 h 791122"/>
                <a:gd name="connsiteX13" fmla="*/ 509231 w 1254597"/>
                <a:gd name="connsiteY13" fmla="*/ 24822 h 791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54597" h="791122">
                  <a:moveTo>
                    <a:pt x="509231" y="24822"/>
                  </a:moveTo>
                  <a:cubicBezTo>
                    <a:pt x="448553" y="19883"/>
                    <a:pt x="716665" y="24822"/>
                    <a:pt x="716665" y="24822"/>
                  </a:cubicBezTo>
                  <a:cubicBezTo>
                    <a:pt x="840137" y="22000"/>
                    <a:pt x="1207732" y="-16100"/>
                    <a:pt x="1250065" y="7889"/>
                  </a:cubicBezTo>
                  <a:cubicBezTo>
                    <a:pt x="1292398" y="31878"/>
                    <a:pt x="1025698" y="110900"/>
                    <a:pt x="970665" y="168755"/>
                  </a:cubicBezTo>
                  <a:cubicBezTo>
                    <a:pt x="915632" y="226611"/>
                    <a:pt x="957260" y="309866"/>
                    <a:pt x="919865" y="355022"/>
                  </a:cubicBezTo>
                  <a:cubicBezTo>
                    <a:pt x="882470" y="400178"/>
                    <a:pt x="731481" y="420639"/>
                    <a:pt x="746298" y="439689"/>
                  </a:cubicBezTo>
                  <a:cubicBezTo>
                    <a:pt x="761115" y="458739"/>
                    <a:pt x="1056743" y="410761"/>
                    <a:pt x="1008765" y="469322"/>
                  </a:cubicBezTo>
                  <a:cubicBezTo>
                    <a:pt x="960787" y="527883"/>
                    <a:pt x="488064" y="786116"/>
                    <a:pt x="458431" y="791055"/>
                  </a:cubicBezTo>
                  <a:cubicBezTo>
                    <a:pt x="428798" y="795994"/>
                    <a:pt x="840843" y="529999"/>
                    <a:pt x="830965" y="498955"/>
                  </a:cubicBezTo>
                  <a:cubicBezTo>
                    <a:pt x="821087" y="467911"/>
                    <a:pt x="394932" y="644300"/>
                    <a:pt x="399165" y="604789"/>
                  </a:cubicBezTo>
                  <a:cubicBezTo>
                    <a:pt x="403398" y="565278"/>
                    <a:pt x="922687" y="278117"/>
                    <a:pt x="856365" y="261889"/>
                  </a:cubicBezTo>
                  <a:cubicBezTo>
                    <a:pt x="790043" y="245661"/>
                    <a:pt x="-36163" y="541994"/>
                    <a:pt x="1231" y="507422"/>
                  </a:cubicBezTo>
                  <a:cubicBezTo>
                    <a:pt x="38625" y="472850"/>
                    <a:pt x="996064" y="132772"/>
                    <a:pt x="1080731" y="54455"/>
                  </a:cubicBezTo>
                  <a:cubicBezTo>
                    <a:pt x="1165398" y="-23862"/>
                    <a:pt x="569909" y="29761"/>
                    <a:pt x="509231" y="24822"/>
                  </a:cubicBezTo>
                  <a:close/>
                </a:path>
              </a:pathLst>
            </a:cu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: 図形 62">
              <a:extLst>
                <a:ext uri="{FF2B5EF4-FFF2-40B4-BE49-F238E27FC236}">
                  <a16:creationId xmlns:a16="http://schemas.microsoft.com/office/drawing/2014/main" id="{8E09BE7E-B0E1-4F75-AA82-3CD9CF1726FC}"/>
                </a:ext>
              </a:extLst>
            </p:cNvPr>
            <p:cNvSpPr/>
            <p:nvPr/>
          </p:nvSpPr>
          <p:spPr>
            <a:xfrm>
              <a:off x="3426990" y="7313312"/>
              <a:ext cx="696949" cy="383164"/>
            </a:xfrm>
            <a:custGeom>
              <a:avLst/>
              <a:gdLst>
                <a:gd name="connsiteX0" fmla="*/ 696277 w 696949"/>
                <a:gd name="connsiteY0" fmla="*/ 6121 h 383164"/>
                <a:gd name="connsiteX1" fmla="*/ 289877 w 696949"/>
                <a:gd name="connsiteY1" fmla="*/ 107721 h 383164"/>
                <a:gd name="connsiteX2" fmla="*/ 2010 w 696949"/>
                <a:gd name="connsiteY2" fmla="*/ 382888 h 383164"/>
                <a:gd name="connsiteX3" fmla="*/ 188277 w 696949"/>
                <a:gd name="connsiteY3" fmla="*/ 52688 h 383164"/>
                <a:gd name="connsiteX4" fmla="*/ 696277 w 696949"/>
                <a:gd name="connsiteY4" fmla="*/ 6121 h 383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6949" h="383164">
                  <a:moveTo>
                    <a:pt x="696277" y="6121"/>
                  </a:moveTo>
                  <a:cubicBezTo>
                    <a:pt x="713210" y="15293"/>
                    <a:pt x="405588" y="44927"/>
                    <a:pt x="289877" y="107721"/>
                  </a:cubicBezTo>
                  <a:cubicBezTo>
                    <a:pt x="174166" y="170516"/>
                    <a:pt x="18943" y="392060"/>
                    <a:pt x="2010" y="382888"/>
                  </a:cubicBezTo>
                  <a:cubicBezTo>
                    <a:pt x="-14923" y="373716"/>
                    <a:pt x="77505" y="116188"/>
                    <a:pt x="188277" y="52688"/>
                  </a:cubicBezTo>
                  <a:cubicBezTo>
                    <a:pt x="299049" y="-10812"/>
                    <a:pt x="679344" y="-3051"/>
                    <a:pt x="696277" y="6121"/>
                  </a:cubicBezTo>
                  <a:close/>
                </a:path>
              </a:pathLst>
            </a:cu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フリーフォーム: 図形 114">
              <a:extLst>
                <a:ext uri="{FF2B5EF4-FFF2-40B4-BE49-F238E27FC236}">
                  <a16:creationId xmlns:a16="http://schemas.microsoft.com/office/drawing/2014/main" id="{DE0E449F-C29C-4C12-A404-746DCFF878AD}"/>
                </a:ext>
              </a:extLst>
            </p:cNvPr>
            <p:cNvSpPr/>
            <p:nvPr/>
          </p:nvSpPr>
          <p:spPr>
            <a:xfrm>
              <a:off x="3830095" y="7524721"/>
              <a:ext cx="389093" cy="725767"/>
            </a:xfrm>
            <a:custGeom>
              <a:avLst/>
              <a:gdLst>
                <a:gd name="connsiteX0" fmla="*/ 382072 w 389093"/>
                <a:gd name="connsiteY0" fmla="*/ 6379 h 725767"/>
                <a:gd name="connsiteX1" fmla="*/ 242372 w 389093"/>
                <a:gd name="connsiteY1" fmla="*/ 205346 h 725767"/>
                <a:gd name="connsiteX2" fmla="*/ 136538 w 389093"/>
                <a:gd name="connsiteY2" fmla="*/ 446646 h 725767"/>
                <a:gd name="connsiteX3" fmla="*/ 102672 w 389093"/>
                <a:gd name="connsiteY3" fmla="*/ 544012 h 725767"/>
                <a:gd name="connsiteX4" fmla="*/ 191572 w 389093"/>
                <a:gd name="connsiteY4" fmla="*/ 721812 h 725767"/>
                <a:gd name="connsiteX5" fmla="*/ 170405 w 389093"/>
                <a:gd name="connsiteY5" fmla="*/ 649846 h 725767"/>
                <a:gd name="connsiteX6" fmla="*/ 5305 w 389093"/>
                <a:gd name="connsiteY6" fmla="*/ 450879 h 725767"/>
                <a:gd name="connsiteX7" fmla="*/ 382072 w 389093"/>
                <a:gd name="connsiteY7" fmla="*/ 6379 h 725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9093" h="725767">
                  <a:moveTo>
                    <a:pt x="382072" y="6379"/>
                  </a:moveTo>
                  <a:cubicBezTo>
                    <a:pt x="421583" y="-34543"/>
                    <a:pt x="283294" y="131968"/>
                    <a:pt x="242372" y="205346"/>
                  </a:cubicBezTo>
                  <a:cubicBezTo>
                    <a:pt x="201450" y="278724"/>
                    <a:pt x="159821" y="390202"/>
                    <a:pt x="136538" y="446646"/>
                  </a:cubicBezTo>
                  <a:cubicBezTo>
                    <a:pt x="113255" y="503090"/>
                    <a:pt x="93500" y="498151"/>
                    <a:pt x="102672" y="544012"/>
                  </a:cubicBezTo>
                  <a:cubicBezTo>
                    <a:pt x="111844" y="589873"/>
                    <a:pt x="180283" y="704173"/>
                    <a:pt x="191572" y="721812"/>
                  </a:cubicBezTo>
                  <a:cubicBezTo>
                    <a:pt x="202861" y="739451"/>
                    <a:pt x="201449" y="695001"/>
                    <a:pt x="170405" y="649846"/>
                  </a:cubicBezTo>
                  <a:cubicBezTo>
                    <a:pt x="139361" y="604691"/>
                    <a:pt x="-32089" y="561651"/>
                    <a:pt x="5305" y="450879"/>
                  </a:cubicBezTo>
                  <a:cubicBezTo>
                    <a:pt x="42699" y="340107"/>
                    <a:pt x="342561" y="47301"/>
                    <a:pt x="382072" y="6379"/>
                  </a:cubicBezTo>
                  <a:close/>
                </a:path>
              </a:pathLst>
            </a:cu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5" name="フリーフォーム: 図形 1024">
              <a:extLst>
                <a:ext uri="{FF2B5EF4-FFF2-40B4-BE49-F238E27FC236}">
                  <a16:creationId xmlns:a16="http://schemas.microsoft.com/office/drawing/2014/main" id="{0FB2D287-1B3B-4153-B938-5273BE1E3BD9}"/>
                </a:ext>
              </a:extLst>
            </p:cNvPr>
            <p:cNvSpPr/>
            <p:nvPr/>
          </p:nvSpPr>
          <p:spPr>
            <a:xfrm>
              <a:off x="1717103" y="7640563"/>
              <a:ext cx="2514775" cy="2498446"/>
            </a:xfrm>
            <a:custGeom>
              <a:avLst/>
              <a:gdLst>
                <a:gd name="connsiteX0" fmla="*/ 2063264 w 2514775"/>
                <a:gd name="connsiteY0" fmla="*/ 26004 h 2498446"/>
                <a:gd name="connsiteX1" fmla="*/ 18564 w 2514775"/>
                <a:gd name="connsiteY1" fmla="*/ 1473804 h 2498446"/>
                <a:gd name="connsiteX2" fmla="*/ 1000697 w 2514775"/>
                <a:gd name="connsiteY2" fmla="*/ 1050470 h 2498446"/>
                <a:gd name="connsiteX3" fmla="*/ 86297 w 2514775"/>
                <a:gd name="connsiteY3" fmla="*/ 1651604 h 2498446"/>
                <a:gd name="connsiteX4" fmla="*/ 526564 w 2514775"/>
                <a:gd name="connsiteY4" fmla="*/ 2113037 h 2498446"/>
                <a:gd name="connsiteX5" fmla="*/ 416497 w 2514775"/>
                <a:gd name="connsiteY5" fmla="*/ 2498270 h 2498446"/>
                <a:gd name="connsiteX6" fmla="*/ 1233530 w 2514775"/>
                <a:gd name="connsiteY6" fmla="*/ 2159604 h 2498446"/>
                <a:gd name="connsiteX7" fmla="*/ 2482364 w 2514775"/>
                <a:gd name="connsiteY7" fmla="*/ 1922537 h 2498446"/>
                <a:gd name="connsiteX8" fmla="*/ 1415564 w 2514775"/>
                <a:gd name="connsiteY8" fmla="*/ 1689704 h 2498446"/>
                <a:gd name="connsiteX9" fmla="*/ 1754230 w 2514775"/>
                <a:gd name="connsiteY9" fmla="*/ 1482270 h 2498446"/>
                <a:gd name="connsiteX10" fmla="*/ 1851597 w 2514775"/>
                <a:gd name="connsiteY10" fmla="*/ 1304470 h 2498446"/>
                <a:gd name="connsiteX11" fmla="*/ 1965897 w 2514775"/>
                <a:gd name="connsiteY11" fmla="*/ 1063170 h 2498446"/>
                <a:gd name="connsiteX12" fmla="*/ 2486597 w 2514775"/>
                <a:gd name="connsiteY12" fmla="*/ 847270 h 2498446"/>
                <a:gd name="connsiteX13" fmla="*/ 1000697 w 2514775"/>
                <a:gd name="connsiteY13" fmla="*/ 1215570 h 2498446"/>
                <a:gd name="connsiteX14" fmla="*/ 1940497 w 2514775"/>
                <a:gd name="connsiteY14" fmla="*/ 661004 h 2498446"/>
                <a:gd name="connsiteX15" fmla="*/ 1821964 w 2514775"/>
                <a:gd name="connsiteY15" fmla="*/ 550937 h 2498446"/>
                <a:gd name="connsiteX16" fmla="*/ 2063264 w 2514775"/>
                <a:gd name="connsiteY16" fmla="*/ 26004 h 2498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14775" h="2498446">
                  <a:moveTo>
                    <a:pt x="2063264" y="26004"/>
                  </a:moveTo>
                  <a:cubicBezTo>
                    <a:pt x="1762697" y="179815"/>
                    <a:pt x="195658" y="1303060"/>
                    <a:pt x="18564" y="1473804"/>
                  </a:cubicBezTo>
                  <a:cubicBezTo>
                    <a:pt x="-158530" y="1644548"/>
                    <a:pt x="989408" y="1020837"/>
                    <a:pt x="1000697" y="1050470"/>
                  </a:cubicBezTo>
                  <a:cubicBezTo>
                    <a:pt x="1011986" y="1080103"/>
                    <a:pt x="165319" y="1474510"/>
                    <a:pt x="86297" y="1651604"/>
                  </a:cubicBezTo>
                  <a:cubicBezTo>
                    <a:pt x="7275" y="1828698"/>
                    <a:pt x="471531" y="1971926"/>
                    <a:pt x="526564" y="2113037"/>
                  </a:cubicBezTo>
                  <a:cubicBezTo>
                    <a:pt x="581597" y="2254148"/>
                    <a:pt x="298669" y="2490509"/>
                    <a:pt x="416497" y="2498270"/>
                  </a:cubicBezTo>
                  <a:cubicBezTo>
                    <a:pt x="534325" y="2506031"/>
                    <a:pt x="889219" y="2255559"/>
                    <a:pt x="1233530" y="2159604"/>
                  </a:cubicBezTo>
                  <a:cubicBezTo>
                    <a:pt x="1577841" y="2063649"/>
                    <a:pt x="2452025" y="2000854"/>
                    <a:pt x="2482364" y="1922537"/>
                  </a:cubicBezTo>
                  <a:cubicBezTo>
                    <a:pt x="2512703" y="1844220"/>
                    <a:pt x="1536920" y="1763082"/>
                    <a:pt x="1415564" y="1689704"/>
                  </a:cubicBezTo>
                  <a:cubicBezTo>
                    <a:pt x="1294208" y="1616326"/>
                    <a:pt x="1681558" y="1546476"/>
                    <a:pt x="1754230" y="1482270"/>
                  </a:cubicBezTo>
                  <a:cubicBezTo>
                    <a:pt x="1826902" y="1418064"/>
                    <a:pt x="1816319" y="1374320"/>
                    <a:pt x="1851597" y="1304470"/>
                  </a:cubicBezTo>
                  <a:cubicBezTo>
                    <a:pt x="1886875" y="1234620"/>
                    <a:pt x="1860064" y="1139370"/>
                    <a:pt x="1965897" y="1063170"/>
                  </a:cubicBezTo>
                  <a:cubicBezTo>
                    <a:pt x="2071730" y="986970"/>
                    <a:pt x="2647464" y="821870"/>
                    <a:pt x="2486597" y="847270"/>
                  </a:cubicBezTo>
                  <a:cubicBezTo>
                    <a:pt x="2325730" y="872670"/>
                    <a:pt x="1091714" y="1246614"/>
                    <a:pt x="1000697" y="1215570"/>
                  </a:cubicBezTo>
                  <a:cubicBezTo>
                    <a:pt x="909680" y="1184526"/>
                    <a:pt x="1803619" y="771776"/>
                    <a:pt x="1940497" y="661004"/>
                  </a:cubicBezTo>
                  <a:cubicBezTo>
                    <a:pt x="2077375" y="550232"/>
                    <a:pt x="1802209" y="655359"/>
                    <a:pt x="1821964" y="550937"/>
                  </a:cubicBezTo>
                  <a:cubicBezTo>
                    <a:pt x="1841719" y="446515"/>
                    <a:pt x="2363831" y="-127807"/>
                    <a:pt x="2063264" y="26004"/>
                  </a:cubicBezTo>
                  <a:close/>
                </a:path>
              </a:pathLst>
            </a:cu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7" name="フリーフォーム: 図形 1026">
              <a:extLst>
                <a:ext uri="{FF2B5EF4-FFF2-40B4-BE49-F238E27FC236}">
                  <a16:creationId xmlns:a16="http://schemas.microsoft.com/office/drawing/2014/main" id="{1EC7663C-9D1A-4736-99C7-E8C5411FEBB6}"/>
                </a:ext>
              </a:extLst>
            </p:cNvPr>
            <p:cNvSpPr/>
            <p:nvPr/>
          </p:nvSpPr>
          <p:spPr>
            <a:xfrm>
              <a:off x="1476861" y="8254659"/>
              <a:ext cx="1501540" cy="1010554"/>
            </a:xfrm>
            <a:custGeom>
              <a:avLst/>
              <a:gdLst>
                <a:gd name="connsiteX0" fmla="*/ 1410272 w 1501540"/>
                <a:gd name="connsiteY0" fmla="*/ 8808 h 1010554"/>
                <a:gd name="connsiteX1" fmla="*/ 25972 w 1501540"/>
                <a:gd name="connsiteY1" fmla="*/ 961308 h 1010554"/>
                <a:gd name="connsiteX2" fmla="*/ 512806 w 1501540"/>
                <a:gd name="connsiteY2" fmla="*/ 868174 h 1010554"/>
                <a:gd name="connsiteX3" fmla="*/ 597472 w 1501540"/>
                <a:gd name="connsiteY3" fmla="*/ 817374 h 1010554"/>
                <a:gd name="connsiteX4" fmla="*/ 1287506 w 1501540"/>
                <a:gd name="connsiteY4" fmla="*/ 504108 h 1010554"/>
                <a:gd name="connsiteX5" fmla="*/ 1410272 w 1501540"/>
                <a:gd name="connsiteY5" fmla="*/ 8808 h 101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1540" h="1010554">
                  <a:moveTo>
                    <a:pt x="1410272" y="8808"/>
                  </a:moveTo>
                  <a:cubicBezTo>
                    <a:pt x="1200016" y="85008"/>
                    <a:pt x="175550" y="818080"/>
                    <a:pt x="25972" y="961308"/>
                  </a:cubicBezTo>
                  <a:cubicBezTo>
                    <a:pt x="-123606" y="1104536"/>
                    <a:pt x="417556" y="892163"/>
                    <a:pt x="512806" y="868174"/>
                  </a:cubicBezTo>
                  <a:cubicBezTo>
                    <a:pt x="608056" y="844185"/>
                    <a:pt x="468355" y="878052"/>
                    <a:pt x="597472" y="817374"/>
                  </a:cubicBezTo>
                  <a:cubicBezTo>
                    <a:pt x="726589" y="756696"/>
                    <a:pt x="1155567" y="636047"/>
                    <a:pt x="1287506" y="504108"/>
                  </a:cubicBezTo>
                  <a:cubicBezTo>
                    <a:pt x="1419445" y="372169"/>
                    <a:pt x="1620528" y="-67392"/>
                    <a:pt x="1410272" y="8808"/>
                  </a:cubicBezTo>
                  <a:close/>
                </a:path>
              </a:pathLst>
            </a:cu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8" name="フリーフォーム: 図形 1027">
              <a:extLst>
                <a:ext uri="{FF2B5EF4-FFF2-40B4-BE49-F238E27FC236}">
                  <a16:creationId xmlns:a16="http://schemas.microsoft.com/office/drawing/2014/main" id="{05EDB6DF-1645-489C-A54B-99C918A13F2A}"/>
                </a:ext>
              </a:extLst>
            </p:cNvPr>
            <p:cNvSpPr/>
            <p:nvPr/>
          </p:nvSpPr>
          <p:spPr>
            <a:xfrm>
              <a:off x="2993609" y="7677193"/>
              <a:ext cx="1025512" cy="926896"/>
            </a:xfrm>
            <a:custGeom>
              <a:avLst/>
              <a:gdLst>
                <a:gd name="connsiteX0" fmla="*/ 1019591 w 1025512"/>
                <a:gd name="connsiteY0" fmla="*/ 2074 h 926896"/>
                <a:gd name="connsiteX1" fmla="*/ 862958 w 1025512"/>
                <a:gd name="connsiteY1" fmla="*/ 450807 h 926896"/>
                <a:gd name="connsiteX2" fmla="*/ 901058 w 1025512"/>
                <a:gd name="connsiteY2" fmla="*/ 611674 h 926896"/>
                <a:gd name="connsiteX3" fmla="*/ 545458 w 1025512"/>
                <a:gd name="connsiteY3" fmla="*/ 924940 h 926896"/>
                <a:gd name="connsiteX4" fmla="*/ 3591 w 1025512"/>
                <a:gd name="connsiteY4" fmla="*/ 742907 h 926896"/>
                <a:gd name="connsiteX5" fmla="*/ 316858 w 1025512"/>
                <a:gd name="connsiteY5" fmla="*/ 709040 h 926896"/>
                <a:gd name="connsiteX6" fmla="*/ 456558 w 1025512"/>
                <a:gd name="connsiteY6" fmla="*/ 514307 h 926896"/>
                <a:gd name="connsiteX7" fmla="*/ 621658 w 1025512"/>
                <a:gd name="connsiteY7" fmla="*/ 294174 h 926896"/>
                <a:gd name="connsiteX8" fmla="*/ 1019591 w 1025512"/>
                <a:gd name="connsiteY8" fmla="*/ 2074 h 926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5512" h="926896">
                  <a:moveTo>
                    <a:pt x="1019591" y="2074"/>
                  </a:moveTo>
                  <a:cubicBezTo>
                    <a:pt x="1059808" y="28179"/>
                    <a:pt x="882713" y="349207"/>
                    <a:pt x="862958" y="450807"/>
                  </a:cubicBezTo>
                  <a:cubicBezTo>
                    <a:pt x="843202" y="552407"/>
                    <a:pt x="953975" y="532652"/>
                    <a:pt x="901058" y="611674"/>
                  </a:cubicBezTo>
                  <a:cubicBezTo>
                    <a:pt x="848141" y="690696"/>
                    <a:pt x="695036" y="903068"/>
                    <a:pt x="545458" y="924940"/>
                  </a:cubicBezTo>
                  <a:cubicBezTo>
                    <a:pt x="395880" y="946812"/>
                    <a:pt x="41691" y="778890"/>
                    <a:pt x="3591" y="742907"/>
                  </a:cubicBezTo>
                  <a:cubicBezTo>
                    <a:pt x="-34509" y="706924"/>
                    <a:pt x="241363" y="747140"/>
                    <a:pt x="316858" y="709040"/>
                  </a:cubicBezTo>
                  <a:cubicBezTo>
                    <a:pt x="392352" y="670940"/>
                    <a:pt x="405758" y="583451"/>
                    <a:pt x="456558" y="514307"/>
                  </a:cubicBezTo>
                  <a:cubicBezTo>
                    <a:pt x="507358" y="445163"/>
                    <a:pt x="524291" y="385191"/>
                    <a:pt x="621658" y="294174"/>
                  </a:cubicBezTo>
                  <a:cubicBezTo>
                    <a:pt x="719025" y="203157"/>
                    <a:pt x="979374" y="-24031"/>
                    <a:pt x="1019591" y="2074"/>
                  </a:cubicBezTo>
                  <a:close/>
                </a:path>
              </a:pathLst>
            </a:cu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9" name="フリーフォーム: 図形 1028">
              <a:extLst>
                <a:ext uri="{FF2B5EF4-FFF2-40B4-BE49-F238E27FC236}">
                  <a16:creationId xmlns:a16="http://schemas.microsoft.com/office/drawing/2014/main" id="{3FF20AEA-F838-45D5-89CE-00D611A59D68}"/>
                </a:ext>
              </a:extLst>
            </p:cNvPr>
            <p:cNvSpPr/>
            <p:nvPr/>
          </p:nvSpPr>
          <p:spPr>
            <a:xfrm>
              <a:off x="2524733" y="8501109"/>
              <a:ext cx="1156638" cy="381119"/>
            </a:xfrm>
            <a:custGeom>
              <a:avLst/>
              <a:gdLst>
                <a:gd name="connsiteX0" fmla="*/ 104167 w 1156638"/>
                <a:gd name="connsiteY0" fmla="*/ 283058 h 381119"/>
                <a:gd name="connsiteX1" fmla="*/ 176134 w 1156638"/>
                <a:gd name="connsiteY1" fmla="*/ 211091 h 381119"/>
                <a:gd name="connsiteX2" fmla="*/ 569834 w 1156638"/>
                <a:gd name="connsiteY2" fmla="*/ 7891 h 381119"/>
                <a:gd name="connsiteX3" fmla="*/ 1154034 w 1156638"/>
                <a:gd name="connsiteY3" fmla="*/ 62924 h 381119"/>
                <a:gd name="connsiteX4" fmla="*/ 760334 w 1156638"/>
                <a:gd name="connsiteY4" fmla="*/ 261891 h 381119"/>
                <a:gd name="connsiteX5" fmla="*/ 197300 w 1156638"/>
                <a:gd name="connsiteY5" fmla="*/ 376191 h 381119"/>
                <a:gd name="connsiteX6" fmla="*/ 900034 w 1156638"/>
                <a:gd name="connsiteY6" fmla="*/ 101024 h 381119"/>
                <a:gd name="connsiteX7" fmla="*/ 53367 w 1156638"/>
                <a:gd name="connsiteY7" fmla="*/ 270358 h 381119"/>
                <a:gd name="connsiteX8" fmla="*/ 104167 w 1156638"/>
                <a:gd name="connsiteY8" fmla="*/ 283058 h 381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6638" h="381119">
                  <a:moveTo>
                    <a:pt x="104167" y="283058"/>
                  </a:moveTo>
                  <a:cubicBezTo>
                    <a:pt x="124628" y="273180"/>
                    <a:pt x="98523" y="256952"/>
                    <a:pt x="176134" y="211091"/>
                  </a:cubicBezTo>
                  <a:cubicBezTo>
                    <a:pt x="253745" y="165230"/>
                    <a:pt x="406851" y="32585"/>
                    <a:pt x="569834" y="7891"/>
                  </a:cubicBezTo>
                  <a:cubicBezTo>
                    <a:pt x="732817" y="-16803"/>
                    <a:pt x="1122284" y="20591"/>
                    <a:pt x="1154034" y="62924"/>
                  </a:cubicBezTo>
                  <a:cubicBezTo>
                    <a:pt x="1185784" y="105257"/>
                    <a:pt x="919790" y="209680"/>
                    <a:pt x="760334" y="261891"/>
                  </a:cubicBezTo>
                  <a:cubicBezTo>
                    <a:pt x="600878" y="314102"/>
                    <a:pt x="174017" y="403002"/>
                    <a:pt x="197300" y="376191"/>
                  </a:cubicBezTo>
                  <a:cubicBezTo>
                    <a:pt x="220583" y="349380"/>
                    <a:pt x="924023" y="118663"/>
                    <a:pt x="900034" y="101024"/>
                  </a:cubicBezTo>
                  <a:cubicBezTo>
                    <a:pt x="876045" y="83385"/>
                    <a:pt x="190245" y="242841"/>
                    <a:pt x="53367" y="270358"/>
                  </a:cubicBezTo>
                  <a:cubicBezTo>
                    <a:pt x="-83511" y="297875"/>
                    <a:pt x="83706" y="292936"/>
                    <a:pt x="104167" y="283058"/>
                  </a:cubicBezTo>
                  <a:close/>
                </a:path>
              </a:pathLst>
            </a:cu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0" name="フリーフォーム: 図形 1029">
              <a:extLst>
                <a:ext uri="{FF2B5EF4-FFF2-40B4-BE49-F238E27FC236}">
                  <a16:creationId xmlns:a16="http://schemas.microsoft.com/office/drawing/2014/main" id="{D6643A39-6CDF-476E-84F3-45F15F9558B9}"/>
                </a:ext>
              </a:extLst>
            </p:cNvPr>
            <p:cNvSpPr/>
            <p:nvPr/>
          </p:nvSpPr>
          <p:spPr>
            <a:xfrm>
              <a:off x="1932792" y="9447583"/>
              <a:ext cx="2338778" cy="1438935"/>
            </a:xfrm>
            <a:custGeom>
              <a:avLst/>
              <a:gdLst>
                <a:gd name="connsiteX0" fmla="*/ 2338641 w 2338778"/>
                <a:gd name="connsiteY0" fmla="*/ 250984 h 1438935"/>
                <a:gd name="connsiteX1" fmla="*/ 1894141 w 2338778"/>
                <a:gd name="connsiteY1" fmla="*/ 530384 h 1438935"/>
                <a:gd name="connsiteX2" fmla="*/ 996675 w 2338778"/>
                <a:gd name="connsiteY2" fmla="*/ 750517 h 1438935"/>
                <a:gd name="connsiteX3" fmla="*/ 691875 w 2338778"/>
                <a:gd name="connsiteY3" fmla="*/ 953717 h 1438935"/>
                <a:gd name="connsiteX4" fmla="*/ 531008 w 2338778"/>
                <a:gd name="connsiteY4" fmla="*/ 1271217 h 1438935"/>
                <a:gd name="connsiteX5" fmla="*/ 298175 w 2338778"/>
                <a:gd name="connsiteY5" fmla="*/ 1347417 h 1438935"/>
                <a:gd name="connsiteX6" fmla="*/ 171175 w 2338778"/>
                <a:gd name="connsiteY6" fmla="*/ 1427850 h 1438935"/>
                <a:gd name="connsiteX7" fmla="*/ 65341 w 2338778"/>
                <a:gd name="connsiteY7" fmla="*/ 1084950 h 1438935"/>
                <a:gd name="connsiteX8" fmla="*/ 158475 w 2338778"/>
                <a:gd name="connsiteY8" fmla="*/ 657384 h 1438935"/>
                <a:gd name="connsiteX9" fmla="*/ 1796775 w 2338778"/>
                <a:gd name="connsiteY9" fmla="*/ 107050 h 1438935"/>
                <a:gd name="connsiteX10" fmla="*/ 1475041 w 2338778"/>
                <a:gd name="connsiteY10" fmla="*/ 153617 h 1438935"/>
                <a:gd name="connsiteX11" fmla="*/ 1936475 w 2338778"/>
                <a:gd name="connsiteY11" fmla="*/ 1217 h 1438935"/>
                <a:gd name="connsiteX12" fmla="*/ 2338641 w 2338778"/>
                <a:gd name="connsiteY12" fmla="*/ 250984 h 1438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38778" h="1438935">
                  <a:moveTo>
                    <a:pt x="2338641" y="250984"/>
                  </a:moveTo>
                  <a:cubicBezTo>
                    <a:pt x="2331585" y="339178"/>
                    <a:pt x="2117802" y="447129"/>
                    <a:pt x="1894141" y="530384"/>
                  </a:cubicBezTo>
                  <a:cubicBezTo>
                    <a:pt x="1670480" y="613639"/>
                    <a:pt x="1197053" y="679961"/>
                    <a:pt x="996675" y="750517"/>
                  </a:cubicBezTo>
                  <a:cubicBezTo>
                    <a:pt x="796297" y="821073"/>
                    <a:pt x="769486" y="866934"/>
                    <a:pt x="691875" y="953717"/>
                  </a:cubicBezTo>
                  <a:cubicBezTo>
                    <a:pt x="614264" y="1040500"/>
                    <a:pt x="596625" y="1205600"/>
                    <a:pt x="531008" y="1271217"/>
                  </a:cubicBezTo>
                  <a:cubicBezTo>
                    <a:pt x="465391" y="1336834"/>
                    <a:pt x="358147" y="1321312"/>
                    <a:pt x="298175" y="1347417"/>
                  </a:cubicBezTo>
                  <a:cubicBezTo>
                    <a:pt x="238203" y="1373523"/>
                    <a:pt x="209981" y="1471594"/>
                    <a:pt x="171175" y="1427850"/>
                  </a:cubicBezTo>
                  <a:cubicBezTo>
                    <a:pt x="132369" y="1384106"/>
                    <a:pt x="67458" y="1213361"/>
                    <a:pt x="65341" y="1084950"/>
                  </a:cubicBezTo>
                  <a:cubicBezTo>
                    <a:pt x="63224" y="956539"/>
                    <a:pt x="-130097" y="820367"/>
                    <a:pt x="158475" y="657384"/>
                  </a:cubicBezTo>
                  <a:cubicBezTo>
                    <a:pt x="447047" y="494401"/>
                    <a:pt x="1577347" y="191011"/>
                    <a:pt x="1796775" y="107050"/>
                  </a:cubicBezTo>
                  <a:cubicBezTo>
                    <a:pt x="2016203" y="23089"/>
                    <a:pt x="1451758" y="171256"/>
                    <a:pt x="1475041" y="153617"/>
                  </a:cubicBezTo>
                  <a:cubicBezTo>
                    <a:pt x="1498324" y="135978"/>
                    <a:pt x="1793247" y="-15011"/>
                    <a:pt x="1936475" y="1217"/>
                  </a:cubicBezTo>
                  <a:cubicBezTo>
                    <a:pt x="2079703" y="17445"/>
                    <a:pt x="2345697" y="162790"/>
                    <a:pt x="2338641" y="250984"/>
                  </a:cubicBezTo>
                  <a:close/>
                </a:path>
              </a:pathLst>
            </a:cu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1" name="フリーフォーム: 図形 1030">
              <a:extLst>
                <a:ext uri="{FF2B5EF4-FFF2-40B4-BE49-F238E27FC236}">
                  <a16:creationId xmlns:a16="http://schemas.microsoft.com/office/drawing/2014/main" id="{D259339F-951D-4AD2-80C8-BC13E8AD0F5A}"/>
                </a:ext>
              </a:extLst>
            </p:cNvPr>
            <p:cNvSpPr/>
            <p:nvPr/>
          </p:nvSpPr>
          <p:spPr>
            <a:xfrm>
              <a:off x="2879959" y="8576886"/>
              <a:ext cx="1198093" cy="912839"/>
            </a:xfrm>
            <a:custGeom>
              <a:avLst/>
              <a:gdLst>
                <a:gd name="connsiteX0" fmla="*/ 993541 w 1198093"/>
                <a:gd name="connsiteY0" fmla="*/ 338514 h 912839"/>
                <a:gd name="connsiteX1" fmla="*/ 917341 w 1198093"/>
                <a:gd name="connsiteY1" fmla="*/ 592514 h 912839"/>
                <a:gd name="connsiteX2" fmla="*/ 1162874 w 1198093"/>
                <a:gd name="connsiteY2" fmla="*/ 910014 h 912839"/>
                <a:gd name="connsiteX3" fmla="*/ 28341 w 1198093"/>
                <a:gd name="connsiteY3" fmla="*/ 740681 h 912839"/>
                <a:gd name="connsiteX4" fmla="*/ 383941 w 1198093"/>
                <a:gd name="connsiteY4" fmla="*/ 609447 h 912839"/>
                <a:gd name="connsiteX5" fmla="*/ 836908 w 1198093"/>
                <a:gd name="connsiteY5" fmla="*/ 795714 h 912839"/>
                <a:gd name="connsiteX6" fmla="*/ 870774 w 1198093"/>
                <a:gd name="connsiteY6" fmla="*/ 600981 h 912839"/>
                <a:gd name="connsiteX7" fmla="*/ 705674 w 1198093"/>
                <a:gd name="connsiteY7" fmla="*/ 4081 h 912839"/>
                <a:gd name="connsiteX8" fmla="*/ 942741 w 1198093"/>
                <a:gd name="connsiteY8" fmla="*/ 338514 h 912839"/>
                <a:gd name="connsiteX9" fmla="*/ 993541 w 1198093"/>
                <a:gd name="connsiteY9" fmla="*/ 338514 h 912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8093" h="912839">
                  <a:moveTo>
                    <a:pt x="993541" y="338514"/>
                  </a:moveTo>
                  <a:cubicBezTo>
                    <a:pt x="989308" y="380847"/>
                    <a:pt x="889119" y="497264"/>
                    <a:pt x="917341" y="592514"/>
                  </a:cubicBezTo>
                  <a:cubicBezTo>
                    <a:pt x="945563" y="687764"/>
                    <a:pt x="1311041" y="885320"/>
                    <a:pt x="1162874" y="910014"/>
                  </a:cubicBezTo>
                  <a:cubicBezTo>
                    <a:pt x="1014707" y="934708"/>
                    <a:pt x="158163" y="790776"/>
                    <a:pt x="28341" y="740681"/>
                  </a:cubicBezTo>
                  <a:cubicBezTo>
                    <a:pt x="-101481" y="690586"/>
                    <a:pt x="249180" y="600275"/>
                    <a:pt x="383941" y="609447"/>
                  </a:cubicBezTo>
                  <a:cubicBezTo>
                    <a:pt x="518702" y="618619"/>
                    <a:pt x="755769" y="797125"/>
                    <a:pt x="836908" y="795714"/>
                  </a:cubicBezTo>
                  <a:cubicBezTo>
                    <a:pt x="918047" y="794303"/>
                    <a:pt x="892646" y="732920"/>
                    <a:pt x="870774" y="600981"/>
                  </a:cubicBezTo>
                  <a:cubicBezTo>
                    <a:pt x="848902" y="469042"/>
                    <a:pt x="693680" y="47825"/>
                    <a:pt x="705674" y="4081"/>
                  </a:cubicBezTo>
                  <a:cubicBezTo>
                    <a:pt x="717668" y="-39663"/>
                    <a:pt x="898996" y="281364"/>
                    <a:pt x="942741" y="338514"/>
                  </a:cubicBezTo>
                  <a:cubicBezTo>
                    <a:pt x="986485" y="395664"/>
                    <a:pt x="997774" y="296181"/>
                    <a:pt x="993541" y="338514"/>
                  </a:cubicBezTo>
                  <a:close/>
                </a:path>
              </a:pathLst>
            </a:cu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2" name="フリーフォーム: 図形 1031">
              <a:extLst>
                <a:ext uri="{FF2B5EF4-FFF2-40B4-BE49-F238E27FC236}">
                  <a16:creationId xmlns:a16="http://schemas.microsoft.com/office/drawing/2014/main" id="{4BCD84F2-0B0D-4C21-8B68-B192BB4BBE9E}"/>
                </a:ext>
              </a:extLst>
            </p:cNvPr>
            <p:cNvSpPr/>
            <p:nvPr/>
          </p:nvSpPr>
          <p:spPr>
            <a:xfrm>
              <a:off x="3068941" y="8235561"/>
              <a:ext cx="738668" cy="1251720"/>
            </a:xfrm>
            <a:custGeom>
              <a:avLst/>
              <a:gdLst>
                <a:gd name="connsiteX0" fmla="*/ 262692 w 738668"/>
                <a:gd name="connsiteY0" fmla="*/ 15206 h 1251720"/>
                <a:gd name="connsiteX1" fmla="*/ 732592 w 738668"/>
                <a:gd name="connsiteY1" fmla="*/ 1124339 h 1251720"/>
                <a:gd name="connsiteX2" fmla="*/ 542092 w 738668"/>
                <a:gd name="connsiteY2" fmla="*/ 705239 h 1251720"/>
                <a:gd name="connsiteX3" fmla="*/ 728359 w 738668"/>
                <a:gd name="connsiteY3" fmla="*/ 1213239 h 1251720"/>
                <a:gd name="connsiteX4" fmla="*/ 432026 w 738668"/>
                <a:gd name="connsiteY4" fmla="*/ 1183606 h 1251720"/>
                <a:gd name="connsiteX5" fmla="*/ 258459 w 738668"/>
                <a:gd name="connsiteY5" fmla="*/ 925372 h 1251720"/>
                <a:gd name="connsiteX6" fmla="*/ 226 w 738668"/>
                <a:gd name="connsiteY6" fmla="*/ 137972 h 1251720"/>
                <a:gd name="connsiteX7" fmla="*/ 305026 w 738668"/>
                <a:gd name="connsiteY7" fmla="*/ 459706 h 1251720"/>
                <a:gd name="connsiteX8" fmla="*/ 262692 w 738668"/>
                <a:gd name="connsiteY8" fmla="*/ 15206 h 125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8668" h="1251720">
                  <a:moveTo>
                    <a:pt x="262692" y="15206"/>
                  </a:moveTo>
                  <a:cubicBezTo>
                    <a:pt x="333953" y="125978"/>
                    <a:pt x="686025" y="1009334"/>
                    <a:pt x="732592" y="1124339"/>
                  </a:cubicBezTo>
                  <a:cubicBezTo>
                    <a:pt x="779159" y="1239344"/>
                    <a:pt x="542797" y="690422"/>
                    <a:pt x="542092" y="705239"/>
                  </a:cubicBezTo>
                  <a:cubicBezTo>
                    <a:pt x="541387" y="720056"/>
                    <a:pt x="746703" y="1133511"/>
                    <a:pt x="728359" y="1213239"/>
                  </a:cubicBezTo>
                  <a:cubicBezTo>
                    <a:pt x="710015" y="1292967"/>
                    <a:pt x="510343" y="1231584"/>
                    <a:pt x="432026" y="1183606"/>
                  </a:cubicBezTo>
                  <a:cubicBezTo>
                    <a:pt x="353709" y="1135628"/>
                    <a:pt x="330426" y="1099644"/>
                    <a:pt x="258459" y="925372"/>
                  </a:cubicBezTo>
                  <a:cubicBezTo>
                    <a:pt x="186492" y="751100"/>
                    <a:pt x="-7535" y="215583"/>
                    <a:pt x="226" y="137972"/>
                  </a:cubicBezTo>
                  <a:cubicBezTo>
                    <a:pt x="7987" y="60361"/>
                    <a:pt x="259870" y="485106"/>
                    <a:pt x="305026" y="459706"/>
                  </a:cubicBezTo>
                  <a:cubicBezTo>
                    <a:pt x="350182" y="434306"/>
                    <a:pt x="191431" y="-95566"/>
                    <a:pt x="262692" y="15206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3" name="フリーフォーム: 図形 1032">
              <a:extLst>
                <a:ext uri="{FF2B5EF4-FFF2-40B4-BE49-F238E27FC236}">
                  <a16:creationId xmlns:a16="http://schemas.microsoft.com/office/drawing/2014/main" id="{D3FBCF43-AEE8-4FE2-85AB-3A1248586520}"/>
                </a:ext>
              </a:extLst>
            </p:cNvPr>
            <p:cNvSpPr/>
            <p:nvPr/>
          </p:nvSpPr>
          <p:spPr>
            <a:xfrm>
              <a:off x="2126595" y="8740018"/>
              <a:ext cx="791783" cy="1045726"/>
            </a:xfrm>
            <a:custGeom>
              <a:avLst/>
              <a:gdLst>
                <a:gd name="connsiteX0" fmla="*/ 392238 w 791783"/>
                <a:gd name="connsiteY0" fmla="*/ 27215 h 1045726"/>
                <a:gd name="connsiteX1" fmla="*/ 781705 w 791783"/>
                <a:gd name="connsiteY1" fmla="*/ 1005115 h 1045726"/>
                <a:gd name="connsiteX2" fmla="*/ 680105 w 791783"/>
                <a:gd name="connsiteY2" fmla="*/ 869649 h 1045726"/>
                <a:gd name="connsiteX3" fmla="*/ 713972 w 791783"/>
                <a:gd name="connsiteY3" fmla="*/ 958549 h 1045726"/>
                <a:gd name="connsiteX4" fmla="*/ 371072 w 791783"/>
                <a:gd name="connsiteY4" fmla="*/ 1030515 h 1045726"/>
                <a:gd name="connsiteX5" fmla="*/ 176338 w 791783"/>
                <a:gd name="connsiteY5" fmla="*/ 1026282 h 1045726"/>
                <a:gd name="connsiteX6" fmla="*/ 654705 w 791783"/>
                <a:gd name="connsiteY6" fmla="*/ 903515 h 1045726"/>
                <a:gd name="connsiteX7" fmla="*/ 150938 w 791783"/>
                <a:gd name="connsiteY7" fmla="*/ 586015 h 1045726"/>
                <a:gd name="connsiteX8" fmla="*/ 2772 w 791783"/>
                <a:gd name="connsiteY8" fmla="*/ 158449 h 1045726"/>
                <a:gd name="connsiteX9" fmla="*/ 248305 w 791783"/>
                <a:gd name="connsiteY9" fmla="*/ 260049 h 1045726"/>
                <a:gd name="connsiteX10" fmla="*/ 392238 w 791783"/>
                <a:gd name="connsiteY10" fmla="*/ 27215 h 1045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1783" h="1045726">
                  <a:moveTo>
                    <a:pt x="392238" y="27215"/>
                  </a:moveTo>
                  <a:cubicBezTo>
                    <a:pt x="481138" y="151393"/>
                    <a:pt x="733727" y="864709"/>
                    <a:pt x="781705" y="1005115"/>
                  </a:cubicBezTo>
                  <a:cubicBezTo>
                    <a:pt x="829683" y="1145521"/>
                    <a:pt x="691394" y="877410"/>
                    <a:pt x="680105" y="869649"/>
                  </a:cubicBezTo>
                  <a:cubicBezTo>
                    <a:pt x="668816" y="861888"/>
                    <a:pt x="765477" y="931738"/>
                    <a:pt x="713972" y="958549"/>
                  </a:cubicBezTo>
                  <a:cubicBezTo>
                    <a:pt x="662467" y="985360"/>
                    <a:pt x="460678" y="1019226"/>
                    <a:pt x="371072" y="1030515"/>
                  </a:cubicBezTo>
                  <a:cubicBezTo>
                    <a:pt x="281466" y="1041804"/>
                    <a:pt x="129066" y="1047449"/>
                    <a:pt x="176338" y="1026282"/>
                  </a:cubicBezTo>
                  <a:cubicBezTo>
                    <a:pt x="223610" y="1005115"/>
                    <a:pt x="658938" y="976893"/>
                    <a:pt x="654705" y="903515"/>
                  </a:cubicBezTo>
                  <a:cubicBezTo>
                    <a:pt x="650472" y="830137"/>
                    <a:pt x="259593" y="710193"/>
                    <a:pt x="150938" y="586015"/>
                  </a:cubicBezTo>
                  <a:cubicBezTo>
                    <a:pt x="42283" y="461837"/>
                    <a:pt x="-13456" y="212777"/>
                    <a:pt x="2772" y="158449"/>
                  </a:cubicBezTo>
                  <a:cubicBezTo>
                    <a:pt x="19000" y="104121"/>
                    <a:pt x="187627" y="276982"/>
                    <a:pt x="248305" y="260049"/>
                  </a:cubicBezTo>
                  <a:cubicBezTo>
                    <a:pt x="308983" y="243116"/>
                    <a:pt x="303338" y="-96963"/>
                    <a:pt x="392238" y="27215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4" name="フリーフォーム: 図形 1033">
              <a:extLst>
                <a:ext uri="{FF2B5EF4-FFF2-40B4-BE49-F238E27FC236}">
                  <a16:creationId xmlns:a16="http://schemas.microsoft.com/office/drawing/2014/main" id="{66DD7DFE-77C4-4D06-85CE-1DB0A1AB0FDE}"/>
                </a:ext>
              </a:extLst>
            </p:cNvPr>
            <p:cNvSpPr/>
            <p:nvPr/>
          </p:nvSpPr>
          <p:spPr>
            <a:xfrm>
              <a:off x="794144" y="9402356"/>
              <a:ext cx="1199761" cy="1020442"/>
            </a:xfrm>
            <a:custGeom>
              <a:avLst/>
              <a:gdLst>
                <a:gd name="connsiteX0" fmla="*/ 5956 w 1199761"/>
                <a:gd name="connsiteY0" fmla="*/ 207311 h 1020442"/>
                <a:gd name="connsiteX1" fmla="*/ 619789 w 1199761"/>
                <a:gd name="connsiteY1" fmla="*/ 25277 h 1020442"/>
                <a:gd name="connsiteX2" fmla="*/ 640956 w 1199761"/>
                <a:gd name="connsiteY2" fmla="*/ 16811 h 1020442"/>
                <a:gd name="connsiteX3" fmla="*/ 996556 w 1199761"/>
                <a:gd name="connsiteY3" fmla="*/ 169211 h 1020442"/>
                <a:gd name="connsiteX4" fmla="*/ 1199756 w 1199761"/>
                <a:gd name="connsiteY4" fmla="*/ 342777 h 1020442"/>
                <a:gd name="connsiteX5" fmla="*/ 1000789 w 1199761"/>
                <a:gd name="connsiteY5" fmla="*/ 706844 h 1020442"/>
                <a:gd name="connsiteX6" fmla="*/ 391189 w 1199761"/>
                <a:gd name="connsiteY6" fmla="*/ 1020111 h 1020442"/>
                <a:gd name="connsiteX7" fmla="*/ 903423 w 1199761"/>
                <a:gd name="connsiteY7" fmla="*/ 770344 h 1020442"/>
                <a:gd name="connsiteX8" fmla="*/ 306523 w 1199761"/>
                <a:gd name="connsiteY8" fmla="*/ 935444 h 1020442"/>
                <a:gd name="connsiteX9" fmla="*/ 272656 w 1199761"/>
                <a:gd name="connsiteY9" fmla="*/ 575611 h 1020442"/>
                <a:gd name="connsiteX10" fmla="*/ 306523 w 1199761"/>
                <a:gd name="connsiteY10" fmla="*/ 435911 h 1020442"/>
                <a:gd name="connsiteX11" fmla="*/ 5956 w 1199761"/>
                <a:gd name="connsiteY11" fmla="*/ 207311 h 102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9761" h="1020442">
                  <a:moveTo>
                    <a:pt x="5956" y="207311"/>
                  </a:moveTo>
                  <a:cubicBezTo>
                    <a:pt x="58167" y="138872"/>
                    <a:pt x="513956" y="57027"/>
                    <a:pt x="619789" y="25277"/>
                  </a:cubicBezTo>
                  <a:cubicBezTo>
                    <a:pt x="725622" y="-6473"/>
                    <a:pt x="578162" y="-7178"/>
                    <a:pt x="640956" y="16811"/>
                  </a:cubicBezTo>
                  <a:cubicBezTo>
                    <a:pt x="703750" y="40800"/>
                    <a:pt x="903423" y="114883"/>
                    <a:pt x="996556" y="169211"/>
                  </a:cubicBezTo>
                  <a:cubicBezTo>
                    <a:pt x="1089689" y="223539"/>
                    <a:pt x="1199051" y="253172"/>
                    <a:pt x="1199756" y="342777"/>
                  </a:cubicBezTo>
                  <a:cubicBezTo>
                    <a:pt x="1200461" y="432382"/>
                    <a:pt x="1135550" y="593955"/>
                    <a:pt x="1000789" y="706844"/>
                  </a:cubicBezTo>
                  <a:cubicBezTo>
                    <a:pt x="866028" y="819733"/>
                    <a:pt x="407417" y="1009528"/>
                    <a:pt x="391189" y="1020111"/>
                  </a:cubicBezTo>
                  <a:cubicBezTo>
                    <a:pt x="374961" y="1030694"/>
                    <a:pt x="917534" y="784455"/>
                    <a:pt x="903423" y="770344"/>
                  </a:cubicBezTo>
                  <a:cubicBezTo>
                    <a:pt x="889312" y="756233"/>
                    <a:pt x="411651" y="967899"/>
                    <a:pt x="306523" y="935444"/>
                  </a:cubicBezTo>
                  <a:cubicBezTo>
                    <a:pt x="201395" y="902989"/>
                    <a:pt x="272656" y="658866"/>
                    <a:pt x="272656" y="575611"/>
                  </a:cubicBezTo>
                  <a:cubicBezTo>
                    <a:pt x="272656" y="492356"/>
                    <a:pt x="352384" y="502939"/>
                    <a:pt x="306523" y="435911"/>
                  </a:cubicBezTo>
                  <a:cubicBezTo>
                    <a:pt x="260662" y="368883"/>
                    <a:pt x="-46255" y="275750"/>
                    <a:pt x="5956" y="207311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5" name="フリーフォーム: 図形 1034">
              <a:extLst>
                <a:ext uri="{FF2B5EF4-FFF2-40B4-BE49-F238E27FC236}">
                  <a16:creationId xmlns:a16="http://schemas.microsoft.com/office/drawing/2014/main" id="{609FC9C6-710D-4972-ACFB-9EACD1A7D6AA}"/>
                </a:ext>
              </a:extLst>
            </p:cNvPr>
            <p:cNvSpPr/>
            <p:nvPr/>
          </p:nvSpPr>
          <p:spPr>
            <a:xfrm>
              <a:off x="3441006" y="6639587"/>
              <a:ext cx="4578331" cy="2349498"/>
            </a:xfrm>
            <a:custGeom>
              <a:avLst/>
              <a:gdLst>
                <a:gd name="connsiteX0" fmla="*/ 127694 w 4578331"/>
                <a:gd name="connsiteY0" fmla="*/ 1894813 h 2349498"/>
                <a:gd name="connsiteX1" fmla="*/ 280094 w 4578331"/>
                <a:gd name="connsiteY1" fmla="*/ 1848246 h 2349498"/>
                <a:gd name="connsiteX2" fmla="*/ 4174761 w 4578331"/>
                <a:gd name="connsiteY2" fmla="*/ 91413 h 2349498"/>
                <a:gd name="connsiteX3" fmla="*/ 4466861 w 4578331"/>
                <a:gd name="connsiteY3" fmla="*/ 260746 h 2349498"/>
                <a:gd name="connsiteX4" fmla="*/ 4276361 w 4578331"/>
                <a:gd name="connsiteY4" fmla="*/ 358113 h 2349498"/>
                <a:gd name="connsiteX5" fmla="*/ 2506827 w 4578331"/>
                <a:gd name="connsiteY5" fmla="*/ 1187846 h 2349498"/>
                <a:gd name="connsiteX6" fmla="*/ 3963094 w 4578331"/>
                <a:gd name="connsiteY6" fmla="*/ 679846 h 2349498"/>
                <a:gd name="connsiteX7" fmla="*/ 1461194 w 4578331"/>
                <a:gd name="connsiteY7" fmla="*/ 1788980 h 2349498"/>
                <a:gd name="connsiteX8" fmla="*/ 284327 w 4578331"/>
                <a:gd name="connsiteY8" fmla="*/ 2343546 h 2349498"/>
                <a:gd name="connsiteX9" fmla="*/ 792327 w 4578331"/>
                <a:gd name="connsiteY9" fmla="*/ 2072613 h 2349498"/>
                <a:gd name="connsiteX10" fmla="*/ 38794 w 4578331"/>
                <a:gd name="connsiteY10" fmla="*/ 1920213 h 2349498"/>
                <a:gd name="connsiteX11" fmla="*/ 127694 w 4578331"/>
                <a:gd name="connsiteY11" fmla="*/ 1894813 h 2349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78331" h="2349498">
                  <a:moveTo>
                    <a:pt x="127694" y="1894813"/>
                  </a:moveTo>
                  <a:lnTo>
                    <a:pt x="280094" y="1848246"/>
                  </a:lnTo>
                  <a:cubicBezTo>
                    <a:pt x="954605" y="1547679"/>
                    <a:pt x="3476967" y="355996"/>
                    <a:pt x="4174761" y="91413"/>
                  </a:cubicBezTo>
                  <a:cubicBezTo>
                    <a:pt x="4872556" y="-173170"/>
                    <a:pt x="4449928" y="216296"/>
                    <a:pt x="4466861" y="260746"/>
                  </a:cubicBezTo>
                  <a:cubicBezTo>
                    <a:pt x="4483794" y="305196"/>
                    <a:pt x="4276361" y="358113"/>
                    <a:pt x="4276361" y="358113"/>
                  </a:cubicBezTo>
                  <a:cubicBezTo>
                    <a:pt x="3949689" y="512630"/>
                    <a:pt x="2559038" y="1134224"/>
                    <a:pt x="2506827" y="1187846"/>
                  </a:cubicBezTo>
                  <a:cubicBezTo>
                    <a:pt x="2454616" y="1241468"/>
                    <a:pt x="4137366" y="579657"/>
                    <a:pt x="3963094" y="679846"/>
                  </a:cubicBezTo>
                  <a:cubicBezTo>
                    <a:pt x="3788822" y="780035"/>
                    <a:pt x="2074322" y="1511697"/>
                    <a:pt x="1461194" y="1788980"/>
                  </a:cubicBezTo>
                  <a:cubicBezTo>
                    <a:pt x="848066" y="2066263"/>
                    <a:pt x="395805" y="2296274"/>
                    <a:pt x="284327" y="2343546"/>
                  </a:cubicBezTo>
                  <a:cubicBezTo>
                    <a:pt x="172849" y="2390818"/>
                    <a:pt x="833249" y="2143169"/>
                    <a:pt x="792327" y="2072613"/>
                  </a:cubicBezTo>
                  <a:cubicBezTo>
                    <a:pt x="751405" y="2002057"/>
                    <a:pt x="150272" y="1942085"/>
                    <a:pt x="38794" y="1920213"/>
                  </a:cubicBezTo>
                  <a:cubicBezTo>
                    <a:pt x="-72684" y="1898341"/>
                    <a:pt x="87477" y="1906807"/>
                    <a:pt x="127694" y="1894813"/>
                  </a:cubicBezTo>
                  <a:close/>
                </a:path>
              </a:pathLst>
            </a:custGeom>
            <a:solidFill>
              <a:srgbClr val="C0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6" name="フリーフォーム: 図形 1035">
              <a:extLst>
                <a:ext uri="{FF2B5EF4-FFF2-40B4-BE49-F238E27FC236}">
                  <a16:creationId xmlns:a16="http://schemas.microsoft.com/office/drawing/2014/main" id="{A8223FFC-6417-4D5E-8D86-26B06CC82AE8}"/>
                </a:ext>
              </a:extLst>
            </p:cNvPr>
            <p:cNvSpPr/>
            <p:nvPr/>
          </p:nvSpPr>
          <p:spPr>
            <a:xfrm>
              <a:off x="7450701" y="6272443"/>
              <a:ext cx="2053076" cy="810842"/>
            </a:xfrm>
            <a:custGeom>
              <a:avLst/>
              <a:gdLst>
                <a:gd name="connsiteX0" fmla="*/ 152366 w 2053076"/>
                <a:gd name="connsiteY0" fmla="*/ 191857 h 810842"/>
                <a:gd name="connsiteX1" fmla="*/ 330166 w 2053076"/>
                <a:gd name="connsiteY1" fmla="*/ 174924 h 810842"/>
                <a:gd name="connsiteX2" fmla="*/ 1824532 w 2053076"/>
                <a:gd name="connsiteY2" fmla="*/ 1357 h 810842"/>
                <a:gd name="connsiteX3" fmla="*/ 1219166 w 2053076"/>
                <a:gd name="connsiteY3" fmla="*/ 280757 h 810842"/>
                <a:gd name="connsiteX4" fmla="*/ 2048899 w 2053076"/>
                <a:gd name="connsiteY4" fmla="*/ 301924 h 810842"/>
                <a:gd name="connsiteX5" fmla="*/ 791599 w 2053076"/>
                <a:gd name="connsiteY5" fmla="*/ 530524 h 810842"/>
                <a:gd name="connsiteX6" fmla="*/ 1324999 w 2053076"/>
                <a:gd name="connsiteY6" fmla="*/ 682924 h 810842"/>
                <a:gd name="connsiteX7" fmla="*/ 474099 w 2053076"/>
                <a:gd name="connsiteY7" fmla="*/ 809924 h 810842"/>
                <a:gd name="connsiteX8" fmla="*/ 338632 w 2053076"/>
                <a:gd name="connsiteY8" fmla="*/ 737957 h 810842"/>
                <a:gd name="connsiteX9" fmla="*/ 1147199 w 2053076"/>
                <a:gd name="connsiteY9" fmla="*/ 695624 h 810842"/>
                <a:gd name="connsiteX10" fmla="*/ 38066 w 2053076"/>
                <a:gd name="connsiteY10" fmla="*/ 496657 h 810842"/>
                <a:gd name="connsiteX11" fmla="*/ 237032 w 2053076"/>
                <a:gd name="connsiteY11" fmla="*/ 479724 h 810842"/>
                <a:gd name="connsiteX12" fmla="*/ 1083699 w 2053076"/>
                <a:gd name="connsiteY12" fmla="*/ 373890 h 810842"/>
                <a:gd name="connsiteX13" fmla="*/ 152366 w 2053076"/>
                <a:gd name="connsiteY13" fmla="*/ 191857 h 81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3076" h="810842">
                  <a:moveTo>
                    <a:pt x="152366" y="191857"/>
                  </a:moveTo>
                  <a:cubicBezTo>
                    <a:pt x="26777" y="158696"/>
                    <a:pt x="330166" y="174924"/>
                    <a:pt x="330166" y="174924"/>
                  </a:cubicBezTo>
                  <a:cubicBezTo>
                    <a:pt x="608860" y="143174"/>
                    <a:pt x="1676365" y="-16282"/>
                    <a:pt x="1824532" y="1357"/>
                  </a:cubicBezTo>
                  <a:cubicBezTo>
                    <a:pt x="1972699" y="18996"/>
                    <a:pt x="1181772" y="230663"/>
                    <a:pt x="1219166" y="280757"/>
                  </a:cubicBezTo>
                  <a:cubicBezTo>
                    <a:pt x="1256561" y="330852"/>
                    <a:pt x="2120160" y="260296"/>
                    <a:pt x="2048899" y="301924"/>
                  </a:cubicBezTo>
                  <a:cubicBezTo>
                    <a:pt x="1977638" y="343552"/>
                    <a:pt x="912249" y="467024"/>
                    <a:pt x="791599" y="530524"/>
                  </a:cubicBezTo>
                  <a:cubicBezTo>
                    <a:pt x="670949" y="594024"/>
                    <a:pt x="1377916" y="636357"/>
                    <a:pt x="1324999" y="682924"/>
                  </a:cubicBezTo>
                  <a:cubicBezTo>
                    <a:pt x="1272082" y="729491"/>
                    <a:pt x="638493" y="800752"/>
                    <a:pt x="474099" y="809924"/>
                  </a:cubicBezTo>
                  <a:cubicBezTo>
                    <a:pt x="309705" y="819096"/>
                    <a:pt x="226449" y="757007"/>
                    <a:pt x="338632" y="737957"/>
                  </a:cubicBezTo>
                  <a:cubicBezTo>
                    <a:pt x="450815" y="718907"/>
                    <a:pt x="1197293" y="735841"/>
                    <a:pt x="1147199" y="695624"/>
                  </a:cubicBezTo>
                  <a:cubicBezTo>
                    <a:pt x="1097105" y="655407"/>
                    <a:pt x="189761" y="532640"/>
                    <a:pt x="38066" y="496657"/>
                  </a:cubicBezTo>
                  <a:cubicBezTo>
                    <a:pt x="-113629" y="460674"/>
                    <a:pt x="237032" y="479724"/>
                    <a:pt x="237032" y="479724"/>
                  </a:cubicBezTo>
                  <a:cubicBezTo>
                    <a:pt x="411304" y="459263"/>
                    <a:pt x="1098516" y="416929"/>
                    <a:pt x="1083699" y="373890"/>
                  </a:cubicBezTo>
                  <a:cubicBezTo>
                    <a:pt x="1068882" y="330851"/>
                    <a:pt x="277955" y="225018"/>
                    <a:pt x="152366" y="191857"/>
                  </a:cubicBezTo>
                  <a:close/>
                </a:path>
              </a:pathLst>
            </a:custGeom>
            <a:solidFill>
              <a:srgbClr val="FFC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80337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92D050">
            <a:alpha val="25000"/>
          </a:srgbClr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262</TotalTime>
  <Words>21</Words>
  <Application>Microsoft Office PowerPoint</Application>
  <PresentationFormat>A3 297x420 mm</PresentationFormat>
  <Paragraphs>6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3" baseType="lpstr">
      <vt:lpstr>851ゴチカクット</vt:lpstr>
      <vt:lpstr>Arial</vt:lpstr>
      <vt:lpstr>Arial Black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15</cp:revision>
  <dcterms:created xsi:type="dcterms:W3CDTF">2021-12-23T09:46:30Z</dcterms:created>
  <dcterms:modified xsi:type="dcterms:W3CDTF">2021-12-23T15:14:31Z</dcterms:modified>
</cp:coreProperties>
</file>