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971800" cy="4572000" type="hagakiCard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 userDrawn="1">
          <p15:clr>
            <a:srgbClr val="A4A3A4"/>
          </p15:clr>
        </p15:guide>
        <p15:guide id="2" pos="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45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2300" y="60"/>
      </p:cViewPr>
      <p:guideLst>
        <p:guide orient="horz" pos="1440"/>
        <p:guide pos="9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885" y="748242"/>
            <a:ext cx="2526030" cy="1591733"/>
          </a:xfrm>
        </p:spPr>
        <p:txBody>
          <a:bodyPr anchor="b"/>
          <a:lstStyle>
            <a:lvl1pPr algn="ctr">
              <a:defRPr sz="19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475" y="2401359"/>
            <a:ext cx="2228850" cy="1103841"/>
          </a:xfrm>
        </p:spPr>
        <p:txBody>
          <a:bodyPr/>
          <a:lstStyle>
            <a:lvl1pPr marL="0" indent="0" algn="ctr">
              <a:buNone/>
              <a:defRPr sz="780"/>
            </a:lvl1pPr>
            <a:lvl2pPr marL="148590" indent="0" algn="ctr">
              <a:buNone/>
              <a:defRPr sz="650"/>
            </a:lvl2pPr>
            <a:lvl3pPr marL="297180" indent="0" algn="ctr">
              <a:buNone/>
              <a:defRPr sz="585"/>
            </a:lvl3pPr>
            <a:lvl4pPr marL="445770" indent="0" algn="ctr">
              <a:buNone/>
              <a:defRPr sz="520"/>
            </a:lvl4pPr>
            <a:lvl5pPr marL="594360" indent="0" algn="ctr">
              <a:buNone/>
              <a:defRPr sz="520"/>
            </a:lvl5pPr>
            <a:lvl6pPr marL="742950" indent="0" algn="ctr">
              <a:buNone/>
              <a:defRPr sz="520"/>
            </a:lvl6pPr>
            <a:lvl7pPr marL="891540" indent="0" algn="ctr">
              <a:buNone/>
              <a:defRPr sz="520"/>
            </a:lvl7pPr>
            <a:lvl8pPr marL="1040130" indent="0" algn="ctr">
              <a:buNone/>
              <a:defRPr sz="520"/>
            </a:lvl8pPr>
            <a:lvl9pPr marL="1188720" indent="0" algn="ctr">
              <a:buNone/>
              <a:defRPr sz="52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0125-5F08-4562-841B-0971CF104749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5EC4-A84F-4F7C-8388-78AC3B2441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584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0125-5F08-4562-841B-0971CF104749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5EC4-A84F-4F7C-8388-78AC3B2441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155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26695" y="243417"/>
            <a:ext cx="640794" cy="387455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4311" y="243417"/>
            <a:ext cx="1885236" cy="387455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0125-5F08-4562-841B-0971CF104749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5EC4-A84F-4F7C-8388-78AC3B2441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99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0125-5F08-4562-841B-0971CF104749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5EC4-A84F-4F7C-8388-78AC3B2441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28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763" y="1139826"/>
            <a:ext cx="2563178" cy="1901825"/>
          </a:xfrm>
        </p:spPr>
        <p:txBody>
          <a:bodyPr anchor="b"/>
          <a:lstStyle>
            <a:lvl1pPr>
              <a:defRPr sz="19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763" y="3059643"/>
            <a:ext cx="2563178" cy="1000125"/>
          </a:xfrm>
        </p:spPr>
        <p:txBody>
          <a:bodyPr/>
          <a:lstStyle>
            <a:lvl1pPr marL="0" indent="0">
              <a:buNone/>
              <a:defRPr sz="780">
                <a:solidFill>
                  <a:schemeClr val="tx1"/>
                </a:solidFill>
              </a:defRPr>
            </a:lvl1pPr>
            <a:lvl2pPr marL="148590" indent="0">
              <a:buNone/>
              <a:defRPr sz="650">
                <a:solidFill>
                  <a:schemeClr val="tx1">
                    <a:tint val="75000"/>
                  </a:schemeClr>
                </a:solidFill>
              </a:defRPr>
            </a:lvl2pPr>
            <a:lvl3pPr marL="297180" indent="0">
              <a:buNone/>
              <a:defRPr sz="585">
                <a:solidFill>
                  <a:schemeClr val="tx1">
                    <a:tint val="75000"/>
                  </a:schemeClr>
                </a:solidFill>
              </a:defRPr>
            </a:lvl3pPr>
            <a:lvl4pPr marL="445770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4pPr>
            <a:lvl5pPr marL="594360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5pPr>
            <a:lvl6pPr marL="742950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6pPr>
            <a:lvl7pPr marL="891540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7pPr>
            <a:lvl8pPr marL="1040130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8pPr>
            <a:lvl9pPr marL="1188720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0125-5F08-4562-841B-0971CF104749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5EC4-A84F-4F7C-8388-78AC3B2441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28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4311" y="1217083"/>
            <a:ext cx="1263015" cy="290089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04474" y="1217083"/>
            <a:ext cx="1263015" cy="290089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0125-5F08-4562-841B-0971CF104749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5EC4-A84F-4F7C-8388-78AC3B2441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52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98" y="243418"/>
            <a:ext cx="2563178" cy="88370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698" y="1120775"/>
            <a:ext cx="1257211" cy="549275"/>
          </a:xfrm>
        </p:spPr>
        <p:txBody>
          <a:bodyPr anchor="b"/>
          <a:lstStyle>
            <a:lvl1pPr marL="0" indent="0">
              <a:buNone/>
              <a:defRPr sz="780" b="1"/>
            </a:lvl1pPr>
            <a:lvl2pPr marL="148590" indent="0">
              <a:buNone/>
              <a:defRPr sz="650" b="1"/>
            </a:lvl2pPr>
            <a:lvl3pPr marL="297180" indent="0">
              <a:buNone/>
              <a:defRPr sz="585" b="1"/>
            </a:lvl3pPr>
            <a:lvl4pPr marL="445770" indent="0">
              <a:buNone/>
              <a:defRPr sz="520" b="1"/>
            </a:lvl4pPr>
            <a:lvl5pPr marL="594360" indent="0">
              <a:buNone/>
              <a:defRPr sz="520" b="1"/>
            </a:lvl5pPr>
            <a:lvl6pPr marL="742950" indent="0">
              <a:buNone/>
              <a:defRPr sz="520" b="1"/>
            </a:lvl6pPr>
            <a:lvl7pPr marL="891540" indent="0">
              <a:buNone/>
              <a:defRPr sz="520" b="1"/>
            </a:lvl7pPr>
            <a:lvl8pPr marL="1040130" indent="0">
              <a:buNone/>
              <a:defRPr sz="520" b="1"/>
            </a:lvl8pPr>
            <a:lvl9pPr marL="1188720" indent="0">
              <a:buNone/>
              <a:defRPr sz="52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698" y="1670050"/>
            <a:ext cx="1257211" cy="245639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04474" y="1120775"/>
            <a:ext cx="1263402" cy="549275"/>
          </a:xfrm>
        </p:spPr>
        <p:txBody>
          <a:bodyPr anchor="b"/>
          <a:lstStyle>
            <a:lvl1pPr marL="0" indent="0">
              <a:buNone/>
              <a:defRPr sz="780" b="1"/>
            </a:lvl1pPr>
            <a:lvl2pPr marL="148590" indent="0">
              <a:buNone/>
              <a:defRPr sz="650" b="1"/>
            </a:lvl2pPr>
            <a:lvl3pPr marL="297180" indent="0">
              <a:buNone/>
              <a:defRPr sz="585" b="1"/>
            </a:lvl3pPr>
            <a:lvl4pPr marL="445770" indent="0">
              <a:buNone/>
              <a:defRPr sz="520" b="1"/>
            </a:lvl4pPr>
            <a:lvl5pPr marL="594360" indent="0">
              <a:buNone/>
              <a:defRPr sz="520" b="1"/>
            </a:lvl5pPr>
            <a:lvl6pPr marL="742950" indent="0">
              <a:buNone/>
              <a:defRPr sz="520" b="1"/>
            </a:lvl6pPr>
            <a:lvl7pPr marL="891540" indent="0">
              <a:buNone/>
              <a:defRPr sz="520" b="1"/>
            </a:lvl7pPr>
            <a:lvl8pPr marL="1040130" indent="0">
              <a:buNone/>
              <a:defRPr sz="520" b="1"/>
            </a:lvl8pPr>
            <a:lvl9pPr marL="1188720" indent="0">
              <a:buNone/>
              <a:defRPr sz="52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04474" y="1670050"/>
            <a:ext cx="1263402" cy="245639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0125-5F08-4562-841B-0971CF104749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5EC4-A84F-4F7C-8388-78AC3B2441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3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0125-5F08-4562-841B-0971CF104749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5EC4-A84F-4F7C-8388-78AC3B2441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949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0125-5F08-4562-841B-0971CF104749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5EC4-A84F-4F7C-8388-78AC3B2441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6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98" y="304800"/>
            <a:ext cx="958483" cy="1066800"/>
          </a:xfrm>
        </p:spPr>
        <p:txBody>
          <a:bodyPr anchor="b"/>
          <a:lstStyle>
            <a:lvl1pPr>
              <a:defRPr sz="104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402" y="658285"/>
            <a:ext cx="1504474" cy="3249083"/>
          </a:xfrm>
        </p:spPr>
        <p:txBody>
          <a:bodyPr/>
          <a:lstStyle>
            <a:lvl1pPr>
              <a:defRPr sz="1040"/>
            </a:lvl1pPr>
            <a:lvl2pPr>
              <a:defRPr sz="910"/>
            </a:lvl2pPr>
            <a:lvl3pPr>
              <a:defRPr sz="780"/>
            </a:lvl3pPr>
            <a:lvl4pPr>
              <a:defRPr sz="650"/>
            </a:lvl4pPr>
            <a:lvl5pPr>
              <a:defRPr sz="650"/>
            </a:lvl5pPr>
            <a:lvl6pPr>
              <a:defRPr sz="650"/>
            </a:lvl6pPr>
            <a:lvl7pPr>
              <a:defRPr sz="650"/>
            </a:lvl7pPr>
            <a:lvl8pPr>
              <a:defRPr sz="650"/>
            </a:lvl8pPr>
            <a:lvl9pPr>
              <a:defRPr sz="6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698" y="1371600"/>
            <a:ext cx="958483" cy="2541059"/>
          </a:xfrm>
        </p:spPr>
        <p:txBody>
          <a:bodyPr/>
          <a:lstStyle>
            <a:lvl1pPr marL="0" indent="0">
              <a:buNone/>
              <a:defRPr sz="520"/>
            </a:lvl1pPr>
            <a:lvl2pPr marL="148590" indent="0">
              <a:buNone/>
              <a:defRPr sz="455"/>
            </a:lvl2pPr>
            <a:lvl3pPr marL="297180" indent="0">
              <a:buNone/>
              <a:defRPr sz="390"/>
            </a:lvl3pPr>
            <a:lvl4pPr marL="445770" indent="0">
              <a:buNone/>
              <a:defRPr sz="325"/>
            </a:lvl4pPr>
            <a:lvl5pPr marL="594360" indent="0">
              <a:buNone/>
              <a:defRPr sz="325"/>
            </a:lvl5pPr>
            <a:lvl6pPr marL="742950" indent="0">
              <a:buNone/>
              <a:defRPr sz="325"/>
            </a:lvl6pPr>
            <a:lvl7pPr marL="891540" indent="0">
              <a:buNone/>
              <a:defRPr sz="325"/>
            </a:lvl7pPr>
            <a:lvl8pPr marL="1040130" indent="0">
              <a:buNone/>
              <a:defRPr sz="325"/>
            </a:lvl8pPr>
            <a:lvl9pPr marL="1188720" indent="0">
              <a:buNone/>
              <a:defRPr sz="3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0125-5F08-4562-841B-0971CF104749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5EC4-A84F-4F7C-8388-78AC3B2441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99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98" y="304800"/>
            <a:ext cx="958483" cy="1066800"/>
          </a:xfrm>
        </p:spPr>
        <p:txBody>
          <a:bodyPr anchor="b"/>
          <a:lstStyle>
            <a:lvl1pPr>
              <a:defRPr sz="104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63402" y="658285"/>
            <a:ext cx="1504474" cy="3249083"/>
          </a:xfrm>
        </p:spPr>
        <p:txBody>
          <a:bodyPr anchor="t"/>
          <a:lstStyle>
            <a:lvl1pPr marL="0" indent="0">
              <a:buNone/>
              <a:defRPr sz="1040"/>
            </a:lvl1pPr>
            <a:lvl2pPr marL="148590" indent="0">
              <a:buNone/>
              <a:defRPr sz="910"/>
            </a:lvl2pPr>
            <a:lvl3pPr marL="297180" indent="0">
              <a:buNone/>
              <a:defRPr sz="780"/>
            </a:lvl3pPr>
            <a:lvl4pPr marL="445770" indent="0">
              <a:buNone/>
              <a:defRPr sz="650"/>
            </a:lvl4pPr>
            <a:lvl5pPr marL="594360" indent="0">
              <a:buNone/>
              <a:defRPr sz="650"/>
            </a:lvl5pPr>
            <a:lvl6pPr marL="742950" indent="0">
              <a:buNone/>
              <a:defRPr sz="650"/>
            </a:lvl6pPr>
            <a:lvl7pPr marL="891540" indent="0">
              <a:buNone/>
              <a:defRPr sz="650"/>
            </a:lvl7pPr>
            <a:lvl8pPr marL="1040130" indent="0">
              <a:buNone/>
              <a:defRPr sz="650"/>
            </a:lvl8pPr>
            <a:lvl9pPr marL="1188720" indent="0">
              <a:buNone/>
              <a:defRPr sz="65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698" y="1371600"/>
            <a:ext cx="958483" cy="2541059"/>
          </a:xfrm>
        </p:spPr>
        <p:txBody>
          <a:bodyPr/>
          <a:lstStyle>
            <a:lvl1pPr marL="0" indent="0">
              <a:buNone/>
              <a:defRPr sz="520"/>
            </a:lvl1pPr>
            <a:lvl2pPr marL="148590" indent="0">
              <a:buNone/>
              <a:defRPr sz="455"/>
            </a:lvl2pPr>
            <a:lvl3pPr marL="297180" indent="0">
              <a:buNone/>
              <a:defRPr sz="390"/>
            </a:lvl3pPr>
            <a:lvl4pPr marL="445770" indent="0">
              <a:buNone/>
              <a:defRPr sz="325"/>
            </a:lvl4pPr>
            <a:lvl5pPr marL="594360" indent="0">
              <a:buNone/>
              <a:defRPr sz="325"/>
            </a:lvl5pPr>
            <a:lvl6pPr marL="742950" indent="0">
              <a:buNone/>
              <a:defRPr sz="325"/>
            </a:lvl6pPr>
            <a:lvl7pPr marL="891540" indent="0">
              <a:buNone/>
              <a:defRPr sz="325"/>
            </a:lvl7pPr>
            <a:lvl8pPr marL="1040130" indent="0">
              <a:buNone/>
              <a:defRPr sz="325"/>
            </a:lvl8pPr>
            <a:lvl9pPr marL="1188720" indent="0">
              <a:buNone/>
              <a:defRPr sz="3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0125-5F08-4562-841B-0971CF104749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5EC4-A84F-4F7C-8388-78AC3B2441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32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4311" y="243418"/>
            <a:ext cx="2563178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311" y="1217083"/>
            <a:ext cx="2563178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311" y="4237568"/>
            <a:ext cx="668655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00125-5F08-4562-841B-0971CF104749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4409" y="4237568"/>
            <a:ext cx="1002983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98834" y="4237568"/>
            <a:ext cx="668655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65EC4-A84F-4F7C-8388-78AC3B2441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5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7180" rtl="0" eaLnBrk="1" latinLnBrk="0" hangingPunct="1">
        <a:lnSpc>
          <a:spcPct val="90000"/>
        </a:lnSpc>
        <a:spcBef>
          <a:spcPct val="0"/>
        </a:spcBef>
        <a:buNone/>
        <a:defRPr kumimoji="1" sz="14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295" indent="-74295" algn="l" defTabSz="297180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kumimoji="1" sz="910" kern="1200">
          <a:solidFill>
            <a:schemeClr val="tx1"/>
          </a:solidFill>
          <a:latin typeface="+mn-lt"/>
          <a:ea typeface="+mn-ea"/>
          <a:cs typeface="+mn-cs"/>
        </a:defRPr>
      </a:lvl1pPr>
      <a:lvl2pPr marL="222885" indent="-74295" algn="l" defTabSz="29718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2pPr>
      <a:lvl3pPr marL="371475" indent="-74295" algn="l" defTabSz="29718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650" kern="1200">
          <a:solidFill>
            <a:schemeClr val="tx1"/>
          </a:solidFill>
          <a:latin typeface="+mn-lt"/>
          <a:ea typeface="+mn-ea"/>
          <a:cs typeface="+mn-cs"/>
        </a:defRPr>
      </a:lvl3pPr>
      <a:lvl4pPr marL="520065" indent="-74295" algn="l" defTabSz="29718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4pPr>
      <a:lvl5pPr marL="668655" indent="-74295" algn="l" defTabSz="29718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5pPr>
      <a:lvl6pPr marL="817245" indent="-74295" algn="l" defTabSz="29718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6pPr>
      <a:lvl7pPr marL="965835" indent="-74295" algn="l" defTabSz="29718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7pPr>
      <a:lvl8pPr marL="1114425" indent="-74295" algn="l" defTabSz="29718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8pPr>
      <a:lvl9pPr marL="1263015" indent="-74295" algn="l" defTabSz="29718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7180" rtl="0" eaLnBrk="1" latinLnBrk="0" hangingPunct="1"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" algn="l" defTabSz="297180" rtl="0" eaLnBrk="1" latinLnBrk="0" hangingPunct="1"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2pPr>
      <a:lvl3pPr marL="297180" algn="l" defTabSz="297180" rtl="0" eaLnBrk="1" latinLnBrk="0" hangingPunct="1"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algn="l" defTabSz="297180" rtl="0" eaLnBrk="1" latinLnBrk="0" hangingPunct="1"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4pPr>
      <a:lvl5pPr marL="594360" algn="l" defTabSz="297180" rtl="0" eaLnBrk="1" latinLnBrk="0" hangingPunct="1"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5pPr>
      <a:lvl6pPr marL="742950" algn="l" defTabSz="297180" rtl="0" eaLnBrk="1" latinLnBrk="0" hangingPunct="1"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" algn="l" defTabSz="297180" rtl="0" eaLnBrk="1" latinLnBrk="0" hangingPunct="1"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7pPr>
      <a:lvl8pPr marL="1040130" algn="l" defTabSz="297180" rtl="0" eaLnBrk="1" latinLnBrk="0" hangingPunct="1"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8pPr>
      <a:lvl9pPr marL="1188720" algn="l" defTabSz="297180" rtl="0" eaLnBrk="1" latinLnBrk="0" hangingPunct="1"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テキスト ボックス 366">
            <a:extLst>
              <a:ext uri="{FF2B5EF4-FFF2-40B4-BE49-F238E27FC236}">
                <a16:creationId xmlns:a16="http://schemas.microsoft.com/office/drawing/2014/main" id="{464703ED-B0DD-43C6-A02B-AC817B6E0977}"/>
              </a:ext>
            </a:extLst>
          </p:cNvPr>
          <p:cNvSpPr txBox="1"/>
          <p:nvPr/>
        </p:nvSpPr>
        <p:spPr>
          <a:xfrm>
            <a:off x="2616033" y="1126266"/>
            <a:ext cx="145796" cy="23194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rgbClr val="0070C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今年も、よろしくってやつだ。</a:t>
            </a:r>
          </a:p>
        </p:txBody>
      </p:sp>
      <p:grpSp>
        <p:nvGrpSpPr>
          <p:cNvPr id="392" name="グループ化 391">
            <a:extLst>
              <a:ext uri="{FF2B5EF4-FFF2-40B4-BE49-F238E27FC236}">
                <a16:creationId xmlns:a16="http://schemas.microsoft.com/office/drawing/2014/main" id="{16FC690E-D1A1-449E-9DD4-0BE34A322F61}"/>
              </a:ext>
            </a:extLst>
          </p:cNvPr>
          <p:cNvGrpSpPr/>
          <p:nvPr/>
        </p:nvGrpSpPr>
        <p:grpSpPr>
          <a:xfrm>
            <a:off x="354107" y="49866"/>
            <a:ext cx="2263586" cy="4474723"/>
            <a:chOff x="211171" y="49866"/>
            <a:chExt cx="2263586" cy="4474723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1C6E7F72-6E7B-4FBB-BE89-C246F06C92DD}"/>
                </a:ext>
              </a:extLst>
            </p:cNvPr>
            <p:cNvSpPr/>
            <p:nvPr/>
          </p:nvSpPr>
          <p:spPr>
            <a:xfrm>
              <a:off x="1106941" y="700748"/>
              <a:ext cx="69459" cy="281806"/>
            </a:xfrm>
            <a:custGeom>
              <a:avLst/>
              <a:gdLst>
                <a:gd name="connsiteX0" fmla="*/ 59388 w 189397"/>
                <a:gd name="connsiteY0" fmla="*/ 2064 h 768413"/>
                <a:gd name="connsiteX1" fmla="*/ 14938 w 189397"/>
                <a:gd name="connsiteY1" fmla="*/ 302630 h 768413"/>
                <a:gd name="connsiteX2" fmla="*/ 25522 w 189397"/>
                <a:gd name="connsiteY2" fmla="*/ 399997 h 768413"/>
                <a:gd name="connsiteX3" fmla="*/ 188505 w 189397"/>
                <a:gd name="connsiteY3" fmla="*/ 764064 h 768413"/>
                <a:gd name="connsiteX4" fmla="*/ 86905 w 189397"/>
                <a:gd name="connsiteY4" fmla="*/ 584147 h 768413"/>
                <a:gd name="connsiteX5" fmla="*/ 122 w 189397"/>
                <a:gd name="connsiteY5" fmla="*/ 336497 h 768413"/>
                <a:gd name="connsiteX6" fmla="*/ 67855 w 189397"/>
                <a:gd name="connsiteY6" fmla="*/ 177747 h 768413"/>
                <a:gd name="connsiteX7" fmla="*/ 59388 w 189397"/>
                <a:gd name="connsiteY7" fmla="*/ 2064 h 768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397" h="768413">
                  <a:moveTo>
                    <a:pt x="59388" y="2064"/>
                  </a:moveTo>
                  <a:cubicBezTo>
                    <a:pt x="50568" y="22878"/>
                    <a:pt x="20582" y="236308"/>
                    <a:pt x="14938" y="302630"/>
                  </a:cubicBezTo>
                  <a:cubicBezTo>
                    <a:pt x="9294" y="368952"/>
                    <a:pt x="-3406" y="323091"/>
                    <a:pt x="25522" y="399997"/>
                  </a:cubicBezTo>
                  <a:cubicBezTo>
                    <a:pt x="54450" y="476903"/>
                    <a:pt x="178275" y="733372"/>
                    <a:pt x="188505" y="764064"/>
                  </a:cubicBezTo>
                  <a:cubicBezTo>
                    <a:pt x="198736" y="794756"/>
                    <a:pt x="118302" y="655408"/>
                    <a:pt x="86905" y="584147"/>
                  </a:cubicBezTo>
                  <a:cubicBezTo>
                    <a:pt x="55508" y="512886"/>
                    <a:pt x="3297" y="404230"/>
                    <a:pt x="122" y="336497"/>
                  </a:cubicBezTo>
                  <a:cubicBezTo>
                    <a:pt x="-3053" y="268764"/>
                    <a:pt x="56566" y="232075"/>
                    <a:pt x="67855" y="177747"/>
                  </a:cubicBezTo>
                  <a:cubicBezTo>
                    <a:pt x="79144" y="123419"/>
                    <a:pt x="68208" y="-18750"/>
                    <a:pt x="59388" y="20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4B1EE6B6-1734-4BE7-94FB-1EBEACB06A8D}"/>
                </a:ext>
              </a:extLst>
            </p:cNvPr>
            <p:cNvSpPr/>
            <p:nvPr/>
          </p:nvSpPr>
          <p:spPr>
            <a:xfrm>
              <a:off x="1426522" y="777560"/>
              <a:ext cx="77966" cy="187455"/>
            </a:xfrm>
            <a:custGeom>
              <a:avLst/>
              <a:gdLst>
                <a:gd name="connsiteX0" fmla="*/ 49454 w 212594"/>
                <a:gd name="connsiteY0" fmla="*/ 50 h 511143"/>
                <a:gd name="connsiteX1" fmla="*/ 191270 w 212594"/>
                <a:gd name="connsiteY1" fmla="*/ 97417 h 511143"/>
                <a:gd name="connsiteX2" fmla="*/ 146820 w 212594"/>
                <a:gd name="connsiteY2" fmla="*/ 203250 h 511143"/>
                <a:gd name="connsiteX3" fmla="*/ 40987 w 212594"/>
                <a:gd name="connsiteY3" fmla="*/ 472067 h 511143"/>
                <a:gd name="connsiteX4" fmla="*/ 2887 w 212594"/>
                <a:gd name="connsiteY4" fmla="*/ 495350 h 511143"/>
                <a:gd name="connsiteX5" fmla="*/ 110837 w 212594"/>
                <a:gd name="connsiteY5" fmla="*/ 334483 h 511143"/>
                <a:gd name="connsiteX6" fmla="*/ 206087 w 212594"/>
                <a:gd name="connsiteY6" fmla="*/ 192667 h 511143"/>
                <a:gd name="connsiteX7" fmla="*/ 189154 w 212594"/>
                <a:gd name="connsiteY7" fmla="*/ 110117 h 511143"/>
                <a:gd name="connsiteX8" fmla="*/ 49454 w 212594"/>
                <a:gd name="connsiteY8" fmla="*/ 50 h 5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594" h="511143">
                  <a:moveTo>
                    <a:pt x="49454" y="50"/>
                  </a:moveTo>
                  <a:cubicBezTo>
                    <a:pt x="49807" y="-2067"/>
                    <a:pt x="175042" y="63550"/>
                    <a:pt x="191270" y="97417"/>
                  </a:cubicBezTo>
                  <a:cubicBezTo>
                    <a:pt x="207498" y="131284"/>
                    <a:pt x="171867" y="140808"/>
                    <a:pt x="146820" y="203250"/>
                  </a:cubicBezTo>
                  <a:cubicBezTo>
                    <a:pt x="121773" y="265692"/>
                    <a:pt x="64976" y="423384"/>
                    <a:pt x="40987" y="472067"/>
                  </a:cubicBezTo>
                  <a:cubicBezTo>
                    <a:pt x="16998" y="520750"/>
                    <a:pt x="-8755" y="518281"/>
                    <a:pt x="2887" y="495350"/>
                  </a:cubicBezTo>
                  <a:cubicBezTo>
                    <a:pt x="14529" y="472419"/>
                    <a:pt x="76970" y="384930"/>
                    <a:pt x="110837" y="334483"/>
                  </a:cubicBezTo>
                  <a:cubicBezTo>
                    <a:pt x="144704" y="284036"/>
                    <a:pt x="193034" y="230061"/>
                    <a:pt x="206087" y="192667"/>
                  </a:cubicBezTo>
                  <a:cubicBezTo>
                    <a:pt x="219140" y="155273"/>
                    <a:pt x="212084" y="137634"/>
                    <a:pt x="189154" y="110117"/>
                  </a:cubicBezTo>
                  <a:cubicBezTo>
                    <a:pt x="166224" y="82600"/>
                    <a:pt x="49101" y="2167"/>
                    <a:pt x="49454" y="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415C0F38-6484-4093-9973-7BAE6EF79CD1}"/>
                </a:ext>
              </a:extLst>
            </p:cNvPr>
            <p:cNvSpPr/>
            <p:nvPr/>
          </p:nvSpPr>
          <p:spPr>
            <a:xfrm>
              <a:off x="1346128" y="879267"/>
              <a:ext cx="74642" cy="111434"/>
            </a:xfrm>
            <a:custGeom>
              <a:avLst/>
              <a:gdLst>
                <a:gd name="connsiteX0" fmla="*/ 203052 w 203531"/>
                <a:gd name="connsiteY0" fmla="*/ 4 h 303852"/>
                <a:gd name="connsiteX1" fmla="*/ 63352 w 203531"/>
                <a:gd name="connsiteY1" fmla="*/ 129121 h 303852"/>
                <a:gd name="connsiteX2" fmla="*/ 61235 w 203531"/>
                <a:gd name="connsiteY2" fmla="*/ 302688 h 303852"/>
                <a:gd name="connsiteX3" fmla="*/ 48535 w 203531"/>
                <a:gd name="connsiteY3" fmla="*/ 201088 h 303852"/>
                <a:gd name="connsiteX4" fmla="*/ 8319 w 203531"/>
                <a:gd name="connsiteY4" fmla="*/ 124888 h 303852"/>
                <a:gd name="connsiteX5" fmla="*/ 203052 w 203531"/>
                <a:gd name="connsiteY5" fmla="*/ 4 h 30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531" h="303852">
                  <a:moveTo>
                    <a:pt x="203052" y="4"/>
                  </a:moveTo>
                  <a:cubicBezTo>
                    <a:pt x="212224" y="709"/>
                    <a:pt x="86988" y="78674"/>
                    <a:pt x="63352" y="129121"/>
                  </a:cubicBezTo>
                  <a:cubicBezTo>
                    <a:pt x="39716" y="179568"/>
                    <a:pt x="63704" y="290694"/>
                    <a:pt x="61235" y="302688"/>
                  </a:cubicBezTo>
                  <a:cubicBezTo>
                    <a:pt x="58766" y="314682"/>
                    <a:pt x="57354" y="230721"/>
                    <a:pt x="48535" y="201088"/>
                  </a:cubicBezTo>
                  <a:cubicBezTo>
                    <a:pt x="39716" y="171455"/>
                    <a:pt x="-22020" y="160871"/>
                    <a:pt x="8319" y="124888"/>
                  </a:cubicBezTo>
                  <a:cubicBezTo>
                    <a:pt x="38658" y="88905"/>
                    <a:pt x="193880" y="-701"/>
                    <a:pt x="203052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426D3559-EDA2-4073-AE23-11AFFBC40FAA}"/>
                </a:ext>
              </a:extLst>
            </p:cNvPr>
            <p:cNvSpPr/>
            <p:nvPr/>
          </p:nvSpPr>
          <p:spPr>
            <a:xfrm>
              <a:off x="1255186" y="903125"/>
              <a:ext cx="119610" cy="99028"/>
            </a:xfrm>
            <a:custGeom>
              <a:avLst/>
              <a:gdLst>
                <a:gd name="connsiteX0" fmla="*/ 4411 w 326145"/>
                <a:gd name="connsiteY0" fmla="*/ 4800 h 270025"/>
                <a:gd name="connsiteX1" fmla="*/ 158928 w 326145"/>
                <a:gd name="connsiteY1" fmla="*/ 218584 h 270025"/>
                <a:gd name="connsiteX2" fmla="*/ 256295 w 326145"/>
                <a:gd name="connsiteY2" fmla="*/ 269384 h 270025"/>
                <a:gd name="connsiteX3" fmla="*/ 326145 w 326145"/>
                <a:gd name="connsiteY3" fmla="*/ 197417 h 270025"/>
                <a:gd name="connsiteX4" fmla="*/ 256295 w 326145"/>
                <a:gd name="connsiteY4" fmla="*/ 231284 h 270025"/>
                <a:gd name="connsiteX5" fmla="*/ 184328 w 326145"/>
                <a:gd name="connsiteY5" fmla="*/ 197417 h 270025"/>
                <a:gd name="connsiteX6" fmla="*/ 53095 w 326145"/>
                <a:gd name="connsiteY6" fmla="*/ 78884 h 270025"/>
                <a:gd name="connsiteX7" fmla="*/ 4411 w 326145"/>
                <a:gd name="connsiteY7" fmla="*/ 4800 h 27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145" h="270025">
                  <a:moveTo>
                    <a:pt x="4411" y="4800"/>
                  </a:moveTo>
                  <a:cubicBezTo>
                    <a:pt x="22050" y="28083"/>
                    <a:pt x="116947" y="174487"/>
                    <a:pt x="158928" y="218584"/>
                  </a:cubicBezTo>
                  <a:cubicBezTo>
                    <a:pt x="200909" y="262681"/>
                    <a:pt x="228426" y="272912"/>
                    <a:pt x="256295" y="269384"/>
                  </a:cubicBezTo>
                  <a:cubicBezTo>
                    <a:pt x="284165" y="265856"/>
                    <a:pt x="326145" y="203767"/>
                    <a:pt x="326145" y="197417"/>
                  </a:cubicBezTo>
                  <a:cubicBezTo>
                    <a:pt x="326145" y="191067"/>
                    <a:pt x="279931" y="231284"/>
                    <a:pt x="256295" y="231284"/>
                  </a:cubicBezTo>
                  <a:cubicBezTo>
                    <a:pt x="232659" y="231284"/>
                    <a:pt x="218195" y="222817"/>
                    <a:pt x="184328" y="197417"/>
                  </a:cubicBezTo>
                  <a:cubicBezTo>
                    <a:pt x="150461" y="172017"/>
                    <a:pt x="80259" y="108870"/>
                    <a:pt x="53095" y="78884"/>
                  </a:cubicBezTo>
                  <a:cubicBezTo>
                    <a:pt x="25931" y="48898"/>
                    <a:pt x="-13228" y="-18483"/>
                    <a:pt x="4411" y="48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CB1F71FF-A259-4E3E-A94B-09ADA70BAFE8}"/>
                </a:ext>
              </a:extLst>
            </p:cNvPr>
            <p:cNvSpPr/>
            <p:nvPr/>
          </p:nvSpPr>
          <p:spPr>
            <a:xfrm>
              <a:off x="1470227" y="864236"/>
              <a:ext cx="24101" cy="100758"/>
            </a:xfrm>
            <a:custGeom>
              <a:avLst/>
              <a:gdLst>
                <a:gd name="connsiteX0" fmla="*/ 55167 w 65717"/>
                <a:gd name="connsiteY0" fmla="*/ 5008 h 274741"/>
                <a:gd name="connsiteX1" fmla="*/ 63634 w 65717"/>
                <a:gd name="connsiteY1" fmla="*/ 208208 h 274741"/>
                <a:gd name="connsiteX2" fmla="*/ 63634 w 65717"/>
                <a:gd name="connsiteY2" fmla="*/ 273825 h 274741"/>
                <a:gd name="connsiteX3" fmla="*/ 40350 w 65717"/>
                <a:gd name="connsiteY3" fmla="*/ 170108 h 274741"/>
                <a:gd name="connsiteX4" fmla="*/ 134 w 65717"/>
                <a:gd name="connsiteY4" fmla="*/ 70625 h 274741"/>
                <a:gd name="connsiteX5" fmla="*/ 55167 w 65717"/>
                <a:gd name="connsiteY5" fmla="*/ 5008 h 274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717" h="274741">
                  <a:moveTo>
                    <a:pt x="55167" y="5008"/>
                  </a:moveTo>
                  <a:cubicBezTo>
                    <a:pt x="65750" y="27939"/>
                    <a:pt x="62223" y="163405"/>
                    <a:pt x="63634" y="208208"/>
                  </a:cubicBezTo>
                  <a:cubicBezTo>
                    <a:pt x="65045" y="253011"/>
                    <a:pt x="67515" y="280175"/>
                    <a:pt x="63634" y="273825"/>
                  </a:cubicBezTo>
                  <a:cubicBezTo>
                    <a:pt x="59753" y="267475"/>
                    <a:pt x="50933" y="203975"/>
                    <a:pt x="40350" y="170108"/>
                  </a:cubicBezTo>
                  <a:cubicBezTo>
                    <a:pt x="29767" y="136241"/>
                    <a:pt x="-2335" y="97436"/>
                    <a:pt x="134" y="70625"/>
                  </a:cubicBezTo>
                  <a:cubicBezTo>
                    <a:pt x="2603" y="43814"/>
                    <a:pt x="44584" y="-17923"/>
                    <a:pt x="55167" y="50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2AEA6C87-C9FB-4ECC-86E4-CCD9EB2E4640}"/>
                </a:ext>
              </a:extLst>
            </p:cNvPr>
            <p:cNvSpPr/>
            <p:nvPr/>
          </p:nvSpPr>
          <p:spPr>
            <a:xfrm>
              <a:off x="1385350" y="941370"/>
              <a:ext cx="109634" cy="161684"/>
            </a:xfrm>
            <a:custGeom>
              <a:avLst/>
              <a:gdLst>
                <a:gd name="connsiteX0" fmla="*/ 297187 w 298944"/>
                <a:gd name="connsiteY0" fmla="*/ 0 h 440871"/>
                <a:gd name="connsiteX1" fmla="*/ 242154 w 298944"/>
                <a:gd name="connsiteY1" fmla="*/ 182033 h 440871"/>
                <a:gd name="connsiteX2" fmla="*/ 854 w 298944"/>
                <a:gd name="connsiteY2" fmla="*/ 438150 h 440871"/>
                <a:gd name="connsiteX3" fmla="*/ 165954 w 298944"/>
                <a:gd name="connsiteY3" fmla="*/ 309033 h 440871"/>
                <a:gd name="connsiteX4" fmla="*/ 273904 w 298944"/>
                <a:gd name="connsiteY4" fmla="*/ 184150 h 440871"/>
                <a:gd name="connsiteX5" fmla="*/ 297187 w 298944"/>
                <a:gd name="connsiteY5" fmla="*/ 0 h 440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944" h="440871">
                  <a:moveTo>
                    <a:pt x="297187" y="0"/>
                  </a:moveTo>
                  <a:cubicBezTo>
                    <a:pt x="291895" y="-353"/>
                    <a:pt x="291543" y="109008"/>
                    <a:pt x="242154" y="182033"/>
                  </a:cubicBezTo>
                  <a:cubicBezTo>
                    <a:pt x="192765" y="255058"/>
                    <a:pt x="13554" y="416983"/>
                    <a:pt x="854" y="438150"/>
                  </a:cubicBezTo>
                  <a:cubicBezTo>
                    <a:pt x="-11846" y="459317"/>
                    <a:pt x="120446" y="351366"/>
                    <a:pt x="165954" y="309033"/>
                  </a:cubicBezTo>
                  <a:cubicBezTo>
                    <a:pt x="211462" y="266700"/>
                    <a:pt x="251679" y="228600"/>
                    <a:pt x="273904" y="184150"/>
                  </a:cubicBezTo>
                  <a:cubicBezTo>
                    <a:pt x="296129" y="139700"/>
                    <a:pt x="302479" y="353"/>
                    <a:pt x="297187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E594ED02-2B6E-47F2-9CBD-1C5C0F449CDF}"/>
                </a:ext>
              </a:extLst>
            </p:cNvPr>
            <p:cNvSpPr/>
            <p:nvPr/>
          </p:nvSpPr>
          <p:spPr>
            <a:xfrm>
              <a:off x="1182186" y="979404"/>
              <a:ext cx="214844" cy="120878"/>
            </a:xfrm>
            <a:custGeom>
              <a:avLst/>
              <a:gdLst>
                <a:gd name="connsiteX0" fmla="*/ 265 w 585825"/>
                <a:gd name="connsiteY0" fmla="*/ 7 h 329603"/>
                <a:gd name="connsiteX1" fmla="*/ 237332 w 585825"/>
                <a:gd name="connsiteY1" fmla="*/ 165107 h 329603"/>
                <a:gd name="connsiteX2" fmla="*/ 582349 w 585825"/>
                <a:gd name="connsiteY2" fmla="*/ 325974 h 329603"/>
                <a:gd name="connsiteX3" fmla="*/ 402432 w 585825"/>
                <a:gd name="connsiteY3" fmla="*/ 268824 h 329603"/>
                <a:gd name="connsiteX4" fmla="*/ 194999 w 585825"/>
                <a:gd name="connsiteY4" fmla="*/ 171457 h 329603"/>
                <a:gd name="connsiteX5" fmla="*/ 265 w 585825"/>
                <a:gd name="connsiteY5" fmla="*/ 7 h 329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5825" h="329603">
                  <a:moveTo>
                    <a:pt x="265" y="7"/>
                  </a:moveTo>
                  <a:cubicBezTo>
                    <a:pt x="7320" y="-1051"/>
                    <a:pt x="140318" y="110779"/>
                    <a:pt x="237332" y="165107"/>
                  </a:cubicBezTo>
                  <a:cubicBezTo>
                    <a:pt x="334346" y="219435"/>
                    <a:pt x="554832" y="308688"/>
                    <a:pt x="582349" y="325974"/>
                  </a:cubicBezTo>
                  <a:cubicBezTo>
                    <a:pt x="609866" y="343260"/>
                    <a:pt x="466990" y="294577"/>
                    <a:pt x="402432" y="268824"/>
                  </a:cubicBezTo>
                  <a:cubicBezTo>
                    <a:pt x="337874" y="243071"/>
                    <a:pt x="261321" y="213790"/>
                    <a:pt x="194999" y="171457"/>
                  </a:cubicBezTo>
                  <a:cubicBezTo>
                    <a:pt x="128677" y="129124"/>
                    <a:pt x="-6790" y="1065"/>
                    <a:pt x="265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C0EF1337-7BB6-4049-AAB4-1F6D011194D1}"/>
                </a:ext>
              </a:extLst>
            </p:cNvPr>
            <p:cNvSpPr/>
            <p:nvPr/>
          </p:nvSpPr>
          <p:spPr>
            <a:xfrm>
              <a:off x="1084642" y="715465"/>
              <a:ext cx="152192" cy="413185"/>
            </a:xfrm>
            <a:custGeom>
              <a:avLst/>
              <a:gdLst>
                <a:gd name="connsiteX0" fmla="*/ 109608 w 414989"/>
                <a:gd name="connsiteY0" fmla="*/ 36 h 1126651"/>
                <a:gd name="connsiteX1" fmla="*/ 63041 w 414989"/>
                <a:gd name="connsiteY1" fmla="*/ 220169 h 1126651"/>
                <a:gd name="connsiteX2" fmla="*/ 75741 w 414989"/>
                <a:gd name="connsiteY2" fmla="*/ 355636 h 1126651"/>
                <a:gd name="connsiteX3" fmla="*/ 266241 w 414989"/>
                <a:gd name="connsiteY3" fmla="*/ 770502 h 1126651"/>
                <a:gd name="connsiteX4" fmla="*/ 414408 w 414989"/>
                <a:gd name="connsiteY4" fmla="*/ 1123986 h 1126651"/>
                <a:gd name="connsiteX5" fmla="*/ 321275 w 414989"/>
                <a:gd name="connsiteY5" fmla="*/ 941952 h 1126651"/>
                <a:gd name="connsiteX6" fmla="*/ 43991 w 414989"/>
                <a:gd name="connsiteY6" fmla="*/ 400086 h 1126651"/>
                <a:gd name="connsiteX7" fmla="*/ 5891 w 414989"/>
                <a:gd name="connsiteY7" fmla="*/ 237102 h 1126651"/>
                <a:gd name="connsiteX8" fmla="*/ 109608 w 414989"/>
                <a:gd name="connsiteY8" fmla="*/ 36 h 1126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4989" h="1126651">
                  <a:moveTo>
                    <a:pt x="109608" y="36"/>
                  </a:moveTo>
                  <a:cubicBezTo>
                    <a:pt x="119133" y="-2786"/>
                    <a:pt x="68685" y="160902"/>
                    <a:pt x="63041" y="220169"/>
                  </a:cubicBezTo>
                  <a:cubicBezTo>
                    <a:pt x="57397" y="279436"/>
                    <a:pt x="41874" y="263914"/>
                    <a:pt x="75741" y="355636"/>
                  </a:cubicBezTo>
                  <a:cubicBezTo>
                    <a:pt x="109608" y="447358"/>
                    <a:pt x="209797" y="642444"/>
                    <a:pt x="266241" y="770502"/>
                  </a:cubicBezTo>
                  <a:cubicBezTo>
                    <a:pt x="322685" y="898560"/>
                    <a:pt x="405236" y="1095411"/>
                    <a:pt x="414408" y="1123986"/>
                  </a:cubicBezTo>
                  <a:cubicBezTo>
                    <a:pt x="423580" y="1152561"/>
                    <a:pt x="321275" y="941952"/>
                    <a:pt x="321275" y="941952"/>
                  </a:cubicBezTo>
                  <a:cubicBezTo>
                    <a:pt x="259539" y="821302"/>
                    <a:pt x="96555" y="517561"/>
                    <a:pt x="43991" y="400086"/>
                  </a:cubicBezTo>
                  <a:cubicBezTo>
                    <a:pt x="-8573" y="282611"/>
                    <a:pt x="-3281" y="304130"/>
                    <a:pt x="5891" y="237102"/>
                  </a:cubicBezTo>
                  <a:cubicBezTo>
                    <a:pt x="15063" y="170074"/>
                    <a:pt x="100083" y="2858"/>
                    <a:pt x="109608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D75BF972-9C31-494D-9B72-052442AFE0E1}"/>
                </a:ext>
              </a:extLst>
            </p:cNvPr>
            <p:cNvSpPr/>
            <p:nvPr/>
          </p:nvSpPr>
          <p:spPr>
            <a:xfrm>
              <a:off x="1065827" y="715053"/>
              <a:ext cx="59789" cy="117923"/>
            </a:xfrm>
            <a:custGeom>
              <a:avLst/>
              <a:gdLst>
                <a:gd name="connsiteX0" fmla="*/ 163029 w 163030"/>
                <a:gd name="connsiteY0" fmla="*/ 1159 h 321547"/>
                <a:gd name="connsiteX1" fmla="*/ 44495 w 163030"/>
                <a:gd name="connsiteY1" fmla="*/ 231875 h 321547"/>
                <a:gd name="connsiteX2" fmla="*/ 38145 w 163030"/>
                <a:gd name="connsiteY2" fmla="*/ 320775 h 321547"/>
                <a:gd name="connsiteX3" fmla="*/ 45 w 163030"/>
                <a:gd name="connsiteY3" fmla="*/ 267859 h 321547"/>
                <a:gd name="connsiteX4" fmla="*/ 46612 w 163030"/>
                <a:gd name="connsiteY4" fmla="*/ 147209 h 321547"/>
                <a:gd name="connsiteX5" fmla="*/ 163029 w 163030"/>
                <a:gd name="connsiteY5" fmla="*/ 1159 h 32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030" h="321547">
                  <a:moveTo>
                    <a:pt x="163029" y="1159"/>
                  </a:moveTo>
                  <a:cubicBezTo>
                    <a:pt x="162676" y="15270"/>
                    <a:pt x="65309" y="178606"/>
                    <a:pt x="44495" y="231875"/>
                  </a:cubicBezTo>
                  <a:cubicBezTo>
                    <a:pt x="23681" y="285144"/>
                    <a:pt x="45553" y="314778"/>
                    <a:pt x="38145" y="320775"/>
                  </a:cubicBezTo>
                  <a:cubicBezTo>
                    <a:pt x="30737" y="326772"/>
                    <a:pt x="-1366" y="296787"/>
                    <a:pt x="45" y="267859"/>
                  </a:cubicBezTo>
                  <a:cubicBezTo>
                    <a:pt x="1456" y="238931"/>
                    <a:pt x="19801" y="188837"/>
                    <a:pt x="46612" y="147209"/>
                  </a:cubicBezTo>
                  <a:cubicBezTo>
                    <a:pt x="73423" y="105581"/>
                    <a:pt x="163382" y="-12952"/>
                    <a:pt x="163029" y="11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51B091D0-7E8E-45D8-8A3A-3C8693DC8ADE}"/>
                </a:ext>
              </a:extLst>
            </p:cNvPr>
            <p:cNvSpPr/>
            <p:nvPr/>
          </p:nvSpPr>
          <p:spPr>
            <a:xfrm>
              <a:off x="1185604" y="1028728"/>
              <a:ext cx="139767" cy="323473"/>
            </a:xfrm>
            <a:custGeom>
              <a:avLst/>
              <a:gdLst>
                <a:gd name="connsiteX0" fmla="*/ 45978 w 381109"/>
                <a:gd name="connsiteY0" fmla="*/ 49662 h 882029"/>
                <a:gd name="connsiteX1" fmla="*/ 319028 w 381109"/>
                <a:gd name="connsiteY1" fmla="*/ 714296 h 882029"/>
                <a:gd name="connsiteX2" fmla="*/ 378294 w 381109"/>
                <a:gd name="connsiteY2" fmla="*/ 881512 h 882029"/>
                <a:gd name="connsiteX3" fmla="*/ 261878 w 381109"/>
                <a:gd name="connsiteY3" fmla="*/ 682546 h 882029"/>
                <a:gd name="connsiteX4" fmla="*/ 24811 w 381109"/>
                <a:gd name="connsiteY4" fmla="*/ 119512 h 882029"/>
                <a:gd name="connsiteX5" fmla="*/ 45978 w 381109"/>
                <a:gd name="connsiteY5" fmla="*/ 49662 h 88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1109" h="882029">
                  <a:moveTo>
                    <a:pt x="45978" y="49662"/>
                  </a:moveTo>
                  <a:cubicBezTo>
                    <a:pt x="95014" y="148792"/>
                    <a:pt x="263642" y="575654"/>
                    <a:pt x="319028" y="714296"/>
                  </a:cubicBezTo>
                  <a:cubicBezTo>
                    <a:pt x="374414" y="852938"/>
                    <a:pt x="387819" y="886804"/>
                    <a:pt x="378294" y="881512"/>
                  </a:cubicBezTo>
                  <a:cubicBezTo>
                    <a:pt x="368769" y="876220"/>
                    <a:pt x="320792" y="809546"/>
                    <a:pt x="261878" y="682546"/>
                  </a:cubicBezTo>
                  <a:cubicBezTo>
                    <a:pt x="202964" y="555546"/>
                    <a:pt x="66792" y="225698"/>
                    <a:pt x="24811" y="119512"/>
                  </a:cubicBezTo>
                  <a:cubicBezTo>
                    <a:pt x="-17170" y="13326"/>
                    <a:pt x="-3058" y="-49468"/>
                    <a:pt x="45978" y="496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36E274F0-FB1E-4819-8D1E-DDD0B73C3396}"/>
                </a:ext>
              </a:extLst>
            </p:cNvPr>
            <p:cNvSpPr/>
            <p:nvPr/>
          </p:nvSpPr>
          <p:spPr>
            <a:xfrm>
              <a:off x="1294051" y="1316990"/>
              <a:ext cx="254906" cy="328519"/>
            </a:xfrm>
            <a:custGeom>
              <a:avLst/>
              <a:gdLst>
                <a:gd name="connsiteX0" fmla="*/ 84703 w 695065"/>
                <a:gd name="connsiteY0" fmla="*/ 87029 h 895789"/>
                <a:gd name="connsiteX1" fmla="*/ 245570 w 695065"/>
                <a:gd name="connsiteY1" fmla="*/ 451095 h 895789"/>
                <a:gd name="connsiteX2" fmla="*/ 440303 w 695065"/>
                <a:gd name="connsiteY2" fmla="*/ 715679 h 895789"/>
                <a:gd name="connsiteX3" fmla="*/ 635036 w 695065"/>
                <a:gd name="connsiteY3" fmla="*/ 868079 h 895789"/>
                <a:gd name="connsiteX4" fmla="*/ 683720 w 695065"/>
                <a:gd name="connsiteY4" fmla="*/ 887129 h 895789"/>
                <a:gd name="connsiteX5" fmla="*/ 446653 w 695065"/>
                <a:gd name="connsiteY5" fmla="*/ 770712 h 895789"/>
                <a:gd name="connsiteX6" fmla="*/ 82586 w 695065"/>
                <a:gd name="connsiteY6" fmla="*/ 139945 h 895789"/>
                <a:gd name="connsiteX7" fmla="*/ 36 w 695065"/>
                <a:gd name="connsiteY7" fmla="*/ 2362 h 895789"/>
                <a:gd name="connsiteX8" fmla="*/ 84703 w 695065"/>
                <a:gd name="connsiteY8" fmla="*/ 87029 h 895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5065" h="895789">
                  <a:moveTo>
                    <a:pt x="84703" y="87029"/>
                  </a:moveTo>
                  <a:cubicBezTo>
                    <a:pt x="125625" y="161818"/>
                    <a:pt x="186303" y="346320"/>
                    <a:pt x="245570" y="451095"/>
                  </a:cubicBezTo>
                  <a:cubicBezTo>
                    <a:pt x="304837" y="555870"/>
                    <a:pt x="375392" y="646182"/>
                    <a:pt x="440303" y="715679"/>
                  </a:cubicBezTo>
                  <a:cubicBezTo>
                    <a:pt x="505214" y="785176"/>
                    <a:pt x="594467" y="839504"/>
                    <a:pt x="635036" y="868079"/>
                  </a:cubicBezTo>
                  <a:cubicBezTo>
                    <a:pt x="675605" y="896654"/>
                    <a:pt x="715117" y="903357"/>
                    <a:pt x="683720" y="887129"/>
                  </a:cubicBezTo>
                  <a:cubicBezTo>
                    <a:pt x="652323" y="870901"/>
                    <a:pt x="546842" y="895243"/>
                    <a:pt x="446653" y="770712"/>
                  </a:cubicBezTo>
                  <a:cubicBezTo>
                    <a:pt x="346464" y="646181"/>
                    <a:pt x="157022" y="268003"/>
                    <a:pt x="82586" y="139945"/>
                  </a:cubicBezTo>
                  <a:cubicBezTo>
                    <a:pt x="8150" y="11887"/>
                    <a:pt x="-670" y="12240"/>
                    <a:pt x="36" y="2362"/>
                  </a:cubicBezTo>
                  <a:cubicBezTo>
                    <a:pt x="742" y="-7516"/>
                    <a:pt x="43781" y="12240"/>
                    <a:pt x="84703" y="870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8ED57609-7DF7-4313-8F64-49578AC01078}"/>
                </a:ext>
              </a:extLst>
            </p:cNvPr>
            <p:cNvSpPr/>
            <p:nvPr/>
          </p:nvSpPr>
          <p:spPr>
            <a:xfrm>
              <a:off x="1318527" y="1368624"/>
              <a:ext cx="110927" cy="187315"/>
            </a:xfrm>
            <a:custGeom>
              <a:avLst/>
              <a:gdLst>
                <a:gd name="connsiteX0" fmla="*/ 70879 w 302471"/>
                <a:gd name="connsiteY0" fmla="*/ 28786 h 510760"/>
                <a:gd name="connsiteX1" fmla="*/ 263495 w 302471"/>
                <a:gd name="connsiteY1" fmla="*/ 420369 h 510760"/>
                <a:gd name="connsiteX2" fmla="*/ 288895 w 302471"/>
                <a:gd name="connsiteY2" fmla="*/ 500802 h 510760"/>
                <a:gd name="connsiteX3" fmla="*/ 100512 w 302471"/>
                <a:gd name="connsiteY3" fmla="*/ 257386 h 510760"/>
                <a:gd name="connsiteX4" fmla="*/ 1029 w 302471"/>
                <a:gd name="connsiteY4" fmla="*/ 56302 h 510760"/>
                <a:gd name="connsiteX5" fmla="*/ 70879 w 302471"/>
                <a:gd name="connsiteY5" fmla="*/ 28786 h 510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2471" h="510760">
                  <a:moveTo>
                    <a:pt x="70879" y="28786"/>
                  </a:moveTo>
                  <a:cubicBezTo>
                    <a:pt x="114623" y="89464"/>
                    <a:pt x="227159" y="341700"/>
                    <a:pt x="263495" y="420369"/>
                  </a:cubicBezTo>
                  <a:cubicBezTo>
                    <a:pt x="299831" y="499038"/>
                    <a:pt x="316059" y="527966"/>
                    <a:pt x="288895" y="500802"/>
                  </a:cubicBezTo>
                  <a:cubicBezTo>
                    <a:pt x="261731" y="473638"/>
                    <a:pt x="148490" y="331469"/>
                    <a:pt x="100512" y="257386"/>
                  </a:cubicBezTo>
                  <a:cubicBezTo>
                    <a:pt x="52534" y="183303"/>
                    <a:pt x="8437" y="96519"/>
                    <a:pt x="1029" y="56302"/>
                  </a:cubicBezTo>
                  <a:cubicBezTo>
                    <a:pt x="-6379" y="16085"/>
                    <a:pt x="27135" y="-31892"/>
                    <a:pt x="70879" y="287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25E718AE-C2D7-4024-ADBF-CFDA810F15C3}"/>
                </a:ext>
              </a:extLst>
            </p:cNvPr>
            <p:cNvSpPr/>
            <p:nvPr/>
          </p:nvSpPr>
          <p:spPr>
            <a:xfrm>
              <a:off x="1486167" y="932706"/>
              <a:ext cx="28644" cy="304649"/>
            </a:xfrm>
            <a:custGeom>
              <a:avLst/>
              <a:gdLst>
                <a:gd name="connsiteX0" fmla="*/ 28635 w 78105"/>
                <a:gd name="connsiteY0" fmla="*/ 10923 h 830700"/>
                <a:gd name="connsiteX1" fmla="*/ 70969 w 78105"/>
                <a:gd name="connsiteY1" fmla="*/ 487173 h 830700"/>
                <a:gd name="connsiteX2" fmla="*/ 77319 w 78105"/>
                <a:gd name="connsiteY2" fmla="*/ 823723 h 830700"/>
                <a:gd name="connsiteX3" fmla="*/ 62502 w 78105"/>
                <a:gd name="connsiteY3" fmla="*/ 673439 h 830700"/>
                <a:gd name="connsiteX4" fmla="*/ 1119 w 78105"/>
                <a:gd name="connsiteY4" fmla="*/ 195073 h 830700"/>
                <a:gd name="connsiteX5" fmla="*/ 28635 w 78105"/>
                <a:gd name="connsiteY5" fmla="*/ 10923 h 830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105" h="830700">
                  <a:moveTo>
                    <a:pt x="28635" y="10923"/>
                  </a:moveTo>
                  <a:cubicBezTo>
                    <a:pt x="40277" y="59606"/>
                    <a:pt x="62855" y="351706"/>
                    <a:pt x="70969" y="487173"/>
                  </a:cubicBezTo>
                  <a:cubicBezTo>
                    <a:pt x="79083" y="622640"/>
                    <a:pt x="78730" y="792679"/>
                    <a:pt x="77319" y="823723"/>
                  </a:cubicBezTo>
                  <a:cubicBezTo>
                    <a:pt x="75908" y="854767"/>
                    <a:pt x="75202" y="778214"/>
                    <a:pt x="62502" y="673439"/>
                  </a:cubicBezTo>
                  <a:cubicBezTo>
                    <a:pt x="49802" y="568664"/>
                    <a:pt x="7469" y="304434"/>
                    <a:pt x="1119" y="195073"/>
                  </a:cubicBezTo>
                  <a:cubicBezTo>
                    <a:pt x="-5231" y="85712"/>
                    <a:pt x="16993" y="-37760"/>
                    <a:pt x="28635" y="109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CD175A0D-49EF-42BB-8D23-F6B9DDB8843D}"/>
                </a:ext>
              </a:extLst>
            </p:cNvPr>
            <p:cNvSpPr/>
            <p:nvPr/>
          </p:nvSpPr>
          <p:spPr>
            <a:xfrm>
              <a:off x="1547441" y="785230"/>
              <a:ext cx="109381" cy="177928"/>
            </a:xfrm>
            <a:custGeom>
              <a:avLst/>
              <a:gdLst>
                <a:gd name="connsiteX0" fmla="*/ 30889 w 298253"/>
                <a:gd name="connsiteY0" fmla="*/ 6653 h 485166"/>
                <a:gd name="connsiteX1" fmla="*/ 145189 w 298253"/>
                <a:gd name="connsiteY1" fmla="*/ 186569 h 485166"/>
                <a:gd name="connsiteX2" fmla="*/ 289122 w 298253"/>
                <a:gd name="connsiteY2" fmla="*/ 328386 h 485166"/>
                <a:gd name="connsiteX3" fmla="*/ 267955 w 298253"/>
                <a:gd name="connsiteY3" fmla="*/ 374953 h 485166"/>
                <a:gd name="connsiteX4" fmla="*/ 140955 w 298253"/>
                <a:gd name="connsiteY4" fmla="*/ 485019 h 485166"/>
                <a:gd name="connsiteX5" fmla="*/ 263722 w 298253"/>
                <a:gd name="connsiteY5" fmla="*/ 349553 h 485166"/>
                <a:gd name="connsiteX6" fmla="*/ 206572 w 298253"/>
                <a:gd name="connsiteY6" fmla="*/ 269119 h 485166"/>
                <a:gd name="connsiteX7" fmla="*/ 13955 w 298253"/>
                <a:gd name="connsiteY7" fmla="*/ 61686 h 485166"/>
                <a:gd name="connsiteX8" fmla="*/ 30889 w 298253"/>
                <a:gd name="connsiteY8" fmla="*/ 6653 h 48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253" h="485166">
                  <a:moveTo>
                    <a:pt x="30889" y="6653"/>
                  </a:moveTo>
                  <a:cubicBezTo>
                    <a:pt x="52761" y="27467"/>
                    <a:pt x="102150" y="132947"/>
                    <a:pt x="145189" y="186569"/>
                  </a:cubicBezTo>
                  <a:cubicBezTo>
                    <a:pt x="188228" y="240191"/>
                    <a:pt x="268661" y="296989"/>
                    <a:pt x="289122" y="328386"/>
                  </a:cubicBezTo>
                  <a:cubicBezTo>
                    <a:pt x="309583" y="359783"/>
                    <a:pt x="292649" y="348848"/>
                    <a:pt x="267955" y="374953"/>
                  </a:cubicBezTo>
                  <a:cubicBezTo>
                    <a:pt x="243261" y="401058"/>
                    <a:pt x="141661" y="489252"/>
                    <a:pt x="140955" y="485019"/>
                  </a:cubicBezTo>
                  <a:cubicBezTo>
                    <a:pt x="140250" y="480786"/>
                    <a:pt x="252786" y="385536"/>
                    <a:pt x="263722" y="349553"/>
                  </a:cubicBezTo>
                  <a:cubicBezTo>
                    <a:pt x="274658" y="313570"/>
                    <a:pt x="248200" y="317097"/>
                    <a:pt x="206572" y="269119"/>
                  </a:cubicBezTo>
                  <a:cubicBezTo>
                    <a:pt x="164944" y="221141"/>
                    <a:pt x="44294" y="106841"/>
                    <a:pt x="13955" y="61686"/>
                  </a:cubicBezTo>
                  <a:cubicBezTo>
                    <a:pt x="-16384" y="16531"/>
                    <a:pt x="9017" y="-14161"/>
                    <a:pt x="30889" y="66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910CD787-DECD-43A8-ADAD-CB8E19281A78}"/>
                </a:ext>
              </a:extLst>
            </p:cNvPr>
            <p:cNvSpPr/>
            <p:nvPr/>
          </p:nvSpPr>
          <p:spPr>
            <a:xfrm>
              <a:off x="1643373" y="918823"/>
              <a:ext cx="45799" cy="181030"/>
            </a:xfrm>
            <a:custGeom>
              <a:avLst/>
              <a:gdLst>
                <a:gd name="connsiteX0" fmla="*/ 23 w 124883"/>
                <a:gd name="connsiteY0" fmla="*/ 94 h 493624"/>
                <a:gd name="connsiteX1" fmla="*/ 120673 w 124883"/>
                <a:gd name="connsiteY1" fmla="*/ 42428 h 493624"/>
                <a:gd name="connsiteX2" fmla="*/ 99507 w 124883"/>
                <a:gd name="connsiteY2" fmla="*/ 139794 h 493624"/>
                <a:gd name="connsiteX3" fmla="*/ 120673 w 124883"/>
                <a:gd name="connsiteY3" fmla="*/ 489044 h 493624"/>
                <a:gd name="connsiteX4" fmla="*/ 97390 w 124883"/>
                <a:gd name="connsiteY4" fmla="*/ 321828 h 493624"/>
                <a:gd name="connsiteX5" fmla="*/ 99507 w 124883"/>
                <a:gd name="connsiteY5" fmla="*/ 69944 h 493624"/>
                <a:gd name="connsiteX6" fmla="*/ 110090 w 124883"/>
                <a:gd name="connsiteY6" fmla="*/ 31844 h 493624"/>
                <a:gd name="connsiteX7" fmla="*/ 23 w 124883"/>
                <a:gd name="connsiteY7" fmla="*/ 94 h 49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883" h="493624">
                  <a:moveTo>
                    <a:pt x="23" y="94"/>
                  </a:moveTo>
                  <a:cubicBezTo>
                    <a:pt x="1787" y="1858"/>
                    <a:pt x="104092" y="19145"/>
                    <a:pt x="120673" y="42428"/>
                  </a:cubicBezTo>
                  <a:cubicBezTo>
                    <a:pt x="137254" y="65711"/>
                    <a:pt x="99507" y="65358"/>
                    <a:pt x="99507" y="139794"/>
                  </a:cubicBezTo>
                  <a:cubicBezTo>
                    <a:pt x="99507" y="214230"/>
                    <a:pt x="121026" y="458705"/>
                    <a:pt x="120673" y="489044"/>
                  </a:cubicBezTo>
                  <a:cubicBezTo>
                    <a:pt x="120320" y="519383"/>
                    <a:pt x="100918" y="391678"/>
                    <a:pt x="97390" y="321828"/>
                  </a:cubicBezTo>
                  <a:cubicBezTo>
                    <a:pt x="93862" y="251978"/>
                    <a:pt x="97390" y="118275"/>
                    <a:pt x="99507" y="69944"/>
                  </a:cubicBezTo>
                  <a:cubicBezTo>
                    <a:pt x="101624" y="21613"/>
                    <a:pt x="124907" y="42074"/>
                    <a:pt x="110090" y="31844"/>
                  </a:cubicBezTo>
                  <a:cubicBezTo>
                    <a:pt x="95273" y="21614"/>
                    <a:pt x="-1741" y="-1670"/>
                    <a:pt x="23" y="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69E4D1BF-BCC8-43E8-8F3B-1C1A23A2F526}"/>
                </a:ext>
              </a:extLst>
            </p:cNvPr>
            <p:cNvSpPr/>
            <p:nvPr/>
          </p:nvSpPr>
          <p:spPr>
            <a:xfrm>
              <a:off x="1672693" y="1095648"/>
              <a:ext cx="19875" cy="250428"/>
            </a:xfrm>
            <a:custGeom>
              <a:avLst/>
              <a:gdLst>
                <a:gd name="connsiteX0" fmla="*/ 47605 w 54195"/>
                <a:gd name="connsiteY0" fmla="*/ 2654 h 682853"/>
                <a:gd name="connsiteX1" fmla="*/ 49192 w 54195"/>
                <a:gd name="connsiteY1" fmla="*/ 434454 h 682853"/>
                <a:gd name="connsiteX2" fmla="*/ 3155 w 54195"/>
                <a:gd name="connsiteY2" fmla="*/ 682104 h 682853"/>
                <a:gd name="connsiteX3" fmla="*/ 14267 w 54195"/>
                <a:gd name="connsiteY3" fmla="*/ 502717 h 682853"/>
                <a:gd name="connsiteX4" fmla="*/ 1567 w 54195"/>
                <a:gd name="connsiteY4" fmla="*/ 263004 h 682853"/>
                <a:gd name="connsiteX5" fmla="*/ 47605 w 54195"/>
                <a:gd name="connsiteY5" fmla="*/ 2654 h 68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195" h="682853">
                  <a:moveTo>
                    <a:pt x="47605" y="2654"/>
                  </a:moveTo>
                  <a:cubicBezTo>
                    <a:pt x="55543" y="31229"/>
                    <a:pt x="56600" y="321212"/>
                    <a:pt x="49192" y="434454"/>
                  </a:cubicBezTo>
                  <a:cubicBezTo>
                    <a:pt x="41784" y="547696"/>
                    <a:pt x="8976" y="670727"/>
                    <a:pt x="3155" y="682104"/>
                  </a:cubicBezTo>
                  <a:cubicBezTo>
                    <a:pt x="-2666" y="693481"/>
                    <a:pt x="14532" y="572567"/>
                    <a:pt x="14267" y="502717"/>
                  </a:cubicBezTo>
                  <a:cubicBezTo>
                    <a:pt x="14002" y="432867"/>
                    <a:pt x="-5577" y="342114"/>
                    <a:pt x="1567" y="263004"/>
                  </a:cubicBezTo>
                  <a:cubicBezTo>
                    <a:pt x="8711" y="183894"/>
                    <a:pt x="39667" y="-25921"/>
                    <a:pt x="47605" y="26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AB299F44-FAC8-4666-B800-AB63C641F837}"/>
                </a:ext>
              </a:extLst>
            </p:cNvPr>
            <p:cNvSpPr/>
            <p:nvPr/>
          </p:nvSpPr>
          <p:spPr>
            <a:xfrm>
              <a:off x="1505008" y="1244797"/>
              <a:ext cx="17241" cy="177943"/>
            </a:xfrm>
            <a:custGeom>
              <a:avLst/>
              <a:gdLst>
                <a:gd name="connsiteX0" fmla="*/ 46053 w 47012"/>
                <a:gd name="connsiteY0" fmla="*/ 7127 h 485206"/>
                <a:gd name="connsiteX1" fmla="*/ 31766 w 47012"/>
                <a:gd name="connsiteY1" fmla="*/ 280177 h 485206"/>
                <a:gd name="connsiteX2" fmla="*/ 38116 w 47012"/>
                <a:gd name="connsiteY2" fmla="*/ 484964 h 485206"/>
                <a:gd name="connsiteX3" fmla="*/ 33353 w 47012"/>
                <a:gd name="connsiteY3" fmla="*/ 316689 h 485206"/>
                <a:gd name="connsiteX4" fmla="*/ 16 w 47012"/>
                <a:gd name="connsiteY4" fmla="*/ 99202 h 485206"/>
                <a:gd name="connsiteX5" fmla="*/ 46053 w 47012"/>
                <a:gd name="connsiteY5" fmla="*/ 7127 h 485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012" h="485206">
                  <a:moveTo>
                    <a:pt x="46053" y="7127"/>
                  </a:moveTo>
                  <a:cubicBezTo>
                    <a:pt x="51345" y="37289"/>
                    <a:pt x="33089" y="200538"/>
                    <a:pt x="31766" y="280177"/>
                  </a:cubicBezTo>
                  <a:cubicBezTo>
                    <a:pt x="30443" y="359816"/>
                    <a:pt x="37851" y="478879"/>
                    <a:pt x="38116" y="484964"/>
                  </a:cubicBezTo>
                  <a:cubicBezTo>
                    <a:pt x="38380" y="491049"/>
                    <a:pt x="39703" y="380983"/>
                    <a:pt x="33353" y="316689"/>
                  </a:cubicBezTo>
                  <a:cubicBezTo>
                    <a:pt x="27003" y="252395"/>
                    <a:pt x="-778" y="149208"/>
                    <a:pt x="16" y="99202"/>
                  </a:cubicBezTo>
                  <a:cubicBezTo>
                    <a:pt x="810" y="49196"/>
                    <a:pt x="40761" y="-23035"/>
                    <a:pt x="46053" y="71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EB704DA5-EF4B-4AEE-89AA-EEEAE1F6BD54}"/>
                </a:ext>
              </a:extLst>
            </p:cNvPr>
            <p:cNvSpPr/>
            <p:nvPr/>
          </p:nvSpPr>
          <p:spPr>
            <a:xfrm>
              <a:off x="1633618" y="1339014"/>
              <a:ext cx="49526" cy="251562"/>
            </a:xfrm>
            <a:custGeom>
              <a:avLst/>
              <a:gdLst>
                <a:gd name="connsiteX0" fmla="*/ 133514 w 135045"/>
                <a:gd name="connsiteY0" fmla="*/ 23271 h 685945"/>
                <a:gd name="connsiteX1" fmla="*/ 16039 w 135045"/>
                <a:gd name="connsiteY1" fmla="*/ 613821 h 685945"/>
                <a:gd name="connsiteX2" fmla="*/ 1752 w 135045"/>
                <a:gd name="connsiteY2" fmla="*/ 661446 h 685945"/>
                <a:gd name="connsiteX3" fmla="*/ 22389 w 135045"/>
                <a:gd name="connsiteY3" fmla="*/ 480471 h 685945"/>
                <a:gd name="connsiteX4" fmla="*/ 79539 w 135045"/>
                <a:gd name="connsiteY4" fmla="*/ 153446 h 685945"/>
                <a:gd name="connsiteX5" fmla="*/ 133514 w 135045"/>
                <a:gd name="connsiteY5" fmla="*/ 23271 h 685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045" h="685945">
                  <a:moveTo>
                    <a:pt x="133514" y="23271"/>
                  </a:moveTo>
                  <a:cubicBezTo>
                    <a:pt x="122931" y="100000"/>
                    <a:pt x="37999" y="507459"/>
                    <a:pt x="16039" y="613821"/>
                  </a:cubicBezTo>
                  <a:cubicBezTo>
                    <a:pt x="-5921" y="720183"/>
                    <a:pt x="694" y="683671"/>
                    <a:pt x="1752" y="661446"/>
                  </a:cubicBezTo>
                  <a:cubicBezTo>
                    <a:pt x="2810" y="639221"/>
                    <a:pt x="9425" y="565138"/>
                    <a:pt x="22389" y="480471"/>
                  </a:cubicBezTo>
                  <a:cubicBezTo>
                    <a:pt x="35353" y="395804"/>
                    <a:pt x="62076" y="229117"/>
                    <a:pt x="79539" y="153446"/>
                  </a:cubicBezTo>
                  <a:cubicBezTo>
                    <a:pt x="97001" y="77775"/>
                    <a:pt x="144097" y="-53458"/>
                    <a:pt x="133514" y="232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5D6A6DFA-640B-4536-97B1-8C6F4CCAF3FD}"/>
                </a:ext>
              </a:extLst>
            </p:cNvPr>
            <p:cNvSpPr/>
            <p:nvPr/>
          </p:nvSpPr>
          <p:spPr>
            <a:xfrm>
              <a:off x="1527175" y="1457164"/>
              <a:ext cx="33137" cy="278020"/>
            </a:xfrm>
            <a:custGeom>
              <a:avLst/>
              <a:gdLst>
                <a:gd name="connsiteX0" fmla="*/ 14183 w 90357"/>
                <a:gd name="connsiteY0" fmla="*/ 13841 h 758091"/>
                <a:gd name="connsiteX1" fmla="*/ 84033 w 90357"/>
                <a:gd name="connsiteY1" fmla="*/ 682179 h 758091"/>
                <a:gd name="connsiteX2" fmla="*/ 84033 w 90357"/>
                <a:gd name="connsiteY2" fmla="*/ 731391 h 758091"/>
                <a:gd name="connsiteX3" fmla="*/ 57046 w 90357"/>
                <a:gd name="connsiteY3" fmla="*/ 578991 h 758091"/>
                <a:gd name="connsiteX4" fmla="*/ 3071 w 90357"/>
                <a:gd name="connsiteY4" fmla="*/ 255141 h 758091"/>
                <a:gd name="connsiteX5" fmla="*/ 14183 w 90357"/>
                <a:gd name="connsiteY5" fmla="*/ 13841 h 75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357" h="758091">
                  <a:moveTo>
                    <a:pt x="14183" y="13841"/>
                  </a:moveTo>
                  <a:cubicBezTo>
                    <a:pt x="27677" y="85014"/>
                    <a:pt x="72391" y="562587"/>
                    <a:pt x="84033" y="682179"/>
                  </a:cubicBezTo>
                  <a:cubicBezTo>
                    <a:pt x="95675" y="801771"/>
                    <a:pt x="88531" y="748589"/>
                    <a:pt x="84033" y="731391"/>
                  </a:cubicBezTo>
                  <a:cubicBezTo>
                    <a:pt x="79535" y="714193"/>
                    <a:pt x="70540" y="658366"/>
                    <a:pt x="57046" y="578991"/>
                  </a:cubicBezTo>
                  <a:cubicBezTo>
                    <a:pt x="43552" y="499616"/>
                    <a:pt x="9686" y="345629"/>
                    <a:pt x="3071" y="255141"/>
                  </a:cubicBezTo>
                  <a:cubicBezTo>
                    <a:pt x="-3544" y="164654"/>
                    <a:pt x="689" y="-57332"/>
                    <a:pt x="14183" y="138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6946EB42-E51B-4642-8472-FCC5F5D13C96}"/>
                </a:ext>
              </a:extLst>
            </p:cNvPr>
            <p:cNvSpPr/>
            <p:nvPr/>
          </p:nvSpPr>
          <p:spPr>
            <a:xfrm>
              <a:off x="1575955" y="1580046"/>
              <a:ext cx="57804" cy="239416"/>
            </a:xfrm>
            <a:custGeom>
              <a:avLst/>
              <a:gdLst>
                <a:gd name="connsiteX0" fmla="*/ 155809 w 157616"/>
                <a:gd name="connsiteY0" fmla="*/ 1038 h 652827"/>
                <a:gd name="connsiteX1" fmla="*/ 17696 w 157616"/>
                <a:gd name="connsiteY1" fmla="*/ 523325 h 652827"/>
                <a:gd name="connsiteX2" fmla="*/ 9759 w 157616"/>
                <a:gd name="connsiteY2" fmla="*/ 647150 h 652827"/>
                <a:gd name="connsiteX3" fmla="*/ 90721 w 157616"/>
                <a:gd name="connsiteY3" fmla="*/ 396325 h 652827"/>
                <a:gd name="connsiteX4" fmla="*/ 155809 w 157616"/>
                <a:gd name="connsiteY4" fmla="*/ 1038 h 65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616" h="652827">
                  <a:moveTo>
                    <a:pt x="155809" y="1038"/>
                  </a:moveTo>
                  <a:cubicBezTo>
                    <a:pt x="143638" y="22205"/>
                    <a:pt x="42038" y="415640"/>
                    <a:pt x="17696" y="523325"/>
                  </a:cubicBezTo>
                  <a:cubicBezTo>
                    <a:pt x="-6646" y="631010"/>
                    <a:pt x="-2412" y="668317"/>
                    <a:pt x="9759" y="647150"/>
                  </a:cubicBezTo>
                  <a:cubicBezTo>
                    <a:pt x="21930" y="625983"/>
                    <a:pt x="65850" y="504539"/>
                    <a:pt x="90721" y="396325"/>
                  </a:cubicBezTo>
                  <a:cubicBezTo>
                    <a:pt x="115592" y="288111"/>
                    <a:pt x="167980" y="-20129"/>
                    <a:pt x="155809" y="10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028EBE50-444E-4704-BE5D-E53D2554B207}"/>
                </a:ext>
              </a:extLst>
            </p:cNvPr>
            <p:cNvSpPr/>
            <p:nvPr/>
          </p:nvSpPr>
          <p:spPr>
            <a:xfrm>
              <a:off x="1538779" y="1650640"/>
              <a:ext cx="34939" cy="217193"/>
            </a:xfrm>
            <a:custGeom>
              <a:avLst/>
              <a:gdLst>
                <a:gd name="connsiteX0" fmla="*/ 4 w 95269"/>
                <a:gd name="connsiteY0" fmla="*/ 3808 h 592230"/>
                <a:gd name="connsiteX1" fmla="*/ 66679 w 95269"/>
                <a:gd name="connsiteY1" fmla="*/ 457833 h 592230"/>
                <a:gd name="connsiteX2" fmla="*/ 95254 w 95269"/>
                <a:gd name="connsiteY2" fmla="*/ 583246 h 592230"/>
                <a:gd name="connsiteX3" fmla="*/ 63504 w 95269"/>
                <a:gd name="connsiteY3" fmla="*/ 259396 h 592230"/>
                <a:gd name="connsiteX4" fmla="*/ 4 w 95269"/>
                <a:gd name="connsiteY4" fmla="*/ 3808 h 592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69" h="592230">
                  <a:moveTo>
                    <a:pt x="4" y="3808"/>
                  </a:moveTo>
                  <a:cubicBezTo>
                    <a:pt x="533" y="36881"/>
                    <a:pt x="50804" y="361260"/>
                    <a:pt x="66679" y="457833"/>
                  </a:cubicBezTo>
                  <a:cubicBezTo>
                    <a:pt x="82554" y="554406"/>
                    <a:pt x="95783" y="616319"/>
                    <a:pt x="95254" y="583246"/>
                  </a:cubicBezTo>
                  <a:cubicBezTo>
                    <a:pt x="94725" y="550173"/>
                    <a:pt x="77527" y="357557"/>
                    <a:pt x="63504" y="259396"/>
                  </a:cubicBezTo>
                  <a:cubicBezTo>
                    <a:pt x="49481" y="161236"/>
                    <a:pt x="-525" y="-29265"/>
                    <a:pt x="4" y="38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450FD826-6A92-4F62-9F23-E914B542F3EB}"/>
                </a:ext>
              </a:extLst>
            </p:cNvPr>
            <p:cNvSpPr/>
            <p:nvPr/>
          </p:nvSpPr>
          <p:spPr>
            <a:xfrm>
              <a:off x="1485424" y="794937"/>
              <a:ext cx="97637" cy="82265"/>
            </a:xfrm>
            <a:custGeom>
              <a:avLst/>
              <a:gdLst>
                <a:gd name="connsiteX0" fmla="*/ 2615 w 266231"/>
                <a:gd name="connsiteY0" fmla="*/ 3467 h 224316"/>
                <a:gd name="connsiteX1" fmla="*/ 169302 w 266231"/>
                <a:gd name="connsiteY1" fmla="*/ 32042 h 224316"/>
                <a:gd name="connsiteX2" fmla="*/ 139140 w 266231"/>
                <a:gd name="connsiteY2" fmla="*/ 79667 h 224316"/>
                <a:gd name="connsiteX3" fmla="*/ 153427 w 266231"/>
                <a:gd name="connsiteY3" fmla="*/ 135230 h 224316"/>
                <a:gd name="connsiteX4" fmla="*/ 266140 w 266231"/>
                <a:gd name="connsiteY4" fmla="*/ 224130 h 224316"/>
                <a:gd name="connsiteX5" fmla="*/ 132790 w 266231"/>
                <a:gd name="connsiteY5" fmla="*/ 109830 h 224316"/>
                <a:gd name="connsiteX6" fmla="*/ 70877 w 266231"/>
                <a:gd name="connsiteY6" fmla="*/ 113005 h 224316"/>
                <a:gd name="connsiteX7" fmla="*/ 2615 w 266231"/>
                <a:gd name="connsiteY7" fmla="*/ 3467 h 224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31" h="224316">
                  <a:moveTo>
                    <a:pt x="2615" y="3467"/>
                  </a:moveTo>
                  <a:cubicBezTo>
                    <a:pt x="19019" y="-10027"/>
                    <a:pt x="146548" y="19342"/>
                    <a:pt x="169302" y="32042"/>
                  </a:cubicBezTo>
                  <a:cubicBezTo>
                    <a:pt x="192056" y="44742"/>
                    <a:pt x="141786" y="62469"/>
                    <a:pt x="139140" y="79667"/>
                  </a:cubicBezTo>
                  <a:cubicBezTo>
                    <a:pt x="136494" y="96865"/>
                    <a:pt x="132260" y="111153"/>
                    <a:pt x="153427" y="135230"/>
                  </a:cubicBezTo>
                  <a:cubicBezTo>
                    <a:pt x="174594" y="159307"/>
                    <a:pt x="269579" y="228363"/>
                    <a:pt x="266140" y="224130"/>
                  </a:cubicBezTo>
                  <a:cubicBezTo>
                    <a:pt x="262701" y="219897"/>
                    <a:pt x="165334" y="128351"/>
                    <a:pt x="132790" y="109830"/>
                  </a:cubicBezTo>
                  <a:cubicBezTo>
                    <a:pt x="100246" y="91309"/>
                    <a:pt x="90192" y="124647"/>
                    <a:pt x="70877" y="113005"/>
                  </a:cubicBezTo>
                  <a:cubicBezTo>
                    <a:pt x="51562" y="101363"/>
                    <a:pt x="-13789" y="16961"/>
                    <a:pt x="2615" y="34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C9EAC056-F194-43CA-BF63-1BDD2D5DB5FD}"/>
                </a:ext>
              </a:extLst>
            </p:cNvPr>
            <p:cNvSpPr/>
            <p:nvPr/>
          </p:nvSpPr>
          <p:spPr>
            <a:xfrm>
              <a:off x="1502705" y="843462"/>
              <a:ext cx="100627" cy="123748"/>
            </a:xfrm>
            <a:custGeom>
              <a:avLst/>
              <a:gdLst>
                <a:gd name="connsiteX0" fmla="*/ 474 w 274384"/>
                <a:gd name="connsiteY0" fmla="*/ 2385 h 337429"/>
                <a:gd name="connsiteX1" fmla="*/ 260824 w 274384"/>
                <a:gd name="connsiteY1" fmla="*/ 324119 h 337429"/>
                <a:gd name="connsiteX2" fmla="*/ 233307 w 274384"/>
                <a:gd name="connsiteY2" fmla="*/ 266969 h 337429"/>
                <a:gd name="connsiteX3" fmla="*/ 197324 w 274384"/>
                <a:gd name="connsiteY3" fmla="*/ 182302 h 337429"/>
                <a:gd name="connsiteX4" fmla="*/ 474 w 274384"/>
                <a:gd name="connsiteY4" fmla="*/ 2385 h 337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84" h="337429">
                  <a:moveTo>
                    <a:pt x="474" y="2385"/>
                  </a:moveTo>
                  <a:cubicBezTo>
                    <a:pt x="11057" y="26021"/>
                    <a:pt x="222019" y="280022"/>
                    <a:pt x="260824" y="324119"/>
                  </a:cubicBezTo>
                  <a:cubicBezTo>
                    <a:pt x="299629" y="368216"/>
                    <a:pt x="243890" y="290605"/>
                    <a:pt x="233307" y="266969"/>
                  </a:cubicBezTo>
                  <a:cubicBezTo>
                    <a:pt x="222724" y="243333"/>
                    <a:pt x="235071" y="227105"/>
                    <a:pt x="197324" y="182302"/>
                  </a:cubicBezTo>
                  <a:cubicBezTo>
                    <a:pt x="159577" y="137499"/>
                    <a:pt x="-10109" y="-21251"/>
                    <a:pt x="474" y="23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1B004045-2055-48F9-8412-F6D733135CD7}"/>
                </a:ext>
              </a:extLst>
            </p:cNvPr>
            <p:cNvSpPr/>
            <p:nvPr/>
          </p:nvSpPr>
          <p:spPr>
            <a:xfrm>
              <a:off x="1641673" y="917273"/>
              <a:ext cx="54742" cy="26224"/>
            </a:xfrm>
            <a:custGeom>
              <a:avLst/>
              <a:gdLst>
                <a:gd name="connsiteX0" fmla="*/ 425 w 149267"/>
                <a:gd name="connsiteY0" fmla="*/ 88 h 71506"/>
                <a:gd name="connsiteX1" fmla="*/ 144888 w 149267"/>
                <a:gd name="connsiteY1" fmla="*/ 55651 h 71506"/>
                <a:gd name="connsiteX2" fmla="*/ 102025 w 149267"/>
                <a:gd name="connsiteY2" fmla="*/ 69938 h 71506"/>
                <a:gd name="connsiteX3" fmla="*/ 425 w 149267"/>
                <a:gd name="connsiteY3" fmla="*/ 88 h 71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267" h="71506">
                  <a:moveTo>
                    <a:pt x="425" y="88"/>
                  </a:moveTo>
                  <a:cubicBezTo>
                    <a:pt x="7569" y="-2293"/>
                    <a:pt x="127955" y="44009"/>
                    <a:pt x="144888" y="55651"/>
                  </a:cubicBezTo>
                  <a:cubicBezTo>
                    <a:pt x="161821" y="67293"/>
                    <a:pt x="125837" y="74965"/>
                    <a:pt x="102025" y="69938"/>
                  </a:cubicBezTo>
                  <a:cubicBezTo>
                    <a:pt x="78213" y="64911"/>
                    <a:pt x="-6719" y="2469"/>
                    <a:pt x="425" y="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F0033C91-F641-47FD-A266-28A1B64332FA}"/>
                </a:ext>
              </a:extLst>
            </p:cNvPr>
            <p:cNvSpPr/>
            <p:nvPr/>
          </p:nvSpPr>
          <p:spPr>
            <a:xfrm>
              <a:off x="1029403" y="713921"/>
              <a:ext cx="90782" cy="145978"/>
            </a:xfrm>
            <a:custGeom>
              <a:avLst/>
              <a:gdLst>
                <a:gd name="connsiteX0" fmla="*/ 247532 w 247539"/>
                <a:gd name="connsiteY0" fmla="*/ 11 h 398044"/>
                <a:gd name="connsiteX1" fmla="*/ 99365 w 247539"/>
                <a:gd name="connsiteY1" fmla="*/ 127011 h 398044"/>
                <a:gd name="connsiteX2" fmla="*/ 35865 w 247539"/>
                <a:gd name="connsiteY2" fmla="*/ 311161 h 398044"/>
                <a:gd name="connsiteX3" fmla="*/ 6232 w 247539"/>
                <a:gd name="connsiteY3" fmla="*/ 397945 h 398044"/>
                <a:gd name="connsiteX4" fmla="*/ 8349 w 247539"/>
                <a:gd name="connsiteY4" fmla="*/ 296345 h 398044"/>
                <a:gd name="connsiteX5" fmla="*/ 93015 w 247539"/>
                <a:gd name="connsiteY5" fmla="*/ 120661 h 398044"/>
                <a:gd name="connsiteX6" fmla="*/ 247532 w 247539"/>
                <a:gd name="connsiteY6" fmla="*/ 11 h 39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539" h="398044">
                  <a:moveTo>
                    <a:pt x="247532" y="11"/>
                  </a:moveTo>
                  <a:cubicBezTo>
                    <a:pt x="248590" y="1069"/>
                    <a:pt x="134643" y="75153"/>
                    <a:pt x="99365" y="127011"/>
                  </a:cubicBezTo>
                  <a:cubicBezTo>
                    <a:pt x="64087" y="178869"/>
                    <a:pt x="51387" y="266005"/>
                    <a:pt x="35865" y="311161"/>
                  </a:cubicBezTo>
                  <a:cubicBezTo>
                    <a:pt x="20343" y="356317"/>
                    <a:pt x="10818" y="400414"/>
                    <a:pt x="6232" y="397945"/>
                  </a:cubicBezTo>
                  <a:cubicBezTo>
                    <a:pt x="1646" y="395476"/>
                    <a:pt x="-6115" y="342559"/>
                    <a:pt x="8349" y="296345"/>
                  </a:cubicBezTo>
                  <a:cubicBezTo>
                    <a:pt x="22813" y="250131"/>
                    <a:pt x="51035" y="169697"/>
                    <a:pt x="93015" y="120661"/>
                  </a:cubicBezTo>
                  <a:cubicBezTo>
                    <a:pt x="134995" y="71625"/>
                    <a:pt x="246474" y="-1047"/>
                    <a:pt x="247532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000A8A81-61AD-4330-8919-B15A388393A1}"/>
                </a:ext>
              </a:extLst>
            </p:cNvPr>
            <p:cNvSpPr/>
            <p:nvPr/>
          </p:nvSpPr>
          <p:spPr>
            <a:xfrm>
              <a:off x="1045948" y="720911"/>
              <a:ext cx="71177" cy="166136"/>
            </a:xfrm>
            <a:custGeom>
              <a:avLst/>
              <a:gdLst>
                <a:gd name="connsiteX0" fmla="*/ 193951 w 194083"/>
                <a:gd name="connsiteY0" fmla="*/ 0 h 453012"/>
                <a:gd name="connsiteX1" fmla="*/ 41551 w 194083"/>
                <a:gd name="connsiteY1" fmla="*/ 226484 h 453012"/>
                <a:gd name="connsiteX2" fmla="*/ 56368 w 194083"/>
                <a:gd name="connsiteY2" fmla="*/ 345017 h 453012"/>
                <a:gd name="connsiteX3" fmla="*/ 75418 w 194083"/>
                <a:gd name="connsiteY3" fmla="*/ 452967 h 453012"/>
                <a:gd name="connsiteX4" fmla="*/ 28851 w 194083"/>
                <a:gd name="connsiteY4" fmla="*/ 332317 h 453012"/>
                <a:gd name="connsiteX5" fmla="*/ 11918 w 194083"/>
                <a:gd name="connsiteY5" fmla="*/ 226484 h 453012"/>
                <a:gd name="connsiteX6" fmla="*/ 193951 w 194083"/>
                <a:gd name="connsiteY6" fmla="*/ 0 h 453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083" h="453012">
                  <a:moveTo>
                    <a:pt x="193951" y="0"/>
                  </a:moveTo>
                  <a:cubicBezTo>
                    <a:pt x="198890" y="0"/>
                    <a:pt x="64481" y="168981"/>
                    <a:pt x="41551" y="226484"/>
                  </a:cubicBezTo>
                  <a:cubicBezTo>
                    <a:pt x="18621" y="283987"/>
                    <a:pt x="50723" y="307270"/>
                    <a:pt x="56368" y="345017"/>
                  </a:cubicBezTo>
                  <a:cubicBezTo>
                    <a:pt x="62012" y="382764"/>
                    <a:pt x="80004" y="455084"/>
                    <a:pt x="75418" y="452967"/>
                  </a:cubicBezTo>
                  <a:cubicBezTo>
                    <a:pt x="70832" y="450850"/>
                    <a:pt x="39434" y="370064"/>
                    <a:pt x="28851" y="332317"/>
                  </a:cubicBezTo>
                  <a:cubicBezTo>
                    <a:pt x="18268" y="294570"/>
                    <a:pt x="-18774" y="281517"/>
                    <a:pt x="11918" y="226484"/>
                  </a:cubicBezTo>
                  <a:cubicBezTo>
                    <a:pt x="42610" y="171451"/>
                    <a:pt x="189012" y="0"/>
                    <a:pt x="19395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578490A5-E816-4F7A-A350-8D4A6255CD8B}"/>
                </a:ext>
              </a:extLst>
            </p:cNvPr>
            <p:cNvSpPr/>
            <p:nvPr/>
          </p:nvSpPr>
          <p:spPr>
            <a:xfrm>
              <a:off x="1016381" y="856885"/>
              <a:ext cx="28521" cy="144765"/>
            </a:xfrm>
            <a:custGeom>
              <a:avLst/>
              <a:gdLst>
                <a:gd name="connsiteX0" fmla="*/ 77723 w 77770"/>
                <a:gd name="connsiteY0" fmla="*/ 3885 h 394738"/>
                <a:gd name="connsiteX1" fmla="*/ 7873 w 77770"/>
                <a:gd name="connsiteY1" fmla="*/ 295985 h 394738"/>
                <a:gd name="connsiteX2" fmla="*/ 1523 w 77770"/>
                <a:gd name="connsiteY2" fmla="*/ 393352 h 394738"/>
                <a:gd name="connsiteX3" fmla="*/ 1523 w 77770"/>
                <a:gd name="connsiteY3" fmla="*/ 338319 h 394738"/>
                <a:gd name="connsiteX4" fmla="*/ 18457 w 77770"/>
                <a:gd name="connsiteY4" fmla="*/ 141469 h 394738"/>
                <a:gd name="connsiteX5" fmla="*/ 77723 w 77770"/>
                <a:gd name="connsiteY5" fmla="*/ 3885 h 39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770" h="394738">
                  <a:moveTo>
                    <a:pt x="77723" y="3885"/>
                  </a:moveTo>
                  <a:cubicBezTo>
                    <a:pt x="75959" y="29638"/>
                    <a:pt x="20573" y="231074"/>
                    <a:pt x="7873" y="295985"/>
                  </a:cubicBezTo>
                  <a:cubicBezTo>
                    <a:pt x="-4827" y="360896"/>
                    <a:pt x="2581" y="386296"/>
                    <a:pt x="1523" y="393352"/>
                  </a:cubicBezTo>
                  <a:cubicBezTo>
                    <a:pt x="465" y="400408"/>
                    <a:pt x="-1299" y="380299"/>
                    <a:pt x="1523" y="338319"/>
                  </a:cubicBezTo>
                  <a:cubicBezTo>
                    <a:pt x="4345" y="296339"/>
                    <a:pt x="5404" y="196150"/>
                    <a:pt x="18457" y="141469"/>
                  </a:cubicBezTo>
                  <a:cubicBezTo>
                    <a:pt x="31510" y="86788"/>
                    <a:pt x="79487" y="-21868"/>
                    <a:pt x="77723" y="38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D954F23A-9F89-4167-8287-509DBEBF91E4}"/>
                </a:ext>
              </a:extLst>
            </p:cNvPr>
            <p:cNvSpPr/>
            <p:nvPr/>
          </p:nvSpPr>
          <p:spPr>
            <a:xfrm>
              <a:off x="943073" y="933595"/>
              <a:ext cx="192144" cy="125600"/>
            </a:xfrm>
            <a:custGeom>
              <a:avLst/>
              <a:gdLst>
                <a:gd name="connsiteX0" fmla="*/ 523147 w 523929"/>
                <a:gd name="connsiteY0" fmla="*/ 33 h 342480"/>
                <a:gd name="connsiteX1" fmla="*/ 425780 w 523929"/>
                <a:gd name="connsiteY1" fmla="*/ 243450 h 342480"/>
                <a:gd name="connsiteX2" fmla="*/ 396147 w 523929"/>
                <a:gd name="connsiteY2" fmla="*/ 306950 h 342480"/>
                <a:gd name="connsiteX3" fmla="*/ 336880 w 523929"/>
                <a:gd name="connsiteY3" fmla="*/ 304833 h 342480"/>
                <a:gd name="connsiteX4" fmla="*/ 330 w 523929"/>
                <a:gd name="connsiteY4" fmla="*/ 220166 h 342480"/>
                <a:gd name="connsiteX5" fmla="*/ 277613 w 523929"/>
                <a:gd name="connsiteY5" fmla="*/ 321766 h 342480"/>
                <a:gd name="connsiteX6" fmla="*/ 438480 w 523929"/>
                <a:gd name="connsiteY6" fmla="*/ 334466 h 342480"/>
                <a:gd name="connsiteX7" fmla="*/ 470230 w 523929"/>
                <a:gd name="connsiteY7" fmla="*/ 226516 h 342480"/>
                <a:gd name="connsiteX8" fmla="*/ 523147 w 523929"/>
                <a:gd name="connsiteY8" fmla="*/ 33 h 34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3929" h="342480">
                  <a:moveTo>
                    <a:pt x="523147" y="33"/>
                  </a:moveTo>
                  <a:cubicBezTo>
                    <a:pt x="515739" y="2855"/>
                    <a:pt x="446947" y="192297"/>
                    <a:pt x="425780" y="243450"/>
                  </a:cubicBezTo>
                  <a:cubicBezTo>
                    <a:pt x="404613" y="294603"/>
                    <a:pt x="410964" y="296720"/>
                    <a:pt x="396147" y="306950"/>
                  </a:cubicBezTo>
                  <a:cubicBezTo>
                    <a:pt x="381330" y="317180"/>
                    <a:pt x="402849" y="319297"/>
                    <a:pt x="336880" y="304833"/>
                  </a:cubicBezTo>
                  <a:cubicBezTo>
                    <a:pt x="270911" y="290369"/>
                    <a:pt x="10208" y="217344"/>
                    <a:pt x="330" y="220166"/>
                  </a:cubicBezTo>
                  <a:cubicBezTo>
                    <a:pt x="-9548" y="222988"/>
                    <a:pt x="204588" y="302716"/>
                    <a:pt x="277613" y="321766"/>
                  </a:cubicBezTo>
                  <a:cubicBezTo>
                    <a:pt x="350638" y="340816"/>
                    <a:pt x="406377" y="350341"/>
                    <a:pt x="438480" y="334466"/>
                  </a:cubicBezTo>
                  <a:cubicBezTo>
                    <a:pt x="470583" y="318591"/>
                    <a:pt x="457177" y="277316"/>
                    <a:pt x="470230" y="226516"/>
                  </a:cubicBezTo>
                  <a:cubicBezTo>
                    <a:pt x="483283" y="175716"/>
                    <a:pt x="530555" y="-2789"/>
                    <a:pt x="523147" y="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4531DAC9-2779-4AE4-BDB2-43F121A866B6}"/>
                </a:ext>
              </a:extLst>
            </p:cNvPr>
            <p:cNvSpPr/>
            <p:nvPr/>
          </p:nvSpPr>
          <p:spPr>
            <a:xfrm>
              <a:off x="996757" y="830681"/>
              <a:ext cx="100109" cy="223871"/>
            </a:xfrm>
            <a:custGeom>
              <a:avLst/>
              <a:gdLst>
                <a:gd name="connsiteX0" fmla="*/ 243417 w 272971"/>
                <a:gd name="connsiteY0" fmla="*/ 1254 h 610439"/>
                <a:gd name="connsiteX1" fmla="*/ 226483 w 272971"/>
                <a:gd name="connsiteY1" fmla="*/ 354737 h 610439"/>
                <a:gd name="connsiteX2" fmla="*/ 270933 w 272971"/>
                <a:gd name="connsiteY2" fmla="*/ 596037 h 610439"/>
                <a:gd name="connsiteX3" fmla="*/ 237067 w 272971"/>
                <a:gd name="connsiteY3" fmla="*/ 562171 h 610439"/>
                <a:gd name="connsiteX4" fmla="*/ 0 w 272971"/>
                <a:gd name="connsiteY4" fmla="*/ 390721 h 610439"/>
                <a:gd name="connsiteX5" fmla="*/ 234950 w 272971"/>
                <a:gd name="connsiteY5" fmla="*/ 458454 h 610439"/>
                <a:gd name="connsiteX6" fmla="*/ 196850 w 272971"/>
                <a:gd name="connsiteY6" fmla="*/ 244671 h 610439"/>
                <a:gd name="connsiteX7" fmla="*/ 243417 w 272971"/>
                <a:gd name="connsiteY7" fmla="*/ 1254 h 610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2971" h="610439">
                  <a:moveTo>
                    <a:pt x="243417" y="1254"/>
                  </a:moveTo>
                  <a:cubicBezTo>
                    <a:pt x="248356" y="19598"/>
                    <a:pt x="221897" y="255606"/>
                    <a:pt x="226483" y="354737"/>
                  </a:cubicBezTo>
                  <a:cubicBezTo>
                    <a:pt x="231069" y="453868"/>
                    <a:pt x="269169" y="561465"/>
                    <a:pt x="270933" y="596037"/>
                  </a:cubicBezTo>
                  <a:cubicBezTo>
                    <a:pt x="272697" y="630609"/>
                    <a:pt x="282222" y="596390"/>
                    <a:pt x="237067" y="562171"/>
                  </a:cubicBezTo>
                  <a:cubicBezTo>
                    <a:pt x="191912" y="527952"/>
                    <a:pt x="353" y="408007"/>
                    <a:pt x="0" y="390721"/>
                  </a:cubicBezTo>
                  <a:cubicBezTo>
                    <a:pt x="-353" y="373435"/>
                    <a:pt x="202142" y="482796"/>
                    <a:pt x="234950" y="458454"/>
                  </a:cubicBezTo>
                  <a:cubicBezTo>
                    <a:pt x="267758" y="434112"/>
                    <a:pt x="193675" y="318754"/>
                    <a:pt x="196850" y="244671"/>
                  </a:cubicBezTo>
                  <a:cubicBezTo>
                    <a:pt x="200025" y="170588"/>
                    <a:pt x="238478" y="-17090"/>
                    <a:pt x="243417" y="12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5FE24683-4D44-4E2B-9F16-B5D3B9B458C1}"/>
                </a:ext>
              </a:extLst>
            </p:cNvPr>
            <p:cNvSpPr/>
            <p:nvPr/>
          </p:nvSpPr>
          <p:spPr>
            <a:xfrm>
              <a:off x="948628" y="1022637"/>
              <a:ext cx="155562" cy="321049"/>
            </a:xfrm>
            <a:custGeom>
              <a:avLst/>
              <a:gdLst>
                <a:gd name="connsiteX0" fmla="*/ 1 w 424177"/>
                <a:gd name="connsiteY0" fmla="*/ 2771 h 875420"/>
                <a:gd name="connsiteX1" fmla="*/ 148167 w 424177"/>
                <a:gd name="connsiteY1" fmla="*/ 371071 h 875420"/>
                <a:gd name="connsiteX2" fmla="*/ 416984 w 424177"/>
                <a:gd name="connsiteY2" fmla="*/ 864255 h 875420"/>
                <a:gd name="connsiteX3" fmla="*/ 330201 w 424177"/>
                <a:gd name="connsiteY3" fmla="*/ 675871 h 875420"/>
                <a:gd name="connsiteX4" fmla="*/ 150284 w 424177"/>
                <a:gd name="connsiteY4" fmla="*/ 227138 h 875420"/>
                <a:gd name="connsiteX5" fmla="*/ 1 w 424177"/>
                <a:gd name="connsiteY5" fmla="*/ 2771 h 875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4177" h="875420">
                  <a:moveTo>
                    <a:pt x="1" y="2771"/>
                  </a:moveTo>
                  <a:cubicBezTo>
                    <a:pt x="-352" y="26760"/>
                    <a:pt x="78670" y="227490"/>
                    <a:pt x="148167" y="371071"/>
                  </a:cubicBezTo>
                  <a:cubicBezTo>
                    <a:pt x="217664" y="514652"/>
                    <a:pt x="386645" y="813455"/>
                    <a:pt x="416984" y="864255"/>
                  </a:cubicBezTo>
                  <a:cubicBezTo>
                    <a:pt x="447323" y="915055"/>
                    <a:pt x="374651" y="782057"/>
                    <a:pt x="330201" y="675871"/>
                  </a:cubicBezTo>
                  <a:cubicBezTo>
                    <a:pt x="285751" y="569685"/>
                    <a:pt x="204259" y="338969"/>
                    <a:pt x="150284" y="227138"/>
                  </a:cubicBezTo>
                  <a:cubicBezTo>
                    <a:pt x="96309" y="115308"/>
                    <a:pt x="354" y="-21218"/>
                    <a:pt x="1" y="27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7EC792A4-E503-4EFF-8AA2-6D8DEAF11DF5}"/>
                </a:ext>
              </a:extLst>
            </p:cNvPr>
            <p:cNvSpPr/>
            <p:nvPr/>
          </p:nvSpPr>
          <p:spPr>
            <a:xfrm>
              <a:off x="1041868" y="1236332"/>
              <a:ext cx="160995" cy="302880"/>
            </a:xfrm>
            <a:custGeom>
              <a:avLst/>
              <a:gdLst>
                <a:gd name="connsiteX0" fmla="*/ 817 w 438992"/>
                <a:gd name="connsiteY0" fmla="*/ 44 h 825876"/>
                <a:gd name="connsiteX1" fmla="*/ 289742 w 438992"/>
                <a:gd name="connsiteY1" fmla="*/ 600119 h 825876"/>
                <a:gd name="connsiteX2" fmla="*/ 423092 w 438992"/>
                <a:gd name="connsiteY2" fmla="*/ 825544 h 825876"/>
                <a:gd name="connsiteX3" fmla="*/ 388167 w 438992"/>
                <a:gd name="connsiteY3" fmla="*/ 631869 h 825876"/>
                <a:gd name="connsiteX4" fmla="*/ 817 w 438992"/>
                <a:gd name="connsiteY4" fmla="*/ 44 h 825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992" h="825876">
                  <a:moveTo>
                    <a:pt x="817" y="44"/>
                  </a:moveTo>
                  <a:cubicBezTo>
                    <a:pt x="-15587" y="-5248"/>
                    <a:pt x="219363" y="462536"/>
                    <a:pt x="289742" y="600119"/>
                  </a:cubicBezTo>
                  <a:cubicBezTo>
                    <a:pt x="360121" y="737702"/>
                    <a:pt x="406688" y="820252"/>
                    <a:pt x="423092" y="825544"/>
                  </a:cubicBezTo>
                  <a:cubicBezTo>
                    <a:pt x="439496" y="830836"/>
                    <a:pt x="460134" y="773156"/>
                    <a:pt x="388167" y="631869"/>
                  </a:cubicBezTo>
                  <a:cubicBezTo>
                    <a:pt x="316200" y="490582"/>
                    <a:pt x="17221" y="5336"/>
                    <a:pt x="817" y="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7E4893AB-4578-4C71-8ADB-C1FFC592E677}"/>
                </a:ext>
              </a:extLst>
            </p:cNvPr>
            <p:cNvSpPr/>
            <p:nvPr/>
          </p:nvSpPr>
          <p:spPr>
            <a:xfrm>
              <a:off x="1329188" y="1434718"/>
              <a:ext cx="105559" cy="406629"/>
            </a:xfrm>
            <a:custGeom>
              <a:avLst/>
              <a:gdLst>
                <a:gd name="connsiteX0" fmla="*/ 1593 w 287834"/>
                <a:gd name="connsiteY0" fmla="*/ 2023 h 1108775"/>
                <a:gd name="connsiteX1" fmla="*/ 138118 w 287834"/>
                <a:gd name="connsiteY1" fmla="*/ 554473 h 1108775"/>
                <a:gd name="connsiteX2" fmla="*/ 274643 w 287834"/>
                <a:gd name="connsiteY2" fmla="*/ 967223 h 1108775"/>
                <a:gd name="connsiteX3" fmla="*/ 277818 w 287834"/>
                <a:gd name="connsiteY3" fmla="*/ 1100573 h 1108775"/>
                <a:gd name="connsiteX4" fmla="*/ 233368 w 287834"/>
                <a:gd name="connsiteY4" fmla="*/ 764023 h 1108775"/>
                <a:gd name="connsiteX5" fmla="*/ 1593 w 287834"/>
                <a:gd name="connsiteY5" fmla="*/ 2023 h 110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7834" h="1108775">
                  <a:moveTo>
                    <a:pt x="1593" y="2023"/>
                  </a:moveTo>
                  <a:cubicBezTo>
                    <a:pt x="-14282" y="-32902"/>
                    <a:pt x="92610" y="393606"/>
                    <a:pt x="138118" y="554473"/>
                  </a:cubicBezTo>
                  <a:cubicBezTo>
                    <a:pt x="183626" y="715340"/>
                    <a:pt x="251360" y="876206"/>
                    <a:pt x="274643" y="967223"/>
                  </a:cubicBezTo>
                  <a:cubicBezTo>
                    <a:pt x="297926" y="1058240"/>
                    <a:pt x="284697" y="1134440"/>
                    <a:pt x="277818" y="1100573"/>
                  </a:cubicBezTo>
                  <a:cubicBezTo>
                    <a:pt x="270939" y="1066706"/>
                    <a:pt x="276231" y="945527"/>
                    <a:pt x="233368" y="764023"/>
                  </a:cubicBezTo>
                  <a:cubicBezTo>
                    <a:pt x="190506" y="582519"/>
                    <a:pt x="17468" y="36948"/>
                    <a:pt x="1593" y="20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0A7A867E-E4B9-41D1-B563-17996C2AFD3A}"/>
                </a:ext>
              </a:extLst>
            </p:cNvPr>
            <p:cNvSpPr/>
            <p:nvPr/>
          </p:nvSpPr>
          <p:spPr>
            <a:xfrm>
              <a:off x="1197837" y="1524127"/>
              <a:ext cx="251769" cy="367316"/>
            </a:xfrm>
            <a:custGeom>
              <a:avLst/>
              <a:gdLst>
                <a:gd name="connsiteX0" fmla="*/ 980 w 686510"/>
                <a:gd name="connsiteY0" fmla="*/ 9051 h 1001579"/>
                <a:gd name="connsiteX1" fmla="*/ 381980 w 686510"/>
                <a:gd name="connsiteY1" fmla="*/ 612301 h 1001579"/>
                <a:gd name="connsiteX2" fmla="*/ 635980 w 686510"/>
                <a:gd name="connsiteY2" fmla="*/ 840901 h 1001579"/>
                <a:gd name="connsiteX3" fmla="*/ 677255 w 686510"/>
                <a:gd name="connsiteY3" fmla="*/ 999651 h 1001579"/>
                <a:gd name="connsiteX4" fmla="*/ 515330 w 686510"/>
                <a:gd name="connsiteY4" fmla="*/ 732951 h 1001579"/>
                <a:gd name="connsiteX5" fmla="*/ 280380 w 686510"/>
                <a:gd name="connsiteY5" fmla="*/ 282101 h 1001579"/>
                <a:gd name="connsiteX6" fmla="*/ 980 w 686510"/>
                <a:gd name="connsiteY6" fmla="*/ 9051 h 100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510" h="1001579">
                  <a:moveTo>
                    <a:pt x="980" y="9051"/>
                  </a:moveTo>
                  <a:cubicBezTo>
                    <a:pt x="17913" y="64084"/>
                    <a:pt x="276147" y="473659"/>
                    <a:pt x="381980" y="612301"/>
                  </a:cubicBezTo>
                  <a:cubicBezTo>
                    <a:pt x="487813" y="750943"/>
                    <a:pt x="586768" y="776343"/>
                    <a:pt x="635980" y="840901"/>
                  </a:cubicBezTo>
                  <a:cubicBezTo>
                    <a:pt x="685192" y="905459"/>
                    <a:pt x="697363" y="1017643"/>
                    <a:pt x="677255" y="999651"/>
                  </a:cubicBezTo>
                  <a:cubicBezTo>
                    <a:pt x="657147" y="981659"/>
                    <a:pt x="581476" y="852543"/>
                    <a:pt x="515330" y="732951"/>
                  </a:cubicBezTo>
                  <a:cubicBezTo>
                    <a:pt x="449184" y="613359"/>
                    <a:pt x="369809" y="401163"/>
                    <a:pt x="280380" y="282101"/>
                  </a:cubicBezTo>
                  <a:cubicBezTo>
                    <a:pt x="190951" y="163039"/>
                    <a:pt x="-15953" y="-45982"/>
                    <a:pt x="980" y="90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8FA2C246-29EC-472F-8A52-F9E2F6402813}"/>
                </a:ext>
              </a:extLst>
            </p:cNvPr>
            <p:cNvSpPr/>
            <p:nvPr/>
          </p:nvSpPr>
          <p:spPr>
            <a:xfrm>
              <a:off x="1580047" y="826435"/>
              <a:ext cx="259805" cy="103740"/>
            </a:xfrm>
            <a:custGeom>
              <a:avLst/>
              <a:gdLst>
                <a:gd name="connsiteX0" fmla="*/ 3365 w 708423"/>
                <a:gd name="connsiteY0" fmla="*/ 130 h 282874"/>
                <a:gd name="connsiteX1" fmla="*/ 454215 w 708423"/>
                <a:gd name="connsiteY1" fmla="*/ 154647 h 282874"/>
                <a:gd name="connsiteX2" fmla="*/ 701865 w 708423"/>
                <a:gd name="connsiteY2" fmla="*/ 281647 h 282874"/>
                <a:gd name="connsiteX3" fmla="*/ 604498 w 708423"/>
                <a:gd name="connsiteY3" fmla="*/ 213913 h 282874"/>
                <a:gd name="connsiteX4" fmla="*/ 265832 w 708423"/>
                <a:gd name="connsiteY4" fmla="*/ 129247 h 282874"/>
                <a:gd name="connsiteX5" fmla="*/ 3365 w 708423"/>
                <a:gd name="connsiteY5" fmla="*/ 130 h 28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8423" h="282874">
                  <a:moveTo>
                    <a:pt x="3365" y="130"/>
                  </a:moveTo>
                  <a:cubicBezTo>
                    <a:pt x="34762" y="4363"/>
                    <a:pt x="337798" y="107728"/>
                    <a:pt x="454215" y="154647"/>
                  </a:cubicBezTo>
                  <a:cubicBezTo>
                    <a:pt x="570632" y="201566"/>
                    <a:pt x="676818" y="271769"/>
                    <a:pt x="701865" y="281647"/>
                  </a:cubicBezTo>
                  <a:cubicBezTo>
                    <a:pt x="726912" y="291525"/>
                    <a:pt x="677170" y="239313"/>
                    <a:pt x="604498" y="213913"/>
                  </a:cubicBezTo>
                  <a:cubicBezTo>
                    <a:pt x="531826" y="188513"/>
                    <a:pt x="363551" y="162761"/>
                    <a:pt x="265832" y="129247"/>
                  </a:cubicBezTo>
                  <a:cubicBezTo>
                    <a:pt x="168113" y="95733"/>
                    <a:pt x="-28032" y="-4103"/>
                    <a:pt x="3365" y="1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06D42D21-11F5-4209-8A60-5E5839C5708B}"/>
                </a:ext>
              </a:extLst>
            </p:cNvPr>
            <p:cNvSpPr/>
            <p:nvPr/>
          </p:nvSpPr>
          <p:spPr>
            <a:xfrm>
              <a:off x="667616" y="834546"/>
              <a:ext cx="358201" cy="212502"/>
            </a:xfrm>
            <a:custGeom>
              <a:avLst/>
              <a:gdLst>
                <a:gd name="connsiteX0" fmla="*/ 973683 w 976723"/>
                <a:gd name="connsiteY0" fmla="*/ 7647 h 579438"/>
                <a:gd name="connsiteX1" fmla="*/ 630783 w 976723"/>
                <a:gd name="connsiteY1" fmla="*/ 155814 h 579438"/>
                <a:gd name="connsiteX2" fmla="*/ 194750 w 976723"/>
                <a:gd name="connsiteY2" fmla="*/ 447914 h 579438"/>
                <a:gd name="connsiteX3" fmla="*/ 16 w 976723"/>
                <a:gd name="connsiteY3" fmla="*/ 579147 h 579438"/>
                <a:gd name="connsiteX4" fmla="*/ 203216 w 976723"/>
                <a:gd name="connsiteY4" fmla="*/ 486014 h 579438"/>
                <a:gd name="connsiteX5" fmla="*/ 431816 w 976723"/>
                <a:gd name="connsiteY5" fmla="*/ 384414 h 579438"/>
                <a:gd name="connsiteX6" fmla="*/ 973683 w 976723"/>
                <a:gd name="connsiteY6" fmla="*/ 7647 h 579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6723" h="579438">
                  <a:moveTo>
                    <a:pt x="973683" y="7647"/>
                  </a:moveTo>
                  <a:cubicBezTo>
                    <a:pt x="1006844" y="-30453"/>
                    <a:pt x="760605" y="82436"/>
                    <a:pt x="630783" y="155814"/>
                  </a:cubicBezTo>
                  <a:cubicBezTo>
                    <a:pt x="500961" y="229192"/>
                    <a:pt x="299878" y="377359"/>
                    <a:pt x="194750" y="447914"/>
                  </a:cubicBezTo>
                  <a:cubicBezTo>
                    <a:pt x="89622" y="518470"/>
                    <a:pt x="-1395" y="572797"/>
                    <a:pt x="16" y="579147"/>
                  </a:cubicBezTo>
                  <a:cubicBezTo>
                    <a:pt x="1427" y="585497"/>
                    <a:pt x="203216" y="486014"/>
                    <a:pt x="203216" y="486014"/>
                  </a:cubicBezTo>
                  <a:cubicBezTo>
                    <a:pt x="275183" y="453559"/>
                    <a:pt x="307638" y="459909"/>
                    <a:pt x="431816" y="384414"/>
                  </a:cubicBezTo>
                  <a:cubicBezTo>
                    <a:pt x="555994" y="308919"/>
                    <a:pt x="940522" y="45747"/>
                    <a:pt x="973683" y="76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BAFC4B10-3AFB-4BA7-9344-D078361C362A}"/>
                </a:ext>
              </a:extLst>
            </p:cNvPr>
            <p:cNvSpPr/>
            <p:nvPr/>
          </p:nvSpPr>
          <p:spPr>
            <a:xfrm>
              <a:off x="672109" y="1053045"/>
              <a:ext cx="208488" cy="247061"/>
            </a:xfrm>
            <a:custGeom>
              <a:avLst/>
              <a:gdLst>
                <a:gd name="connsiteX0" fmla="*/ 466 w 568495"/>
                <a:gd name="connsiteY0" fmla="*/ 290 h 673674"/>
                <a:gd name="connsiteX1" fmla="*/ 199433 w 568495"/>
                <a:gd name="connsiteY1" fmla="*/ 199256 h 673674"/>
                <a:gd name="connsiteX2" fmla="*/ 356066 w 568495"/>
                <a:gd name="connsiteY2" fmla="*/ 413040 h 673674"/>
                <a:gd name="connsiteX3" fmla="*/ 565616 w 568495"/>
                <a:gd name="connsiteY3" fmla="*/ 667040 h 673674"/>
                <a:gd name="connsiteX4" fmla="*/ 470366 w 568495"/>
                <a:gd name="connsiteY4" fmla="*/ 576023 h 673674"/>
                <a:gd name="connsiteX5" fmla="*/ 362416 w 568495"/>
                <a:gd name="connsiteY5" fmla="*/ 326256 h 673674"/>
                <a:gd name="connsiteX6" fmla="*/ 258700 w 568495"/>
                <a:gd name="connsiteY6" fmla="*/ 159040 h 673674"/>
                <a:gd name="connsiteX7" fmla="*/ 466 w 568495"/>
                <a:gd name="connsiteY7" fmla="*/ 290 h 673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8495" h="673674">
                  <a:moveTo>
                    <a:pt x="466" y="290"/>
                  </a:moveTo>
                  <a:cubicBezTo>
                    <a:pt x="-9412" y="6993"/>
                    <a:pt x="140166" y="130464"/>
                    <a:pt x="199433" y="199256"/>
                  </a:cubicBezTo>
                  <a:cubicBezTo>
                    <a:pt x="258700" y="268048"/>
                    <a:pt x="295036" y="335076"/>
                    <a:pt x="356066" y="413040"/>
                  </a:cubicBezTo>
                  <a:cubicBezTo>
                    <a:pt x="417097" y="491004"/>
                    <a:pt x="546566" y="639876"/>
                    <a:pt x="565616" y="667040"/>
                  </a:cubicBezTo>
                  <a:cubicBezTo>
                    <a:pt x="584666" y="694204"/>
                    <a:pt x="504233" y="632820"/>
                    <a:pt x="470366" y="576023"/>
                  </a:cubicBezTo>
                  <a:cubicBezTo>
                    <a:pt x="436499" y="519226"/>
                    <a:pt x="397694" y="395753"/>
                    <a:pt x="362416" y="326256"/>
                  </a:cubicBezTo>
                  <a:cubicBezTo>
                    <a:pt x="327138" y="256759"/>
                    <a:pt x="324317" y="213368"/>
                    <a:pt x="258700" y="159040"/>
                  </a:cubicBezTo>
                  <a:cubicBezTo>
                    <a:pt x="193083" y="104712"/>
                    <a:pt x="10344" y="-6413"/>
                    <a:pt x="466" y="2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FB900916-E795-47E9-A088-B41DC69CFC51}"/>
                </a:ext>
              </a:extLst>
            </p:cNvPr>
            <p:cNvSpPr/>
            <p:nvPr/>
          </p:nvSpPr>
          <p:spPr>
            <a:xfrm>
              <a:off x="1364674" y="1109042"/>
              <a:ext cx="42746" cy="275572"/>
            </a:xfrm>
            <a:custGeom>
              <a:avLst/>
              <a:gdLst>
                <a:gd name="connsiteX0" fmla="*/ 72050 w 116557"/>
                <a:gd name="connsiteY0" fmla="*/ 0 h 751416"/>
                <a:gd name="connsiteX1" fmla="*/ 27600 w 116557"/>
                <a:gd name="connsiteY1" fmla="*/ 222250 h 751416"/>
                <a:gd name="connsiteX2" fmla="*/ 78400 w 116557"/>
                <a:gd name="connsiteY2" fmla="*/ 552450 h 751416"/>
                <a:gd name="connsiteX3" fmla="*/ 116500 w 116557"/>
                <a:gd name="connsiteY3" fmla="*/ 751416 h 751416"/>
                <a:gd name="connsiteX4" fmla="*/ 69933 w 116557"/>
                <a:gd name="connsiteY4" fmla="*/ 552450 h 751416"/>
                <a:gd name="connsiteX5" fmla="*/ 83 w 116557"/>
                <a:gd name="connsiteY5" fmla="*/ 224366 h 751416"/>
                <a:gd name="connsiteX6" fmla="*/ 72050 w 116557"/>
                <a:gd name="connsiteY6" fmla="*/ 0 h 751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557" h="751416">
                  <a:moveTo>
                    <a:pt x="72050" y="0"/>
                  </a:moveTo>
                  <a:cubicBezTo>
                    <a:pt x="76636" y="-353"/>
                    <a:pt x="26542" y="130175"/>
                    <a:pt x="27600" y="222250"/>
                  </a:cubicBezTo>
                  <a:cubicBezTo>
                    <a:pt x="28658" y="314325"/>
                    <a:pt x="63583" y="464256"/>
                    <a:pt x="78400" y="552450"/>
                  </a:cubicBezTo>
                  <a:cubicBezTo>
                    <a:pt x="93217" y="640644"/>
                    <a:pt x="117911" y="751416"/>
                    <a:pt x="116500" y="751416"/>
                  </a:cubicBezTo>
                  <a:cubicBezTo>
                    <a:pt x="115089" y="751416"/>
                    <a:pt x="89336" y="640292"/>
                    <a:pt x="69933" y="552450"/>
                  </a:cubicBezTo>
                  <a:cubicBezTo>
                    <a:pt x="50530" y="464608"/>
                    <a:pt x="-2387" y="320322"/>
                    <a:pt x="83" y="224366"/>
                  </a:cubicBezTo>
                  <a:cubicBezTo>
                    <a:pt x="2552" y="128410"/>
                    <a:pt x="67464" y="353"/>
                    <a:pt x="7205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6B097A5D-4131-4DBD-B2CD-38BF7D2D4148}"/>
                </a:ext>
              </a:extLst>
            </p:cNvPr>
            <p:cNvSpPr/>
            <p:nvPr/>
          </p:nvSpPr>
          <p:spPr>
            <a:xfrm>
              <a:off x="1404081" y="1375270"/>
              <a:ext cx="39286" cy="181260"/>
            </a:xfrm>
            <a:custGeom>
              <a:avLst/>
              <a:gdLst>
                <a:gd name="connsiteX0" fmla="*/ 11162 w 107124"/>
                <a:gd name="connsiteY0" fmla="*/ 79 h 494251"/>
                <a:gd name="connsiteX1" fmla="*/ 70429 w 107124"/>
                <a:gd name="connsiteY1" fmla="*/ 355679 h 494251"/>
                <a:gd name="connsiteX2" fmla="*/ 106412 w 107124"/>
                <a:gd name="connsiteY2" fmla="*/ 493263 h 494251"/>
                <a:gd name="connsiteX3" fmla="*/ 38679 w 107124"/>
                <a:gd name="connsiteY3" fmla="*/ 412829 h 494251"/>
                <a:gd name="connsiteX4" fmla="*/ 579 w 107124"/>
                <a:gd name="connsiteY4" fmla="*/ 323929 h 494251"/>
                <a:gd name="connsiteX5" fmla="*/ 11162 w 107124"/>
                <a:gd name="connsiteY5" fmla="*/ 79 h 494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124" h="494251">
                  <a:moveTo>
                    <a:pt x="11162" y="79"/>
                  </a:moveTo>
                  <a:cubicBezTo>
                    <a:pt x="22804" y="5371"/>
                    <a:pt x="54554" y="273482"/>
                    <a:pt x="70429" y="355679"/>
                  </a:cubicBezTo>
                  <a:cubicBezTo>
                    <a:pt x="86304" y="437876"/>
                    <a:pt x="111704" y="483738"/>
                    <a:pt x="106412" y="493263"/>
                  </a:cubicBezTo>
                  <a:cubicBezTo>
                    <a:pt x="101120" y="502788"/>
                    <a:pt x="56318" y="441051"/>
                    <a:pt x="38679" y="412829"/>
                  </a:cubicBezTo>
                  <a:cubicBezTo>
                    <a:pt x="21040" y="384607"/>
                    <a:pt x="1990" y="393779"/>
                    <a:pt x="579" y="323929"/>
                  </a:cubicBezTo>
                  <a:cubicBezTo>
                    <a:pt x="-832" y="254079"/>
                    <a:pt x="-480" y="-5213"/>
                    <a:pt x="11162" y="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BEA8C9F2-999E-43F4-A1CF-56306F816D49}"/>
                </a:ext>
              </a:extLst>
            </p:cNvPr>
            <p:cNvSpPr/>
            <p:nvPr/>
          </p:nvSpPr>
          <p:spPr>
            <a:xfrm>
              <a:off x="1809316" y="917849"/>
              <a:ext cx="36286" cy="275510"/>
            </a:xfrm>
            <a:custGeom>
              <a:avLst/>
              <a:gdLst>
                <a:gd name="connsiteX0" fmla="*/ 51306 w 98942"/>
                <a:gd name="connsiteY0" fmla="*/ 4867 h 751247"/>
                <a:gd name="connsiteX1" fmla="*/ 22731 w 98942"/>
                <a:gd name="connsiteY1" fmla="*/ 306492 h 751247"/>
                <a:gd name="connsiteX2" fmla="*/ 98931 w 98942"/>
                <a:gd name="connsiteY2" fmla="*/ 747817 h 751247"/>
                <a:gd name="connsiteX3" fmla="*/ 16381 w 98942"/>
                <a:gd name="connsiteY3" fmla="*/ 503342 h 751247"/>
                <a:gd name="connsiteX4" fmla="*/ 6856 w 98942"/>
                <a:gd name="connsiteY4" fmla="*/ 354117 h 751247"/>
                <a:gd name="connsiteX5" fmla="*/ 95756 w 98942"/>
                <a:gd name="connsiteY5" fmla="*/ 135042 h 751247"/>
                <a:gd name="connsiteX6" fmla="*/ 51306 w 98942"/>
                <a:gd name="connsiteY6" fmla="*/ 4867 h 751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942" h="751247">
                  <a:moveTo>
                    <a:pt x="51306" y="4867"/>
                  </a:moveTo>
                  <a:cubicBezTo>
                    <a:pt x="39135" y="33442"/>
                    <a:pt x="14793" y="182667"/>
                    <a:pt x="22731" y="306492"/>
                  </a:cubicBezTo>
                  <a:cubicBezTo>
                    <a:pt x="30668" y="430317"/>
                    <a:pt x="99989" y="715009"/>
                    <a:pt x="98931" y="747817"/>
                  </a:cubicBezTo>
                  <a:cubicBezTo>
                    <a:pt x="97873" y="780625"/>
                    <a:pt x="31727" y="568959"/>
                    <a:pt x="16381" y="503342"/>
                  </a:cubicBezTo>
                  <a:cubicBezTo>
                    <a:pt x="1035" y="437725"/>
                    <a:pt x="-6373" y="415500"/>
                    <a:pt x="6856" y="354117"/>
                  </a:cubicBezTo>
                  <a:cubicBezTo>
                    <a:pt x="20085" y="292734"/>
                    <a:pt x="86231" y="189546"/>
                    <a:pt x="95756" y="135042"/>
                  </a:cubicBezTo>
                  <a:cubicBezTo>
                    <a:pt x="105281" y="80538"/>
                    <a:pt x="63477" y="-23708"/>
                    <a:pt x="51306" y="48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205C4BC7-B064-4B0F-B7EC-14F7A05E7F03}"/>
                </a:ext>
              </a:extLst>
            </p:cNvPr>
            <p:cNvSpPr/>
            <p:nvPr/>
          </p:nvSpPr>
          <p:spPr>
            <a:xfrm>
              <a:off x="1684892" y="1190377"/>
              <a:ext cx="167123" cy="24500"/>
            </a:xfrm>
            <a:custGeom>
              <a:avLst/>
              <a:gdLst>
                <a:gd name="connsiteX0" fmla="*/ 3229 w 455703"/>
                <a:gd name="connsiteY0" fmla="*/ 65028 h 66806"/>
                <a:gd name="connsiteX1" fmla="*/ 76254 w 455703"/>
                <a:gd name="connsiteY1" fmla="*/ 58678 h 66806"/>
                <a:gd name="connsiteX2" fmla="*/ 454079 w 455703"/>
                <a:gd name="connsiteY2" fmla="*/ 1528 h 66806"/>
                <a:gd name="connsiteX3" fmla="*/ 206429 w 455703"/>
                <a:gd name="connsiteY3" fmla="*/ 20578 h 66806"/>
                <a:gd name="connsiteX4" fmla="*/ 3229 w 455703"/>
                <a:gd name="connsiteY4" fmla="*/ 65028 h 66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5703" h="66806">
                  <a:moveTo>
                    <a:pt x="3229" y="65028"/>
                  </a:moveTo>
                  <a:cubicBezTo>
                    <a:pt x="-18467" y="71378"/>
                    <a:pt x="76254" y="58678"/>
                    <a:pt x="76254" y="58678"/>
                  </a:cubicBezTo>
                  <a:cubicBezTo>
                    <a:pt x="151396" y="48095"/>
                    <a:pt x="432383" y="7878"/>
                    <a:pt x="454079" y="1528"/>
                  </a:cubicBezTo>
                  <a:cubicBezTo>
                    <a:pt x="475775" y="-4822"/>
                    <a:pt x="274162" y="9995"/>
                    <a:pt x="206429" y="20578"/>
                  </a:cubicBezTo>
                  <a:cubicBezTo>
                    <a:pt x="138696" y="31161"/>
                    <a:pt x="24925" y="58678"/>
                    <a:pt x="3229" y="650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1A5CEA3F-C92C-49BD-9575-F2C8FB481723}"/>
                </a:ext>
              </a:extLst>
            </p:cNvPr>
            <p:cNvSpPr/>
            <p:nvPr/>
          </p:nvSpPr>
          <p:spPr>
            <a:xfrm>
              <a:off x="1703310" y="1189524"/>
              <a:ext cx="150568" cy="68020"/>
            </a:xfrm>
            <a:custGeom>
              <a:avLst/>
              <a:gdLst>
                <a:gd name="connsiteX0" fmla="*/ 394332 w 410562"/>
                <a:gd name="connsiteY0" fmla="*/ 678 h 185472"/>
                <a:gd name="connsiteX1" fmla="*/ 387982 w 410562"/>
                <a:gd name="connsiteY1" fmla="*/ 175303 h 185472"/>
                <a:gd name="connsiteX2" fmla="*/ 137157 w 410562"/>
                <a:gd name="connsiteY2" fmla="*/ 165778 h 185472"/>
                <a:gd name="connsiteX3" fmla="*/ 3807 w 410562"/>
                <a:gd name="connsiteY3" fmla="*/ 175303 h 185472"/>
                <a:gd name="connsiteX4" fmla="*/ 280032 w 410562"/>
                <a:gd name="connsiteY4" fmla="*/ 156253 h 185472"/>
                <a:gd name="connsiteX5" fmla="*/ 349882 w 410562"/>
                <a:gd name="connsiteY5" fmla="*/ 114978 h 185472"/>
                <a:gd name="connsiteX6" fmla="*/ 394332 w 410562"/>
                <a:gd name="connsiteY6" fmla="*/ 678 h 185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0562" h="185472">
                  <a:moveTo>
                    <a:pt x="394332" y="678"/>
                  </a:moveTo>
                  <a:cubicBezTo>
                    <a:pt x="400682" y="10732"/>
                    <a:pt x="430844" y="147786"/>
                    <a:pt x="387982" y="175303"/>
                  </a:cubicBezTo>
                  <a:cubicBezTo>
                    <a:pt x="345120" y="202820"/>
                    <a:pt x="201186" y="165778"/>
                    <a:pt x="137157" y="165778"/>
                  </a:cubicBezTo>
                  <a:cubicBezTo>
                    <a:pt x="73128" y="165778"/>
                    <a:pt x="-20006" y="176891"/>
                    <a:pt x="3807" y="175303"/>
                  </a:cubicBezTo>
                  <a:cubicBezTo>
                    <a:pt x="27620" y="173715"/>
                    <a:pt x="222353" y="166307"/>
                    <a:pt x="280032" y="156253"/>
                  </a:cubicBezTo>
                  <a:cubicBezTo>
                    <a:pt x="337711" y="146199"/>
                    <a:pt x="330303" y="134557"/>
                    <a:pt x="349882" y="114978"/>
                  </a:cubicBezTo>
                  <a:cubicBezTo>
                    <a:pt x="369461" y="95399"/>
                    <a:pt x="387982" y="-9376"/>
                    <a:pt x="394332" y="6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E183F957-1134-47ED-97FD-518770B1F93C}"/>
                </a:ext>
              </a:extLst>
            </p:cNvPr>
            <p:cNvSpPr/>
            <p:nvPr/>
          </p:nvSpPr>
          <p:spPr>
            <a:xfrm>
              <a:off x="1837246" y="924240"/>
              <a:ext cx="91200" cy="469456"/>
            </a:xfrm>
            <a:custGeom>
              <a:avLst/>
              <a:gdLst>
                <a:gd name="connsiteX0" fmla="*/ 548 w 248680"/>
                <a:gd name="connsiteY0" fmla="*/ 141 h 1280089"/>
                <a:gd name="connsiteX1" fmla="*/ 124373 w 248680"/>
                <a:gd name="connsiteY1" fmla="*/ 374791 h 1280089"/>
                <a:gd name="connsiteX2" fmla="*/ 171998 w 248680"/>
                <a:gd name="connsiteY2" fmla="*/ 781191 h 1280089"/>
                <a:gd name="connsiteX3" fmla="*/ 194223 w 248680"/>
                <a:gd name="connsiteY3" fmla="*/ 946291 h 1280089"/>
                <a:gd name="connsiteX4" fmla="*/ 238673 w 248680"/>
                <a:gd name="connsiteY4" fmla="*/ 1111391 h 1280089"/>
                <a:gd name="connsiteX5" fmla="*/ 248198 w 248680"/>
                <a:gd name="connsiteY5" fmla="*/ 1276491 h 1280089"/>
                <a:gd name="connsiteX6" fmla="*/ 229148 w 248680"/>
                <a:gd name="connsiteY6" fmla="*/ 946291 h 1280089"/>
                <a:gd name="connsiteX7" fmla="*/ 184698 w 248680"/>
                <a:gd name="connsiteY7" fmla="*/ 581166 h 1280089"/>
                <a:gd name="connsiteX8" fmla="*/ 178348 w 248680"/>
                <a:gd name="connsiteY8" fmla="*/ 333516 h 1280089"/>
                <a:gd name="connsiteX9" fmla="*/ 548 w 248680"/>
                <a:gd name="connsiteY9" fmla="*/ 141 h 128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680" h="1280089">
                  <a:moveTo>
                    <a:pt x="548" y="141"/>
                  </a:moveTo>
                  <a:cubicBezTo>
                    <a:pt x="-8448" y="7020"/>
                    <a:pt x="95798" y="244616"/>
                    <a:pt x="124373" y="374791"/>
                  </a:cubicBezTo>
                  <a:cubicBezTo>
                    <a:pt x="152948" y="504966"/>
                    <a:pt x="160356" y="685941"/>
                    <a:pt x="171998" y="781191"/>
                  </a:cubicBezTo>
                  <a:cubicBezTo>
                    <a:pt x="183640" y="876441"/>
                    <a:pt x="183111" y="891258"/>
                    <a:pt x="194223" y="946291"/>
                  </a:cubicBezTo>
                  <a:cubicBezTo>
                    <a:pt x="205335" y="1001324"/>
                    <a:pt x="229677" y="1056358"/>
                    <a:pt x="238673" y="1111391"/>
                  </a:cubicBezTo>
                  <a:cubicBezTo>
                    <a:pt x="247669" y="1166424"/>
                    <a:pt x="249785" y="1304008"/>
                    <a:pt x="248198" y="1276491"/>
                  </a:cubicBezTo>
                  <a:cubicBezTo>
                    <a:pt x="246611" y="1248974"/>
                    <a:pt x="239731" y="1062178"/>
                    <a:pt x="229148" y="946291"/>
                  </a:cubicBezTo>
                  <a:cubicBezTo>
                    <a:pt x="218565" y="830404"/>
                    <a:pt x="193165" y="683295"/>
                    <a:pt x="184698" y="581166"/>
                  </a:cubicBezTo>
                  <a:cubicBezTo>
                    <a:pt x="176231" y="479037"/>
                    <a:pt x="207981" y="428766"/>
                    <a:pt x="178348" y="333516"/>
                  </a:cubicBezTo>
                  <a:cubicBezTo>
                    <a:pt x="148715" y="238266"/>
                    <a:pt x="9544" y="-6738"/>
                    <a:pt x="548" y="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020F71D3-92EE-40A4-8E87-A54C7427CD2B}"/>
                </a:ext>
              </a:extLst>
            </p:cNvPr>
            <p:cNvSpPr/>
            <p:nvPr/>
          </p:nvSpPr>
          <p:spPr>
            <a:xfrm>
              <a:off x="618329" y="1022529"/>
              <a:ext cx="83355" cy="301149"/>
            </a:xfrm>
            <a:custGeom>
              <a:avLst/>
              <a:gdLst>
                <a:gd name="connsiteX0" fmla="*/ 222252 w 227288"/>
                <a:gd name="connsiteY0" fmla="*/ 8357 h 821157"/>
                <a:gd name="connsiteX1" fmla="*/ 50802 w 227288"/>
                <a:gd name="connsiteY1" fmla="*/ 132182 h 821157"/>
                <a:gd name="connsiteX2" fmla="*/ 19052 w 227288"/>
                <a:gd name="connsiteY2" fmla="*/ 398882 h 821157"/>
                <a:gd name="connsiteX3" fmla="*/ 6352 w 227288"/>
                <a:gd name="connsiteY3" fmla="*/ 503657 h 821157"/>
                <a:gd name="connsiteX4" fmla="*/ 79377 w 227288"/>
                <a:gd name="connsiteY4" fmla="*/ 821157 h 821157"/>
                <a:gd name="connsiteX5" fmla="*/ 2 w 227288"/>
                <a:gd name="connsiteY5" fmla="*/ 506832 h 821157"/>
                <a:gd name="connsiteX6" fmla="*/ 82552 w 227288"/>
                <a:gd name="connsiteY6" fmla="*/ 281407 h 821157"/>
                <a:gd name="connsiteX7" fmla="*/ 174627 w 227288"/>
                <a:gd name="connsiteY7" fmla="*/ 40107 h 821157"/>
                <a:gd name="connsiteX8" fmla="*/ 222252 w 227288"/>
                <a:gd name="connsiteY8" fmla="*/ 8357 h 821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7288" h="821157">
                  <a:moveTo>
                    <a:pt x="222252" y="8357"/>
                  </a:moveTo>
                  <a:cubicBezTo>
                    <a:pt x="201615" y="23703"/>
                    <a:pt x="84669" y="67095"/>
                    <a:pt x="50802" y="132182"/>
                  </a:cubicBezTo>
                  <a:cubicBezTo>
                    <a:pt x="16935" y="197269"/>
                    <a:pt x="26460" y="336970"/>
                    <a:pt x="19052" y="398882"/>
                  </a:cubicBezTo>
                  <a:cubicBezTo>
                    <a:pt x="11644" y="460794"/>
                    <a:pt x="-3702" y="433278"/>
                    <a:pt x="6352" y="503657"/>
                  </a:cubicBezTo>
                  <a:cubicBezTo>
                    <a:pt x="16406" y="574036"/>
                    <a:pt x="80435" y="820628"/>
                    <a:pt x="79377" y="821157"/>
                  </a:cubicBezTo>
                  <a:cubicBezTo>
                    <a:pt x="78319" y="821686"/>
                    <a:pt x="-527" y="596790"/>
                    <a:pt x="2" y="506832"/>
                  </a:cubicBezTo>
                  <a:cubicBezTo>
                    <a:pt x="531" y="416874"/>
                    <a:pt x="53448" y="359194"/>
                    <a:pt x="82552" y="281407"/>
                  </a:cubicBezTo>
                  <a:cubicBezTo>
                    <a:pt x="111656" y="203620"/>
                    <a:pt x="154519" y="84028"/>
                    <a:pt x="174627" y="40107"/>
                  </a:cubicBezTo>
                  <a:cubicBezTo>
                    <a:pt x="194735" y="-3814"/>
                    <a:pt x="242889" y="-6989"/>
                    <a:pt x="222252" y="83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EA2C7235-6E02-4FCE-8C01-CF45298D58E4}"/>
                </a:ext>
              </a:extLst>
            </p:cNvPr>
            <p:cNvSpPr/>
            <p:nvPr/>
          </p:nvSpPr>
          <p:spPr>
            <a:xfrm>
              <a:off x="639283" y="1188544"/>
              <a:ext cx="183989" cy="113153"/>
            </a:xfrm>
            <a:custGeom>
              <a:avLst/>
              <a:gdLst>
                <a:gd name="connsiteX0" fmla="*/ 16 w 501692"/>
                <a:gd name="connsiteY0" fmla="*/ 25577 h 308539"/>
                <a:gd name="connsiteX1" fmla="*/ 282591 w 501692"/>
                <a:gd name="connsiteY1" fmla="*/ 82727 h 308539"/>
                <a:gd name="connsiteX2" fmla="*/ 501666 w 501692"/>
                <a:gd name="connsiteY2" fmla="*/ 308152 h 308539"/>
                <a:gd name="connsiteX3" fmla="*/ 295291 w 501692"/>
                <a:gd name="connsiteY3" fmla="*/ 22402 h 308539"/>
                <a:gd name="connsiteX4" fmla="*/ 16 w 501692"/>
                <a:gd name="connsiteY4" fmla="*/ 25577 h 30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1692" h="308539">
                  <a:moveTo>
                    <a:pt x="16" y="25577"/>
                  </a:moveTo>
                  <a:cubicBezTo>
                    <a:pt x="-2101" y="35631"/>
                    <a:pt x="198983" y="35631"/>
                    <a:pt x="282591" y="82727"/>
                  </a:cubicBezTo>
                  <a:cubicBezTo>
                    <a:pt x="366199" y="129823"/>
                    <a:pt x="499549" y="318206"/>
                    <a:pt x="501666" y="308152"/>
                  </a:cubicBezTo>
                  <a:cubicBezTo>
                    <a:pt x="503783" y="298098"/>
                    <a:pt x="378370" y="69498"/>
                    <a:pt x="295291" y="22402"/>
                  </a:cubicBezTo>
                  <a:cubicBezTo>
                    <a:pt x="212212" y="-24694"/>
                    <a:pt x="2133" y="15523"/>
                    <a:pt x="16" y="255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AB7876B8-F768-4328-AC77-F779CFBF35A6}"/>
                </a:ext>
              </a:extLst>
            </p:cNvPr>
            <p:cNvSpPr/>
            <p:nvPr/>
          </p:nvSpPr>
          <p:spPr>
            <a:xfrm>
              <a:off x="646450" y="1206498"/>
              <a:ext cx="39992" cy="146832"/>
            </a:xfrm>
            <a:custGeom>
              <a:avLst/>
              <a:gdLst>
                <a:gd name="connsiteX0" fmla="*/ 47146 w 109048"/>
                <a:gd name="connsiteY0" fmla="*/ 33771 h 400375"/>
                <a:gd name="connsiteX1" fmla="*/ 75721 w 109048"/>
                <a:gd name="connsiteY1" fmla="*/ 125846 h 400375"/>
                <a:gd name="connsiteX2" fmla="*/ 43971 w 109048"/>
                <a:gd name="connsiteY2" fmla="*/ 294121 h 400375"/>
                <a:gd name="connsiteX3" fmla="*/ 69371 w 109048"/>
                <a:gd name="connsiteY3" fmla="*/ 398896 h 400375"/>
                <a:gd name="connsiteX4" fmla="*/ 24921 w 109048"/>
                <a:gd name="connsiteY4" fmla="*/ 217921 h 400375"/>
                <a:gd name="connsiteX5" fmla="*/ 63021 w 109048"/>
                <a:gd name="connsiteY5" fmla="*/ 119496 h 400375"/>
                <a:gd name="connsiteX6" fmla="*/ 107471 w 109048"/>
                <a:gd name="connsiteY6" fmla="*/ 46471 h 400375"/>
                <a:gd name="connsiteX7" fmla="*/ 2696 w 109048"/>
                <a:gd name="connsiteY7" fmla="*/ 2021 h 400375"/>
                <a:gd name="connsiteX8" fmla="*/ 47146 w 109048"/>
                <a:gd name="connsiteY8" fmla="*/ 33771 h 400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048" h="400375">
                  <a:moveTo>
                    <a:pt x="47146" y="33771"/>
                  </a:moveTo>
                  <a:cubicBezTo>
                    <a:pt x="59317" y="54408"/>
                    <a:pt x="76250" y="82454"/>
                    <a:pt x="75721" y="125846"/>
                  </a:cubicBezTo>
                  <a:cubicBezTo>
                    <a:pt x="75192" y="169238"/>
                    <a:pt x="45029" y="248613"/>
                    <a:pt x="43971" y="294121"/>
                  </a:cubicBezTo>
                  <a:cubicBezTo>
                    <a:pt x="42913" y="339629"/>
                    <a:pt x="72546" y="411596"/>
                    <a:pt x="69371" y="398896"/>
                  </a:cubicBezTo>
                  <a:cubicBezTo>
                    <a:pt x="66196" y="386196"/>
                    <a:pt x="25979" y="264488"/>
                    <a:pt x="24921" y="217921"/>
                  </a:cubicBezTo>
                  <a:cubicBezTo>
                    <a:pt x="23863" y="171354"/>
                    <a:pt x="49263" y="148071"/>
                    <a:pt x="63021" y="119496"/>
                  </a:cubicBezTo>
                  <a:cubicBezTo>
                    <a:pt x="76779" y="90921"/>
                    <a:pt x="117525" y="66050"/>
                    <a:pt x="107471" y="46471"/>
                  </a:cubicBezTo>
                  <a:cubicBezTo>
                    <a:pt x="97417" y="26892"/>
                    <a:pt x="16984" y="10488"/>
                    <a:pt x="2696" y="2021"/>
                  </a:cubicBezTo>
                  <a:cubicBezTo>
                    <a:pt x="-11592" y="-6446"/>
                    <a:pt x="34975" y="13134"/>
                    <a:pt x="47146" y="337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C9A68163-6811-4F61-938E-DEDFC68FE9DF}"/>
                </a:ext>
              </a:extLst>
            </p:cNvPr>
            <p:cNvSpPr/>
            <p:nvPr/>
          </p:nvSpPr>
          <p:spPr>
            <a:xfrm>
              <a:off x="604349" y="1328265"/>
              <a:ext cx="64307" cy="175900"/>
            </a:xfrm>
            <a:custGeom>
              <a:avLst/>
              <a:gdLst>
                <a:gd name="connsiteX0" fmla="*/ 168295 w 175350"/>
                <a:gd name="connsiteY0" fmla="*/ 191 h 479636"/>
                <a:gd name="connsiteX1" fmla="*/ 66695 w 175350"/>
                <a:gd name="connsiteY1" fmla="*/ 152591 h 479636"/>
                <a:gd name="connsiteX2" fmla="*/ 20 w 175350"/>
                <a:gd name="connsiteY2" fmla="*/ 244666 h 479636"/>
                <a:gd name="connsiteX3" fmla="*/ 73045 w 175350"/>
                <a:gd name="connsiteY3" fmla="*/ 479616 h 479636"/>
                <a:gd name="connsiteX4" fmla="*/ 73045 w 175350"/>
                <a:gd name="connsiteY4" fmla="*/ 257366 h 479636"/>
                <a:gd name="connsiteX5" fmla="*/ 155595 w 175350"/>
                <a:gd name="connsiteY5" fmla="*/ 124016 h 479636"/>
                <a:gd name="connsiteX6" fmla="*/ 168295 w 175350"/>
                <a:gd name="connsiteY6" fmla="*/ 191 h 479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350" h="479636">
                  <a:moveTo>
                    <a:pt x="168295" y="191"/>
                  </a:moveTo>
                  <a:cubicBezTo>
                    <a:pt x="153478" y="4954"/>
                    <a:pt x="94741" y="111845"/>
                    <a:pt x="66695" y="152591"/>
                  </a:cubicBezTo>
                  <a:cubicBezTo>
                    <a:pt x="38649" y="193337"/>
                    <a:pt x="-1038" y="190162"/>
                    <a:pt x="20" y="244666"/>
                  </a:cubicBezTo>
                  <a:cubicBezTo>
                    <a:pt x="1078" y="299170"/>
                    <a:pt x="60874" y="477499"/>
                    <a:pt x="73045" y="479616"/>
                  </a:cubicBezTo>
                  <a:cubicBezTo>
                    <a:pt x="85216" y="481733"/>
                    <a:pt x="59287" y="316633"/>
                    <a:pt x="73045" y="257366"/>
                  </a:cubicBezTo>
                  <a:cubicBezTo>
                    <a:pt x="86803" y="198099"/>
                    <a:pt x="138662" y="167408"/>
                    <a:pt x="155595" y="124016"/>
                  </a:cubicBezTo>
                  <a:cubicBezTo>
                    <a:pt x="172528" y="80624"/>
                    <a:pt x="183112" y="-4572"/>
                    <a:pt x="168295" y="1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9829CD46-792E-481B-AB4A-B2CBFCC8C357}"/>
                </a:ext>
              </a:extLst>
            </p:cNvPr>
            <p:cNvSpPr/>
            <p:nvPr/>
          </p:nvSpPr>
          <p:spPr>
            <a:xfrm>
              <a:off x="847674" y="1166479"/>
              <a:ext cx="75789" cy="354214"/>
            </a:xfrm>
            <a:custGeom>
              <a:avLst/>
              <a:gdLst>
                <a:gd name="connsiteX0" fmla="*/ 63611 w 206658"/>
                <a:gd name="connsiteY0" fmla="*/ 17 h 965853"/>
                <a:gd name="connsiteX1" fmla="*/ 79486 w 206658"/>
                <a:gd name="connsiteY1" fmla="*/ 406417 h 965853"/>
                <a:gd name="connsiteX2" fmla="*/ 206486 w 206658"/>
                <a:gd name="connsiteY2" fmla="*/ 955692 h 965853"/>
                <a:gd name="connsiteX3" fmla="*/ 104886 w 206658"/>
                <a:gd name="connsiteY3" fmla="*/ 746142 h 965853"/>
                <a:gd name="connsiteX4" fmla="*/ 19161 w 206658"/>
                <a:gd name="connsiteY4" fmla="*/ 530242 h 965853"/>
                <a:gd name="connsiteX5" fmla="*/ 3286 w 206658"/>
                <a:gd name="connsiteY5" fmla="*/ 390542 h 965853"/>
                <a:gd name="connsiteX6" fmla="*/ 63611 w 206658"/>
                <a:gd name="connsiteY6" fmla="*/ 17 h 965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6658" h="965853">
                  <a:moveTo>
                    <a:pt x="63611" y="17"/>
                  </a:moveTo>
                  <a:cubicBezTo>
                    <a:pt x="76311" y="2663"/>
                    <a:pt x="55673" y="247138"/>
                    <a:pt x="79486" y="406417"/>
                  </a:cubicBezTo>
                  <a:cubicBezTo>
                    <a:pt x="103299" y="565696"/>
                    <a:pt x="202253" y="899071"/>
                    <a:pt x="206486" y="955692"/>
                  </a:cubicBezTo>
                  <a:cubicBezTo>
                    <a:pt x="210719" y="1012313"/>
                    <a:pt x="136107" y="817050"/>
                    <a:pt x="104886" y="746142"/>
                  </a:cubicBezTo>
                  <a:cubicBezTo>
                    <a:pt x="73665" y="675234"/>
                    <a:pt x="36094" y="589509"/>
                    <a:pt x="19161" y="530242"/>
                  </a:cubicBezTo>
                  <a:cubicBezTo>
                    <a:pt x="2228" y="470975"/>
                    <a:pt x="-4651" y="477325"/>
                    <a:pt x="3286" y="390542"/>
                  </a:cubicBezTo>
                  <a:cubicBezTo>
                    <a:pt x="11223" y="303759"/>
                    <a:pt x="50911" y="-2629"/>
                    <a:pt x="63611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B25632F6-9493-4E19-B42B-4E9CE91A8472}"/>
                </a:ext>
              </a:extLst>
            </p:cNvPr>
            <p:cNvSpPr/>
            <p:nvPr/>
          </p:nvSpPr>
          <p:spPr>
            <a:xfrm>
              <a:off x="868690" y="1490173"/>
              <a:ext cx="41841" cy="390474"/>
            </a:xfrm>
            <a:custGeom>
              <a:avLst/>
              <a:gdLst>
                <a:gd name="connsiteX0" fmla="*/ 111081 w 114091"/>
                <a:gd name="connsiteY0" fmla="*/ 36 h 1064723"/>
                <a:gd name="connsiteX1" fmla="*/ 85681 w 114091"/>
                <a:gd name="connsiteY1" fmla="*/ 288961 h 1064723"/>
                <a:gd name="connsiteX2" fmla="*/ 85681 w 114091"/>
                <a:gd name="connsiteY2" fmla="*/ 508036 h 1064723"/>
                <a:gd name="connsiteX3" fmla="*/ 57106 w 114091"/>
                <a:gd name="connsiteY3" fmla="*/ 758861 h 1064723"/>
                <a:gd name="connsiteX4" fmla="*/ 79331 w 114091"/>
                <a:gd name="connsiteY4" fmla="*/ 1012861 h 1064723"/>
                <a:gd name="connsiteX5" fmla="*/ 41231 w 114091"/>
                <a:gd name="connsiteY5" fmla="*/ 1047786 h 1064723"/>
                <a:gd name="connsiteX6" fmla="*/ 15831 w 114091"/>
                <a:gd name="connsiteY6" fmla="*/ 806486 h 1064723"/>
                <a:gd name="connsiteX7" fmla="*/ 6306 w 114091"/>
                <a:gd name="connsiteY7" fmla="*/ 308011 h 1064723"/>
                <a:gd name="connsiteX8" fmla="*/ 111081 w 114091"/>
                <a:gd name="connsiteY8" fmla="*/ 36 h 1064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091" h="1064723">
                  <a:moveTo>
                    <a:pt x="111081" y="36"/>
                  </a:moveTo>
                  <a:cubicBezTo>
                    <a:pt x="124310" y="-3139"/>
                    <a:pt x="89914" y="204294"/>
                    <a:pt x="85681" y="288961"/>
                  </a:cubicBezTo>
                  <a:cubicBezTo>
                    <a:pt x="81448" y="373628"/>
                    <a:pt x="90443" y="429719"/>
                    <a:pt x="85681" y="508036"/>
                  </a:cubicBezTo>
                  <a:cubicBezTo>
                    <a:pt x="80919" y="586353"/>
                    <a:pt x="58164" y="674724"/>
                    <a:pt x="57106" y="758861"/>
                  </a:cubicBezTo>
                  <a:cubicBezTo>
                    <a:pt x="56048" y="842998"/>
                    <a:pt x="81977" y="964707"/>
                    <a:pt x="79331" y="1012861"/>
                  </a:cubicBezTo>
                  <a:cubicBezTo>
                    <a:pt x="76685" y="1061015"/>
                    <a:pt x="51814" y="1082182"/>
                    <a:pt x="41231" y="1047786"/>
                  </a:cubicBezTo>
                  <a:cubicBezTo>
                    <a:pt x="30648" y="1013390"/>
                    <a:pt x="21652" y="929782"/>
                    <a:pt x="15831" y="806486"/>
                  </a:cubicBezTo>
                  <a:cubicBezTo>
                    <a:pt x="10010" y="683190"/>
                    <a:pt x="-10098" y="441361"/>
                    <a:pt x="6306" y="308011"/>
                  </a:cubicBezTo>
                  <a:cubicBezTo>
                    <a:pt x="22710" y="174661"/>
                    <a:pt x="97852" y="3211"/>
                    <a:pt x="111081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7F1324B1-5B8F-4C94-9AF4-508C8E916939}"/>
                </a:ext>
              </a:extLst>
            </p:cNvPr>
            <p:cNvSpPr/>
            <p:nvPr/>
          </p:nvSpPr>
          <p:spPr>
            <a:xfrm>
              <a:off x="1390026" y="1638253"/>
              <a:ext cx="157412" cy="123926"/>
            </a:xfrm>
            <a:custGeom>
              <a:avLst/>
              <a:gdLst>
                <a:gd name="connsiteX0" fmla="*/ 804 w 429222"/>
                <a:gd name="connsiteY0" fmla="*/ 43932 h 337915"/>
                <a:gd name="connsiteX1" fmla="*/ 261154 w 429222"/>
                <a:gd name="connsiteY1" fmla="*/ 66157 h 337915"/>
                <a:gd name="connsiteX2" fmla="*/ 404029 w 429222"/>
                <a:gd name="connsiteY2" fmla="*/ 12182 h 337915"/>
                <a:gd name="connsiteX3" fmla="*/ 426254 w 429222"/>
                <a:gd name="connsiteY3" fmla="*/ 336032 h 337915"/>
                <a:gd name="connsiteX4" fmla="*/ 369104 w 429222"/>
                <a:gd name="connsiteY4" fmla="*/ 142357 h 337915"/>
                <a:gd name="connsiteX5" fmla="*/ 353229 w 429222"/>
                <a:gd name="connsiteY5" fmla="*/ 75682 h 337915"/>
                <a:gd name="connsiteX6" fmla="*/ 804 w 429222"/>
                <a:gd name="connsiteY6" fmla="*/ 43932 h 337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9222" h="337915">
                  <a:moveTo>
                    <a:pt x="804" y="43932"/>
                  </a:moveTo>
                  <a:cubicBezTo>
                    <a:pt x="-14542" y="42344"/>
                    <a:pt x="193950" y="71449"/>
                    <a:pt x="261154" y="66157"/>
                  </a:cubicBezTo>
                  <a:cubicBezTo>
                    <a:pt x="328358" y="60865"/>
                    <a:pt x="376512" y="-32797"/>
                    <a:pt x="404029" y="12182"/>
                  </a:cubicBezTo>
                  <a:cubicBezTo>
                    <a:pt x="431546" y="57161"/>
                    <a:pt x="432075" y="314336"/>
                    <a:pt x="426254" y="336032"/>
                  </a:cubicBezTo>
                  <a:cubicBezTo>
                    <a:pt x="420433" y="357728"/>
                    <a:pt x="381275" y="185749"/>
                    <a:pt x="369104" y="142357"/>
                  </a:cubicBezTo>
                  <a:cubicBezTo>
                    <a:pt x="356933" y="98965"/>
                    <a:pt x="409850" y="88911"/>
                    <a:pt x="353229" y="75682"/>
                  </a:cubicBezTo>
                  <a:cubicBezTo>
                    <a:pt x="296608" y="62453"/>
                    <a:pt x="16150" y="45520"/>
                    <a:pt x="804" y="439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05ACB400-B06A-45D3-90D8-0D80716EB182}"/>
                </a:ext>
              </a:extLst>
            </p:cNvPr>
            <p:cNvSpPr/>
            <p:nvPr/>
          </p:nvSpPr>
          <p:spPr>
            <a:xfrm>
              <a:off x="1854635" y="1236334"/>
              <a:ext cx="62119" cy="577553"/>
            </a:xfrm>
            <a:custGeom>
              <a:avLst/>
              <a:gdLst>
                <a:gd name="connsiteX0" fmla="*/ 7742 w 169383"/>
                <a:gd name="connsiteY0" fmla="*/ 40 h 1574840"/>
                <a:gd name="connsiteX1" fmla="*/ 22982 w 169383"/>
                <a:gd name="connsiteY1" fmla="*/ 685840 h 1574840"/>
                <a:gd name="connsiteX2" fmla="*/ 28062 w 169383"/>
                <a:gd name="connsiteY2" fmla="*/ 1122720 h 1574840"/>
                <a:gd name="connsiteX3" fmla="*/ 94102 w 169383"/>
                <a:gd name="connsiteY3" fmla="*/ 1574840 h 1574840"/>
                <a:gd name="connsiteX4" fmla="*/ 149982 w 169383"/>
                <a:gd name="connsiteY4" fmla="*/ 1122720 h 1574840"/>
                <a:gd name="connsiteX5" fmla="*/ 160142 w 169383"/>
                <a:gd name="connsiteY5" fmla="*/ 655360 h 1574840"/>
                <a:gd name="connsiteX6" fmla="*/ 7742 w 169383"/>
                <a:gd name="connsiteY6" fmla="*/ 40 h 15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383" h="1574840">
                  <a:moveTo>
                    <a:pt x="7742" y="40"/>
                  </a:moveTo>
                  <a:cubicBezTo>
                    <a:pt x="-15118" y="5120"/>
                    <a:pt x="19595" y="498727"/>
                    <a:pt x="22982" y="685840"/>
                  </a:cubicBezTo>
                  <a:cubicBezTo>
                    <a:pt x="26369" y="872953"/>
                    <a:pt x="16209" y="974553"/>
                    <a:pt x="28062" y="1122720"/>
                  </a:cubicBezTo>
                  <a:cubicBezTo>
                    <a:pt x="39915" y="1270887"/>
                    <a:pt x="73782" y="1574840"/>
                    <a:pt x="94102" y="1574840"/>
                  </a:cubicBezTo>
                  <a:cubicBezTo>
                    <a:pt x="114422" y="1574840"/>
                    <a:pt x="138975" y="1275967"/>
                    <a:pt x="149982" y="1122720"/>
                  </a:cubicBezTo>
                  <a:cubicBezTo>
                    <a:pt x="160989" y="969473"/>
                    <a:pt x="181309" y="839087"/>
                    <a:pt x="160142" y="655360"/>
                  </a:cubicBezTo>
                  <a:cubicBezTo>
                    <a:pt x="138975" y="471633"/>
                    <a:pt x="30602" y="-5040"/>
                    <a:pt x="7742" y="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303EAB3E-F872-4E15-8928-8914F68864AB}"/>
                </a:ext>
              </a:extLst>
            </p:cNvPr>
            <p:cNvSpPr/>
            <p:nvPr/>
          </p:nvSpPr>
          <p:spPr>
            <a:xfrm>
              <a:off x="592723" y="1440856"/>
              <a:ext cx="87690" cy="390005"/>
            </a:xfrm>
            <a:custGeom>
              <a:avLst/>
              <a:gdLst>
                <a:gd name="connsiteX0" fmla="*/ 153429 w 239108"/>
                <a:gd name="connsiteY0" fmla="*/ 94294 h 1063445"/>
                <a:gd name="connsiteX1" fmla="*/ 60296 w 239108"/>
                <a:gd name="connsiteY1" fmla="*/ 500694 h 1063445"/>
                <a:gd name="connsiteX2" fmla="*/ 153429 w 239108"/>
                <a:gd name="connsiteY2" fmla="*/ 1059494 h 1063445"/>
                <a:gd name="connsiteX3" fmla="*/ 1029 w 239108"/>
                <a:gd name="connsiteY3" fmla="*/ 729294 h 1063445"/>
                <a:gd name="connsiteX4" fmla="*/ 94163 w 239108"/>
                <a:gd name="connsiteY4" fmla="*/ 331361 h 1063445"/>
                <a:gd name="connsiteX5" fmla="*/ 238096 w 239108"/>
                <a:gd name="connsiteY5" fmla="*/ 18094 h 1063445"/>
                <a:gd name="connsiteX6" fmla="*/ 153429 w 239108"/>
                <a:gd name="connsiteY6" fmla="*/ 94294 h 1063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108" h="1063445">
                  <a:moveTo>
                    <a:pt x="153429" y="94294"/>
                  </a:moveTo>
                  <a:cubicBezTo>
                    <a:pt x="123796" y="174727"/>
                    <a:pt x="60296" y="339827"/>
                    <a:pt x="60296" y="500694"/>
                  </a:cubicBezTo>
                  <a:cubicBezTo>
                    <a:pt x="60296" y="661561"/>
                    <a:pt x="163307" y="1021394"/>
                    <a:pt x="153429" y="1059494"/>
                  </a:cubicBezTo>
                  <a:cubicBezTo>
                    <a:pt x="143551" y="1097594"/>
                    <a:pt x="10907" y="850650"/>
                    <a:pt x="1029" y="729294"/>
                  </a:cubicBezTo>
                  <a:cubicBezTo>
                    <a:pt x="-8849" y="607939"/>
                    <a:pt x="54652" y="449894"/>
                    <a:pt x="94163" y="331361"/>
                  </a:cubicBezTo>
                  <a:cubicBezTo>
                    <a:pt x="133674" y="212828"/>
                    <a:pt x="228218" y="61838"/>
                    <a:pt x="238096" y="18094"/>
                  </a:cubicBezTo>
                  <a:cubicBezTo>
                    <a:pt x="247974" y="-25650"/>
                    <a:pt x="183062" y="13861"/>
                    <a:pt x="153429" y="942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4535121F-A76B-4813-9E3D-1D274D6F60EA}"/>
                </a:ext>
              </a:extLst>
            </p:cNvPr>
            <p:cNvSpPr/>
            <p:nvPr/>
          </p:nvSpPr>
          <p:spPr>
            <a:xfrm>
              <a:off x="1894618" y="1329457"/>
              <a:ext cx="82313" cy="244675"/>
            </a:xfrm>
            <a:custGeom>
              <a:avLst/>
              <a:gdLst>
                <a:gd name="connsiteX0" fmla="*/ 320 w 224447"/>
                <a:gd name="connsiteY0" fmla="*/ 116 h 667166"/>
                <a:gd name="connsiteX1" fmla="*/ 142560 w 224447"/>
                <a:gd name="connsiteY1" fmla="*/ 406516 h 667166"/>
                <a:gd name="connsiteX2" fmla="*/ 117160 w 224447"/>
                <a:gd name="connsiteY2" fmla="*/ 665596 h 667166"/>
                <a:gd name="connsiteX3" fmla="*/ 218760 w 224447"/>
                <a:gd name="connsiteY3" fmla="*/ 508116 h 667166"/>
                <a:gd name="connsiteX4" fmla="*/ 188280 w 224447"/>
                <a:gd name="connsiteY4" fmla="*/ 365876 h 667166"/>
                <a:gd name="connsiteX5" fmla="*/ 320 w 224447"/>
                <a:gd name="connsiteY5" fmla="*/ 116 h 667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4447" h="667166">
                  <a:moveTo>
                    <a:pt x="320" y="116"/>
                  </a:moveTo>
                  <a:cubicBezTo>
                    <a:pt x="-7300" y="6889"/>
                    <a:pt x="123087" y="295603"/>
                    <a:pt x="142560" y="406516"/>
                  </a:cubicBezTo>
                  <a:cubicBezTo>
                    <a:pt x="162033" y="517429"/>
                    <a:pt x="104460" y="648663"/>
                    <a:pt x="117160" y="665596"/>
                  </a:cubicBezTo>
                  <a:cubicBezTo>
                    <a:pt x="129860" y="682529"/>
                    <a:pt x="206907" y="558069"/>
                    <a:pt x="218760" y="508116"/>
                  </a:cubicBezTo>
                  <a:cubicBezTo>
                    <a:pt x="230613" y="458163"/>
                    <a:pt x="225533" y="448003"/>
                    <a:pt x="188280" y="365876"/>
                  </a:cubicBezTo>
                  <a:cubicBezTo>
                    <a:pt x="151027" y="283749"/>
                    <a:pt x="7940" y="-6657"/>
                    <a:pt x="320" y="1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901067B4-0407-4B8B-A8B5-792E0650F340}"/>
                </a:ext>
              </a:extLst>
            </p:cNvPr>
            <p:cNvSpPr/>
            <p:nvPr/>
          </p:nvSpPr>
          <p:spPr>
            <a:xfrm>
              <a:off x="1948365" y="1545589"/>
              <a:ext cx="56362" cy="190482"/>
            </a:xfrm>
            <a:custGeom>
              <a:avLst/>
              <a:gdLst>
                <a:gd name="connsiteX0" fmla="*/ 1083 w 153685"/>
                <a:gd name="connsiteY0" fmla="*/ 59 h 519397"/>
                <a:gd name="connsiteX1" fmla="*/ 67123 w 153685"/>
                <a:gd name="connsiteY1" fmla="*/ 208339 h 519397"/>
                <a:gd name="connsiteX2" fmla="*/ 72203 w 153685"/>
                <a:gd name="connsiteY2" fmla="*/ 518219 h 519397"/>
                <a:gd name="connsiteX3" fmla="*/ 148403 w 153685"/>
                <a:gd name="connsiteY3" fmla="*/ 309939 h 519397"/>
                <a:gd name="connsiteX4" fmla="*/ 128083 w 153685"/>
                <a:gd name="connsiteY4" fmla="*/ 188019 h 519397"/>
                <a:gd name="connsiteX5" fmla="*/ 1083 w 153685"/>
                <a:gd name="connsiteY5" fmla="*/ 59 h 51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685" h="519397">
                  <a:moveTo>
                    <a:pt x="1083" y="59"/>
                  </a:moveTo>
                  <a:cubicBezTo>
                    <a:pt x="-9077" y="3446"/>
                    <a:pt x="55270" y="121979"/>
                    <a:pt x="67123" y="208339"/>
                  </a:cubicBezTo>
                  <a:cubicBezTo>
                    <a:pt x="78976" y="294699"/>
                    <a:pt x="58656" y="501286"/>
                    <a:pt x="72203" y="518219"/>
                  </a:cubicBezTo>
                  <a:cubicBezTo>
                    <a:pt x="85750" y="535152"/>
                    <a:pt x="139090" y="364972"/>
                    <a:pt x="148403" y="309939"/>
                  </a:cubicBezTo>
                  <a:cubicBezTo>
                    <a:pt x="157716" y="254906"/>
                    <a:pt x="156870" y="237126"/>
                    <a:pt x="128083" y="188019"/>
                  </a:cubicBezTo>
                  <a:cubicBezTo>
                    <a:pt x="99296" y="138912"/>
                    <a:pt x="11243" y="-3328"/>
                    <a:pt x="1083" y="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AA25CD63-610C-40D2-9D82-2DC2D225BDC2}"/>
                </a:ext>
              </a:extLst>
            </p:cNvPr>
            <p:cNvSpPr/>
            <p:nvPr/>
          </p:nvSpPr>
          <p:spPr>
            <a:xfrm>
              <a:off x="1307733" y="760695"/>
              <a:ext cx="34902" cy="115604"/>
            </a:xfrm>
            <a:custGeom>
              <a:avLst/>
              <a:gdLst>
                <a:gd name="connsiteX0" fmla="*/ 1359 w 95170"/>
                <a:gd name="connsiteY0" fmla="*/ 1 h 315223"/>
                <a:gd name="connsiteX1" fmla="*/ 50571 w 95170"/>
                <a:gd name="connsiteY1" fmla="*/ 174626 h 315223"/>
                <a:gd name="connsiteX2" fmla="*/ 95021 w 95170"/>
                <a:gd name="connsiteY2" fmla="*/ 312738 h 315223"/>
                <a:gd name="connsiteX3" fmla="*/ 63271 w 95170"/>
                <a:gd name="connsiteY3" fmla="*/ 257176 h 315223"/>
                <a:gd name="connsiteX4" fmla="*/ 17234 w 95170"/>
                <a:gd name="connsiteY4" fmla="*/ 177801 h 315223"/>
                <a:gd name="connsiteX5" fmla="*/ 1359 w 95170"/>
                <a:gd name="connsiteY5" fmla="*/ 1 h 315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170" h="315223">
                  <a:moveTo>
                    <a:pt x="1359" y="1"/>
                  </a:moveTo>
                  <a:cubicBezTo>
                    <a:pt x="6915" y="-528"/>
                    <a:pt x="34961" y="122503"/>
                    <a:pt x="50571" y="174626"/>
                  </a:cubicBezTo>
                  <a:cubicBezTo>
                    <a:pt x="66181" y="226749"/>
                    <a:pt x="92904" y="298980"/>
                    <a:pt x="95021" y="312738"/>
                  </a:cubicBezTo>
                  <a:cubicBezTo>
                    <a:pt x="97138" y="326496"/>
                    <a:pt x="76235" y="279665"/>
                    <a:pt x="63271" y="257176"/>
                  </a:cubicBezTo>
                  <a:cubicBezTo>
                    <a:pt x="50307" y="234687"/>
                    <a:pt x="25965" y="215107"/>
                    <a:pt x="17234" y="177801"/>
                  </a:cubicBezTo>
                  <a:cubicBezTo>
                    <a:pt x="8503" y="140495"/>
                    <a:pt x="-4197" y="530"/>
                    <a:pt x="1359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EE4A1827-9304-4537-BD5F-797475A3B0A9}"/>
                </a:ext>
              </a:extLst>
            </p:cNvPr>
            <p:cNvSpPr/>
            <p:nvPr/>
          </p:nvSpPr>
          <p:spPr>
            <a:xfrm>
              <a:off x="1257553" y="735078"/>
              <a:ext cx="32611" cy="129489"/>
            </a:xfrm>
            <a:custGeom>
              <a:avLst/>
              <a:gdLst>
                <a:gd name="connsiteX0" fmla="*/ 73 w 88922"/>
                <a:gd name="connsiteY0" fmla="*/ 0 h 353085"/>
                <a:gd name="connsiteX1" fmla="*/ 66748 w 88922"/>
                <a:gd name="connsiteY1" fmla="*/ 136525 h 353085"/>
                <a:gd name="connsiteX2" fmla="*/ 73 w 88922"/>
                <a:gd name="connsiteY2" fmla="*/ 352425 h 353085"/>
                <a:gd name="connsiteX3" fmla="*/ 76273 w 88922"/>
                <a:gd name="connsiteY3" fmla="*/ 201612 h 353085"/>
                <a:gd name="connsiteX4" fmla="*/ 82623 w 88922"/>
                <a:gd name="connsiteY4" fmla="*/ 138112 h 353085"/>
                <a:gd name="connsiteX5" fmla="*/ 73 w 88922"/>
                <a:gd name="connsiteY5" fmla="*/ 0 h 353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922" h="353085">
                  <a:moveTo>
                    <a:pt x="73" y="0"/>
                  </a:moveTo>
                  <a:cubicBezTo>
                    <a:pt x="-2573" y="-264"/>
                    <a:pt x="66748" y="77788"/>
                    <a:pt x="66748" y="136525"/>
                  </a:cubicBezTo>
                  <a:cubicBezTo>
                    <a:pt x="66748" y="195262"/>
                    <a:pt x="-1514" y="341577"/>
                    <a:pt x="73" y="352425"/>
                  </a:cubicBezTo>
                  <a:cubicBezTo>
                    <a:pt x="1660" y="363273"/>
                    <a:pt x="62515" y="237331"/>
                    <a:pt x="76273" y="201612"/>
                  </a:cubicBezTo>
                  <a:cubicBezTo>
                    <a:pt x="90031" y="165893"/>
                    <a:pt x="93206" y="168275"/>
                    <a:pt x="82623" y="138112"/>
                  </a:cubicBezTo>
                  <a:cubicBezTo>
                    <a:pt x="72040" y="107950"/>
                    <a:pt x="2719" y="264"/>
                    <a:pt x="7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E92A475F-E99C-4565-9D6D-F6E31768EE78}"/>
                </a:ext>
              </a:extLst>
            </p:cNvPr>
            <p:cNvSpPr/>
            <p:nvPr/>
          </p:nvSpPr>
          <p:spPr>
            <a:xfrm>
              <a:off x="1139279" y="833206"/>
              <a:ext cx="93620" cy="81406"/>
            </a:xfrm>
            <a:custGeom>
              <a:avLst/>
              <a:gdLst>
                <a:gd name="connsiteX0" fmla="*/ 315 w 255277"/>
                <a:gd name="connsiteY0" fmla="*/ 719 h 221973"/>
                <a:gd name="connsiteX1" fmla="*/ 151127 w 255277"/>
                <a:gd name="connsiteY1" fmla="*/ 43582 h 221973"/>
                <a:gd name="connsiteX2" fmla="*/ 251140 w 255277"/>
                <a:gd name="connsiteY2" fmla="*/ 219794 h 221973"/>
                <a:gd name="connsiteX3" fmla="*/ 232090 w 255277"/>
                <a:gd name="connsiteY3" fmla="*/ 137244 h 221973"/>
                <a:gd name="connsiteX4" fmla="*/ 193990 w 255277"/>
                <a:gd name="connsiteY4" fmla="*/ 65807 h 221973"/>
                <a:gd name="connsiteX5" fmla="*/ 315 w 255277"/>
                <a:gd name="connsiteY5" fmla="*/ 719 h 221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5277" h="221973">
                  <a:moveTo>
                    <a:pt x="315" y="719"/>
                  </a:moveTo>
                  <a:cubicBezTo>
                    <a:pt x="-6829" y="-2985"/>
                    <a:pt x="109323" y="7069"/>
                    <a:pt x="151127" y="43582"/>
                  </a:cubicBezTo>
                  <a:cubicBezTo>
                    <a:pt x="192931" y="80095"/>
                    <a:pt x="237646" y="204184"/>
                    <a:pt x="251140" y="219794"/>
                  </a:cubicBezTo>
                  <a:cubicBezTo>
                    <a:pt x="264634" y="235404"/>
                    <a:pt x="241615" y="162908"/>
                    <a:pt x="232090" y="137244"/>
                  </a:cubicBezTo>
                  <a:cubicBezTo>
                    <a:pt x="222565" y="111580"/>
                    <a:pt x="232884" y="89884"/>
                    <a:pt x="193990" y="65807"/>
                  </a:cubicBezTo>
                  <a:cubicBezTo>
                    <a:pt x="155096" y="41730"/>
                    <a:pt x="7459" y="4423"/>
                    <a:pt x="315" y="7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C0EE8D95-B4D4-46BF-827A-DD6DBB268A83}"/>
                </a:ext>
              </a:extLst>
            </p:cNvPr>
            <p:cNvSpPr/>
            <p:nvPr/>
          </p:nvSpPr>
          <p:spPr>
            <a:xfrm>
              <a:off x="1451527" y="1882539"/>
              <a:ext cx="32837" cy="314122"/>
            </a:xfrm>
            <a:custGeom>
              <a:avLst/>
              <a:gdLst>
                <a:gd name="connsiteX0" fmla="*/ 1380 w 89538"/>
                <a:gd name="connsiteY0" fmla="*/ 28702 h 856532"/>
                <a:gd name="connsiteX1" fmla="*/ 36305 w 89538"/>
                <a:gd name="connsiteY1" fmla="*/ 825627 h 856532"/>
                <a:gd name="connsiteX2" fmla="*/ 64880 w 89538"/>
                <a:gd name="connsiteY2" fmla="*/ 647827 h 856532"/>
                <a:gd name="connsiteX3" fmla="*/ 87105 w 89538"/>
                <a:gd name="connsiteY3" fmla="*/ 219202 h 856532"/>
                <a:gd name="connsiteX4" fmla="*/ 1380 w 89538"/>
                <a:gd name="connsiteY4" fmla="*/ 28702 h 856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8" h="856532">
                  <a:moveTo>
                    <a:pt x="1380" y="28702"/>
                  </a:moveTo>
                  <a:cubicBezTo>
                    <a:pt x="-7087" y="129773"/>
                    <a:pt x="25722" y="722440"/>
                    <a:pt x="36305" y="825627"/>
                  </a:cubicBezTo>
                  <a:cubicBezTo>
                    <a:pt x="46888" y="928815"/>
                    <a:pt x="56413" y="748898"/>
                    <a:pt x="64880" y="647827"/>
                  </a:cubicBezTo>
                  <a:cubicBezTo>
                    <a:pt x="73347" y="546756"/>
                    <a:pt x="97159" y="320273"/>
                    <a:pt x="87105" y="219202"/>
                  </a:cubicBezTo>
                  <a:cubicBezTo>
                    <a:pt x="77051" y="118131"/>
                    <a:pt x="9847" y="-72369"/>
                    <a:pt x="1380" y="287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3A44A235-21BF-4A99-B855-AC254BBEEB41}"/>
                </a:ext>
              </a:extLst>
            </p:cNvPr>
            <p:cNvSpPr/>
            <p:nvPr/>
          </p:nvSpPr>
          <p:spPr>
            <a:xfrm>
              <a:off x="1458995" y="2180416"/>
              <a:ext cx="7189" cy="268627"/>
            </a:xfrm>
            <a:custGeom>
              <a:avLst/>
              <a:gdLst>
                <a:gd name="connsiteX0" fmla="*/ 19117 w 19603"/>
                <a:gd name="connsiteY0" fmla="*/ 691 h 732479"/>
                <a:gd name="connsiteX1" fmla="*/ 67 w 19603"/>
                <a:gd name="connsiteY1" fmla="*/ 403916 h 732479"/>
                <a:gd name="connsiteX2" fmla="*/ 12767 w 19603"/>
                <a:gd name="connsiteY2" fmla="*/ 730941 h 732479"/>
                <a:gd name="connsiteX3" fmla="*/ 12767 w 19603"/>
                <a:gd name="connsiteY3" fmla="*/ 505516 h 732479"/>
                <a:gd name="connsiteX4" fmla="*/ 19117 w 19603"/>
                <a:gd name="connsiteY4" fmla="*/ 691 h 732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03" h="732479">
                  <a:moveTo>
                    <a:pt x="19117" y="691"/>
                  </a:moveTo>
                  <a:cubicBezTo>
                    <a:pt x="17000" y="-16242"/>
                    <a:pt x="1125" y="282208"/>
                    <a:pt x="67" y="403916"/>
                  </a:cubicBezTo>
                  <a:cubicBezTo>
                    <a:pt x="-991" y="525624"/>
                    <a:pt x="10650" y="714008"/>
                    <a:pt x="12767" y="730941"/>
                  </a:cubicBezTo>
                  <a:cubicBezTo>
                    <a:pt x="14884" y="747874"/>
                    <a:pt x="9592" y="621933"/>
                    <a:pt x="12767" y="505516"/>
                  </a:cubicBezTo>
                  <a:cubicBezTo>
                    <a:pt x="15942" y="389099"/>
                    <a:pt x="21234" y="17624"/>
                    <a:pt x="19117" y="6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EF7AB4F9-BF91-4614-A5F4-B123E9B2A94B}"/>
                </a:ext>
              </a:extLst>
            </p:cNvPr>
            <p:cNvSpPr/>
            <p:nvPr/>
          </p:nvSpPr>
          <p:spPr>
            <a:xfrm>
              <a:off x="1448476" y="2164811"/>
              <a:ext cx="15248" cy="254509"/>
            </a:xfrm>
            <a:custGeom>
              <a:avLst/>
              <a:gdLst>
                <a:gd name="connsiteX0" fmla="*/ 41451 w 41577"/>
                <a:gd name="connsiteY0" fmla="*/ 14667 h 693982"/>
                <a:gd name="connsiteX1" fmla="*/ 22401 w 41577"/>
                <a:gd name="connsiteY1" fmla="*/ 678242 h 693982"/>
                <a:gd name="connsiteX2" fmla="*/ 176 w 41577"/>
                <a:gd name="connsiteY2" fmla="*/ 465517 h 693982"/>
                <a:gd name="connsiteX3" fmla="*/ 12876 w 41577"/>
                <a:gd name="connsiteY3" fmla="*/ 236917 h 693982"/>
                <a:gd name="connsiteX4" fmla="*/ 41451 w 41577"/>
                <a:gd name="connsiteY4" fmla="*/ 14667 h 693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77" h="693982">
                  <a:moveTo>
                    <a:pt x="41451" y="14667"/>
                  </a:moveTo>
                  <a:cubicBezTo>
                    <a:pt x="43039" y="88221"/>
                    <a:pt x="29280" y="603101"/>
                    <a:pt x="22401" y="678242"/>
                  </a:cubicBezTo>
                  <a:cubicBezTo>
                    <a:pt x="15522" y="753383"/>
                    <a:pt x="1763" y="539071"/>
                    <a:pt x="176" y="465517"/>
                  </a:cubicBezTo>
                  <a:cubicBezTo>
                    <a:pt x="-1412" y="391963"/>
                    <a:pt x="8113" y="309413"/>
                    <a:pt x="12876" y="236917"/>
                  </a:cubicBezTo>
                  <a:cubicBezTo>
                    <a:pt x="17638" y="164421"/>
                    <a:pt x="39863" y="-58887"/>
                    <a:pt x="41451" y="146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9F35E883-7163-4F03-B20A-5DCA5828E082}"/>
                </a:ext>
              </a:extLst>
            </p:cNvPr>
            <p:cNvSpPr/>
            <p:nvPr/>
          </p:nvSpPr>
          <p:spPr>
            <a:xfrm>
              <a:off x="1441554" y="2420054"/>
              <a:ext cx="27345" cy="395496"/>
            </a:xfrm>
            <a:custGeom>
              <a:avLst/>
              <a:gdLst>
                <a:gd name="connsiteX0" fmla="*/ 73025 w 74562"/>
                <a:gd name="connsiteY0" fmla="*/ 1309 h 1078418"/>
                <a:gd name="connsiteX1" fmla="*/ 31750 w 74562"/>
                <a:gd name="connsiteY1" fmla="*/ 541059 h 1078418"/>
                <a:gd name="connsiteX2" fmla="*/ 0 w 74562"/>
                <a:gd name="connsiteY2" fmla="*/ 1061759 h 1078418"/>
                <a:gd name="connsiteX3" fmla="*/ 31750 w 74562"/>
                <a:gd name="connsiteY3" fmla="*/ 899834 h 1078418"/>
                <a:gd name="connsiteX4" fmla="*/ 60325 w 74562"/>
                <a:gd name="connsiteY4" fmla="*/ 404534 h 1078418"/>
                <a:gd name="connsiteX5" fmla="*/ 73025 w 74562"/>
                <a:gd name="connsiteY5" fmla="*/ 1309 h 1078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562" h="1078418">
                  <a:moveTo>
                    <a:pt x="73025" y="1309"/>
                  </a:moveTo>
                  <a:cubicBezTo>
                    <a:pt x="68262" y="24063"/>
                    <a:pt x="43921" y="364317"/>
                    <a:pt x="31750" y="541059"/>
                  </a:cubicBezTo>
                  <a:cubicBezTo>
                    <a:pt x="19579" y="717801"/>
                    <a:pt x="0" y="1001963"/>
                    <a:pt x="0" y="1061759"/>
                  </a:cubicBezTo>
                  <a:cubicBezTo>
                    <a:pt x="0" y="1121555"/>
                    <a:pt x="21696" y="1009372"/>
                    <a:pt x="31750" y="899834"/>
                  </a:cubicBezTo>
                  <a:cubicBezTo>
                    <a:pt x="41804" y="790296"/>
                    <a:pt x="49742" y="551113"/>
                    <a:pt x="60325" y="404534"/>
                  </a:cubicBezTo>
                  <a:cubicBezTo>
                    <a:pt x="70908" y="257955"/>
                    <a:pt x="77788" y="-21445"/>
                    <a:pt x="73025" y="13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フリーフォーム: 図形 63">
              <a:extLst>
                <a:ext uri="{FF2B5EF4-FFF2-40B4-BE49-F238E27FC236}">
                  <a16:creationId xmlns:a16="http://schemas.microsoft.com/office/drawing/2014/main" id="{AE6486A2-1F78-4BE0-94EE-2DDC71FCFC72}"/>
                </a:ext>
              </a:extLst>
            </p:cNvPr>
            <p:cNvSpPr/>
            <p:nvPr/>
          </p:nvSpPr>
          <p:spPr>
            <a:xfrm>
              <a:off x="1426298" y="2402533"/>
              <a:ext cx="37681" cy="405625"/>
            </a:xfrm>
            <a:custGeom>
              <a:avLst/>
              <a:gdLst>
                <a:gd name="connsiteX0" fmla="*/ 67000 w 102746"/>
                <a:gd name="connsiteY0" fmla="*/ 17335 h 1106038"/>
                <a:gd name="connsiteX1" fmla="*/ 47950 w 102746"/>
                <a:gd name="connsiteY1" fmla="*/ 585660 h 1106038"/>
                <a:gd name="connsiteX2" fmla="*/ 325 w 102746"/>
                <a:gd name="connsiteY2" fmla="*/ 1100010 h 1106038"/>
                <a:gd name="connsiteX3" fmla="*/ 25725 w 102746"/>
                <a:gd name="connsiteY3" fmla="*/ 880935 h 1106038"/>
                <a:gd name="connsiteX4" fmla="*/ 101925 w 102746"/>
                <a:gd name="connsiteY4" fmla="*/ 211010 h 1106038"/>
                <a:gd name="connsiteX5" fmla="*/ 67000 w 102746"/>
                <a:gd name="connsiteY5" fmla="*/ 17335 h 1106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746" h="1106038">
                  <a:moveTo>
                    <a:pt x="67000" y="17335"/>
                  </a:moveTo>
                  <a:cubicBezTo>
                    <a:pt x="58004" y="79777"/>
                    <a:pt x="59062" y="405214"/>
                    <a:pt x="47950" y="585660"/>
                  </a:cubicBezTo>
                  <a:cubicBezTo>
                    <a:pt x="36838" y="766106"/>
                    <a:pt x="4029" y="1050798"/>
                    <a:pt x="325" y="1100010"/>
                  </a:cubicBezTo>
                  <a:cubicBezTo>
                    <a:pt x="-3379" y="1149223"/>
                    <a:pt x="25725" y="880935"/>
                    <a:pt x="25725" y="880935"/>
                  </a:cubicBezTo>
                  <a:cubicBezTo>
                    <a:pt x="42658" y="732768"/>
                    <a:pt x="95575" y="351239"/>
                    <a:pt x="101925" y="211010"/>
                  </a:cubicBezTo>
                  <a:cubicBezTo>
                    <a:pt x="108275" y="70781"/>
                    <a:pt x="75996" y="-45107"/>
                    <a:pt x="67000" y="173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4E8D9D49-B341-4B06-9CBB-71B13BA7BB02}"/>
                </a:ext>
              </a:extLst>
            </p:cNvPr>
            <p:cNvSpPr/>
            <p:nvPr/>
          </p:nvSpPr>
          <p:spPr>
            <a:xfrm>
              <a:off x="958332" y="2815209"/>
              <a:ext cx="482809" cy="23492"/>
            </a:xfrm>
            <a:custGeom>
              <a:avLst/>
              <a:gdLst>
                <a:gd name="connsiteX0" fmla="*/ 0 w 1316498"/>
                <a:gd name="connsiteY0" fmla="*/ 63648 h 64056"/>
                <a:gd name="connsiteX1" fmla="*/ 79375 w 1316498"/>
                <a:gd name="connsiteY1" fmla="*/ 63648 h 64056"/>
                <a:gd name="connsiteX2" fmla="*/ 895350 w 1316498"/>
                <a:gd name="connsiteY2" fmla="*/ 63648 h 64056"/>
                <a:gd name="connsiteX3" fmla="*/ 1254125 w 1316498"/>
                <a:gd name="connsiteY3" fmla="*/ 57298 h 64056"/>
                <a:gd name="connsiteX4" fmla="*/ 1314450 w 1316498"/>
                <a:gd name="connsiteY4" fmla="*/ 148 h 64056"/>
                <a:gd name="connsiteX5" fmla="*/ 1266825 w 1316498"/>
                <a:gd name="connsiteY5" fmla="*/ 41423 h 64056"/>
                <a:gd name="connsiteX6" fmla="*/ 952500 w 1316498"/>
                <a:gd name="connsiteY6" fmla="*/ 63648 h 64056"/>
                <a:gd name="connsiteX7" fmla="*/ 511175 w 1316498"/>
                <a:gd name="connsiteY7" fmla="*/ 35073 h 64056"/>
                <a:gd name="connsiteX8" fmla="*/ 0 w 1316498"/>
                <a:gd name="connsiteY8" fmla="*/ 63648 h 6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6498" h="64056">
                  <a:moveTo>
                    <a:pt x="0" y="63648"/>
                  </a:moveTo>
                  <a:lnTo>
                    <a:pt x="79375" y="63648"/>
                  </a:lnTo>
                  <a:lnTo>
                    <a:pt x="895350" y="63648"/>
                  </a:lnTo>
                  <a:cubicBezTo>
                    <a:pt x="1091142" y="62590"/>
                    <a:pt x="1184275" y="67881"/>
                    <a:pt x="1254125" y="57298"/>
                  </a:cubicBezTo>
                  <a:cubicBezTo>
                    <a:pt x="1323975" y="46715"/>
                    <a:pt x="1312333" y="2794"/>
                    <a:pt x="1314450" y="148"/>
                  </a:cubicBezTo>
                  <a:cubicBezTo>
                    <a:pt x="1316567" y="-2498"/>
                    <a:pt x="1327150" y="30840"/>
                    <a:pt x="1266825" y="41423"/>
                  </a:cubicBezTo>
                  <a:cubicBezTo>
                    <a:pt x="1206500" y="52006"/>
                    <a:pt x="1078442" y="64706"/>
                    <a:pt x="952500" y="63648"/>
                  </a:cubicBezTo>
                  <a:cubicBezTo>
                    <a:pt x="826558" y="62590"/>
                    <a:pt x="668867" y="35602"/>
                    <a:pt x="511175" y="35073"/>
                  </a:cubicBezTo>
                  <a:cubicBezTo>
                    <a:pt x="353483" y="34544"/>
                    <a:pt x="179916" y="47508"/>
                    <a:pt x="0" y="636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30A51027-CFA2-4C90-AE1F-DAA06CFE3EE3}"/>
                </a:ext>
              </a:extLst>
            </p:cNvPr>
            <p:cNvSpPr/>
            <p:nvPr/>
          </p:nvSpPr>
          <p:spPr>
            <a:xfrm>
              <a:off x="859817" y="2260428"/>
              <a:ext cx="110596" cy="577103"/>
            </a:xfrm>
            <a:custGeom>
              <a:avLst/>
              <a:gdLst>
                <a:gd name="connsiteX0" fmla="*/ 1924 w 301566"/>
                <a:gd name="connsiteY0" fmla="*/ 7945 h 1573615"/>
                <a:gd name="connsiteX1" fmla="*/ 52724 w 301566"/>
                <a:gd name="connsiteY1" fmla="*/ 538170 h 1573615"/>
                <a:gd name="connsiteX2" fmla="*/ 135274 w 301566"/>
                <a:gd name="connsiteY2" fmla="*/ 1379545 h 1573615"/>
                <a:gd name="connsiteX3" fmla="*/ 300374 w 301566"/>
                <a:gd name="connsiteY3" fmla="*/ 1573220 h 1573615"/>
                <a:gd name="connsiteX4" fmla="*/ 205124 w 301566"/>
                <a:gd name="connsiteY4" fmla="*/ 1414470 h 1573615"/>
                <a:gd name="connsiteX5" fmla="*/ 119399 w 301566"/>
                <a:gd name="connsiteY5" fmla="*/ 938220 h 1573615"/>
                <a:gd name="connsiteX6" fmla="*/ 1924 w 301566"/>
                <a:gd name="connsiteY6" fmla="*/ 7945 h 1573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1566" h="1573615">
                  <a:moveTo>
                    <a:pt x="1924" y="7945"/>
                  </a:moveTo>
                  <a:cubicBezTo>
                    <a:pt x="-9189" y="-58730"/>
                    <a:pt x="30499" y="309570"/>
                    <a:pt x="52724" y="538170"/>
                  </a:cubicBezTo>
                  <a:cubicBezTo>
                    <a:pt x="74949" y="766770"/>
                    <a:pt x="93999" y="1207037"/>
                    <a:pt x="135274" y="1379545"/>
                  </a:cubicBezTo>
                  <a:cubicBezTo>
                    <a:pt x="176549" y="1552053"/>
                    <a:pt x="288732" y="1567399"/>
                    <a:pt x="300374" y="1573220"/>
                  </a:cubicBezTo>
                  <a:cubicBezTo>
                    <a:pt x="312016" y="1579041"/>
                    <a:pt x="235286" y="1520303"/>
                    <a:pt x="205124" y="1414470"/>
                  </a:cubicBezTo>
                  <a:cubicBezTo>
                    <a:pt x="174962" y="1308637"/>
                    <a:pt x="152207" y="1172112"/>
                    <a:pt x="119399" y="938220"/>
                  </a:cubicBezTo>
                  <a:cubicBezTo>
                    <a:pt x="86591" y="704328"/>
                    <a:pt x="13037" y="74620"/>
                    <a:pt x="1924" y="79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: 図形 66">
              <a:extLst>
                <a:ext uri="{FF2B5EF4-FFF2-40B4-BE49-F238E27FC236}">
                  <a16:creationId xmlns:a16="http://schemas.microsoft.com/office/drawing/2014/main" id="{3B1F10E2-4323-4C3C-B0EB-77E892B03AA9}"/>
                </a:ext>
              </a:extLst>
            </p:cNvPr>
            <p:cNvSpPr/>
            <p:nvPr/>
          </p:nvSpPr>
          <p:spPr>
            <a:xfrm>
              <a:off x="831385" y="1874322"/>
              <a:ext cx="61505" cy="441753"/>
            </a:xfrm>
            <a:custGeom>
              <a:avLst/>
              <a:gdLst>
                <a:gd name="connsiteX0" fmla="*/ 165175 w 167708"/>
                <a:gd name="connsiteY0" fmla="*/ 307 h 1204548"/>
                <a:gd name="connsiteX1" fmla="*/ 117550 w 167708"/>
                <a:gd name="connsiteY1" fmla="*/ 501957 h 1204548"/>
                <a:gd name="connsiteX2" fmla="*/ 73100 w 167708"/>
                <a:gd name="connsiteY2" fmla="*/ 781357 h 1204548"/>
                <a:gd name="connsiteX3" fmla="*/ 85800 w 167708"/>
                <a:gd name="connsiteY3" fmla="*/ 1194107 h 1204548"/>
                <a:gd name="connsiteX4" fmla="*/ 41350 w 167708"/>
                <a:gd name="connsiteY4" fmla="*/ 1070282 h 1204548"/>
                <a:gd name="connsiteX5" fmla="*/ 75 w 167708"/>
                <a:gd name="connsiteY5" fmla="*/ 952807 h 1204548"/>
                <a:gd name="connsiteX6" fmla="*/ 35000 w 167708"/>
                <a:gd name="connsiteY6" fmla="*/ 578157 h 1204548"/>
                <a:gd name="connsiteX7" fmla="*/ 165175 w 167708"/>
                <a:gd name="connsiteY7" fmla="*/ 307 h 120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7708" h="1204548">
                  <a:moveTo>
                    <a:pt x="165175" y="307"/>
                  </a:moveTo>
                  <a:cubicBezTo>
                    <a:pt x="178933" y="-12393"/>
                    <a:pt x="132896" y="371782"/>
                    <a:pt x="117550" y="501957"/>
                  </a:cubicBezTo>
                  <a:cubicBezTo>
                    <a:pt x="102204" y="632132"/>
                    <a:pt x="78392" y="665999"/>
                    <a:pt x="73100" y="781357"/>
                  </a:cubicBezTo>
                  <a:cubicBezTo>
                    <a:pt x="67808" y="896715"/>
                    <a:pt x="91092" y="1145953"/>
                    <a:pt x="85800" y="1194107"/>
                  </a:cubicBezTo>
                  <a:cubicBezTo>
                    <a:pt x="80508" y="1242261"/>
                    <a:pt x="55637" y="1110499"/>
                    <a:pt x="41350" y="1070282"/>
                  </a:cubicBezTo>
                  <a:cubicBezTo>
                    <a:pt x="27063" y="1030065"/>
                    <a:pt x="1133" y="1034828"/>
                    <a:pt x="75" y="952807"/>
                  </a:cubicBezTo>
                  <a:cubicBezTo>
                    <a:pt x="-983" y="870786"/>
                    <a:pt x="9071" y="734790"/>
                    <a:pt x="35000" y="578157"/>
                  </a:cubicBezTo>
                  <a:cubicBezTo>
                    <a:pt x="60929" y="421524"/>
                    <a:pt x="151417" y="13007"/>
                    <a:pt x="165175" y="3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: 図形 67">
              <a:extLst>
                <a:ext uri="{FF2B5EF4-FFF2-40B4-BE49-F238E27FC236}">
                  <a16:creationId xmlns:a16="http://schemas.microsoft.com/office/drawing/2014/main" id="{79C8FA7F-39F9-4F5D-A305-48649F751B15}"/>
                </a:ext>
              </a:extLst>
            </p:cNvPr>
            <p:cNvSpPr/>
            <p:nvPr/>
          </p:nvSpPr>
          <p:spPr>
            <a:xfrm>
              <a:off x="1559668" y="1813959"/>
              <a:ext cx="43593" cy="318377"/>
            </a:xfrm>
            <a:custGeom>
              <a:avLst/>
              <a:gdLst>
                <a:gd name="connsiteX0" fmla="*/ 8133 w 118867"/>
                <a:gd name="connsiteY0" fmla="*/ 28378 h 868134"/>
                <a:gd name="connsiteX1" fmla="*/ 116083 w 118867"/>
                <a:gd name="connsiteY1" fmla="*/ 834828 h 868134"/>
                <a:gd name="connsiteX2" fmla="*/ 81158 w 118867"/>
                <a:gd name="connsiteY2" fmla="*/ 666553 h 868134"/>
                <a:gd name="connsiteX3" fmla="*/ 17658 w 118867"/>
                <a:gd name="connsiteY3" fmla="*/ 228403 h 868134"/>
                <a:gd name="connsiteX4" fmla="*/ 8133 w 118867"/>
                <a:gd name="connsiteY4" fmla="*/ 28378 h 868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867" h="868134">
                  <a:moveTo>
                    <a:pt x="8133" y="28378"/>
                  </a:moveTo>
                  <a:cubicBezTo>
                    <a:pt x="24537" y="129449"/>
                    <a:pt x="103912" y="728466"/>
                    <a:pt x="116083" y="834828"/>
                  </a:cubicBezTo>
                  <a:cubicBezTo>
                    <a:pt x="128254" y="941191"/>
                    <a:pt x="97562" y="767624"/>
                    <a:pt x="81158" y="666553"/>
                  </a:cubicBezTo>
                  <a:cubicBezTo>
                    <a:pt x="64754" y="565482"/>
                    <a:pt x="32475" y="336353"/>
                    <a:pt x="17658" y="228403"/>
                  </a:cubicBezTo>
                  <a:cubicBezTo>
                    <a:pt x="2841" y="120453"/>
                    <a:pt x="-8271" y="-72693"/>
                    <a:pt x="8133" y="283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67EFB9E4-C053-4045-8478-90F9A9CCD267}"/>
                </a:ext>
              </a:extLst>
            </p:cNvPr>
            <p:cNvSpPr/>
            <p:nvPr/>
          </p:nvSpPr>
          <p:spPr>
            <a:xfrm>
              <a:off x="1578609" y="1807655"/>
              <a:ext cx="49306" cy="365265"/>
            </a:xfrm>
            <a:custGeom>
              <a:avLst/>
              <a:gdLst>
                <a:gd name="connsiteX0" fmla="*/ 936 w 134446"/>
                <a:gd name="connsiteY0" fmla="*/ 20167 h 995984"/>
                <a:gd name="connsiteX1" fmla="*/ 73961 w 134446"/>
                <a:gd name="connsiteY1" fmla="*/ 715492 h 995984"/>
                <a:gd name="connsiteX2" fmla="*/ 134286 w 134446"/>
                <a:gd name="connsiteY2" fmla="*/ 991717 h 995984"/>
                <a:gd name="connsiteX3" fmla="*/ 89836 w 134446"/>
                <a:gd name="connsiteY3" fmla="*/ 836142 h 995984"/>
                <a:gd name="connsiteX4" fmla="*/ 35861 w 134446"/>
                <a:gd name="connsiteY4" fmla="*/ 242417 h 995984"/>
                <a:gd name="connsiteX5" fmla="*/ 936 w 134446"/>
                <a:gd name="connsiteY5" fmla="*/ 20167 h 995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446" h="995984">
                  <a:moveTo>
                    <a:pt x="936" y="20167"/>
                  </a:moveTo>
                  <a:cubicBezTo>
                    <a:pt x="7286" y="99013"/>
                    <a:pt x="51736" y="553567"/>
                    <a:pt x="73961" y="715492"/>
                  </a:cubicBezTo>
                  <a:cubicBezTo>
                    <a:pt x="96186" y="877417"/>
                    <a:pt x="131640" y="971609"/>
                    <a:pt x="134286" y="991717"/>
                  </a:cubicBezTo>
                  <a:cubicBezTo>
                    <a:pt x="136932" y="1011825"/>
                    <a:pt x="106240" y="961025"/>
                    <a:pt x="89836" y="836142"/>
                  </a:cubicBezTo>
                  <a:cubicBezTo>
                    <a:pt x="73432" y="711259"/>
                    <a:pt x="49619" y="374709"/>
                    <a:pt x="35861" y="242417"/>
                  </a:cubicBezTo>
                  <a:cubicBezTo>
                    <a:pt x="22103" y="110125"/>
                    <a:pt x="-5414" y="-58679"/>
                    <a:pt x="936" y="201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03BA44CE-CD49-4A18-925F-80DDC5BB409A}"/>
                </a:ext>
              </a:extLst>
            </p:cNvPr>
            <p:cNvSpPr/>
            <p:nvPr/>
          </p:nvSpPr>
          <p:spPr>
            <a:xfrm>
              <a:off x="1600526" y="2120512"/>
              <a:ext cx="106605" cy="326958"/>
            </a:xfrm>
            <a:custGeom>
              <a:avLst/>
              <a:gdLst>
                <a:gd name="connsiteX0" fmla="*/ 4674 w 290685"/>
                <a:gd name="connsiteY0" fmla="*/ 8459 h 891531"/>
                <a:gd name="connsiteX1" fmla="*/ 147549 w 290685"/>
                <a:gd name="connsiteY1" fmla="*/ 599009 h 891531"/>
                <a:gd name="connsiteX2" fmla="*/ 290424 w 290685"/>
                <a:gd name="connsiteY2" fmla="*/ 887934 h 891531"/>
                <a:gd name="connsiteX3" fmla="*/ 179299 w 290685"/>
                <a:gd name="connsiteY3" fmla="*/ 729184 h 891531"/>
                <a:gd name="connsiteX4" fmla="*/ 49124 w 290685"/>
                <a:gd name="connsiteY4" fmla="*/ 281509 h 891531"/>
                <a:gd name="connsiteX5" fmla="*/ 4674 w 290685"/>
                <a:gd name="connsiteY5" fmla="*/ 8459 h 891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685" h="891531">
                  <a:moveTo>
                    <a:pt x="4674" y="8459"/>
                  </a:moveTo>
                  <a:cubicBezTo>
                    <a:pt x="21078" y="61376"/>
                    <a:pt x="99924" y="452430"/>
                    <a:pt x="147549" y="599009"/>
                  </a:cubicBezTo>
                  <a:cubicBezTo>
                    <a:pt x="195174" y="745588"/>
                    <a:pt x="285132" y="866238"/>
                    <a:pt x="290424" y="887934"/>
                  </a:cubicBezTo>
                  <a:cubicBezTo>
                    <a:pt x="295716" y="909630"/>
                    <a:pt x="219516" y="830255"/>
                    <a:pt x="179299" y="729184"/>
                  </a:cubicBezTo>
                  <a:cubicBezTo>
                    <a:pt x="139082" y="628113"/>
                    <a:pt x="80345" y="399513"/>
                    <a:pt x="49124" y="281509"/>
                  </a:cubicBezTo>
                  <a:cubicBezTo>
                    <a:pt x="17903" y="163505"/>
                    <a:pt x="-11730" y="-44458"/>
                    <a:pt x="4674" y="84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1E9FAA77-3A7D-41E5-9934-39BBC1200DBA}"/>
                </a:ext>
              </a:extLst>
            </p:cNvPr>
            <p:cNvSpPr/>
            <p:nvPr/>
          </p:nvSpPr>
          <p:spPr>
            <a:xfrm>
              <a:off x="1632083" y="2173163"/>
              <a:ext cx="121015" cy="345688"/>
            </a:xfrm>
            <a:custGeom>
              <a:avLst/>
              <a:gdLst>
                <a:gd name="connsiteX0" fmla="*/ 1176 w 329976"/>
                <a:gd name="connsiteY0" fmla="*/ 1420 h 942604"/>
                <a:gd name="connsiteX1" fmla="*/ 156751 w 329976"/>
                <a:gd name="connsiteY1" fmla="*/ 566570 h 942604"/>
                <a:gd name="connsiteX2" fmla="*/ 302801 w 329976"/>
                <a:gd name="connsiteY2" fmla="*/ 820570 h 942604"/>
                <a:gd name="connsiteX3" fmla="*/ 325026 w 329976"/>
                <a:gd name="connsiteY3" fmla="*/ 941220 h 942604"/>
                <a:gd name="connsiteX4" fmla="*/ 242476 w 329976"/>
                <a:gd name="connsiteY4" fmla="*/ 747545 h 942604"/>
                <a:gd name="connsiteX5" fmla="*/ 1176 w 329976"/>
                <a:gd name="connsiteY5" fmla="*/ 1420 h 942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9976" h="942604">
                  <a:moveTo>
                    <a:pt x="1176" y="1420"/>
                  </a:moveTo>
                  <a:cubicBezTo>
                    <a:pt x="-13111" y="-28742"/>
                    <a:pt x="106480" y="430045"/>
                    <a:pt x="156751" y="566570"/>
                  </a:cubicBezTo>
                  <a:cubicBezTo>
                    <a:pt x="207022" y="703095"/>
                    <a:pt x="274755" y="758128"/>
                    <a:pt x="302801" y="820570"/>
                  </a:cubicBezTo>
                  <a:cubicBezTo>
                    <a:pt x="330847" y="883012"/>
                    <a:pt x="335080" y="953391"/>
                    <a:pt x="325026" y="941220"/>
                  </a:cubicBezTo>
                  <a:cubicBezTo>
                    <a:pt x="314972" y="929049"/>
                    <a:pt x="299097" y="905237"/>
                    <a:pt x="242476" y="747545"/>
                  </a:cubicBezTo>
                  <a:cubicBezTo>
                    <a:pt x="185855" y="589853"/>
                    <a:pt x="15463" y="31582"/>
                    <a:pt x="1176" y="14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6EA0BCA8-B7FB-4664-B6F2-EF3871C031C0}"/>
                </a:ext>
              </a:extLst>
            </p:cNvPr>
            <p:cNvSpPr/>
            <p:nvPr/>
          </p:nvSpPr>
          <p:spPr>
            <a:xfrm>
              <a:off x="1710380" y="2452686"/>
              <a:ext cx="141419" cy="258493"/>
            </a:xfrm>
            <a:custGeom>
              <a:avLst/>
              <a:gdLst>
                <a:gd name="connsiteX0" fmla="*/ 404 w 385614"/>
                <a:gd name="connsiteY0" fmla="*/ 1231 h 704845"/>
                <a:gd name="connsiteX1" fmla="*/ 216304 w 385614"/>
                <a:gd name="connsiteY1" fmla="*/ 407631 h 704845"/>
                <a:gd name="connsiteX2" fmla="*/ 384579 w 385614"/>
                <a:gd name="connsiteY2" fmla="*/ 699731 h 704845"/>
                <a:gd name="connsiteX3" fmla="*/ 273454 w 385614"/>
                <a:gd name="connsiteY3" fmla="*/ 547331 h 704845"/>
                <a:gd name="connsiteX4" fmla="*/ 404 w 385614"/>
                <a:gd name="connsiteY4" fmla="*/ 1231 h 704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5614" h="704845">
                  <a:moveTo>
                    <a:pt x="404" y="1231"/>
                  </a:moveTo>
                  <a:cubicBezTo>
                    <a:pt x="-9121" y="-22052"/>
                    <a:pt x="152275" y="291214"/>
                    <a:pt x="216304" y="407631"/>
                  </a:cubicBezTo>
                  <a:cubicBezTo>
                    <a:pt x="280333" y="524048"/>
                    <a:pt x="375054" y="676448"/>
                    <a:pt x="384579" y="699731"/>
                  </a:cubicBezTo>
                  <a:cubicBezTo>
                    <a:pt x="394104" y="723014"/>
                    <a:pt x="336425" y="665864"/>
                    <a:pt x="273454" y="547331"/>
                  </a:cubicBezTo>
                  <a:cubicBezTo>
                    <a:pt x="210483" y="428798"/>
                    <a:pt x="9929" y="24514"/>
                    <a:pt x="404" y="12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CA2754D8-CCFF-4100-905E-F2F6D936F79D}"/>
                </a:ext>
              </a:extLst>
            </p:cNvPr>
            <p:cNvSpPr/>
            <p:nvPr/>
          </p:nvSpPr>
          <p:spPr>
            <a:xfrm>
              <a:off x="1845597" y="2288878"/>
              <a:ext cx="126125" cy="398528"/>
            </a:xfrm>
            <a:custGeom>
              <a:avLst/>
              <a:gdLst>
                <a:gd name="connsiteX0" fmla="*/ 327027 w 343910"/>
                <a:gd name="connsiteY0" fmla="*/ 3393 h 1086684"/>
                <a:gd name="connsiteX1" fmla="*/ 336552 w 343910"/>
                <a:gd name="connsiteY1" fmla="*/ 374868 h 1086684"/>
                <a:gd name="connsiteX2" fmla="*/ 244477 w 343910"/>
                <a:gd name="connsiteY2" fmla="*/ 752693 h 1086684"/>
                <a:gd name="connsiteX3" fmla="*/ 123827 w 343910"/>
                <a:gd name="connsiteY3" fmla="*/ 936843 h 1086684"/>
                <a:gd name="connsiteX4" fmla="*/ 2 w 343910"/>
                <a:gd name="connsiteY4" fmla="*/ 1086068 h 1086684"/>
                <a:gd name="connsiteX5" fmla="*/ 120652 w 343910"/>
                <a:gd name="connsiteY5" fmla="*/ 879693 h 1086684"/>
                <a:gd name="connsiteX6" fmla="*/ 238127 w 343910"/>
                <a:gd name="connsiteY6" fmla="*/ 600293 h 1086684"/>
                <a:gd name="connsiteX7" fmla="*/ 327027 w 343910"/>
                <a:gd name="connsiteY7" fmla="*/ 3393 h 1086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3910" h="1086684">
                  <a:moveTo>
                    <a:pt x="327027" y="3393"/>
                  </a:moveTo>
                  <a:cubicBezTo>
                    <a:pt x="343431" y="-34178"/>
                    <a:pt x="350310" y="249985"/>
                    <a:pt x="336552" y="374868"/>
                  </a:cubicBezTo>
                  <a:cubicBezTo>
                    <a:pt x="322794" y="499751"/>
                    <a:pt x="279931" y="659031"/>
                    <a:pt x="244477" y="752693"/>
                  </a:cubicBezTo>
                  <a:cubicBezTo>
                    <a:pt x="209023" y="846355"/>
                    <a:pt x="164573" y="881281"/>
                    <a:pt x="123827" y="936843"/>
                  </a:cubicBezTo>
                  <a:cubicBezTo>
                    <a:pt x="83081" y="992405"/>
                    <a:pt x="531" y="1095593"/>
                    <a:pt x="2" y="1086068"/>
                  </a:cubicBezTo>
                  <a:cubicBezTo>
                    <a:pt x="-527" y="1076543"/>
                    <a:pt x="80964" y="960656"/>
                    <a:pt x="120652" y="879693"/>
                  </a:cubicBezTo>
                  <a:cubicBezTo>
                    <a:pt x="160339" y="798731"/>
                    <a:pt x="204260" y="746872"/>
                    <a:pt x="238127" y="600293"/>
                  </a:cubicBezTo>
                  <a:cubicBezTo>
                    <a:pt x="271994" y="453714"/>
                    <a:pt x="310623" y="40964"/>
                    <a:pt x="327027" y="33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AF8E9FB9-5EB5-4ADC-8322-A751189C066E}"/>
                </a:ext>
              </a:extLst>
            </p:cNvPr>
            <p:cNvSpPr/>
            <p:nvPr/>
          </p:nvSpPr>
          <p:spPr>
            <a:xfrm>
              <a:off x="1850882" y="2526265"/>
              <a:ext cx="107010" cy="170568"/>
            </a:xfrm>
            <a:custGeom>
              <a:avLst/>
              <a:gdLst>
                <a:gd name="connsiteX0" fmla="*/ 284042 w 291789"/>
                <a:gd name="connsiteY0" fmla="*/ 6974 h 465097"/>
                <a:gd name="connsiteX1" fmla="*/ 233242 w 291789"/>
                <a:gd name="connsiteY1" fmla="*/ 241924 h 465097"/>
                <a:gd name="connsiteX2" fmla="*/ 1467 w 291789"/>
                <a:gd name="connsiteY2" fmla="*/ 464174 h 465097"/>
                <a:gd name="connsiteX3" fmla="*/ 141167 w 291789"/>
                <a:gd name="connsiteY3" fmla="*/ 311774 h 465097"/>
                <a:gd name="connsiteX4" fmla="*/ 277692 w 291789"/>
                <a:gd name="connsiteY4" fmla="*/ 86349 h 465097"/>
                <a:gd name="connsiteX5" fmla="*/ 284042 w 291789"/>
                <a:gd name="connsiteY5" fmla="*/ 6974 h 46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1789" h="465097">
                  <a:moveTo>
                    <a:pt x="284042" y="6974"/>
                  </a:moveTo>
                  <a:cubicBezTo>
                    <a:pt x="276634" y="32903"/>
                    <a:pt x="280338" y="165724"/>
                    <a:pt x="233242" y="241924"/>
                  </a:cubicBezTo>
                  <a:cubicBezTo>
                    <a:pt x="186146" y="318124"/>
                    <a:pt x="16813" y="452532"/>
                    <a:pt x="1467" y="464174"/>
                  </a:cubicBezTo>
                  <a:cubicBezTo>
                    <a:pt x="-13879" y="475816"/>
                    <a:pt x="95130" y="374745"/>
                    <a:pt x="141167" y="311774"/>
                  </a:cubicBezTo>
                  <a:cubicBezTo>
                    <a:pt x="187204" y="248803"/>
                    <a:pt x="255996" y="140853"/>
                    <a:pt x="277692" y="86349"/>
                  </a:cubicBezTo>
                  <a:cubicBezTo>
                    <a:pt x="299388" y="31845"/>
                    <a:pt x="291450" y="-18955"/>
                    <a:pt x="284042" y="69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14980537-3558-4D74-AC25-7B571C869E58}"/>
                </a:ext>
              </a:extLst>
            </p:cNvPr>
            <p:cNvSpPr/>
            <p:nvPr/>
          </p:nvSpPr>
          <p:spPr>
            <a:xfrm>
              <a:off x="1861469" y="2308196"/>
              <a:ext cx="105613" cy="50307"/>
            </a:xfrm>
            <a:custGeom>
              <a:avLst/>
              <a:gdLst>
                <a:gd name="connsiteX0" fmla="*/ 115 w 287981"/>
                <a:gd name="connsiteY0" fmla="*/ 25860 h 137174"/>
                <a:gd name="connsiteX1" fmla="*/ 118648 w 287981"/>
                <a:gd name="connsiteY1" fmla="*/ 133810 h 137174"/>
                <a:gd name="connsiteX2" fmla="*/ 163098 w 287981"/>
                <a:gd name="connsiteY2" fmla="*/ 99943 h 137174"/>
                <a:gd name="connsiteX3" fmla="*/ 287981 w 287981"/>
                <a:gd name="connsiteY3" fmla="*/ 460 h 137174"/>
                <a:gd name="connsiteX4" fmla="*/ 163098 w 287981"/>
                <a:gd name="connsiteY4" fmla="*/ 63960 h 137174"/>
                <a:gd name="connsiteX5" fmla="*/ 141931 w 287981"/>
                <a:gd name="connsiteY5" fmla="*/ 91476 h 137174"/>
                <a:gd name="connsiteX6" fmla="*/ 115 w 287981"/>
                <a:gd name="connsiteY6" fmla="*/ 25860 h 137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981" h="137174">
                  <a:moveTo>
                    <a:pt x="115" y="25860"/>
                  </a:moveTo>
                  <a:cubicBezTo>
                    <a:pt x="-3765" y="32916"/>
                    <a:pt x="91484" y="121463"/>
                    <a:pt x="118648" y="133810"/>
                  </a:cubicBezTo>
                  <a:cubicBezTo>
                    <a:pt x="145812" y="146157"/>
                    <a:pt x="134876" y="122168"/>
                    <a:pt x="163098" y="99943"/>
                  </a:cubicBezTo>
                  <a:cubicBezTo>
                    <a:pt x="191320" y="77718"/>
                    <a:pt x="287981" y="6457"/>
                    <a:pt x="287981" y="460"/>
                  </a:cubicBezTo>
                  <a:cubicBezTo>
                    <a:pt x="287981" y="-5537"/>
                    <a:pt x="187440" y="48791"/>
                    <a:pt x="163098" y="63960"/>
                  </a:cubicBezTo>
                  <a:cubicBezTo>
                    <a:pt x="138756" y="79129"/>
                    <a:pt x="165214" y="95357"/>
                    <a:pt x="141931" y="91476"/>
                  </a:cubicBezTo>
                  <a:cubicBezTo>
                    <a:pt x="118648" y="87595"/>
                    <a:pt x="3995" y="18804"/>
                    <a:pt x="115" y="258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26BD5A92-9731-4BE1-B7C0-BD3E7C5F02E9}"/>
                </a:ext>
              </a:extLst>
            </p:cNvPr>
            <p:cNvSpPr/>
            <p:nvPr/>
          </p:nvSpPr>
          <p:spPr>
            <a:xfrm>
              <a:off x="1851242" y="2323852"/>
              <a:ext cx="119163" cy="56027"/>
            </a:xfrm>
            <a:custGeom>
              <a:avLst/>
              <a:gdLst>
                <a:gd name="connsiteX0" fmla="*/ 484 w 324926"/>
                <a:gd name="connsiteY0" fmla="*/ 104 h 152772"/>
                <a:gd name="connsiteX1" fmla="*/ 95734 w 324926"/>
                <a:gd name="connsiteY1" fmla="*/ 135571 h 152772"/>
                <a:gd name="connsiteX2" fmla="*/ 138067 w 324926"/>
                <a:gd name="connsiteY2" fmla="*/ 137687 h 152772"/>
                <a:gd name="connsiteX3" fmla="*/ 324334 w 324926"/>
                <a:gd name="connsiteY3" fmla="*/ 14921 h 152772"/>
                <a:gd name="connsiteX4" fmla="*/ 195217 w 324926"/>
                <a:gd name="connsiteY4" fmla="*/ 82654 h 152772"/>
                <a:gd name="connsiteX5" fmla="*/ 140184 w 324926"/>
                <a:gd name="connsiteY5" fmla="*/ 112287 h 152772"/>
                <a:gd name="connsiteX6" fmla="*/ 484 w 324926"/>
                <a:gd name="connsiteY6" fmla="*/ 104 h 152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4926" h="152772">
                  <a:moveTo>
                    <a:pt x="484" y="104"/>
                  </a:moveTo>
                  <a:cubicBezTo>
                    <a:pt x="-6924" y="3985"/>
                    <a:pt x="72804" y="112641"/>
                    <a:pt x="95734" y="135571"/>
                  </a:cubicBezTo>
                  <a:cubicBezTo>
                    <a:pt x="118664" y="158501"/>
                    <a:pt x="99967" y="157795"/>
                    <a:pt x="138067" y="137687"/>
                  </a:cubicBezTo>
                  <a:cubicBezTo>
                    <a:pt x="176167" y="117579"/>
                    <a:pt x="314809" y="24093"/>
                    <a:pt x="324334" y="14921"/>
                  </a:cubicBezTo>
                  <a:cubicBezTo>
                    <a:pt x="333859" y="5749"/>
                    <a:pt x="225909" y="66426"/>
                    <a:pt x="195217" y="82654"/>
                  </a:cubicBezTo>
                  <a:cubicBezTo>
                    <a:pt x="164525" y="98882"/>
                    <a:pt x="171581" y="123223"/>
                    <a:pt x="140184" y="112287"/>
                  </a:cubicBezTo>
                  <a:cubicBezTo>
                    <a:pt x="108787" y="101351"/>
                    <a:pt x="7892" y="-3777"/>
                    <a:pt x="484" y="1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40354A58-A180-42B7-BABC-3871A1645315}"/>
                </a:ext>
              </a:extLst>
            </p:cNvPr>
            <p:cNvSpPr/>
            <p:nvPr/>
          </p:nvSpPr>
          <p:spPr>
            <a:xfrm>
              <a:off x="1850636" y="2327748"/>
              <a:ext cx="114287" cy="78439"/>
            </a:xfrm>
            <a:custGeom>
              <a:avLst/>
              <a:gdLst>
                <a:gd name="connsiteX0" fmla="*/ 20 w 311632"/>
                <a:gd name="connsiteY0" fmla="*/ 64 h 213882"/>
                <a:gd name="connsiteX1" fmla="*/ 50820 w 311632"/>
                <a:gd name="connsiteY1" fmla="*/ 160931 h 213882"/>
                <a:gd name="connsiteX2" fmla="*/ 69870 w 311632"/>
                <a:gd name="connsiteY2" fmla="*/ 213848 h 213882"/>
                <a:gd name="connsiteX3" fmla="*/ 118554 w 311632"/>
                <a:gd name="connsiteY3" fmla="*/ 167281 h 213882"/>
                <a:gd name="connsiteX4" fmla="*/ 311170 w 311632"/>
                <a:gd name="connsiteY4" fmla="*/ 69914 h 213882"/>
                <a:gd name="connsiteX5" fmla="*/ 169354 w 311632"/>
                <a:gd name="connsiteY5" fmla="*/ 169398 h 213882"/>
                <a:gd name="connsiteX6" fmla="*/ 69870 w 311632"/>
                <a:gd name="connsiteY6" fmla="*/ 190564 h 213882"/>
                <a:gd name="connsiteX7" fmla="*/ 57170 w 311632"/>
                <a:gd name="connsiteY7" fmla="*/ 141881 h 213882"/>
                <a:gd name="connsiteX8" fmla="*/ 20 w 311632"/>
                <a:gd name="connsiteY8" fmla="*/ 64 h 21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1632" h="213882">
                  <a:moveTo>
                    <a:pt x="20" y="64"/>
                  </a:moveTo>
                  <a:cubicBezTo>
                    <a:pt x="-1038" y="3239"/>
                    <a:pt x="39178" y="125300"/>
                    <a:pt x="50820" y="160931"/>
                  </a:cubicBezTo>
                  <a:cubicBezTo>
                    <a:pt x="62462" y="196562"/>
                    <a:pt x="58581" y="212790"/>
                    <a:pt x="69870" y="213848"/>
                  </a:cubicBezTo>
                  <a:cubicBezTo>
                    <a:pt x="81159" y="214906"/>
                    <a:pt x="78337" y="191270"/>
                    <a:pt x="118554" y="167281"/>
                  </a:cubicBezTo>
                  <a:cubicBezTo>
                    <a:pt x="158771" y="143292"/>
                    <a:pt x="302703" y="69561"/>
                    <a:pt x="311170" y="69914"/>
                  </a:cubicBezTo>
                  <a:cubicBezTo>
                    <a:pt x="319637" y="70267"/>
                    <a:pt x="209571" y="149290"/>
                    <a:pt x="169354" y="169398"/>
                  </a:cubicBezTo>
                  <a:cubicBezTo>
                    <a:pt x="129137" y="189506"/>
                    <a:pt x="88567" y="195150"/>
                    <a:pt x="69870" y="190564"/>
                  </a:cubicBezTo>
                  <a:cubicBezTo>
                    <a:pt x="51173" y="185978"/>
                    <a:pt x="69164" y="171867"/>
                    <a:pt x="57170" y="141881"/>
                  </a:cubicBezTo>
                  <a:cubicBezTo>
                    <a:pt x="45176" y="111895"/>
                    <a:pt x="1078" y="-3111"/>
                    <a:pt x="20" y="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9DD1FC76-A857-4B2D-B49E-B9A9F2F4A5FC}"/>
                </a:ext>
              </a:extLst>
            </p:cNvPr>
            <p:cNvSpPr/>
            <p:nvPr/>
          </p:nvSpPr>
          <p:spPr>
            <a:xfrm>
              <a:off x="1881520" y="2212089"/>
              <a:ext cx="81020" cy="63198"/>
            </a:xfrm>
            <a:custGeom>
              <a:avLst/>
              <a:gdLst>
                <a:gd name="connsiteX0" fmla="*/ 167690 w 220920"/>
                <a:gd name="connsiteY0" fmla="*/ 52 h 172326"/>
                <a:gd name="connsiteX1" fmla="*/ 27990 w 220920"/>
                <a:gd name="connsiteY1" fmla="*/ 114352 h 172326"/>
                <a:gd name="connsiteX2" fmla="*/ 8940 w 220920"/>
                <a:gd name="connsiteY2" fmla="*/ 171502 h 172326"/>
                <a:gd name="connsiteX3" fmla="*/ 135940 w 220920"/>
                <a:gd name="connsiteY3" fmla="*/ 148219 h 172326"/>
                <a:gd name="connsiteX4" fmla="*/ 220606 w 220920"/>
                <a:gd name="connsiteY4" fmla="*/ 148219 h 172326"/>
                <a:gd name="connsiteX5" fmla="*/ 106306 w 220920"/>
                <a:gd name="connsiteY5" fmla="*/ 112235 h 172326"/>
                <a:gd name="connsiteX6" fmla="*/ 76673 w 220920"/>
                <a:gd name="connsiteY6" fmla="*/ 99535 h 172326"/>
                <a:gd name="connsiteX7" fmla="*/ 167690 w 220920"/>
                <a:gd name="connsiteY7" fmla="*/ 52 h 172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0920" h="172326">
                  <a:moveTo>
                    <a:pt x="167690" y="52"/>
                  </a:moveTo>
                  <a:cubicBezTo>
                    <a:pt x="159576" y="2521"/>
                    <a:pt x="54448" y="85777"/>
                    <a:pt x="27990" y="114352"/>
                  </a:cubicBezTo>
                  <a:cubicBezTo>
                    <a:pt x="1532" y="142927"/>
                    <a:pt x="-9052" y="165858"/>
                    <a:pt x="8940" y="171502"/>
                  </a:cubicBezTo>
                  <a:cubicBezTo>
                    <a:pt x="26932" y="177147"/>
                    <a:pt x="100662" y="152100"/>
                    <a:pt x="135940" y="148219"/>
                  </a:cubicBezTo>
                  <a:cubicBezTo>
                    <a:pt x="171218" y="144338"/>
                    <a:pt x="225545" y="154216"/>
                    <a:pt x="220606" y="148219"/>
                  </a:cubicBezTo>
                  <a:cubicBezTo>
                    <a:pt x="215667" y="142222"/>
                    <a:pt x="130295" y="120349"/>
                    <a:pt x="106306" y="112235"/>
                  </a:cubicBezTo>
                  <a:cubicBezTo>
                    <a:pt x="82317" y="104121"/>
                    <a:pt x="67853" y="116821"/>
                    <a:pt x="76673" y="99535"/>
                  </a:cubicBezTo>
                  <a:cubicBezTo>
                    <a:pt x="85493" y="82249"/>
                    <a:pt x="175804" y="-2417"/>
                    <a:pt x="167690" y="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: 図形 78">
              <a:extLst>
                <a:ext uri="{FF2B5EF4-FFF2-40B4-BE49-F238E27FC236}">
                  <a16:creationId xmlns:a16="http://schemas.microsoft.com/office/drawing/2014/main" id="{19146482-439B-4125-813F-69C13AD48E28}"/>
                </a:ext>
              </a:extLst>
            </p:cNvPr>
            <p:cNvSpPr/>
            <p:nvPr/>
          </p:nvSpPr>
          <p:spPr>
            <a:xfrm>
              <a:off x="1935496" y="2011806"/>
              <a:ext cx="29767" cy="205185"/>
            </a:xfrm>
            <a:custGeom>
              <a:avLst/>
              <a:gdLst>
                <a:gd name="connsiteX0" fmla="*/ 52261 w 81168"/>
                <a:gd name="connsiteY0" fmla="*/ 73 h 559487"/>
                <a:gd name="connsiteX1" fmla="*/ 79777 w 81168"/>
                <a:gd name="connsiteY1" fmla="*/ 268890 h 559487"/>
                <a:gd name="connsiteX2" fmla="*/ 1461 w 81168"/>
                <a:gd name="connsiteY2" fmla="*/ 554640 h 559487"/>
                <a:gd name="connsiteX3" fmla="*/ 31094 w 81168"/>
                <a:gd name="connsiteY3" fmla="*/ 433990 h 559487"/>
                <a:gd name="connsiteX4" fmla="*/ 60727 w 81168"/>
                <a:gd name="connsiteY4" fmla="*/ 243490 h 559487"/>
                <a:gd name="connsiteX5" fmla="*/ 52261 w 81168"/>
                <a:gd name="connsiteY5" fmla="*/ 73 h 559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168" h="559487">
                  <a:moveTo>
                    <a:pt x="52261" y="73"/>
                  </a:moveTo>
                  <a:cubicBezTo>
                    <a:pt x="55436" y="4306"/>
                    <a:pt x="88244" y="176462"/>
                    <a:pt x="79777" y="268890"/>
                  </a:cubicBezTo>
                  <a:cubicBezTo>
                    <a:pt x="71310" y="361318"/>
                    <a:pt x="9575" y="527123"/>
                    <a:pt x="1461" y="554640"/>
                  </a:cubicBezTo>
                  <a:cubicBezTo>
                    <a:pt x="-6653" y="582157"/>
                    <a:pt x="21216" y="485848"/>
                    <a:pt x="31094" y="433990"/>
                  </a:cubicBezTo>
                  <a:cubicBezTo>
                    <a:pt x="40972" y="382132"/>
                    <a:pt x="55083" y="310871"/>
                    <a:pt x="60727" y="243490"/>
                  </a:cubicBezTo>
                  <a:cubicBezTo>
                    <a:pt x="66371" y="176109"/>
                    <a:pt x="49086" y="-4160"/>
                    <a:pt x="52261" y="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E7133E92-D80F-48D6-9A93-8ABFE3E92F10}"/>
                </a:ext>
              </a:extLst>
            </p:cNvPr>
            <p:cNvSpPr/>
            <p:nvPr/>
          </p:nvSpPr>
          <p:spPr>
            <a:xfrm>
              <a:off x="1953831" y="2004835"/>
              <a:ext cx="30766" cy="118004"/>
            </a:xfrm>
            <a:custGeom>
              <a:avLst/>
              <a:gdLst>
                <a:gd name="connsiteX0" fmla="*/ 151 w 83892"/>
                <a:gd name="connsiteY0" fmla="*/ 4266 h 321767"/>
                <a:gd name="connsiteX1" fmla="*/ 74234 w 83892"/>
                <a:gd name="connsiteY1" fmla="*/ 179950 h 321767"/>
                <a:gd name="connsiteX2" fmla="*/ 34018 w 83892"/>
                <a:gd name="connsiteY2" fmla="*/ 321766 h 321767"/>
                <a:gd name="connsiteX3" fmla="*/ 78468 w 83892"/>
                <a:gd name="connsiteY3" fmla="*/ 177833 h 321767"/>
                <a:gd name="connsiteX4" fmla="*/ 80584 w 83892"/>
                <a:gd name="connsiteY4" fmla="*/ 143966 h 321767"/>
                <a:gd name="connsiteX5" fmla="*/ 55184 w 83892"/>
                <a:gd name="connsiteY5" fmla="*/ 61416 h 321767"/>
                <a:gd name="connsiteX6" fmla="*/ 151 w 83892"/>
                <a:gd name="connsiteY6" fmla="*/ 4266 h 321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892" h="321767">
                  <a:moveTo>
                    <a:pt x="151" y="4266"/>
                  </a:moveTo>
                  <a:cubicBezTo>
                    <a:pt x="3326" y="24022"/>
                    <a:pt x="68590" y="127033"/>
                    <a:pt x="74234" y="179950"/>
                  </a:cubicBezTo>
                  <a:cubicBezTo>
                    <a:pt x="79879" y="232867"/>
                    <a:pt x="33312" y="322119"/>
                    <a:pt x="34018" y="321766"/>
                  </a:cubicBezTo>
                  <a:cubicBezTo>
                    <a:pt x="34724" y="321413"/>
                    <a:pt x="70707" y="207466"/>
                    <a:pt x="78468" y="177833"/>
                  </a:cubicBezTo>
                  <a:cubicBezTo>
                    <a:pt x="86229" y="148200"/>
                    <a:pt x="84465" y="163369"/>
                    <a:pt x="80584" y="143966"/>
                  </a:cubicBezTo>
                  <a:cubicBezTo>
                    <a:pt x="76703" y="124563"/>
                    <a:pt x="65767" y="84347"/>
                    <a:pt x="55184" y="61416"/>
                  </a:cubicBezTo>
                  <a:cubicBezTo>
                    <a:pt x="44601" y="38486"/>
                    <a:pt x="-3024" y="-15490"/>
                    <a:pt x="151" y="42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9C0658FA-9168-4CC5-A3E7-61D162828830}"/>
                </a:ext>
              </a:extLst>
            </p:cNvPr>
            <p:cNvSpPr/>
            <p:nvPr/>
          </p:nvSpPr>
          <p:spPr>
            <a:xfrm>
              <a:off x="1960046" y="2066322"/>
              <a:ext cx="37896" cy="222366"/>
            </a:xfrm>
            <a:custGeom>
              <a:avLst/>
              <a:gdLst>
                <a:gd name="connsiteX0" fmla="*/ 62578 w 103332"/>
                <a:gd name="connsiteY0" fmla="*/ 648 h 606337"/>
                <a:gd name="connsiteX1" fmla="*/ 97503 w 103332"/>
                <a:gd name="connsiteY1" fmla="*/ 222898 h 606337"/>
                <a:gd name="connsiteX2" fmla="*/ 100678 w 103332"/>
                <a:gd name="connsiteY2" fmla="*/ 300686 h 606337"/>
                <a:gd name="connsiteX3" fmla="*/ 70516 w 103332"/>
                <a:gd name="connsiteY3" fmla="*/ 383236 h 606337"/>
                <a:gd name="connsiteX4" fmla="*/ 38766 w 103332"/>
                <a:gd name="connsiteY4" fmla="*/ 478486 h 606337"/>
                <a:gd name="connsiteX5" fmla="*/ 21303 w 103332"/>
                <a:gd name="connsiteY5" fmla="*/ 603898 h 606337"/>
                <a:gd name="connsiteX6" fmla="*/ 13366 w 103332"/>
                <a:gd name="connsiteY6" fmla="*/ 557861 h 606337"/>
                <a:gd name="connsiteX7" fmla="*/ 3841 w 103332"/>
                <a:gd name="connsiteY7" fmla="*/ 513411 h 606337"/>
                <a:gd name="connsiteX8" fmla="*/ 83216 w 103332"/>
                <a:gd name="connsiteY8" fmla="*/ 300686 h 606337"/>
                <a:gd name="connsiteX9" fmla="*/ 62578 w 103332"/>
                <a:gd name="connsiteY9" fmla="*/ 648 h 60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3332" h="606337">
                  <a:moveTo>
                    <a:pt x="62578" y="648"/>
                  </a:moveTo>
                  <a:cubicBezTo>
                    <a:pt x="64959" y="-12317"/>
                    <a:pt x="91153" y="172892"/>
                    <a:pt x="97503" y="222898"/>
                  </a:cubicBezTo>
                  <a:cubicBezTo>
                    <a:pt x="103853" y="272904"/>
                    <a:pt x="105176" y="273963"/>
                    <a:pt x="100678" y="300686"/>
                  </a:cubicBezTo>
                  <a:cubicBezTo>
                    <a:pt x="96180" y="327409"/>
                    <a:pt x="80835" y="353603"/>
                    <a:pt x="70516" y="383236"/>
                  </a:cubicBezTo>
                  <a:cubicBezTo>
                    <a:pt x="60197" y="412869"/>
                    <a:pt x="46968" y="441709"/>
                    <a:pt x="38766" y="478486"/>
                  </a:cubicBezTo>
                  <a:cubicBezTo>
                    <a:pt x="30564" y="515263"/>
                    <a:pt x="25536" y="590669"/>
                    <a:pt x="21303" y="603898"/>
                  </a:cubicBezTo>
                  <a:cubicBezTo>
                    <a:pt x="17070" y="617127"/>
                    <a:pt x="16276" y="572942"/>
                    <a:pt x="13366" y="557861"/>
                  </a:cubicBezTo>
                  <a:cubicBezTo>
                    <a:pt x="10456" y="542780"/>
                    <a:pt x="-7801" y="556273"/>
                    <a:pt x="3841" y="513411"/>
                  </a:cubicBezTo>
                  <a:cubicBezTo>
                    <a:pt x="15483" y="470549"/>
                    <a:pt x="74485" y="381384"/>
                    <a:pt x="83216" y="300686"/>
                  </a:cubicBezTo>
                  <a:cubicBezTo>
                    <a:pt x="91947" y="219988"/>
                    <a:pt x="60197" y="13613"/>
                    <a:pt x="62578" y="6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6536C7B7-958D-418F-A997-500AA4633FB1}"/>
                </a:ext>
              </a:extLst>
            </p:cNvPr>
            <p:cNvSpPr/>
            <p:nvPr/>
          </p:nvSpPr>
          <p:spPr>
            <a:xfrm>
              <a:off x="1895376" y="1795570"/>
              <a:ext cx="56206" cy="221517"/>
            </a:xfrm>
            <a:custGeom>
              <a:avLst/>
              <a:gdLst>
                <a:gd name="connsiteX0" fmla="*/ 8731 w 153260"/>
                <a:gd name="connsiteY0" fmla="*/ 733 h 604022"/>
                <a:gd name="connsiteX1" fmla="*/ 51593 w 153260"/>
                <a:gd name="connsiteY1" fmla="*/ 172183 h 604022"/>
                <a:gd name="connsiteX2" fmla="*/ 129381 w 153260"/>
                <a:gd name="connsiteY2" fmla="*/ 475395 h 604022"/>
                <a:gd name="connsiteX3" fmla="*/ 143668 w 153260"/>
                <a:gd name="connsiteY3" fmla="*/ 603983 h 604022"/>
                <a:gd name="connsiteX4" fmla="*/ 153193 w 153260"/>
                <a:gd name="connsiteY4" fmla="*/ 488095 h 604022"/>
                <a:gd name="connsiteX5" fmla="*/ 138906 w 153260"/>
                <a:gd name="connsiteY5" fmla="*/ 396020 h 604022"/>
                <a:gd name="connsiteX6" fmla="*/ 62706 w 153260"/>
                <a:gd name="connsiteY6" fmla="*/ 256320 h 604022"/>
                <a:gd name="connsiteX7" fmla="*/ 5556 w 153260"/>
                <a:gd name="connsiteY7" fmla="*/ 115033 h 604022"/>
                <a:gd name="connsiteX8" fmla="*/ 8731 w 153260"/>
                <a:gd name="connsiteY8" fmla="*/ 733 h 604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260" h="604022">
                  <a:moveTo>
                    <a:pt x="8731" y="733"/>
                  </a:moveTo>
                  <a:cubicBezTo>
                    <a:pt x="16404" y="10258"/>
                    <a:pt x="31485" y="93073"/>
                    <a:pt x="51593" y="172183"/>
                  </a:cubicBezTo>
                  <a:cubicBezTo>
                    <a:pt x="71701" y="251293"/>
                    <a:pt x="114035" y="403428"/>
                    <a:pt x="129381" y="475395"/>
                  </a:cubicBezTo>
                  <a:cubicBezTo>
                    <a:pt x="144727" y="547362"/>
                    <a:pt x="139699" y="601866"/>
                    <a:pt x="143668" y="603983"/>
                  </a:cubicBezTo>
                  <a:cubicBezTo>
                    <a:pt x="147637" y="606100"/>
                    <a:pt x="153987" y="522755"/>
                    <a:pt x="153193" y="488095"/>
                  </a:cubicBezTo>
                  <a:cubicBezTo>
                    <a:pt x="152399" y="453435"/>
                    <a:pt x="153987" y="434649"/>
                    <a:pt x="138906" y="396020"/>
                  </a:cubicBezTo>
                  <a:cubicBezTo>
                    <a:pt x="123825" y="357391"/>
                    <a:pt x="84931" y="303151"/>
                    <a:pt x="62706" y="256320"/>
                  </a:cubicBezTo>
                  <a:cubicBezTo>
                    <a:pt x="40481" y="209489"/>
                    <a:pt x="15875" y="153133"/>
                    <a:pt x="5556" y="115033"/>
                  </a:cubicBezTo>
                  <a:cubicBezTo>
                    <a:pt x="-4763" y="76933"/>
                    <a:pt x="1058" y="-8792"/>
                    <a:pt x="8731" y="7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EDF5634D-AB46-45AF-9AC9-746EB78D9B8C}"/>
                </a:ext>
              </a:extLst>
            </p:cNvPr>
            <p:cNvSpPr/>
            <p:nvPr/>
          </p:nvSpPr>
          <p:spPr>
            <a:xfrm>
              <a:off x="1982783" y="1735027"/>
              <a:ext cx="36320" cy="180764"/>
            </a:xfrm>
            <a:custGeom>
              <a:avLst/>
              <a:gdLst>
                <a:gd name="connsiteX0" fmla="*/ 579 w 99035"/>
                <a:gd name="connsiteY0" fmla="*/ 717 h 492899"/>
                <a:gd name="connsiteX1" fmla="*/ 33917 w 99035"/>
                <a:gd name="connsiteY1" fmla="*/ 188042 h 492899"/>
                <a:gd name="connsiteX2" fmla="*/ 48204 w 99035"/>
                <a:gd name="connsiteY2" fmla="*/ 283292 h 492899"/>
                <a:gd name="connsiteX3" fmla="*/ 99004 w 99035"/>
                <a:gd name="connsiteY3" fmla="*/ 489667 h 492899"/>
                <a:gd name="connsiteX4" fmla="*/ 40267 w 99035"/>
                <a:gd name="connsiteY4" fmla="*/ 399179 h 492899"/>
                <a:gd name="connsiteX5" fmla="*/ 14867 w 99035"/>
                <a:gd name="connsiteY5" fmla="*/ 262654 h 492899"/>
                <a:gd name="connsiteX6" fmla="*/ 579 w 99035"/>
                <a:gd name="connsiteY6" fmla="*/ 717 h 492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035" h="492899">
                  <a:moveTo>
                    <a:pt x="579" y="717"/>
                  </a:moveTo>
                  <a:cubicBezTo>
                    <a:pt x="3754" y="-11718"/>
                    <a:pt x="25980" y="140946"/>
                    <a:pt x="33917" y="188042"/>
                  </a:cubicBezTo>
                  <a:cubicBezTo>
                    <a:pt x="41854" y="235138"/>
                    <a:pt x="37356" y="233021"/>
                    <a:pt x="48204" y="283292"/>
                  </a:cubicBezTo>
                  <a:cubicBezTo>
                    <a:pt x="59052" y="333563"/>
                    <a:pt x="100327" y="470353"/>
                    <a:pt x="99004" y="489667"/>
                  </a:cubicBezTo>
                  <a:cubicBezTo>
                    <a:pt x="97681" y="508982"/>
                    <a:pt x="54290" y="437015"/>
                    <a:pt x="40267" y="399179"/>
                  </a:cubicBezTo>
                  <a:cubicBezTo>
                    <a:pt x="26244" y="361344"/>
                    <a:pt x="21746" y="329593"/>
                    <a:pt x="14867" y="262654"/>
                  </a:cubicBezTo>
                  <a:cubicBezTo>
                    <a:pt x="7988" y="195715"/>
                    <a:pt x="-2596" y="13152"/>
                    <a:pt x="579" y="7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E570F86C-B9C1-4179-B8AC-5AA1283E1C9A}"/>
                </a:ext>
              </a:extLst>
            </p:cNvPr>
            <p:cNvSpPr/>
            <p:nvPr/>
          </p:nvSpPr>
          <p:spPr>
            <a:xfrm>
              <a:off x="1985462" y="1920414"/>
              <a:ext cx="34818" cy="141549"/>
            </a:xfrm>
            <a:custGeom>
              <a:avLst/>
              <a:gdLst>
                <a:gd name="connsiteX0" fmla="*/ 94875 w 94940"/>
                <a:gd name="connsiteY0" fmla="*/ 41 h 385969"/>
                <a:gd name="connsiteX1" fmla="*/ 37725 w 94940"/>
                <a:gd name="connsiteY1" fmla="*/ 136566 h 385969"/>
                <a:gd name="connsiteX2" fmla="*/ 36138 w 94940"/>
                <a:gd name="connsiteY2" fmla="*/ 223878 h 385969"/>
                <a:gd name="connsiteX3" fmla="*/ 2800 w 94940"/>
                <a:gd name="connsiteY3" fmla="*/ 385803 h 385969"/>
                <a:gd name="connsiteX4" fmla="*/ 4388 w 94940"/>
                <a:gd name="connsiteY4" fmla="*/ 252453 h 385969"/>
                <a:gd name="connsiteX5" fmla="*/ 25025 w 94940"/>
                <a:gd name="connsiteY5" fmla="*/ 150853 h 385969"/>
                <a:gd name="connsiteX6" fmla="*/ 94875 w 94940"/>
                <a:gd name="connsiteY6" fmla="*/ 41 h 385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940" h="385969">
                  <a:moveTo>
                    <a:pt x="94875" y="41"/>
                  </a:moveTo>
                  <a:cubicBezTo>
                    <a:pt x="96992" y="-2340"/>
                    <a:pt x="47514" y="99260"/>
                    <a:pt x="37725" y="136566"/>
                  </a:cubicBezTo>
                  <a:cubicBezTo>
                    <a:pt x="27935" y="173872"/>
                    <a:pt x="41959" y="182339"/>
                    <a:pt x="36138" y="223878"/>
                  </a:cubicBezTo>
                  <a:cubicBezTo>
                    <a:pt x="30317" y="265417"/>
                    <a:pt x="8092" y="381041"/>
                    <a:pt x="2800" y="385803"/>
                  </a:cubicBezTo>
                  <a:cubicBezTo>
                    <a:pt x="-2492" y="390566"/>
                    <a:pt x="684" y="291611"/>
                    <a:pt x="4388" y="252453"/>
                  </a:cubicBezTo>
                  <a:cubicBezTo>
                    <a:pt x="8092" y="213295"/>
                    <a:pt x="13119" y="195303"/>
                    <a:pt x="25025" y="150853"/>
                  </a:cubicBezTo>
                  <a:cubicBezTo>
                    <a:pt x="36931" y="106403"/>
                    <a:pt x="92758" y="2422"/>
                    <a:pt x="94875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8F633469-3E5C-453D-9BEA-F97DB00E5A82}"/>
                </a:ext>
              </a:extLst>
            </p:cNvPr>
            <p:cNvSpPr/>
            <p:nvPr/>
          </p:nvSpPr>
          <p:spPr>
            <a:xfrm>
              <a:off x="1946878" y="1932966"/>
              <a:ext cx="55271" cy="30337"/>
            </a:xfrm>
            <a:custGeom>
              <a:avLst/>
              <a:gdLst>
                <a:gd name="connsiteX0" fmla="*/ 59 w 150709"/>
                <a:gd name="connsiteY0" fmla="*/ 739 h 82720"/>
                <a:gd name="connsiteX1" fmla="*/ 141347 w 150709"/>
                <a:gd name="connsiteY1" fmla="*/ 81701 h 82720"/>
                <a:gd name="connsiteX2" fmla="*/ 123884 w 150709"/>
                <a:gd name="connsiteY2" fmla="*/ 43601 h 82720"/>
                <a:gd name="connsiteX3" fmla="*/ 59 w 150709"/>
                <a:gd name="connsiteY3" fmla="*/ 739 h 8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709" h="82720">
                  <a:moveTo>
                    <a:pt x="59" y="739"/>
                  </a:moveTo>
                  <a:cubicBezTo>
                    <a:pt x="2969" y="7089"/>
                    <a:pt x="120710" y="74557"/>
                    <a:pt x="141347" y="81701"/>
                  </a:cubicBezTo>
                  <a:cubicBezTo>
                    <a:pt x="161984" y="88845"/>
                    <a:pt x="145051" y="56565"/>
                    <a:pt x="123884" y="43601"/>
                  </a:cubicBezTo>
                  <a:cubicBezTo>
                    <a:pt x="102717" y="30637"/>
                    <a:pt x="-2851" y="-5611"/>
                    <a:pt x="59" y="7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8851BF52-5043-4C66-A094-361CF2404035}"/>
                </a:ext>
              </a:extLst>
            </p:cNvPr>
            <p:cNvSpPr/>
            <p:nvPr/>
          </p:nvSpPr>
          <p:spPr>
            <a:xfrm>
              <a:off x="1910680" y="1676480"/>
              <a:ext cx="64241" cy="72550"/>
            </a:xfrm>
            <a:custGeom>
              <a:avLst/>
              <a:gdLst>
                <a:gd name="connsiteX0" fmla="*/ 337 w 175170"/>
                <a:gd name="connsiteY0" fmla="*/ 23 h 197826"/>
                <a:gd name="connsiteX1" fmla="*/ 114637 w 175170"/>
                <a:gd name="connsiteY1" fmla="*/ 87336 h 197826"/>
                <a:gd name="connsiteX2" fmla="*/ 171787 w 175170"/>
                <a:gd name="connsiteY2" fmla="*/ 196873 h 197826"/>
                <a:gd name="connsiteX3" fmla="*/ 167025 w 175170"/>
                <a:gd name="connsiteY3" fmla="*/ 138136 h 197826"/>
                <a:gd name="connsiteX4" fmla="*/ 154325 w 175170"/>
                <a:gd name="connsiteY4" fmla="*/ 95273 h 197826"/>
                <a:gd name="connsiteX5" fmla="*/ 337 w 175170"/>
                <a:gd name="connsiteY5" fmla="*/ 23 h 19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170" h="197826">
                  <a:moveTo>
                    <a:pt x="337" y="23"/>
                  </a:moveTo>
                  <a:cubicBezTo>
                    <a:pt x="-6278" y="-1300"/>
                    <a:pt x="86062" y="54528"/>
                    <a:pt x="114637" y="87336"/>
                  </a:cubicBezTo>
                  <a:cubicBezTo>
                    <a:pt x="143212" y="120144"/>
                    <a:pt x="163056" y="188406"/>
                    <a:pt x="171787" y="196873"/>
                  </a:cubicBezTo>
                  <a:cubicBezTo>
                    <a:pt x="180518" y="205340"/>
                    <a:pt x="169935" y="155069"/>
                    <a:pt x="167025" y="138136"/>
                  </a:cubicBezTo>
                  <a:cubicBezTo>
                    <a:pt x="164115" y="121203"/>
                    <a:pt x="178931" y="118821"/>
                    <a:pt x="154325" y="95273"/>
                  </a:cubicBezTo>
                  <a:cubicBezTo>
                    <a:pt x="129719" y="71725"/>
                    <a:pt x="6952" y="1346"/>
                    <a:pt x="337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6BE632F2-5DDB-4BE2-9263-93A8FCAFB7F8}"/>
                </a:ext>
              </a:extLst>
            </p:cNvPr>
            <p:cNvSpPr/>
            <p:nvPr/>
          </p:nvSpPr>
          <p:spPr>
            <a:xfrm>
              <a:off x="1915101" y="1252384"/>
              <a:ext cx="19062" cy="143131"/>
            </a:xfrm>
            <a:custGeom>
              <a:avLst/>
              <a:gdLst>
                <a:gd name="connsiteX0" fmla="*/ 982 w 51977"/>
                <a:gd name="connsiteY0" fmla="*/ 725 h 390283"/>
                <a:gd name="connsiteX1" fmla="*/ 51782 w 51977"/>
                <a:gd name="connsiteY1" fmla="*/ 216625 h 390283"/>
                <a:gd name="connsiteX2" fmla="*/ 18445 w 51977"/>
                <a:gd name="connsiteY2" fmla="*/ 388075 h 390283"/>
                <a:gd name="connsiteX3" fmla="*/ 16857 w 51977"/>
                <a:gd name="connsiteY3" fmla="*/ 294413 h 390283"/>
                <a:gd name="connsiteX4" fmla="*/ 982 w 51977"/>
                <a:gd name="connsiteY4" fmla="*/ 725 h 39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977" h="390283">
                  <a:moveTo>
                    <a:pt x="982" y="725"/>
                  </a:moveTo>
                  <a:cubicBezTo>
                    <a:pt x="6803" y="-12240"/>
                    <a:pt x="48872" y="152067"/>
                    <a:pt x="51782" y="216625"/>
                  </a:cubicBezTo>
                  <a:cubicBezTo>
                    <a:pt x="54692" y="281183"/>
                    <a:pt x="24266" y="375110"/>
                    <a:pt x="18445" y="388075"/>
                  </a:cubicBezTo>
                  <a:cubicBezTo>
                    <a:pt x="12624" y="401040"/>
                    <a:pt x="16593" y="355267"/>
                    <a:pt x="16857" y="294413"/>
                  </a:cubicBezTo>
                  <a:cubicBezTo>
                    <a:pt x="17121" y="233559"/>
                    <a:pt x="-4839" y="13690"/>
                    <a:pt x="982" y="7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66E192AD-9664-4B77-908C-5F79D51AAD4D}"/>
                </a:ext>
              </a:extLst>
            </p:cNvPr>
            <p:cNvSpPr/>
            <p:nvPr/>
          </p:nvSpPr>
          <p:spPr>
            <a:xfrm>
              <a:off x="612503" y="1674936"/>
              <a:ext cx="67555" cy="263131"/>
            </a:xfrm>
            <a:custGeom>
              <a:avLst/>
              <a:gdLst>
                <a:gd name="connsiteX0" fmla="*/ 184161 w 184206"/>
                <a:gd name="connsiteY0" fmla="*/ 0 h 717492"/>
                <a:gd name="connsiteX1" fmla="*/ 59278 w 184206"/>
                <a:gd name="connsiteY1" fmla="*/ 262466 h 717492"/>
                <a:gd name="connsiteX2" fmla="*/ 14828 w 184206"/>
                <a:gd name="connsiteY2" fmla="*/ 442383 h 717492"/>
                <a:gd name="connsiteX3" fmla="*/ 59278 w 184206"/>
                <a:gd name="connsiteY3" fmla="*/ 715433 h 717492"/>
                <a:gd name="connsiteX4" fmla="*/ 40228 w 184206"/>
                <a:gd name="connsiteY4" fmla="*/ 556683 h 717492"/>
                <a:gd name="connsiteX5" fmla="*/ 11 w 184206"/>
                <a:gd name="connsiteY5" fmla="*/ 355600 h 717492"/>
                <a:gd name="connsiteX6" fmla="*/ 44461 w 184206"/>
                <a:gd name="connsiteY6" fmla="*/ 260350 h 717492"/>
                <a:gd name="connsiteX7" fmla="*/ 184161 w 184206"/>
                <a:gd name="connsiteY7" fmla="*/ 0 h 717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206" h="717492">
                  <a:moveTo>
                    <a:pt x="184161" y="0"/>
                  </a:moveTo>
                  <a:cubicBezTo>
                    <a:pt x="186630" y="353"/>
                    <a:pt x="87500" y="188736"/>
                    <a:pt x="59278" y="262466"/>
                  </a:cubicBezTo>
                  <a:cubicBezTo>
                    <a:pt x="31056" y="336197"/>
                    <a:pt x="14828" y="366889"/>
                    <a:pt x="14828" y="442383"/>
                  </a:cubicBezTo>
                  <a:cubicBezTo>
                    <a:pt x="14828" y="517877"/>
                    <a:pt x="55045" y="696383"/>
                    <a:pt x="59278" y="715433"/>
                  </a:cubicBezTo>
                  <a:cubicBezTo>
                    <a:pt x="63511" y="734483"/>
                    <a:pt x="50106" y="616655"/>
                    <a:pt x="40228" y="556683"/>
                  </a:cubicBezTo>
                  <a:cubicBezTo>
                    <a:pt x="30350" y="496711"/>
                    <a:pt x="-694" y="404989"/>
                    <a:pt x="11" y="355600"/>
                  </a:cubicBezTo>
                  <a:cubicBezTo>
                    <a:pt x="716" y="306211"/>
                    <a:pt x="14475" y="314678"/>
                    <a:pt x="44461" y="260350"/>
                  </a:cubicBezTo>
                  <a:cubicBezTo>
                    <a:pt x="74447" y="206022"/>
                    <a:pt x="181692" y="-353"/>
                    <a:pt x="18416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AFAF4117-0B74-49CE-8319-ED37F38C7D55}"/>
                </a:ext>
              </a:extLst>
            </p:cNvPr>
            <p:cNvSpPr/>
            <p:nvPr/>
          </p:nvSpPr>
          <p:spPr>
            <a:xfrm>
              <a:off x="617941" y="1806119"/>
              <a:ext cx="69087" cy="197962"/>
            </a:xfrm>
            <a:custGeom>
              <a:avLst/>
              <a:gdLst>
                <a:gd name="connsiteX0" fmla="*/ 188383 w 188383"/>
                <a:gd name="connsiteY0" fmla="*/ 14 h 539792"/>
                <a:gd name="connsiteX1" fmla="*/ 21166 w 188383"/>
                <a:gd name="connsiteY1" fmla="*/ 321748 h 539792"/>
                <a:gd name="connsiteX2" fmla="*/ 4233 w 188383"/>
                <a:gd name="connsiteY2" fmla="*/ 539764 h 539792"/>
                <a:gd name="connsiteX3" fmla="*/ 21166 w 188383"/>
                <a:gd name="connsiteY3" fmla="*/ 334448 h 539792"/>
                <a:gd name="connsiteX4" fmla="*/ 188383 w 188383"/>
                <a:gd name="connsiteY4" fmla="*/ 14 h 539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383" h="539792">
                  <a:moveTo>
                    <a:pt x="188383" y="14"/>
                  </a:moveTo>
                  <a:cubicBezTo>
                    <a:pt x="188383" y="-2103"/>
                    <a:pt x="51858" y="231790"/>
                    <a:pt x="21166" y="321748"/>
                  </a:cubicBezTo>
                  <a:cubicBezTo>
                    <a:pt x="-9526" y="411706"/>
                    <a:pt x="4233" y="537647"/>
                    <a:pt x="4233" y="539764"/>
                  </a:cubicBezTo>
                  <a:cubicBezTo>
                    <a:pt x="4233" y="541881"/>
                    <a:pt x="-12701" y="424054"/>
                    <a:pt x="21166" y="334448"/>
                  </a:cubicBezTo>
                  <a:cubicBezTo>
                    <a:pt x="55033" y="244843"/>
                    <a:pt x="188383" y="2131"/>
                    <a:pt x="188383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535E15C4-6368-4D8D-B69F-B5F640105DEB}"/>
                </a:ext>
              </a:extLst>
            </p:cNvPr>
            <p:cNvSpPr/>
            <p:nvPr/>
          </p:nvSpPr>
          <p:spPr>
            <a:xfrm>
              <a:off x="599121" y="1889166"/>
              <a:ext cx="21178" cy="279243"/>
            </a:xfrm>
            <a:custGeom>
              <a:avLst/>
              <a:gdLst>
                <a:gd name="connsiteX0" fmla="*/ 57668 w 57747"/>
                <a:gd name="connsiteY0" fmla="*/ 49 h 761425"/>
                <a:gd name="connsiteX1" fmla="*/ 21684 w 57747"/>
                <a:gd name="connsiteY1" fmla="*/ 349299 h 761425"/>
                <a:gd name="connsiteX2" fmla="*/ 518 w 57747"/>
                <a:gd name="connsiteY2" fmla="*/ 755699 h 761425"/>
                <a:gd name="connsiteX3" fmla="*/ 6868 w 57747"/>
                <a:gd name="connsiteY3" fmla="*/ 573665 h 761425"/>
                <a:gd name="connsiteX4" fmla="*/ 11101 w 57747"/>
                <a:gd name="connsiteY4" fmla="*/ 372582 h 761425"/>
                <a:gd name="connsiteX5" fmla="*/ 57668 w 57747"/>
                <a:gd name="connsiteY5" fmla="*/ 49 h 761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747" h="761425">
                  <a:moveTo>
                    <a:pt x="57668" y="49"/>
                  </a:moveTo>
                  <a:cubicBezTo>
                    <a:pt x="59432" y="-3831"/>
                    <a:pt x="31209" y="223357"/>
                    <a:pt x="21684" y="349299"/>
                  </a:cubicBezTo>
                  <a:cubicBezTo>
                    <a:pt x="12159" y="475241"/>
                    <a:pt x="2987" y="718305"/>
                    <a:pt x="518" y="755699"/>
                  </a:cubicBezTo>
                  <a:cubicBezTo>
                    <a:pt x="-1951" y="793093"/>
                    <a:pt x="5104" y="637518"/>
                    <a:pt x="6868" y="573665"/>
                  </a:cubicBezTo>
                  <a:cubicBezTo>
                    <a:pt x="8632" y="509812"/>
                    <a:pt x="165" y="464304"/>
                    <a:pt x="11101" y="372582"/>
                  </a:cubicBezTo>
                  <a:cubicBezTo>
                    <a:pt x="22037" y="280860"/>
                    <a:pt x="55904" y="3929"/>
                    <a:pt x="57668" y="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DB0BEC96-4189-466D-8900-0E0AD4A06887}"/>
                </a:ext>
              </a:extLst>
            </p:cNvPr>
            <p:cNvSpPr/>
            <p:nvPr/>
          </p:nvSpPr>
          <p:spPr>
            <a:xfrm>
              <a:off x="739878" y="1805209"/>
              <a:ext cx="110198" cy="245337"/>
            </a:xfrm>
            <a:custGeom>
              <a:avLst/>
              <a:gdLst>
                <a:gd name="connsiteX0" fmla="*/ 300392 w 300483"/>
                <a:gd name="connsiteY0" fmla="*/ 379 h 668972"/>
                <a:gd name="connsiteX1" fmla="*/ 217842 w 300483"/>
                <a:gd name="connsiteY1" fmla="*/ 294595 h 668972"/>
                <a:gd name="connsiteX2" fmla="*/ 1942 w 300483"/>
                <a:gd name="connsiteY2" fmla="*/ 667129 h 668972"/>
                <a:gd name="connsiteX3" fmla="*/ 105659 w 300483"/>
                <a:gd name="connsiteY3" fmla="*/ 446995 h 668972"/>
                <a:gd name="connsiteX4" fmla="*/ 205142 w 300483"/>
                <a:gd name="connsiteY4" fmla="*/ 237445 h 668972"/>
                <a:gd name="connsiteX5" fmla="*/ 300392 w 300483"/>
                <a:gd name="connsiteY5" fmla="*/ 379 h 66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0483" h="668972">
                  <a:moveTo>
                    <a:pt x="300392" y="379"/>
                  </a:moveTo>
                  <a:cubicBezTo>
                    <a:pt x="302509" y="9904"/>
                    <a:pt x="267584" y="183470"/>
                    <a:pt x="217842" y="294595"/>
                  </a:cubicBezTo>
                  <a:cubicBezTo>
                    <a:pt x="168100" y="405720"/>
                    <a:pt x="20639" y="641729"/>
                    <a:pt x="1942" y="667129"/>
                  </a:cubicBezTo>
                  <a:cubicBezTo>
                    <a:pt x="-16755" y="692529"/>
                    <a:pt x="105659" y="446995"/>
                    <a:pt x="105659" y="446995"/>
                  </a:cubicBezTo>
                  <a:cubicBezTo>
                    <a:pt x="139526" y="375381"/>
                    <a:pt x="170217" y="311881"/>
                    <a:pt x="205142" y="237445"/>
                  </a:cubicBezTo>
                  <a:cubicBezTo>
                    <a:pt x="240067" y="163009"/>
                    <a:pt x="298275" y="-9146"/>
                    <a:pt x="300392" y="3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3E425996-D01A-448A-8880-4C092A8C13E1}"/>
                </a:ext>
              </a:extLst>
            </p:cNvPr>
            <p:cNvSpPr/>
            <p:nvPr/>
          </p:nvSpPr>
          <p:spPr>
            <a:xfrm>
              <a:off x="680649" y="1850256"/>
              <a:ext cx="122836" cy="222410"/>
            </a:xfrm>
            <a:custGeom>
              <a:avLst/>
              <a:gdLst>
                <a:gd name="connsiteX0" fmla="*/ 334895 w 334942"/>
                <a:gd name="connsiteY0" fmla="*/ 313 h 606457"/>
                <a:gd name="connsiteX1" fmla="*/ 51262 w 334942"/>
                <a:gd name="connsiteY1" fmla="*/ 387663 h 606457"/>
                <a:gd name="connsiteX2" fmla="*/ 13162 w 334942"/>
                <a:gd name="connsiteY2" fmla="*/ 605680 h 606457"/>
                <a:gd name="connsiteX3" fmla="*/ 11045 w 334942"/>
                <a:gd name="connsiteY3" fmla="*/ 455397 h 606457"/>
                <a:gd name="connsiteX4" fmla="*/ 27978 w 334942"/>
                <a:gd name="connsiteY4" fmla="*/ 324163 h 606457"/>
                <a:gd name="connsiteX5" fmla="*/ 334895 w 334942"/>
                <a:gd name="connsiteY5" fmla="*/ 313 h 606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942" h="606457">
                  <a:moveTo>
                    <a:pt x="334895" y="313"/>
                  </a:moveTo>
                  <a:cubicBezTo>
                    <a:pt x="338776" y="10896"/>
                    <a:pt x="104884" y="286769"/>
                    <a:pt x="51262" y="387663"/>
                  </a:cubicBezTo>
                  <a:cubicBezTo>
                    <a:pt x="-2360" y="488557"/>
                    <a:pt x="19865" y="594391"/>
                    <a:pt x="13162" y="605680"/>
                  </a:cubicBezTo>
                  <a:cubicBezTo>
                    <a:pt x="6459" y="616969"/>
                    <a:pt x="8576" y="502317"/>
                    <a:pt x="11045" y="455397"/>
                  </a:cubicBezTo>
                  <a:cubicBezTo>
                    <a:pt x="13514" y="408478"/>
                    <a:pt x="-24586" y="397894"/>
                    <a:pt x="27978" y="324163"/>
                  </a:cubicBezTo>
                  <a:cubicBezTo>
                    <a:pt x="80542" y="250432"/>
                    <a:pt x="331014" y="-10270"/>
                    <a:pt x="334895" y="3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9D3121FE-05DE-4878-9376-92D377D167BD}"/>
                </a:ext>
              </a:extLst>
            </p:cNvPr>
            <p:cNvSpPr/>
            <p:nvPr/>
          </p:nvSpPr>
          <p:spPr>
            <a:xfrm>
              <a:off x="584717" y="2064212"/>
              <a:ext cx="27389" cy="267804"/>
            </a:xfrm>
            <a:custGeom>
              <a:avLst/>
              <a:gdLst>
                <a:gd name="connsiteX0" fmla="*/ 54610 w 74682"/>
                <a:gd name="connsiteY0" fmla="*/ 1109 h 730234"/>
                <a:gd name="connsiteX1" fmla="*/ 1694 w 74682"/>
                <a:gd name="connsiteY1" fmla="*/ 608593 h 730234"/>
                <a:gd name="connsiteX2" fmla="*/ 18627 w 74682"/>
                <a:gd name="connsiteY2" fmla="*/ 720776 h 730234"/>
                <a:gd name="connsiteX3" fmla="*/ 73660 w 74682"/>
                <a:gd name="connsiteY3" fmla="*/ 464659 h 730234"/>
                <a:gd name="connsiteX4" fmla="*/ 54610 w 74682"/>
                <a:gd name="connsiteY4" fmla="*/ 1109 h 730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682" h="730234">
                  <a:moveTo>
                    <a:pt x="54610" y="1109"/>
                  </a:moveTo>
                  <a:cubicBezTo>
                    <a:pt x="42616" y="25098"/>
                    <a:pt x="7691" y="488649"/>
                    <a:pt x="1694" y="608593"/>
                  </a:cubicBezTo>
                  <a:cubicBezTo>
                    <a:pt x="-4303" y="728537"/>
                    <a:pt x="6633" y="744765"/>
                    <a:pt x="18627" y="720776"/>
                  </a:cubicBezTo>
                  <a:cubicBezTo>
                    <a:pt x="30621" y="696787"/>
                    <a:pt x="69074" y="580370"/>
                    <a:pt x="73660" y="464659"/>
                  </a:cubicBezTo>
                  <a:cubicBezTo>
                    <a:pt x="78246" y="348948"/>
                    <a:pt x="66604" y="-22880"/>
                    <a:pt x="54610" y="11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E5D45604-5FAB-4D32-919B-97CBE79AF35A}"/>
                </a:ext>
              </a:extLst>
            </p:cNvPr>
            <p:cNvSpPr/>
            <p:nvPr/>
          </p:nvSpPr>
          <p:spPr>
            <a:xfrm>
              <a:off x="823161" y="2221665"/>
              <a:ext cx="24669" cy="254748"/>
            </a:xfrm>
            <a:custGeom>
              <a:avLst/>
              <a:gdLst>
                <a:gd name="connsiteX0" fmla="*/ 66952 w 67266"/>
                <a:gd name="connsiteY0" fmla="*/ 16273 h 694633"/>
                <a:gd name="connsiteX1" fmla="*/ 33085 w 67266"/>
                <a:gd name="connsiteY1" fmla="*/ 424790 h 694633"/>
                <a:gd name="connsiteX2" fmla="*/ 39435 w 67266"/>
                <a:gd name="connsiteY2" fmla="*/ 691490 h 694633"/>
                <a:gd name="connsiteX3" fmla="*/ 14035 w 67266"/>
                <a:gd name="connsiteY3" fmla="*/ 560257 h 694633"/>
                <a:gd name="connsiteX4" fmla="*/ 1335 w 67266"/>
                <a:gd name="connsiteY4" fmla="*/ 397273 h 694633"/>
                <a:gd name="connsiteX5" fmla="*/ 1335 w 67266"/>
                <a:gd name="connsiteY5" fmla="*/ 270273 h 694633"/>
                <a:gd name="connsiteX6" fmla="*/ 9802 w 67266"/>
                <a:gd name="connsiteY6" fmla="*/ 100940 h 694633"/>
                <a:gd name="connsiteX7" fmla="*/ 66952 w 67266"/>
                <a:gd name="connsiteY7" fmla="*/ 16273 h 694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266" h="694633">
                  <a:moveTo>
                    <a:pt x="66952" y="16273"/>
                  </a:moveTo>
                  <a:cubicBezTo>
                    <a:pt x="70832" y="70248"/>
                    <a:pt x="37671" y="312254"/>
                    <a:pt x="33085" y="424790"/>
                  </a:cubicBezTo>
                  <a:cubicBezTo>
                    <a:pt x="28499" y="537326"/>
                    <a:pt x="42610" y="668912"/>
                    <a:pt x="39435" y="691490"/>
                  </a:cubicBezTo>
                  <a:cubicBezTo>
                    <a:pt x="36260" y="714068"/>
                    <a:pt x="20385" y="609293"/>
                    <a:pt x="14035" y="560257"/>
                  </a:cubicBezTo>
                  <a:cubicBezTo>
                    <a:pt x="7685" y="511221"/>
                    <a:pt x="3452" y="445604"/>
                    <a:pt x="1335" y="397273"/>
                  </a:cubicBezTo>
                  <a:cubicBezTo>
                    <a:pt x="-782" y="348942"/>
                    <a:pt x="-76" y="319662"/>
                    <a:pt x="1335" y="270273"/>
                  </a:cubicBezTo>
                  <a:cubicBezTo>
                    <a:pt x="2746" y="220884"/>
                    <a:pt x="277" y="145743"/>
                    <a:pt x="9802" y="100940"/>
                  </a:cubicBezTo>
                  <a:cubicBezTo>
                    <a:pt x="19327" y="56137"/>
                    <a:pt x="63072" y="-37702"/>
                    <a:pt x="66952" y="162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552898F9-1D5C-4615-8971-566A0460A46A}"/>
                </a:ext>
              </a:extLst>
            </p:cNvPr>
            <p:cNvSpPr/>
            <p:nvPr/>
          </p:nvSpPr>
          <p:spPr>
            <a:xfrm>
              <a:off x="586038" y="2301992"/>
              <a:ext cx="15897" cy="187578"/>
            </a:xfrm>
            <a:custGeom>
              <a:avLst/>
              <a:gdLst>
                <a:gd name="connsiteX0" fmla="*/ 19258 w 43346"/>
                <a:gd name="connsiteY0" fmla="*/ 442 h 511478"/>
                <a:gd name="connsiteX1" fmla="*/ 208 w 43346"/>
                <a:gd name="connsiteY1" fmla="*/ 265026 h 511478"/>
                <a:gd name="connsiteX2" fmla="*/ 10792 w 43346"/>
                <a:gd name="connsiteY2" fmla="*/ 510559 h 511478"/>
                <a:gd name="connsiteX3" fmla="*/ 36192 w 43346"/>
                <a:gd name="connsiteY3" fmla="*/ 343342 h 511478"/>
                <a:gd name="connsiteX4" fmla="*/ 42542 w 43346"/>
                <a:gd name="connsiteY4" fmla="*/ 205759 h 511478"/>
                <a:gd name="connsiteX5" fmla="*/ 19258 w 43346"/>
                <a:gd name="connsiteY5" fmla="*/ 442 h 51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346" h="511478">
                  <a:moveTo>
                    <a:pt x="19258" y="442"/>
                  </a:moveTo>
                  <a:cubicBezTo>
                    <a:pt x="12202" y="10320"/>
                    <a:pt x="1619" y="180007"/>
                    <a:pt x="208" y="265026"/>
                  </a:cubicBezTo>
                  <a:cubicBezTo>
                    <a:pt x="-1203" y="350045"/>
                    <a:pt x="4795" y="497506"/>
                    <a:pt x="10792" y="510559"/>
                  </a:cubicBezTo>
                  <a:cubicBezTo>
                    <a:pt x="16789" y="523612"/>
                    <a:pt x="30900" y="394142"/>
                    <a:pt x="36192" y="343342"/>
                  </a:cubicBezTo>
                  <a:cubicBezTo>
                    <a:pt x="41484" y="292542"/>
                    <a:pt x="45012" y="262909"/>
                    <a:pt x="42542" y="205759"/>
                  </a:cubicBezTo>
                  <a:cubicBezTo>
                    <a:pt x="40072" y="148609"/>
                    <a:pt x="26314" y="-9436"/>
                    <a:pt x="19258" y="4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: 図形 95">
              <a:extLst>
                <a:ext uri="{FF2B5EF4-FFF2-40B4-BE49-F238E27FC236}">
                  <a16:creationId xmlns:a16="http://schemas.microsoft.com/office/drawing/2014/main" id="{8B52DEB5-96A6-4E9F-8BBB-B345AF5E9B9B}"/>
                </a:ext>
              </a:extLst>
            </p:cNvPr>
            <p:cNvSpPr/>
            <p:nvPr/>
          </p:nvSpPr>
          <p:spPr>
            <a:xfrm>
              <a:off x="593700" y="2456225"/>
              <a:ext cx="238461" cy="38328"/>
            </a:xfrm>
            <a:custGeom>
              <a:avLst/>
              <a:gdLst>
                <a:gd name="connsiteX0" fmla="*/ 483 w 650224"/>
                <a:gd name="connsiteY0" fmla="*/ 104293 h 104511"/>
                <a:gd name="connsiteX1" fmla="*/ 416408 w 650224"/>
                <a:gd name="connsiteY1" fmla="*/ 31268 h 104511"/>
                <a:gd name="connsiteX2" fmla="*/ 605321 w 650224"/>
                <a:gd name="connsiteY2" fmla="*/ 37618 h 104511"/>
                <a:gd name="connsiteX3" fmla="*/ 649771 w 650224"/>
                <a:gd name="connsiteY3" fmla="*/ 58255 h 104511"/>
                <a:gd name="connsiteX4" fmla="*/ 589446 w 650224"/>
                <a:gd name="connsiteY4" fmla="*/ 18568 h 104511"/>
                <a:gd name="connsiteX5" fmla="*/ 505308 w 650224"/>
                <a:gd name="connsiteY5" fmla="*/ 4280 h 104511"/>
                <a:gd name="connsiteX6" fmla="*/ 483 w 650224"/>
                <a:gd name="connsiteY6" fmla="*/ 104293 h 104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0224" h="104511">
                  <a:moveTo>
                    <a:pt x="483" y="104293"/>
                  </a:moveTo>
                  <a:cubicBezTo>
                    <a:pt x="-14334" y="108791"/>
                    <a:pt x="315602" y="42380"/>
                    <a:pt x="416408" y="31268"/>
                  </a:cubicBezTo>
                  <a:cubicBezTo>
                    <a:pt x="517214" y="20156"/>
                    <a:pt x="566427" y="33120"/>
                    <a:pt x="605321" y="37618"/>
                  </a:cubicBezTo>
                  <a:cubicBezTo>
                    <a:pt x="644215" y="42116"/>
                    <a:pt x="652417" y="61430"/>
                    <a:pt x="649771" y="58255"/>
                  </a:cubicBezTo>
                  <a:cubicBezTo>
                    <a:pt x="647125" y="55080"/>
                    <a:pt x="613523" y="27564"/>
                    <a:pt x="589446" y="18568"/>
                  </a:cubicBezTo>
                  <a:cubicBezTo>
                    <a:pt x="565369" y="9572"/>
                    <a:pt x="604527" y="-8155"/>
                    <a:pt x="505308" y="4280"/>
                  </a:cubicBezTo>
                  <a:cubicBezTo>
                    <a:pt x="406089" y="16715"/>
                    <a:pt x="15300" y="99795"/>
                    <a:pt x="483" y="1042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08621577-726E-4C99-9BEC-B3DE5E48290F}"/>
                </a:ext>
              </a:extLst>
            </p:cNvPr>
            <p:cNvSpPr/>
            <p:nvPr/>
          </p:nvSpPr>
          <p:spPr>
            <a:xfrm>
              <a:off x="634080" y="2466495"/>
              <a:ext cx="200827" cy="38458"/>
            </a:xfrm>
            <a:custGeom>
              <a:avLst/>
              <a:gdLst>
                <a:gd name="connsiteX0" fmla="*/ 3090 w 547605"/>
                <a:gd name="connsiteY0" fmla="*/ 57240 h 104865"/>
                <a:gd name="connsiteX1" fmla="*/ 325352 w 547605"/>
                <a:gd name="connsiteY1" fmla="*/ 85815 h 104865"/>
                <a:gd name="connsiteX2" fmla="*/ 357102 w 547605"/>
                <a:gd name="connsiteY2" fmla="*/ 104865 h 104865"/>
                <a:gd name="connsiteX3" fmla="*/ 430127 w 547605"/>
                <a:gd name="connsiteY3" fmla="*/ 85815 h 104865"/>
                <a:gd name="connsiteX4" fmla="*/ 547602 w 547605"/>
                <a:gd name="connsiteY4" fmla="*/ 28665 h 104865"/>
                <a:gd name="connsiteX5" fmla="*/ 433302 w 547605"/>
                <a:gd name="connsiteY5" fmla="*/ 90 h 104865"/>
                <a:gd name="connsiteX6" fmla="*/ 179302 w 547605"/>
                <a:gd name="connsiteY6" fmla="*/ 20727 h 104865"/>
                <a:gd name="connsiteX7" fmla="*/ 3090 w 547605"/>
                <a:gd name="connsiteY7" fmla="*/ 57240 h 104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7605" h="104865">
                  <a:moveTo>
                    <a:pt x="3090" y="57240"/>
                  </a:moveTo>
                  <a:cubicBezTo>
                    <a:pt x="27432" y="68088"/>
                    <a:pt x="266350" y="77877"/>
                    <a:pt x="325352" y="85815"/>
                  </a:cubicBezTo>
                  <a:cubicBezTo>
                    <a:pt x="384354" y="93753"/>
                    <a:pt x="339640" y="104865"/>
                    <a:pt x="357102" y="104865"/>
                  </a:cubicBezTo>
                  <a:cubicBezTo>
                    <a:pt x="374564" y="104865"/>
                    <a:pt x="398377" y="98515"/>
                    <a:pt x="430127" y="85815"/>
                  </a:cubicBezTo>
                  <a:cubicBezTo>
                    <a:pt x="461877" y="73115"/>
                    <a:pt x="547073" y="42952"/>
                    <a:pt x="547602" y="28665"/>
                  </a:cubicBezTo>
                  <a:cubicBezTo>
                    <a:pt x="548131" y="14377"/>
                    <a:pt x="494685" y="1413"/>
                    <a:pt x="433302" y="90"/>
                  </a:cubicBezTo>
                  <a:cubicBezTo>
                    <a:pt x="371919" y="-1233"/>
                    <a:pt x="254708" y="12260"/>
                    <a:pt x="179302" y="20727"/>
                  </a:cubicBezTo>
                  <a:cubicBezTo>
                    <a:pt x="103896" y="29194"/>
                    <a:pt x="-21252" y="46392"/>
                    <a:pt x="3090" y="572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732D14C3-9984-4840-92B7-370D452D7304}"/>
                </a:ext>
              </a:extLst>
            </p:cNvPr>
            <p:cNvSpPr/>
            <p:nvPr/>
          </p:nvSpPr>
          <p:spPr>
            <a:xfrm>
              <a:off x="582101" y="2470895"/>
              <a:ext cx="130547" cy="26542"/>
            </a:xfrm>
            <a:custGeom>
              <a:avLst/>
              <a:gdLst>
                <a:gd name="connsiteX0" fmla="*/ 1948 w 355969"/>
                <a:gd name="connsiteY0" fmla="*/ 72228 h 72372"/>
                <a:gd name="connsiteX1" fmla="*/ 225785 w 355969"/>
                <a:gd name="connsiteY1" fmla="*/ 23016 h 72372"/>
                <a:gd name="connsiteX2" fmla="*/ 355960 w 355969"/>
                <a:gd name="connsiteY2" fmla="*/ 11903 h 72372"/>
                <a:gd name="connsiteX3" fmla="*/ 232135 w 355969"/>
                <a:gd name="connsiteY3" fmla="*/ 3966 h 72372"/>
                <a:gd name="connsiteX4" fmla="*/ 122598 w 355969"/>
                <a:gd name="connsiteY4" fmla="*/ 5553 h 72372"/>
                <a:gd name="connsiteX5" fmla="*/ 1948 w 355969"/>
                <a:gd name="connsiteY5" fmla="*/ 72228 h 72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5969" h="72372">
                  <a:moveTo>
                    <a:pt x="1948" y="72228"/>
                  </a:moveTo>
                  <a:cubicBezTo>
                    <a:pt x="19146" y="75139"/>
                    <a:pt x="166783" y="33070"/>
                    <a:pt x="225785" y="23016"/>
                  </a:cubicBezTo>
                  <a:cubicBezTo>
                    <a:pt x="284787" y="12962"/>
                    <a:pt x="354902" y="15078"/>
                    <a:pt x="355960" y="11903"/>
                  </a:cubicBezTo>
                  <a:cubicBezTo>
                    <a:pt x="357018" y="8728"/>
                    <a:pt x="271029" y="5024"/>
                    <a:pt x="232135" y="3966"/>
                  </a:cubicBezTo>
                  <a:cubicBezTo>
                    <a:pt x="193241" y="2908"/>
                    <a:pt x="159111" y="-5295"/>
                    <a:pt x="122598" y="5553"/>
                  </a:cubicBezTo>
                  <a:cubicBezTo>
                    <a:pt x="86086" y="16401"/>
                    <a:pt x="-15250" y="69317"/>
                    <a:pt x="1948" y="722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フリーフォーム: 図形 98">
              <a:extLst>
                <a:ext uri="{FF2B5EF4-FFF2-40B4-BE49-F238E27FC236}">
                  <a16:creationId xmlns:a16="http://schemas.microsoft.com/office/drawing/2014/main" id="{25630073-F9F5-48F5-BA89-27270D14CEAF}"/>
                </a:ext>
              </a:extLst>
            </p:cNvPr>
            <p:cNvSpPr/>
            <p:nvPr/>
          </p:nvSpPr>
          <p:spPr>
            <a:xfrm>
              <a:off x="1467078" y="2308834"/>
              <a:ext cx="183777" cy="33102"/>
            </a:xfrm>
            <a:custGeom>
              <a:avLst/>
              <a:gdLst>
                <a:gd name="connsiteX0" fmla="*/ 11364 w 501113"/>
                <a:gd name="connsiteY0" fmla="*/ 26767 h 90261"/>
                <a:gd name="connsiteX1" fmla="*/ 339976 w 501113"/>
                <a:gd name="connsiteY1" fmla="*/ 20417 h 90261"/>
                <a:gd name="connsiteX2" fmla="*/ 463801 w 501113"/>
                <a:gd name="connsiteY2" fmla="*/ 2954 h 90261"/>
                <a:gd name="connsiteX3" fmla="*/ 498726 w 501113"/>
                <a:gd name="connsiteY3" fmla="*/ 88679 h 90261"/>
                <a:gd name="connsiteX4" fmla="*/ 409826 w 501113"/>
                <a:gd name="connsiteY4" fmla="*/ 60104 h 90261"/>
                <a:gd name="connsiteX5" fmla="*/ 154239 w 501113"/>
                <a:gd name="connsiteY5" fmla="*/ 79154 h 90261"/>
                <a:gd name="connsiteX6" fmla="*/ 82801 w 501113"/>
                <a:gd name="connsiteY6" fmla="*/ 75979 h 90261"/>
                <a:gd name="connsiteX7" fmla="*/ 11364 w 501113"/>
                <a:gd name="connsiteY7" fmla="*/ 26767 h 9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1113" h="90261">
                  <a:moveTo>
                    <a:pt x="11364" y="26767"/>
                  </a:moveTo>
                  <a:cubicBezTo>
                    <a:pt x="54226" y="17507"/>
                    <a:pt x="264570" y="24386"/>
                    <a:pt x="339976" y="20417"/>
                  </a:cubicBezTo>
                  <a:cubicBezTo>
                    <a:pt x="415382" y="16448"/>
                    <a:pt x="437343" y="-8423"/>
                    <a:pt x="463801" y="2954"/>
                  </a:cubicBezTo>
                  <a:cubicBezTo>
                    <a:pt x="490259" y="14331"/>
                    <a:pt x="507722" y="79154"/>
                    <a:pt x="498726" y="88679"/>
                  </a:cubicBezTo>
                  <a:cubicBezTo>
                    <a:pt x="489730" y="98204"/>
                    <a:pt x="467240" y="61691"/>
                    <a:pt x="409826" y="60104"/>
                  </a:cubicBezTo>
                  <a:cubicBezTo>
                    <a:pt x="352412" y="58517"/>
                    <a:pt x="208743" y="76508"/>
                    <a:pt x="154239" y="79154"/>
                  </a:cubicBezTo>
                  <a:lnTo>
                    <a:pt x="82801" y="75979"/>
                  </a:lnTo>
                  <a:cubicBezTo>
                    <a:pt x="58989" y="70423"/>
                    <a:pt x="-31498" y="36027"/>
                    <a:pt x="11364" y="267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: 図形 99">
              <a:extLst>
                <a:ext uri="{FF2B5EF4-FFF2-40B4-BE49-F238E27FC236}">
                  <a16:creationId xmlns:a16="http://schemas.microsoft.com/office/drawing/2014/main" id="{56B1FA43-08C6-4D0B-9748-35BE39E0E42D}"/>
                </a:ext>
              </a:extLst>
            </p:cNvPr>
            <p:cNvSpPr/>
            <p:nvPr/>
          </p:nvSpPr>
          <p:spPr>
            <a:xfrm>
              <a:off x="1498560" y="1700338"/>
              <a:ext cx="39757" cy="60570"/>
            </a:xfrm>
            <a:custGeom>
              <a:avLst/>
              <a:gdLst>
                <a:gd name="connsiteX0" fmla="*/ 9658 w 108407"/>
                <a:gd name="connsiteY0" fmla="*/ 55 h 165159"/>
                <a:gd name="connsiteX1" fmla="*/ 4896 w 108407"/>
                <a:gd name="connsiteY1" fmla="*/ 125467 h 165159"/>
                <a:gd name="connsiteX2" fmla="*/ 77921 w 108407"/>
                <a:gd name="connsiteY2" fmla="*/ 165155 h 165159"/>
                <a:gd name="connsiteX3" fmla="*/ 90621 w 108407"/>
                <a:gd name="connsiteY3" fmla="*/ 123880 h 165159"/>
                <a:gd name="connsiteX4" fmla="*/ 108083 w 108407"/>
                <a:gd name="connsiteY4" fmla="*/ 111180 h 165159"/>
                <a:gd name="connsiteX5" fmla="*/ 100146 w 108407"/>
                <a:gd name="connsiteY5" fmla="*/ 101655 h 165159"/>
                <a:gd name="connsiteX6" fmla="*/ 77921 w 108407"/>
                <a:gd name="connsiteY6" fmla="*/ 120705 h 165159"/>
                <a:gd name="connsiteX7" fmla="*/ 33471 w 108407"/>
                <a:gd name="connsiteY7" fmla="*/ 109592 h 165159"/>
                <a:gd name="connsiteX8" fmla="*/ 9658 w 108407"/>
                <a:gd name="connsiteY8" fmla="*/ 55 h 16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07" h="165159">
                  <a:moveTo>
                    <a:pt x="9658" y="55"/>
                  </a:moveTo>
                  <a:cubicBezTo>
                    <a:pt x="4896" y="2701"/>
                    <a:pt x="-6481" y="97950"/>
                    <a:pt x="4896" y="125467"/>
                  </a:cubicBezTo>
                  <a:cubicBezTo>
                    <a:pt x="16273" y="152984"/>
                    <a:pt x="63634" y="165419"/>
                    <a:pt x="77921" y="165155"/>
                  </a:cubicBezTo>
                  <a:cubicBezTo>
                    <a:pt x="92208" y="164891"/>
                    <a:pt x="85594" y="132876"/>
                    <a:pt x="90621" y="123880"/>
                  </a:cubicBezTo>
                  <a:cubicBezTo>
                    <a:pt x="95648" y="114884"/>
                    <a:pt x="106496" y="114884"/>
                    <a:pt x="108083" y="111180"/>
                  </a:cubicBezTo>
                  <a:cubicBezTo>
                    <a:pt x="109670" y="107476"/>
                    <a:pt x="105173" y="100068"/>
                    <a:pt x="100146" y="101655"/>
                  </a:cubicBezTo>
                  <a:cubicBezTo>
                    <a:pt x="95119" y="103242"/>
                    <a:pt x="89033" y="119382"/>
                    <a:pt x="77921" y="120705"/>
                  </a:cubicBezTo>
                  <a:cubicBezTo>
                    <a:pt x="66809" y="122028"/>
                    <a:pt x="43790" y="128907"/>
                    <a:pt x="33471" y="109592"/>
                  </a:cubicBezTo>
                  <a:cubicBezTo>
                    <a:pt x="23152" y="90277"/>
                    <a:pt x="14420" y="-2591"/>
                    <a:pt x="9658" y="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: 図形 100">
              <a:extLst>
                <a:ext uri="{FF2B5EF4-FFF2-40B4-BE49-F238E27FC236}">
                  <a16:creationId xmlns:a16="http://schemas.microsoft.com/office/drawing/2014/main" id="{37F64CC1-AAA0-4C3D-AB01-728FD2192FA1}"/>
                </a:ext>
              </a:extLst>
            </p:cNvPr>
            <p:cNvSpPr/>
            <p:nvPr/>
          </p:nvSpPr>
          <p:spPr>
            <a:xfrm>
              <a:off x="1495491" y="1713212"/>
              <a:ext cx="15464" cy="153889"/>
            </a:xfrm>
            <a:custGeom>
              <a:avLst/>
              <a:gdLst>
                <a:gd name="connsiteX0" fmla="*/ 22790 w 42167"/>
                <a:gd name="connsiteY0" fmla="*/ 1463 h 419616"/>
                <a:gd name="connsiteX1" fmla="*/ 565 w 42167"/>
                <a:gd name="connsiteY1" fmla="*/ 225301 h 419616"/>
                <a:gd name="connsiteX2" fmla="*/ 6915 w 42167"/>
                <a:gd name="connsiteY2" fmla="*/ 338013 h 419616"/>
                <a:gd name="connsiteX3" fmla="*/ 10090 w 42167"/>
                <a:gd name="connsiteY3" fmla="*/ 395163 h 419616"/>
                <a:gd name="connsiteX4" fmla="*/ 41840 w 42167"/>
                <a:gd name="connsiteY4" fmla="*/ 417388 h 419616"/>
                <a:gd name="connsiteX5" fmla="*/ 27552 w 42167"/>
                <a:gd name="connsiteY5" fmla="*/ 344363 h 419616"/>
                <a:gd name="connsiteX6" fmla="*/ 22790 w 42167"/>
                <a:gd name="connsiteY6" fmla="*/ 1463 h 419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167" h="419616">
                  <a:moveTo>
                    <a:pt x="22790" y="1463"/>
                  </a:moveTo>
                  <a:cubicBezTo>
                    <a:pt x="18292" y="-18381"/>
                    <a:pt x="3211" y="169209"/>
                    <a:pt x="565" y="225301"/>
                  </a:cubicBezTo>
                  <a:cubicBezTo>
                    <a:pt x="-2081" y="281393"/>
                    <a:pt x="5328" y="309703"/>
                    <a:pt x="6915" y="338013"/>
                  </a:cubicBezTo>
                  <a:cubicBezTo>
                    <a:pt x="8502" y="366323"/>
                    <a:pt x="4269" y="381934"/>
                    <a:pt x="10090" y="395163"/>
                  </a:cubicBezTo>
                  <a:cubicBezTo>
                    <a:pt x="15911" y="408392"/>
                    <a:pt x="38930" y="425855"/>
                    <a:pt x="41840" y="417388"/>
                  </a:cubicBezTo>
                  <a:cubicBezTo>
                    <a:pt x="44750" y="408921"/>
                    <a:pt x="27288" y="411567"/>
                    <a:pt x="27552" y="344363"/>
                  </a:cubicBezTo>
                  <a:cubicBezTo>
                    <a:pt x="27816" y="277159"/>
                    <a:pt x="27288" y="21307"/>
                    <a:pt x="22790" y="14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7F41B852-EBC2-4A0C-A361-A7C50252E447}"/>
                </a:ext>
              </a:extLst>
            </p:cNvPr>
            <p:cNvSpPr/>
            <p:nvPr/>
          </p:nvSpPr>
          <p:spPr>
            <a:xfrm>
              <a:off x="1510667" y="1710837"/>
              <a:ext cx="20078" cy="152547"/>
            </a:xfrm>
            <a:custGeom>
              <a:avLst/>
              <a:gdLst>
                <a:gd name="connsiteX0" fmla="*/ 21096 w 54747"/>
                <a:gd name="connsiteY0" fmla="*/ 2 h 415957"/>
                <a:gd name="connsiteX1" fmla="*/ 54434 w 54747"/>
                <a:gd name="connsiteY1" fmla="*/ 106364 h 415957"/>
                <a:gd name="connsiteX2" fmla="*/ 36971 w 54747"/>
                <a:gd name="connsiteY2" fmla="*/ 141289 h 415957"/>
                <a:gd name="connsiteX3" fmla="*/ 22684 w 54747"/>
                <a:gd name="connsiteY3" fmla="*/ 198439 h 415957"/>
                <a:gd name="connsiteX4" fmla="*/ 40146 w 54747"/>
                <a:gd name="connsiteY4" fmla="*/ 320677 h 415957"/>
                <a:gd name="connsiteX5" fmla="*/ 459 w 54747"/>
                <a:gd name="connsiteY5" fmla="*/ 415927 h 415957"/>
                <a:gd name="connsiteX6" fmla="*/ 17921 w 54747"/>
                <a:gd name="connsiteY6" fmla="*/ 311152 h 415957"/>
                <a:gd name="connsiteX7" fmla="*/ 8396 w 54747"/>
                <a:gd name="connsiteY7" fmla="*/ 188914 h 415957"/>
                <a:gd name="connsiteX8" fmla="*/ 27446 w 54747"/>
                <a:gd name="connsiteY8" fmla="*/ 103189 h 415957"/>
                <a:gd name="connsiteX9" fmla="*/ 21096 w 54747"/>
                <a:gd name="connsiteY9" fmla="*/ 2 h 415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747" h="415957">
                  <a:moveTo>
                    <a:pt x="21096" y="2"/>
                  </a:moveTo>
                  <a:cubicBezTo>
                    <a:pt x="25594" y="531"/>
                    <a:pt x="51788" y="82816"/>
                    <a:pt x="54434" y="106364"/>
                  </a:cubicBezTo>
                  <a:cubicBezTo>
                    <a:pt x="57080" y="129912"/>
                    <a:pt x="42263" y="125943"/>
                    <a:pt x="36971" y="141289"/>
                  </a:cubicBezTo>
                  <a:cubicBezTo>
                    <a:pt x="31679" y="156635"/>
                    <a:pt x="22155" y="168541"/>
                    <a:pt x="22684" y="198439"/>
                  </a:cubicBezTo>
                  <a:cubicBezTo>
                    <a:pt x="23213" y="228337"/>
                    <a:pt x="43850" y="284429"/>
                    <a:pt x="40146" y="320677"/>
                  </a:cubicBezTo>
                  <a:cubicBezTo>
                    <a:pt x="36442" y="356925"/>
                    <a:pt x="4163" y="417514"/>
                    <a:pt x="459" y="415927"/>
                  </a:cubicBezTo>
                  <a:cubicBezTo>
                    <a:pt x="-3245" y="414340"/>
                    <a:pt x="16598" y="348987"/>
                    <a:pt x="17921" y="311152"/>
                  </a:cubicBezTo>
                  <a:cubicBezTo>
                    <a:pt x="19244" y="273317"/>
                    <a:pt x="6809" y="223574"/>
                    <a:pt x="8396" y="188914"/>
                  </a:cubicBezTo>
                  <a:cubicBezTo>
                    <a:pt x="9983" y="154254"/>
                    <a:pt x="26123" y="132822"/>
                    <a:pt x="27446" y="103189"/>
                  </a:cubicBezTo>
                  <a:cubicBezTo>
                    <a:pt x="28769" y="73556"/>
                    <a:pt x="16598" y="-527"/>
                    <a:pt x="21096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フリーフォーム: 図形 102">
              <a:extLst>
                <a:ext uri="{FF2B5EF4-FFF2-40B4-BE49-F238E27FC236}">
                  <a16:creationId xmlns:a16="http://schemas.microsoft.com/office/drawing/2014/main" id="{B791AD55-7A20-467B-881C-F0EDE4E7A3EF}"/>
                </a:ext>
              </a:extLst>
            </p:cNvPr>
            <p:cNvSpPr/>
            <p:nvPr/>
          </p:nvSpPr>
          <p:spPr>
            <a:xfrm>
              <a:off x="1709940" y="1791101"/>
              <a:ext cx="49493" cy="59467"/>
            </a:xfrm>
            <a:custGeom>
              <a:avLst/>
              <a:gdLst>
                <a:gd name="connsiteX0" fmla="*/ 18 w 134956"/>
                <a:gd name="connsiteY0" fmla="*/ 65306 h 162152"/>
                <a:gd name="connsiteX1" fmla="*/ 74630 w 134956"/>
                <a:gd name="connsiteY1" fmla="*/ 109756 h 162152"/>
                <a:gd name="connsiteX2" fmla="*/ 96855 w 134956"/>
                <a:gd name="connsiteY2" fmla="*/ 58956 h 162152"/>
                <a:gd name="connsiteX3" fmla="*/ 66693 w 134956"/>
                <a:gd name="connsiteY3" fmla="*/ 219 h 162152"/>
                <a:gd name="connsiteX4" fmla="*/ 134955 w 134956"/>
                <a:gd name="connsiteY4" fmla="*/ 81181 h 162152"/>
                <a:gd name="connsiteX5" fmla="*/ 68280 w 134956"/>
                <a:gd name="connsiteY5" fmla="*/ 162144 h 162152"/>
                <a:gd name="connsiteX6" fmla="*/ 18 w 134956"/>
                <a:gd name="connsiteY6" fmla="*/ 65306 h 16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56" h="162152">
                  <a:moveTo>
                    <a:pt x="18" y="65306"/>
                  </a:moveTo>
                  <a:cubicBezTo>
                    <a:pt x="1076" y="56575"/>
                    <a:pt x="58491" y="110814"/>
                    <a:pt x="74630" y="109756"/>
                  </a:cubicBezTo>
                  <a:cubicBezTo>
                    <a:pt x="90769" y="108698"/>
                    <a:pt x="98178" y="77212"/>
                    <a:pt x="96855" y="58956"/>
                  </a:cubicBezTo>
                  <a:cubicBezTo>
                    <a:pt x="95532" y="40700"/>
                    <a:pt x="60343" y="-3485"/>
                    <a:pt x="66693" y="219"/>
                  </a:cubicBezTo>
                  <a:cubicBezTo>
                    <a:pt x="73043" y="3923"/>
                    <a:pt x="134691" y="54193"/>
                    <a:pt x="134955" y="81181"/>
                  </a:cubicBezTo>
                  <a:cubicBezTo>
                    <a:pt x="135220" y="108169"/>
                    <a:pt x="92886" y="162938"/>
                    <a:pt x="68280" y="162144"/>
                  </a:cubicBezTo>
                  <a:cubicBezTo>
                    <a:pt x="43674" y="161350"/>
                    <a:pt x="-1040" y="74037"/>
                    <a:pt x="18" y="653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フリーフォーム: 図形 103">
              <a:extLst>
                <a:ext uri="{FF2B5EF4-FFF2-40B4-BE49-F238E27FC236}">
                  <a16:creationId xmlns:a16="http://schemas.microsoft.com/office/drawing/2014/main" id="{C1B64DA8-5713-4365-A131-2F260D4EEB43}"/>
                </a:ext>
              </a:extLst>
            </p:cNvPr>
            <p:cNvSpPr/>
            <p:nvPr/>
          </p:nvSpPr>
          <p:spPr>
            <a:xfrm>
              <a:off x="1744493" y="2129012"/>
              <a:ext cx="54226" cy="53274"/>
            </a:xfrm>
            <a:custGeom>
              <a:avLst/>
              <a:gdLst>
                <a:gd name="connsiteX0" fmla="*/ 54495 w 147861"/>
                <a:gd name="connsiteY0" fmla="*/ 101 h 145264"/>
                <a:gd name="connsiteX1" fmla="*/ 147629 w 147861"/>
                <a:gd name="connsiteY1" fmla="*/ 72067 h 145264"/>
                <a:gd name="connsiteX2" fmla="*/ 79895 w 147861"/>
                <a:gd name="connsiteY2" fmla="*/ 133451 h 145264"/>
                <a:gd name="connsiteX3" fmla="*/ 43912 w 147861"/>
                <a:gd name="connsiteY3" fmla="*/ 139801 h 145264"/>
                <a:gd name="connsiteX4" fmla="*/ 1579 w 147861"/>
                <a:gd name="connsiteY4" fmla="*/ 72067 h 145264"/>
                <a:gd name="connsiteX5" fmla="*/ 103179 w 147861"/>
                <a:gd name="connsiteY5" fmla="*/ 97467 h 145264"/>
                <a:gd name="connsiteX6" fmla="*/ 117995 w 147861"/>
                <a:gd name="connsiteY6" fmla="*/ 57251 h 145264"/>
                <a:gd name="connsiteX7" fmla="*/ 54495 w 147861"/>
                <a:gd name="connsiteY7" fmla="*/ 101 h 145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7861" h="145264">
                  <a:moveTo>
                    <a:pt x="54495" y="101"/>
                  </a:moveTo>
                  <a:cubicBezTo>
                    <a:pt x="59434" y="2570"/>
                    <a:pt x="143396" y="49842"/>
                    <a:pt x="147629" y="72067"/>
                  </a:cubicBezTo>
                  <a:cubicBezTo>
                    <a:pt x="151862" y="94292"/>
                    <a:pt x="97181" y="122162"/>
                    <a:pt x="79895" y="133451"/>
                  </a:cubicBezTo>
                  <a:cubicBezTo>
                    <a:pt x="62609" y="144740"/>
                    <a:pt x="56965" y="150032"/>
                    <a:pt x="43912" y="139801"/>
                  </a:cubicBezTo>
                  <a:cubicBezTo>
                    <a:pt x="30859" y="129570"/>
                    <a:pt x="-8299" y="79123"/>
                    <a:pt x="1579" y="72067"/>
                  </a:cubicBezTo>
                  <a:cubicBezTo>
                    <a:pt x="11457" y="65011"/>
                    <a:pt x="83776" y="99936"/>
                    <a:pt x="103179" y="97467"/>
                  </a:cubicBezTo>
                  <a:cubicBezTo>
                    <a:pt x="122582" y="94998"/>
                    <a:pt x="125403" y="73831"/>
                    <a:pt x="117995" y="57251"/>
                  </a:cubicBezTo>
                  <a:cubicBezTo>
                    <a:pt x="110587" y="40671"/>
                    <a:pt x="49556" y="-2368"/>
                    <a:pt x="54495" y="1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フリーフォーム: 図形 104">
              <a:extLst>
                <a:ext uri="{FF2B5EF4-FFF2-40B4-BE49-F238E27FC236}">
                  <a16:creationId xmlns:a16="http://schemas.microsoft.com/office/drawing/2014/main" id="{4A2B5655-60EF-4A4D-8A00-7AD7056FA22A}"/>
                </a:ext>
              </a:extLst>
            </p:cNvPr>
            <p:cNvSpPr/>
            <p:nvPr/>
          </p:nvSpPr>
          <p:spPr>
            <a:xfrm>
              <a:off x="1128560" y="1893028"/>
              <a:ext cx="66532" cy="63095"/>
            </a:xfrm>
            <a:custGeom>
              <a:avLst/>
              <a:gdLst>
                <a:gd name="connsiteX0" fmla="*/ 47006 w 181415"/>
                <a:gd name="connsiteY0" fmla="*/ 102 h 172045"/>
                <a:gd name="connsiteX1" fmla="*/ 178239 w 181415"/>
                <a:gd name="connsiteY1" fmla="*/ 95352 h 172045"/>
                <a:gd name="connsiteX2" fmla="*/ 135906 w 181415"/>
                <a:gd name="connsiteY2" fmla="*/ 160969 h 172045"/>
                <a:gd name="connsiteX3" fmla="*/ 80873 w 181415"/>
                <a:gd name="connsiteY3" fmla="*/ 167319 h 172045"/>
                <a:gd name="connsiteX4" fmla="*/ 439 w 181415"/>
                <a:gd name="connsiteY4" fmla="*/ 112285 h 172045"/>
                <a:gd name="connsiteX5" fmla="*/ 118973 w 181415"/>
                <a:gd name="connsiteY5" fmla="*/ 144035 h 172045"/>
                <a:gd name="connsiteX6" fmla="*/ 154956 w 181415"/>
                <a:gd name="connsiteY6" fmla="*/ 114402 h 172045"/>
                <a:gd name="connsiteX7" fmla="*/ 47006 w 181415"/>
                <a:gd name="connsiteY7" fmla="*/ 102 h 17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415" h="172045">
                  <a:moveTo>
                    <a:pt x="47006" y="102"/>
                  </a:moveTo>
                  <a:cubicBezTo>
                    <a:pt x="50886" y="-3073"/>
                    <a:pt x="163422" y="68541"/>
                    <a:pt x="178239" y="95352"/>
                  </a:cubicBezTo>
                  <a:cubicBezTo>
                    <a:pt x="193056" y="122163"/>
                    <a:pt x="152134" y="148975"/>
                    <a:pt x="135906" y="160969"/>
                  </a:cubicBezTo>
                  <a:cubicBezTo>
                    <a:pt x="119678" y="172963"/>
                    <a:pt x="103451" y="175433"/>
                    <a:pt x="80873" y="167319"/>
                  </a:cubicBezTo>
                  <a:cubicBezTo>
                    <a:pt x="58295" y="159205"/>
                    <a:pt x="-5911" y="116166"/>
                    <a:pt x="439" y="112285"/>
                  </a:cubicBezTo>
                  <a:cubicBezTo>
                    <a:pt x="6789" y="108404"/>
                    <a:pt x="93220" y="143682"/>
                    <a:pt x="118973" y="144035"/>
                  </a:cubicBezTo>
                  <a:cubicBezTo>
                    <a:pt x="144726" y="144388"/>
                    <a:pt x="162364" y="133099"/>
                    <a:pt x="154956" y="114402"/>
                  </a:cubicBezTo>
                  <a:cubicBezTo>
                    <a:pt x="147548" y="95705"/>
                    <a:pt x="43126" y="3277"/>
                    <a:pt x="47006" y="1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: 図形 105">
              <a:extLst>
                <a:ext uri="{FF2B5EF4-FFF2-40B4-BE49-F238E27FC236}">
                  <a16:creationId xmlns:a16="http://schemas.microsoft.com/office/drawing/2014/main" id="{DFF5AF6E-4D56-4EF1-B83D-F9693F9CC6E4}"/>
                </a:ext>
              </a:extLst>
            </p:cNvPr>
            <p:cNvSpPr/>
            <p:nvPr/>
          </p:nvSpPr>
          <p:spPr>
            <a:xfrm>
              <a:off x="1127353" y="2236257"/>
              <a:ext cx="56832" cy="55394"/>
            </a:xfrm>
            <a:custGeom>
              <a:avLst/>
              <a:gdLst>
                <a:gd name="connsiteX0" fmla="*/ 59822 w 154966"/>
                <a:gd name="connsiteY0" fmla="*/ 827 h 151045"/>
                <a:gd name="connsiteX1" fmla="*/ 153485 w 154966"/>
                <a:gd name="connsiteY1" fmla="*/ 54802 h 151045"/>
                <a:gd name="connsiteX2" fmla="*/ 110622 w 154966"/>
                <a:gd name="connsiteY2" fmla="*/ 140527 h 151045"/>
                <a:gd name="connsiteX3" fmla="*/ 23310 w 154966"/>
                <a:gd name="connsiteY3" fmla="*/ 143702 h 151045"/>
                <a:gd name="connsiteX4" fmla="*/ 2672 w 154966"/>
                <a:gd name="connsiteY4" fmla="*/ 86552 h 151045"/>
                <a:gd name="connsiteX5" fmla="*/ 70935 w 154966"/>
                <a:gd name="connsiteY5" fmla="*/ 121477 h 151045"/>
                <a:gd name="connsiteX6" fmla="*/ 143960 w 154966"/>
                <a:gd name="connsiteY6" fmla="*/ 96077 h 151045"/>
                <a:gd name="connsiteX7" fmla="*/ 59822 w 154966"/>
                <a:gd name="connsiteY7" fmla="*/ 827 h 151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966" h="151045">
                  <a:moveTo>
                    <a:pt x="59822" y="827"/>
                  </a:moveTo>
                  <a:cubicBezTo>
                    <a:pt x="61409" y="-6052"/>
                    <a:pt x="145018" y="31519"/>
                    <a:pt x="153485" y="54802"/>
                  </a:cubicBezTo>
                  <a:cubicBezTo>
                    <a:pt x="161952" y="78085"/>
                    <a:pt x="132318" y="125710"/>
                    <a:pt x="110622" y="140527"/>
                  </a:cubicBezTo>
                  <a:cubicBezTo>
                    <a:pt x="88926" y="155344"/>
                    <a:pt x="41302" y="152698"/>
                    <a:pt x="23310" y="143702"/>
                  </a:cubicBezTo>
                  <a:cubicBezTo>
                    <a:pt x="5318" y="134706"/>
                    <a:pt x="-5265" y="90256"/>
                    <a:pt x="2672" y="86552"/>
                  </a:cubicBezTo>
                  <a:cubicBezTo>
                    <a:pt x="10609" y="82848"/>
                    <a:pt x="47387" y="119890"/>
                    <a:pt x="70935" y="121477"/>
                  </a:cubicBezTo>
                  <a:cubicBezTo>
                    <a:pt x="94483" y="123065"/>
                    <a:pt x="142373" y="112746"/>
                    <a:pt x="143960" y="96077"/>
                  </a:cubicBezTo>
                  <a:cubicBezTo>
                    <a:pt x="145547" y="79408"/>
                    <a:pt x="58235" y="7706"/>
                    <a:pt x="59822" y="8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: 図形 106">
              <a:extLst>
                <a:ext uri="{FF2B5EF4-FFF2-40B4-BE49-F238E27FC236}">
                  <a16:creationId xmlns:a16="http://schemas.microsoft.com/office/drawing/2014/main" id="{604B6519-A558-4C88-AB4D-BD87ADA541BE}"/>
                </a:ext>
              </a:extLst>
            </p:cNvPr>
            <p:cNvSpPr/>
            <p:nvPr/>
          </p:nvSpPr>
          <p:spPr>
            <a:xfrm>
              <a:off x="849272" y="2151839"/>
              <a:ext cx="159808" cy="27753"/>
            </a:xfrm>
            <a:custGeom>
              <a:avLst/>
              <a:gdLst>
                <a:gd name="connsiteX0" fmla="*/ 515 w 435757"/>
                <a:gd name="connsiteY0" fmla="*/ 826 h 75675"/>
                <a:gd name="connsiteX1" fmla="*/ 241815 w 435757"/>
                <a:gd name="connsiteY1" fmla="*/ 32576 h 75675"/>
                <a:gd name="connsiteX2" fmla="*/ 435490 w 435757"/>
                <a:gd name="connsiteY2" fmla="*/ 67501 h 75675"/>
                <a:gd name="connsiteX3" fmla="*/ 281502 w 435757"/>
                <a:gd name="connsiteY3" fmla="*/ 75438 h 75675"/>
                <a:gd name="connsiteX4" fmla="*/ 179902 w 435757"/>
                <a:gd name="connsiteY4" fmla="*/ 67501 h 75675"/>
                <a:gd name="connsiteX5" fmla="*/ 515 w 435757"/>
                <a:gd name="connsiteY5" fmla="*/ 826 h 75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5757" h="75675">
                  <a:moveTo>
                    <a:pt x="515" y="826"/>
                  </a:moveTo>
                  <a:cubicBezTo>
                    <a:pt x="10834" y="-4995"/>
                    <a:pt x="169319" y="21464"/>
                    <a:pt x="241815" y="32576"/>
                  </a:cubicBezTo>
                  <a:cubicBezTo>
                    <a:pt x="314311" y="43689"/>
                    <a:pt x="428875" y="60357"/>
                    <a:pt x="435490" y="67501"/>
                  </a:cubicBezTo>
                  <a:cubicBezTo>
                    <a:pt x="442105" y="74645"/>
                    <a:pt x="324100" y="75438"/>
                    <a:pt x="281502" y="75438"/>
                  </a:cubicBezTo>
                  <a:cubicBezTo>
                    <a:pt x="238904" y="75438"/>
                    <a:pt x="221971" y="77820"/>
                    <a:pt x="179902" y="67501"/>
                  </a:cubicBezTo>
                  <a:cubicBezTo>
                    <a:pt x="137833" y="57182"/>
                    <a:pt x="-9804" y="6647"/>
                    <a:pt x="515" y="8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: 図形 107">
              <a:extLst>
                <a:ext uri="{FF2B5EF4-FFF2-40B4-BE49-F238E27FC236}">
                  <a16:creationId xmlns:a16="http://schemas.microsoft.com/office/drawing/2014/main" id="{FC9AFBF3-D96B-479A-86AD-31036EAB394B}"/>
                </a:ext>
              </a:extLst>
            </p:cNvPr>
            <p:cNvSpPr/>
            <p:nvPr/>
          </p:nvSpPr>
          <p:spPr>
            <a:xfrm>
              <a:off x="554717" y="2493855"/>
              <a:ext cx="43879" cy="102638"/>
            </a:xfrm>
            <a:custGeom>
              <a:avLst/>
              <a:gdLst>
                <a:gd name="connsiteX0" fmla="*/ 114719 w 119646"/>
                <a:gd name="connsiteY0" fmla="*/ 97 h 279867"/>
                <a:gd name="connsiteX1" fmla="*/ 108369 w 119646"/>
                <a:gd name="connsiteY1" fmla="*/ 135035 h 279867"/>
                <a:gd name="connsiteX2" fmla="*/ 419 w 119646"/>
                <a:gd name="connsiteY2" fmla="*/ 279497 h 279867"/>
                <a:gd name="connsiteX3" fmla="*/ 71856 w 119646"/>
                <a:gd name="connsiteY3" fmla="*/ 174722 h 279867"/>
                <a:gd name="connsiteX4" fmla="*/ 94081 w 119646"/>
                <a:gd name="connsiteY4" fmla="*/ 114397 h 279867"/>
                <a:gd name="connsiteX5" fmla="*/ 114719 w 119646"/>
                <a:gd name="connsiteY5" fmla="*/ 97 h 27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9646" h="279867">
                  <a:moveTo>
                    <a:pt x="114719" y="97"/>
                  </a:moveTo>
                  <a:cubicBezTo>
                    <a:pt x="117100" y="3537"/>
                    <a:pt x="127419" y="88468"/>
                    <a:pt x="108369" y="135035"/>
                  </a:cubicBezTo>
                  <a:cubicBezTo>
                    <a:pt x="89319" y="181602"/>
                    <a:pt x="6505" y="272882"/>
                    <a:pt x="419" y="279497"/>
                  </a:cubicBezTo>
                  <a:cubicBezTo>
                    <a:pt x="-5667" y="286112"/>
                    <a:pt x="56246" y="202239"/>
                    <a:pt x="71856" y="174722"/>
                  </a:cubicBezTo>
                  <a:cubicBezTo>
                    <a:pt x="87466" y="147205"/>
                    <a:pt x="88789" y="143766"/>
                    <a:pt x="94081" y="114397"/>
                  </a:cubicBezTo>
                  <a:cubicBezTo>
                    <a:pt x="99373" y="85028"/>
                    <a:pt x="112338" y="-3343"/>
                    <a:pt x="114719" y="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フリーフォーム: 図形 108">
              <a:extLst>
                <a:ext uri="{FF2B5EF4-FFF2-40B4-BE49-F238E27FC236}">
                  <a16:creationId xmlns:a16="http://schemas.microsoft.com/office/drawing/2014/main" id="{45592545-CA27-4A5D-A573-9781A562445E}"/>
                </a:ext>
              </a:extLst>
            </p:cNvPr>
            <p:cNvSpPr/>
            <p:nvPr/>
          </p:nvSpPr>
          <p:spPr>
            <a:xfrm>
              <a:off x="717302" y="2490869"/>
              <a:ext cx="44856" cy="112826"/>
            </a:xfrm>
            <a:custGeom>
              <a:avLst/>
              <a:gdLst>
                <a:gd name="connsiteX0" fmla="*/ 1 w 122312"/>
                <a:gd name="connsiteY0" fmla="*/ 303 h 307647"/>
                <a:gd name="connsiteX1" fmla="*/ 61914 w 122312"/>
                <a:gd name="connsiteY1" fmla="*/ 154290 h 307647"/>
                <a:gd name="connsiteX2" fmla="*/ 79376 w 122312"/>
                <a:gd name="connsiteY2" fmla="*/ 236840 h 307647"/>
                <a:gd name="connsiteX3" fmla="*/ 122239 w 122312"/>
                <a:gd name="connsiteY3" fmla="*/ 306690 h 307647"/>
                <a:gd name="connsiteX4" fmla="*/ 88901 w 122312"/>
                <a:gd name="connsiteY4" fmla="*/ 184453 h 307647"/>
                <a:gd name="connsiteX5" fmla="*/ 60326 w 122312"/>
                <a:gd name="connsiteY5" fmla="*/ 116190 h 307647"/>
                <a:gd name="connsiteX6" fmla="*/ 1 w 122312"/>
                <a:gd name="connsiteY6" fmla="*/ 303 h 30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312" h="307647">
                  <a:moveTo>
                    <a:pt x="1" y="303"/>
                  </a:moveTo>
                  <a:cubicBezTo>
                    <a:pt x="266" y="6653"/>
                    <a:pt x="48685" y="114867"/>
                    <a:pt x="61914" y="154290"/>
                  </a:cubicBezTo>
                  <a:cubicBezTo>
                    <a:pt x="75143" y="193713"/>
                    <a:pt x="69322" y="211440"/>
                    <a:pt x="79376" y="236840"/>
                  </a:cubicBezTo>
                  <a:cubicBezTo>
                    <a:pt x="89430" y="262240"/>
                    <a:pt x="120651" y="315421"/>
                    <a:pt x="122239" y="306690"/>
                  </a:cubicBezTo>
                  <a:cubicBezTo>
                    <a:pt x="123827" y="297959"/>
                    <a:pt x="99220" y="216203"/>
                    <a:pt x="88901" y="184453"/>
                  </a:cubicBezTo>
                  <a:cubicBezTo>
                    <a:pt x="78582" y="152703"/>
                    <a:pt x="70645" y="143442"/>
                    <a:pt x="60326" y="116190"/>
                  </a:cubicBezTo>
                  <a:cubicBezTo>
                    <a:pt x="50007" y="88938"/>
                    <a:pt x="-264" y="-6047"/>
                    <a:pt x="1" y="3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フリーフォーム: 図形 109">
              <a:extLst>
                <a:ext uri="{FF2B5EF4-FFF2-40B4-BE49-F238E27FC236}">
                  <a16:creationId xmlns:a16="http://schemas.microsoft.com/office/drawing/2014/main" id="{7E8E4EBF-3F0A-4CDC-9744-7864FB2430ED}"/>
                </a:ext>
              </a:extLst>
            </p:cNvPr>
            <p:cNvSpPr/>
            <p:nvPr/>
          </p:nvSpPr>
          <p:spPr>
            <a:xfrm>
              <a:off x="550789" y="2599919"/>
              <a:ext cx="50385" cy="140040"/>
            </a:xfrm>
            <a:custGeom>
              <a:avLst/>
              <a:gdLst>
                <a:gd name="connsiteX0" fmla="*/ 15 w 137386"/>
                <a:gd name="connsiteY0" fmla="*/ 1400 h 381855"/>
                <a:gd name="connsiteX1" fmla="*/ 107965 w 137386"/>
                <a:gd name="connsiteY1" fmla="*/ 323662 h 381855"/>
                <a:gd name="connsiteX2" fmla="*/ 136540 w 137386"/>
                <a:gd name="connsiteY2" fmla="*/ 380812 h 381855"/>
                <a:gd name="connsiteX3" fmla="*/ 128603 w 137386"/>
                <a:gd name="connsiteY3" fmla="*/ 309375 h 381855"/>
                <a:gd name="connsiteX4" fmla="*/ 115903 w 137386"/>
                <a:gd name="connsiteY4" fmla="*/ 210950 h 381855"/>
                <a:gd name="connsiteX5" fmla="*/ 15 w 137386"/>
                <a:gd name="connsiteY5" fmla="*/ 1400 h 381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386" h="381855">
                  <a:moveTo>
                    <a:pt x="15" y="1400"/>
                  </a:moveTo>
                  <a:cubicBezTo>
                    <a:pt x="-1308" y="20185"/>
                    <a:pt x="85211" y="260427"/>
                    <a:pt x="107965" y="323662"/>
                  </a:cubicBezTo>
                  <a:cubicBezTo>
                    <a:pt x="130719" y="386897"/>
                    <a:pt x="133100" y="383193"/>
                    <a:pt x="136540" y="380812"/>
                  </a:cubicBezTo>
                  <a:cubicBezTo>
                    <a:pt x="139980" y="378431"/>
                    <a:pt x="132042" y="337685"/>
                    <a:pt x="128603" y="309375"/>
                  </a:cubicBezTo>
                  <a:cubicBezTo>
                    <a:pt x="125164" y="281065"/>
                    <a:pt x="136805" y="263866"/>
                    <a:pt x="115903" y="210950"/>
                  </a:cubicBezTo>
                  <a:cubicBezTo>
                    <a:pt x="95001" y="158034"/>
                    <a:pt x="1338" y="-17385"/>
                    <a:pt x="15" y="14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フリーフォーム: 図形 110">
              <a:extLst>
                <a:ext uri="{FF2B5EF4-FFF2-40B4-BE49-F238E27FC236}">
                  <a16:creationId xmlns:a16="http://schemas.microsoft.com/office/drawing/2014/main" id="{4713AAA3-3734-4DAE-AA05-1C790FD2BC56}"/>
                </a:ext>
              </a:extLst>
            </p:cNvPr>
            <p:cNvSpPr/>
            <p:nvPr/>
          </p:nvSpPr>
          <p:spPr>
            <a:xfrm>
              <a:off x="629257" y="2604532"/>
              <a:ext cx="47323" cy="114738"/>
            </a:xfrm>
            <a:custGeom>
              <a:avLst/>
              <a:gdLst>
                <a:gd name="connsiteX0" fmla="*/ 14652 w 129037"/>
                <a:gd name="connsiteY0" fmla="*/ 312674 h 312861"/>
                <a:gd name="connsiteX1" fmla="*/ 27352 w 129037"/>
                <a:gd name="connsiteY1" fmla="*/ 95186 h 312861"/>
                <a:gd name="connsiteX2" fmla="*/ 38465 w 129037"/>
                <a:gd name="connsiteY2" fmla="*/ 50736 h 312861"/>
                <a:gd name="connsiteX3" fmla="*/ 128952 w 129037"/>
                <a:gd name="connsiteY3" fmla="*/ 1524 h 312861"/>
                <a:gd name="connsiteX4" fmla="*/ 54340 w 129037"/>
                <a:gd name="connsiteY4" fmla="*/ 15811 h 312861"/>
                <a:gd name="connsiteX5" fmla="*/ 21002 w 129037"/>
                <a:gd name="connsiteY5" fmla="*/ 49149 h 312861"/>
                <a:gd name="connsiteX6" fmla="*/ 365 w 129037"/>
                <a:gd name="connsiteY6" fmla="*/ 131699 h 312861"/>
                <a:gd name="connsiteX7" fmla="*/ 14652 w 129037"/>
                <a:gd name="connsiteY7" fmla="*/ 312674 h 31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037" h="312861">
                  <a:moveTo>
                    <a:pt x="14652" y="312674"/>
                  </a:moveTo>
                  <a:cubicBezTo>
                    <a:pt x="19150" y="306589"/>
                    <a:pt x="23383" y="138842"/>
                    <a:pt x="27352" y="95186"/>
                  </a:cubicBezTo>
                  <a:cubicBezTo>
                    <a:pt x="31321" y="51530"/>
                    <a:pt x="21532" y="66346"/>
                    <a:pt x="38465" y="50736"/>
                  </a:cubicBezTo>
                  <a:cubicBezTo>
                    <a:pt x="55398" y="35126"/>
                    <a:pt x="126306" y="7345"/>
                    <a:pt x="128952" y="1524"/>
                  </a:cubicBezTo>
                  <a:cubicBezTo>
                    <a:pt x="131598" y="-4297"/>
                    <a:pt x="72332" y="7873"/>
                    <a:pt x="54340" y="15811"/>
                  </a:cubicBezTo>
                  <a:cubicBezTo>
                    <a:pt x="36348" y="23748"/>
                    <a:pt x="29998" y="29834"/>
                    <a:pt x="21002" y="49149"/>
                  </a:cubicBezTo>
                  <a:cubicBezTo>
                    <a:pt x="12006" y="68464"/>
                    <a:pt x="3011" y="88572"/>
                    <a:pt x="365" y="131699"/>
                  </a:cubicBezTo>
                  <a:cubicBezTo>
                    <a:pt x="-2281" y="174826"/>
                    <a:pt x="10154" y="318759"/>
                    <a:pt x="14652" y="3126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フリーフォーム: 図形 111">
              <a:extLst>
                <a:ext uri="{FF2B5EF4-FFF2-40B4-BE49-F238E27FC236}">
                  <a16:creationId xmlns:a16="http://schemas.microsoft.com/office/drawing/2014/main" id="{4179F276-D5E4-48A1-9210-558D83FFE7F7}"/>
                </a:ext>
              </a:extLst>
            </p:cNvPr>
            <p:cNvSpPr/>
            <p:nvPr/>
          </p:nvSpPr>
          <p:spPr>
            <a:xfrm>
              <a:off x="663114" y="2598272"/>
              <a:ext cx="93197" cy="93502"/>
            </a:xfrm>
            <a:custGeom>
              <a:avLst/>
              <a:gdLst>
                <a:gd name="connsiteX0" fmla="*/ 121 w 254125"/>
                <a:gd name="connsiteY0" fmla="*/ 2717 h 254957"/>
                <a:gd name="connsiteX1" fmla="*/ 112833 w 254125"/>
                <a:gd name="connsiteY1" fmla="*/ 82092 h 254957"/>
                <a:gd name="connsiteX2" fmla="*/ 141408 w 254125"/>
                <a:gd name="connsiteY2" fmla="*/ 180517 h 254957"/>
                <a:gd name="connsiteX3" fmla="*/ 184271 w 254125"/>
                <a:gd name="connsiteY3" fmla="*/ 239254 h 254957"/>
                <a:gd name="connsiteX4" fmla="*/ 254121 w 254125"/>
                <a:gd name="connsiteY4" fmla="*/ 253542 h 254957"/>
                <a:gd name="connsiteX5" fmla="*/ 181096 w 254125"/>
                <a:gd name="connsiteY5" fmla="*/ 212267 h 254957"/>
                <a:gd name="connsiteX6" fmla="*/ 154108 w 254125"/>
                <a:gd name="connsiteY6" fmla="*/ 83679 h 254957"/>
                <a:gd name="connsiteX7" fmla="*/ 92196 w 254125"/>
                <a:gd name="connsiteY7" fmla="*/ 24942 h 254957"/>
                <a:gd name="connsiteX8" fmla="*/ 121 w 254125"/>
                <a:gd name="connsiteY8" fmla="*/ 2717 h 254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4125" h="254957">
                  <a:moveTo>
                    <a:pt x="121" y="2717"/>
                  </a:moveTo>
                  <a:cubicBezTo>
                    <a:pt x="3561" y="12242"/>
                    <a:pt x="89285" y="52459"/>
                    <a:pt x="112833" y="82092"/>
                  </a:cubicBezTo>
                  <a:cubicBezTo>
                    <a:pt x="136381" y="111725"/>
                    <a:pt x="129502" y="154323"/>
                    <a:pt x="141408" y="180517"/>
                  </a:cubicBezTo>
                  <a:cubicBezTo>
                    <a:pt x="153314" y="206711"/>
                    <a:pt x="165486" y="227083"/>
                    <a:pt x="184271" y="239254"/>
                  </a:cubicBezTo>
                  <a:cubicBezTo>
                    <a:pt x="203056" y="251425"/>
                    <a:pt x="254650" y="258040"/>
                    <a:pt x="254121" y="253542"/>
                  </a:cubicBezTo>
                  <a:cubicBezTo>
                    <a:pt x="253592" y="249044"/>
                    <a:pt x="197765" y="240577"/>
                    <a:pt x="181096" y="212267"/>
                  </a:cubicBezTo>
                  <a:cubicBezTo>
                    <a:pt x="164427" y="183957"/>
                    <a:pt x="168925" y="114900"/>
                    <a:pt x="154108" y="83679"/>
                  </a:cubicBezTo>
                  <a:cubicBezTo>
                    <a:pt x="139291" y="52458"/>
                    <a:pt x="117331" y="39229"/>
                    <a:pt x="92196" y="24942"/>
                  </a:cubicBezTo>
                  <a:cubicBezTo>
                    <a:pt x="67061" y="10655"/>
                    <a:pt x="-3319" y="-6808"/>
                    <a:pt x="121" y="27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フリーフォーム: 図形 112">
              <a:extLst>
                <a:ext uri="{FF2B5EF4-FFF2-40B4-BE49-F238E27FC236}">
                  <a16:creationId xmlns:a16="http://schemas.microsoft.com/office/drawing/2014/main" id="{DC680D11-EE6B-4B99-AD47-16DA9E235124}"/>
                </a:ext>
              </a:extLst>
            </p:cNvPr>
            <p:cNvSpPr/>
            <p:nvPr/>
          </p:nvSpPr>
          <p:spPr>
            <a:xfrm>
              <a:off x="757981" y="2598550"/>
              <a:ext cx="15018" cy="92316"/>
            </a:xfrm>
            <a:custGeom>
              <a:avLst/>
              <a:gdLst>
                <a:gd name="connsiteX0" fmla="*/ 14493 w 40951"/>
                <a:gd name="connsiteY0" fmla="*/ 372 h 251723"/>
                <a:gd name="connsiteX1" fmla="*/ 35130 w 40951"/>
                <a:gd name="connsiteY1" fmla="*/ 168647 h 251723"/>
                <a:gd name="connsiteX2" fmla="*/ 38305 w 40951"/>
                <a:gd name="connsiteY2" fmla="*/ 206747 h 251723"/>
                <a:gd name="connsiteX3" fmla="*/ 205 w 40951"/>
                <a:gd name="connsiteY3" fmla="*/ 251197 h 251723"/>
                <a:gd name="connsiteX4" fmla="*/ 22430 w 40951"/>
                <a:gd name="connsiteY4" fmla="*/ 174997 h 251723"/>
                <a:gd name="connsiteX5" fmla="*/ 6555 w 40951"/>
                <a:gd name="connsiteY5" fmla="*/ 124197 h 251723"/>
                <a:gd name="connsiteX6" fmla="*/ 14493 w 40951"/>
                <a:gd name="connsiteY6" fmla="*/ 372 h 251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951" h="251723">
                  <a:moveTo>
                    <a:pt x="14493" y="372"/>
                  </a:moveTo>
                  <a:cubicBezTo>
                    <a:pt x="19256" y="7780"/>
                    <a:pt x="31161" y="134251"/>
                    <a:pt x="35130" y="168647"/>
                  </a:cubicBezTo>
                  <a:cubicBezTo>
                    <a:pt x="39099" y="203043"/>
                    <a:pt x="44126" y="192989"/>
                    <a:pt x="38305" y="206747"/>
                  </a:cubicBezTo>
                  <a:cubicBezTo>
                    <a:pt x="32484" y="220505"/>
                    <a:pt x="2851" y="256489"/>
                    <a:pt x="205" y="251197"/>
                  </a:cubicBezTo>
                  <a:cubicBezTo>
                    <a:pt x="-2441" y="245905"/>
                    <a:pt x="21372" y="196164"/>
                    <a:pt x="22430" y="174997"/>
                  </a:cubicBezTo>
                  <a:cubicBezTo>
                    <a:pt x="23488" y="153830"/>
                    <a:pt x="8936" y="150126"/>
                    <a:pt x="6555" y="124197"/>
                  </a:cubicBezTo>
                  <a:cubicBezTo>
                    <a:pt x="4174" y="98268"/>
                    <a:pt x="9730" y="-7036"/>
                    <a:pt x="14493" y="3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フリーフォーム: 図形 113">
              <a:extLst>
                <a:ext uri="{FF2B5EF4-FFF2-40B4-BE49-F238E27FC236}">
                  <a16:creationId xmlns:a16="http://schemas.microsoft.com/office/drawing/2014/main" id="{7B8B49B7-5B23-42AA-B1B2-BF32A38B934D}"/>
                </a:ext>
              </a:extLst>
            </p:cNvPr>
            <p:cNvSpPr/>
            <p:nvPr/>
          </p:nvSpPr>
          <p:spPr>
            <a:xfrm>
              <a:off x="714954" y="2480528"/>
              <a:ext cx="53532" cy="118829"/>
            </a:xfrm>
            <a:custGeom>
              <a:avLst/>
              <a:gdLst>
                <a:gd name="connsiteX0" fmla="*/ 55 w 145967"/>
                <a:gd name="connsiteY0" fmla="*/ 7863 h 324016"/>
                <a:gd name="connsiteX1" fmla="*/ 54030 w 145967"/>
                <a:gd name="connsiteY1" fmla="*/ 23738 h 324016"/>
                <a:gd name="connsiteX2" fmla="*/ 134993 w 145967"/>
                <a:gd name="connsiteY2" fmla="*/ 44376 h 324016"/>
                <a:gd name="connsiteX3" fmla="*/ 144518 w 145967"/>
                <a:gd name="connsiteY3" fmla="*/ 120576 h 324016"/>
                <a:gd name="connsiteX4" fmla="*/ 128643 w 145967"/>
                <a:gd name="connsiteY4" fmla="*/ 323776 h 324016"/>
                <a:gd name="connsiteX5" fmla="*/ 63555 w 145967"/>
                <a:gd name="connsiteY5" fmla="*/ 158676 h 324016"/>
                <a:gd name="connsiteX6" fmla="*/ 55 w 145967"/>
                <a:gd name="connsiteY6" fmla="*/ 7863 h 324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967" h="324016">
                  <a:moveTo>
                    <a:pt x="55" y="7863"/>
                  </a:moveTo>
                  <a:cubicBezTo>
                    <a:pt x="-1532" y="-14627"/>
                    <a:pt x="31540" y="17653"/>
                    <a:pt x="54030" y="23738"/>
                  </a:cubicBezTo>
                  <a:cubicBezTo>
                    <a:pt x="76520" y="29823"/>
                    <a:pt x="119912" y="28236"/>
                    <a:pt x="134993" y="44376"/>
                  </a:cubicBezTo>
                  <a:cubicBezTo>
                    <a:pt x="150074" y="60516"/>
                    <a:pt x="145576" y="74009"/>
                    <a:pt x="144518" y="120576"/>
                  </a:cubicBezTo>
                  <a:cubicBezTo>
                    <a:pt x="143460" y="167143"/>
                    <a:pt x="142137" y="317426"/>
                    <a:pt x="128643" y="323776"/>
                  </a:cubicBezTo>
                  <a:cubicBezTo>
                    <a:pt x="115149" y="330126"/>
                    <a:pt x="84192" y="209211"/>
                    <a:pt x="63555" y="158676"/>
                  </a:cubicBezTo>
                  <a:cubicBezTo>
                    <a:pt x="42918" y="108141"/>
                    <a:pt x="1642" y="30353"/>
                    <a:pt x="55" y="786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フリーフォーム: 図形 114">
              <a:extLst>
                <a:ext uri="{FF2B5EF4-FFF2-40B4-BE49-F238E27FC236}">
                  <a16:creationId xmlns:a16="http://schemas.microsoft.com/office/drawing/2014/main" id="{26E69EE3-D835-4D28-BA29-BEE66D1EA846}"/>
                </a:ext>
              </a:extLst>
            </p:cNvPr>
            <p:cNvSpPr/>
            <p:nvPr/>
          </p:nvSpPr>
          <p:spPr>
            <a:xfrm>
              <a:off x="629787" y="2590136"/>
              <a:ext cx="86129" cy="48687"/>
            </a:xfrm>
            <a:custGeom>
              <a:avLst/>
              <a:gdLst>
                <a:gd name="connsiteX0" fmla="*/ 232283 w 234851"/>
                <a:gd name="connsiteY0" fmla="*/ 112213 h 132756"/>
                <a:gd name="connsiteX1" fmla="*/ 124333 w 234851"/>
                <a:gd name="connsiteY1" fmla="*/ 1088 h 132756"/>
                <a:gd name="connsiteX2" fmla="*/ 70358 w 234851"/>
                <a:gd name="connsiteY2" fmla="*/ 59826 h 132756"/>
                <a:gd name="connsiteX3" fmla="*/ 5271 w 234851"/>
                <a:gd name="connsiteY3" fmla="*/ 129676 h 132756"/>
                <a:gd name="connsiteX4" fmla="*/ 232283 w 234851"/>
                <a:gd name="connsiteY4" fmla="*/ 112213 h 13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851" h="132756">
                  <a:moveTo>
                    <a:pt x="232283" y="112213"/>
                  </a:moveTo>
                  <a:cubicBezTo>
                    <a:pt x="252127" y="90782"/>
                    <a:pt x="151320" y="9819"/>
                    <a:pt x="124333" y="1088"/>
                  </a:cubicBezTo>
                  <a:cubicBezTo>
                    <a:pt x="97345" y="-7643"/>
                    <a:pt x="90202" y="38395"/>
                    <a:pt x="70358" y="59826"/>
                  </a:cubicBezTo>
                  <a:cubicBezTo>
                    <a:pt x="50514" y="81257"/>
                    <a:pt x="-19600" y="123326"/>
                    <a:pt x="5271" y="129676"/>
                  </a:cubicBezTo>
                  <a:cubicBezTo>
                    <a:pt x="30142" y="136026"/>
                    <a:pt x="212439" y="133644"/>
                    <a:pt x="232283" y="11221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フリーフォーム: 図形 115">
              <a:extLst>
                <a:ext uri="{FF2B5EF4-FFF2-40B4-BE49-F238E27FC236}">
                  <a16:creationId xmlns:a16="http://schemas.microsoft.com/office/drawing/2014/main" id="{3BF175FD-1633-42F1-B777-B2EA49E8CD89}"/>
                </a:ext>
              </a:extLst>
            </p:cNvPr>
            <p:cNvSpPr/>
            <p:nvPr/>
          </p:nvSpPr>
          <p:spPr>
            <a:xfrm>
              <a:off x="1762493" y="2678463"/>
              <a:ext cx="91359" cy="690770"/>
            </a:xfrm>
            <a:custGeom>
              <a:avLst/>
              <a:gdLst>
                <a:gd name="connsiteX0" fmla="*/ 223430 w 249113"/>
                <a:gd name="connsiteY0" fmla="*/ 63987 h 1883554"/>
                <a:gd name="connsiteX1" fmla="*/ 24463 w 249113"/>
                <a:gd name="connsiteY1" fmla="*/ 1041887 h 1883554"/>
                <a:gd name="connsiteX2" fmla="*/ 15997 w 249113"/>
                <a:gd name="connsiteY2" fmla="*/ 1854687 h 1883554"/>
                <a:gd name="connsiteX3" fmla="*/ 15997 w 249113"/>
                <a:gd name="connsiteY3" fmla="*/ 1562587 h 1883554"/>
                <a:gd name="connsiteX4" fmla="*/ 227663 w 249113"/>
                <a:gd name="connsiteY4" fmla="*/ 254487 h 1883554"/>
                <a:gd name="connsiteX5" fmla="*/ 223430 w 249113"/>
                <a:gd name="connsiteY5" fmla="*/ 63987 h 1883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113" h="1883554">
                  <a:moveTo>
                    <a:pt x="223430" y="63987"/>
                  </a:moveTo>
                  <a:cubicBezTo>
                    <a:pt x="189563" y="195220"/>
                    <a:pt x="59035" y="743437"/>
                    <a:pt x="24463" y="1041887"/>
                  </a:cubicBezTo>
                  <a:cubicBezTo>
                    <a:pt x="-10109" y="1340337"/>
                    <a:pt x="17408" y="1767904"/>
                    <a:pt x="15997" y="1854687"/>
                  </a:cubicBezTo>
                  <a:cubicBezTo>
                    <a:pt x="14586" y="1941470"/>
                    <a:pt x="-19281" y="1829287"/>
                    <a:pt x="15997" y="1562587"/>
                  </a:cubicBezTo>
                  <a:cubicBezTo>
                    <a:pt x="51275" y="1295887"/>
                    <a:pt x="198735" y="502137"/>
                    <a:pt x="227663" y="254487"/>
                  </a:cubicBezTo>
                  <a:cubicBezTo>
                    <a:pt x="256591" y="6837"/>
                    <a:pt x="257297" y="-67246"/>
                    <a:pt x="223430" y="639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フリーフォーム: 図形 116">
              <a:extLst>
                <a:ext uri="{FF2B5EF4-FFF2-40B4-BE49-F238E27FC236}">
                  <a16:creationId xmlns:a16="http://schemas.microsoft.com/office/drawing/2014/main" id="{9208FE3D-7D00-4DAB-BADE-38DDA72AF5CB}"/>
                </a:ext>
              </a:extLst>
            </p:cNvPr>
            <p:cNvSpPr/>
            <p:nvPr/>
          </p:nvSpPr>
          <p:spPr>
            <a:xfrm>
              <a:off x="1519784" y="3376598"/>
              <a:ext cx="247135" cy="774296"/>
            </a:xfrm>
            <a:custGeom>
              <a:avLst/>
              <a:gdLst>
                <a:gd name="connsiteX0" fmla="*/ 673568 w 673876"/>
                <a:gd name="connsiteY0" fmla="*/ 1847 h 2111310"/>
                <a:gd name="connsiteX1" fmla="*/ 550802 w 673876"/>
                <a:gd name="connsiteY1" fmla="*/ 873913 h 2111310"/>
                <a:gd name="connsiteX2" fmla="*/ 237535 w 673876"/>
                <a:gd name="connsiteY2" fmla="*/ 1648613 h 2111310"/>
                <a:gd name="connsiteX3" fmla="*/ 468 w 673876"/>
                <a:gd name="connsiteY3" fmla="*/ 2110047 h 2111310"/>
                <a:gd name="connsiteX4" fmla="*/ 186735 w 673876"/>
                <a:gd name="connsiteY4" fmla="*/ 1745980 h 2111310"/>
                <a:gd name="connsiteX5" fmla="*/ 521168 w 673876"/>
                <a:gd name="connsiteY5" fmla="*/ 674947 h 2111310"/>
                <a:gd name="connsiteX6" fmla="*/ 673568 w 673876"/>
                <a:gd name="connsiteY6" fmla="*/ 1847 h 2111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3876" h="2111310">
                  <a:moveTo>
                    <a:pt x="673568" y="1847"/>
                  </a:moveTo>
                  <a:cubicBezTo>
                    <a:pt x="678507" y="35008"/>
                    <a:pt x="623474" y="599452"/>
                    <a:pt x="550802" y="873913"/>
                  </a:cubicBezTo>
                  <a:cubicBezTo>
                    <a:pt x="478130" y="1148374"/>
                    <a:pt x="329257" y="1442591"/>
                    <a:pt x="237535" y="1648613"/>
                  </a:cubicBezTo>
                  <a:cubicBezTo>
                    <a:pt x="145813" y="1854635"/>
                    <a:pt x="8935" y="2093819"/>
                    <a:pt x="468" y="2110047"/>
                  </a:cubicBezTo>
                  <a:cubicBezTo>
                    <a:pt x="-7999" y="2126275"/>
                    <a:pt x="99952" y="1985163"/>
                    <a:pt x="186735" y="1745980"/>
                  </a:cubicBezTo>
                  <a:cubicBezTo>
                    <a:pt x="273518" y="1506797"/>
                    <a:pt x="437207" y="960697"/>
                    <a:pt x="521168" y="674947"/>
                  </a:cubicBezTo>
                  <a:cubicBezTo>
                    <a:pt x="605129" y="389197"/>
                    <a:pt x="668629" y="-31314"/>
                    <a:pt x="673568" y="18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フリーフォーム: 図形 117">
              <a:extLst>
                <a:ext uri="{FF2B5EF4-FFF2-40B4-BE49-F238E27FC236}">
                  <a16:creationId xmlns:a16="http://schemas.microsoft.com/office/drawing/2014/main" id="{A1A9F7D5-F54A-43B0-9288-576E9119356F}"/>
                </a:ext>
              </a:extLst>
            </p:cNvPr>
            <p:cNvSpPr/>
            <p:nvPr/>
          </p:nvSpPr>
          <p:spPr>
            <a:xfrm>
              <a:off x="1699705" y="2471513"/>
              <a:ext cx="34834" cy="553707"/>
            </a:xfrm>
            <a:custGeom>
              <a:avLst/>
              <a:gdLst>
                <a:gd name="connsiteX0" fmla="*/ 77137 w 94984"/>
                <a:gd name="connsiteY0" fmla="*/ 1752 h 1509818"/>
                <a:gd name="connsiteX1" fmla="*/ 34804 w 94984"/>
                <a:gd name="connsiteY1" fmla="*/ 1089719 h 1509818"/>
                <a:gd name="connsiteX2" fmla="*/ 937 w 94984"/>
                <a:gd name="connsiteY2" fmla="*/ 1508819 h 1509818"/>
                <a:gd name="connsiteX3" fmla="*/ 72904 w 94984"/>
                <a:gd name="connsiteY3" fmla="*/ 1195552 h 1509818"/>
                <a:gd name="connsiteX4" fmla="*/ 94070 w 94984"/>
                <a:gd name="connsiteY4" fmla="*/ 844186 h 1509818"/>
                <a:gd name="connsiteX5" fmla="*/ 77137 w 94984"/>
                <a:gd name="connsiteY5" fmla="*/ 1752 h 1509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984" h="1509818">
                  <a:moveTo>
                    <a:pt x="77137" y="1752"/>
                  </a:moveTo>
                  <a:cubicBezTo>
                    <a:pt x="67259" y="42674"/>
                    <a:pt x="47504" y="838541"/>
                    <a:pt x="34804" y="1089719"/>
                  </a:cubicBezTo>
                  <a:cubicBezTo>
                    <a:pt x="22104" y="1340897"/>
                    <a:pt x="-5413" y="1491180"/>
                    <a:pt x="937" y="1508819"/>
                  </a:cubicBezTo>
                  <a:cubicBezTo>
                    <a:pt x="7287" y="1526458"/>
                    <a:pt x="57382" y="1306324"/>
                    <a:pt x="72904" y="1195552"/>
                  </a:cubicBezTo>
                  <a:cubicBezTo>
                    <a:pt x="88426" y="1084780"/>
                    <a:pt x="89837" y="1040330"/>
                    <a:pt x="94070" y="844186"/>
                  </a:cubicBezTo>
                  <a:cubicBezTo>
                    <a:pt x="98303" y="648042"/>
                    <a:pt x="87015" y="-39170"/>
                    <a:pt x="77137" y="17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フリーフォーム: 図形 118">
              <a:extLst>
                <a:ext uri="{FF2B5EF4-FFF2-40B4-BE49-F238E27FC236}">
                  <a16:creationId xmlns:a16="http://schemas.microsoft.com/office/drawing/2014/main" id="{D0AEA3B6-D087-4182-B771-571522B9D100}"/>
                </a:ext>
              </a:extLst>
            </p:cNvPr>
            <p:cNvSpPr/>
            <p:nvPr/>
          </p:nvSpPr>
          <p:spPr>
            <a:xfrm>
              <a:off x="1677772" y="3025407"/>
              <a:ext cx="22682" cy="223053"/>
            </a:xfrm>
            <a:custGeom>
              <a:avLst/>
              <a:gdLst>
                <a:gd name="connsiteX0" fmla="*/ 60743 w 61849"/>
                <a:gd name="connsiteY0" fmla="*/ 4839 h 608209"/>
                <a:gd name="connsiteX1" fmla="*/ 38518 w 61849"/>
                <a:gd name="connsiteY1" fmla="*/ 258839 h 608209"/>
                <a:gd name="connsiteX2" fmla="*/ 14706 w 61849"/>
                <a:gd name="connsiteY2" fmla="*/ 595389 h 608209"/>
                <a:gd name="connsiteX3" fmla="*/ 2006 w 61849"/>
                <a:gd name="connsiteY3" fmla="*/ 485852 h 608209"/>
                <a:gd name="connsiteX4" fmla="*/ 60743 w 61849"/>
                <a:gd name="connsiteY4" fmla="*/ 4839 h 60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49" h="608209">
                  <a:moveTo>
                    <a:pt x="60743" y="4839"/>
                  </a:moveTo>
                  <a:cubicBezTo>
                    <a:pt x="66828" y="-32997"/>
                    <a:pt x="46191" y="160414"/>
                    <a:pt x="38518" y="258839"/>
                  </a:cubicBezTo>
                  <a:cubicBezTo>
                    <a:pt x="30845" y="357264"/>
                    <a:pt x="20791" y="557554"/>
                    <a:pt x="14706" y="595389"/>
                  </a:cubicBezTo>
                  <a:cubicBezTo>
                    <a:pt x="8621" y="633225"/>
                    <a:pt x="-5138" y="584541"/>
                    <a:pt x="2006" y="485852"/>
                  </a:cubicBezTo>
                  <a:cubicBezTo>
                    <a:pt x="9150" y="387163"/>
                    <a:pt x="54658" y="42675"/>
                    <a:pt x="60743" y="48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フリーフォーム: 図形 119">
              <a:extLst>
                <a:ext uri="{FF2B5EF4-FFF2-40B4-BE49-F238E27FC236}">
                  <a16:creationId xmlns:a16="http://schemas.microsoft.com/office/drawing/2014/main" id="{50585941-652E-4A42-8C68-F02949CC8B7F}"/>
                </a:ext>
              </a:extLst>
            </p:cNvPr>
            <p:cNvSpPr/>
            <p:nvPr/>
          </p:nvSpPr>
          <p:spPr>
            <a:xfrm>
              <a:off x="1639647" y="3375668"/>
              <a:ext cx="129492" cy="227868"/>
            </a:xfrm>
            <a:custGeom>
              <a:avLst/>
              <a:gdLst>
                <a:gd name="connsiteX0" fmla="*/ 353082 w 353092"/>
                <a:gd name="connsiteY0" fmla="*/ 151 h 621339"/>
                <a:gd name="connsiteX1" fmla="*/ 156232 w 353092"/>
                <a:gd name="connsiteY1" fmla="*/ 249918 h 621339"/>
                <a:gd name="connsiteX2" fmla="*/ 1716 w 353092"/>
                <a:gd name="connsiteY2" fmla="*/ 609751 h 621339"/>
                <a:gd name="connsiteX3" fmla="*/ 77916 w 353092"/>
                <a:gd name="connsiteY3" fmla="*/ 510268 h 621339"/>
                <a:gd name="connsiteX4" fmla="*/ 147766 w 353092"/>
                <a:gd name="connsiteY4" fmla="*/ 283785 h 621339"/>
                <a:gd name="connsiteX5" fmla="*/ 353082 w 353092"/>
                <a:gd name="connsiteY5" fmla="*/ 151 h 621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3092" h="621339">
                  <a:moveTo>
                    <a:pt x="353082" y="151"/>
                  </a:moveTo>
                  <a:cubicBezTo>
                    <a:pt x="354493" y="-5494"/>
                    <a:pt x="214793" y="148318"/>
                    <a:pt x="156232" y="249918"/>
                  </a:cubicBezTo>
                  <a:cubicBezTo>
                    <a:pt x="97671" y="351518"/>
                    <a:pt x="14769" y="566359"/>
                    <a:pt x="1716" y="609751"/>
                  </a:cubicBezTo>
                  <a:cubicBezTo>
                    <a:pt x="-11337" y="653143"/>
                    <a:pt x="53574" y="564596"/>
                    <a:pt x="77916" y="510268"/>
                  </a:cubicBezTo>
                  <a:cubicBezTo>
                    <a:pt x="102258" y="455940"/>
                    <a:pt x="105433" y="369863"/>
                    <a:pt x="147766" y="283785"/>
                  </a:cubicBezTo>
                  <a:cubicBezTo>
                    <a:pt x="190099" y="197707"/>
                    <a:pt x="351671" y="5796"/>
                    <a:pt x="353082" y="1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フリーフォーム: 図形 120">
              <a:extLst>
                <a:ext uri="{FF2B5EF4-FFF2-40B4-BE49-F238E27FC236}">
                  <a16:creationId xmlns:a16="http://schemas.microsoft.com/office/drawing/2014/main" id="{BBD40665-1D9B-438A-9D7A-D5BC7F42B722}"/>
                </a:ext>
              </a:extLst>
            </p:cNvPr>
            <p:cNvSpPr/>
            <p:nvPr/>
          </p:nvSpPr>
          <p:spPr>
            <a:xfrm>
              <a:off x="1636326" y="3228848"/>
              <a:ext cx="50968" cy="370771"/>
            </a:xfrm>
            <a:custGeom>
              <a:avLst/>
              <a:gdLst>
                <a:gd name="connsiteX0" fmla="*/ 129307 w 138977"/>
                <a:gd name="connsiteY0" fmla="*/ 17375 h 1010998"/>
                <a:gd name="connsiteX1" fmla="*/ 55224 w 138977"/>
                <a:gd name="connsiteY1" fmla="*/ 586758 h 1010998"/>
                <a:gd name="connsiteX2" fmla="*/ 190 w 138977"/>
                <a:gd name="connsiteY2" fmla="*/ 999508 h 1010998"/>
                <a:gd name="connsiteX3" fmla="*/ 38290 w 138977"/>
                <a:gd name="connsiteY3" fmla="*/ 872508 h 1010998"/>
                <a:gd name="connsiteX4" fmla="*/ 70040 w 138977"/>
                <a:gd name="connsiteY4" fmla="*/ 622741 h 1010998"/>
                <a:gd name="connsiteX5" fmla="*/ 131424 w 138977"/>
                <a:gd name="connsiteY5" fmla="*/ 188825 h 1010998"/>
                <a:gd name="connsiteX6" fmla="*/ 129307 w 138977"/>
                <a:gd name="connsiteY6" fmla="*/ 17375 h 1010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977" h="1010998">
                  <a:moveTo>
                    <a:pt x="129307" y="17375"/>
                  </a:moveTo>
                  <a:cubicBezTo>
                    <a:pt x="116607" y="83697"/>
                    <a:pt x="76743" y="423069"/>
                    <a:pt x="55224" y="586758"/>
                  </a:cubicBezTo>
                  <a:cubicBezTo>
                    <a:pt x="33705" y="750447"/>
                    <a:pt x="3012" y="951883"/>
                    <a:pt x="190" y="999508"/>
                  </a:cubicBezTo>
                  <a:cubicBezTo>
                    <a:pt x="-2632" y="1047133"/>
                    <a:pt x="26648" y="935302"/>
                    <a:pt x="38290" y="872508"/>
                  </a:cubicBezTo>
                  <a:cubicBezTo>
                    <a:pt x="49932" y="809714"/>
                    <a:pt x="54518" y="736688"/>
                    <a:pt x="70040" y="622741"/>
                  </a:cubicBezTo>
                  <a:cubicBezTo>
                    <a:pt x="85562" y="508794"/>
                    <a:pt x="121193" y="288661"/>
                    <a:pt x="131424" y="188825"/>
                  </a:cubicBezTo>
                  <a:cubicBezTo>
                    <a:pt x="141655" y="88989"/>
                    <a:pt x="142007" y="-48947"/>
                    <a:pt x="129307" y="173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フリーフォーム: 図形 121">
              <a:extLst>
                <a:ext uri="{FF2B5EF4-FFF2-40B4-BE49-F238E27FC236}">
                  <a16:creationId xmlns:a16="http://schemas.microsoft.com/office/drawing/2014/main" id="{5E40E76F-187F-4DC4-9A64-AAD0DE134F7F}"/>
                </a:ext>
              </a:extLst>
            </p:cNvPr>
            <p:cNvSpPr/>
            <p:nvPr/>
          </p:nvSpPr>
          <p:spPr>
            <a:xfrm>
              <a:off x="1453029" y="2332818"/>
              <a:ext cx="40857" cy="440529"/>
            </a:xfrm>
            <a:custGeom>
              <a:avLst/>
              <a:gdLst>
                <a:gd name="connsiteX0" fmla="*/ 108411 w 111407"/>
                <a:gd name="connsiteY0" fmla="*/ 16931 h 1201210"/>
                <a:gd name="connsiteX1" fmla="*/ 92536 w 111407"/>
                <a:gd name="connsiteY1" fmla="*/ 521756 h 1201210"/>
                <a:gd name="connsiteX2" fmla="*/ 48086 w 111407"/>
                <a:gd name="connsiteY2" fmla="*/ 915456 h 1201210"/>
                <a:gd name="connsiteX3" fmla="*/ 70311 w 111407"/>
                <a:gd name="connsiteY3" fmla="*/ 1201206 h 1201210"/>
                <a:gd name="connsiteX4" fmla="*/ 60786 w 111407"/>
                <a:gd name="connsiteY4" fmla="*/ 909106 h 1201210"/>
                <a:gd name="connsiteX5" fmla="*/ 461 w 111407"/>
                <a:gd name="connsiteY5" fmla="*/ 493181 h 1201210"/>
                <a:gd name="connsiteX6" fmla="*/ 35386 w 111407"/>
                <a:gd name="connsiteY6" fmla="*/ 156631 h 1201210"/>
                <a:gd name="connsiteX7" fmla="*/ 108411 w 111407"/>
                <a:gd name="connsiteY7" fmla="*/ 16931 h 1201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407" h="1201210">
                  <a:moveTo>
                    <a:pt x="108411" y="16931"/>
                  </a:moveTo>
                  <a:cubicBezTo>
                    <a:pt x="117936" y="77785"/>
                    <a:pt x="102590" y="372002"/>
                    <a:pt x="92536" y="521756"/>
                  </a:cubicBezTo>
                  <a:cubicBezTo>
                    <a:pt x="82482" y="671510"/>
                    <a:pt x="51790" y="802214"/>
                    <a:pt x="48086" y="915456"/>
                  </a:cubicBezTo>
                  <a:cubicBezTo>
                    <a:pt x="44382" y="1028698"/>
                    <a:pt x="68194" y="1202264"/>
                    <a:pt x="70311" y="1201206"/>
                  </a:cubicBezTo>
                  <a:cubicBezTo>
                    <a:pt x="72428" y="1200148"/>
                    <a:pt x="72428" y="1027110"/>
                    <a:pt x="60786" y="909106"/>
                  </a:cubicBezTo>
                  <a:cubicBezTo>
                    <a:pt x="49144" y="791102"/>
                    <a:pt x="4694" y="618593"/>
                    <a:pt x="461" y="493181"/>
                  </a:cubicBezTo>
                  <a:cubicBezTo>
                    <a:pt x="-3772" y="367769"/>
                    <a:pt x="22157" y="240769"/>
                    <a:pt x="35386" y="156631"/>
                  </a:cubicBezTo>
                  <a:cubicBezTo>
                    <a:pt x="48615" y="72494"/>
                    <a:pt x="98886" y="-43923"/>
                    <a:pt x="108411" y="1693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フリーフォーム: 図形 122">
              <a:extLst>
                <a:ext uri="{FF2B5EF4-FFF2-40B4-BE49-F238E27FC236}">
                  <a16:creationId xmlns:a16="http://schemas.microsoft.com/office/drawing/2014/main" id="{E3CE625C-7C91-46AB-8E05-1507594211FE}"/>
                </a:ext>
              </a:extLst>
            </p:cNvPr>
            <p:cNvSpPr/>
            <p:nvPr/>
          </p:nvSpPr>
          <p:spPr>
            <a:xfrm>
              <a:off x="1422779" y="2629751"/>
              <a:ext cx="49896" cy="322774"/>
            </a:xfrm>
            <a:custGeom>
              <a:avLst/>
              <a:gdLst>
                <a:gd name="connsiteX0" fmla="*/ 122633 w 136055"/>
                <a:gd name="connsiteY0" fmla="*/ 1018 h 880124"/>
                <a:gd name="connsiteX1" fmla="*/ 132158 w 136055"/>
                <a:gd name="connsiteY1" fmla="*/ 483618 h 880124"/>
                <a:gd name="connsiteX2" fmla="*/ 70245 w 136055"/>
                <a:gd name="connsiteY2" fmla="*/ 615381 h 880124"/>
                <a:gd name="connsiteX3" fmla="*/ 38495 w 136055"/>
                <a:gd name="connsiteY3" fmla="*/ 742381 h 880124"/>
                <a:gd name="connsiteX4" fmla="*/ 44845 w 136055"/>
                <a:gd name="connsiteY4" fmla="*/ 878906 h 880124"/>
                <a:gd name="connsiteX5" fmla="*/ 38495 w 136055"/>
                <a:gd name="connsiteY5" fmla="*/ 659831 h 880124"/>
                <a:gd name="connsiteX6" fmla="*/ 395 w 136055"/>
                <a:gd name="connsiteY6" fmla="*/ 555056 h 880124"/>
                <a:gd name="connsiteX7" fmla="*/ 65483 w 136055"/>
                <a:gd name="connsiteY7" fmla="*/ 361381 h 880124"/>
                <a:gd name="connsiteX8" fmla="*/ 122633 w 136055"/>
                <a:gd name="connsiteY8" fmla="*/ 1018 h 880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055" h="880124">
                  <a:moveTo>
                    <a:pt x="122633" y="1018"/>
                  </a:moveTo>
                  <a:cubicBezTo>
                    <a:pt x="133745" y="21391"/>
                    <a:pt x="140889" y="381224"/>
                    <a:pt x="132158" y="483618"/>
                  </a:cubicBezTo>
                  <a:cubicBezTo>
                    <a:pt x="123427" y="586012"/>
                    <a:pt x="85855" y="572254"/>
                    <a:pt x="70245" y="615381"/>
                  </a:cubicBezTo>
                  <a:cubicBezTo>
                    <a:pt x="54635" y="658508"/>
                    <a:pt x="42728" y="698460"/>
                    <a:pt x="38495" y="742381"/>
                  </a:cubicBezTo>
                  <a:cubicBezTo>
                    <a:pt x="34262" y="786302"/>
                    <a:pt x="44845" y="892664"/>
                    <a:pt x="44845" y="878906"/>
                  </a:cubicBezTo>
                  <a:cubicBezTo>
                    <a:pt x="44845" y="865148"/>
                    <a:pt x="45903" y="713806"/>
                    <a:pt x="38495" y="659831"/>
                  </a:cubicBezTo>
                  <a:cubicBezTo>
                    <a:pt x="31087" y="605856"/>
                    <a:pt x="-4103" y="604798"/>
                    <a:pt x="395" y="555056"/>
                  </a:cubicBezTo>
                  <a:cubicBezTo>
                    <a:pt x="4893" y="505314"/>
                    <a:pt x="49608" y="451075"/>
                    <a:pt x="65483" y="361381"/>
                  </a:cubicBezTo>
                  <a:cubicBezTo>
                    <a:pt x="81358" y="271687"/>
                    <a:pt x="111521" y="-19355"/>
                    <a:pt x="122633" y="10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フリーフォーム: 図形 123">
              <a:extLst>
                <a:ext uri="{FF2B5EF4-FFF2-40B4-BE49-F238E27FC236}">
                  <a16:creationId xmlns:a16="http://schemas.microsoft.com/office/drawing/2014/main" id="{4B23A497-9A6F-4416-A30A-0340F3C43C61}"/>
                </a:ext>
              </a:extLst>
            </p:cNvPr>
            <p:cNvSpPr/>
            <p:nvPr/>
          </p:nvSpPr>
          <p:spPr>
            <a:xfrm>
              <a:off x="1402749" y="2823692"/>
              <a:ext cx="62813" cy="285783"/>
            </a:xfrm>
            <a:custGeom>
              <a:avLst/>
              <a:gdLst>
                <a:gd name="connsiteX0" fmla="*/ 170899 w 171275"/>
                <a:gd name="connsiteY0" fmla="*/ 57979 h 779257"/>
                <a:gd name="connsiteX1" fmla="*/ 102636 w 171275"/>
                <a:gd name="connsiteY1" fmla="*/ 392941 h 779257"/>
                <a:gd name="connsiteX2" fmla="*/ 107399 w 171275"/>
                <a:gd name="connsiteY2" fmla="*/ 548516 h 779257"/>
                <a:gd name="connsiteX3" fmla="*/ 62949 w 171275"/>
                <a:gd name="connsiteY3" fmla="*/ 670754 h 779257"/>
                <a:gd name="connsiteX4" fmla="*/ 61361 w 171275"/>
                <a:gd name="connsiteY4" fmla="*/ 777116 h 779257"/>
                <a:gd name="connsiteX5" fmla="*/ 12149 w 171275"/>
                <a:gd name="connsiteY5" fmla="*/ 570741 h 779257"/>
                <a:gd name="connsiteX6" fmla="*/ 1036 w 171275"/>
                <a:gd name="connsiteY6" fmla="*/ 494541 h 779257"/>
                <a:gd name="connsiteX7" fmla="*/ 31199 w 171275"/>
                <a:gd name="connsiteY7" fmla="*/ 394529 h 779257"/>
                <a:gd name="connsiteX8" fmla="*/ 1036 w 171275"/>
                <a:gd name="connsiteY8" fmla="*/ 258004 h 779257"/>
                <a:gd name="connsiteX9" fmla="*/ 61361 w 171275"/>
                <a:gd name="connsiteY9" fmla="*/ 126241 h 779257"/>
                <a:gd name="connsiteX10" fmla="*/ 67711 w 171275"/>
                <a:gd name="connsiteY10" fmla="*/ 8766 h 779257"/>
                <a:gd name="connsiteX11" fmla="*/ 170899 w 171275"/>
                <a:gd name="connsiteY11" fmla="*/ 57979 h 779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1275" h="779257">
                  <a:moveTo>
                    <a:pt x="170899" y="57979"/>
                  </a:moveTo>
                  <a:cubicBezTo>
                    <a:pt x="176720" y="122008"/>
                    <a:pt x="113219" y="311185"/>
                    <a:pt x="102636" y="392941"/>
                  </a:cubicBezTo>
                  <a:cubicBezTo>
                    <a:pt x="92053" y="474697"/>
                    <a:pt x="114013" y="502214"/>
                    <a:pt x="107399" y="548516"/>
                  </a:cubicBezTo>
                  <a:cubicBezTo>
                    <a:pt x="100784" y="594818"/>
                    <a:pt x="70622" y="632654"/>
                    <a:pt x="62949" y="670754"/>
                  </a:cubicBezTo>
                  <a:cubicBezTo>
                    <a:pt x="55276" y="708854"/>
                    <a:pt x="69828" y="793785"/>
                    <a:pt x="61361" y="777116"/>
                  </a:cubicBezTo>
                  <a:cubicBezTo>
                    <a:pt x="52894" y="760447"/>
                    <a:pt x="22203" y="617837"/>
                    <a:pt x="12149" y="570741"/>
                  </a:cubicBezTo>
                  <a:cubicBezTo>
                    <a:pt x="2095" y="523645"/>
                    <a:pt x="-2139" y="523910"/>
                    <a:pt x="1036" y="494541"/>
                  </a:cubicBezTo>
                  <a:cubicBezTo>
                    <a:pt x="4211" y="465172"/>
                    <a:pt x="31199" y="433952"/>
                    <a:pt x="31199" y="394529"/>
                  </a:cubicBezTo>
                  <a:cubicBezTo>
                    <a:pt x="31199" y="355106"/>
                    <a:pt x="-3991" y="302719"/>
                    <a:pt x="1036" y="258004"/>
                  </a:cubicBezTo>
                  <a:cubicBezTo>
                    <a:pt x="6063" y="213289"/>
                    <a:pt x="50248" y="167781"/>
                    <a:pt x="61361" y="126241"/>
                  </a:cubicBezTo>
                  <a:cubicBezTo>
                    <a:pt x="72473" y="84701"/>
                    <a:pt x="46544" y="25170"/>
                    <a:pt x="67711" y="8766"/>
                  </a:cubicBezTo>
                  <a:cubicBezTo>
                    <a:pt x="88878" y="-7638"/>
                    <a:pt x="165078" y="-6050"/>
                    <a:pt x="170899" y="579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フリーフォーム: 図形 124">
              <a:extLst>
                <a:ext uri="{FF2B5EF4-FFF2-40B4-BE49-F238E27FC236}">
                  <a16:creationId xmlns:a16="http://schemas.microsoft.com/office/drawing/2014/main" id="{A9F59EA9-65D0-46C3-BF6E-FF05A83A0E78}"/>
                </a:ext>
              </a:extLst>
            </p:cNvPr>
            <p:cNvSpPr/>
            <p:nvPr/>
          </p:nvSpPr>
          <p:spPr>
            <a:xfrm>
              <a:off x="1397299" y="3072410"/>
              <a:ext cx="50181" cy="246189"/>
            </a:xfrm>
            <a:custGeom>
              <a:avLst/>
              <a:gdLst>
                <a:gd name="connsiteX0" fmla="*/ 120671 w 136831"/>
                <a:gd name="connsiteY0" fmla="*/ 5263 h 671296"/>
                <a:gd name="connsiteX1" fmla="*/ 68284 w 136831"/>
                <a:gd name="connsiteY1" fmla="*/ 241800 h 671296"/>
                <a:gd name="connsiteX2" fmla="*/ 136546 w 136831"/>
                <a:gd name="connsiteY2" fmla="*/ 659313 h 671296"/>
                <a:gd name="connsiteX3" fmla="*/ 88921 w 136831"/>
                <a:gd name="connsiteY3" fmla="*/ 529138 h 671296"/>
                <a:gd name="connsiteX4" fmla="*/ 21 w 136831"/>
                <a:gd name="connsiteY4" fmla="*/ 229100 h 671296"/>
                <a:gd name="connsiteX5" fmla="*/ 80984 w 136831"/>
                <a:gd name="connsiteY5" fmla="*/ 90988 h 671296"/>
                <a:gd name="connsiteX6" fmla="*/ 120671 w 136831"/>
                <a:gd name="connsiteY6" fmla="*/ 5263 h 671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831" h="671296">
                  <a:moveTo>
                    <a:pt x="120671" y="5263"/>
                  </a:moveTo>
                  <a:cubicBezTo>
                    <a:pt x="118554" y="30398"/>
                    <a:pt x="65638" y="132792"/>
                    <a:pt x="68284" y="241800"/>
                  </a:cubicBezTo>
                  <a:cubicBezTo>
                    <a:pt x="70930" y="350808"/>
                    <a:pt x="133107" y="611423"/>
                    <a:pt x="136546" y="659313"/>
                  </a:cubicBezTo>
                  <a:cubicBezTo>
                    <a:pt x="139985" y="707203"/>
                    <a:pt x="111675" y="600840"/>
                    <a:pt x="88921" y="529138"/>
                  </a:cubicBezTo>
                  <a:cubicBezTo>
                    <a:pt x="66167" y="457436"/>
                    <a:pt x="1344" y="302125"/>
                    <a:pt x="21" y="229100"/>
                  </a:cubicBezTo>
                  <a:cubicBezTo>
                    <a:pt x="-1302" y="156075"/>
                    <a:pt x="60082" y="130940"/>
                    <a:pt x="80984" y="90988"/>
                  </a:cubicBezTo>
                  <a:cubicBezTo>
                    <a:pt x="101886" y="51036"/>
                    <a:pt x="122788" y="-19872"/>
                    <a:pt x="120671" y="52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リーフォーム: 図形 125">
              <a:extLst>
                <a:ext uri="{FF2B5EF4-FFF2-40B4-BE49-F238E27FC236}">
                  <a16:creationId xmlns:a16="http://schemas.microsoft.com/office/drawing/2014/main" id="{BCE0839E-00D2-4598-9C49-66FC68FD42FA}"/>
                </a:ext>
              </a:extLst>
            </p:cNvPr>
            <p:cNvSpPr/>
            <p:nvPr/>
          </p:nvSpPr>
          <p:spPr>
            <a:xfrm>
              <a:off x="957482" y="2835551"/>
              <a:ext cx="131057" cy="534716"/>
            </a:xfrm>
            <a:custGeom>
              <a:avLst/>
              <a:gdLst>
                <a:gd name="connsiteX0" fmla="*/ 2317 w 357358"/>
                <a:gd name="connsiteY0" fmla="*/ 14529 h 1458035"/>
                <a:gd name="connsiteX1" fmla="*/ 253142 w 357358"/>
                <a:gd name="connsiteY1" fmla="*/ 919404 h 1458035"/>
                <a:gd name="connsiteX2" fmla="*/ 326167 w 357358"/>
                <a:gd name="connsiteY2" fmla="*/ 1100379 h 1458035"/>
                <a:gd name="connsiteX3" fmla="*/ 351567 w 357358"/>
                <a:gd name="connsiteY3" fmla="*/ 1389304 h 1458035"/>
                <a:gd name="connsiteX4" fmla="*/ 351567 w 357358"/>
                <a:gd name="connsiteY4" fmla="*/ 1440104 h 1458035"/>
                <a:gd name="connsiteX5" fmla="*/ 288067 w 357358"/>
                <a:gd name="connsiteY5" fmla="*/ 1141654 h 1458035"/>
                <a:gd name="connsiteX6" fmla="*/ 170592 w 357358"/>
                <a:gd name="connsiteY6" fmla="*/ 674929 h 1458035"/>
                <a:gd name="connsiteX7" fmla="*/ 129317 w 357358"/>
                <a:gd name="connsiteY7" fmla="*/ 382829 h 1458035"/>
                <a:gd name="connsiteX8" fmla="*/ 2317 w 357358"/>
                <a:gd name="connsiteY8" fmla="*/ 14529 h 1458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7358" h="1458035">
                  <a:moveTo>
                    <a:pt x="2317" y="14529"/>
                  </a:moveTo>
                  <a:cubicBezTo>
                    <a:pt x="22954" y="103958"/>
                    <a:pt x="199167" y="738429"/>
                    <a:pt x="253142" y="919404"/>
                  </a:cubicBezTo>
                  <a:cubicBezTo>
                    <a:pt x="307117" y="1100379"/>
                    <a:pt x="309763" y="1022062"/>
                    <a:pt x="326167" y="1100379"/>
                  </a:cubicBezTo>
                  <a:cubicBezTo>
                    <a:pt x="342571" y="1178696"/>
                    <a:pt x="347334" y="1332683"/>
                    <a:pt x="351567" y="1389304"/>
                  </a:cubicBezTo>
                  <a:cubicBezTo>
                    <a:pt x="355800" y="1445925"/>
                    <a:pt x="362150" y="1481379"/>
                    <a:pt x="351567" y="1440104"/>
                  </a:cubicBezTo>
                  <a:cubicBezTo>
                    <a:pt x="340984" y="1398829"/>
                    <a:pt x="318229" y="1269183"/>
                    <a:pt x="288067" y="1141654"/>
                  </a:cubicBezTo>
                  <a:cubicBezTo>
                    <a:pt x="257905" y="1014125"/>
                    <a:pt x="197050" y="801400"/>
                    <a:pt x="170592" y="674929"/>
                  </a:cubicBezTo>
                  <a:cubicBezTo>
                    <a:pt x="144134" y="548458"/>
                    <a:pt x="153659" y="492367"/>
                    <a:pt x="129317" y="382829"/>
                  </a:cubicBezTo>
                  <a:cubicBezTo>
                    <a:pt x="104975" y="273291"/>
                    <a:pt x="-18320" y="-74900"/>
                    <a:pt x="2317" y="145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フリーフォーム: 図形 126">
              <a:extLst>
                <a:ext uri="{FF2B5EF4-FFF2-40B4-BE49-F238E27FC236}">
                  <a16:creationId xmlns:a16="http://schemas.microsoft.com/office/drawing/2014/main" id="{EE433F47-67CE-468D-9AB8-7A84DBA8130C}"/>
                </a:ext>
              </a:extLst>
            </p:cNvPr>
            <p:cNvSpPr/>
            <p:nvPr/>
          </p:nvSpPr>
          <p:spPr>
            <a:xfrm>
              <a:off x="1397169" y="3317106"/>
              <a:ext cx="49257" cy="229497"/>
            </a:xfrm>
            <a:custGeom>
              <a:avLst/>
              <a:gdLst>
                <a:gd name="connsiteX0" fmla="*/ 133726 w 134312"/>
                <a:gd name="connsiteY0" fmla="*/ 25 h 625779"/>
                <a:gd name="connsiteX1" fmla="*/ 82926 w 134312"/>
                <a:gd name="connsiteY1" fmla="*/ 206400 h 625779"/>
                <a:gd name="connsiteX2" fmla="*/ 73401 w 134312"/>
                <a:gd name="connsiteY2" fmla="*/ 374675 h 625779"/>
                <a:gd name="connsiteX3" fmla="*/ 376 w 134312"/>
                <a:gd name="connsiteY3" fmla="*/ 625500 h 625779"/>
                <a:gd name="connsiteX4" fmla="*/ 44826 w 134312"/>
                <a:gd name="connsiteY4" fmla="*/ 419125 h 625779"/>
                <a:gd name="connsiteX5" fmla="*/ 44826 w 134312"/>
                <a:gd name="connsiteY5" fmla="*/ 193700 h 625779"/>
                <a:gd name="connsiteX6" fmla="*/ 133726 w 134312"/>
                <a:gd name="connsiteY6" fmla="*/ 25 h 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312" h="625779">
                  <a:moveTo>
                    <a:pt x="133726" y="25"/>
                  </a:moveTo>
                  <a:cubicBezTo>
                    <a:pt x="140076" y="2142"/>
                    <a:pt x="92980" y="143958"/>
                    <a:pt x="82926" y="206400"/>
                  </a:cubicBezTo>
                  <a:cubicBezTo>
                    <a:pt x="72872" y="268842"/>
                    <a:pt x="87159" y="304825"/>
                    <a:pt x="73401" y="374675"/>
                  </a:cubicBezTo>
                  <a:cubicBezTo>
                    <a:pt x="59643" y="444525"/>
                    <a:pt x="5138" y="618092"/>
                    <a:pt x="376" y="625500"/>
                  </a:cubicBezTo>
                  <a:cubicBezTo>
                    <a:pt x="-4387" y="632908"/>
                    <a:pt x="37418" y="491092"/>
                    <a:pt x="44826" y="419125"/>
                  </a:cubicBezTo>
                  <a:cubicBezTo>
                    <a:pt x="52234" y="347158"/>
                    <a:pt x="35830" y="258787"/>
                    <a:pt x="44826" y="193700"/>
                  </a:cubicBezTo>
                  <a:cubicBezTo>
                    <a:pt x="53822" y="128613"/>
                    <a:pt x="127376" y="-2092"/>
                    <a:pt x="133726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フリーフォーム: 図形 127">
              <a:extLst>
                <a:ext uri="{FF2B5EF4-FFF2-40B4-BE49-F238E27FC236}">
                  <a16:creationId xmlns:a16="http://schemas.microsoft.com/office/drawing/2014/main" id="{AA874AE8-C1A7-4C44-80D8-B84AFCC5C7F3}"/>
                </a:ext>
              </a:extLst>
            </p:cNvPr>
            <p:cNvSpPr/>
            <p:nvPr/>
          </p:nvSpPr>
          <p:spPr>
            <a:xfrm>
              <a:off x="1048813" y="3363284"/>
              <a:ext cx="43637" cy="368255"/>
            </a:xfrm>
            <a:custGeom>
              <a:avLst/>
              <a:gdLst>
                <a:gd name="connsiteX0" fmla="*/ 115229 w 118986"/>
                <a:gd name="connsiteY0" fmla="*/ 4285 h 1004139"/>
                <a:gd name="connsiteX1" fmla="*/ 86654 w 118986"/>
                <a:gd name="connsiteY1" fmla="*/ 229710 h 1004139"/>
                <a:gd name="connsiteX2" fmla="*/ 39029 w 118986"/>
                <a:gd name="connsiteY2" fmla="*/ 540860 h 1004139"/>
                <a:gd name="connsiteX3" fmla="*/ 64429 w 118986"/>
                <a:gd name="connsiteY3" fmla="*/ 998060 h 1004139"/>
                <a:gd name="connsiteX4" fmla="*/ 54904 w 118986"/>
                <a:gd name="connsiteY4" fmla="*/ 778985 h 1004139"/>
                <a:gd name="connsiteX5" fmla="*/ 929 w 118986"/>
                <a:gd name="connsiteY5" fmla="*/ 429735 h 1004139"/>
                <a:gd name="connsiteX6" fmla="*/ 115229 w 118986"/>
                <a:gd name="connsiteY6" fmla="*/ 4285 h 1004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986" h="1004139">
                  <a:moveTo>
                    <a:pt x="115229" y="4285"/>
                  </a:moveTo>
                  <a:cubicBezTo>
                    <a:pt x="129516" y="-29052"/>
                    <a:pt x="99354" y="140281"/>
                    <a:pt x="86654" y="229710"/>
                  </a:cubicBezTo>
                  <a:cubicBezTo>
                    <a:pt x="73954" y="319139"/>
                    <a:pt x="42733" y="412802"/>
                    <a:pt x="39029" y="540860"/>
                  </a:cubicBezTo>
                  <a:cubicBezTo>
                    <a:pt x="35325" y="668918"/>
                    <a:pt x="61783" y="958373"/>
                    <a:pt x="64429" y="998060"/>
                  </a:cubicBezTo>
                  <a:cubicBezTo>
                    <a:pt x="67075" y="1037747"/>
                    <a:pt x="65487" y="873706"/>
                    <a:pt x="54904" y="778985"/>
                  </a:cubicBezTo>
                  <a:cubicBezTo>
                    <a:pt x="44321" y="684264"/>
                    <a:pt x="-7538" y="555148"/>
                    <a:pt x="929" y="429735"/>
                  </a:cubicBezTo>
                  <a:cubicBezTo>
                    <a:pt x="9396" y="304323"/>
                    <a:pt x="100942" y="37622"/>
                    <a:pt x="115229" y="42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フリーフォーム: 図形 128">
              <a:extLst>
                <a:ext uri="{FF2B5EF4-FFF2-40B4-BE49-F238E27FC236}">
                  <a16:creationId xmlns:a16="http://schemas.microsoft.com/office/drawing/2014/main" id="{CD6A84BD-96CC-47C1-B4AB-C2271C595881}"/>
                </a:ext>
              </a:extLst>
            </p:cNvPr>
            <p:cNvSpPr/>
            <p:nvPr/>
          </p:nvSpPr>
          <p:spPr>
            <a:xfrm>
              <a:off x="1411569" y="3501948"/>
              <a:ext cx="64311" cy="585563"/>
            </a:xfrm>
            <a:custGeom>
              <a:avLst/>
              <a:gdLst>
                <a:gd name="connsiteX0" fmla="*/ 8736 w 175360"/>
                <a:gd name="connsiteY0" fmla="*/ 13534 h 1596681"/>
                <a:gd name="connsiteX1" fmla="*/ 5561 w 175360"/>
                <a:gd name="connsiteY1" fmla="*/ 289759 h 1596681"/>
                <a:gd name="connsiteX2" fmla="*/ 43661 w 175360"/>
                <a:gd name="connsiteY2" fmla="*/ 1042234 h 1596681"/>
                <a:gd name="connsiteX3" fmla="*/ 170661 w 175360"/>
                <a:gd name="connsiteY3" fmla="*/ 1591509 h 1596681"/>
                <a:gd name="connsiteX4" fmla="*/ 142086 w 175360"/>
                <a:gd name="connsiteY4" fmla="*/ 1280359 h 1596681"/>
                <a:gd name="connsiteX5" fmla="*/ 84936 w 175360"/>
                <a:gd name="connsiteY5" fmla="*/ 667584 h 1596681"/>
                <a:gd name="connsiteX6" fmla="*/ 8736 w 175360"/>
                <a:gd name="connsiteY6" fmla="*/ 13534 h 1596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360" h="1596681">
                  <a:moveTo>
                    <a:pt x="8736" y="13534"/>
                  </a:moveTo>
                  <a:cubicBezTo>
                    <a:pt x="-4493" y="-49437"/>
                    <a:pt x="-260" y="118309"/>
                    <a:pt x="5561" y="289759"/>
                  </a:cubicBezTo>
                  <a:cubicBezTo>
                    <a:pt x="11382" y="461209"/>
                    <a:pt x="16144" y="825276"/>
                    <a:pt x="43661" y="1042234"/>
                  </a:cubicBezTo>
                  <a:cubicBezTo>
                    <a:pt x="71178" y="1259192"/>
                    <a:pt x="154257" y="1551822"/>
                    <a:pt x="170661" y="1591509"/>
                  </a:cubicBezTo>
                  <a:cubicBezTo>
                    <a:pt x="187065" y="1631196"/>
                    <a:pt x="156373" y="1434346"/>
                    <a:pt x="142086" y="1280359"/>
                  </a:cubicBezTo>
                  <a:cubicBezTo>
                    <a:pt x="127799" y="1126372"/>
                    <a:pt x="105574" y="874488"/>
                    <a:pt x="84936" y="667584"/>
                  </a:cubicBezTo>
                  <a:cubicBezTo>
                    <a:pt x="64298" y="460680"/>
                    <a:pt x="21965" y="76505"/>
                    <a:pt x="8736" y="135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フリーフォーム: 図形 129">
              <a:extLst>
                <a:ext uri="{FF2B5EF4-FFF2-40B4-BE49-F238E27FC236}">
                  <a16:creationId xmlns:a16="http://schemas.microsoft.com/office/drawing/2014/main" id="{311E6040-E2D6-460B-8A94-58FD54F93631}"/>
                </a:ext>
              </a:extLst>
            </p:cNvPr>
            <p:cNvSpPr/>
            <p:nvPr/>
          </p:nvSpPr>
          <p:spPr>
            <a:xfrm>
              <a:off x="1073401" y="3713725"/>
              <a:ext cx="118159" cy="303097"/>
            </a:xfrm>
            <a:custGeom>
              <a:avLst/>
              <a:gdLst>
                <a:gd name="connsiteX0" fmla="*/ 70410 w 322190"/>
                <a:gd name="connsiteY0" fmla="*/ 17096 h 826468"/>
                <a:gd name="connsiteX1" fmla="*/ 3735 w 322190"/>
                <a:gd name="connsiteY1" fmla="*/ 191721 h 826468"/>
                <a:gd name="connsiteX2" fmla="*/ 191060 w 322190"/>
                <a:gd name="connsiteY2" fmla="*/ 677496 h 826468"/>
                <a:gd name="connsiteX3" fmla="*/ 321235 w 322190"/>
                <a:gd name="connsiteY3" fmla="*/ 823546 h 826468"/>
                <a:gd name="connsiteX4" fmla="*/ 124385 w 322190"/>
                <a:gd name="connsiteY4" fmla="*/ 575896 h 826468"/>
                <a:gd name="connsiteX5" fmla="*/ 70410 w 322190"/>
                <a:gd name="connsiteY5" fmla="*/ 17096 h 826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2190" h="826468">
                  <a:moveTo>
                    <a:pt x="70410" y="17096"/>
                  </a:moveTo>
                  <a:cubicBezTo>
                    <a:pt x="50302" y="-46933"/>
                    <a:pt x="-16373" y="81654"/>
                    <a:pt x="3735" y="191721"/>
                  </a:cubicBezTo>
                  <a:cubicBezTo>
                    <a:pt x="23843" y="301788"/>
                    <a:pt x="138143" y="572192"/>
                    <a:pt x="191060" y="677496"/>
                  </a:cubicBezTo>
                  <a:cubicBezTo>
                    <a:pt x="243977" y="782800"/>
                    <a:pt x="332347" y="840479"/>
                    <a:pt x="321235" y="823546"/>
                  </a:cubicBezTo>
                  <a:cubicBezTo>
                    <a:pt x="310123" y="806613"/>
                    <a:pt x="165660" y="705013"/>
                    <a:pt x="124385" y="575896"/>
                  </a:cubicBezTo>
                  <a:cubicBezTo>
                    <a:pt x="83110" y="446779"/>
                    <a:pt x="90518" y="81125"/>
                    <a:pt x="70410" y="170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フリーフォーム: 図形 130">
              <a:extLst>
                <a:ext uri="{FF2B5EF4-FFF2-40B4-BE49-F238E27FC236}">
                  <a16:creationId xmlns:a16="http://schemas.microsoft.com/office/drawing/2014/main" id="{8EF4EABE-AE99-4ACC-9C72-20AAF8CD7A43}"/>
                </a:ext>
              </a:extLst>
            </p:cNvPr>
            <p:cNvSpPr/>
            <p:nvPr/>
          </p:nvSpPr>
          <p:spPr>
            <a:xfrm>
              <a:off x="1162077" y="3989671"/>
              <a:ext cx="108329" cy="219220"/>
            </a:xfrm>
            <a:custGeom>
              <a:avLst/>
              <a:gdLst>
                <a:gd name="connsiteX0" fmla="*/ 64 w 295386"/>
                <a:gd name="connsiteY0" fmla="*/ 1262 h 597758"/>
                <a:gd name="connsiteX1" fmla="*/ 139764 w 295386"/>
                <a:gd name="connsiteY1" fmla="*/ 423537 h 597758"/>
                <a:gd name="connsiteX2" fmla="*/ 295339 w 295386"/>
                <a:gd name="connsiteY2" fmla="*/ 594987 h 597758"/>
                <a:gd name="connsiteX3" fmla="*/ 123889 w 295386"/>
                <a:gd name="connsiteY3" fmla="*/ 302887 h 597758"/>
                <a:gd name="connsiteX4" fmla="*/ 64 w 295386"/>
                <a:gd name="connsiteY4" fmla="*/ 1262 h 597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86" h="597758">
                  <a:moveTo>
                    <a:pt x="64" y="1262"/>
                  </a:moveTo>
                  <a:cubicBezTo>
                    <a:pt x="2710" y="21370"/>
                    <a:pt x="90552" y="324583"/>
                    <a:pt x="139764" y="423537"/>
                  </a:cubicBezTo>
                  <a:cubicBezTo>
                    <a:pt x="188976" y="522491"/>
                    <a:pt x="297985" y="615095"/>
                    <a:pt x="295339" y="594987"/>
                  </a:cubicBezTo>
                  <a:cubicBezTo>
                    <a:pt x="292693" y="574879"/>
                    <a:pt x="171514" y="399195"/>
                    <a:pt x="123889" y="302887"/>
                  </a:cubicBezTo>
                  <a:cubicBezTo>
                    <a:pt x="76264" y="206579"/>
                    <a:pt x="-2582" y="-18846"/>
                    <a:pt x="64" y="12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フリーフォーム: 図形 131">
              <a:extLst>
                <a:ext uri="{FF2B5EF4-FFF2-40B4-BE49-F238E27FC236}">
                  <a16:creationId xmlns:a16="http://schemas.microsoft.com/office/drawing/2014/main" id="{EC989617-611D-42CB-AF86-D6496FA51FF0}"/>
                </a:ext>
              </a:extLst>
            </p:cNvPr>
            <p:cNvSpPr/>
            <p:nvPr/>
          </p:nvSpPr>
          <p:spPr>
            <a:xfrm>
              <a:off x="1158571" y="3993142"/>
              <a:ext cx="66298" cy="375497"/>
            </a:xfrm>
            <a:custGeom>
              <a:avLst/>
              <a:gdLst>
                <a:gd name="connsiteX0" fmla="*/ 99 w 180778"/>
                <a:gd name="connsiteY0" fmla="*/ 1322 h 1023885"/>
                <a:gd name="connsiteX1" fmla="*/ 149324 w 180778"/>
                <a:gd name="connsiteY1" fmla="*/ 683947 h 1023885"/>
                <a:gd name="connsiteX2" fmla="*/ 127099 w 180778"/>
                <a:gd name="connsiteY2" fmla="*/ 1023672 h 1023885"/>
                <a:gd name="connsiteX3" fmla="*/ 149324 w 180778"/>
                <a:gd name="connsiteY3" fmla="*/ 731572 h 1023885"/>
                <a:gd name="connsiteX4" fmla="*/ 174724 w 180778"/>
                <a:gd name="connsiteY4" fmla="*/ 515672 h 1023885"/>
                <a:gd name="connsiteX5" fmla="*/ 99 w 180778"/>
                <a:gd name="connsiteY5" fmla="*/ 1322 h 1023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0778" h="1023885">
                  <a:moveTo>
                    <a:pt x="99" y="1322"/>
                  </a:moveTo>
                  <a:cubicBezTo>
                    <a:pt x="-4134" y="29368"/>
                    <a:pt x="128157" y="513555"/>
                    <a:pt x="149324" y="683947"/>
                  </a:cubicBezTo>
                  <a:cubicBezTo>
                    <a:pt x="170491" y="854339"/>
                    <a:pt x="127099" y="1015735"/>
                    <a:pt x="127099" y="1023672"/>
                  </a:cubicBezTo>
                  <a:cubicBezTo>
                    <a:pt x="127099" y="1031609"/>
                    <a:pt x="141387" y="816239"/>
                    <a:pt x="149324" y="731572"/>
                  </a:cubicBezTo>
                  <a:cubicBezTo>
                    <a:pt x="157262" y="646905"/>
                    <a:pt x="195361" y="632089"/>
                    <a:pt x="174724" y="515672"/>
                  </a:cubicBezTo>
                  <a:cubicBezTo>
                    <a:pt x="154087" y="399255"/>
                    <a:pt x="4332" y="-26724"/>
                    <a:pt x="99" y="13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1256FBEC-3F51-4769-A618-EAC517DE2A46}"/>
                </a:ext>
              </a:extLst>
            </p:cNvPr>
            <p:cNvSpPr/>
            <p:nvPr/>
          </p:nvSpPr>
          <p:spPr>
            <a:xfrm>
              <a:off x="1212145" y="4215098"/>
              <a:ext cx="197536" cy="133679"/>
            </a:xfrm>
            <a:custGeom>
              <a:avLst/>
              <a:gdLst>
                <a:gd name="connsiteX0" fmla="*/ 64 w 538630"/>
                <a:gd name="connsiteY0" fmla="*/ 364480 h 364508"/>
                <a:gd name="connsiteX1" fmla="*/ 495364 w 538630"/>
                <a:gd name="connsiteY1" fmla="*/ 50155 h 364508"/>
                <a:gd name="connsiteX2" fmla="*/ 460439 w 538630"/>
                <a:gd name="connsiteY2" fmla="*/ 31105 h 364508"/>
                <a:gd name="connsiteX3" fmla="*/ 64 w 538630"/>
                <a:gd name="connsiteY3" fmla="*/ 364480 h 364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8630" h="364508">
                  <a:moveTo>
                    <a:pt x="64" y="364480"/>
                  </a:moveTo>
                  <a:cubicBezTo>
                    <a:pt x="5885" y="367655"/>
                    <a:pt x="418635" y="105717"/>
                    <a:pt x="495364" y="50155"/>
                  </a:cubicBezTo>
                  <a:cubicBezTo>
                    <a:pt x="572093" y="-5407"/>
                    <a:pt x="538227" y="-19166"/>
                    <a:pt x="460439" y="31105"/>
                  </a:cubicBezTo>
                  <a:cubicBezTo>
                    <a:pt x="382652" y="81376"/>
                    <a:pt x="-5757" y="361305"/>
                    <a:pt x="64" y="3644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フリーフォーム: 図形 133">
              <a:extLst>
                <a:ext uri="{FF2B5EF4-FFF2-40B4-BE49-F238E27FC236}">
                  <a16:creationId xmlns:a16="http://schemas.microsoft.com/office/drawing/2014/main" id="{A6155E2B-6852-42AB-B6F4-9D9FD1D26146}"/>
                </a:ext>
              </a:extLst>
            </p:cNvPr>
            <p:cNvSpPr/>
            <p:nvPr/>
          </p:nvSpPr>
          <p:spPr>
            <a:xfrm>
              <a:off x="1293184" y="4210188"/>
              <a:ext cx="230748" cy="211844"/>
            </a:xfrm>
            <a:custGeom>
              <a:avLst/>
              <a:gdLst>
                <a:gd name="connsiteX0" fmla="*/ 318841 w 629192"/>
                <a:gd name="connsiteY0" fmla="*/ 28618 h 577646"/>
                <a:gd name="connsiteX1" fmla="*/ 582366 w 629192"/>
                <a:gd name="connsiteY1" fmla="*/ 15918 h 577646"/>
                <a:gd name="connsiteX2" fmla="*/ 617291 w 629192"/>
                <a:gd name="connsiteY2" fmla="*/ 114343 h 577646"/>
                <a:gd name="connsiteX3" fmla="*/ 449016 w 629192"/>
                <a:gd name="connsiteY3" fmla="*/ 555668 h 577646"/>
                <a:gd name="connsiteX4" fmla="*/ 429966 w 629192"/>
                <a:gd name="connsiteY4" fmla="*/ 495343 h 577646"/>
                <a:gd name="connsiteX5" fmla="*/ 360116 w 629192"/>
                <a:gd name="connsiteY5" fmla="*/ 358818 h 577646"/>
                <a:gd name="connsiteX6" fmla="*/ 201366 w 629192"/>
                <a:gd name="connsiteY6" fmla="*/ 266743 h 577646"/>
                <a:gd name="connsiteX7" fmla="*/ 1341 w 629192"/>
                <a:gd name="connsiteY7" fmla="*/ 285793 h 577646"/>
                <a:gd name="connsiteX8" fmla="*/ 318841 w 629192"/>
                <a:gd name="connsiteY8" fmla="*/ 28618 h 577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9192" h="577646">
                  <a:moveTo>
                    <a:pt x="318841" y="28618"/>
                  </a:moveTo>
                  <a:cubicBezTo>
                    <a:pt x="415679" y="-16361"/>
                    <a:pt x="532624" y="1630"/>
                    <a:pt x="582366" y="15918"/>
                  </a:cubicBezTo>
                  <a:cubicBezTo>
                    <a:pt x="632108" y="30206"/>
                    <a:pt x="639516" y="24385"/>
                    <a:pt x="617291" y="114343"/>
                  </a:cubicBezTo>
                  <a:cubicBezTo>
                    <a:pt x="595066" y="204301"/>
                    <a:pt x="480237" y="492168"/>
                    <a:pt x="449016" y="555668"/>
                  </a:cubicBezTo>
                  <a:cubicBezTo>
                    <a:pt x="417795" y="619168"/>
                    <a:pt x="444783" y="528151"/>
                    <a:pt x="429966" y="495343"/>
                  </a:cubicBezTo>
                  <a:cubicBezTo>
                    <a:pt x="415149" y="462535"/>
                    <a:pt x="398216" y="396918"/>
                    <a:pt x="360116" y="358818"/>
                  </a:cubicBezTo>
                  <a:cubicBezTo>
                    <a:pt x="322016" y="320718"/>
                    <a:pt x="261162" y="278914"/>
                    <a:pt x="201366" y="266743"/>
                  </a:cubicBezTo>
                  <a:cubicBezTo>
                    <a:pt x="141570" y="254572"/>
                    <a:pt x="-16121" y="326010"/>
                    <a:pt x="1341" y="285793"/>
                  </a:cubicBezTo>
                  <a:cubicBezTo>
                    <a:pt x="18803" y="245576"/>
                    <a:pt x="222003" y="73597"/>
                    <a:pt x="318841" y="286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フリーフォーム: 図形 134">
              <a:extLst>
                <a:ext uri="{FF2B5EF4-FFF2-40B4-BE49-F238E27FC236}">
                  <a16:creationId xmlns:a16="http://schemas.microsoft.com/office/drawing/2014/main" id="{4D0AAE03-E15D-4989-94EA-356D45DEC736}"/>
                </a:ext>
              </a:extLst>
            </p:cNvPr>
            <p:cNvSpPr/>
            <p:nvPr/>
          </p:nvSpPr>
          <p:spPr>
            <a:xfrm>
              <a:off x="1464234" y="4016456"/>
              <a:ext cx="94123" cy="383660"/>
            </a:xfrm>
            <a:custGeom>
              <a:avLst/>
              <a:gdLst>
                <a:gd name="connsiteX0" fmla="*/ 20706 w 256649"/>
                <a:gd name="connsiteY0" fmla="*/ 42525 h 1046144"/>
                <a:gd name="connsiteX1" fmla="*/ 27056 w 256649"/>
                <a:gd name="connsiteY1" fmla="*/ 102850 h 1046144"/>
                <a:gd name="connsiteX2" fmla="*/ 169931 w 256649"/>
                <a:gd name="connsiteY2" fmla="*/ 617200 h 1046144"/>
                <a:gd name="connsiteX3" fmla="*/ 198506 w 256649"/>
                <a:gd name="connsiteY3" fmla="*/ 769600 h 1046144"/>
                <a:gd name="connsiteX4" fmla="*/ 154056 w 256649"/>
                <a:gd name="connsiteY4" fmla="*/ 883900 h 1046144"/>
                <a:gd name="connsiteX5" fmla="*/ 42931 w 256649"/>
                <a:gd name="connsiteY5" fmla="*/ 1045825 h 1046144"/>
                <a:gd name="connsiteX6" fmla="*/ 195331 w 256649"/>
                <a:gd name="connsiteY6" fmla="*/ 839450 h 1046144"/>
                <a:gd name="connsiteX7" fmla="*/ 246131 w 256649"/>
                <a:gd name="connsiteY7" fmla="*/ 598150 h 1046144"/>
                <a:gd name="connsiteX8" fmla="*/ 20706 w 256649"/>
                <a:gd name="connsiteY8" fmla="*/ 42525 h 1046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6649" h="1046144">
                  <a:moveTo>
                    <a:pt x="20706" y="42525"/>
                  </a:moveTo>
                  <a:cubicBezTo>
                    <a:pt x="-15806" y="-40025"/>
                    <a:pt x="2185" y="7071"/>
                    <a:pt x="27056" y="102850"/>
                  </a:cubicBezTo>
                  <a:cubicBezTo>
                    <a:pt x="51927" y="198629"/>
                    <a:pt x="141356" y="506075"/>
                    <a:pt x="169931" y="617200"/>
                  </a:cubicBezTo>
                  <a:cubicBezTo>
                    <a:pt x="198506" y="728325"/>
                    <a:pt x="201152" y="725150"/>
                    <a:pt x="198506" y="769600"/>
                  </a:cubicBezTo>
                  <a:cubicBezTo>
                    <a:pt x="195860" y="814050"/>
                    <a:pt x="179985" y="837863"/>
                    <a:pt x="154056" y="883900"/>
                  </a:cubicBezTo>
                  <a:cubicBezTo>
                    <a:pt x="128127" y="929938"/>
                    <a:pt x="36052" y="1053233"/>
                    <a:pt x="42931" y="1045825"/>
                  </a:cubicBezTo>
                  <a:cubicBezTo>
                    <a:pt x="49810" y="1038417"/>
                    <a:pt x="161464" y="914062"/>
                    <a:pt x="195331" y="839450"/>
                  </a:cubicBezTo>
                  <a:cubicBezTo>
                    <a:pt x="229198" y="764838"/>
                    <a:pt x="278410" y="727796"/>
                    <a:pt x="246131" y="598150"/>
                  </a:cubicBezTo>
                  <a:cubicBezTo>
                    <a:pt x="213852" y="468504"/>
                    <a:pt x="57218" y="125075"/>
                    <a:pt x="20706" y="425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フリーフォーム: 図形 135">
              <a:extLst>
                <a:ext uri="{FF2B5EF4-FFF2-40B4-BE49-F238E27FC236}">
                  <a16:creationId xmlns:a16="http://schemas.microsoft.com/office/drawing/2014/main" id="{290D7FB2-7AD9-4ADD-A56A-6B2D3EFBBBCD}"/>
                </a:ext>
              </a:extLst>
            </p:cNvPr>
            <p:cNvSpPr/>
            <p:nvPr/>
          </p:nvSpPr>
          <p:spPr>
            <a:xfrm>
              <a:off x="1210996" y="4301004"/>
              <a:ext cx="102520" cy="71995"/>
            </a:xfrm>
            <a:custGeom>
              <a:avLst/>
              <a:gdLst>
                <a:gd name="connsiteX0" fmla="*/ 279422 w 279546"/>
                <a:gd name="connsiteY0" fmla="*/ 60 h 196313"/>
                <a:gd name="connsiteX1" fmla="*/ 111147 w 279546"/>
                <a:gd name="connsiteY1" fmla="*/ 104835 h 196313"/>
                <a:gd name="connsiteX2" fmla="*/ 38122 w 279546"/>
                <a:gd name="connsiteY2" fmla="*/ 174685 h 196313"/>
                <a:gd name="connsiteX3" fmla="*/ 22 w 279546"/>
                <a:gd name="connsiteY3" fmla="*/ 195323 h 196313"/>
                <a:gd name="connsiteX4" fmla="*/ 33360 w 279546"/>
                <a:gd name="connsiteY4" fmla="*/ 149285 h 196313"/>
                <a:gd name="connsiteX5" fmla="*/ 82572 w 279546"/>
                <a:gd name="connsiteY5" fmla="*/ 90548 h 196313"/>
                <a:gd name="connsiteX6" fmla="*/ 279422 w 279546"/>
                <a:gd name="connsiteY6" fmla="*/ 60 h 196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546" h="196313">
                  <a:moveTo>
                    <a:pt x="279422" y="60"/>
                  </a:moveTo>
                  <a:cubicBezTo>
                    <a:pt x="284184" y="2441"/>
                    <a:pt x="151364" y="75731"/>
                    <a:pt x="111147" y="104835"/>
                  </a:cubicBezTo>
                  <a:cubicBezTo>
                    <a:pt x="70930" y="133939"/>
                    <a:pt x="56643" y="159604"/>
                    <a:pt x="38122" y="174685"/>
                  </a:cubicBezTo>
                  <a:cubicBezTo>
                    <a:pt x="19601" y="189766"/>
                    <a:pt x="816" y="199556"/>
                    <a:pt x="22" y="195323"/>
                  </a:cubicBezTo>
                  <a:cubicBezTo>
                    <a:pt x="-772" y="191090"/>
                    <a:pt x="19602" y="166747"/>
                    <a:pt x="33360" y="149285"/>
                  </a:cubicBezTo>
                  <a:cubicBezTo>
                    <a:pt x="47118" y="131823"/>
                    <a:pt x="44737" y="114361"/>
                    <a:pt x="82572" y="90548"/>
                  </a:cubicBezTo>
                  <a:cubicBezTo>
                    <a:pt x="120407" y="66736"/>
                    <a:pt x="274660" y="-2321"/>
                    <a:pt x="279422" y="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フリーフォーム: 図形 136">
              <a:extLst>
                <a:ext uri="{FF2B5EF4-FFF2-40B4-BE49-F238E27FC236}">
                  <a16:creationId xmlns:a16="http://schemas.microsoft.com/office/drawing/2014/main" id="{4773E851-296F-46EF-8710-7566748A6541}"/>
                </a:ext>
              </a:extLst>
            </p:cNvPr>
            <p:cNvSpPr/>
            <p:nvPr/>
          </p:nvSpPr>
          <p:spPr>
            <a:xfrm>
              <a:off x="1352413" y="4335258"/>
              <a:ext cx="84216" cy="49090"/>
            </a:xfrm>
            <a:custGeom>
              <a:avLst/>
              <a:gdLst>
                <a:gd name="connsiteX0" fmla="*/ 178 w 229637"/>
                <a:gd name="connsiteY0" fmla="*/ 66996 h 133855"/>
                <a:gd name="connsiteX1" fmla="*/ 125590 w 229637"/>
                <a:gd name="connsiteY1" fmla="*/ 9846 h 133855"/>
                <a:gd name="connsiteX2" fmla="*/ 224015 w 229637"/>
                <a:gd name="connsiteY2" fmla="*/ 133671 h 133855"/>
                <a:gd name="connsiteX3" fmla="*/ 204965 w 229637"/>
                <a:gd name="connsiteY3" fmla="*/ 36833 h 133855"/>
                <a:gd name="connsiteX4" fmla="*/ 100190 w 229637"/>
                <a:gd name="connsiteY4" fmla="*/ 321 h 133855"/>
                <a:gd name="connsiteX5" fmla="*/ 178 w 229637"/>
                <a:gd name="connsiteY5" fmla="*/ 66996 h 133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637" h="133855">
                  <a:moveTo>
                    <a:pt x="178" y="66996"/>
                  </a:moveTo>
                  <a:cubicBezTo>
                    <a:pt x="4411" y="68583"/>
                    <a:pt x="88284" y="-1266"/>
                    <a:pt x="125590" y="9846"/>
                  </a:cubicBezTo>
                  <a:cubicBezTo>
                    <a:pt x="162896" y="20958"/>
                    <a:pt x="210786" y="129173"/>
                    <a:pt x="224015" y="133671"/>
                  </a:cubicBezTo>
                  <a:cubicBezTo>
                    <a:pt x="237244" y="138169"/>
                    <a:pt x="225602" y="59058"/>
                    <a:pt x="204965" y="36833"/>
                  </a:cubicBezTo>
                  <a:cubicBezTo>
                    <a:pt x="184328" y="14608"/>
                    <a:pt x="132469" y="-2589"/>
                    <a:pt x="100190" y="321"/>
                  </a:cubicBezTo>
                  <a:cubicBezTo>
                    <a:pt x="67911" y="3231"/>
                    <a:pt x="-4055" y="65409"/>
                    <a:pt x="178" y="669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フリーフォーム: 図形 137">
              <a:extLst>
                <a:ext uri="{FF2B5EF4-FFF2-40B4-BE49-F238E27FC236}">
                  <a16:creationId xmlns:a16="http://schemas.microsoft.com/office/drawing/2014/main" id="{B42ED3DF-20B1-42BD-8A69-14B0A34205B6}"/>
                </a:ext>
              </a:extLst>
            </p:cNvPr>
            <p:cNvSpPr/>
            <p:nvPr/>
          </p:nvSpPr>
          <p:spPr>
            <a:xfrm>
              <a:off x="1353819" y="4349823"/>
              <a:ext cx="79702" cy="37953"/>
            </a:xfrm>
            <a:custGeom>
              <a:avLst/>
              <a:gdLst>
                <a:gd name="connsiteX0" fmla="*/ 1105 w 217326"/>
                <a:gd name="connsiteY0" fmla="*/ 41569 h 103488"/>
                <a:gd name="connsiteX1" fmla="*/ 147155 w 217326"/>
                <a:gd name="connsiteY1" fmla="*/ 17757 h 103488"/>
                <a:gd name="connsiteX2" fmla="*/ 217005 w 217326"/>
                <a:gd name="connsiteY2" fmla="*/ 103482 h 103488"/>
                <a:gd name="connsiteX3" fmla="*/ 169380 w 217326"/>
                <a:gd name="connsiteY3" fmla="*/ 12994 h 103488"/>
                <a:gd name="connsiteX4" fmla="*/ 83655 w 217326"/>
                <a:gd name="connsiteY4" fmla="*/ 1882 h 103488"/>
                <a:gd name="connsiteX5" fmla="*/ 1105 w 217326"/>
                <a:gd name="connsiteY5" fmla="*/ 41569 h 103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326" h="103488">
                  <a:moveTo>
                    <a:pt x="1105" y="41569"/>
                  </a:moveTo>
                  <a:cubicBezTo>
                    <a:pt x="11688" y="44215"/>
                    <a:pt x="111172" y="7438"/>
                    <a:pt x="147155" y="17757"/>
                  </a:cubicBezTo>
                  <a:cubicBezTo>
                    <a:pt x="183138" y="28076"/>
                    <a:pt x="213301" y="104276"/>
                    <a:pt x="217005" y="103482"/>
                  </a:cubicBezTo>
                  <a:cubicBezTo>
                    <a:pt x="220709" y="102688"/>
                    <a:pt x="191605" y="29927"/>
                    <a:pt x="169380" y="12994"/>
                  </a:cubicBezTo>
                  <a:cubicBezTo>
                    <a:pt x="147155" y="-3939"/>
                    <a:pt x="108526" y="-235"/>
                    <a:pt x="83655" y="1882"/>
                  </a:cubicBezTo>
                  <a:cubicBezTo>
                    <a:pt x="58784" y="3999"/>
                    <a:pt x="-9478" y="38923"/>
                    <a:pt x="1105" y="415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1230ABA8-3126-43BF-9F02-58100D1AEBC2}"/>
                </a:ext>
              </a:extLst>
            </p:cNvPr>
            <p:cNvSpPr/>
            <p:nvPr/>
          </p:nvSpPr>
          <p:spPr>
            <a:xfrm>
              <a:off x="1244484" y="4346766"/>
              <a:ext cx="99176" cy="15393"/>
            </a:xfrm>
            <a:custGeom>
              <a:avLst/>
              <a:gdLst>
                <a:gd name="connsiteX0" fmla="*/ 5548 w 270428"/>
                <a:gd name="connsiteY0" fmla="*/ 41966 h 41972"/>
                <a:gd name="connsiteX1" fmla="*/ 269073 w 270428"/>
                <a:gd name="connsiteY1" fmla="*/ 5453 h 41972"/>
                <a:gd name="connsiteX2" fmla="*/ 103973 w 270428"/>
                <a:gd name="connsiteY2" fmla="*/ 2278 h 41972"/>
                <a:gd name="connsiteX3" fmla="*/ 5548 w 270428"/>
                <a:gd name="connsiteY3" fmla="*/ 41966 h 41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428" h="41972">
                  <a:moveTo>
                    <a:pt x="5548" y="41966"/>
                  </a:moveTo>
                  <a:cubicBezTo>
                    <a:pt x="33065" y="42495"/>
                    <a:pt x="252669" y="12068"/>
                    <a:pt x="269073" y="5453"/>
                  </a:cubicBezTo>
                  <a:cubicBezTo>
                    <a:pt x="285477" y="-1162"/>
                    <a:pt x="148423" y="-1162"/>
                    <a:pt x="103973" y="2278"/>
                  </a:cubicBezTo>
                  <a:cubicBezTo>
                    <a:pt x="59523" y="5718"/>
                    <a:pt x="-21969" y="41437"/>
                    <a:pt x="5548" y="419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フリーフォーム: 図形 139">
              <a:extLst>
                <a:ext uri="{FF2B5EF4-FFF2-40B4-BE49-F238E27FC236}">
                  <a16:creationId xmlns:a16="http://schemas.microsoft.com/office/drawing/2014/main" id="{30A6B7EC-CCC5-49D5-B771-E73D94BC9570}"/>
                </a:ext>
              </a:extLst>
            </p:cNvPr>
            <p:cNvSpPr/>
            <p:nvPr/>
          </p:nvSpPr>
          <p:spPr>
            <a:xfrm>
              <a:off x="1189504" y="4376200"/>
              <a:ext cx="110011" cy="32613"/>
            </a:xfrm>
            <a:custGeom>
              <a:avLst/>
              <a:gdLst>
                <a:gd name="connsiteX0" fmla="*/ 1477 w 299971"/>
                <a:gd name="connsiteY0" fmla="*/ 58545 h 88928"/>
                <a:gd name="connsiteX1" fmla="*/ 252302 w 299971"/>
                <a:gd name="connsiteY1" fmla="*/ 29970 h 88928"/>
                <a:gd name="connsiteX2" fmla="*/ 299927 w 299971"/>
                <a:gd name="connsiteY2" fmla="*/ 88708 h 88928"/>
                <a:gd name="connsiteX3" fmla="*/ 258652 w 299971"/>
                <a:gd name="connsiteY3" fmla="*/ 4570 h 88928"/>
                <a:gd name="connsiteX4" fmla="*/ 153877 w 299971"/>
                <a:gd name="connsiteY4" fmla="*/ 15683 h 88928"/>
                <a:gd name="connsiteX5" fmla="*/ 1477 w 299971"/>
                <a:gd name="connsiteY5" fmla="*/ 58545 h 88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971" h="88928">
                  <a:moveTo>
                    <a:pt x="1477" y="58545"/>
                  </a:moveTo>
                  <a:cubicBezTo>
                    <a:pt x="17881" y="60926"/>
                    <a:pt x="202560" y="24943"/>
                    <a:pt x="252302" y="29970"/>
                  </a:cubicBezTo>
                  <a:cubicBezTo>
                    <a:pt x="302044" y="34997"/>
                    <a:pt x="298869" y="92941"/>
                    <a:pt x="299927" y="88708"/>
                  </a:cubicBezTo>
                  <a:cubicBezTo>
                    <a:pt x="300985" y="84475"/>
                    <a:pt x="282994" y="16741"/>
                    <a:pt x="258652" y="4570"/>
                  </a:cubicBezTo>
                  <a:cubicBezTo>
                    <a:pt x="234310" y="-7601"/>
                    <a:pt x="198062" y="7481"/>
                    <a:pt x="153877" y="15683"/>
                  </a:cubicBezTo>
                  <a:cubicBezTo>
                    <a:pt x="109692" y="23885"/>
                    <a:pt x="-14927" y="56164"/>
                    <a:pt x="1477" y="585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フリーフォーム: 図形 140">
              <a:extLst>
                <a:ext uri="{FF2B5EF4-FFF2-40B4-BE49-F238E27FC236}">
                  <a16:creationId xmlns:a16="http://schemas.microsoft.com/office/drawing/2014/main" id="{F0CB0938-BF43-42B2-BB40-18B45A3B7021}"/>
                </a:ext>
              </a:extLst>
            </p:cNvPr>
            <p:cNvSpPr/>
            <p:nvPr/>
          </p:nvSpPr>
          <p:spPr>
            <a:xfrm>
              <a:off x="1363540" y="4381495"/>
              <a:ext cx="83329" cy="42394"/>
            </a:xfrm>
            <a:custGeom>
              <a:avLst/>
              <a:gdLst>
                <a:gd name="connsiteX0" fmla="*/ 0 w 227216"/>
                <a:gd name="connsiteY0" fmla="*/ 9181 h 115599"/>
                <a:gd name="connsiteX1" fmla="*/ 174625 w 227216"/>
                <a:gd name="connsiteY1" fmla="*/ 79031 h 115599"/>
                <a:gd name="connsiteX2" fmla="*/ 192088 w 227216"/>
                <a:gd name="connsiteY2" fmla="*/ 112369 h 115599"/>
                <a:gd name="connsiteX3" fmla="*/ 227013 w 227216"/>
                <a:gd name="connsiteY3" fmla="*/ 1244 h 115599"/>
                <a:gd name="connsiteX4" fmla="*/ 174625 w 227216"/>
                <a:gd name="connsiteY4" fmla="*/ 50456 h 115599"/>
                <a:gd name="connsiteX5" fmla="*/ 0 w 227216"/>
                <a:gd name="connsiteY5" fmla="*/ 9181 h 115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7216" h="115599">
                  <a:moveTo>
                    <a:pt x="0" y="9181"/>
                  </a:moveTo>
                  <a:cubicBezTo>
                    <a:pt x="0" y="13943"/>
                    <a:pt x="142610" y="61833"/>
                    <a:pt x="174625" y="79031"/>
                  </a:cubicBezTo>
                  <a:cubicBezTo>
                    <a:pt x="206640" y="96229"/>
                    <a:pt x="183357" y="125333"/>
                    <a:pt x="192088" y="112369"/>
                  </a:cubicBezTo>
                  <a:cubicBezTo>
                    <a:pt x="200819" y="99405"/>
                    <a:pt x="229923" y="11563"/>
                    <a:pt x="227013" y="1244"/>
                  </a:cubicBezTo>
                  <a:cubicBezTo>
                    <a:pt x="224103" y="-9075"/>
                    <a:pt x="212460" y="48075"/>
                    <a:pt x="174625" y="50456"/>
                  </a:cubicBezTo>
                  <a:cubicBezTo>
                    <a:pt x="136790" y="52837"/>
                    <a:pt x="0" y="4419"/>
                    <a:pt x="0" y="91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フリーフォーム: 図形 141">
              <a:extLst>
                <a:ext uri="{FF2B5EF4-FFF2-40B4-BE49-F238E27FC236}">
                  <a16:creationId xmlns:a16="http://schemas.microsoft.com/office/drawing/2014/main" id="{2D06761A-B0AA-4A0A-B7E3-58EF9B3272B5}"/>
                </a:ext>
              </a:extLst>
            </p:cNvPr>
            <p:cNvSpPr/>
            <p:nvPr/>
          </p:nvSpPr>
          <p:spPr>
            <a:xfrm>
              <a:off x="1158515" y="4372635"/>
              <a:ext cx="50198" cy="151954"/>
            </a:xfrm>
            <a:custGeom>
              <a:avLst/>
              <a:gdLst>
                <a:gd name="connsiteX0" fmla="*/ 136776 w 136876"/>
                <a:gd name="connsiteY0" fmla="*/ 4 h 414341"/>
                <a:gd name="connsiteX1" fmla="*/ 3426 w 136876"/>
                <a:gd name="connsiteY1" fmla="*/ 111129 h 414341"/>
                <a:gd name="connsiteX2" fmla="*/ 38351 w 136876"/>
                <a:gd name="connsiteY2" fmla="*/ 414341 h 414341"/>
                <a:gd name="connsiteX3" fmla="*/ 25651 w 136876"/>
                <a:gd name="connsiteY3" fmla="*/ 107954 h 414341"/>
                <a:gd name="connsiteX4" fmla="*/ 136776 w 136876"/>
                <a:gd name="connsiteY4" fmla="*/ 4 h 41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876" h="414341">
                  <a:moveTo>
                    <a:pt x="136776" y="4"/>
                  </a:moveTo>
                  <a:cubicBezTo>
                    <a:pt x="133072" y="533"/>
                    <a:pt x="19830" y="42073"/>
                    <a:pt x="3426" y="111129"/>
                  </a:cubicBezTo>
                  <a:cubicBezTo>
                    <a:pt x="-12978" y="180185"/>
                    <a:pt x="34647" y="414870"/>
                    <a:pt x="38351" y="414341"/>
                  </a:cubicBezTo>
                  <a:cubicBezTo>
                    <a:pt x="42055" y="413812"/>
                    <a:pt x="11099" y="174100"/>
                    <a:pt x="25651" y="107954"/>
                  </a:cubicBezTo>
                  <a:cubicBezTo>
                    <a:pt x="40203" y="41808"/>
                    <a:pt x="140480" y="-525"/>
                    <a:pt x="136776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フリーフォーム: 図形 142">
              <a:extLst>
                <a:ext uri="{FF2B5EF4-FFF2-40B4-BE49-F238E27FC236}">
                  <a16:creationId xmlns:a16="http://schemas.microsoft.com/office/drawing/2014/main" id="{C7E880D4-F18B-4FE6-B0EF-B0A1C3A01293}"/>
                </a:ext>
              </a:extLst>
            </p:cNvPr>
            <p:cNvSpPr/>
            <p:nvPr/>
          </p:nvSpPr>
          <p:spPr>
            <a:xfrm>
              <a:off x="1177811" y="4425615"/>
              <a:ext cx="134649" cy="98400"/>
            </a:xfrm>
            <a:custGeom>
              <a:avLst/>
              <a:gdLst>
                <a:gd name="connsiteX0" fmla="*/ 15899 w 367155"/>
                <a:gd name="connsiteY0" fmla="*/ 268291 h 268313"/>
                <a:gd name="connsiteX1" fmla="*/ 15899 w 367155"/>
                <a:gd name="connsiteY1" fmla="*/ 71441 h 268313"/>
                <a:gd name="connsiteX2" fmla="*/ 220686 w 367155"/>
                <a:gd name="connsiteY2" fmla="*/ 25403 h 268313"/>
                <a:gd name="connsiteX3" fmla="*/ 365149 w 367155"/>
                <a:gd name="connsiteY3" fmla="*/ 3 h 268313"/>
                <a:gd name="connsiteX4" fmla="*/ 114324 w 367155"/>
                <a:gd name="connsiteY4" fmla="*/ 26991 h 268313"/>
                <a:gd name="connsiteX5" fmla="*/ 34949 w 367155"/>
                <a:gd name="connsiteY5" fmla="*/ 84141 h 268313"/>
                <a:gd name="connsiteX6" fmla="*/ 15899 w 367155"/>
                <a:gd name="connsiteY6" fmla="*/ 268291 h 26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7155" h="268313">
                  <a:moveTo>
                    <a:pt x="15899" y="268291"/>
                  </a:moveTo>
                  <a:cubicBezTo>
                    <a:pt x="12724" y="266174"/>
                    <a:pt x="-18232" y="111922"/>
                    <a:pt x="15899" y="71441"/>
                  </a:cubicBezTo>
                  <a:cubicBezTo>
                    <a:pt x="50030" y="30960"/>
                    <a:pt x="162478" y="37309"/>
                    <a:pt x="220686" y="25403"/>
                  </a:cubicBezTo>
                  <a:cubicBezTo>
                    <a:pt x="278894" y="13497"/>
                    <a:pt x="382876" y="-262"/>
                    <a:pt x="365149" y="3"/>
                  </a:cubicBezTo>
                  <a:cubicBezTo>
                    <a:pt x="347422" y="268"/>
                    <a:pt x="169357" y="12968"/>
                    <a:pt x="114324" y="26991"/>
                  </a:cubicBezTo>
                  <a:cubicBezTo>
                    <a:pt x="59291" y="41014"/>
                    <a:pt x="55587" y="47099"/>
                    <a:pt x="34949" y="84141"/>
                  </a:cubicBezTo>
                  <a:cubicBezTo>
                    <a:pt x="14311" y="121183"/>
                    <a:pt x="19074" y="270408"/>
                    <a:pt x="15899" y="2682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フリーフォーム: 図形 143">
              <a:extLst>
                <a:ext uri="{FF2B5EF4-FFF2-40B4-BE49-F238E27FC236}">
                  <a16:creationId xmlns:a16="http://schemas.microsoft.com/office/drawing/2014/main" id="{32042BA2-7415-4EBC-A51E-3EEC9839AEC5}"/>
                </a:ext>
              </a:extLst>
            </p:cNvPr>
            <p:cNvSpPr/>
            <p:nvPr/>
          </p:nvSpPr>
          <p:spPr>
            <a:xfrm>
              <a:off x="1171607" y="4399408"/>
              <a:ext cx="145949" cy="60060"/>
            </a:xfrm>
            <a:custGeom>
              <a:avLst/>
              <a:gdLst>
                <a:gd name="connsiteX0" fmla="*/ 397941 w 397967"/>
                <a:gd name="connsiteY0" fmla="*/ 26 h 163768"/>
                <a:gd name="connsiteX1" fmla="*/ 169341 w 397967"/>
                <a:gd name="connsiteY1" fmla="*/ 31776 h 163768"/>
                <a:gd name="connsiteX2" fmla="*/ 56628 w 397967"/>
                <a:gd name="connsiteY2" fmla="*/ 95276 h 163768"/>
                <a:gd name="connsiteX3" fmla="*/ 1066 w 397967"/>
                <a:gd name="connsiteY3" fmla="*/ 163538 h 163768"/>
                <a:gd name="connsiteX4" fmla="*/ 21703 w 397967"/>
                <a:gd name="connsiteY4" fmla="*/ 115913 h 163768"/>
                <a:gd name="connsiteX5" fmla="*/ 42341 w 397967"/>
                <a:gd name="connsiteY5" fmla="*/ 73051 h 163768"/>
                <a:gd name="connsiteX6" fmla="*/ 183628 w 397967"/>
                <a:gd name="connsiteY6" fmla="*/ 27013 h 163768"/>
                <a:gd name="connsiteX7" fmla="*/ 397941 w 397967"/>
                <a:gd name="connsiteY7" fmla="*/ 26 h 163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967" h="163768">
                  <a:moveTo>
                    <a:pt x="397941" y="26"/>
                  </a:moveTo>
                  <a:cubicBezTo>
                    <a:pt x="395560" y="820"/>
                    <a:pt x="226226" y="15901"/>
                    <a:pt x="169341" y="31776"/>
                  </a:cubicBezTo>
                  <a:cubicBezTo>
                    <a:pt x="112455" y="47651"/>
                    <a:pt x="84674" y="73316"/>
                    <a:pt x="56628" y="95276"/>
                  </a:cubicBezTo>
                  <a:cubicBezTo>
                    <a:pt x="28582" y="117236"/>
                    <a:pt x="6887" y="160099"/>
                    <a:pt x="1066" y="163538"/>
                  </a:cubicBezTo>
                  <a:cubicBezTo>
                    <a:pt x="-4755" y="166977"/>
                    <a:pt x="14824" y="130994"/>
                    <a:pt x="21703" y="115913"/>
                  </a:cubicBezTo>
                  <a:cubicBezTo>
                    <a:pt x="28582" y="100832"/>
                    <a:pt x="15353" y="87868"/>
                    <a:pt x="42341" y="73051"/>
                  </a:cubicBezTo>
                  <a:cubicBezTo>
                    <a:pt x="69329" y="58234"/>
                    <a:pt x="126478" y="37332"/>
                    <a:pt x="183628" y="27013"/>
                  </a:cubicBezTo>
                  <a:cubicBezTo>
                    <a:pt x="240778" y="16694"/>
                    <a:pt x="400322" y="-768"/>
                    <a:pt x="397941" y="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: 図形 144">
              <a:extLst>
                <a:ext uri="{FF2B5EF4-FFF2-40B4-BE49-F238E27FC236}">
                  <a16:creationId xmlns:a16="http://schemas.microsoft.com/office/drawing/2014/main" id="{CA6C49CC-811D-4D7F-AD32-DC3A6885AEB9}"/>
                </a:ext>
              </a:extLst>
            </p:cNvPr>
            <p:cNvSpPr/>
            <p:nvPr/>
          </p:nvSpPr>
          <p:spPr>
            <a:xfrm>
              <a:off x="1235933" y="4396722"/>
              <a:ext cx="196610" cy="38862"/>
            </a:xfrm>
            <a:custGeom>
              <a:avLst/>
              <a:gdLst>
                <a:gd name="connsiteX0" fmla="*/ 1877 w 536106"/>
                <a:gd name="connsiteY0" fmla="*/ 40687 h 105967"/>
                <a:gd name="connsiteX1" fmla="*/ 409865 w 536106"/>
                <a:gd name="connsiteY1" fmla="*/ 23225 h 105967"/>
                <a:gd name="connsiteX2" fmla="*/ 482890 w 536106"/>
                <a:gd name="connsiteY2" fmla="*/ 58150 h 105967"/>
                <a:gd name="connsiteX3" fmla="*/ 535277 w 536106"/>
                <a:gd name="connsiteY3" fmla="*/ 105775 h 105967"/>
                <a:gd name="connsiteX4" fmla="*/ 509877 w 536106"/>
                <a:gd name="connsiteY4" fmla="*/ 39100 h 105967"/>
                <a:gd name="connsiteX5" fmla="*/ 443202 w 536106"/>
                <a:gd name="connsiteY5" fmla="*/ 2587 h 105967"/>
                <a:gd name="connsiteX6" fmla="*/ 265402 w 536106"/>
                <a:gd name="connsiteY6" fmla="*/ 7350 h 105967"/>
                <a:gd name="connsiteX7" fmla="*/ 1877 w 536106"/>
                <a:gd name="connsiteY7" fmla="*/ 40687 h 105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6106" h="105967">
                  <a:moveTo>
                    <a:pt x="1877" y="40687"/>
                  </a:moveTo>
                  <a:cubicBezTo>
                    <a:pt x="25954" y="43333"/>
                    <a:pt x="329696" y="20315"/>
                    <a:pt x="409865" y="23225"/>
                  </a:cubicBezTo>
                  <a:cubicBezTo>
                    <a:pt x="490034" y="26135"/>
                    <a:pt x="461988" y="44392"/>
                    <a:pt x="482890" y="58150"/>
                  </a:cubicBezTo>
                  <a:cubicBezTo>
                    <a:pt x="503792" y="71908"/>
                    <a:pt x="530779" y="108950"/>
                    <a:pt x="535277" y="105775"/>
                  </a:cubicBezTo>
                  <a:cubicBezTo>
                    <a:pt x="539775" y="102600"/>
                    <a:pt x="525223" y="56298"/>
                    <a:pt x="509877" y="39100"/>
                  </a:cubicBezTo>
                  <a:cubicBezTo>
                    <a:pt x="494531" y="21902"/>
                    <a:pt x="483948" y="7879"/>
                    <a:pt x="443202" y="2587"/>
                  </a:cubicBezTo>
                  <a:cubicBezTo>
                    <a:pt x="402456" y="-2705"/>
                    <a:pt x="338956" y="735"/>
                    <a:pt x="265402" y="7350"/>
                  </a:cubicBezTo>
                  <a:cubicBezTo>
                    <a:pt x="191848" y="13965"/>
                    <a:pt x="-22200" y="38041"/>
                    <a:pt x="1877" y="406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フリーフォーム: 図形 145">
              <a:extLst>
                <a:ext uri="{FF2B5EF4-FFF2-40B4-BE49-F238E27FC236}">
                  <a16:creationId xmlns:a16="http://schemas.microsoft.com/office/drawing/2014/main" id="{2950720D-524C-46C6-9259-8648EC518A36}"/>
                </a:ext>
              </a:extLst>
            </p:cNvPr>
            <p:cNvSpPr/>
            <p:nvPr/>
          </p:nvSpPr>
          <p:spPr>
            <a:xfrm>
              <a:off x="1294834" y="4415627"/>
              <a:ext cx="143106" cy="41427"/>
            </a:xfrm>
            <a:custGeom>
              <a:avLst/>
              <a:gdLst>
                <a:gd name="connsiteX0" fmla="*/ 19 w 390213"/>
                <a:gd name="connsiteY0" fmla="*/ 8186 h 112961"/>
                <a:gd name="connsiteX1" fmla="*/ 279419 w 390213"/>
                <a:gd name="connsiteY1" fmla="*/ 27236 h 112961"/>
                <a:gd name="connsiteX2" fmla="*/ 387369 w 390213"/>
                <a:gd name="connsiteY2" fmla="*/ 112961 h 112961"/>
                <a:gd name="connsiteX3" fmla="*/ 350857 w 390213"/>
                <a:gd name="connsiteY3" fmla="*/ 28824 h 112961"/>
                <a:gd name="connsiteX4" fmla="*/ 265132 w 390213"/>
                <a:gd name="connsiteY4" fmla="*/ 1836 h 112961"/>
                <a:gd name="connsiteX5" fmla="*/ 19 w 390213"/>
                <a:gd name="connsiteY5" fmla="*/ 8186 h 112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0213" h="112961">
                  <a:moveTo>
                    <a:pt x="19" y="8186"/>
                  </a:moveTo>
                  <a:cubicBezTo>
                    <a:pt x="2400" y="12419"/>
                    <a:pt x="214861" y="9773"/>
                    <a:pt x="279419" y="27236"/>
                  </a:cubicBezTo>
                  <a:cubicBezTo>
                    <a:pt x="343977" y="44699"/>
                    <a:pt x="375463" y="112696"/>
                    <a:pt x="387369" y="112961"/>
                  </a:cubicBezTo>
                  <a:cubicBezTo>
                    <a:pt x="399275" y="113226"/>
                    <a:pt x="371230" y="47345"/>
                    <a:pt x="350857" y="28824"/>
                  </a:cubicBezTo>
                  <a:cubicBezTo>
                    <a:pt x="330484" y="10303"/>
                    <a:pt x="320430" y="7128"/>
                    <a:pt x="265132" y="1836"/>
                  </a:cubicBezTo>
                  <a:cubicBezTo>
                    <a:pt x="209834" y="-3456"/>
                    <a:pt x="-2362" y="3953"/>
                    <a:pt x="19" y="81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フリーフォーム: 図形 146">
              <a:extLst>
                <a:ext uri="{FF2B5EF4-FFF2-40B4-BE49-F238E27FC236}">
                  <a16:creationId xmlns:a16="http://schemas.microsoft.com/office/drawing/2014/main" id="{2E37C4A2-605F-4FE6-9622-56773BEDDB0F}"/>
                </a:ext>
              </a:extLst>
            </p:cNvPr>
            <p:cNvSpPr/>
            <p:nvPr/>
          </p:nvSpPr>
          <p:spPr>
            <a:xfrm>
              <a:off x="1424037" y="4417621"/>
              <a:ext cx="24622" cy="90680"/>
            </a:xfrm>
            <a:custGeom>
              <a:avLst/>
              <a:gdLst>
                <a:gd name="connsiteX0" fmla="*/ 138 w 67137"/>
                <a:gd name="connsiteY0" fmla="*/ 1162 h 247261"/>
                <a:gd name="connsiteX1" fmla="*/ 65226 w 67137"/>
                <a:gd name="connsiteY1" fmla="*/ 142449 h 247261"/>
                <a:gd name="connsiteX2" fmla="*/ 49351 w 67137"/>
                <a:gd name="connsiteY2" fmla="*/ 247224 h 247261"/>
                <a:gd name="connsiteX3" fmla="*/ 44588 w 67137"/>
                <a:gd name="connsiteY3" fmla="*/ 153562 h 247261"/>
                <a:gd name="connsiteX4" fmla="*/ 47763 w 67137"/>
                <a:gd name="connsiteY4" fmla="*/ 78949 h 247261"/>
                <a:gd name="connsiteX5" fmla="*/ 138 w 67137"/>
                <a:gd name="connsiteY5" fmla="*/ 1162 h 247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137" h="247261">
                  <a:moveTo>
                    <a:pt x="138" y="1162"/>
                  </a:moveTo>
                  <a:cubicBezTo>
                    <a:pt x="3048" y="11745"/>
                    <a:pt x="57024" y="101439"/>
                    <a:pt x="65226" y="142449"/>
                  </a:cubicBezTo>
                  <a:cubicBezTo>
                    <a:pt x="73428" y="183459"/>
                    <a:pt x="52791" y="245372"/>
                    <a:pt x="49351" y="247224"/>
                  </a:cubicBezTo>
                  <a:cubicBezTo>
                    <a:pt x="45911" y="249076"/>
                    <a:pt x="44853" y="181608"/>
                    <a:pt x="44588" y="153562"/>
                  </a:cubicBezTo>
                  <a:cubicBezTo>
                    <a:pt x="44323" y="125516"/>
                    <a:pt x="54378" y="102762"/>
                    <a:pt x="47763" y="78949"/>
                  </a:cubicBezTo>
                  <a:cubicBezTo>
                    <a:pt x="41149" y="55137"/>
                    <a:pt x="-2772" y="-9421"/>
                    <a:pt x="138" y="11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フリーフォーム: 図形 147">
              <a:extLst>
                <a:ext uri="{FF2B5EF4-FFF2-40B4-BE49-F238E27FC236}">
                  <a16:creationId xmlns:a16="http://schemas.microsoft.com/office/drawing/2014/main" id="{61679E87-BFA7-42A0-B275-879EC6CE0CF1}"/>
                </a:ext>
              </a:extLst>
            </p:cNvPr>
            <p:cNvSpPr/>
            <p:nvPr/>
          </p:nvSpPr>
          <p:spPr>
            <a:xfrm>
              <a:off x="1182578" y="4421440"/>
              <a:ext cx="266295" cy="102233"/>
            </a:xfrm>
            <a:custGeom>
              <a:avLst/>
              <a:gdLst>
                <a:gd name="connsiteX0" fmla="*/ 17188 w 726119"/>
                <a:gd name="connsiteY0" fmla="*/ 271736 h 278763"/>
                <a:gd name="connsiteX1" fmla="*/ 329926 w 726119"/>
                <a:gd name="connsiteY1" fmla="*/ 233636 h 278763"/>
                <a:gd name="connsiteX2" fmla="*/ 637901 w 726119"/>
                <a:gd name="connsiteY2" fmla="*/ 249511 h 278763"/>
                <a:gd name="connsiteX3" fmla="*/ 725213 w 726119"/>
                <a:gd name="connsiteY3" fmla="*/ 173311 h 278763"/>
                <a:gd name="connsiteX4" fmla="*/ 674413 w 726119"/>
                <a:gd name="connsiteY4" fmla="*/ 41549 h 278763"/>
                <a:gd name="connsiteX5" fmla="*/ 536301 w 726119"/>
                <a:gd name="connsiteY5" fmla="*/ 274 h 278763"/>
                <a:gd name="connsiteX6" fmla="*/ 371201 w 726119"/>
                <a:gd name="connsiteY6" fmla="*/ 22499 h 278763"/>
                <a:gd name="connsiteX7" fmla="*/ 136251 w 726119"/>
                <a:gd name="connsiteY7" fmla="*/ 52661 h 278763"/>
                <a:gd name="connsiteX8" fmla="*/ 52113 w 726119"/>
                <a:gd name="connsiteY8" fmla="*/ 68536 h 278763"/>
                <a:gd name="connsiteX9" fmla="*/ 17188 w 726119"/>
                <a:gd name="connsiteY9" fmla="*/ 271736 h 278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6119" h="278763">
                  <a:moveTo>
                    <a:pt x="17188" y="271736"/>
                  </a:moveTo>
                  <a:cubicBezTo>
                    <a:pt x="63490" y="299253"/>
                    <a:pt x="226474" y="237340"/>
                    <a:pt x="329926" y="233636"/>
                  </a:cubicBezTo>
                  <a:cubicBezTo>
                    <a:pt x="433378" y="229932"/>
                    <a:pt x="572020" y="259565"/>
                    <a:pt x="637901" y="249511"/>
                  </a:cubicBezTo>
                  <a:cubicBezTo>
                    <a:pt x="703782" y="239457"/>
                    <a:pt x="719128" y="207971"/>
                    <a:pt x="725213" y="173311"/>
                  </a:cubicBezTo>
                  <a:cubicBezTo>
                    <a:pt x="731298" y="138651"/>
                    <a:pt x="705898" y="70388"/>
                    <a:pt x="674413" y="41549"/>
                  </a:cubicBezTo>
                  <a:cubicBezTo>
                    <a:pt x="642928" y="12709"/>
                    <a:pt x="586836" y="3449"/>
                    <a:pt x="536301" y="274"/>
                  </a:cubicBezTo>
                  <a:cubicBezTo>
                    <a:pt x="485766" y="-2901"/>
                    <a:pt x="371201" y="22499"/>
                    <a:pt x="371201" y="22499"/>
                  </a:cubicBezTo>
                  <a:lnTo>
                    <a:pt x="136251" y="52661"/>
                  </a:lnTo>
                  <a:cubicBezTo>
                    <a:pt x="83070" y="60334"/>
                    <a:pt x="73809" y="32817"/>
                    <a:pt x="52113" y="68536"/>
                  </a:cubicBezTo>
                  <a:cubicBezTo>
                    <a:pt x="30417" y="104255"/>
                    <a:pt x="-29114" y="244219"/>
                    <a:pt x="17188" y="2717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フリーフォーム: 図形 148">
              <a:extLst>
                <a:ext uri="{FF2B5EF4-FFF2-40B4-BE49-F238E27FC236}">
                  <a16:creationId xmlns:a16="http://schemas.microsoft.com/office/drawing/2014/main" id="{7A66EBFF-A268-4CFC-BA09-48591EE8524E}"/>
                </a:ext>
              </a:extLst>
            </p:cNvPr>
            <p:cNvSpPr/>
            <p:nvPr/>
          </p:nvSpPr>
          <p:spPr>
            <a:xfrm>
              <a:off x="1490393" y="3587247"/>
              <a:ext cx="161611" cy="441777"/>
            </a:xfrm>
            <a:custGeom>
              <a:avLst/>
              <a:gdLst>
                <a:gd name="connsiteX0" fmla="*/ 421819 w 440671"/>
                <a:gd name="connsiteY0" fmla="*/ 15895 h 1204615"/>
                <a:gd name="connsiteX1" fmla="*/ 111939 w 440671"/>
                <a:gd name="connsiteY1" fmla="*/ 904895 h 1204615"/>
                <a:gd name="connsiteX2" fmla="*/ 179 w 440671"/>
                <a:gd name="connsiteY2" fmla="*/ 1204615 h 1204615"/>
                <a:gd name="connsiteX3" fmla="*/ 132259 w 440671"/>
                <a:gd name="connsiteY3" fmla="*/ 904895 h 1204615"/>
                <a:gd name="connsiteX4" fmla="*/ 381179 w 440671"/>
                <a:gd name="connsiteY4" fmla="*/ 376575 h 1204615"/>
                <a:gd name="connsiteX5" fmla="*/ 421819 w 440671"/>
                <a:gd name="connsiteY5" fmla="*/ 15895 h 1204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0671" h="1204615">
                  <a:moveTo>
                    <a:pt x="421819" y="15895"/>
                  </a:moveTo>
                  <a:cubicBezTo>
                    <a:pt x="376946" y="103948"/>
                    <a:pt x="182212" y="706775"/>
                    <a:pt x="111939" y="904895"/>
                  </a:cubicBezTo>
                  <a:cubicBezTo>
                    <a:pt x="41666" y="1103015"/>
                    <a:pt x="-3208" y="1204615"/>
                    <a:pt x="179" y="1204615"/>
                  </a:cubicBezTo>
                  <a:cubicBezTo>
                    <a:pt x="3566" y="1204615"/>
                    <a:pt x="68759" y="1042902"/>
                    <a:pt x="132259" y="904895"/>
                  </a:cubicBezTo>
                  <a:cubicBezTo>
                    <a:pt x="195759" y="766888"/>
                    <a:pt x="339692" y="525588"/>
                    <a:pt x="381179" y="376575"/>
                  </a:cubicBezTo>
                  <a:cubicBezTo>
                    <a:pt x="422666" y="227562"/>
                    <a:pt x="466692" y="-72158"/>
                    <a:pt x="421819" y="158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フリーフォーム: 図形 149">
              <a:extLst>
                <a:ext uri="{FF2B5EF4-FFF2-40B4-BE49-F238E27FC236}">
                  <a16:creationId xmlns:a16="http://schemas.microsoft.com/office/drawing/2014/main" id="{DD31ED3C-C010-46DB-87E5-A0A003179CEF}"/>
                </a:ext>
              </a:extLst>
            </p:cNvPr>
            <p:cNvSpPr/>
            <p:nvPr/>
          </p:nvSpPr>
          <p:spPr>
            <a:xfrm>
              <a:off x="1506991" y="4268982"/>
              <a:ext cx="67546" cy="153201"/>
            </a:xfrm>
            <a:custGeom>
              <a:avLst/>
              <a:gdLst>
                <a:gd name="connsiteX0" fmla="*/ 77158 w 184182"/>
                <a:gd name="connsiteY0" fmla="*/ 65 h 417741"/>
                <a:gd name="connsiteX1" fmla="*/ 31120 w 184182"/>
                <a:gd name="connsiteY1" fmla="*/ 182627 h 417741"/>
                <a:gd name="connsiteX2" fmla="*/ 81920 w 184182"/>
                <a:gd name="connsiteY2" fmla="*/ 322327 h 417741"/>
                <a:gd name="connsiteX3" fmla="*/ 183520 w 184182"/>
                <a:gd name="connsiteY3" fmla="*/ 417577 h 417741"/>
                <a:gd name="connsiteX4" fmla="*/ 27945 w 184182"/>
                <a:gd name="connsiteY4" fmla="*/ 300102 h 417741"/>
                <a:gd name="connsiteX5" fmla="*/ 4133 w 184182"/>
                <a:gd name="connsiteY5" fmla="*/ 203265 h 417741"/>
                <a:gd name="connsiteX6" fmla="*/ 77158 w 184182"/>
                <a:gd name="connsiteY6" fmla="*/ 65 h 417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182" h="417741">
                  <a:moveTo>
                    <a:pt x="77158" y="65"/>
                  </a:moveTo>
                  <a:cubicBezTo>
                    <a:pt x="81656" y="-3375"/>
                    <a:pt x="30326" y="128917"/>
                    <a:pt x="31120" y="182627"/>
                  </a:cubicBezTo>
                  <a:cubicBezTo>
                    <a:pt x="31914" y="236337"/>
                    <a:pt x="56520" y="283169"/>
                    <a:pt x="81920" y="322327"/>
                  </a:cubicBezTo>
                  <a:cubicBezTo>
                    <a:pt x="107320" y="361485"/>
                    <a:pt x="192516" y="421281"/>
                    <a:pt x="183520" y="417577"/>
                  </a:cubicBezTo>
                  <a:cubicBezTo>
                    <a:pt x="174524" y="413873"/>
                    <a:pt x="57843" y="335821"/>
                    <a:pt x="27945" y="300102"/>
                  </a:cubicBezTo>
                  <a:cubicBezTo>
                    <a:pt x="-1953" y="264383"/>
                    <a:pt x="-4069" y="251684"/>
                    <a:pt x="4133" y="203265"/>
                  </a:cubicBezTo>
                  <a:cubicBezTo>
                    <a:pt x="12335" y="154846"/>
                    <a:pt x="72660" y="3505"/>
                    <a:pt x="77158" y="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フリーフォーム: 図形 150">
              <a:extLst>
                <a:ext uri="{FF2B5EF4-FFF2-40B4-BE49-F238E27FC236}">
                  <a16:creationId xmlns:a16="http://schemas.microsoft.com/office/drawing/2014/main" id="{0FE13FDB-122D-410A-9006-4AE4A84A6835}"/>
                </a:ext>
              </a:extLst>
            </p:cNvPr>
            <p:cNvSpPr/>
            <p:nvPr/>
          </p:nvSpPr>
          <p:spPr>
            <a:xfrm>
              <a:off x="1465946" y="4403965"/>
              <a:ext cx="125451" cy="26449"/>
            </a:xfrm>
            <a:custGeom>
              <a:avLst/>
              <a:gdLst>
                <a:gd name="connsiteX0" fmla="*/ 164 w 342072"/>
                <a:gd name="connsiteY0" fmla="*/ 298 h 72120"/>
                <a:gd name="connsiteX1" fmla="*/ 249402 w 342072"/>
                <a:gd name="connsiteY1" fmla="*/ 68560 h 72120"/>
                <a:gd name="connsiteX2" fmla="*/ 341477 w 342072"/>
                <a:gd name="connsiteY2" fmla="*/ 60623 h 72120"/>
                <a:gd name="connsiteX3" fmla="*/ 212889 w 342072"/>
                <a:gd name="connsiteY3" fmla="*/ 44748 h 72120"/>
                <a:gd name="connsiteX4" fmla="*/ 164 w 342072"/>
                <a:gd name="connsiteY4" fmla="*/ 298 h 72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072" h="72120">
                  <a:moveTo>
                    <a:pt x="164" y="298"/>
                  </a:moveTo>
                  <a:cubicBezTo>
                    <a:pt x="6249" y="4267"/>
                    <a:pt x="192517" y="58506"/>
                    <a:pt x="249402" y="68560"/>
                  </a:cubicBezTo>
                  <a:cubicBezTo>
                    <a:pt x="306287" y="78614"/>
                    <a:pt x="347562" y="64592"/>
                    <a:pt x="341477" y="60623"/>
                  </a:cubicBezTo>
                  <a:cubicBezTo>
                    <a:pt x="335392" y="56654"/>
                    <a:pt x="267658" y="56390"/>
                    <a:pt x="212889" y="44748"/>
                  </a:cubicBezTo>
                  <a:cubicBezTo>
                    <a:pt x="158120" y="33106"/>
                    <a:pt x="-5921" y="-3671"/>
                    <a:pt x="164" y="2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フリーフォーム: 図形 151">
              <a:extLst>
                <a:ext uri="{FF2B5EF4-FFF2-40B4-BE49-F238E27FC236}">
                  <a16:creationId xmlns:a16="http://schemas.microsoft.com/office/drawing/2014/main" id="{E560AC68-85D1-4C18-84DB-94D194194253}"/>
                </a:ext>
              </a:extLst>
            </p:cNvPr>
            <p:cNvSpPr/>
            <p:nvPr/>
          </p:nvSpPr>
          <p:spPr>
            <a:xfrm>
              <a:off x="1453190" y="4422341"/>
              <a:ext cx="114613" cy="25371"/>
            </a:xfrm>
            <a:custGeom>
              <a:avLst/>
              <a:gdLst>
                <a:gd name="connsiteX0" fmla="*/ 20 w 312521"/>
                <a:gd name="connsiteY0" fmla="*/ 993 h 69180"/>
                <a:gd name="connsiteX1" fmla="*/ 266720 w 312521"/>
                <a:gd name="connsiteY1" fmla="*/ 53380 h 69180"/>
                <a:gd name="connsiteX2" fmla="*/ 311170 w 312521"/>
                <a:gd name="connsiteY2" fmla="*/ 67668 h 69180"/>
                <a:gd name="connsiteX3" fmla="*/ 252433 w 312521"/>
                <a:gd name="connsiteY3" fmla="*/ 23218 h 69180"/>
                <a:gd name="connsiteX4" fmla="*/ 20 w 312521"/>
                <a:gd name="connsiteY4" fmla="*/ 993 h 6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521" h="69180">
                  <a:moveTo>
                    <a:pt x="20" y="993"/>
                  </a:moveTo>
                  <a:cubicBezTo>
                    <a:pt x="2401" y="6020"/>
                    <a:pt x="214862" y="42268"/>
                    <a:pt x="266720" y="53380"/>
                  </a:cubicBezTo>
                  <a:cubicBezTo>
                    <a:pt x="318578" y="64492"/>
                    <a:pt x="313551" y="72695"/>
                    <a:pt x="311170" y="67668"/>
                  </a:cubicBezTo>
                  <a:cubicBezTo>
                    <a:pt x="308789" y="62641"/>
                    <a:pt x="303233" y="35389"/>
                    <a:pt x="252433" y="23218"/>
                  </a:cubicBezTo>
                  <a:cubicBezTo>
                    <a:pt x="201633" y="11047"/>
                    <a:pt x="-2361" y="-4034"/>
                    <a:pt x="20" y="9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フリーフォーム: 図形 152">
              <a:extLst>
                <a:ext uri="{FF2B5EF4-FFF2-40B4-BE49-F238E27FC236}">
                  <a16:creationId xmlns:a16="http://schemas.microsoft.com/office/drawing/2014/main" id="{6D1057C8-0423-4B16-AE65-285431BD8212}"/>
                </a:ext>
              </a:extLst>
            </p:cNvPr>
            <p:cNvSpPr/>
            <p:nvPr/>
          </p:nvSpPr>
          <p:spPr>
            <a:xfrm>
              <a:off x="1521851" y="4433184"/>
              <a:ext cx="80452" cy="50516"/>
            </a:xfrm>
            <a:custGeom>
              <a:avLst/>
              <a:gdLst>
                <a:gd name="connsiteX0" fmla="*/ 219199 w 219371"/>
                <a:gd name="connsiteY0" fmla="*/ 0 h 137744"/>
                <a:gd name="connsiteX1" fmla="*/ 119187 w 219371"/>
                <a:gd name="connsiteY1" fmla="*/ 31750 h 137744"/>
                <a:gd name="connsiteX2" fmla="*/ 101724 w 219371"/>
                <a:gd name="connsiteY2" fmla="*/ 112712 h 137744"/>
                <a:gd name="connsiteX3" fmla="*/ 124 w 219371"/>
                <a:gd name="connsiteY3" fmla="*/ 134937 h 137744"/>
                <a:gd name="connsiteX4" fmla="*/ 81087 w 219371"/>
                <a:gd name="connsiteY4" fmla="*/ 58737 h 137744"/>
                <a:gd name="connsiteX5" fmla="*/ 92199 w 219371"/>
                <a:gd name="connsiteY5" fmla="*/ 31750 h 137744"/>
                <a:gd name="connsiteX6" fmla="*/ 219199 w 219371"/>
                <a:gd name="connsiteY6" fmla="*/ 0 h 137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371" h="137744">
                  <a:moveTo>
                    <a:pt x="219199" y="0"/>
                  </a:moveTo>
                  <a:cubicBezTo>
                    <a:pt x="223697" y="0"/>
                    <a:pt x="138766" y="12965"/>
                    <a:pt x="119187" y="31750"/>
                  </a:cubicBezTo>
                  <a:cubicBezTo>
                    <a:pt x="99608" y="50535"/>
                    <a:pt x="121568" y="95514"/>
                    <a:pt x="101724" y="112712"/>
                  </a:cubicBezTo>
                  <a:cubicBezTo>
                    <a:pt x="81880" y="129910"/>
                    <a:pt x="3563" y="143933"/>
                    <a:pt x="124" y="134937"/>
                  </a:cubicBezTo>
                  <a:cubicBezTo>
                    <a:pt x="-3315" y="125941"/>
                    <a:pt x="65741" y="75935"/>
                    <a:pt x="81087" y="58737"/>
                  </a:cubicBezTo>
                  <a:cubicBezTo>
                    <a:pt x="96433" y="41539"/>
                    <a:pt x="68916" y="42069"/>
                    <a:pt x="92199" y="31750"/>
                  </a:cubicBezTo>
                  <a:cubicBezTo>
                    <a:pt x="115482" y="21431"/>
                    <a:pt x="214701" y="0"/>
                    <a:pt x="21919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フリーフォーム: 図形 153">
              <a:extLst>
                <a:ext uri="{FF2B5EF4-FFF2-40B4-BE49-F238E27FC236}">
                  <a16:creationId xmlns:a16="http://schemas.microsoft.com/office/drawing/2014/main" id="{2084A05D-1A44-42FF-AF12-DB48C8478975}"/>
                </a:ext>
              </a:extLst>
            </p:cNvPr>
            <p:cNvSpPr/>
            <p:nvPr/>
          </p:nvSpPr>
          <p:spPr>
            <a:xfrm>
              <a:off x="1445029" y="4488337"/>
              <a:ext cx="127590" cy="12888"/>
            </a:xfrm>
            <a:custGeom>
              <a:avLst/>
              <a:gdLst>
                <a:gd name="connsiteX0" fmla="*/ 49 w 347907"/>
                <a:gd name="connsiteY0" fmla="*/ 424 h 35141"/>
                <a:gd name="connsiteX1" fmla="*/ 250874 w 347907"/>
                <a:gd name="connsiteY1" fmla="*/ 33762 h 35141"/>
                <a:gd name="connsiteX2" fmla="*/ 347712 w 347907"/>
                <a:gd name="connsiteY2" fmla="*/ 27412 h 35141"/>
                <a:gd name="connsiteX3" fmla="*/ 230237 w 347907"/>
                <a:gd name="connsiteY3" fmla="*/ 14712 h 35141"/>
                <a:gd name="connsiteX4" fmla="*/ 49 w 347907"/>
                <a:gd name="connsiteY4" fmla="*/ 424 h 35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7907" h="35141">
                  <a:moveTo>
                    <a:pt x="49" y="424"/>
                  </a:moveTo>
                  <a:cubicBezTo>
                    <a:pt x="3489" y="3599"/>
                    <a:pt x="192930" y="29264"/>
                    <a:pt x="250874" y="33762"/>
                  </a:cubicBezTo>
                  <a:cubicBezTo>
                    <a:pt x="308818" y="38260"/>
                    <a:pt x="351152" y="30587"/>
                    <a:pt x="347712" y="27412"/>
                  </a:cubicBezTo>
                  <a:cubicBezTo>
                    <a:pt x="344272" y="24237"/>
                    <a:pt x="286329" y="16564"/>
                    <a:pt x="230237" y="14712"/>
                  </a:cubicBezTo>
                  <a:cubicBezTo>
                    <a:pt x="174145" y="12860"/>
                    <a:pt x="-3391" y="-2751"/>
                    <a:pt x="49" y="4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フリーフォーム: 図形 154">
              <a:extLst>
                <a:ext uri="{FF2B5EF4-FFF2-40B4-BE49-F238E27FC236}">
                  <a16:creationId xmlns:a16="http://schemas.microsoft.com/office/drawing/2014/main" id="{13A9F0F6-A36E-4308-B183-D5364BFBD3C6}"/>
                </a:ext>
              </a:extLst>
            </p:cNvPr>
            <p:cNvSpPr/>
            <p:nvPr/>
          </p:nvSpPr>
          <p:spPr>
            <a:xfrm>
              <a:off x="1535870" y="4479141"/>
              <a:ext cx="185271" cy="14591"/>
            </a:xfrm>
            <a:custGeom>
              <a:avLst/>
              <a:gdLst>
                <a:gd name="connsiteX0" fmla="*/ 0 w 505188"/>
                <a:gd name="connsiteY0" fmla="*/ 39787 h 39787"/>
                <a:gd name="connsiteX1" fmla="*/ 355600 w 505188"/>
                <a:gd name="connsiteY1" fmla="*/ 99 h 39787"/>
                <a:gd name="connsiteX2" fmla="*/ 504825 w 505188"/>
                <a:gd name="connsiteY2" fmla="*/ 28674 h 39787"/>
                <a:gd name="connsiteX3" fmla="*/ 319088 w 505188"/>
                <a:gd name="connsiteY3" fmla="*/ 35024 h 39787"/>
                <a:gd name="connsiteX4" fmla="*/ 0 w 505188"/>
                <a:gd name="connsiteY4" fmla="*/ 39787 h 39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5188" h="39787">
                  <a:moveTo>
                    <a:pt x="0" y="39787"/>
                  </a:moveTo>
                  <a:cubicBezTo>
                    <a:pt x="135731" y="20869"/>
                    <a:pt x="271463" y="1951"/>
                    <a:pt x="355600" y="99"/>
                  </a:cubicBezTo>
                  <a:cubicBezTo>
                    <a:pt x="439737" y="-1753"/>
                    <a:pt x="510910" y="22853"/>
                    <a:pt x="504825" y="28674"/>
                  </a:cubicBezTo>
                  <a:cubicBezTo>
                    <a:pt x="498740" y="34495"/>
                    <a:pt x="319088" y="35024"/>
                    <a:pt x="319088" y="35024"/>
                  </a:cubicBezTo>
                  <a:lnTo>
                    <a:pt x="0" y="3978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フリーフォーム: 図形 155">
              <a:extLst>
                <a:ext uri="{FF2B5EF4-FFF2-40B4-BE49-F238E27FC236}">
                  <a16:creationId xmlns:a16="http://schemas.microsoft.com/office/drawing/2014/main" id="{EA75C0E8-1625-4E23-AAEB-8B162DD0BF1F}"/>
                </a:ext>
              </a:extLst>
            </p:cNvPr>
            <p:cNvSpPr/>
            <p:nvPr/>
          </p:nvSpPr>
          <p:spPr>
            <a:xfrm>
              <a:off x="1558554" y="4440620"/>
              <a:ext cx="45097" cy="39606"/>
            </a:xfrm>
            <a:custGeom>
              <a:avLst/>
              <a:gdLst>
                <a:gd name="connsiteX0" fmla="*/ 59 w 122968"/>
                <a:gd name="connsiteY0" fmla="*/ 363 h 107996"/>
                <a:gd name="connsiteX1" fmla="*/ 115946 w 122968"/>
                <a:gd name="connsiteY1" fmla="*/ 105138 h 107996"/>
                <a:gd name="connsiteX2" fmla="*/ 100071 w 122968"/>
                <a:gd name="connsiteY2" fmla="*/ 71801 h 107996"/>
                <a:gd name="connsiteX3" fmla="*/ 59 w 122968"/>
                <a:gd name="connsiteY3" fmla="*/ 363 h 107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68" h="107996">
                  <a:moveTo>
                    <a:pt x="59" y="363"/>
                  </a:moveTo>
                  <a:cubicBezTo>
                    <a:pt x="2705" y="5919"/>
                    <a:pt x="99277" y="93232"/>
                    <a:pt x="115946" y="105138"/>
                  </a:cubicBezTo>
                  <a:cubicBezTo>
                    <a:pt x="132615" y="117044"/>
                    <a:pt x="116475" y="88999"/>
                    <a:pt x="100071" y="71801"/>
                  </a:cubicBezTo>
                  <a:cubicBezTo>
                    <a:pt x="83667" y="54603"/>
                    <a:pt x="-2587" y="-5193"/>
                    <a:pt x="59" y="3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フリーフォーム: 図形 156">
              <a:extLst>
                <a:ext uri="{FF2B5EF4-FFF2-40B4-BE49-F238E27FC236}">
                  <a16:creationId xmlns:a16="http://schemas.microsoft.com/office/drawing/2014/main" id="{73A0253C-6A02-4FF3-8612-9DC3D5056E6C}"/>
                </a:ext>
              </a:extLst>
            </p:cNvPr>
            <p:cNvSpPr/>
            <p:nvPr/>
          </p:nvSpPr>
          <p:spPr>
            <a:xfrm>
              <a:off x="1570813" y="4442172"/>
              <a:ext cx="108945" cy="39498"/>
            </a:xfrm>
            <a:custGeom>
              <a:avLst/>
              <a:gdLst>
                <a:gd name="connsiteX0" fmla="*/ 1557 w 297065"/>
                <a:gd name="connsiteY0" fmla="*/ 18355 h 107700"/>
                <a:gd name="connsiteX1" fmla="*/ 114269 w 297065"/>
                <a:gd name="connsiteY1" fmla="*/ 5655 h 107700"/>
                <a:gd name="connsiteX2" fmla="*/ 295244 w 297065"/>
                <a:gd name="connsiteY2" fmla="*/ 105668 h 107700"/>
                <a:gd name="connsiteX3" fmla="*/ 195232 w 297065"/>
                <a:gd name="connsiteY3" fmla="*/ 67568 h 107700"/>
                <a:gd name="connsiteX4" fmla="*/ 1557 w 297065"/>
                <a:gd name="connsiteY4" fmla="*/ 18355 h 10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065" h="107700">
                  <a:moveTo>
                    <a:pt x="1557" y="18355"/>
                  </a:moveTo>
                  <a:cubicBezTo>
                    <a:pt x="-11937" y="8036"/>
                    <a:pt x="65321" y="-8897"/>
                    <a:pt x="114269" y="5655"/>
                  </a:cubicBezTo>
                  <a:cubicBezTo>
                    <a:pt x="163217" y="20207"/>
                    <a:pt x="281750" y="95349"/>
                    <a:pt x="295244" y="105668"/>
                  </a:cubicBezTo>
                  <a:cubicBezTo>
                    <a:pt x="308738" y="115987"/>
                    <a:pt x="244444" y="84501"/>
                    <a:pt x="195232" y="67568"/>
                  </a:cubicBezTo>
                  <a:cubicBezTo>
                    <a:pt x="146020" y="50635"/>
                    <a:pt x="15051" y="28674"/>
                    <a:pt x="1557" y="183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フリーフォーム: 図形 157">
              <a:extLst>
                <a:ext uri="{FF2B5EF4-FFF2-40B4-BE49-F238E27FC236}">
                  <a16:creationId xmlns:a16="http://schemas.microsoft.com/office/drawing/2014/main" id="{2DFCF292-F827-47DC-961B-7D0BC49F5E8F}"/>
                </a:ext>
              </a:extLst>
            </p:cNvPr>
            <p:cNvSpPr/>
            <p:nvPr/>
          </p:nvSpPr>
          <p:spPr>
            <a:xfrm>
              <a:off x="1213712" y="2843150"/>
              <a:ext cx="197337" cy="55388"/>
            </a:xfrm>
            <a:custGeom>
              <a:avLst/>
              <a:gdLst>
                <a:gd name="connsiteX0" fmla="*/ 250850 w 538088"/>
                <a:gd name="connsiteY0" fmla="*/ 160 h 151030"/>
                <a:gd name="connsiteX1" fmla="*/ 15900 w 538088"/>
                <a:gd name="connsiteY1" fmla="*/ 110227 h 151030"/>
                <a:gd name="connsiteX2" fmla="*/ 236034 w 538088"/>
                <a:gd name="connsiteY2" fmla="*/ 114460 h 151030"/>
                <a:gd name="connsiteX3" fmla="*/ 534484 w 538088"/>
                <a:gd name="connsiteY3" fmla="*/ 148327 h 151030"/>
                <a:gd name="connsiteX4" fmla="*/ 18017 w 538088"/>
                <a:gd name="connsiteY4" fmla="*/ 141977 h 151030"/>
                <a:gd name="connsiteX5" fmla="*/ 128084 w 538088"/>
                <a:gd name="connsiteY5" fmla="*/ 86943 h 151030"/>
                <a:gd name="connsiteX6" fmla="*/ 250850 w 538088"/>
                <a:gd name="connsiteY6" fmla="*/ 160 h 151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088" h="151030">
                  <a:moveTo>
                    <a:pt x="250850" y="160"/>
                  </a:moveTo>
                  <a:cubicBezTo>
                    <a:pt x="232153" y="4041"/>
                    <a:pt x="18369" y="91177"/>
                    <a:pt x="15900" y="110227"/>
                  </a:cubicBezTo>
                  <a:cubicBezTo>
                    <a:pt x="13431" y="129277"/>
                    <a:pt x="149603" y="108110"/>
                    <a:pt x="236034" y="114460"/>
                  </a:cubicBezTo>
                  <a:cubicBezTo>
                    <a:pt x="322465" y="120810"/>
                    <a:pt x="570820" y="143741"/>
                    <a:pt x="534484" y="148327"/>
                  </a:cubicBezTo>
                  <a:cubicBezTo>
                    <a:pt x="498148" y="152913"/>
                    <a:pt x="85750" y="152208"/>
                    <a:pt x="18017" y="141977"/>
                  </a:cubicBezTo>
                  <a:cubicBezTo>
                    <a:pt x="-49716" y="131746"/>
                    <a:pt x="92806" y="110226"/>
                    <a:pt x="128084" y="86943"/>
                  </a:cubicBezTo>
                  <a:cubicBezTo>
                    <a:pt x="163362" y="63660"/>
                    <a:pt x="269547" y="-3721"/>
                    <a:pt x="250850" y="1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フリーフォーム: 図形 158">
              <a:extLst>
                <a:ext uri="{FF2B5EF4-FFF2-40B4-BE49-F238E27FC236}">
                  <a16:creationId xmlns:a16="http://schemas.microsoft.com/office/drawing/2014/main" id="{2E40CB96-8BAA-4CDC-BCC3-048275EBCDF7}"/>
                </a:ext>
              </a:extLst>
            </p:cNvPr>
            <p:cNvSpPr/>
            <p:nvPr/>
          </p:nvSpPr>
          <p:spPr>
            <a:xfrm>
              <a:off x="996587" y="2920040"/>
              <a:ext cx="269054" cy="50313"/>
            </a:xfrm>
            <a:custGeom>
              <a:avLst/>
              <a:gdLst>
                <a:gd name="connsiteX0" fmla="*/ 17395 w 733641"/>
                <a:gd name="connsiteY0" fmla="*/ 19100 h 137192"/>
                <a:gd name="connsiteX1" fmla="*/ 362412 w 733641"/>
                <a:gd name="connsiteY1" fmla="*/ 99533 h 137192"/>
                <a:gd name="connsiteX2" fmla="*/ 732829 w 733641"/>
                <a:gd name="connsiteY2" fmla="*/ 131283 h 137192"/>
                <a:gd name="connsiteX3" fmla="*/ 457662 w 733641"/>
                <a:gd name="connsiteY3" fmla="*/ 129167 h 137192"/>
                <a:gd name="connsiteX4" fmla="*/ 313729 w 733641"/>
                <a:gd name="connsiteY4" fmla="*/ 50850 h 137192"/>
                <a:gd name="connsiteX5" fmla="*/ 76662 w 733641"/>
                <a:gd name="connsiteY5" fmla="*/ 2167 h 137192"/>
                <a:gd name="connsiteX6" fmla="*/ 17395 w 733641"/>
                <a:gd name="connsiteY6" fmla="*/ 19100 h 137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3641" h="137192">
                  <a:moveTo>
                    <a:pt x="17395" y="19100"/>
                  </a:moveTo>
                  <a:cubicBezTo>
                    <a:pt x="65020" y="35328"/>
                    <a:pt x="243173" y="80836"/>
                    <a:pt x="362412" y="99533"/>
                  </a:cubicBezTo>
                  <a:cubicBezTo>
                    <a:pt x="481651" y="118230"/>
                    <a:pt x="716954" y="126344"/>
                    <a:pt x="732829" y="131283"/>
                  </a:cubicBezTo>
                  <a:cubicBezTo>
                    <a:pt x="748704" y="136222"/>
                    <a:pt x="527512" y="142573"/>
                    <a:pt x="457662" y="129167"/>
                  </a:cubicBezTo>
                  <a:cubicBezTo>
                    <a:pt x="387812" y="115762"/>
                    <a:pt x="377229" y="72017"/>
                    <a:pt x="313729" y="50850"/>
                  </a:cubicBezTo>
                  <a:cubicBezTo>
                    <a:pt x="250229" y="29683"/>
                    <a:pt x="123229" y="8164"/>
                    <a:pt x="76662" y="2167"/>
                  </a:cubicBezTo>
                  <a:cubicBezTo>
                    <a:pt x="30095" y="-3830"/>
                    <a:pt x="-30230" y="2872"/>
                    <a:pt x="17395" y="191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フリーフォーム: 図形 159">
              <a:extLst>
                <a:ext uri="{FF2B5EF4-FFF2-40B4-BE49-F238E27FC236}">
                  <a16:creationId xmlns:a16="http://schemas.microsoft.com/office/drawing/2014/main" id="{775C5C7D-4F04-4390-AA71-D5545D640FD6}"/>
                </a:ext>
              </a:extLst>
            </p:cNvPr>
            <p:cNvSpPr/>
            <p:nvPr/>
          </p:nvSpPr>
          <p:spPr>
            <a:xfrm>
              <a:off x="1176058" y="2932308"/>
              <a:ext cx="229821" cy="123177"/>
            </a:xfrm>
            <a:custGeom>
              <a:avLst/>
              <a:gdLst>
                <a:gd name="connsiteX0" fmla="*/ 626573 w 626664"/>
                <a:gd name="connsiteY0" fmla="*/ 464 h 335872"/>
                <a:gd name="connsiteX1" fmla="*/ 406440 w 626664"/>
                <a:gd name="connsiteY1" fmla="*/ 231180 h 335872"/>
                <a:gd name="connsiteX2" fmla="*/ 40 w 626664"/>
                <a:gd name="connsiteY2" fmla="*/ 334897 h 335872"/>
                <a:gd name="connsiteX3" fmla="*/ 383157 w 626664"/>
                <a:gd name="connsiteY3" fmla="*/ 176147 h 335872"/>
                <a:gd name="connsiteX4" fmla="*/ 626573 w 626664"/>
                <a:gd name="connsiteY4" fmla="*/ 464 h 335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6664" h="335872">
                  <a:moveTo>
                    <a:pt x="626573" y="464"/>
                  </a:moveTo>
                  <a:cubicBezTo>
                    <a:pt x="630453" y="9636"/>
                    <a:pt x="510862" y="175441"/>
                    <a:pt x="406440" y="231180"/>
                  </a:cubicBezTo>
                  <a:cubicBezTo>
                    <a:pt x="302018" y="286919"/>
                    <a:pt x="3920" y="344069"/>
                    <a:pt x="40" y="334897"/>
                  </a:cubicBezTo>
                  <a:cubicBezTo>
                    <a:pt x="-3840" y="325725"/>
                    <a:pt x="275560" y="231886"/>
                    <a:pt x="383157" y="176147"/>
                  </a:cubicBezTo>
                  <a:cubicBezTo>
                    <a:pt x="490754" y="120408"/>
                    <a:pt x="622693" y="-8708"/>
                    <a:pt x="626573" y="4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フリーフォーム: 図形 160">
              <a:extLst>
                <a:ext uri="{FF2B5EF4-FFF2-40B4-BE49-F238E27FC236}">
                  <a16:creationId xmlns:a16="http://schemas.microsoft.com/office/drawing/2014/main" id="{B5A9DCA3-F9B6-4E3D-8314-DC81625E151F}"/>
                </a:ext>
              </a:extLst>
            </p:cNvPr>
            <p:cNvSpPr/>
            <p:nvPr/>
          </p:nvSpPr>
          <p:spPr>
            <a:xfrm>
              <a:off x="1158959" y="3002175"/>
              <a:ext cx="248878" cy="174598"/>
            </a:xfrm>
            <a:custGeom>
              <a:avLst/>
              <a:gdLst>
                <a:gd name="connsiteX0" fmla="*/ 677433 w 678626"/>
                <a:gd name="connsiteY0" fmla="*/ 455 h 476084"/>
                <a:gd name="connsiteX1" fmla="*/ 376866 w 678626"/>
                <a:gd name="connsiteY1" fmla="*/ 248105 h 476084"/>
                <a:gd name="connsiteX2" fmla="*/ 230816 w 678626"/>
                <a:gd name="connsiteY2" fmla="*/ 307371 h 476084"/>
                <a:gd name="connsiteX3" fmla="*/ 158849 w 678626"/>
                <a:gd name="connsiteY3" fmla="*/ 320071 h 476084"/>
                <a:gd name="connsiteX4" fmla="*/ 215999 w 678626"/>
                <a:gd name="connsiteY4" fmla="*/ 322188 h 476084"/>
                <a:gd name="connsiteX5" fmla="*/ 99583 w 678626"/>
                <a:gd name="connsiteY5" fmla="*/ 419555 h 476084"/>
                <a:gd name="connsiteX6" fmla="*/ 6449 w 678626"/>
                <a:gd name="connsiteY6" fmla="*/ 472471 h 476084"/>
                <a:gd name="connsiteX7" fmla="*/ 285849 w 678626"/>
                <a:gd name="connsiteY7" fmla="*/ 320071 h 476084"/>
                <a:gd name="connsiteX8" fmla="*/ 474233 w 678626"/>
                <a:gd name="connsiteY8" fmla="*/ 190955 h 476084"/>
                <a:gd name="connsiteX9" fmla="*/ 677433 w 678626"/>
                <a:gd name="connsiteY9" fmla="*/ 455 h 476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8626" h="476084">
                  <a:moveTo>
                    <a:pt x="677433" y="455"/>
                  </a:moveTo>
                  <a:cubicBezTo>
                    <a:pt x="661205" y="9980"/>
                    <a:pt x="451302" y="196952"/>
                    <a:pt x="376866" y="248105"/>
                  </a:cubicBezTo>
                  <a:cubicBezTo>
                    <a:pt x="302430" y="299258"/>
                    <a:pt x="267152" y="295377"/>
                    <a:pt x="230816" y="307371"/>
                  </a:cubicBezTo>
                  <a:cubicBezTo>
                    <a:pt x="194480" y="319365"/>
                    <a:pt x="161318" y="317602"/>
                    <a:pt x="158849" y="320071"/>
                  </a:cubicBezTo>
                  <a:cubicBezTo>
                    <a:pt x="156380" y="322540"/>
                    <a:pt x="225877" y="305607"/>
                    <a:pt x="215999" y="322188"/>
                  </a:cubicBezTo>
                  <a:cubicBezTo>
                    <a:pt x="206121" y="338769"/>
                    <a:pt x="134508" y="394508"/>
                    <a:pt x="99583" y="419555"/>
                  </a:cubicBezTo>
                  <a:cubicBezTo>
                    <a:pt x="64658" y="444602"/>
                    <a:pt x="-24595" y="489052"/>
                    <a:pt x="6449" y="472471"/>
                  </a:cubicBezTo>
                  <a:cubicBezTo>
                    <a:pt x="37493" y="455890"/>
                    <a:pt x="207885" y="366990"/>
                    <a:pt x="285849" y="320071"/>
                  </a:cubicBezTo>
                  <a:cubicBezTo>
                    <a:pt x="363813" y="273152"/>
                    <a:pt x="408264" y="248458"/>
                    <a:pt x="474233" y="190955"/>
                  </a:cubicBezTo>
                  <a:cubicBezTo>
                    <a:pt x="540202" y="133452"/>
                    <a:pt x="693661" y="-9070"/>
                    <a:pt x="677433" y="4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フリーフォーム: 図形 161">
              <a:extLst>
                <a:ext uri="{FF2B5EF4-FFF2-40B4-BE49-F238E27FC236}">
                  <a16:creationId xmlns:a16="http://schemas.microsoft.com/office/drawing/2014/main" id="{B3E9EB53-EDA0-4E21-9A12-3815379E7ACD}"/>
                </a:ext>
              </a:extLst>
            </p:cNvPr>
            <p:cNvSpPr/>
            <p:nvPr/>
          </p:nvSpPr>
          <p:spPr>
            <a:xfrm>
              <a:off x="1267543" y="3063014"/>
              <a:ext cx="32842" cy="249133"/>
            </a:xfrm>
            <a:custGeom>
              <a:avLst/>
              <a:gdLst>
                <a:gd name="connsiteX0" fmla="*/ 25751 w 89552"/>
                <a:gd name="connsiteY0" fmla="*/ 1778 h 679323"/>
                <a:gd name="connsiteX1" fmla="*/ 34217 w 89552"/>
                <a:gd name="connsiteY1" fmla="*/ 380662 h 679323"/>
                <a:gd name="connsiteX2" fmla="*/ 89251 w 89552"/>
                <a:gd name="connsiteY2" fmla="*/ 679112 h 679323"/>
                <a:gd name="connsiteX3" fmla="*/ 6701 w 89552"/>
                <a:gd name="connsiteY3" fmla="*/ 425112 h 679323"/>
                <a:gd name="connsiteX4" fmla="*/ 6701 w 89552"/>
                <a:gd name="connsiteY4" fmla="*/ 245195 h 679323"/>
                <a:gd name="connsiteX5" fmla="*/ 25751 w 89552"/>
                <a:gd name="connsiteY5" fmla="*/ 1778 h 67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552" h="679323">
                  <a:moveTo>
                    <a:pt x="25751" y="1778"/>
                  </a:moveTo>
                  <a:cubicBezTo>
                    <a:pt x="30337" y="24356"/>
                    <a:pt x="23634" y="267773"/>
                    <a:pt x="34217" y="380662"/>
                  </a:cubicBezTo>
                  <a:cubicBezTo>
                    <a:pt x="44800" y="493551"/>
                    <a:pt x="93837" y="671704"/>
                    <a:pt x="89251" y="679112"/>
                  </a:cubicBezTo>
                  <a:cubicBezTo>
                    <a:pt x="84665" y="686520"/>
                    <a:pt x="20459" y="497432"/>
                    <a:pt x="6701" y="425112"/>
                  </a:cubicBezTo>
                  <a:cubicBezTo>
                    <a:pt x="-7057" y="352792"/>
                    <a:pt x="4232" y="312576"/>
                    <a:pt x="6701" y="245195"/>
                  </a:cubicBezTo>
                  <a:cubicBezTo>
                    <a:pt x="9170" y="177814"/>
                    <a:pt x="21165" y="-20800"/>
                    <a:pt x="25751" y="17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フリーフォーム: 図形 162">
              <a:extLst>
                <a:ext uri="{FF2B5EF4-FFF2-40B4-BE49-F238E27FC236}">
                  <a16:creationId xmlns:a16="http://schemas.microsoft.com/office/drawing/2014/main" id="{3881259B-BAF8-4924-9014-81F928C3F1D7}"/>
                </a:ext>
              </a:extLst>
            </p:cNvPr>
            <p:cNvSpPr/>
            <p:nvPr/>
          </p:nvSpPr>
          <p:spPr>
            <a:xfrm>
              <a:off x="1082882" y="3200401"/>
              <a:ext cx="127989" cy="75193"/>
            </a:xfrm>
            <a:custGeom>
              <a:avLst/>
              <a:gdLst>
                <a:gd name="connsiteX0" fmla="*/ 108 w 348994"/>
                <a:gd name="connsiteY0" fmla="*/ 94942 h 205031"/>
                <a:gd name="connsiteX1" fmla="*/ 323958 w 348994"/>
                <a:gd name="connsiteY1" fmla="*/ 3925 h 205031"/>
                <a:gd name="connsiteX2" fmla="*/ 326075 w 348994"/>
                <a:gd name="connsiteY2" fmla="*/ 35675 h 205031"/>
                <a:gd name="connsiteX3" fmla="*/ 315491 w 348994"/>
                <a:gd name="connsiteY3" fmla="*/ 205008 h 205031"/>
                <a:gd name="connsiteX4" fmla="*/ 287975 w 348994"/>
                <a:gd name="connsiteY4" fmla="*/ 48375 h 205031"/>
                <a:gd name="connsiteX5" fmla="*/ 108 w 348994"/>
                <a:gd name="connsiteY5" fmla="*/ 94942 h 205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8994" h="205031">
                  <a:moveTo>
                    <a:pt x="108" y="94942"/>
                  </a:moveTo>
                  <a:cubicBezTo>
                    <a:pt x="6105" y="87534"/>
                    <a:pt x="269630" y="13803"/>
                    <a:pt x="323958" y="3925"/>
                  </a:cubicBezTo>
                  <a:cubicBezTo>
                    <a:pt x="378286" y="-5953"/>
                    <a:pt x="327486" y="2161"/>
                    <a:pt x="326075" y="35675"/>
                  </a:cubicBezTo>
                  <a:cubicBezTo>
                    <a:pt x="324664" y="69189"/>
                    <a:pt x="321841" y="202891"/>
                    <a:pt x="315491" y="205008"/>
                  </a:cubicBezTo>
                  <a:cubicBezTo>
                    <a:pt x="309141" y="207125"/>
                    <a:pt x="337364" y="66367"/>
                    <a:pt x="287975" y="48375"/>
                  </a:cubicBezTo>
                  <a:cubicBezTo>
                    <a:pt x="238586" y="30383"/>
                    <a:pt x="-5889" y="102350"/>
                    <a:pt x="108" y="949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フリーフォーム: 図形 163">
              <a:extLst>
                <a:ext uri="{FF2B5EF4-FFF2-40B4-BE49-F238E27FC236}">
                  <a16:creationId xmlns:a16="http://schemas.microsoft.com/office/drawing/2014/main" id="{C2B6A125-B2DF-4B54-A4AA-D122D1FD8270}"/>
                </a:ext>
              </a:extLst>
            </p:cNvPr>
            <p:cNvSpPr/>
            <p:nvPr/>
          </p:nvSpPr>
          <p:spPr>
            <a:xfrm>
              <a:off x="1067184" y="3225672"/>
              <a:ext cx="105836" cy="77554"/>
            </a:xfrm>
            <a:custGeom>
              <a:avLst/>
              <a:gdLst>
                <a:gd name="connsiteX0" fmla="*/ 2694 w 288589"/>
                <a:gd name="connsiteY0" fmla="*/ 634 h 211471"/>
                <a:gd name="connsiteX1" fmla="*/ 246111 w 288589"/>
                <a:gd name="connsiteY1" fmla="*/ 169967 h 211471"/>
                <a:gd name="connsiteX2" fmla="*/ 284211 w 288589"/>
                <a:gd name="connsiteY2" fmla="*/ 210184 h 211471"/>
                <a:gd name="connsiteX3" fmla="*/ 267278 w 288589"/>
                <a:gd name="connsiteY3" fmla="*/ 197484 h 211471"/>
                <a:gd name="connsiteX4" fmla="*/ 102178 w 288589"/>
                <a:gd name="connsiteY4" fmla="*/ 157267 h 211471"/>
                <a:gd name="connsiteX5" fmla="*/ 45028 w 288589"/>
                <a:gd name="connsiteY5" fmla="*/ 161500 h 211471"/>
                <a:gd name="connsiteX6" fmla="*/ 110644 w 288589"/>
                <a:gd name="connsiteY6" fmla="*/ 112817 h 211471"/>
                <a:gd name="connsiteX7" fmla="*/ 2694 w 288589"/>
                <a:gd name="connsiteY7" fmla="*/ 634 h 211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8589" h="211471">
                  <a:moveTo>
                    <a:pt x="2694" y="634"/>
                  </a:moveTo>
                  <a:cubicBezTo>
                    <a:pt x="25272" y="10159"/>
                    <a:pt x="199192" y="135042"/>
                    <a:pt x="246111" y="169967"/>
                  </a:cubicBezTo>
                  <a:cubicBezTo>
                    <a:pt x="293030" y="204892"/>
                    <a:pt x="280683" y="205598"/>
                    <a:pt x="284211" y="210184"/>
                  </a:cubicBezTo>
                  <a:cubicBezTo>
                    <a:pt x="287739" y="214770"/>
                    <a:pt x="297617" y="206303"/>
                    <a:pt x="267278" y="197484"/>
                  </a:cubicBezTo>
                  <a:cubicBezTo>
                    <a:pt x="236939" y="188665"/>
                    <a:pt x="139220" y="163264"/>
                    <a:pt x="102178" y="157267"/>
                  </a:cubicBezTo>
                  <a:cubicBezTo>
                    <a:pt x="65136" y="151270"/>
                    <a:pt x="43617" y="168908"/>
                    <a:pt x="45028" y="161500"/>
                  </a:cubicBezTo>
                  <a:cubicBezTo>
                    <a:pt x="46439" y="154092"/>
                    <a:pt x="114525" y="133984"/>
                    <a:pt x="110644" y="112817"/>
                  </a:cubicBezTo>
                  <a:cubicBezTo>
                    <a:pt x="106763" y="91650"/>
                    <a:pt x="-19884" y="-8891"/>
                    <a:pt x="2694" y="6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: 図形 164">
              <a:extLst>
                <a:ext uri="{FF2B5EF4-FFF2-40B4-BE49-F238E27FC236}">
                  <a16:creationId xmlns:a16="http://schemas.microsoft.com/office/drawing/2014/main" id="{EF1DB01A-C664-42AD-8D84-B821947AEF8C}"/>
                </a:ext>
              </a:extLst>
            </p:cNvPr>
            <p:cNvSpPr/>
            <p:nvPr/>
          </p:nvSpPr>
          <p:spPr>
            <a:xfrm>
              <a:off x="1263788" y="3217401"/>
              <a:ext cx="21330" cy="201677"/>
            </a:xfrm>
            <a:custGeom>
              <a:avLst/>
              <a:gdLst>
                <a:gd name="connsiteX0" fmla="*/ 7 w 58162"/>
                <a:gd name="connsiteY0" fmla="*/ 2020 h 549923"/>
                <a:gd name="connsiteX1" fmla="*/ 52924 w 58162"/>
                <a:gd name="connsiteY1" fmla="*/ 499437 h 549923"/>
                <a:gd name="connsiteX2" fmla="*/ 44457 w 58162"/>
                <a:gd name="connsiteY2" fmla="*/ 514253 h 549923"/>
                <a:gd name="connsiteX3" fmla="*/ 57157 w 58162"/>
                <a:gd name="connsiteY3" fmla="*/ 332220 h 549923"/>
                <a:gd name="connsiteX4" fmla="*/ 7 w 58162"/>
                <a:gd name="connsiteY4" fmla="*/ 2020 h 549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162" h="549923">
                  <a:moveTo>
                    <a:pt x="7" y="2020"/>
                  </a:moveTo>
                  <a:cubicBezTo>
                    <a:pt x="-698" y="29889"/>
                    <a:pt x="45516" y="414065"/>
                    <a:pt x="52924" y="499437"/>
                  </a:cubicBezTo>
                  <a:cubicBezTo>
                    <a:pt x="60332" y="584809"/>
                    <a:pt x="43752" y="542122"/>
                    <a:pt x="44457" y="514253"/>
                  </a:cubicBezTo>
                  <a:cubicBezTo>
                    <a:pt x="45162" y="486384"/>
                    <a:pt x="62449" y="422178"/>
                    <a:pt x="57157" y="332220"/>
                  </a:cubicBezTo>
                  <a:cubicBezTo>
                    <a:pt x="51865" y="242262"/>
                    <a:pt x="712" y="-25849"/>
                    <a:pt x="7" y="20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フリーフォーム: 図形 165">
              <a:extLst>
                <a:ext uri="{FF2B5EF4-FFF2-40B4-BE49-F238E27FC236}">
                  <a16:creationId xmlns:a16="http://schemas.microsoft.com/office/drawing/2014/main" id="{99FDFD98-9E4C-4CC6-BC2A-485E1D52FBB9}"/>
                </a:ext>
              </a:extLst>
            </p:cNvPr>
            <p:cNvSpPr/>
            <p:nvPr/>
          </p:nvSpPr>
          <p:spPr>
            <a:xfrm>
              <a:off x="1097594" y="3311281"/>
              <a:ext cx="73312" cy="106665"/>
            </a:xfrm>
            <a:custGeom>
              <a:avLst/>
              <a:gdLst>
                <a:gd name="connsiteX0" fmla="*/ 209 w 199903"/>
                <a:gd name="connsiteY0" fmla="*/ 35 h 290848"/>
                <a:gd name="connsiteX1" fmla="*/ 182242 w 199903"/>
                <a:gd name="connsiteY1" fmla="*/ 141852 h 290848"/>
                <a:gd name="connsiteX2" fmla="*/ 190709 w 199903"/>
                <a:gd name="connsiteY2" fmla="*/ 218052 h 290848"/>
                <a:gd name="connsiteX3" fmla="*/ 163192 w 199903"/>
                <a:gd name="connsiteY3" fmla="*/ 285785 h 290848"/>
                <a:gd name="connsiteX4" fmla="*/ 209 w 199903"/>
                <a:gd name="connsiteY4" fmla="*/ 74118 h 290848"/>
                <a:gd name="connsiteX5" fmla="*/ 180125 w 199903"/>
                <a:gd name="connsiteY5" fmla="*/ 234985 h 290848"/>
                <a:gd name="connsiteX6" fmla="*/ 146259 w 199903"/>
                <a:gd name="connsiteY6" fmla="*/ 129152 h 290848"/>
                <a:gd name="connsiteX7" fmla="*/ 209 w 199903"/>
                <a:gd name="connsiteY7" fmla="*/ 35 h 290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9903" h="290848">
                  <a:moveTo>
                    <a:pt x="209" y="35"/>
                  </a:moveTo>
                  <a:cubicBezTo>
                    <a:pt x="6206" y="2152"/>
                    <a:pt x="150492" y="105516"/>
                    <a:pt x="182242" y="141852"/>
                  </a:cubicBezTo>
                  <a:cubicBezTo>
                    <a:pt x="213992" y="178188"/>
                    <a:pt x="193884" y="194063"/>
                    <a:pt x="190709" y="218052"/>
                  </a:cubicBezTo>
                  <a:cubicBezTo>
                    <a:pt x="187534" y="242041"/>
                    <a:pt x="194942" y="309774"/>
                    <a:pt x="163192" y="285785"/>
                  </a:cubicBezTo>
                  <a:cubicBezTo>
                    <a:pt x="131442" y="261796"/>
                    <a:pt x="-2613" y="82585"/>
                    <a:pt x="209" y="74118"/>
                  </a:cubicBezTo>
                  <a:cubicBezTo>
                    <a:pt x="3031" y="65651"/>
                    <a:pt x="155783" y="225813"/>
                    <a:pt x="180125" y="234985"/>
                  </a:cubicBezTo>
                  <a:cubicBezTo>
                    <a:pt x="204467" y="244157"/>
                    <a:pt x="173776" y="167252"/>
                    <a:pt x="146259" y="129152"/>
                  </a:cubicBezTo>
                  <a:cubicBezTo>
                    <a:pt x="118742" y="91052"/>
                    <a:pt x="-5788" y="-2082"/>
                    <a:pt x="209" y="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フリーフォーム: 図形 166">
              <a:extLst>
                <a:ext uri="{FF2B5EF4-FFF2-40B4-BE49-F238E27FC236}">
                  <a16:creationId xmlns:a16="http://schemas.microsoft.com/office/drawing/2014/main" id="{76ACC326-F042-4B45-BF5F-DC1FA29E3E39}"/>
                </a:ext>
              </a:extLst>
            </p:cNvPr>
            <p:cNvSpPr/>
            <p:nvPr/>
          </p:nvSpPr>
          <p:spPr>
            <a:xfrm>
              <a:off x="1184772" y="3350763"/>
              <a:ext cx="119385" cy="75653"/>
            </a:xfrm>
            <a:custGeom>
              <a:avLst/>
              <a:gdLst>
                <a:gd name="connsiteX0" fmla="*/ 325529 w 325533"/>
                <a:gd name="connsiteY0" fmla="*/ 326 h 206286"/>
                <a:gd name="connsiteX1" fmla="*/ 94812 w 325533"/>
                <a:gd name="connsiteY1" fmla="*/ 125209 h 206286"/>
                <a:gd name="connsiteX2" fmla="*/ 1679 w 325533"/>
                <a:gd name="connsiteY2" fmla="*/ 199293 h 206286"/>
                <a:gd name="connsiteX3" fmla="*/ 164662 w 325533"/>
                <a:gd name="connsiteY3" fmla="*/ 190826 h 206286"/>
                <a:gd name="connsiteX4" fmla="*/ 317062 w 325533"/>
                <a:gd name="connsiteY4" fmla="*/ 205643 h 206286"/>
                <a:gd name="connsiteX5" fmla="*/ 88462 w 325533"/>
                <a:gd name="connsiteY5" fmla="*/ 165426 h 206286"/>
                <a:gd name="connsiteX6" fmla="*/ 325529 w 325533"/>
                <a:gd name="connsiteY6" fmla="*/ 326 h 206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5533" h="206286">
                  <a:moveTo>
                    <a:pt x="325529" y="326"/>
                  </a:moveTo>
                  <a:cubicBezTo>
                    <a:pt x="326587" y="-6377"/>
                    <a:pt x="148787" y="92048"/>
                    <a:pt x="94812" y="125209"/>
                  </a:cubicBezTo>
                  <a:cubicBezTo>
                    <a:pt x="40837" y="158370"/>
                    <a:pt x="-9963" y="188357"/>
                    <a:pt x="1679" y="199293"/>
                  </a:cubicBezTo>
                  <a:cubicBezTo>
                    <a:pt x="13321" y="210229"/>
                    <a:pt x="112098" y="189768"/>
                    <a:pt x="164662" y="190826"/>
                  </a:cubicBezTo>
                  <a:cubicBezTo>
                    <a:pt x="217226" y="191884"/>
                    <a:pt x="329762" y="209876"/>
                    <a:pt x="317062" y="205643"/>
                  </a:cubicBezTo>
                  <a:cubicBezTo>
                    <a:pt x="304362" y="201410"/>
                    <a:pt x="87051" y="198234"/>
                    <a:pt x="88462" y="165426"/>
                  </a:cubicBezTo>
                  <a:cubicBezTo>
                    <a:pt x="89873" y="132618"/>
                    <a:pt x="324471" y="7029"/>
                    <a:pt x="325529" y="3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フリーフォーム: 図形 167">
              <a:extLst>
                <a:ext uri="{FF2B5EF4-FFF2-40B4-BE49-F238E27FC236}">
                  <a16:creationId xmlns:a16="http://schemas.microsoft.com/office/drawing/2014/main" id="{A71B5BB7-AF12-4B2C-BBD2-F150A69CE36A}"/>
                </a:ext>
              </a:extLst>
            </p:cNvPr>
            <p:cNvSpPr/>
            <p:nvPr/>
          </p:nvSpPr>
          <p:spPr>
            <a:xfrm>
              <a:off x="1090558" y="3445387"/>
              <a:ext cx="183756" cy="108982"/>
            </a:xfrm>
            <a:custGeom>
              <a:avLst/>
              <a:gdLst>
                <a:gd name="connsiteX0" fmla="*/ 499877 w 501055"/>
                <a:gd name="connsiteY0" fmla="*/ 545 h 297167"/>
                <a:gd name="connsiteX1" fmla="*/ 228944 w 501055"/>
                <a:gd name="connsiteY1" fmla="*/ 106379 h 297167"/>
                <a:gd name="connsiteX2" fmla="*/ 112527 w 501055"/>
                <a:gd name="connsiteY2" fmla="*/ 273595 h 297167"/>
                <a:gd name="connsiteX3" fmla="*/ 78660 w 501055"/>
                <a:gd name="connsiteY3" fmla="*/ 292645 h 297167"/>
                <a:gd name="connsiteX4" fmla="*/ 344 w 501055"/>
                <a:gd name="connsiteY4" fmla="*/ 241845 h 297167"/>
                <a:gd name="connsiteX5" fmla="*/ 112527 w 501055"/>
                <a:gd name="connsiteY5" fmla="*/ 72512 h 297167"/>
                <a:gd name="connsiteX6" fmla="*/ 499877 w 501055"/>
                <a:gd name="connsiteY6" fmla="*/ 545 h 297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1055" h="297167">
                  <a:moveTo>
                    <a:pt x="499877" y="545"/>
                  </a:moveTo>
                  <a:cubicBezTo>
                    <a:pt x="519280" y="6190"/>
                    <a:pt x="293502" y="60871"/>
                    <a:pt x="228944" y="106379"/>
                  </a:cubicBezTo>
                  <a:cubicBezTo>
                    <a:pt x="164386" y="151887"/>
                    <a:pt x="137574" y="242551"/>
                    <a:pt x="112527" y="273595"/>
                  </a:cubicBezTo>
                  <a:cubicBezTo>
                    <a:pt x="87480" y="304639"/>
                    <a:pt x="97357" y="297937"/>
                    <a:pt x="78660" y="292645"/>
                  </a:cubicBezTo>
                  <a:cubicBezTo>
                    <a:pt x="59963" y="287353"/>
                    <a:pt x="-5300" y="278534"/>
                    <a:pt x="344" y="241845"/>
                  </a:cubicBezTo>
                  <a:cubicBezTo>
                    <a:pt x="5988" y="205156"/>
                    <a:pt x="32446" y="110965"/>
                    <a:pt x="112527" y="72512"/>
                  </a:cubicBezTo>
                  <a:cubicBezTo>
                    <a:pt x="192608" y="34059"/>
                    <a:pt x="480474" y="-5100"/>
                    <a:pt x="499877" y="5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フリーフォーム: 図形 168">
              <a:extLst>
                <a:ext uri="{FF2B5EF4-FFF2-40B4-BE49-F238E27FC236}">
                  <a16:creationId xmlns:a16="http://schemas.microsoft.com/office/drawing/2014/main" id="{07F09684-5F2B-4249-BCD0-8F3C3C2D5EF8}"/>
                </a:ext>
              </a:extLst>
            </p:cNvPr>
            <p:cNvSpPr/>
            <p:nvPr/>
          </p:nvSpPr>
          <p:spPr>
            <a:xfrm>
              <a:off x="1080108" y="3367829"/>
              <a:ext cx="44911" cy="158544"/>
            </a:xfrm>
            <a:custGeom>
              <a:avLst/>
              <a:gdLst>
                <a:gd name="connsiteX0" fmla="*/ 16139 w 122461"/>
                <a:gd name="connsiteY0" fmla="*/ 359 h 432310"/>
                <a:gd name="connsiteX1" fmla="*/ 119855 w 122461"/>
                <a:gd name="connsiteY1" fmla="*/ 197209 h 432310"/>
                <a:gd name="connsiteX2" fmla="*/ 83872 w 122461"/>
                <a:gd name="connsiteY2" fmla="*/ 222609 h 432310"/>
                <a:gd name="connsiteX3" fmla="*/ 3439 w 122461"/>
                <a:gd name="connsiteY3" fmla="*/ 432159 h 432310"/>
                <a:gd name="connsiteX4" fmla="*/ 16139 w 122461"/>
                <a:gd name="connsiteY4" fmla="*/ 252242 h 432310"/>
                <a:gd name="connsiteX5" fmla="*/ 16139 w 122461"/>
                <a:gd name="connsiteY5" fmla="*/ 359 h 432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461" h="432310">
                  <a:moveTo>
                    <a:pt x="16139" y="359"/>
                  </a:moveTo>
                  <a:cubicBezTo>
                    <a:pt x="33425" y="-8813"/>
                    <a:pt x="108566" y="160167"/>
                    <a:pt x="119855" y="197209"/>
                  </a:cubicBezTo>
                  <a:cubicBezTo>
                    <a:pt x="131144" y="234251"/>
                    <a:pt x="103275" y="183451"/>
                    <a:pt x="83872" y="222609"/>
                  </a:cubicBezTo>
                  <a:cubicBezTo>
                    <a:pt x="64469" y="261767"/>
                    <a:pt x="14728" y="427220"/>
                    <a:pt x="3439" y="432159"/>
                  </a:cubicBezTo>
                  <a:cubicBezTo>
                    <a:pt x="-7850" y="437098"/>
                    <a:pt x="11906" y="320328"/>
                    <a:pt x="16139" y="252242"/>
                  </a:cubicBezTo>
                  <a:cubicBezTo>
                    <a:pt x="20372" y="184156"/>
                    <a:pt x="-1147" y="9531"/>
                    <a:pt x="16139" y="3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フリーフォーム: 図形 169">
              <a:extLst>
                <a:ext uri="{FF2B5EF4-FFF2-40B4-BE49-F238E27FC236}">
                  <a16:creationId xmlns:a16="http://schemas.microsoft.com/office/drawing/2014/main" id="{F47C0543-27A8-495D-8D60-4578ECD714E9}"/>
                </a:ext>
              </a:extLst>
            </p:cNvPr>
            <p:cNvSpPr/>
            <p:nvPr/>
          </p:nvSpPr>
          <p:spPr>
            <a:xfrm>
              <a:off x="1128861" y="3465526"/>
              <a:ext cx="192374" cy="95384"/>
            </a:xfrm>
            <a:custGeom>
              <a:avLst/>
              <a:gdLst>
                <a:gd name="connsiteX0" fmla="*/ 16552 w 524555"/>
                <a:gd name="connsiteY0" fmla="*/ 258898 h 260088"/>
                <a:gd name="connsiteX1" fmla="*/ 54652 w 524555"/>
                <a:gd name="connsiteY1" fmla="*/ 216565 h 260088"/>
                <a:gd name="connsiteX2" fmla="*/ 336168 w 524555"/>
                <a:gd name="connsiteY2" fmla="*/ 85331 h 260088"/>
                <a:gd name="connsiteX3" fmla="*/ 524552 w 524555"/>
                <a:gd name="connsiteY3" fmla="*/ 665 h 260088"/>
                <a:gd name="connsiteX4" fmla="*/ 331935 w 524555"/>
                <a:gd name="connsiteY4" fmla="*/ 129781 h 260088"/>
                <a:gd name="connsiteX5" fmla="*/ 251502 w 524555"/>
                <a:gd name="connsiteY5" fmla="*/ 178465 h 260088"/>
                <a:gd name="connsiteX6" fmla="*/ 16552 w 524555"/>
                <a:gd name="connsiteY6" fmla="*/ 258898 h 2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4555" h="260088">
                  <a:moveTo>
                    <a:pt x="16552" y="258898"/>
                  </a:moveTo>
                  <a:cubicBezTo>
                    <a:pt x="-16256" y="265248"/>
                    <a:pt x="1383" y="245493"/>
                    <a:pt x="54652" y="216565"/>
                  </a:cubicBezTo>
                  <a:cubicBezTo>
                    <a:pt x="107921" y="187637"/>
                    <a:pt x="257851" y="121314"/>
                    <a:pt x="336168" y="85331"/>
                  </a:cubicBezTo>
                  <a:cubicBezTo>
                    <a:pt x="414485" y="49348"/>
                    <a:pt x="525257" y="-6743"/>
                    <a:pt x="524552" y="665"/>
                  </a:cubicBezTo>
                  <a:cubicBezTo>
                    <a:pt x="523847" y="8073"/>
                    <a:pt x="377443" y="100148"/>
                    <a:pt x="331935" y="129781"/>
                  </a:cubicBezTo>
                  <a:cubicBezTo>
                    <a:pt x="286427" y="159414"/>
                    <a:pt x="306888" y="160121"/>
                    <a:pt x="251502" y="178465"/>
                  </a:cubicBezTo>
                  <a:cubicBezTo>
                    <a:pt x="196116" y="196809"/>
                    <a:pt x="49360" y="252548"/>
                    <a:pt x="16552" y="2588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フリーフォーム: 図形 170">
              <a:extLst>
                <a:ext uri="{FF2B5EF4-FFF2-40B4-BE49-F238E27FC236}">
                  <a16:creationId xmlns:a16="http://schemas.microsoft.com/office/drawing/2014/main" id="{E5CB5381-4DCB-4122-BCB5-E2BD4421FAB9}"/>
                </a:ext>
              </a:extLst>
            </p:cNvPr>
            <p:cNvSpPr/>
            <p:nvPr/>
          </p:nvSpPr>
          <p:spPr>
            <a:xfrm>
              <a:off x="1217403" y="3422964"/>
              <a:ext cx="189427" cy="136772"/>
            </a:xfrm>
            <a:custGeom>
              <a:avLst/>
              <a:gdLst>
                <a:gd name="connsiteX0" fmla="*/ 515953 w 516519"/>
                <a:gd name="connsiteY0" fmla="*/ 304 h 372942"/>
                <a:gd name="connsiteX1" fmla="*/ 344503 w 516519"/>
                <a:gd name="connsiteY1" fmla="*/ 131537 h 372942"/>
                <a:gd name="connsiteX2" fmla="*/ 323336 w 516519"/>
                <a:gd name="connsiteY2" fmla="*/ 167521 h 372942"/>
                <a:gd name="connsiteX3" fmla="*/ 192103 w 516519"/>
                <a:gd name="connsiteY3" fmla="*/ 256421 h 372942"/>
                <a:gd name="connsiteX4" fmla="*/ 1603 w 516519"/>
                <a:gd name="connsiteY4" fmla="*/ 372837 h 372942"/>
                <a:gd name="connsiteX5" fmla="*/ 306403 w 516519"/>
                <a:gd name="connsiteY5" fmla="*/ 235254 h 372942"/>
                <a:gd name="connsiteX6" fmla="*/ 361436 w 516519"/>
                <a:gd name="connsiteY6" fmla="*/ 167521 h 372942"/>
                <a:gd name="connsiteX7" fmla="*/ 397420 w 516519"/>
                <a:gd name="connsiteY7" fmla="*/ 97671 h 372942"/>
                <a:gd name="connsiteX8" fmla="*/ 515953 w 516519"/>
                <a:gd name="connsiteY8" fmla="*/ 304 h 372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6519" h="372942">
                  <a:moveTo>
                    <a:pt x="515953" y="304"/>
                  </a:moveTo>
                  <a:cubicBezTo>
                    <a:pt x="507133" y="5948"/>
                    <a:pt x="376606" y="103668"/>
                    <a:pt x="344503" y="131537"/>
                  </a:cubicBezTo>
                  <a:cubicBezTo>
                    <a:pt x="312400" y="159407"/>
                    <a:pt x="348736" y="146707"/>
                    <a:pt x="323336" y="167521"/>
                  </a:cubicBezTo>
                  <a:cubicBezTo>
                    <a:pt x="297936" y="188335"/>
                    <a:pt x="245725" y="222202"/>
                    <a:pt x="192103" y="256421"/>
                  </a:cubicBezTo>
                  <a:cubicBezTo>
                    <a:pt x="138481" y="290640"/>
                    <a:pt x="-17447" y="376365"/>
                    <a:pt x="1603" y="372837"/>
                  </a:cubicBezTo>
                  <a:cubicBezTo>
                    <a:pt x="20653" y="369309"/>
                    <a:pt x="246431" y="269473"/>
                    <a:pt x="306403" y="235254"/>
                  </a:cubicBezTo>
                  <a:cubicBezTo>
                    <a:pt x="366375" y="201035"/>
                    <a:pt x="346266" y="190452"/>
                    <a:pt x="361436" y="167521"/>
                  </a:cubicBezTo>
                  <a:cubicBezTo>
                    <a:pt x="376606" y="144590"/>
                    <a:pt x="366728" y="126246"/>
                    <a:pt x="397420" y="97671"/>
                  </a:cubicBezTo>
                  <a:cubicBezTo>
                    <a:pt x="428112" y="69096"/>
                    <a:pt x="524773" y="-5340"/>
                    <a:pt x="515953" y="3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フリーフォーム: 図形 171">
              <a:extLst>
                <a:ext uri="{FF2B5EF4-FFF2-40B4-BE49-F238E27FC236}">
                  <a16:creationId xmlns:a16="http://schemas.microsoft.com/office/drawing/2014/main" id="{5BF4E891-88BD-4ED6-9421-026D865FA06B}"/>
                </a:ext>
              </a:extLst>
            </p:cNvPr>
            <p:cNvSpPr/>
            <p:nvPr/>
          </p:nvSpPr>
          <p:spPr>
            <a:xfrm>
              <a:off x="1209889" y="3623209"/>
              <a:ext cx="97510" cy="363853"/>
            </a:xfrm>
            <a:custGeom>
              <a:avLst/>
              <a:gdLst>
                <a:gd name="connsiteX0" fmla="*/ 925 w 265886"/>
                <a:gd name="connsiteY0" fmla="*/ 386 h 992135"/>
                <a:gd name="connsiteX1" fmla="*/ 134275 w 265886"/>
                <a:gd name="connsiteY1" fmla="*/ 605753 h 992135"/>
                <a:gd name="connsiteX2" fmla="*/ 263392 w 265886"/>
                <a:gd name="connsiteY2" fmla="*/ 990986 h 992135"/>
                <a:gd name="connsiteX3" fmla="*/ 204125 w 265886"/>
                <a:gd name="connsiteY3" fmla="*/ 698886 h 992135"/>
                <a:gd name="connsiteX4" fmla="*/ 925 w 265886"/>
                <a:gd name="connsiteY4" fmla="*/ 386 h 992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5886" h="992135">
                  <a:moveTo>
                    <a:pt x="925" y="386"/>
                  </a:moveTo>
                  <a:cubicBezTo>
                    <a:pt x="-10717" y="-15136"/>
                    <a:pt x="90531" y="440653"/>
                    <a:pt x="134275" y="605753"/>
                  </a:cubicBezTo>
                  <a:cubicBezTo>
                    <a:pt x="178019" y="770853"/>
                    <a:pt x="251750" y="975464"/>
                    <a:pt x="263392" y="990986"/>
                  </a:cubicBezTo>
                  <a:cubicBezTo>
                    <a:pt x="275034" y="1006508"/>
                    <a:pt x="244342" y="862575"/>
                    <a:pt x="204125" y="698886"/>
                  </a:cubicBezTo>
                  <a:cubicBezTo>
                    <a:pt x="163908" y="535197"/>
                    <a:pt x="12567" y="15908"/>
                    <a:pt x="925" y="3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フリーフォーム: 図形 172">
              <a:extLst>
                <a:ext uri="{FF2B5EF4-FFF2-40B4-BE49-F238E27FC236}">
                  <a16:creationId xmlns:a16="http://schemas.microsoft.com/office/drawing/2014/main" id="{70F9032D-F01C-40D2-8993-C6CB81E073B0}"/>
                </a:ext>
              </a:extLst>
            </p:cNvPr>
            <p:cNvSpPr/>
            <p:nvPr/>
          </p:nvSpPr>
          <p:spPr>
            <a:xfrm>
              <a:off x="1303975" y="3983867"/>
              <a:ext cx="86196" cy="228399"/>
            </a:xfrm>
            <a:custGeom>
              <a:avLst/>
              <a:gdLst>
                <a:gd name="connsiteX0" fmla="*/ 5573 w 235035"/>
                <a:gd name="connsiteY0" fmla="*/ 6293 h 622786"/>
                <a:gd name="connsiteX1" fmla="*/ 234173 w 235035"/>
                <a:gd name="connsiteY1" fmla="*/ 615893 h 622786"/>
                <a:gd name="connsiteX2" fmla="*/ 81773 w 235035"/>
                <a:gd name="connsiteY2" fmla="*/ 316173 h 622786"/>
                <a:gd name="connsiteX3" fmla="*/ 5573 w 235035"/>
                <a:gd name="connsiteY3" fmla="*/ 6293 h 62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5035" h="622786">
                  <a:moveTo>
                    <a:pt x="5573" y="6293"/>
                  </a:moveTo>
                  <a:cubicBezTo>
                    <a:pt x="30973" y="56246"/>
                    <a:pt x="221473" y="564246"/>
                    <a:pt x="234173" y="615893"/>
                  </a:cubicBezTo>
                  <a:cubicBezTo>
                    <a:pt x="246873" y="667540"/>
                    <a:pt x="115640" y="415233"/>
                    <a:pt x="81773" y="316173"/>
                  </a:cubicBezTo>
                  <a:cubicBezTo>
                    <a:pt x="47906" y="217113"/>
                    <a:pt x="-19827" y="-43660"/>
                    <a:pt x="5573" y="62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フリーフォーム: 図形 173">
              <a:extLst>
                <a:ext uri="{FF2B5EF4-FFF2-40B4-BE49-F238E27FC236}">
                  <a16:creationId xmlns:a16="http://schemas.microsoft.com/office/drawing/2014/main" id="{BCA40FEB-26CD-45BB-8E85-C1CF37E7C678}"/>
                </a:ext>
              </a:extLst>
            </p:cNvPr>
            <p:cNvSpPr/>
            <p:nvPr/>
          </p:nvSpPr>
          <p:spPr>
            <a:xfrm>
              <a:off x="1600517" y="2376341"/>
              <a:ext cx="65688" cy="636625"/>
            </a:xfrm>
            <a:custGeom>
              <a:avLst/>
              <a:gdLst>
                <a:gd name="connsiteX0" fmla="*/ 19938 w 179115"/>
                <a:gd name="connsiteY0" fmla="*/ 490 h 1735915"/>
                <a:gd name="connsiteX1" fmla="*/ 19938 w 179115"/>
                <a:gd name="connsiteY1" fmla="*/ 1158730 h 1735915"/>
                <a:gd name="connsiteX2" fmla="*/ 9778 w 179115"/>
                <a:gd name="connsiteY2" fmla="*/ 1712450 h 1735915"/>
                <a:gd name="connsiteX3" fmla="*/ 177418 w 179115"/>
                <a:gd name="connsiteY3" fmla="*/ 1626090 h 1735915"/>
                <a:gd name="connsiteX4" fmla="*/ 91058 w 179115"/>
                <a:gd name="connsiteY4" fmla="*/ 1560050 h 1735915"/>
                <a:gd name="connsiteX5" fmla="*/ 4698 w 179115"/>
                <a:gd name="connsiteY5" fmla="*/ 1021570 h 1735915"/>
                <a:gd name="connsiteX6" fmla="*/ 19938 w 179115"/>
                <a:gd name="connsiteY6" fmla="*/ 490 h 1735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115" h="1735915">
                  <a:moveTo>
                    <a:pt x="19938" y="490"/>
                  </a:moveTo>
                  <a:cubicBezTo>
                    <a:pt x="22478" y="23350"/>
                    <a:pt x="21631" y="873403"/>
                    <a:pt x="19938" y="1158730"/>
                  </a:cubicBezTo>
                  <a:cubicBezTo>
                    <a:pt x="18245" y="1444057"/>
                    <a:pt x="-16469" y="1634557"/>
                    <a:pt x="9778" y="1712450"/>
                  </a:cubicBezTo>
                  <a:cubicBezTo>
                    <a:pt x="36025" y="1790343"/>
                    <a:pt x="163871" y="1651490"/>
                    <a:pt x="177418" y="1626090"/>
                  </a:cubicBezTo>
                  <a:cubicBezTo>
                    <a:pt x="190965" y="1600690"/>
                    <a:pt x="119845" y="1660803"/>
                    <a:pt x="91058" y="1560050"/>
                  </a:cubicBezTo>
                  <a:cubicBezTo>
                    <a:pt x="62271" y="1459297"/>
                    <a:pt x="19091" y="1282343"/>
                    <a:pt x="4698" y="1021570"/>
                  </a:cubicBezTo>
                  <a:cubicBezTo>
                    <a:pt x="-9695" y="760797"/>
                    <a:pt x="17398" y="-22370"/>
                    <a:pt x="19938" y="4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フリーフォーム: 図形 174">
              <a:extLst>
                <a:ext uri="{FF2B5EF4-FFF2-40B4-BE49-F238E27FC236}">
                  <a16:creationId xmlns:a16="http://schemas.microsoft.com/office/drawing/2014/main" id="{2EA3EA5E-3D1F-4DD1-A645-8C0BDD21DB80}"/>
                </a:ext>
              </a:extLst>
            </p:cNvPr>
            <p:cNvSpPr/>
            <p:nvPr/>
          </p:nvSpPr>
          <p:spPr>
            <a:xfrm>
              <a:off x="1473691" y="3160854"/>
              <a:ext cx="182673" cy="96027"/>
            </a:xfrm>
            <a:custGeom>
              <a:avLst/>
              <a:gdLst>
                <a:gd name="connsiteX0" fmla="*/ 0 w 498103"/>
                <a:gd name="connsiteY0" fmla="*/ 0 h 261840"/>
                <a:gd name="connsiteX1" fmla="*/ 299720 w 498103"/>
                <a:gd name="connsiteY1" fmla="*/ 45720 h 261840"/>
                <a:gd name="connsiteX2" fmla="*/ 497840 w 498103"/>
                <a:gd name="connsiteY2" fmla="*/ 259080 h 261840"/>
                <a:gd name="connsiteX3" fmla="*/ 345440 w 498103"/>
                <a:gd name="connsiteY3" fmla="*/ 172720 h 261840"/>
                <a:gd name="connsiteX4" fmla="*/ 0 w 498103"/>
                <a:gd name="connsiteY4" fmla="*/ 0 h 26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8103" h="261840">
                  <a:moveTo>
                    <a:pt x="0" y="0"/>
                  </a:moveTo>
                  <a:cubicBezTo>
                    <a:pt x="108373" y="1270"/>
                    <a:pt x="216747" y="2540"/>
                    <a:pt x="299720" y="45720"/>
                  </a:cubicBezTo>
                  <a:cubicBezTo>
                    <a:pt x="382693" y="88900"/>
                    <a:pt x="490220" y="237913"/>
                    <a:pt x="497840" y="259080"/>
                  </a:cubicBezTo>
                  <a:cubicBezTo>
                    <a:pt x="505460" y="280247"/>
                    <a:pt x="345440" y="172720"/>
                    <a:pt x="345440" y="17272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フリーフォーム: 図形 175">
              <a:extLst>
                <a:ext uri="{FF2B5EF4-FFF2-40B4-BE49-F238E27FC236}">
                  <a16:creationId xmlns:a16="http://schemas.microsoft.com/office/drawing/2014/main" id="{8935216B-B13E-46FD-B10B-D3C0FBF2FA18}"/>
                </a:ext>
              </a:extLst>
            </p:cNvPr>
            <p:cNvSpPr/>
            <p:nvPr/>
          </p:nvSpPr>
          <p:spPr>
            <a:xfrm>
              <a:off x="1476945" y="2479860"/>
              <a:ext cx="84066" cy="636334"/>
            </a:xfrm>
            <a:custGeom>
              <a:avLst/>
              <a:gdLst>
                <a:gd name="connsiteX0" fmla="*/ 119398 w 229228"/>
                <a:gd name="connsiteY0" fmla="*/ 160 h 1735122"/>
                <a:gd name="connsiteX1" fmla="*/ 227348 w 229228"/>
                <a:gd name="connsiteY1" fmla="*/ 854235 h 1735122"/>
                <a:gd name="connsiteX2" fmla="*/ 8273 w 229228"/>
                <a:gd name="connsiteY2" fmla="*/ 1714660 h 1735122"/>
                <a:gd name="connsiteX3" fmla="*/ 62248 w 229228"/>
                <a:gd name="connsiteY3" fmla="*/ 1409860 h 1735122"/>
                <a:gd name="connsiteX4" fmla="*/ 214648 w 229228"/>
                <a:gd name="connsiteY4" fmla="*/ 787560 h 1735122"/>
                <a:gd name="connsiteX5" fmla="*/ 119398 w 229228"/>
                <a:gd name="connsiteY5" fmla="*/ 160 h 1735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228" h="1735122">
                  <a:moveTo>
                    <a:pt x="119398" y="160"/>
                  </a:moveTo>
                  <a:cubicBezTo>
                    <a:pt x="121515" y="11272"/>
                    <a:pt x="245869" y="568485"/>
                    <a:pt x="227348" y="854235"/>
                  </a:cubicBezTo>
                  <a:cubicBezTo>
                    <a:pt x="208827" y="1139985"/>
                    <a:pt x="35790" y="1622056"/>
                    <a:pt x="8273" y="1714660"/>
                  </a:cubicBezTo>
                  <a:cubicBezTo>
                    <a:pt x="-19244" y="1807264"/>
                    <a:pt x="27852" y="1564377"/>
                    <a:pt x="62248" y="1409860"/>
                  </a:cubicBezTo>
                  <a:cubicBezTo>
                    <a:pt x="96644" y="1255343"/>
                    <a:pt x="205652" y="1016689"/>
                    <a:pt x="214648" y="787560"/>
                  </a:cubicBezTo>
                  <a:cubicBezTo>
                    <a:pt x="223644" y="558431"/>
                    <a:pt x="117281" y="-10952"/>
                    <a:pt x="119398" y="1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フリーフォーム: 図形 176">
              <a:extLst>
                <a:ext uri="{FF2B5EF4-FFF2-40B4-BE49-F238E27FC236}">
                  <a16:creationId xmlns:a16="http://schemas.microsoft.com/office/drawing/2014/main" id="{2C198D07-5DAC-4DD3-B6ED-C9173FFC1A30}"/>
                </a:ext>
              </a:extLst>
            </p:cNvPr>
            <p:cNvSpPr/>
            <p:nvPr/>
          </p:nvSpPr>
          <p:spPr>
            <a:xfrm>
              <a:off x="1528840" y="3611054"/>
              <a:ext cx="203819" cy="360936"/>
            </a:xfrm>
            <a:custGeom>
              <a:avLst/>
              <a:gdLst>
                <a:gd name="connsiteX0" fmla="*/ 533519 w 555764"/>
                <a:gd name="connsiteY0" fmla="*/ 46228 h 984180"/>
                <a:gd name="connsiteX1" fmla="*/ 501769 w 555764"/>
                <a:gd name="connsiteY1" fmla="*/ 128778 h 984180"/>
                <a:gd name="connsiteX2" fmla="*/ 257294 w 555764"/>
                <a:gd name="connsiteY2" fmla="*/ 817753 h 984180"/>
                <a:gd name="connsiteX3" fmla="*/ 119 w 555764"/>
                <a:gd name="connsiteY3" fmla="*/ 976503 h 984180"/>
                <a:gd name="connsiteX4" fmla="*/ 228719 w 555764"/>
                <a:gd name="connsiteY4" fmla="*/ 652653 h 984180"/>
                <a:gd name="connsiteX5" fmla="*/ 533519 w 555764"/>
                <a:gd name="connsiteY5" fmla="*/ 46228 h 98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5764" h="984180">
                  <a:moveTo>
                    <a:pt x="533519" y="46228"/>
                  </a:moveTo>
                  <a:cubicBezTo>
                    <a:pt x="579027" y="-41085"/>
                    <a:pt x="547806" y="191"/>
                    <a:pt x="501769" y="128778"/>
                  </a:cubicBezTo>
                  <a:cubicBezTo>
                    <a:pt x="455732" y="257365"/>
                    <a:pt x="340902" y="676466"/>
                    <a:pt x="257294" y="817753"/>
                  </a:cubicBezTo>
                  <a:cubicBezTo>
                    <a:pt x="173686" y="959041"/>
                    <a:pt x="4881" y="1004020"/>
                    <a:pt x="119" y="976503"/>
                  </a:cubicBezTo>
                  <a:cubicBezTo>
                    <a:pt x="-4643" y="948986"/>
                    <a:pt x="133469" y="809286"/>
                    <a:pt x="228719" y="652653"/>
                  </a:cubicBezTo>
                  <a:cubicBezTo>
                    <a:pt x="323969" y="496020"/>
                    <a:pt x="488011" y="133541"/>
                    <a:pt x="533519" y="462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フリーフォーム: 図形 177">
              <a:extLst>
                <a:ext uri="{FF2B5EF4-FFF2-40B4-BE49-F238E27FC236}">
                  <a16:creationId xmlns:a16="http://schemas.microsoft.com/office/drawing/2014/main" id="{83A8A23B-B948-4D7E-BDF1-4145E61F7BC8}"/>
                </a:ext>
              </a:extLst>
            </p:cNvPr>
            <p:cNvSpPr/>
            <p:nvPr/>
          </p:nvSpPr>
          <p:spPr>
            <a:xfrm>
              <a:off x="1476379" y="3558693"/>
              <a:ext cx="134097" cy="410030"/>
            </a:xfrm>
            <a:custGeom>
              <a:avLst/>
              <a:gdLst>
                <a:gd name="connsiteX0" fmla="*/ 365415 w 365648"/>
                <a:gd name="connsiteY0" fmla="*/ 1680 h 1118047"/>
                <a:gd name="connsiteX1" fmla="*/ 200315 w 365648"/>
                <a:gd name="connsiteY1" fmla="*/ 652555 h 1118047"/>
                <a:gd name="connsiteX2" fmla="*/ 60615 w 365648"/>
                <a:gd name="connsiteY2" fmla="*/ 874805 h 1118047"/>
                <a:gd name="connsiteX3" fmla="*/ 86015 w 365648"/>
                <a:gd name="connsiteY3" fmla="*/ 1043080 h 1118047"/>
                <a:gd name="connsiteX4" fmla="*/ 12990 w 365648"/>
                <a:gd name="connsiteY4" fmla="*/ 1112930 h 1118047"/>
                <a:gd name="connsiteX5" fmla="*/ 22515 w 365648"/>
                <a:gd name="connsiteY5" fmla="*/ 912905 h 1118047"/>
                <a:gd name="connsiteX6" fmla="*/ 232065 w 365648"/>
                <a:gd name="connsiteY6" fmla="*/ 477930 h 1118047"/>
                <a:gd name="connsiteX7" fmla="*/ 365415 w 365648"/>
                <a:gd name="connsiteY7" fmla="*/ 1680 h 1118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5648" h="1118047">
                  <a:moveTo>
                    <a:pt x="365415" y="1680"/>
                  </a:moveTo>
                  <a:cubicBezTo>
                    <a:pt x="360123" y="30784"/>
                    <a:pt x="251115" y="507034"/>
                    <a:pt x="200315" y="652555"/>
                  </a:cubicBezTo>
                  <a:cubicBezTo>
                    <a:pt x="149515" y="798076"/>
                    <a:pt x="79665" y="809717"/>
                    <a:pt x="60615" y="874805"/>
                  </a:cubicBezTo>
                  <a:cubicBezTo>
                    <a:pt x="41565" y="939893"/>
                    <a:pt x="93952" y="1003393"/>
                    <a:pt x="86015" y="1043080"/>
                  </a:cubicBezTo>
                  <a:cubicBezTo>
                    <a:pt x="78078" y="1082767"/>
                    <a:pt x="23573" y="1134626"/>
                    <a:pt x="12990" y="1112930"/>
                  </a:cubicBezTo>
                  <a:cubicBezTo>
                    <a:pt x="2407" y="1091234"/>
                    <a:pt x="-13998" y="1018738"/>
                    <a:pt x="22515" y="912905"/>
                  </a:cubicBezTo>
                  <a:cubicBezTo>
                    <a:pt x="59028" y="807072"/>
                    <a:pt x="179148" y="626626"/>
                    <a:pt x="232065" y="477930"/>
                  </a:cubicBezTo>
                  <a:cubicBezTo>
                    <a:pt x="284982" y="329234"/>
                    <a:pt x="370707" y="-27424"/>
                    <a:pt x="365415" y="16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フリーフォーム: 図形 178">
              <a:extLst>
                <a:ext uri="{FF2B5EF4-FFF2-40B4-BE49-F238E27FC236}">
                  <a16:creationId xmlns:a16="http://schemas.microsoft.com/office/drawing/2014/main" id="{99CDE76E-FB77-4B9C-AB5D-B40B990D9358}"/>
                </a:ext>
              </a:extLst>
            </p:cNvPr>
            <p:cNvSpPr/>
            <p:nvPr/>
          </p:nvSpPr>
          <p:spPr>
            <a:xfrm>
              <a:off x="763253" y="2636981"/>
              <a:ext cx="140734" cy="17470"/>
            </a:xfrm>
            <a:custGeom>
              <a:avLst/>
              <a:gdLst>
                <a:gd name="connsiteX0" fmla="*/ 1706 w 383746"/>
                <a:gd name="connsiteY0" fmla="*/ 44804 h 47637"/>
                <a:gd name="connsiteX1" fmla="*/ 243006 w 383746"/>
                <a:gd name="connsiteY1" fmla="*/ 38454 h 47637"/>
                <a:gd name="connsiteX2" fmla="*/ 376356 w 383746"/>
                <a:gd name="connsiteY2" fmla="*/ 354 h 47637"/>
                <a:gd name="connsiteX3" fmla="*/ 1706 w 383746"/>
                <a:gd name="connsiteY3" fmla="*/ 44804 h 47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746" h="47637">
                  <a:moveTo>
                    <a:pt x="1706" y="44804"/>
                  </a:moveTo>
                  <a:cubicBezTo>
                    <a:pt x="-20519" y="51154"/>
                    <a:pt x="180565" y="45862"/>
                    <a:pt x="243006" y="38454"/>
                  </a:cubicBezTo>
                  <a:cubicBezTo>
                    <a:pt x="305447" y="31046"/>
                    <a:pt x="412869" y="-3879"/>
                    <a:pt x="376356" y="354"/>
                  </a:cubicBezTo>
                  <a:cubicBezTo>
                    <a:pt x="339844" y="4587"/>
                    <a:pt x="23931" y="38454"/>
                    <a:pt x="1706" y="448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フリーフォーム: 図形 179">
              <a:extLst>
                <a:ext uri="{FF2B5EF4-FFF2-40B4-BE49-F238E27FC236}">
                  <a16:creationId xmlns:a16="http://schemas.microsoft.com/office/drawing/2014/main" id="{80DE4351-D451-4C50-BBE2-BDD8E010EAB2}"/>
                </a:ext>
              </a:extLst>
            </p:cNvPr>
            <p:cNvSpPr/>
            <p:nvPr/>
          </p:nvSpPr>
          <p:spPr>
            <a:xfrm>
              <a:off x="762070" y="2660054"/>
              <a:ext cx="142431" cy="22614"/>
            </a:xfrm>
            <a:custGeom>
              <a:avLst/>
              <a:gdLst>
                <a:gd name="connsiteX0" fmla="*/ 12869 w 388373"/>
                <a:gd name="connsiteY0" fmla="*/ 61265 h 61663"/>
                <a:gd name="connsiteX1" fmla="*/ 387519 w 388373"/>
                <a:gd name="connsiteY1" fmla="*/ 940 h 61663"/>
                <a:gd name="connsiteX2" fmla="*/ 112881 w 388373"/>
                <a:gd name="connsiteY2" fmla="*/ 26340 h 61663"/>
                <a:gd name="connsiteX3" fmla="*/ 12869 w 388373"/>
                <a:gd name="connsiteY3" fmla="*/ 61265 h 6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8373" h="61663">
                  <a:moveTo>
                    <a:pt x="12869" y="61265"/>
                  </a:moveTo>
                  <a:cubicBezTo>
                    <a:pt x="58642" y="57032"/>
                    <a:pt x="370850" y="6761"/>
                    <a:pt x="387519" y="940"/>
                  </a:cubicBezTo>
                  <a:cubicBezTo>
                    <a:pt x="404188" y="-4881"/>
                    <a:pt x="172148" y="17873"/>
                    <a:pt x="112881" y="26340"/>
                  </a:cubicBezTo>
                  <a:cubicBezTo>
                    <a:pt x="53614" y="34807"/>
                    <a:pt x="-32904" y="65498"/>
                    <a:pt x="12869" y="612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フリーフォーム: 図形 180">
              <a:extLst>
                <a:ext uri="{FF2B5EF4-FFF2-40B4-BE49-F238E27FC236}">
                  <a16:creationId xmlns:a16="http://schemas.microsoft.com/office/drawing/2014/main" id="{8B7F3977-1587-48ED-8138-B94CFD314E5C}"/>
                </a:ext>
              </a:extLst>
            </p:cNvPr>
            <p:cNvSpPr/>
            <p:nvPr/>
          </p:nvSpPr>
          <p:spPr>
            <a:xfrm>
              <a:off x="535645" y="2667923"/>
              <a:ext cx="44948" cy="76471"/>
            </a:xfrm>
            <a:custGeom>
              <a:avLst/>
              <a:gdLst>
                <a:gd name="connsiteX0" fmla="*/ 122273 w 122563"/>
                <a:gd name="connsiteY0" fmla="*/ 122 h 208517"/>
                <a:gd name="connsiteX1" fmla="*/ 36548 w 122563"/>
                <a:gd name="connsiteY1" fmla="*/ 81084 h 208517"/>
                <a:gd name="connsiteX2" fmla="*/ 35 w 122563"/>
                <a:gd name="connsiteY2" fmla="*/ 206497 h 208517"/>
                <a:gd name="connsiteX3" fmla="*/ 31785 w 122563"/>
                <a:gd name="connsiteY3" fmla="*/ 154109 h 208517"/>
                <a:gd name="connsiteX4" fmla="*/ 119098 w 122563"/>
                <a:gd name="connsiteY4" fmla="*/ 95372 h 208517"/>
                <a:gd name="connsiteX5" fmla="*/ 66710 w 122563"/>
                <a:gd name="connsiteY5" fmla="*/ 98547 h 208517"/>
                <a:gd name="connsiteX6" fmla="*/ 122273 w 122563"/>
                <a:gd name="connsiteY6" fmla="*/ 122 h 208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563" h="208517">
                  <a:moveTo>
                    <a:pt x="122273" y="122"/>
                  </a:moveTo>
                  <a:cubicBezTo>
                    <a:pt x="117246" y="-2788"/>
                    <a:pt x="56921" y="46688"/>
                    <a:pt x="36548" y="81084"/>
                  </a:cubicBezTo>
                  <a:cubicBezTo>
                    <a:pt x="16175" y="115480"/>
                    <a:pt x="829" y="194326"/>
                    <a:pt x="35" y="206497"/>
                  </a:cubicBezTo>
                  <a:cubicBezTo>
                    <a:pt x="-759" y="218668"/>
                    <a:pt x="11941" y="172630"/>
                    <a:pt x="31785" y="154109"/>
                  </a:cubicBezTo>
                  <a:cubicBezTo>
                    <a:pt x="51629" y="135588"/>
                    <a:pt x="113277" y="104632"/>
                    <a:pt x="119098" y="95372"/>
                  </a:cubicBezTo>
                  <a:cubicBezTo>
                    <a:pt x="124919" y="86112"/>
                    <a:pt x="68033" y="110453"/>
                    <a:pt x="66710" y="98547"/>
                  </a:cubicBezTo>
                  <a:cubicBezTo>
                    <a:pt x="65387" y="86641"/>
                    <a:pt x="127300" y="3032"/>
                    <a:pt x="122273" y="1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フリーフォーム: 図形 181">
              <a:extLst>
                <a:ext uri="{FF2B5EF4-FFF2-40B4-BE49-F238E27FC236}">
                  <a16:creationId xmlns:a16="http://schemas.microsoft.com/office/drawing/2014/main" id="{2C4E8B96-8284-425F-8B2F-3F621923A60E}"/>
                </a:ext>
              </a:extLst>
            </p:cNvPr>
            <p:cNvSpPr/>
            <p:nvPr/>
          </p:nvSpPr>
          <p:spPr>
            <a:xfrm>
              <a:off x="640453" y="2649460"/>
              <a:ext cx="73906" cy="35923"/>
            </a:xfrm>
            <a:custGeom>
              <a:avLst/>
              <a:gdLst>
                <a:gd name="connsiteX0" fmla="*/ 0 w 201524"/>
                <a:gd name="connsiteY0" fmla="*/ 64753 h 97953"/>
                <a:gd name="connsiteX1" fmla="*/ 77788 w 201524"/>
                <a:gd name="connsiteY1" fmla="*/ 7603 h 97953"/>
                <a:gd name="connsiteX2" fmla="*/ 190500 w 201524"/>
                <a:gd name="connsiteY2" fmla="*/ 4428 h 97953"/>
                <a:gd name="connsiteX3" fmla="*/ 193675 w 201524"/>
                <a:gd name="connsiteY3" fmla="*/ 2841 h 97953"/>
                <a:gd name="connsiteX4" fmla="*/ 158750 w 201524"/>
                <a:gd name="connsiteY4" fmla="*/ 45703 h 97953"/>
                <a:gd name="connsiteX5" fmla="*/ 152400 w 201524"/>
                <a:gd name="connsiteY5" fmla="*/ 96503 h 97953"/>
                <a:gd name="connsiteX6" fmla="*/ 76200 w 201524"/>
                <a:gd name="connsiteY6" fmla="*/ 83803 h 97953"/>
                <a:gd name="connsiteX7" fmla="*/ 0 w 201524"/>
                <a:gd name="connsiteY7" fmla="*/ 64753 h 97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1524" h="97953">
                  <a:moveTo>
                    <a:pt x="0" y="64753"/>
                  </a:moveTo>
                  <a:cubicBezTo>
                    <a:pt x="265" y="52053"/>
                    <a:pt x="46038" y="17657"/>
                    <a:pt x="77788" y="7603"/>
                  </a:cubicBezTo>
                  <a:cubicBezTo>
                    <a:pt x="109538" y="-2451"/>
                    <a:pt x="190500" y="4428"/>
                    <a:pt x="190500" y="4428"/>
                  </a:cubicBezTo>
                  <a:cubicBezTo>
                    <a:pt x="209815" y="3634"/>
                    <a:pt x="198967" y="-4038"/>
                    <a:pt x="193675" y="2841"/>
                  </a:cubicBezTo>
                  <a:cubicBezTo>
                    <a:pt x="188383" y="9720"/>
                    <a:pt x="165629" y="30093"/>
                    <a:pt x="158750" y="45703"/>
                  </a:cubicBezTo>
                  <a:cubicBezTo>
                    <a:pt x="151871" y="61313"/>
                    <a:pt x="166158" y="90153"/>
                    <a:pt x="152400" y="96503"/>
                  </a:cubicBezTo>
                  <a:cubicBezTo>
                    <a:pt x="138642" y="102853"/>
                    <a:pt x="100012" y="86449"/>
                    <a:pt x="76200" y="83803"/>
                  </a:cubicBezTo>
                  <a:cubicBezTo>
                    <a:pt x="52388" y="81157"/>
                    <a:pt x="-265" y="77453"/>
                    <a:pt x="0" y="647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フリーフォーム: 図形 182">
              <a:extLst>
                <a:ext uri="{FF2B5EF4-FFF2-40B4-BE49-F238E27FC236}">
                  <a16:creationId xmlns:a16="http://schemas.microsoft.com/office/drawing/2014/main" id="{B14127A4-AF92-4D51-AA7C-F99147C26E13}"/>
                </a:ext>
              </a:extLst>
            </p:cNvPr>
            <p:cNvSpPr/>
            <p:nvPr/>
          </p:nvSpPr>
          <p:spPr>
            <a:xfrm>
              <a:off x="710221" y="2662717"/>
              <a:ext cx="57227" cy="150946"/>
            </a:xfrm>
            <a:custGeom>
              <a:avLst/>
              <a:gdLst>
                <a:gd name="connsiteX0" fmla="*/ 261 w 156043"/>
                <a:gd name="connsiteY0" fmla="*/ 30 h 411591"/>
                <a:gd name="connsiteX1" fmla="*/ 97099 w 156043"/>
                <a:gd name="connsiteY1" fmla="*/ 312768 h 411591"/>
                <a:gd name="connsiteX2" fmla="*/ 154249 w 156043"/>
                <a:gd name="connsiteY2" fmla="*/ 411193 h 411591"/>
                <a:gd name="connsiteX3" fmla="*/ 128849 w 156043"/>
                <a:gd name="connsiteY3" fmla="*/ 331818 h 411591"/>
                <a:gd name="connsiteX4" fmla="*/ 261 w 156043"/>
                <a:gd name="connsiteY4" fmla="*/ 30 h 411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043" h="411591">
                  <a:moveTo>
                    <a:pt x="261" y="30"/>
                  </a:moveTo>
                  <a:cubicBezTo>
                    <a:pt x="-5031" y="-3145"/>
                    <a:pt x="71434" y="244241"/>
                    <a:pt x="97099" y="312768"/>
                  </a:cubicBezTo>
                  <a:cubicBezTo>
                    <a:pt x="122764" y="381295"/>
                    <a:pt x="148957" y="408018"/>
                    <a:pt x="154249" y="411193"/>
                  </a:cubicBezTo>
                  <a:cubicBezTo>
                    <a:pt x="159541" y="414368"/>
                    <a:pt x="153720" y="399551"/>
                    <a:pt x="128849" y="331818"/>
                  </a:cubicBezTo>
                  <a:cubicBezTo>
                    <a:pt x="103978" y="264085"/>
                    <a:pt x="5553" y="3205"/>
                    <a:pt x="261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フリーフォーム: 図形 183">
              <a:extLst>
                <a:ext uri="{FF2B5EF4-FFF2-40B4-BE49-F238E27FC236}">
                  <a16:creationId xmlns:a16="http://schemas.microsoft.com/office/drawing/2014/main" id="{6B498818-BFE6-4C6E-A080-D5DEED8C1050}"/>
                </a:ext>
              </a:extLst>
            </p:cNvPr>
            <p:cNvSpPr/>
            <p:nvPr/>
          </p:nvSpPr>
          <p:spPr>
            <a:xfrm>
              <a:off x="691981" y="2663538"/>
              <a:ext cx="53521" cy="144504"/>
            </a:xfrm>
            <a:custGeom>
              <a:avLst/>
              <a:gdLst>
                <a:gd name="connsiteX0" fmla="*/ 7135 w 145939"/>
                <a:gd name="connsiteY0" fmla="*/ 7316 h 394025"/>
                <a:gd name="connsiteX1" fmla="*/ 134135 w 145939"/>
                <a:gd name="connsiteY1" fmla="*/ 362916 h 394025"/>
                <a:gd name="connsiteX2" fmla="*/ 135722 w 145939"/>
                <a:gd name="connsiteY2" fmla="*/ 372441 h 394025"/>
                <a:gd name="connsiteX3" fmla="*/ 92860 w 145939"/>
                <a:gd name="connsiteY3" fmla="*/ 332754 h 394025"/>
                <a:gd name="connsiteX4" fmla="*/ 80160 w 145939"/>
                <a:gd name="connsiteY4" fmla="*/ 331166 h 394025"/>
                <a:gd name="connsiteX5" fmla="*/ 91272 w 145939"/>
                <a:gd name="connsiteY5" fmla="*/ 259729 h 394025"/>
                <a:gd name="connsiteX6" fmla="*/ 23010 w 145939"/>
                <a:gd name="connsiteY6" fmla="*/ 132729 h 394025"/>
                <a:gd name="connsiteX7" fmla="*/ 7135 w 145939"/>
                <a:gd name="connsiteY7" fmla="*/ 7316 h 39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5939" h="394025">
                  <a:moveTo>
                    <a:pt x="7135" y="7316"/>
                  </a:moveTo>
                  <a:cubicBezTo>
                    <a:pt x="25656" y="45680"/>
                    <a:pt x="112704" y="302062"/>
                    <a:pt x="134135" y="362916"/>
                  </a:cubicBezTo>
                  <a:cubicBezTo>
                    <a:pt x="155566" y="423770"/>
                    <a:pt x="142601" y="377468"/>
                    <a:pt x="135722" y="372441"/>
                  </a:cubicBezTo>
                  <a:cubicBezTo>
                    <a:pt x="128843" y="367414"/>
                    <a:pt x="102120" y="339633"/>
                    <a:pt x="92860" y="332754"/>
                  </a:cubicBezTo>
                  <a:cubicBezTo>
                    <a:pt x="83600" y="325875"/>
                    <a:pt x="80425" y="343337"/>
                    <a:pt x="80160" y="331166"/>
                  </a:cubicBezTo>
                  <a:cubicBezTo>
                    <a:pt x="79895" y="318995"/>
                    <a:pt x="100797" y="292802"/>
                    <a:pt x="91272" y="259729"/>
                  </a:cubicBezTo>
                  <a:cubicBezTo>
                    <a:pt x="81747" y="226656"/>
                    <a:pt x="35445" y="173475"/>
                    <a:pt x="23010" y="132729"/>
                  </a:cubicBezTo>
                  <a:cubicBezTo>
                    <a:pt x="10575" y="91983"/>
                    <a:pt x="-11386" y="-31048"/>
                    <a:pt x="7135" y="73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フリーフォーム: 図形 184">
              <a:extLst>
                <a:ext uri="{FF2B5EF4-FFF2-40B4-BE49-F238E27FC236}">
                  <a16:creationId xmlns:a16="http://schemas.microsoft.com/office/drawing/2014/main" id="{A1BF6555-22B9-4530-BC87-46B4455C0554}"/>
                </a:ext>
              </a:extLst>
            </p:cNvPr>
            <p:cNvSpPr/>
            <p:nvPr/>
          </p:nvSpPr>
          <p:spPr>
            <a:xfrm>
              <a:off x="612381" y="2680157"/>
              <a:ext cx="57339" cy="141001"/>
            </a:xfrm>
            <a:custGeom>
              <a:avLst/>
              <a:gdLst>
                <a:gd name="connsiteX0" fmla="*/ 155921 w 156350"/>
                <a:gd name="connsiteY0" fmla="*/ 99 h 384474"/>
                <a:gd name="connsiteX1" fmla="*/ 100359 w 156350"/>
                <a:gd name="connsiteY1" fmla="*/ 238224 h 384474"/>
                <a:gd name="connsiteX2" fmla="*/ 100359 w 156350"/>
                <a:gd name="connsiteY2" fmla="*/ 300137 h 384474"/>
                <a:gd name="connsiteX3" fmla="*/ 346 w 156350"/>
                <a:gd name="connsiteY3" fmla="*/ 384274 h 384474"/>
                <a:gd name="connsiteX4" fmla="*/ 140046 w 156350"/>
                <a:gd name="connsiteY4" fmla="*/ 274737 h 384474"/>
                <a:gd name="connsiteX5" fmla="*/ 125759 w 156350"/>
                <a:gd name="connsiteY5" fmla="*/ 209649 h 384474"/>
                <a:gd name="connsiteX6" fmla="*/ 155921 w 156350"/>
                <a:gd name="connsiteY6" fmla="*/ 99 h 38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350" h="384474">
                  <a:moveTo>
                    <a:pt x="155921" y="99"/>
                  </a:moveTo>
                  <a:cubicBezTo>
                    <a:pt x="151688" y="4861"/>
                    <a:pt x="109619" y="188218"/>
                    <a:pt x="100359" y="238224"/>
                  </a:cubicBezTo>
                  <a:cubicBezTo>
                    <a:pt x="91099" y="288230"/>
                    <a:pt x="117028" y="275795"/>
                    <a:pt x="100359" y="300137"/>
                  </a:cubicBezTo>
                  <a:cubicBezTo>
                    <a:pt x="83690" y="324479"/>
                    <a:pt x="-6268" y="388507"/>
                    <a:pt x="346" y="384274"/>
                  </a:cubicBezTo>
                  <a:cubicBezTo>
                    <a:pt x="6960" y="380041"/>
                    <a:pt x="119144" y="303841"/>
                    <a:pt x="140046" y="274737"/>
                  </a:cubicBezTo>
                  <a:cubicBezTo>
                    <a:pt x="160948" y="245633"/>
                    <a:pt x="119674" y="257009"/>
                    <a:pt x="125759" y="209649"/>
                  </a:cubicBezTo>
                  <a:cubicBezTo>
                    <a:pt x="131844" y="162289"/>
                    <a:pt x="160154" y="-4663"/>
                    <a:pt x="155921" y="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フリーフォーム: 図形 185">
              <a:extLst>
                <a:ext uri="{FF2B5EF4-FFF2-40B4-BE49-F238E27FC236}">
                  <a16:creationId xmlns:a16="http://schemas.microsoft.com/office/drawing/2014/main" id="{233BB219-4857-449C-8BF9-6B1E74AB407D}"/>
                </a:ext>
              </a:extLst>
            </p:cNvPr>
            <p:cNvSpPr/>
            <p:nvPr/>
          </p:nvSpPr>
          <p:spPr>
            <a:xfrm>
              <a:off x="620786" y="2679310"/>
              <a:ext cx="39005" cy="134791"/>
            </a:xfrm>
            <a:custGeom>
              <a:avLst/>
              <a:gdLst>
                <a:gd name="connsiteX0" fmla="*/ 106014 w 106358"/>
                <a:gd name="connsiteY0" fmla="*/ 823 h 367542"/>
                <a:gd name="connsiteX1" fmla="*/ 34576 w 106358"/>
                <a:gd name="connsiteY1" fmla="*/ 140523 h 367542"/>
                <a:gd name="connsiteX2" fmla="*/ 20289 w 106358"/>
                <a:gd name="connsiteY2" fmla="*/ 280223 h 367542"/>
                <a:gd name="connsiteX3" fmla="*/ 1239 w 106358"/>
                <a:gd name="connsiteY3" fmla="*/ 365948 h 367542"/>
                <a:gd name="connsiteX4" fmla="*/ 58389 w 106358"/>
                <a:gd name="connsiteY4" fmla="*/ 207198 h 367542"/>
                <a:gd name="connsiteX5" fmla="*/ 106014 w 106358"/>
                <a:gd name="connsiteY5" fmla="*/ 823 h 367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358" h="367542">
                  <a:moveTo>
                    <a:pt x="106014" y="823"/>
                  </a:moveTo>
                  <a:cubicBezTo>
                    <a:pt x="102045" y="-10289"/>
                    <a:pt x="48863" y="93956"/>
                    <a:pt x="34576" y="140523"/>
                  </a:cubicBezTo>
                  <a:cubicBezTo>
                    <a:pt x="20288" y="187090"/>
                    <a:pt x="25845" y="242652"/>
                    <a:pt x="20289" y="280223"/>
                  </a:cubicBezTo>
                  <a:cubicBezTo>
                    <a:pt x="14733" y="317794"/>
                    <a:pt x="-5111" y="378119"/>
                    <a:pt x="1239" y="365948"/>
                  </a:cubicBezTo>
                  <a:cubicBezTo>
                    <a:pt x="7589" y="353777"/>
                    <a:pt x="38016" y="269640"/>
                    <a:pt x="58389" y="207198"/>
                  </a:cubicBezTo>
                  <a:cubicBezTo>
                    <a:pt x="78762" y="144756"/>
                    <a:pt x="109983" y="11935"/>
                    <a:pt x="106014" y="8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フリーフォーム: 図形 186">
              <a:extLst>
                <a:ext uri="{FF2B5EF4-FFF2-40B4-BE49-F238E27FC236}">
                  <a16:creationId xmlns:a16="http://schemas.microsoft.com/office/drawing/2014/main" id="{E72F4EB6-3987-4AF3-B74C-57C1AFF7E82D}"/>
                </a:ext>
              </a:extLst>
            </p:cNvPr>
            <p:cNvSpPr/>
            <p:nvPr/>
          </p:nvSpPr>
          <p:spPr>
            <a:xfrm>
              <a:off x="765557" y="2681997"/>
              <a:ext cx="44531" cy="47698"/>
            </a:xfrm>
            <a:custGeom>
              <a:avLst/>
              <a:gdLst>
                <a:gd name="connsiteX0" fmla="*/ 185 w 121424"/>
                <a:gd name="connsiteY0" fmla="*/ 4608 h 130061"/>
                <a:gd name="connsiteX1" fmla="*/ 119247 w 121424"/>
                <a:gd name="connsiteY1" fmla="*/ 6196 h 130061"/>
                <a:gd name="connsiteX2" fmla="*/ 77972 w 121424"/>
                <a:gd name="connsiteY2" fmla="*/ 64933 h 130061"/>
                <a:gd name="connsiteX3" fmla="*/ 87497 w 121424"/>
                <a:gd name="connsiteY3" fmla="*/ 130021 h 130061"/>
                <a:gd name="connsiteX4" fmla="*/ 9710 w 121424"/>
                <a:gd name="connsiteY4" fmla="*/ 55408 h 130061"/>
                <a:gd name="connsiteX5" fmla="*/ 62097 w 121424"/>
                <a:gd name="connsiteY5" fmla="*/ 64933 h 130061"/>
                <a:gd name="connsiteX6" fmla="*/ 90672 w 121424"/>
                <a:gd name="connsiteY6" fmla="*/ 31596 h 130061"/>
                <a:gd name="connsiteX7" fmla="*/ 185 w 121424"/>
                <a:gd name="connsiteY7" fmla="*/ 4608 h 13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424" h="130061">
                  <a:moveTo>
                    <a:pt x="185" y="4608"/>
                  </a:moveTo>
                  <a:cubicBezTo>
                    <a:pt x="4947" y="375"/>
                    <a:pt x="106283" y="-3858"/>
                    <a:pt x="119247" y="6196"/>
                  </a:cubicBezTo>
                  <a:cubicBezTo>
                    <a:pt x="132212" y="16250"/>
                    <a:pt x="83264" y="44296"/>
                    <a:pt x="77972" y="64933"/>
                  </a:cubicBezTo>
                  <a:cubicBezTo>
                    <a:pt x="72680" y="85570"/>
                    <a:pt x="98874" y="131609"/>
                    <a:pt x="87497" y="130021"/>
                  </a:cubicBezTo>
                  <a:cubicBezTo>
                    <a:pt x="76120" y="128434"/>
                    <a:pt x="13943" y="66256"/>
                    <a:pt x="9710" y="55408"/>
                  </a:cubicBezTo>
                  <a:cubicBezTo>
                    <a:pt x="5477" y="44560"/>
                    <a:pt x="48603" y="68902"/>
                    <a:pt x="62097" y="64933"/>
                  </a:cubicBezTo>
                  <a:cubicBezTo>
                    <a:pt x="75591" y="60964"/>
                    <a:pt x="97287" y="40592"/>
                    <a:pt x="90672" y="31596"/>
                  </a:cubicBezTo>
                  <a:cubicBezTo>
                    <a:pt x="84057" y="22600"/>
                    <a:pt x="-4577" y="8841"/>
                    <a:pt x="185" y="46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フリーフォーム: 図形 187">
              <a:extLst>
                <a:ext uri="{FF2B5EF4-FFF2-40B4-BE49-F238E27FC236}">
                  <a16:creationId xmlns:a16="http://schemas.microsoft.com/office/drawing/2014/main" id="{8CFFC31B-5E36-435C-BFF9-7EB340E54F86}"/>
                </a:ext>
              </a:extLst>
            </p:cNvPr>
            <p:cNvSpPr/>
            <p:nvPr/>
          </p:nvSpPr>
          <p:spPr>
            <a:xfrm>
              <a:off x="787619" y="2733015"/>
              <a:ext cx="117295" cy="29255"/>
            </a:xfrm>
            <a:custGeom>
              <a:avLst/>
              <a:gdLst>
                <a:gd name="connsiteX0" fmla="*/ 353 w 319835"/>
                <a:gd name="connsiteY0" fmla="*/ 432 h 79772"/>
                <a:gd name="connsiteX1" fmla="*/ 94015 w 319835"/>
                <a:gd name="connsiteY1" fmla="*/ 67107 h 79772"/>
                <a:gd name="connsiteX2" fmla="*/ 114653 w 319835"/>
                <a:gd name="connsiteY2" fmla="*/ 75044 h 79772"/>
                <a:gd name="connsiteX3" fmla="*/ 209903 w 319835"/>
                <a:gd name="connsiteY3" fmla="*/ 13132 h 79772"/>
                <a:gd name="connsiteX4" fmla="*/ 317853 w 319835"/>
                <a:gd name="connsiteY4" fmla="*/ 71869 h 79772"/>
                <a:gd name="connsiteX5" fmla="*/ 268640 w 319835"/>
                <a:gd name="connsiteY5" fmla="*/ 5194 h 79772"/>
                <a:gd name="connsiteX6" fmla="*/ 132115 w 319835"/>
                <a:gd name="connsiteY6" fmla="*/ 36944 h 79772"/>
                <a:gd name="connsiteX7" fmla="*/ 353 w 319835"/>
                <a:gd name="connsiteY7" fmla="*/ 432 h 79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9835" h="79772">
                  <a:moveTo>
                    <a:pt x="353" y="432"/>
                  </a:moveTo>
                  <a:cubicBezTo>
                    <a:pt x="-5997" y="5459"/>
                    <a:pt x="74965" y="54672"/>
                    <a:pt x="94015" y="67107"/>
                  </a:cubicBezTo>
                  <a:cubicBezTo>
                    <a:pt x="113065" y="79542"/>
                    <a:pt x="95338" y="84040"/>
                    <a:pt x="114653" y="75044"/>
                  </a:cubicBezTo>
                  <a:cubicBezTo>
                    <a:pt x="133968" y="66048"/>
                    <a:pt x="176036" y="13661"/>
                    <a:pt x="209903" y="13132"/>
                  </a:cubicBezTo>
                  <a:cubicBezTo>
                    <a:pt x="243770" y="12603"/>
                    <a:pt x="308064" y="73192"/>
                    <a:pt x="317853" y="71869"/>
                  </a:cubicBezTo>
                  <a:cubicBezTo>
                    <a:pt x="327642" y="70546"/>
                    <a:pt x="299596" y="11015"/>
                    <a:pt x="268640" y="5194"/>
                  </a:cubicBezTo>
                  <a:cubicBezTo>
                    <a:pt x="237684" y="-627"/>
                    <a:pt x="176829" y="38002"/>
                    <a:pt x="132115" y="36944"/>
                  </a:cubicBezTo>
                  <a:cubicBezTo>
                    <a:pt x="87401" y="35886"/>
                    <a:pt x="6703" y="-4595"/>
                    <a:pt x="353" y="4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フリーフォーム: 図形 188">
              <a:extLst>
                <a:ext uri="{FF2B5EF4-FFF2-40B4-BE49-F238E27FC236}">
                  <a16:creationId xmlns:a16="http://schemas.microsoft.com/office/drawing/2014/main" id="{CB0E493C-9BA6-47A8-ACC2-B9BBF052AA83}"/>
                </a:ext>
              </a:extLst>
            </p:cNvPr>
            <p:cNvSpPr/>
            <p:nvPr/>
          </p:nvSpPr>
          <p:spPr>
            <a:xfrm>
              <a:off x="557739" y="2736299"/>
              <a:ext cx="72091" cy="146278"/>
            </a:xfrm>
            <a:custGeom>
              <a:avLst/>
              <a:gdLst>
                <a:gd name="connsiteX0" fmla="*/ 115 w 196575"/>
                <a:gd name="connsiteY0" fmla="*/ 4178 h 398864"/>
                <a:gd name="connsiteX1" fmla="*/ 195378 w 196575"/>
                <a:gd name="connsiteY1" fmla="*/ 45453 h 398864"/>
                <a:gd name="connsiteX2" fmla="*/ 81078 w 196575"/>
                <a:gd name="connsiteY2" fmla="*/ 377240 h 398864"/>
                <a:gd name="connsiteX3" fmla="*/ 55678 w 196575"/>
                <a:gd name="connsiteY3" fmla="*/ 358190 h 398864"/>
                <a:gd name="connsiteX4" fmla="*/ 79490 w 196575"/>
                <a:gd name="connsiteY4" fmla="*/ 289928 h 398864"/>
                <a:gd name="connsiteX5" fmla="*/ 165215 w 196575"/>
                <a:gd name="connsiteY5" fmla="*/ 56565 h 398864"/>
                <a:gd name="connsiteX6" fmla="*/ 115 w 196575"/>
                <a:gd name="connsiteY6" fmla="*/ 4178 h 398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575" h="398864">
                  <a:moveTo>
                    <a:pt x="115" y="4178"/>
                  </a:moveTo>
                  <a:cubicBezTo>
                    <a:pt x="5142" y="2326"/>
                    <a:pt x="181884" y="-16724"/>
                    <a:pt x="195378" y="45453"/>
                  </a:cubicBezTo>
                  <a:cubicBezTo>
                    <a:pt x="208872" y="107630"/>
                    <a:pt x="104361" y="325117"/>
                    <a:pt x="81078" y="377240"/>
                  </a:cubicBezTo>
                  <a:cubicBezTo>
                    <a:pt x="57795" y="429363"/>
                    <a:pt x="55943" y="372742"/>
                    <a:pt x="55678" y="358190"/>
                  </a:cubicBezTo>
                  <a:cubicBezTo>
                    <a:pt x="55413" y="343638"/>
                    <a:pt x="61234" y="340199"/>
                    <a:pt x="79490" y="289928"/>
                  </a:cubicBezTo>
                  <a:cubicBezTo>
                    <a:pt x="97746" y="239657"/>
                    <a:pt x="175269" y="104719"/>
                    <a:pt x="165215" y="56565"/>
                  </a:cubicBezTo>
                  <a:cubicBezTo>
                    <a:pt x="155161" y="8411"/>
                    <a:pt x="-4912" y="6030"/>
                    <a:pt x="115" y="41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フリーフォーム: 図形 189">
              <a:extLst>
                <a:ext uri="{FF2B5EF4-FFF2-40B4-BE49-F238E27FC236}">
                  <a16:creationId xmlns:a16="http://schemas.microsoft.com/office/drawing/2014/main" id="{2428C826-427C-441F-8760-C9E31D115BB0}"/>
                </a:ext>
              </a:extLst>
            </p:cNvPr>
            <p:cNvSpPr/>
            <p:nvPr/>
          </p:nvSpPr>
          <p:spPr>
            <a:xfrm>
              <a:off x="737595" y="2719328"/>
              <a:ext cx="72517" cy="91256"/>
            </a:xfrm>
            <a:custGeom>
              <a:avLst/>
              <a:gdLst>
                <a:gd name="connsiteX0" fmla="*/ 70081 w 197735"/>
                <a:gd name="connsiteY0" fmla="*/ 1240 h 248832"/>
                <a:gd name="connsiteX1" fmla="*/ 193906 w 197735"/>
                <a:gd name="connsiteY1" fmla="*/ 63153 h 248832"/>
                <a:gd name="connsiteX2" fmla="*/ 162156 w 197735"/>
                <a:gd name="connsiteY2" fmla="*/ 74265 h 248832"/>
                <a:gd name="connsiteX3" fmla="*/ 120881 w 197735"/>
                <a:gd name="connsiteY3" fmla="*/ 223490 h 248832"/>
                <a:gd name="connsiteX4" fmla="*/ 106593 w 197735"/>
                <a:gd name="connsiteY4" fmla="*/ 237778 h 248832"/>
                <a:gd name="connsiteX5" fmla="*/ 35156 w 197735"/>
                <a:gd name="connsiteY5" fmla="*/ 109190 h 248832"/>
                <a:gd name="connsiteX6" fmla="*/ 1818 w 197735"/>
                <a:gd name="connsiteY6" fmla="*/ 28228 h 248832"/>
                <a:gd name="connsiteX7" fmla="*/ 70081 w 197735"/>
                <a:gd name="connsiteY7" fmla="*/ 1240 h 248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7735" h="248832">
                  <a:moveTo>
                    <a:pt x="70081" y="1240"/>
                  </a:moveTo>
                  <a:cubicBezTo>
                    <a:pt x="102096" y="7061"/>
                    <a:pt x="178560" y="50982"/>
                    <a:pt x="193906" y="63153"/>
                  </a:cubicBezTo>
                  <a:cubicBezTo>
                    <a:pt x="209252" y="75324"/>
                    <a:pt x="174327" y="47542"/>
                    <a:pt x="162156" y="74265"/>
                  </a:cubicBezTo>
                  <a:cubicBezTo>
                    <a:pt x="149985" y="100988"/>
                    <a:pt x="130141" y="196238"/>
                    <a:pt x="120881" y="223490"/>
                  </a:cubicBezTo>
                  <a:cubicBezTo>
                    <a:pt x="111621" y="250742"/>
                    <a:pt x="120881" y="256828"/>
                    <a:pt x="106593" y="237778"/>
                  </a:cubicBezTo>
                  <a:cubicBezTo>
                    <a:pt x="92306" y="218728"/>
                    <a:pt x="52618" y="144115"/>
                    <a:pt x="35156" y="109190"/>
                  </a:cubicBezTo>
                  <a:cubicBezTo>
                    <a:pt x="17693" y="74265"/>
                    <a:pt x="-6913" y="45426"/>
                    <a:pt x="1818" y="28228"/>
                  </a:cubicBezTo>
                  <a:cubicBezTo>
                    <a:pt x="10549" y="11030"/>
                    <a:pt x="38066" y="-4581"/>
                    <a:pt x="70081" y="12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フリーフォーム: 図形 190">
              <a:extLst>
                <a:ext uri="{FF2B5EF4-FFF2-40B4-BE49-F238E27FC236}">
                  <a16:creationId xmlns:a16="http://schemas.microsoft.com/office/drawing/2014/main" id="{50483BE8-43D3-45DF-8DD5-A3D1EA2FFCD2}"/>
                </a:ext>
              </a:extLst>
            </p:cNvPr>
            <p:cNvSpPr/>
            <p:nvPr/>
          </p:nvSpPr>
          <p:spPr>
            <a:xfrm>
              <a:off x="651990" y="2776821"/>
              <a:ext cx="75214" cy="31460"/>
            </a:xfrm>
            <a:custGeom>
              <a:avLst/>
              <a:gdLst>
                <a:gd name="connsiteX0" fmla="*/ 291 w 205089"/>
                <a:gd name="connsiteY0" fmla="*/ 46085 h 85783"/>
                <a:gd name="connsiteX1" fmla="*/ 141579 w 205089"/>
                <a:gd name="connsiteY1" fmla="*/ 25447 h 85783"/>
                <a:gd name="connsiteX2" fmla="*/ 205079 w 205089"/>
                <a:gd name="connsiteY2" fmla="*/ 85772 h 85783"/>
                <a:gd name="connsiteX3" fmla="*/ 146341 w 205089"/>
                <a:gd name="connsiteY3" fmla="*/ 30210 h 85783"/>
                <a:gd name="connsiteX4" fmla="*/ 105066 w 205089"/>
                <a:gd name="connsiteY4" fmla="*/ 47 h 85783"/>
                <a:gd name="connsiteX5" fmla="*/ 291 w 205089"/>
                <a:gd name="connsiteY5" fmla="*/ 46085 h 8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089" h="85783">
                  <a:moveTo>
                    <a:pt x="291" y="46085"/>
                  </a:moveTo>
                  <a:cubicBezTo>
                    <a:pt x="6376" y="50318"/>
                    <a:pt x="107448" y="18833"/>
                    <a:pt x="141579" y="25447"/>
                  </a:cubicBezTo>
                  <a:cubicBezTo>
                    <a:pt x="175710" y="32061"/>
                    <a:pt x="204285" y="84978"/>
                    <a:pt x="205079" y="85772"/>
                  </a:cubicBezTo>
                  <a:cubicBezTo>
                    <a:pt x="205873" y="86566"/>
                    <a:pt x="163010" y="44497"/>
                    <a:pt x="146341" y="30210"/>
                  </a:cubicBezTo>
                  <a:cubicBezTo>
                    <a:pt x="129672" y="15923"/>
                    <a:pt x="124910" y="-1011"/>
                    <a:pt x="105066" y="47"/>
                  </a:cubicBezTo>
                  <a:cubicBezTo>
                    <a:pt x="85222" y="1105"/>
                    <a:pt x="-5794" y="41852"/>
                    <a:pt x="291" y="460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フリーフォーム: 図形 191">
              <a:extLst>
                <a:ext uri="{FF2B5EF4-FFF2-40B4-BE49-F238E27FC236}">
                  <a16:creationId xmlns:a16="http://schemas.microsoft.com/office/drawing/2014/main" id="{3AA4CE74-0FF2-464C-A5F8-FC686A1471D2}"/>
                </a:ext>
              </a:extLst>
            </p:cNvPr>
            <p:cNvSpPr/>
            <p:nvPr/>
          </p:nvSpPr>
          <p:spPr>
            <a:xfrm>
              <a:off x="660795" y="2789386"/>
              <a:ext cx="65331" cy="19564"/>
            </a:xfrm>
            <a:custGeom>
              <a:avLst/>
              <a:gdLst>
                <a:gd name="connsiteX0" fmla="*/ 95 w 178141"/>
                <a:gd name="connsiteY0" fmla="*/ 13410 h 53345"/>
                <a:gd name="connsiteX1" fmla="*/ 103282 w 178141"/>
                <a:gd name="connsiteY1" fmla="*/ 21348 h 53345"/>
                <a:gd name="connsiteX2" fmla="*/ 177895 w 178141"/>
                <a:gd name="connsiteY2" fmla="*/ 53098 h 53345"/>
                <a:gd name="connsiteX3" fmla="*/ 122332 w 178141"/>
                <a:gd name="connsiteY3" fmla="*/ 2298 h 53345"/>
                <a:gd name="connsiteX4" fmla="*/ 95 w 178141"/>
                <a:gd name="connsiteY4" fmla="*/ 13410 h 53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141" h="53345">
                  <a:moveTo>
                    <a:pt x="95" y="13410"/>
                  </a:moveTo>
                  <a:cubicBezTo>
                    <a:pt x="-3080" y="16585"/>
                    <a:pt x="73649" y="14733"/>
                    <a:pt x="103282" y="21348"/>
                  </a:cubicBezTo>
                  <a:cubicBezTo>
                    <a:pt x="132915" y="27963"/>
                    <a:pt x="174720" y="56273"/>
                    <a:pt x="177895" y="53098"/>
                  </a:cubicBezTo>
                  <a:cubicBezTo>
                    <a:pt x="181070" y="49923"/>
                    <a:pt x="153024" y="10500"/>
                    <a:pt x="122332" y="2298"/>
                  </a:cubicBezTo>
                  <a:cubicBezTo>
                    <a:pt x="91640" y="-5904"/>
                    <a:pt x="3270" y="10235"/>
                    <a:pt x="95" y="134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フリーフォーム: 図形 192">
              <a:extLst>
                <a:ext uri="{FF2B5EF4-FFF2-40B4-BE49-F238E27FC236}">
                  <a16:creationId xmlns:a16="http://schemas.microsoft.com/office/drawing/2014/main" id="{6EE3A151-2426-47DF-9B97-BD44105E3924}"/>
                </a:ext>
              </a:extLst>
            </p:cNvPr>
            <p:cNvSpPr/>
            <p:nvPr/>
          </p:nvSpPr>
          <p:spPr>
            <a:xfrm>
              <a:off x="629301" y="2805496"/>
              <a:ext cx="10723" cy="61147"/>
            </a:xfrm>
            <a:custGeom>
              <a:avLst/>
              <a:gdLst>
                <a:gd name="connsiteX0" fmla="*/ 24058 w 29238"/>
                <a:gd name="connsiteY0" fmla="*/ 1233 h 166733"/>
                <a:gd name="connsiteX1" fmla="*/ 17708 w 29238"/>
                <a:gd name="connsiteY1" fmla="*/ 148871 h 166733"/>
                <a:gd name="connsiteX2" fmla="*/ 28821 w 29238"/>
                <a:gd name="connsiteY2" fmla="*/ 156808 h 166733"/>
                <a:gd name="connsiteX3" fmla="*/ 246 w 29238"/>
                <a:gd name="connsiteY3" fmla="*/ 82196 h 166733"/>
                <a:gd name="connsiteX4" fmla="*/ 24058 w 29238"/>
                <a:gd name="connsiteY4" fmla="*/ 1233 h 166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38" h="166733">
                  <a:moveTo>
                    <a:pt x="24058" y="1233"/>
                  </a:moveTo>
                  <a:cubicBezTo>
                    <a:pt x="26968" y="12346"/>
                    <a:pt x="16914" y="122942"/>
                    <a:pt x="17708" y="148871"/>
                  </a:cubicBezTo>
                  <a:cubicBezTo>
                    <a:pt x="18502" y="174800"/>
                    <a:pt x="31731" y="167921"/>
                    <a:pt x="28821" y="156808"/>
                  </a:cubicBezTo>
                  <a:cubicBezTo>
                    <a:pt x="25911" y="145695"/>
                    <a:pt x="3156" y="107331"/>
                    <a:pt x="246" y="82196"/>
                  </a:cubicBezTo>
                  <a:cubicBezTo>
                    <a:pt x="-2665" y="57061"/>
                    <a:pt x="21148" y="-9880"/>
                    <a:pt x="24058" y="12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フリーフォーム: 図形 193">
              <a:extLst>
                <a:ext uri="{FF2B5EF4-FFF2-40B4-BE49-F238E27FC236}">
                  <a16:creationId xmlns:a16="http://schemas.microsoft.com/office/drawing/2014/main" id="{7332D720-4BD6-4E86-B097-E50847A0BF32}"/>
                </a:ext>
              </a:extLst>
            </p:cNvPr>
            <p:cNvSpPr/>
            <p:nvPr/>
          </p:nvSpPr>
          <p:spPr>
            <a:xfrm>
              <a:off x="642176" y="2823741"/>
              <a:ext cx="61349" cy="7242"/>
            </a:xfrm>
            <a:custGeom>
              <a:avLst/>
              <a:gdLst>
                <a:gd name="connsiteX0" fmla="*/ 64 w 167282"/>
                <a:gd name="connsiteY0" fmla="*/ 2283 h 19746"/>
                <a:gd name="connsiteX1" fmla="*/ 138176 w 167282"/>
                <a:gd name="connsiteY1" fmla="*/ 19746 h 19746"/>
                <a:gd name="connsiteX2" fmla="*/ 157226 w 167282"/>
                <a:gd name="connsiteY2" fmla="*/ 2283 h 19746"/>
                <a:gd name="connsiteX3" fmla="*/ 64 w 167282"/>
                <a:gd name="connsiteY3" fmla="*/ 2283 h 19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282" h="19746">
                  <a:moveTo>
                    <a:pt x="64" y="2283"/>
                  </a:moveTo>
                  <a:cubicBezTo>
                    <a:pt x="-3111" y="5194"/>
                    <a:pt x="111982" y="19746"/>
                    <a:pt x="138176" y="19746"/>
                  </a:cubicBezTo>
                  <a:cubicBezTo>
                    <a:pt x="164370" y="19746"/>
                    <a:pt x="177864" y="5458"/>
                    <a:pt x="157226" y="2283"/>
                  </a:cubicBezTo>
                  <a:cubicBezTo>
                    <a:pt x="136589" y="-892"/>
                    <a:pt x="3239" y="-628"/>
                    <a:pt x="64" y="22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フリーフォーム: 図形 194">
              <a:extLst>
                <a:ext uri="{FF2B5EF4-FFF2-40B4-BE49-F238E27FC236}">
                  <a16:creationId xmlns:a16="http://schemas.microsoft.com/office/drawing/2014/main" id="{9724DE5F-609C-48A8-A5D3-D822C90FE839}"/>
                </a:ext>
              </a:extLst>
            </p:cNvPr>
            <p:cNvSpPr/>
            <p:nvPr/>
          </p:nvSpPr>
          <p:spPr>
            <a:xfrm>
              <a:off x="638124" y="2809274"/>
              <a:ext cx="66964" cy="13276"/>
            </a:xfrm>
            <a:custGeom>
              <a:avLst/>
              <a:gdLst>
                <a:gd name="connsiteX0" fmla="*/ 182563 w 182595"/>
                <a:gd name="connsiteY0" fmla="*/ 29030 h 36201"/>
                <a:gd name="connsiteX1" fmla="*/ 41275 w 182595"/>
                <a:gd name="connsiteY1" fmla="*/ 16330 h 36201"/>
                <a:gd name="connsiteX2" fmla="*/ 53975 w 182595"/>
                <a:gd name="connsiteY2" fmla="*/ 455 h 36201"/>
                <a:gd name="connsiteX3" fmla="*/ 0 w 182595"/>
                <a:gd name="connsiteY3" fmla="*/ 35380 h 36201"/>
                <a:gd name="connsiteX4" fmla="*/ 53975 w 182595"/>
                <a:gd name="connsiteY4" fmla="*/ 25855 h 36201"/>
                <a:gd name="connsiteX5" fmla="*/ 182563 w 182595"/>
                <a:gd name="connsiteY5" fmla="*/ 29030 h 36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595" h="36201">
                  <a:moveTo>
                    <a:pt x="182563" y="29030"/>
                  </a:moveTo>
                  <a:cubicBezTo>
                    <a:pt x="180446" y="27442"/>
                    <a:pt x="62706" y="21092"/>
                    <a:pt x="41275" y="16330"/>
                  </a:cubicBezTo>
                  <a:cubicBezTo>
                    <a:pt x="19844" y="11568"/>
                    <a:pt x="60854" y="-2720"/>
                    <a:pt x="53975" y="455"/>
                  </a:cubicBezTo>
                  <a:cubicBezTo>
                    <a:pt x="47096" y="3630"/>
                    <a:pt x="0" y="31147"/>
                    <a:pt x="0" y="35380"/>
                  </a:cubicBezTo>
                  <a:cubicBezTo>
                    <a:pt x="0" y="39613"/>
                    <a:pt x="23813" y="26119"/>
                    <a:pt x="53975" y="25855"/>
                  </a:cubicBezTo>
                  <a:cubicBezTo>
                    <a:pt x="84137" y="25591"/>
                    <a:pt x="184680" y="30618"/>
                    <a:pt x="182563" y="290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フリーフォーム: 図形 195">
              <a:extLst>
                <a:ext uri="{FF2B5EF4-FFF2-40B4-BE49-F238E27FC236}">
                  <a16:creationId xmlns:a16="http://schemas.microsoft.com/office/drawing/2014/main" id="{D8076A9D-5FD5-421D-9DDA-082C0FB4FE1F}"/>
                </a:ext>
              </a:extLst>
            </p:cNvPr>
            <p:cNvSpPr/>
            <p:nvPr/>
          </p:nvSpPr>
          <p:spPr>
            <a:xfrm>
              <a:off x="664811" y="2798066"/>
              <a:ext cx="56056" cy="23626"/>
            </a:xfrm>
            <a:custGeom>
              <a:avLst/>
              <a:gdLst>
                <a:gd name="connsiteX0" fmla="*/ 257 w 152850"/>
                <a:gd name="connsiteY0" fmla="*/ 35779 h 64421"/>
                <a:gd name="connsiteX1" fmla="*/ 58995 w 152850"/>
                <a:gd name="connsiteY1" fmla="*/ 13554 h 64421"/>
                <a:gd name="connsiteX2" fmla="*/ 152657 w 152850"/>
                <a:gd name="connsiteY2" fmla="*/ 64354 h 64421"/>
                <a:gd name="connsiteX3" fmla="*/ 81220 w 152850"/>
                <a:gd name="connsiteY3" fmla="*/ 854 h 64421"/>
                <a:gd name="connsiteX4" fmla="*/ 257 w 152850"/>
                <a:gd name="connsiteY4" fmla="*/ 35779 h 64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850" h="64421">
                  <a:moveTo>
                    <a:pt x="257" y="35779"/>
                  </a:moveTo>
                  <a:cubicBezTo>
                    <a:pt x="-3447" y="37896"/>
                    <a:pt x="33595" y="8792"/>
                    <a:pt x="58995" y="13554"/>
                  </a:cubicBezTo>
                  <a:cubicBezTo>
                    <a:pt x="84395" y="18316"/>
                    <a:pt x="148953" y="66471"/>
                    <a:pt x="152657" y="64354"/>
                  </a:cubicBezTo>
                  <a:cubicBezTo>
                    <a:pt x="156361" y="62237"/>
                    <a:pt x="106091" y="7998"/>
                    <a:pt x="81220" y="854"/>
                  </a:cubicBezTo>
                  <a:cubicBezTo>
                    <a:pt x="56349" y="-6290"/>
                    <a:pt x="3961" y="33662"/>
                    <a:pt x="257" y="357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フリーフォーム: 図形 196">
              <a:extLst>
                <a:ext uri="{FF2B5EF4-FFF2-40B4-BE49-F238E27FC236}">
                  <a16:creationId xmlns:a16="http://schemas.microsoft.com/office/drawing/2014/main" id="{309F4B12-75B5-4569-AF2C-87BA41D1F5A2}"/>
                </a:ext>
              </a:extLst>
            </p:cNvPr>
            <p:cNvSpPr/>
            <p:nvPr/>
          </p:nvSpPr>
          <p:spPr>
            <a:xfrm>
              <a:off x="707794" y="2825444"/>
              <a:ext cx="61399" cy="29336"/>
            </a:xfrm>
            <a:custGeom>
              <a:avLst/>
              <a:gdLst>
                <a:gd name="connsiteX0" fmla="*/ 527 w 167419"/>
                <a:gd name="connsiteY0" fmla="*/ 62728 h 79991"/>
                <a:gd name="connsiteX1" fmla="*/ 130702 w 167419"/>
                <a:gd name="connsiteY1" fmla="*/ 2403 h 79991"/>
                <a:gd name="connsiteX2" fmla="*/ 167215 w 167419"/>
                <a:gd name="connsiteY2" fmla="*/ 13515 h 79991"/>
                <a:gd name="connsiteX3" fmla="*/ 119590 w 167419"/>
                <a:gd name="connsiteY3" fmla="*/ 27803 h 79991"/>
                <a:gd name="connsiteX4" fmla="*/ 86252 w 167419"/>
                <a:gd name="connsiteY4" fmla="*/ 77015 h 79991"/>
                <a:gd name="connsiteX5" fmla="*/ 527 w 167419"/>
                <a:gd name="connsiteY5" fmla="*/ 62728 h 79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7419" h="79991">
                  <a:moveTo>
                    <a:pt x="527" y="62728"/>
                  </a:moveTo>
                  <a:cubicBezTo>
                    <a:pt x="7935" y="50293"/>
                    <a:pt x="102921" y="10605"/>
                    <a:pt x="130702" y="2403"/>
                  </a:cubicBezTo>
                  <a:cubicBezTo>
                    <a:pt x="158483" y="-5799"/>
                    <a:pt x="169067" y="9282"/>
                    <a:pt x="167215" y="13515"/>
                  </a:cubicBezTo>
                  <a:cubicBezTo>
                    <a:pt x="165363" y="17748"/>
                    <a:pt x="133084" y="17220"/>
                    <a:pt x="119590" y="27803"/>
                  </a:cubicBezTo>
                  <a:cubicBezTo>
                    <a:pt x="106096" y="38386"/>
                    <a:pt x="106625" y="68813"/>
                    <a:pt x="86252" y="77015"/>
                  </a:cubicBezTo>
                  <a:cubicBezTo>
                    <a:pt x="65879" y="85217"/>
                    <a:pt x="-6881" y="75163"/>
                    <a:pt x="527" y="627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フリーフォーム: 図形 197">
              <a:extLst>
                <a:ext uri="{FF2B5EF4-FFF2-40B4-BE49-F238E27FC236}">
                  <a16:creationId xmlns:a16="http://schemas.microsoft.com/office/drawing/2014/main" id="{B3A53733-AA26-4538-A2FB-174588293C28}"/>
                </a:ext>
              </a:extLst>
            </p:cNvPr>
            <p:cNvSpPr/>
            <p:nvPr/>
          </p:nvSpPr>
          <p:spPr>
            <a:xfrm>
              <a:off x="727539" y="2819967"/>
              <a:ext cx="48935" cy="18067"/>
            </a:xfrm>
            <a:custGeom>
              <a:avLst/>
              <a:gdLst>
                <a:gd name="connsiteX0" fmla="*/ 664 w 133433"/>
                <a:gd name="connsiteY0" fmla="*/ 49086 h 49263"/>
                <a:gd name="connsiteX1" fmla="*/ 108614 w 133433"/>
                <a:gd name="connsiteY1" fmla="*/ 17336 h 49263"/>
                <a:gd name="connsiteX2" fmla="*/ 130839 w 133433"/>
                <a:gd name="connsiteY2" fmla="*/ 9398 h 49263"/>
                <a:gd name="connsiteX3" fmla="*/ 65752 w 133433"/>
                <a:gd name="connsiteY3" fmla="*/ 1461 h 49263"/>
                <a:gd name="connsiteX4" fmla="*/ 664 w 133433"/>
                <a:gd name="connsiteY4" fmla="*/ 49086 h 49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433" h="49263">
                  <a:moveTo>
                    <a:pt x="664" y="49086"/>
                  </a:moveTo>
                  <a:cubicBezTo>
                    <a:pt x="7808" y="51732"/>
                    <a:pt x="86918" y="23951"/>
                    <a:pt x="108614" y="17336"/>
                  </a:cubicBezTo>
                  <a:cubicBezTo>
                    <a:pt x="130310" y="10721"/>
                    <a:pt x="137983" y="12044"/>
                    <a:pt x="130839" y="9398"/>
                  </a:cubicBezTo>
                  <a:cubicBezTo>
                    <a:pt x="123695" y="6752"/>
                    <a:pt x="85596" y="-3831"/>
                    <a:pt x="65752" y="1461"/>
                  </a:cubicBezTo>
                  <a:cubicBezTo>
                    <a:pt x="45908" y="6753"/>
                    <a:pt x="-6480" y="46440"/>
                    <a:pt x="664" y="490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フリーフォーム: 図形 198">
              <a:extLst>
                <a:ext uri="{FF2B5EF4-FFF2-40B4-BE49-F238E27FC236}">
                  <a16:creationId xmlns:a16="http://schemas.microsoft.com/office/drawing/2014/main" id="{3F9A09D2-CB93-40EB-81B9-4A0C50D2C8ED}"/>
                </a:ext>
              </a:extLst>
            </p:cNvPr>
            <p:cNvSpPr/>
            <p:nvPr/>
          </p:nvSpPr>
          <p:spPr>
            <a:xfrm>
              <a:off x="730820" y="2808193"/>
              <a:ext cx="53508" cy="25157"/>
            </a:xfrm>
            <a:custGeom>
              <a:avLst/>
              <a:gdLst>
                <a:gd name="connsiteX0" fmla="*/ 145705 w 145904"/>
                <a:gd name="connsiteY0" fmla="*/ 3404 h 68598"/>
                <a:gd name="connsiteX1" fmla="*/ 17117 w 145904"/>
                <a:gd name="connsiteY1" fmla="*/ 6579 h 68598"/>
                <a:gd name="connsiteX2" fmla="*/ 4417 w 145904"/>
                <a:gd name="connsiteY2" fmla="*/ 68492 h 68598"/>
                <a:gd name="connsiteX3" fmla="*/ 45692 w 145904"/>
                <a:gd name="connsiteY3" fmla="*/ 20867 h 68598"/>
                <a:gd name="connsiteX4" fmla="*/ 145705 w 145904"/>
                <a:gd name="connsiteY4" fmla="*/ 3404 h 68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904" h="68598">
                  <a:moveTo>
                    <a:pt x="145705" y="3404"/>
                  </a:moveTo>
                  <a:cubicBezTo>
                    <a:pt x="140943" y="1023"/>
                    <a:pt x="40665" y="-4269"/>
                    <a:pt x="17117" y="6579"/>
                  </a:cubicBezTo>
                  <a:cubicBezTo>
                    <a:pt x="-6431" y="17427"/>
                    <a:pt x="-345" y="66111"/>
                    <a:pt x="4417" y="68492"/>
                  </a:cubicBezTo>
                  <a:cubicBezTo>
                    <a:pt x="9179" y="70873"/>
                    <a:pt x="22938" y="32509"/>
                    <a:pt x="45692" y="20867"/>
                  </a:cubicBezTo>
                  <a:cubicBezTo>
                    <a:pt x="68446" y="9225"/>
                    <a:pt x="150467" y="5785"/>
                    <a:pt x="145705" y="34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フリーフォーム: 図形 199">
              <a:extLst>
                <a:ext uri="{FF2B5EF4-FFF2-40B4-BE49-F238E27FC236}">
                  <a16:creationId xmlns:a16="http://schemas.microsoft.com/office/drawing/2014/main" id="{E14D137C-BAA5-48CA-96D3-033F2142CDA0}"/>
                </a:ext>
              </a:extLst>
            </p:cNvPr>
            <p:cNvSpPr/>
            <p:nvPr/>
          </p:nvSpPr>
          <p:spPr>
            <a:xfrm>
              <a:off x="604895" y="2799525"/>
              <a:ext cx="40371" cy="33122"/>
            </a:xfrm>
            <a:custGeom>
              <a:avLst/>
              <a:gdLst>
                <a:gd name="connsiteX0" fmla="*/ 108071 w 110082"/>
                <a:gd name="connsiteY0" fmla="*/ 50 h 90315"/>
                <a:gd name="connsiteX1" fmla="*/ 65208 w 110082"/>
                <a:gd name="connsiteY1" fmla="*/ 85775 h 90315"/>
                <a:gd name="connsiteX2" fmla="*/ 121 w 110082"/>
                <a:gd name="connsiteY2" fmla="*/ 73075 h 90315"/>
                <a:gd name="connsiteX3" fmla="*/ 108071 w 110082"/>
                <a:gd name="connsiteY3" fmla="*/ 50 h 90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082" h="90315">
                  <a:moveTo>
                    <a:pt x="108071" y="50"/>
                  </a:moveTo>
                  <a:cubicBezTo>
                    <a:pt x="118919" y="2167"/>
                    <a:pt x="83200" y="73604"/>
                    <a:pt x="65208" y="85775"/>
                  </a:cubicBezTo>
                  <a:cubicBezTo>
                    <a:pt x="47216" y="97946"/>
                    <a:pt x="-2790" y="82865"/>
                    <a:pt x="121" y="73075"/>
                  </a:cubicBezTo>
                  <a:cubicBezTo>
                    <a:pt x="3031" y="63285"/>
                    <a:pt x="97223" y="-2067"/>
                    <a:pt x="108071" y="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フリーフォーム: 図形 200">
              <a:extLst>
                <a:ext uri="{FF2B5EF4-FFF2-40B4-BE49-F238E27FC236}">
                  <a16:creationId xmlns:a16="http://schemas.microsoft.com/office/drawing/2014/main" id="{A1496C27-DD60-4778-9028-6AA5FCBBDCDC}"/>
                </a:ext>
              </a:extLst>
            </p:cNvPr>
            <p:cNvSpPr/>
            <p:nvPr/>
          </p:nvSpPr>
          <p:spPr>
            <a:xfrm>
              <a:off x="809860" y="2756334"/>
              <a:ext cx="97891" cy="136258"/>
            </a:xfrm>
            <a:custGeom>
              <a:avLst/>
              <a:gdLst>
                <a:gd name="connsiteX0" fmla="*/ 266733 w 266923"/>
                <a:gd name="connsiteY0" fmla="*/ 348 h 371540"/>
                <a:gd name="connsiteX1" fmla="*/ 141320 w 266923"/>
                <a:gd name="connsiteY1" fmla="*/ 336898 h 371540"/>
                <a:gd name="connsiteX2" fmla="*/ 50833 w 266923"/>
                <a:gd name="connsiteY2" fmla="*/ 362298 h 371540"/>
                <a:gd name="connsiteX3" fmla="*/ 4795 w 266923"/>
                <a:gd name="connsiteY3" fmla="*/ 351185 h 371540"/>
                <a:gd name="connsiteX4" fmla="*/ 165133 w 266923"/>
                <a:gd name="connsiteY4" fmla="*/ 274985 h 371540"/>
                <a:gd name="connsiteX5" fmla="*/ 266733 w 266923"/>
                <a:gd name="connsiteY5" fmla="*/ 348 h 371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6923" h="371540">
                  <a:moveTo>
                    <a:pt x="266733" y="348"/>
                  </a:moveTo>
                  <a:cubicBezTo>
                    <a:pt x="262764" y="10667"/>
                    <a:pt x="177303" y="276573"/>
                    <a:pt x="141320" y="336898"/>
                  </a:cubicBezTo>
                  <a:cubicBezTo>
                    <a:pt x="105337" y="397223"/>
                    <a:pt x="73587" y="359917"/>
                    <a:pt x="50833" y="362298"/>
                  </a:cubicBezTo>
                  <a:cubicBezTo>
                    <a:pt x="28079" y="364679"/>
                    <a:pt x="-14255" y="365737"/>
                    <a:pt x="4795" y="351185"/>
                  </a:cubicBezTo>
                  <a:cubicBezTo>
                    <a:pt x="23845" y="336633"/>
                    <a:pt x="118302" y="338220"/>
                    <a:pt x="165133" y="274985"/>
                  </a:cubicBezTo>
                  <a:cubicBezTo>
                    <a:pt x="211964" y="211750"/>
                    <a:pt x="270702" y="-9971"/>
                    <a:pt x="266733" y="3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フリーフォーム: 図形 201">
              <a:extLst>
                <a:ext uri="{FF2B5EF4-FFF2-40B4-BE49-F238E27FC236}">
                  <a16:creationId xmlns:a16="http://schemas.microsoft.com/office/drawing/2014/main" id="{7FDB0272-B158-441C-AD16-A2166DB04E52}"/>
                </a:ext>
              </a:extLst>
            </p:cNvPr>
            <p:cNvSpPr/>
            <p:nvPr/>
          </p:nvSpPr>
          <p:spPr>
            <a:xfrm>
              <a:off x="894241" y="2768790"/>
              <a:ext cx="50118" cy="67628"/>
            </a:xfrm>
            <a:custGeom>
              <a:avLst/>
              <a:gdLst>
                <a:gd name="connsiteX0" fmla="*/ 66810 w 136660"/>
                <a:gd name="connsiteY0" fmla="*/ 2896 h 184404"/>
                <a:gd name="connsiteX1" fmla="*/ 135 w 136660"/>
                <a:gd name="connsiteY1" fmla="*/ 175934 h 184404"/>
                <a:gd name="connsiteX2" fmla="*/ 50935 w 136660"/>
                <a:gd name="connsiteY2" fmla="*/ 155296 h 184404"/>
                <a:gd name="connsiteX3" fmla="*/ 100148 w 136660"/>
                <a:gd name="connsiteY3" fmla="*/ 134659 h 184404"/>
                <a:gd name="connsiteX4" fmla="*/ 136660 w 136660"/>
                <a:gd name="connsiteY4" fmla="*/ 150534 h 184404"/>
                <a:gd name="connsiteX5" fmla="*/ 100148 w 136660"/>
                <a:gd name="connsiteY5" fmla="*/ 72746 h 184404"/>
                <a:gd name="connsiteX6" fmla="*/ 66810 w 136660"/>
                <a:gd name="connsiteY6" fmla="*/ 2896 h 184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660" h="184404">
                  <a:moveTo>
                    <a:pt x="66810" y="2896"/>
                  </a:moveTo>
                  <a:cubicBezTo>
                    <a:pt x="50141" y="20094"/>
                    <a:pt x="2781" y="150534"/>
                    <a:pt x="135" y="175934"/>
                  </a:cubicBezTo>
                  <a:cubicBezTo>
                    <a:pt x="-2511" y="201334"/>
                    <a:pt x="34266" y="162175"/>
                    <a:pt x="50935" y="155296"/>
                  </a:cubicBezTo>
                  <a:cubicBezTo>
                    <a:pt x="67604" y="148417"/>
                    <a:pt x="85861" y="135453"/>
                    <a:pt x="100148" y="134659"/>
                  </a:cubicBezTo>
                  <a:cubicBezTo>
                    <a:pt x="114435" y="133865"/>
                    <a:pt x="136660" y="160853"/>
                    <a:pt x="136660" y="150534"/>
                  </a:cubicBezTo>
                  <a:cubicBezTo>
                    <a:pt x="136660" y="140215"/>
                    <a:pt x="113112" y="95765"/>
                    <a:pt x="100148" y="72746"/>
                  </a:cubicBezTo>
                  <a:cubicBezTo>
                    <a:pt x="87184" y="49727"/>
                    <a:pt x="83479" y="-14302"/>
                    <a:pt x="66810" y="28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フリーフォーム: 図形 202">
              <a:extLst>
                <a:ext uri="{FF2B5EF4-FFF2-40B4-BE49-F238E27FC236}">
                  <a16:creationId xmlns:a16="http://schemas.microsoft.com/office/drawing/2014/main" id="{173B29FB-64FF-42D8-842B-64BDEAB0A10C}"/>
                </a:ext>
              </a:extLst>
            </p:cNvPr>
            <p:cNvSpPr/>
            <p:nvPr/>
          </p:nvSpPr>
          <p:spPr>
            <a:xfrm>
              <a:off x="566849" y="2878224"/>
              <a:ext cx="252441" cy="47419"/>
            </a:xfrm>
            <a:custGeom>
              <a:avLst/>
              <a:gdLst>
                <a:gd name="connsiteX0" fmla="*/ 8613 w 688344"/>
                <a:gd name="connsiteY0" fmla="*/ 122010 h 129299"/>
                <a:gd name="connsiteX1" fmla="*/ 84813 w 688344"/>
                <a:gd name="connsiteY1" fmla="*/ 118835 h 129299"/>
                <a:gd name="connsiteX2" fmla="*/ 548363 w 688344"/>
                <a:gd name="connsiteY2" fmla="*/ 21997 h 129299"/>
                <a:gd name="connsiteX3" fmla="*/ 688063 w 688344"/>
                <a:gd name="connsiteY3" fmla="*/ 15647 h 129299"/>
                <a:gd name="connsiteX4" fmla="*/ 522963 w 688344"/>
                <a:gd name="connsiteY4" fmla="*/ 2947 h 129299"/>
                <a:gd name="connsiteX5" fmla="*/ 194350 w 688344"/>
                <a:gd name="connsiteY5" fmla="*/ 77560 h 129299"/>
                <a:gd name="connsiteX6" fmla="*/ 8613 w 688344"/>
                <a:gd name="connsiteY6" fmla="*/ 122010 h 129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8344" h="129299">
                  <a:moveTo>
                    <a:pt x="8613" y="122010"/>
                  </a:moveTo>
                  <a:cubicBezTo>
                    <a:pt x="-9643" y="128889"/>
                    <a:pt x="-5145" y="135504"/>
                    <a:pt x="84813" y="118835"/>
                  </a:cubicBezTo>
                  <a:cubicBezTo>
                    <a:pt x="174771" y="102166"/>
                    <a:pt x="447821" y="39195"/>
                    <a:pt x="548363" y="21997"/>
                  </a:cubicBezTo>
                  <a:cubicBezTo>
                    <a:pt x="648905" y="4799"/>
                    <a:pt x="692296" y="18822"/>
                    <a:pt x="688063" y="15647"/>
                  </a:cubicBezTo>
                  <a:cubicBezTo>
                    <a:pt x="683830" y="12472"/>
                    <a:pt x="605249" y="-7372"/>
                    <a:pt x="522963" y="2947"/>
                  </a:cubicBezTo>
                  <a:cubicBezTo>
                    <a:pt x="440677" y="13266"/>
                    <a:pt x="280604" y="58510"/>
                    <a:pt x="194350" y="77560"/>
                  </a:cubicBezTo>
                  <a:cubicBezTo>
                    <a:pt x="108096" y="96610"/>
                    <a:pt x="26869" y="115131"/>
                    <a:pt x="8613" y="1220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フリーフォーム: 図形 203">
              <a:extLst>
                <a:ext uri="{FF2B5EF4-FFF2-40B4-BE49-F238E27FC236}">
                  <a16:creationId xmlns:a16="http://schemas.microsoft.com/office/drawing/2014/main" id="{C320E112-937D-4A3C-BF22-EE27C612F140}"/>
                </a:ext>
              </a:extLst>
            </p:cNvPr>
            <p:cNvSpPr/>
            <p:nvPr/>
          </p:nvSpPr>
          <p:spPr>
            <a:xfrm>
              <a:off x="549040" y="2894947"/>
              <a:ext cx="319719" cy="72223"/>
            </a:xfrm>
            <a:custGeom>
              <a:avLst/>
              <a:gdLst>
                <a:gd name="connsiteX0" fmla="*/ 22 w 871792"/>
                <a:gd name="connsiteY0" fmla="*/ 120860 h 196935"/>
                <a:gd name="connsiteX1" fmla="*/ 579459 w 871792"/>
                <a:gd name="connsiteY1" fmla="*/ 55772 h 196935"/>
                <a:gd name="connsiteX2" fmla="*/ 768372 w 871792"/>
                <a:gd name="connsiteY2" fmla="*/ 25610 h 196935"/>
                <a:gd name="connsiteX3" fmla="*/ 822347 w 871792"/>
                <a:gd name="connsiteY3" fmla="*/ 93872 h 196935"/>
                <a:gd name="connsiteX4" fmla="*/ 871559 w 871792"/>
                <a:gd name="connsiteY4" fmla="*/ 195472 h 196935"/>
                <a:gd name="connsiteX5" fmla="*/ 801709 w 871792"/>
                <a:gd name="connsiteY5" fmla="*/ 11322 h 196935"/>
                <a:gd name="connsiteX6" fmla="*/ 601684 w 871792"/>
                <a:gd name="connsiteY6" fmla="*/ 30372 h 196935"/>
                <a:gd name="connsiteX7" fmla="*/ 22 w 871792"/>
                <a:gd name="connsiteY7" fmla="*/ 120860 h 19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1792" h="196935">
                  <a:moveTo>
                    <a:pt x="22" y="120860"/>
                  </a:moveTo>
                  <a:cubicBezTo>
                    <a:pt x="-3682" y="125093"/>
                    <a:pt x="451401" y="71647"/>
                    <a:pt x="579459" y="55772"/>
                  </a:cubicBezTo>
                  <a:cubicBezTo>
                    <a:pt x="707517" y="39897"/>
                    <a:pt x="727891" y="19260"/>
                    <a:pt x="768372" y="25610"/>
                  </a:cubicBezTo>
                  <a:cubicBezTo>
                    <a:pt x="808853" y="31960"/>
                    <a:pt x="805149" y="65562"/>
                    <a:pt x="822347" y="93872"/>
                  </a:cubicBezTo>
                  <a:cubicBezTo>
                    <a:pt x="839545" y="122182"/>
                    <a:pt x="874999" y="209230"/>
                    <a:pt x="871559" y="195472"/>
                  </a:cubicBezTo>
                  <a:cubicBezTo>
                    <a:pt x="868119" y="181714"/>
                    <a:pt x="846688" y="38839"/>
                    <a:pt x="801709" y="11322"/>
                  </a:cubicBezTo>
                  <a:cubicBezTo>
                    <a:pt x="756730" y="-16195"/>
                    <a:pt x="735828" y="12910"/>
                    <a:pt x="601684" y="30372"/>
                  </a:cubicBezTo>
                  <a:cubicBezTo>
                    <a:pt x="467540" y="47834"/>
                    <a:pt x="3726" y="116627"/>
                    <a:pt x="22" y="1208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フリーフォーム: 図形 204">
              <a:extLst>
                <a:ext uri="{FF2B5EF4-FFF2-40B4-BE49-F238E27FC236}">
                  <a16:creationId xmlns:a16="http://schemas.microsoft.com/office/drawing/2014/main" id="{5E7664D5-F7BA-4659-A3BA-DF25431A396A}"/>
                </a:ext>
              </a:extLst>
            </p:cNvPr>
            <p:cNvSpPr/>
            <p:nvPr/>
          </p:nvSpPr>
          <p:spPr>
            <a:xfrm>
              <a:off x="874774" y="2819843"/>
              <a:ext cx="39316" cy="89977"/>
            </a:xfrm>
            <a:custGeom>
              <a:avLst/>
              <a:gdLst>
                <a:gd name="connsiteX0" fmla="*/ 107190 w 107204"/>
                <a:gd name="connsiteY0" fmla="*/ 210 h 245345"/>
                <a:gd name="connsiteX1" fmla="*/ 43690 w 107204"/>
                <a:gd name="connsiteY1" fmla="*/ 151023 h 245345"/>
                <a:gd name="connsiteX2" fmla="*/ 72265 w 107204"/>
                <a:gd name="connsiteY2" fmla="*/ 244685 h 245345"/>
                <a:gd name="connsiteX3" fmla="*/ 828 w 107204"/>
                <a:gd name="connsiteY3" fmla="*/ 189123 h 245345"/>
                <a:gd name="connsiteX4" fmla="*/ 37340 w 107204"/>
                <a:gd name="connsiteY4" fmla="*/ 119273 h 245345"/>
                <a:gd name="connsiteX5" fmla="*/ 107190 w 107204"/>
                <a:gd name="connsiteY5" fmla="*/ 210 h 24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204" h="245345">
                  <a:moveTo>
                    <a:pt x="107190" y="210"/>
                  </a:moveTo>
                  <a:cubicBezTo>
                    <a:pt x="108248" y="5501"/>
                    <a:pt x="49511" y="110277"/>
                    <a:pt x="43690" y="151023"/>
                  </a:cubicBezTo>
                  <a:cubicBezTo>
                    <a:pt x="37869" y="191769"/>
                    <a:pt x="79409" y="238335"/>
                    <a:pt x="72265" y="244685"/>
                  </a:cubicBezTo>
                  <a:cubicBezTo>
                    <a:pt x="65121" y="251035"/>
                    <a:pt x="6649" y="210025"/>
                    <a:pt x="828" y="189123"/>
                  </a:cubicBezTo>
                  <a:cubicBezTo>
                    <a:pt x="-4993" y="168221"/>
                    <a:pt x="21201" y="147848"/>
                    <a:pt x="37340" y="119273"/>
                  </a:cubicBezTo>
                  <a:cubicBezTo>
                    <a:pt x="53479" y="90698"/>
                    <a:pt x="106132" y="-5081"/>
                    <a:pt x="107190" y="2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フリーフォーム: 図形 205">
              <a:extLst>
                <a:ext uri="{FF2B5EF4-FFF2-40B4-BE49-F238E27FC236}">
                  <a16:creationId xmlns:a16="http://schemas.microsoft.com/office/drawing/2014/main" id="{59D107FA-FEA7-44BE-819C-027BA5CA6769}"/>
                </a:ext>
              </a:extLst>
            </p:cNvPr>
            <p:cNvSpPr/>
            <p:nvPr/>
          </p:nvSpPr>
          <p:spPr>
            <a:xfrm>
              <a:off x="853978" y="2881051"/>
              <a:ext cx="50381" cy="175459"/>
            </a:xfrm>
            <a:custGeom>
              <a:avLst/>
              <a:gdLst>
                <a:gd name="connsiteX0" fmla="*/ 383 w 137375"/>
                <a:gd name="connsiteY0" fmla="*/ 0 h 478431"/>
                <a:gd name="connsiteX1" fmla="*/ 105158 w 137375"/>
                <a:gd name="connsiteY1" fmla="*/ 155575 h 478431"/>
                <a:gd name="connsiteX2" fmla="*/ 130558 w 137375"/>
                <a:gd name="connsiteY2" fmla="*/ 139700 h 478431"/>
                <a:gd name="connsiteX3" fmla="*/ 122620 w 137375"/>
                <a:gd name="connsiteY3" fmla="*/ 231775 h 478431"/>
                <a:gd name="connsiteX4" fmla="*/ 135320 w 137375"/>
                <a:gd name="connsiteY4" fmla="*/ 477837 h 478431"/>
                <a:gd name="connsiteX5" fmla="*/ 71820 w 137375"/>
                <a:gd name="connsiteY5" fmla="*/ 153987 h 478431"/>
                <a:gd name="connsiteX6" fmla="*/ 383 w 137375"/>
                <a:gd name="connsiteY6" fmla="*/ 0 h 478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375" h="478431">
                  <a:moveTo>
                    <a:pt x="383" y="0"/>
                  </a:moveTo>
                  <a:cubicBezTo>
                    <a:pt x="5939" y="265"/>
                    <a:pt x="83462" y="132292"/>
                    <a:pt x="105158" y="155575"/>
                  </a:cubicBezTo>
                  <a:cubicBezTo>
                    <a:pt x="126854" y="178858"/>
                    <a:pt x="127648" y="127000"/>
                    <a:pt x="130558" y="139700"/>
                  </a:cubicBezTo>
                  <a:cubicBezTo>
                    <a:pt x="133468" y="152400"/>
                    <a:pt x="121826" y="175419"/>
                    <a:pt x="122620" y="231775"/>
                  </a:cubicBezTo>
                  <a:cubicBezTo>
                    <a:pt x="123414" y="288131"/>
                    <a:pt x="143787" y="490802"/>
                    <a:pt x="135320" y="477837"/>
                  </a:cubicBezTo>
                  <a:cubicBezTo>
                    <a:pt x="126853" y="464872"/>
                    <a:pt x="92457" y="233362"/>
                    <a:pt x="71820" y="153987"/>
                  </a:cubicBezTo>
                  <a:cubicBezTo>
                    <a:pt x="51183" y="74612"/>
                    <a:pt x="-5173" y="-265"/>
                    <a:pt x="38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フリーフォーム: 図形 206">
              <a:extLst>
                <a:ext uri="{FF2B5EF4-FFF2-40B4-BE49-F238E27FC236}">
                  <a16:creationId xmlns:a16="http://schemas.microsoft.com/office/drawing/2014/main" id="{607EA749-9531-403C-B062-D0C00A755C13}"/>
                </a:ext>
              </a:extLst>
            </p:cNvPr>
            <p:cNvSpPr/>
            <p:nvPr/>
          </p:nvSpPr>
          <p:spPr>
            <a:xfrm>
              <a:off x="494482" y="2714338"/>
              <a:ext cx="82318" cy="181296"/>
            </a:xfrm>
            <a:custGeom>
              <a:avLst/>
              <a:gdLst>
                <a:gd name="connsiteX0" fmla="*/ 224458 w 224460"/>
                <a:gd name="connsiteY0" fmla="*/ 29 h 494348"/>
                <a:gd name="connsiteX1" fmla="*/ 17025 w 224460"/>
                <a:gd name="connsiteY1" fmla="*/ 414896 h 494348"/>
                <a:gd name="connsiteX2" fmla="*/ 21258 w 224460"/>
                <a:gd name="connsiteY2" fmla="*/ 493213 h 494348"/>
                <a:gd name="connsiteX3" fmla="*/ 12792 w 224460"/>
                <a:gd name="connsiteY3" fmla="*/ 393729 h 494348"/>
                <a:gd name="connsiteX4" fmla="*/ 224458 w 224460"/>
                <a:gd name="connsiteY4" fmla="*/ 29 h 494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460" h="494348">
                  <a:moveTo>
                    <a:pt x="224458" y="29"/>
                  </a:moveTo>
                  <a:cubicBezTo>
                    <a:pt x="225163" y="3557"/>
                    <a:pt x="50892" y="332699"/>
                    <a:pt x="17025" y="414896"/>
                  </a:cubicBezTo>
                  <a:cubicBezTo>
                    <a:pt x="-16842" y="497093"/>
                    <a:pt x="21963" y="496741"/>
                    <a:pt x="21258" y="493213"/>
                  </a:cubicBezTo>
                  <a:cubicBezTo>
                    <a:pt x="20553" y="489685"/>
                    <a:pt x="-20016" y="477690"/>
                    <a:pt x="12792" y="393729"/>
                  </a:cubicBezTo>
                  <a:cubicBezTo>
                    <a:pt x="45600" y="309768"/>
                    <a:pt x="223753" y="-3499"/>
                    <a:pt x="224458" y="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フリーフォーム: 図形 207">
              <a:extLst>
                <a:ext uri="{FF2B5EF4-FFF2-40B4-BE49-F238E27FC236}">
                  <a16:creationId xmlns:a16="http://schemas.microsoft.com/office/drawing/2014/main" id="{DE146713-0267-4860-9887-C50A92E6EB54}"/>
                </a:ext>
              </a:extLst>
            </p:cNvPr>
            <p:cNvSpPr/>
            <p:nvPr/>
          </p:nvSpPr>
          <p:spPr>
            <a:xfrm>
              <a:off x="444053" y="2727293"/>
              <a:ext cx="99483" cy="199174"/>
            </a:xfrm>
            <a:custGeom>
              <a:avLst/>
              <a:gdLst>
                <a:gd name="connsiteX0" fmla="*/ 270950 w 271266"/>
                <a:gd name="connsiteY0" fmla="*/ 688 h 543097"/>
                <a:gd name="connsiteX1" fmla="*/ 40233 w 271266"/>
                <a:gd name="connsiteY1" fmla="*/ 440954 h 543097"/>
                <a:gd name="connsiteX2" fmla="*/ 16 w 271266"/>
                <a:gd name="connsiteY2" fmla="*/ 542554 h 543097"/>
                <a:gd name="connsiteX3" fmla="*/ 36000 w 271266"/>
                <a:gd name="connsiteY3" fmla="*/ 417671 h 543097"/>
                <a:gd name="connsiteX4" fmla="*/ 88916 w 271266"/>
                <a:gd name="connsiteY4" fmla="*/ 341471 h 543097"/>
                <a:gd name="connsiteX5" fmla="*/ 270950 w 271266"/>
                <a:gd name="connsiteY5" fmla="*/ 688 h 543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1266" h="543097">
                  <a:moveTo>
                    <a:pt x="270950" y="688"/>
                  </a:moveTo>
                  <a:cubicBezTo>
                    <a:pt x="262836" y="17269"/>
                    <a:pt x="85389" y="350643"/>
                    <a:pt x="40233" y="440954"/>
                  </a:cubicBezTo>
                  <a:cubicBezTo>
                    <a:pt x="-4923" y="531265"/>
                    <a:pt x="721" y="546434"/>
                    <a:pt x="16" y="542554"/>
                  </a:cubicBezTo>
                  <a:cubicBezTo>
                    <a:pt x="-689" y="538674"/>
                    <a:pt x="21183" y="451185"/>
                    <a:pt x="36000" y="417671"/>
                  </a:cubicBezTo>
                  <a:cubicBezTo>
                    <a:pt x="50817" y="384157"/>
                    <a:pt x="49052" y="410968"/>
                    <a:pt x="88916" y="341471"/>
                  </a:cubicBezTo>
                  <a:cubicBezTo>
                    <a:pt x="128780" y="271974"/>
                    <a:pt x="279064" y="-15893"/>
                    <a:pt x="270950" y="6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フリーフォーム: 図形 208">
              <a:extLst>
                <a:ext uri="{FF2B5EF4-FFF2-40B4-BE49-F238E27FC236}">
                  <a16:creationId xmlns:a16="http://schemas.microsoft.com/office/drawing/2014/main" id="{858773E2-8841-49F9-8C0A-6457B4BFC183}"/>
                </a:ext>
              </a:extLst>
            </p:cNvPr>
            <p:cNvSpPr/>
            <p:nvPr/>
          </p:nvSpPr>
          <p:spPr>
            <a:xfrm>
              <a:off x="473254" y="2725080"/>
              <a:ext cx="74055" cy="140640"/>
            </a:xfrm>
            <a:custGeom>
              <a:avLst/>
              <a:gdLst>
                <a:gd name="connsiteX0" fmla="*/ 201910 w 201928"/>
                <a:gd name="connsiteY0" fmla="*/ 372 h 383489"/>
                <a:gd name="connsiteX1" fmla="*/ 38927 w 201928"/>
                <a:gd name="connsiteY1" fmla="*/ 303055 h 383489"/>
                <a:gd name="connsiteX2" fmla="*/ 827 w 201928"/>
                <a:gd name="connsiteY2" fmla="*/ 383488 h 383489"/>
                <a:gd name="connsiteX3" fmla="*/ 15643 w 201928"/>
                <a:gd name="connsiteY3" fmla="*/ 305172 h 383489"/>
                <a:gd name="connsiteX4" fmla="*/ 49510 w 201928"/>
                <a:gd name="connsiteY4" fmla="*/ 241672 h 383489"/>
                <a:gd name="connsiteX5" fmla="*/ 201910 w 201928"/>
                <a:gd name="connsiteY5" fmla="*/ 372 h 383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928" h="383489">
                  <a:moveTo>
                    <a:pt x="201910" y="372"/>
                  </a:moveTo>
                  <a:cubicBezTo>
                    <a:pt x="200146" y="10602"/>
                    <a:pt x="72441" y="239202"/>
                    <a:pt x="38927" y="303055"/>
                  </a:cubicBezTo>
                  <a:cubicBezTo>
                    <a:pt x="5413" y="366908"/>
                    <a:pt x="4708" y="383135"/>
                    <a:pt x="827" y="383488"/>
                  </a:cubicBezTo>
                  <a:cubicBezTo>
                    <a:pt x="-3054" y="383841"/>
                    <a:pt x="7529" y="328808"/>
                    <a:pt x="15643" y="305172"/>
                  </a:cubicBezTo>
                  <a:cubicBezTo>
                    <a:pt x="23757" y="281536"/>
                    <a:pt x="18818" y="289650"/>
                    <a:pt x="49510" y="241672"/>
                  </a:cubicBezTo>
                  <a:cubicBezTo>
                    <a:pt x="80202" y="193694"/>
                    <a:pt x="203674" y="-9858"/>
                    <a:pt x="201910" y="3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フリーフォーム: 図形 209">
              <a:extLst>
                <a:ext uri="{FF2B5EF4-FFF2-40B4-BE49-F238E27FC236}">
                  <a16:creationId xmlns:a16="http://schemas.microsoft.com/office/drawing/2014/main" id="{35ECA742-19A1-408F-A864-56E8830643C3}"/>
                </a:ext>
              </a:extLst>
            </p:cNvPr>
            <p:cNvSpPr/>
            <p:nvPr/>
          </p:nvSpPr>
          <p:spPr>
            <a:xfrm>
              <a:off x="525615" y="2836125"/>
              <a:ext cx="60141" cy="62239"/>
            </a:xfrm>
            <a:custGeom>
              <a:avLst/>
              <a:gdLst>
                <a:gd name="connsiteX0" fmla="*/ 162852 w 163988"/>
                <a:gd name="connsiteY0" fmla="*/ 263 h 169709"/>
                <a:gd name="connsiteX1" fmla="*/ 71835 w 163988"/>
                <a:gd name="connsiteY1" fmla="*/ 106096 h 169709"/>
                <a:gd name="connsiteX2" fmla="*/ 8335 w 163988"/>
                <a:gd name="connsiteY2" fmla="*/ 148430 h 169709"/>
                <a:gd name="connsiteX3" fmla="*/ 12568 w 163988"/>
                <a:gd name="connsiteY3" fmla="*/ 169596 h 169709"/>
                <a:gd name="connsiteX4" fmla="*/ 116285 w 163988"/>
                <a:gd name="connsiteY4" fmla="*/ 139963 h 169709"/>
                <a:gd name="connsiteX5" fmla="*/ 162852 w 163988"/>
                <a:gd name="connsiteY5" fmla="*/ 263 h 169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988" h="169709">
                  <a:moveTo>
                    <a:pt x="162852" y="263"/>
                  </a:moveTo>
                  <a:cubicBezTo>
                    <a:pt x="155444" y="-5381"/>
                    <a:pt x="97588" y="81402"/>
                    <a:pt x="71835" y="106096"/>
                  </a:cubicBezTo>
                  <a:cubicBezTo>
                    <a:pt x="46082" y="130790"/>
                    <a:pt x="18213" y="137847"/>
                    <a:pt x="8335" y="148430"/>
                  </a:cubicBezTo>
                  <a:cubicBezTo>
                    <a:pt x="-1543" y="159013"/>
                    <a:pt x="-5424" y="171007"/>
                    <a:pt x="12568" y="169596"/>
                  </a:cubicBezTo>
                  <a:cubicBezTo>
                    <a:pt x="30560" y="168185"/>
                    <a:pt x="92649" y="166068"/>
                    <a:pt x="116285" y="139963"/>
                  </a:cubicBezTo>
                  <a:cubicBezTo>
                    <a:pt x="139921" y="113858"/>
                    <a:pt x="170260" y="5907"/>
                    <a:pt x="162852" y="2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フリーフォーム: 図形 210">
              <a:extLst>
                <a:ext uri="{FF2B5EF4-FFF2-40B4-BE49-F238E27FC236}">
                  <a16:creationId xmlns:a16="http://schemas.microsoft.com/office/drawing/2014/main" id="{D9F87B12-3471-4BFA-BFF3-9E3737B61450}"/>
                </a:ext>
              </a:extLst>
            </p:cNvPr>
            <p:cNvSpPr/>
            <p:nvPr/>
          </p:nvSpPr>
          <p:spPr>
            <a:xfrm>
              <a:off x="509004" y="2874239"/>
              <a:ext cx="71385" cy="108000"/>
            </a:xfrm>
            <a:custGeom>
              <a:avLst/>
              <a:gdLst>
                <a:gd name="connsiteX0" fmla="*/ 189094 w 194649"/>
                <a:gd name="connsiteY0" fmla="*/ 4286 h 294490"/>
                <a:gd name="connsiteX1" fmla="*/ 32460 w 194649"/>
                <a:gd name="connsiteY1" fmla="*/ 179969 h 294490"/>
                <a:gd name="connsiteX2" fmla="*/ 55744 w 194649"/>
                <a:gd name="connsiteY2" fmla="*/ 201136 h 294490"/>
                <a:gd name="connsiteX3" fmla="*/ 89610 w 194649"/>
                <a:gd name="connsiteY3" fmla="*/ 294269 h 294490"/>
                <a:gd name="connsiteX4" fmla="*/ 710 w 194649"/>
                <a:gd name="connsiteY4" fmla="*/ 171503 h 294490"/>
                <a:gd name="connsiteX5" fmla="*/ 146760 w 194649"/>
                <a:gd name="connsiteY5" fmla="*/ 61436 h 294490"/>
                <a:gd name="connsiteX6" fmla="*/ 189094 w 194649"/>
                <a:gd name="connsiteY6" fmla="*/ 4286 h 29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649" h="294490">
                  <a:moveTo>
                    <a:pt x="189094" y="4286"/>
                  </a:moveTo>
                  <a:cubicBezTo>
                    <a:pt x="170044" y="24041"/>
                    <a:pt x="54685" y="147161"/>
                    <a:pt x="32460" y="179969"/>
                  </a:cubicBezTo>
                  <a:cubicBezTo>
                    <a:pt x="10235" y="212777"/>
                    <a:pt x="46219" y="182086"/>
                    <a:pt x="55744" y="201136"/>
                  </a:cubicBezTo>
                  <a:cubicBezTo>
                    <a:pt x="65269" y="220186"/>
                    <a:pt x="98782" y="299208"/>
                    <a:pt x="89610" y="294269"/>
                  </a:cubicBezTo>
                  <a:cubicBezTo>
                    <a:pt x="80438" y="289330"/>
                    <a:pt x="-8815" y="210309"/>
                    <a:pt x="710" y="171503"/>
                  </a:cubicBezTo>
                  <a:cubicBezTo>
                    <a:pt x="10235" y="132697"/>
                    <a:pt x="119243" y="84719"/>
                    <a:pt x="146760" y="61436"/>
                  </a:cubicBezTo>
                  <a:cubicBezTo>
                    <a:pt x="174277" y="38153"/>
                    <a:pt x="208144" y="-15469"/>
                    <a:pt x="189094" y="42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フリーフォーム: 図形 211">
              <a:extLst>
                <a:ext uri="{FF2B5EF4-FFF2-40B4-BE49-F238E27FC236}">
                  <a16:creationId xmlns:a16="http://schemas.microsoft.com/office/drawing/2014/main" id="{6A414BB2-DA78-4A51-9617-A3D11C5F29BB}"/>
                </a:ext>
              </a:extLst>
            </p:cNvPr>
            <p:cNvSpPr/>
            <p:nvPr/>
          </p:nvSpPr>
          <p:spPr>
            <a:xfrm>
              <a:off x="392700" y="2897727"/>
              <a:ext cx="61243" cy="72938"/>
            </a:xfrm>
            <a:custGeom>
              <a:avLst/>
              <a:gdLst>
                <a:gd name="connsiteX0" fmla="*/ 161209 w 166995"/>
                <a:gd name="connsiteY0" fmla="*/ 1624 h 198884"/>
                <a:gd name="connsiteX1" fmla="*/ 25742 w 166995"/>
                <a:gd name="connsiteY1" fmla="*/ 173074 h 198884"/>
                <a:gd name="connsiteX2" fmla="*/ 8809 w 166995"/>
                <a:gd name="connsiteY2" fmla="*/ 190008 h 198884"/>
                <a:gd name="connsiteX3" fmla="*/ 127342 w 166995"/>
                <a:gd name="connsiteY3" fmla="*/ 92641 h 198884"/>
                <a:gd name="connsiteX4" fmla="*/ 161209 w 166995"/>
                <a:gd name="connsiteY4" fmla="*/ 1624 h 198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995" h="198884">
                  <a:moveTo>
                    <a:pt x="161209" y="1624"/>
                  </a:moveTo>
                  <a:cubicBezTo>
                    <a:pt x="144276" y="15029"/>
                    <a:pt x="51142" y="141677"/>
                    <a:pt x="25742" y="173074"/>
                  </a:cubicBezTo>
                  <a:cubicBezTo>
                    <a:pt x="342" y="204471"/>
                    <a:pt x="-8124" y="203413"/>
                    <a:pt x="8809" y="190008"/>
                  </a:cubicBezTo>
                  <a:cubicBezTo>
                    <a:pt x="25742" y="176603"/>
                    <a:pt x="99472" y="124038"/>
                    <a:pt x="127342" y="92641"/>
                  </a:cubicBezTo>
                  <a:cubicBezTo>
                    <a:pt x="155211" y="61244"/>
                    <a:pt x="178142" y="-11781"/>
                    <a:pt x="161209" y="16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フリーフォーム: 図形 212">
              <a:extLst>
                <a:ext uri="{FF2B5EF4-FFF2-40B4-BE49-F238E27FC236}">
                  <a16:creationId xmlns:a16="http://schemas.microsoft.com/office/drawing/2014/main" id="{9ECAF036-72E0-4822-851B-0AE5EEFEB5F6}"/>
                </a:ext>
              </a:extLst>
            </p:cNvPr>
            <p:cNvSpPr/>
            <p:nvPr/>
          </p:nvSpPr>
          <p:spPr>
            <a:xfrm>
              <a:off x="433964" y="2903747"/>
              <a:ext cx="94743" cy="35875"/>
            </a:xfrm>
            <a:custGeom>
              <a:avLst/>
              <a:gdLst>
                <a:gd name="connsiteX0" fmla="*/ 9 w 258341"/>
                <a:gd name="connsiteY0" fmla="*/ 97393 h 97822"/>
                <a:gd name="connsiteX1" fmla="*/ 192625 w 258341"/>
                <a:gd name="connsiteY1" fmla="*/ 69876 h 97822"/>
                <a:gd name="connsiteX2" fmla="*/ 258242 w 258341"/>
                <a:gd name="connsiteY2" fmla="*/ 26 h 97822"/>
                <a:gd name="connsiteX3" fmla="*/ 201092 w 258341"/>
                <a:gd name="connsiteY3" fmla="*/ 78343 h 97822"/>
                <a:gd name="connsiteX4" fmla="*/ 9 w 258341"/>
                <a:gd name="connsiteY4" fmla="*/ 97393 h 97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341" h="97822">
                  <a:moveTo>
                    <a:pt x="9" y="97393"/>
                  </a:moveTo>
                  <a:cubicBezTo>
                    <a:pt x="-1402" y="95982"/>
                    <a:pt x="149586" y="86104"/>
                    <a:pt x="192625" y="69876"/>
                  </a:cubicBezTo>
                  <a:cubicBezTo>
                    <a:pt x="235664" y="53648"/>
                    <a:pt x="256831" y="-1385"/>
                    <a:pt x="258242" y="26"/>
                  </a:cubicBezTo>
                  <a:cubicBezTo>
                    <a:pt x="259653" y="1437"/>
                    <a:pt x="246248" y="58940"/>
                    <a:pt x="201092" y="78343"/>
                  </a:cubicBezTo>
                  <a:cubicBezTo>
                    <a:pt x="155937" y="97746"/>
                    <a:pt x="1420" y="98804"/>
                    <a:pt x="9" y="973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フリーフォーム: 図形 213">
              <a:extLst>
                <a:ext uri="{FF2B5EF4-FFF2-40B4-BE49-F238E27FC236}">
                  <a16:creationId xmlns:a16="http://schemas.microsoft.com/office/drawing/2014/main" id="{13027D7C-DE0B-4C5F-B130-F530A75E1849}"/>
                </a:ext>
              </a:extLst>
            </p:cNvPr>
            <p:cNvSpPr/>
            <p:nvPr/>
          </p:nvSpPr>
          <p:spPr>
            <a:xfrm>
              <a:off x="852359" y="2928506"/>
              <a:ext cx="28956" cy="118999"/>
            </a:xfrm>
            <a:custGeom>
              <a:avLst/>
              <a:gdLst>
                <a:gd name="connsiteX0" fmla="*/ 25436 w 78956"/>
                <a:gd name="connsiteY0" fmla="*/ 249 h 324479"/>
                <a:gd name="connsiteX1" fmla="*/ 36 w 78956"/>
                <a:gd name="connsiteY1" fmla="*/ 103966 h 324479"/>
                <a:gd name="connsiteX2" fmla="*/ 31786 w 78956"/>
                <a:gd name="connsiteY2" fmla="*/ 171699 h 324479"/>
                <a:gd name="connsiteX3" fmla="*/ 27553 w 78956"/>
                <a:gd name="connsiteY3" fmla="*/ 245783 h 324479"/>
                <a:gd name="connsiteX4" fmla="*/ 74119 w 78956"/>
                <a:gd name="connsiteY4" fmla="*/ 324099 h 324479"/>
                <a:gd name="connsiteX5" fmla="*/ 72003 w 78956"/>
                <a:gd name="connsiteY5" fmla="*/ 211916 h 324479"/>
                <a:gd name="connsiteX6" fmla="*/ 25436 w 78956"/>
                <a:gd name="connsiteY6" fmla="*/ 135716 h 324479"/>
                <a:gd name="connsiteX7" fmla="*/ 25436 w 78956"/>
                <a:gd name="connsiteY7" fmla="*/ 249 h 324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956" h="324479">
                  <a:moveTo>
                    <a:pt x="25436" y="249"/>
                  </a:moveTo>
                  <a:cubicBezTo>
                    <a:pt x="21203" y="-5043"/>
                    <a:pt x="-1022" y="75391"/>
                    <a:pt x="36" y="103966"/>
                  </a:cubicBezTo>
                  <a:cubicBezTo>
                    <a:pt x="1094" y="132541"/>
                    <a:pt x="27200" y="148063"/>
                    <a:pt x="31786" y="171699"/>
                  </a:cubicBezTo>
                  <a:cubicBezTo>
                    <a:pt x="36372" y="195335"/>
                    <a:pt x="20498" y="220383"/>
                    <a:pt x="27553" y="245783"/>
                  </a:cubicBezTo>
                  <a:cubicBezTo>
                    <a:pt x="34608" y="271183"/>
                    <a:pt x="66711" y="329743"/>
                    <a:pt x="74119" y="324099"/>
                  </a:cubicBezTo>
                  <a:cubicBezTo>
                    <a:pt x="81527" y="318455"/>
                    <a:pt x="80117" y="243313"/>
                    <a:pt x="72003" y="211916"/>
                  </a:cubicBezTo>
                  <a:cubicBezTo>
                    <a:pt x="63889" y="180519"/>
                    <a:pt x="33903" y="167466"/>
                    <a:pt x="25436" y="135716"/>
                  </a:cubicBezTo>
                  <a:cubicBezTo>
                    <a:pt x="16969" y="103966"/>
                    <a:pt x="29669" y="5541"/>
                    <a:pt x="25436" y="2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フリーフォーム: 図形 214">
              <a:extLst>
                <a:ext uri="{FF2B5EF4-FFF2-40B4-BE49-F238E27FC236}">
                  <a16:creationId xmlns:a16="http://schemas.microsoft.com/office/drawing/2014/main" id="{991C45FE-6953-4EB2-8190-0FCBF7FF2A95}"/>
                </a:ext>
              </a:extLst>
            </p:cNvPr>
            <p:cNvSpPr/>
            <p:nvPr/>
          </p:nvSpPr>
          <p:spPr>
            <a:xfrm>
              <a:off x="435471" y="2951484"/>
              <a:ext cx="88977" cy="48537"/>
            </a:xfrm>
            <a:custGeom>
              <a:avLst/>
              <a:gdLst>
                <a:gd name="connsiteX0" fmla="*/ 134 w 242619"/>
                <a:gd name="connsiteY0" fmla="*/ 39192 h 132348"/>
                <a:gd name="connsiteX1" fmla="*/ 59401 w 242619"/>
                <a:gd name="connsiteY1" fmla="*/ 39192 h 132348"/>
                <a:gd name="connsiteX2" fmla="*/ 220267 w 242619"/>
                <a:gd name="connsiteY2" fmla="*/ 3209 h 132348"/>
                <a:gd name="connsiteX3" fmla="*/ 239317 w 242619"/>
                <a:gd name="connsiteY3" fmla="*/ 132326 h 132348"/>
                <a:gd name="connsiteX4" fmla="*/ 201217 w 242619"/>
                <a:gd name="connsiteY4" fmla="*/ 13792 h 132348"/>
                <a:gd name="connsiteX5" fmla="*/ 48817 w 242619"/>
                <a:gd name="connsiteY5" fmla="*/ 18026 h 132348"/>
                <a:gd name="connsiteX6" fmla="*/ 134 w 242619"/>
                <a:gd name="connsiteY6" fmla="*/ 39192 h 132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619" h="132348">
                  <a:moveTo>
                    <a:pt x="134" y="39192"/>
                  </a:moveTo>
                  <a:cubicBezTo>
                    <a:pt x="1898" y="42720"/>
                    <a:pt x="22712" y="45189"/>
                    <a:pt x="59401" y="39192"/>
                  </a:cubicBezTo>
                  <a:cubicBezTo>
                    <a:pt x="96090" y="33195"/>
                    <a:pt x="190281" y="-12313"/>
                    <a:pt x="220267" y="3209"/>
                  </a:cubicBezTo>
                  <a:cubicBezTo>
                    <a:pt x="250253" y="18731"/>
                    <a:pt x="242492" y="130562"/>
                    <a:pt x="239317" y="132326"/>
                  </a:cubicBezTo>
                  <a:cubicBezTo>
                    <a:pt x="236142" y="134090"/>
                    <a:pt x="232967" y="32842"/>
                    <a:pt x="201217" y="13792"/>
                  </a:cubicBezTo>
                  <a:cubicBezTo>
                    <a:pt x="169467" y="-5258"/>
                    <a:pt x="83742" y="12734"/>
                    <a:pt x="48817" y="18026"/>
                  </a:cubicBezTo>
                  <a:cubicBezTo>
                    <a:pt x="13892" y="23318"/>
                    <a:pt x="-1630" y="35664"/>
                    <a:pt x="134" y="391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フリーフォーム: 図形 215">
              <a:extLst>
                <a:ext uri="{FF2B5EF4-FFF2-40B4-BE49-F238E27FC236}">
                  <a16:creationId xmlns:a16="http://schemas.microsoft.com/office/drawing/2014/main" id="{AC4AD561-AB28-445D-879E-6A315B6EFAC7}"/>
                </a:ext>
              </a:extLst>
            </p:cNvPr>
            <p:cNvSpPr/>
            <p:nvPr/>
          </p:nvSpPr>
          <p:spPr>
            <a:xfrm>
              <a:off x="420600" y="2957531"/>
              <a:ext cx="88271" cy="56070"/>
            </a:xfrm>
            <a:custGeom>
              <a:avLst/>
              <a:gdLst>
                <a:gd name="connsiteX0" fmla="*/ 466 w 240692"/>
                <a:gd name="connsiteY0" fmla="*/ 1537 h 152889"/>
                <a:gd name="connsiteX1" fmla="*/ 222716 w 240692"/>
                <a:gd name="connsiteY1" fmla="*/ 141237 h 152889"/>
                <a:gd name="connsiteX2" fmla="*/ 220600 w 240692"/>
                <a:gd name="connsiteY2" fmla="*/ 137003 h 152889"/>
                <a:gd name="connsiteX3" fmla="*/ 165566 w 240692"/>
                <a:gd name="connsiteY3" fmla="*/ 71387 h 152889"/>
                <a:gd name="connsiteX4" fmla="*/ 466 w 240692"/>
                <a:gd name="connsiteY4" fmla="*/ 1537 h 152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692" h="152889">
                  <a:moveTo>
                    <a:pt x="466" y="1537"/>
                  </a:moveTo>
                  <a:cubicBezTo>
                    <a:pt x="9991" y="13179"/>
                    <a:pt x="222716" y="141237"/>
                    <a:pt x="222716" y="141237"/>
                  </a:cubicBezTo>
                  <a:cubicBezTo>
                    <a:pt x="259405" y="163815"/>
                    <a:pt x="230125" y="148645"/>
                    <a:pt x="220600" y="137003"/>
                  </a:cubicBezTo>
                  <a:cubicBezTo>
                    <a:pt x="211075" y="125361"/>
                    <a:pt x="201197" y="95376"/>
                    <a:pt x="165566" y="71387"/>
                  </a:cubicBezTo>
                  <a:cubicBezTo>
                    <a:pt x="129935" y="47398"/>
                    <a:pt x="-9059" y="-10105"/>
                    <a:pt x="466" y="15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" name="フリーフォーム: 図形 216">
              <a:extLst>
                <a:ext uri="{FF2B5EF4-FFF2-40B4-BE49-F238E27FC236}">
                  <a16:creationId xmlns:a16="http://schemas.microsoft.com/office/drawing/2014/main" id="{DEB8CF68-6CBF-482E-97BB-DB9E432E9795}"/>
                </a:ext>
              </a:extLst>
            </p:cNvPr>
            <p:cNvSpPr/>
            <p:nvPr/>
          </p:nvSpPr>
          <p:spPr>
            <a:xfrm>
              <a:off x="407387" y="2953823"/>
              <a:ext cx="42199" cy="43093"/>
            </a:xfrm>
            <a:custGeom>
              <a:avLst/>
              <a:gdLst>
                <a:gd name="connsiteX0" fmla="*/ 511 w 115066"/>
                <a:gd name="connsiteY0" fmla="*/ 8 h 117503"/>
                <a:gd name="connsiteX1" fmla="*/ 35436 w 115066"/>
                <a:gd name="connsiteY1" fmla="*/ 76208 h 117503"/>
                <a:gd name="connsiteX2" fmla="*/ 114811 w 115066"/>
                <a:gd name="connsiteY2" fmla="*/ 117483 h 117503"/>
                <a:gd name="connsiteX3" fmla="*/ 59249 w 115066"/>
                <a:gd name="connsiteY3" fmla="*/ 71446 h 117503"/>
                <a:gd name="connsiteX4" fmla="*/ 511 w 115066"/>
                <a:gd name="connsiteY4" fmla="*/ 8 h 117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066" h="117503">
                  <a:moveTo>
                    <a:pt x="511" y="8"/>
                  </a:moveTo>
                  <a:cubicBezTo>
                    <a:pt x="-3458" y="802"/>
                    <a:pt x="16386" y="56629"/>
                    <a:pt x="35436" y="76208"/>
                  </a:cubicBezTo>
                  <a:cubicBezTo>
                    <a:pt x="54486" y="95787"/>
                    <a:pt x="110842" y="118277"/>
                    <a:pt x="114811" y="117483"/>
                  </a:cubicBezTo>
                  <a:cubicBezTo>
                    <a:pt x="118780" y="116689"/>
                    <a:pt x="75388" y="90760"/>
                    <a:pt x="59249" y="71446"/>
                  </a:cubicBezTo>
                  <a:cubicBezTo>
                    <a:pt x="43110" y="52132"/>
                    <a:pt x="4480" y="-786"/>
                    <a:pt x="511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フリーフォーム: 図形 217">
              <a:extLst>
                <a:ext uri="{FF2B5EF4-FFF2-40B4-BE49-F238E27FC236}">
                  <a16:creationId xmlns:a16="http://schemas.microsoft.com/office/drawing/2014/main" id="{3D9DCE96-74FD-49F9-A79A-9785029106BF}"/>
                </a:ext>
              </a:extLst>
            </p:cNvPr>
            <p:cNvSpPr/>
            <p:nvPr/>
          </p:nvSpPr>
          <p:spPr>
            <a:xfrm>
              <a:off x="398494" y="2964872"/>
              <a:ext cx="30109" cy="104825"/>
            </a:xfrm>
            <a:custGeom>
              <a:avLst/>
              <a:gdLst>
                <a:gd name="connsiteX0" fmla="*/ 2535 w 82100"/>
                <a:gd name="connsiteY0" fmla="*/ 43 h 285830"/>
                <a:gd name="connsiteX1" fmla="*/ 5710 w 82100"/>
                <a:gd name="connsiteY1" fmla="*/ 54018 h 285830"/>
                <a:gd name="connsiteX2" fmla="*/ 23173 w 82100"/>
                <a:gd name="connsiteY2" fmla="*/ 81005 h 285830"/>
                <a:gd name="connsiteX3" fmla="*/ 81910 w 82100"/>
                <a:gd name="connsiteY3" fmla="*/ 285793 h 285830"/>
                <a:gd name="connsiteX4" fmla="*/ 40635 w 82100"/>
                <a:gd name="connsiteY4" fmla="*/ 63543 h 285830"/>
                <a:gd name="connsiteX5" fmla="*/ 2535 w 82100"/>
                <a:gd name="connsiteY5" fmla="*/ 43 h 285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100" h="285830">
                  <a:moveTo>
                    <a:pt x="2535" y="43"/>
                  </a:moveTo>
                  <a:cubicBezTo>
                    <a:pt x="-3286" y="-1545"/>
                    <a:pt x="2270" y="40524"/>
                    <a:pt x="5710" y="54018"/>
                  </a:cubicBezTo>
                  <a:cubicBezTo>
                    <a:pt x="9150" y="67512"/>
                    <a:pt x="10473" y="42376"/>
                    <a:pt x="23173" y="81005"/>
                  </a:cubicBezTo>
                  <a:cubicBezTo>
                    <a:pt x="35873" y="119634"/>
                    <a:pt x="79000" y="288703"/>
                    <a:pt x="81910" y="285793"/>
                  </a:cubicBezTo>
                  <a:cubicBezTo>
                    <a:pt x="84820" y="282883"/>
                    <a:pt x="53599" y="111697"/>
                    <a:pt x="40635" y="63543"/>
                  </a:cubicBezTo>
                  <a:cubicBezTo>
                    <a:pt x="27671" y="15389"/>
                    <a:pt x="8356" y="1631"/>
                    <a:pt x="2535" y="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フリーフォーム: 図形 218">
              <a:extLst>
                <a:ext uri="{FF2B5EF4-FFF2-40B4-BE49-F238E27FC236}">
                  <a16:creationId xmlns:a16="http://schemas.microsoft.com/office/drawing/2014/main" id="{97FF09F3-89F1-43AA-A2A5-806F7E102CF7}"/>
                </a:ext>
              </a:extLst>
            </p:cNvPr>
            <p:cNvSpPr/>
            <p:nvPr/>
          </p:nvSpPr>
          <p:spPr>
            <a:xfrm>
              <a:off x="420796" y="2990802"/>
              <a:ext cx="73671" cy="47719"/>
            </a:xfrm>
            <a:custGeom>
              <a:avLst/>
              <a:gdLst>
                <a:gd name="connsiteX0" fmla="*/ 463 w 200881"/>
                <a:gd name="connsiteY0" fmla="*/ 775 h 130118"/>
                <a:gd name="connsiteX1" fmla="*/ 194138 w 200881"/>
                <a:gd name="connsiteY1" fmla="*/ 127775 h 130118"/>
                <a:gd name="connsiteX2" fmla="*/ 141750 w 200881"/>
                <a:gd name="connsiteY2" fmla="*/ 76975 h 130118"/>
                <a:gd name="connsiteX3" fmla="*/ 463 w 200881"/>
                <a:gd name="connsiteY3" fmla="*/ 775 h 130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881" h="130118">
                  <a:moveTo>
                    <a:pt x="463" y="775"/>
                  </a:moveTo>
                  <a:cubicBezTo>
                    <a:pt x="9194" y="9242"/>
                    <a:pt x="170590" y="115075"/>
                    <a:pt x="194138" y="127775"/>
                  </a:cubicBezTo>
                  <a:cubicBezTo>
                    <a:pt x="217686" y="140475"/>
                    <a:pt x="174558" y="98406"/>
                    <a:pt x="141750" y="76975"/>
                  </a:cubicBezTo>
                  <a:cubicBezTo>
                    <a:pt x="108942" y="55544"/>
                    <a:pt x="-8268" y="-7692"/>
                    <a:pt x="463" y="7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フリーフォーム: 図形 219">
              <a:extLst>
                <a:ext uri="{FF2B5EF4-FFF2-40B4-BE49-F238E27FC236}">
                  <a16:creationId xmlns:a16="http://schemas.microsoft.com/office/drawing/2014/main" id="{22D989CB-1D2B-48C8-92AE-B2B75FCC9376}"/>
                </a:ext>
              </a:extLst>
            </p:cNvPr>
            <p:cNvSpPr/>
            <p:nvPr/>
          </p:nvSpPr>
          <p:spPr>
            <a:xfrm>
              <a:off x="469720" y="3009711"/>
              <a:ext cx="60740" cy="105552"/>
            </a:xfrm>
            <a:custGeom>
              <a:avLst/>
              <a:gdLst>
                <a:gd name="connsiteX0" fmla="*/ 165509 w 165622"/>
                <a:gd name="connsiteY0" fmla="*/ 14 h 287814"/>
                <a:gd name="connsiteX1" fmla="*/ 48034 w 165622"/>
                <a:gd name="connsiteY1" fmla="*/ 79389 h 287814"/>
                <a:gd name="connsiteX2" fmla="*/ 409 w 165622"/>
                <a:gd name="connsiteY2" fmla="*/ 285764 h 287814"/>
                <a:gd name="connsiteX3" fmla="*/ 27396 w 165622"/>
                <a:gd name="connsiteY3" fmla="*/ 179402 h 287814"/>
                <a:gd name="connsiteX4" fmla="*/ 68671 w 165622"/>
                <a:gd name="connsiteY4" fmla="*/ 84152 h 287814"/>
                <a:gd name="connsiteX5" fmla="*/ 165509 w 165622"/>
                <a:gd name="connsiteY5" fmla="*/ 14 h 287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622" h="287814">
                  <a:moveTo>
                    <a:pt x="165509" y="14"/>
                  </a:moveTo>
                  <a:cubicBezTo>
                    <a:pt x="162070" y="-780"/>
                    <a:pt x="75551" y="31764"/>
                    <a:pt x="48034" y="79389"/>
                  </a:cubicBezTo>
                  <a:cubicBezTo>
                    <a:pt x="20517" y="127014"/>
                    <a:pt x="3849" y="269095"/>
                    <a:pt x="409" y="285764"/>
                  </a:cubicBezTo>
                  <a:cubicBezTo>
                    <a:pt x="-3031" y="302433"/>
                    <a:pt x="16019" y="213004"/>
                    <a:pt x="27396" y="179402"/>
                  </a:cubicBezTo>
                  <a:cubicBezTo>
                    <a:pt x="38773" y="145800"/>
                    <a:pt x="44065" y="116167"/>
                    <a:pt x="68671" y="84152"/>
                  </a:cubicBezTo>
                  <a:cubicBezTo>
                    <a:pt x="93277" y="52137"/>
                    <a:pt x="168948" y="808"/>
                    <a:pt x="165509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" name="フリーフォーム: 図形 220">
              <a:extLst>
                <a:ext uri="{FF2B5EF4-FFF2-40B4-BE49-F238E27FC236}">
                  <a16:creationId xmlns:a16="http://schemas.microsoft.com/office/drawing/2014/main" id="{F661840C-96EE-4B6A-B2A3-9567D116E19B}"/>
                </a:ext>
              </a:extLst>
            </p:cNvPr>
            <p:cNvSpPr/>
            <p:nvPr/>
          </p:nvSpPr>
          <p:spPr>
            <a:xfrm>
              <a:off x="421891" y="3007267"/>
              <a:ext cx="51937" cy="44412"/>
            </a:xfrm>
            <a:custGeom>
              <a:avLst/>
              <a:gdLst>
                <a:gd name="connsiteX0" fmla="*/ 3825 w 141619"/>
                <a:gd name="connsiteY0" fmla="*/ 328 h 121100"/>
                <a:gd name="connsiteX1" fmla="*/ 83200 w 141619"/>
                <a:gd name="connsiteY1" fmla="*/ 98753 h 121100"/>
                <a:gd name="connsiteX2" fmla="*/ 140350 w 141619"/>
                <a:gd name="connsiteY2" fmla="*/ 119391 h 121100"/>
                <a:gd name="connsiteX3" fmla="*/ 27637 w 141619"/>
                <a:gd name="connsiteY3" fmla="*/ 68591 h 121100"/>
                <a:gd name="connsiteX4" fmla="*/ 3825 w 141619"/>
                <a:gd name="connsiteY4" fmla="*/ 328 h 12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619" h="121100">
                  <a:moveTo>
                    <a:pt x="3825" y="328"/>
                  </a:moveTo>
                  <a:cubicBezTo>
                    <a:pt x="13085" y="5355"/>
                    <a:pt x="60446" y="78909"/>
                    <a:pt x="83200" y="98753"/>
                  </a:cubicBezTo>
                  <a:cubicBezTo>
                    <a:pt x="105954" y="118597"/>
                    <a:pt x="149610" y="124418"/>
                    <a:pt x="140350" y="119391"/>
                  </a:cubicBezTo>
                  <a:cubicBezTo>
                    <a:pt x="131090" y="114364"/>
                    <a:pt x="53302" y="87906"/>
                    <a:pt x="27637" y="68591"/>
                  </a:cubicBezTo>
                  <a:cubicBezTo>
                    <a:pt x="1972" y="49276"/>
                    <a:pt x="-5435" y="-4699"/>
                    <a:pt x="3825" y="3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フリーフォーム: 図形 221">
              <a:extLst>
                <a:ext uri="{FF2B5EF4-FFF2-40B4-BE49-F238E27FC236}">
                  <a16:creationId xmlns:a16="http://schemas.microsoft.com/office/drawing/2014/main" id="{EA78D26C-561A-4CE8-9AC1-945CB16C34A1}"/>
                </a:ext>
              </a:extLst>
            </p:cNvPr>
            <p:cNvSpPr/>
            <p:nvPr/>
          </p:nvSpPr>
          <p:spPr>
            <a:xfrm>
              <a:off x="435241" y="3044647"/>
              <a:ext cx="30190" cy="69153"/>
            </a:xfrm>
            <a:custGeom>
              <a:avLst/>
              <a:gdLst>
                <a:gd name="connsiteX0" fmla="*/ 761 w 82321"/>
                <a:gd name="connsiteY0" fmla="*/ 2 h 188563"/>
                <a:gd name="connsiteX1" fmla="*/ 18224 w 82321"/>
                <a:gd name="connsiteY1" fmla="*/ 122240 h 188563"/>
                <a:gd name="connsiteX2" fmla="*/ 32511 w 82321"/>
                <a:gd name="connsiteY2" fmla="*/ 182565 h 188563"/>
                <a:gd name="connsiteX3" fmla="*/ 76961 w 82321"/>
                <a:gd name="connsiteY3" fmla="*/ 169865 h 188563"/>
                <a:gd name="connsiteX4" fmla="*/ 80136 w 82321"/>
                <a:gd name="connsiteY4" fmla="*/ 36515 h 188563"/>
                <a:gd name="connsiteX5" fmla="*/ 64261 w 82321"/>
                <a:gd name="connsiteY5" fmla="*/ 166690 h 188563"/>
                <a:gd name="connsiteX6" fmla="*/ 45211 w 82321"/>
                <a:gd name="connsiteY6" fmla="*/ 125415 h 188563"/>
                <a:gd name="connsiteX7" fmla="*/ 761 w 82321"/>
                <a:gd name="connsiteY7" fmla="*/ 2 h 188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321" h="188563">
                  <a:moveTo>
                    <a:pt x="761" y="2"/>
                  </a:moveTo>
                  <a:cubicBezTo>
                    <a:pt x="-3737" y="-527"/>
                    <a:pt x="12932" y="91813"/>
                    <a:pt x="18224" y="122240"/>
                  </a:cubicBezTo>
                  <a:cubicBezTo>
                    <a:pt x="23516" y="152667"/>
                    <a:pt x="22722" y="174628"/>
                    <a:pt x="32511" y="182565"/>
                  </a:cubicBezTo>
                  <a:cubicBezTo>
                    <a:pt x="42300" y="190502"/>
                    <a:pt x="69024" y="194207"/>
                    <a:pt x="76961" y="169865"/>
                  </a:cubicBezTo>
                  <a:cubicBezTo>
                    <a:pt x="84898" y="145523"/>
                    <a:pt x="82253" y="37044"/>
                    <a:pt x="80136" y="36515"/>
                  </a:cubicBezTo>
                  <a:cubicBezTo>
                    <a:pt x="78019" y="35986"/>
                    <a:pt x="70082" y="151873"/>
                    <a:pt x="64261" y="166690"/>
                  </a:cubicBezTo>
                  <a:cubicBezTo>
                    <a:pt x="58440" y="181507"/>
                    <a:pt x="54207" y="150815"/>
                    <a:pt x="45211" y="125415"/>
                  </a:cubicBezTo>
                  <a:cubicBezTo>
                    <a:pt x="36215" y="100015"/>
                    <a:pt x="5259" y="531"/>
                    <a:pt x="761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" name="フリーフォーム: 図形 222">
              <a:extLst>
                <a:ext uri="{FF2B5EF4-FFF2-40B4-BE49-F238E27FC236}">
                  <a16:creationId xmlns:a16="http://schemas.microsoft.com/office/drawing/2014/main" id="{0276BC21-90AB-4A29-9EAD-8EE91F0DDE6B}"/>
                </a:ext>
              </a:extLst>
            </p:cNvPr>
            <p:cNvSpPr/>
            <p:nvPr/>
          </p:nvSpPr>
          <p:spPr>
            <a:xfrm>
              <a:off x="395757" y="2975825"/>
              <a:ext cx="77028" cy="148877"/>
            </a:xfrm>
            <a:custGeom>
              <a:avLst/>
              <a:gdLst>
                <a:gd name="connsiteX0" fmla="*/ 473 w 210036"/>
                <a:gd name="connsiteY0" fmla="*/ 339 h 405949"/>
                <a:gd name="connsiteX1" fmla="*/ 76673 w 210036"/>
                <a:gd name="connsiteY1" fmla="*/ 295614 h 405949"/>
                <a:gd name="connsiteX2" fmla="*/ 110011 w 210036"/>
                <a:gd name="connsiteY2" fmla="*/ 394039 h 405949"/>
                <a:gd name="connsiteX3" fmla="*/ 210023 w 210036"/>
                <a:gd name="connsiteY3" fmla="*/ 400389 h 405949"/>
                <a:gd name="connsiteX4" fmla="*/ 116361 w 210036"/>
                <a:gd name="connsiteY4" fmla="*/ 359114 h 405949"/>
                <a:gd name="connsiteX5" fmla="*/ 473 w 210036"/>
                <a:gd name="connsiteY5" fmla="*/ 339 h 40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0036" h="405949">
                  <a:moveTo>
                    <a:pt x="473" y="339"/>
                  </a:moveTo>
                  <a:cubicBezTo>
                    <a:pt x="-6142" y="-10244"/>
                    <a:pt x="58417" y="229997"/>
                    <a:pt x="76673" y="295614"/>
                  </a:cubicBezTo>
                  <a:cubicBezTo>
                    <a:pt x="94929" y="361231"/>
                    <a:pt x="87786" y="376577"/>
                    <a:pt x="110011" y="394039"/>
                  </a:cubicBezTo>
                  <a:cubicBezTo>
                    <a:pt x="132236" y="411501"/>
                    <a:pt x="208965" y="406210"/>
                    <a:pt x="210023" y="400389"/>
                  </a:cubicBezTo>
                  <a:cubicBezTo>
                    <a:pt x="211081" y="394568"/>
                    <a:pt x="150228" y="422349"/>
                    <a:pt x="116361" y="359114"/>
                  </a:cubicBezTo>
                  <a:cubicBezTo>
                    <a:pt x="82494" y="295879"/>
                    <a:pt x="7088" y="10922"/>
                    <a:pt x="473" y="3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フリーフォーム: 図形 223">
              <a:extLst>
                <a:ext uri="{FF2B5EF4-FFF2-40B4-BE49-F238E27FC236}">
                  <a16:creationId xmlns:a16="http://schemas.microsoft.com/office/drawing/2014/main" id="{F0095142-3B44-413A-B3F2-E06C2F3B1A59}"/>
                </a:ext>
              </a:extLst>
            </p:cNvPr>
            <p:cNvSpPr/>
            <p:nvPr/>
          </p:nvSpPr>
          <p:spPr>
            <a:xfrm>
              <a:off x="540110" y="2970175"/>
              <a:ext cx="225631" cy="32271"/>
            </a:xfrm>
            <a:custGeom>
              <a:avLst/>
              <a:gdLst>
                <a:gd name="connsiteX0" fmla="*/ 24372 w 615240"/>
                <a:gd name="connsiteY0" fmla="*/ 79245 h 87996"/>
                <a:gd name="connsiteX1" fmla="*/ 483159 w 615240"/>
                <a:gd name="connsiteY1" fmla="*/ 1458 h 87996"/>
                <a:gd name="connsiteX2" fmla="*/ 613334 w 615240"/>
                <a:gd name="connsiteY2" fmla="*/ 28445 h 87996"/>
                <a:gd name="connsiteX3" fmla="*/ 411722 w 615240"/>
                <a:gd name="connsiteY3" fmla="*/ 28445 h 87996"/>
                <a:gd name="connsiteX4" fmla="*/ 97397 w 615240"/>
                <a:gd name="connsiteY4" fmla="*/ 80833 h 87996"/>
                <a:gd name="connsiteX5" fmla="*/ 24372 w 615240"/>
                <a:gd name="connsiteY5" fmla="*/ 79245 h 87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5240" h="87996">
                  <a:moveTo>
                    <a:pt x="24372" y="79245"/>
                  </a:moveTo>
                  <a:cubicBezTo>
                    <a:pt x="88666" y="66016"/>
                    <a:pt x="384999" y="9925"/>
                    <a:pt x="483159" y="1458"/>
                  </a:cubicBezTo>
                  <a:cubicBezTo>
                    <a:pt x="581319" y="-7009"/>
                    <a:pt x="625240" y="23947"/>
                    <a:pt x="613334" y="28445"/>
                  </a:cubicBezTo>
                  <a:cubicBezTo>
                    <a:pt x="601428" y="32943"/>
                    <a:pt x="497711" y="19714"/>
                    <a:pt x="411722" y="28445"/>
                  </a:cubicBezTo>
                  <a:cubicBezTo>
                    <a:pt x="325733" y="37176"/>
                    <a:pt x="158251" y="72895"/>
                    <a:pt x="97397" y="80833"/>
                  </a:cubicBezTo>
                  <a:cubicBezTo>
                    <a:pt x="36543" y="88771"/>
                    <a:pt x="-39922" y="92474"/>
                    <a:pt x="24372" y="792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フリーフォーム: 図形 224">
              <a:extLst>
                <a:ext uri="{FF2B5EF4-FFF2-40B4-BE49-F238E27FC236}">
                  <a16:creationId xmlns:a16="http://schemas.microsoft.com/office/drawing/2014/main" id="{5B36CE8F-CA2E-4A14-ADCE-DDF3D4BF9A69}"/>
                </a:ext>
              </a:extLst>
            </p:cNvPr>
            <p:cNvSpPr/>
            <p:nvPr/>
          </p:nvSpPr>
          <p:spPr>
            <a:xfrm>
              <a:off x="528669" y="2921530"/>
              <a:ext cx="265282" cy="27125"/>
            </a:xfrm>
            <a:custGeom>
              <a:avLst/>
              <a:gdLst>
                <a:gd name="connsiteX0" fmla="*/ 5 w 723358"/>
                <a:gd name="connsiteY0" fmla="*/ 29325 h 73964"/>
                <a:gd name="connsiteX1" fmla="*/ 127005 w 723358"/>
                <a:gd name="connsiteY1" fmla="*/ 73775 h 73964"/>
                <a:gd name="connsiteX2" fmla="*/ 317505 w 723358"/>
                <a:gd name="connsiteY2" fmla="*/ 43612 h 73964"/>
                <a:gd name="connsiteX3" fmla="*/ 717555 w 723358"/>
                <a:gd name="connsiteY3" fmla="*/ 2337 h 73964"/>
                <a:gd name="connsiteX4" fmla="*/ 525468 w 723358"/>
                <a:gd name="connsiteY4" fmla="*/ 10275 h 73964"/>
                <a:gd name="connsiteX5" fmla="*/ 123830 w 723358"/>
                <a:gd name="connsiteY5" fmla="*/ 53137 h 73964"/>
                <a:gd name="connsiteX6" fmla="*/ 5 w 723358"/>
                <a:gd name="connsiteY6" fmla="*/ 29325 h 73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3358" h="73964">
                  <a:moveTo>
                    <a:pt x="5" y="29325"/>
                  </a:moveTo>
                  <a:cubicBezTo>
                    <a:pt x="534" y="32765"/>
                    <a:pt x="74088" y="71394"/>
                    <a:pt x="127005" y="73775"/>
                  </a:cubicBezTo>
                  <a:cubicBezTo>
                    <a:pt x="179922" y="76156"/>
                    <a:pt x="219080" y="55518"/>
                    <a:pt x="317505" y="43612"/>
                  </a:cubicBezTo>
                  <a:cubicBezTo>
                    <a:pt x="415930" y="31706"/>
                    <a:pt x="682895" y="7893"/>
                    <a:pt x="717555" y="2337"/>
                  </a:cubicBezTo>
                  <a:cubicBezTo>
                    <a:pt x="752216" y="-3219"/>
                    <a:pt x="624422" y="1808"/>
                    <a:pt x="525468" y="10275"/>
                  </a:cubicBezTo>
                  <a:cubicBezTo>
                    <a:pt x="426514" y="18742"/>
                    <a:pt x="211407" y="51285"/>
                    <a:pt x="123830" y="53137"/>
                  </a:cubicBezTo>
                  <a:cubicBezTo>
                    <a:pt x="36253" y="54989"/>
                    <a:pt x="-524" y="25885"/>
                    <a:pt x="5" y="293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フリーフォーム: 図形 225">
              <a:extLst>
                <a:ext uri="{FF2B5EF4-FFF2-40B4-BE49-F238E27FC236}">
                  <a16:creationId xmlns:a16="http://schemas.microsoft.com/office/drawing/2014/main" id="{3DE4C2A9-4838-4015-9F84-3232F82AA6AF}"/>
                </a:ext>
              </a:extLst>
            </p:cNvPr>
            <p:cNvSpPr/>
            <p:nvPr/>
          </p:nvSpPr>
          <p:spPr>
            <a:xfrm>
              <a:off x="535641" y="2918085"/>
              <a:ext cx="336429" cy="114042"/>
            </a:xfrm>
            <a:custGeom>
              <a:avLst/>
              <a:gdLst>
                <a:gd name="connsiteX0" fmla="*/ 7984 w 917356"/>
                <a:gd name="connsiteY0" fmla="*/ 83167 h 310965"/>
                <a:gd name="connsiteX1" fmla="*/ 63546 w 917356"/>
                <a:gd name="connsiteY1" fmla="*/ 91104 h 310965"/>
                <a:gd name="connsiteX2" fmla="*/ 549321 w 917356"/>
                <a:gd name="connsiteY2" fmla="*/ 43479 h 310965"/>
                <a:gd name="connsiteX3" fmla="*/ 779509 w 917356"/>
                <a:gd name="connsiteY3" fmla="*/ 617 h 310965"/>
                <a:gd name="connsiteX4" fmla="*/ 831896 w 917356"/>
                <a:gd name="connsiteY4" fmla="*/ 76817 h 310965"/>
                <a:gd name="connsiteX5" fmla="*/ 912859 w 917356"/>
                <a:gd name="connsiteY5" fmla="*/ 310179 h 310965"/>
                <a:gd name="connsiteX6" fmla="*/ 684259 w 917356"/>
                <a:gd name="connsiteY6" fmla="*/ 151429 h 310965"/>
                <a:gd name="connsiteX7" fmla="*/ 325484 w 917356"/>
                <a:gd name="connsiteY7" fmla="*/ 114917 h 310965"/>
                <a:gd name="connsiteX8" fmla="*/ 84184 w 917356"/>
                <a:gd name="connsiteY8" fmla="*/ 159367 h 310965"/>
                <a:gd name="connsiteX9" fmla="*/ 7984 w 917356"/>
                <a:gd name="connsiteY9" fmla="*/ 83167 h 310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7356" h="310965">
                  <a:moveTo>
                    <a:pt x="7984" y="83167"/>
                  </a:moveTo>
                  <a:cubicBezTo>
                    <a:pt x="4544" y="71790"/>
                    <a:pt x="-26677" y="97719"/>
                    <a:pt x="63546" y="91104"/>
                  </a:cubicBezTo>
                  <a:cubicBezTo>
                    <a:pt x="153769" y="84489"/>
                    <a:pt x="429994" y="58560"/>
                    <a:pt x="549321" y="43479"/>
                  </a:cubicBezTo>
                  <a:cubicBezTo>
                    <a:pt x="668648" y="28398"/>
                    <a:pt x="732413" y="-4939"/>
                    <a:pt x="779509" y="617"/>
                  </a:cubicBezTo>
                  <a:cubicBezTo>
                    <a:pt x="826605" y="6173"/>
                    <a:pt x="809671" y="25223"/>
                    <a:pt x="831896" y="76817"/>
                  </a:cubicBezTo>
                  <a:cubicBezTo>
                    <a:pt x="854121" y="128411"/>
                    <a:pt x="937465" y="297744"/>
                    <a:pt x="912859" y="310179"/>
                  </a:cubicBezTo>
                  <a:cubicBezTo>
                    <a:pt x="888253" y="322614"/>
                    <a:pt x="782155" y="183973"/>
                    <a:pt x="684259" y="151429"/>
                  </a:cubicBezTo>
                  <a:cubicBezTo>
                    <a:pt x="586363" y="118885"/>
                    <a:pt x="425496" y="113594"/>
                    <a:pt x="325484" y="114917"/>
                  </a:cubicBezTo>
                  <a:cubicBezTo>
                    <a:pt x="225472" y="116240"/>
                    <a:pt x="137101" y="160425"/>
                    <a:pt x="84184" y="159367"/>
                  </a:cubicBezTo>
                  <a:cubicBezTo>
                    <a:pt x="31267" y="158309"/>
                    <a:pt x="11424" y="94544"/>
                    <a:pt x="7984" y="831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フリーフォーム: 図形 226">
              <a:extLst>
                <a:ext uri="{FF2B5EF4-FFF2-40B4-BE49-F238E27FC236}">
                  <a16:creationId xmlns:a16="http://schemas.microsoft.com/office/drawing/2014/main" id="{96359A31-063C-42FE-90F3-01791EC4C840}"/>
                </a:ext>
              </a:extLst>
            </p:cNvPr>
            <p:cNvSpPr/>
            <p:nvPr/>
          </p:nvSpPr>
          <p:spPr>
            <a:xfrm>
              <a:off x="562127" y="2957775"/>
              <a:ext cx="172556" cy="24578"/>
            </a:xfrm>
            <a:custGeom>
              <a:avLst/>
              <a:gdLst>
                <a:gd name="connsiteX0" fmla="*/ 851 w 470516"/>
                <a:gd name="connsiteY0" fmla="*/ 67019 h 67019"/>
                <a:gd name="connsiteX1" fmla="*/ 307239 w 470516"/>
                <a:gd name="connsiteY1" fmla="*/ 24156 h 67019"/>
                <a:gd name="connsiteX2" fmla="*/ 469164 w 470516"/>
                <a:gd name="connsiteY2" fmla="*/ 344 h 67019"/>
                <a:gd name="connsiteX3" fmla="*/ 223101 w 470516"/>
                <a:gd name="connsiteY3" fmla="*/ 13044 h 67019"/>
                <a:gd name="connsiteX4" fmla="*/ 851 w 470516"/>
                <a:gd name="connsiteY4" fmla="*/ 67019 h 67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516" h="67019">
                  <a:moveTo>
                    <a:pt x="851" y="67019"/>
                  </a:moveTo>
                  <a:lnTo>
                    <a:pt x="307239" y="24156"/>
                  </a:lnTo>
                  <a:cubicBezTo>
                    <a:pt x="385291" y="13043"/>
                    <a:pt x="483187" y="2196"/>
                    <a:pt x="469164" y="344"/>
                  </a:cubicBezTo>
                  <a:cubicBezTo>
                    <a:pt x="455141" y="-1508"/>
                    <a:pt x="296655" y="4313"/>
                    <a:pt x="223101" y="13044"/>
                  </a:cubicBezTo>
                  <a:cubicBezTo>
                    <a:pt x="149547" y="21775"/>
                    <a:pt x="-13172" y="65167"/>
                    <a:pt x="851" y="670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フリーフォーム: 図形 227">
              <a:extLst>
                <a:ext uri="{FF2B5EF4-FFF2-40B4-BE49-F238E27FC236}">
                  <a16:creationId xmlns:a16="http://schemas.microsoft.com/office/drawing/2014/main" id="{097DC444-A8BB-4073-84AE-437D9591471B}"/>
                </a:ext>
              </a:extLst>
            </p:cNvPr>
            <p:cNvSpPr/>
            <p:nvPr/>
          </p:nvSpPr>
          <p:spPr>
            <a:xfrm>
              <a:off x="549630" y="2971276"/>
              <a:ext cx="90977" cy="218339"/>
            </a:xfrm>
            <a:custGeom>
              <a:avLst/>
              <a:gdLst>
                <a:gd name="connsiteX0" fmla="*/ 0 w 248071"/>
                <a:gd name="connsiteY0" fmla="*/ 41 h 595354"/>
                <a:gd name="connsiteX1" fmla="*/ 104775 w 248071"/>
                <a:gd name="connsiteY1" fmla="*/ 249279 h 595354"/>
                <a:gd name="connsiteX2" fmla="*/ 131763 w 248071"/>
                <a:gd name="connsiteY2" fmla="*/ 435016 h 595354"/>
                <a:gd name="connsiteX3" fmla="*/ 247650 w 248071"/>
                <a:gd name="connsiteY3" fmla="*/ 595354 h 595354"/>
                <a:gd name="connsiteX4" fmla="*/ 168275 w 248071"/>
                <a:gd name="connsiteY4" fmla="*/ 435016 h 595354"/>
                <a:gd name="connsiteX5" fmla="*/ 103188 w 248071"/>
                <a:gd name="connsiteY5" fmla="*/ 268329 h 595354"/>
                <a:gd name="connsiteX6" fmla="*/ 0 w 248071"/>
                <a:gd name="connsiteY6" fmla="*/ 41 h 59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071" h="595354">
                  <a:moveTo>
                    <a:pt x="0" y="41"/>
                  </a:moveTo>
                  <a:cubicBezTo>
                    <a:pt x="265" y="-3134"/>
                    <a:pt x="82815" y="176783"/>
                    <a:pt x="104775" y="249279"/>
                  </a:cubicBezTo>
                  <a:cubicBezTo>
                    <a:pt x="126735" y="321775"/>
                    <a:pt x="107951" y="377337"/>
                    <a:pt x="131763" y="435016"/>
                  </a:cubicBezTo>
                  <a:cubicBezTo>
                    <a:pt x="155576" y="492695"/>
                    <a:pt x="241565" y="595354"/>
                    <a:pt x="247650" y="595354"/>
                  </a:cubicBezTo>
                  <a:cubicBezTo>
                    <a:pt x="253735" y="595354"/>
                    <a:pt x="192352" y="489520"/>
                    <a:pt x="168275" y="435016"/>
                  </a:cubicBezTo>
                  <a:cubicBezTo>
                    <a:pt x="144198" y="380512"/>
                    <a:pt x="129117" y="341354"/>
                    <a:pt x="103188" y="268329"/>
                  </a:cubicBezTo>
                  <a:cubicBezTo>
                    <a:pt x="77259" y="195304"/>
                    <a:pt x="-265" y="3216"/>
                    <a:pt x="0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" name="フリーフォーム: 図形 228">
              <a:extLst>
                <a:ext uri="{FF2B5EF4-FFF2-40B4-BE49-F238E27FC236}">
                  <a16:creationId xmlns:a16="http://schemas.microsoft.com/office/drawing/2014/main" id="{FF103CF1-684F-4710-9F08-02585616EE33}"/>
                </a:ext>
              </a:extLst>
            </p:cNvPr>
            <p:cNvSpPr/>
            <p:nvPr/>
          </p:nvSpPr>
          <p:spPr>
            <a:xfrm>
              <a:off x="540298" y="2984765"/>
              <a:ext cx="56838" cy="284422"/>
            </a:xfrm>
            <a:custGeom>
              <a:avLst/>
              <a:gdLst>
                <a:gd name="connsiteX0" fmla="*/ 47 w 154983"/>
                <a:gd name="connsiteY0" fmla="*/ 1361 h 775548"/>
                <a:gd name="connsiteX1" fmla="*/ 144510 w 154983"/>
                <a:gd name="connsiteY1" fmla="*/ 745899 h 775548"/>
                <a:gd name="connsiteX2" fmla="*/ 128635 w 154983"/>
                <a:gd name="connsiteY2" fmla="*/ 566511 h 775548"/>
                <a:gd name="connsiteX3" fmla="*/ 47 w 154983"/>
                <a:gd name="connsiteY3" fmla="*/ 1361 h 775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983" h="775548">
                  <a:moveTo>
                    <a:pt x="47" y="1361"/>
                  </a:moveTo>
                  <a:cubicBezTo>
                    <a:pt x="2693" y="31259"/>
                    <a:pt x="123079" y="651707"/>
                    <a:pt x="144510" y="745899"/>
                  </a:cubicBezTo>
                  <a:cubicBezTo>
                    <a:pt x="165941" y="840091"/>
                    <a:pt x="151389" y="690601"/>
                    <a:pt x="128635" y="566511"/>
                  </a:cubicBezTo>
                  <a:cubicBezTo>
                    <a:pt x="105881" y="442421"/>
                    <a:pt x="-2599" y="-28537"/>
                    <a:pt x="47" y="13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フリーフォーム: 図形 229">
              <a:extLst>
                <a:ext uri="{FF2B5EF4-FFF2-40B4-BE49-F238E27FC236}">
                  <a16:creationId xmlns:a16="http://schemas.microsoft.com/office/drawing/2014/main" id="{FB91C3CE-DA55-465B-813C-AE38046A5FFA}"/>
                </a:ext>
              </a:extLst>
            </p:cNvPr>
            <p:cNvSpPr/>
            <p:nvPr/>
          </p:nvSpPr>
          <p:spPr>
            <a:xfrm>
              <a:off x="834250" y="3009431"/>
              <a:ext cx="105840" cy="319322"/>
            </a:xfrm>
            <a:custGeom>
              <a:avLst/>
              <a:gdLst>
                <a:gd name="connsiteX0" fmla="*/ 2848 w 288599"/>
                <a:gd name="connsiteY0" fmla="*/ 8186 h 870710"/>
                <a:gd name="connsiteX1" fmla="*/ 47298 w 288599"/>
                <a:gd name="connsiteY1" fmla="*/ 33586 h 870710"/>
                <a:gd name="connsiteX2" fmla="*/ 151015 w 288599"/>
                <a:gd name="connsiteY2" fmla="*/ 143653 h 870710"/>
                <a:gd name="connsiteX3" fmla="*/ 193348 w 288599"/>
                <a:gd name="connsiteY3" fmla="*/ 281236 h 870710"/>
                <a:gd name="connsiteX4" fmla="*/ 288598 w 288599"/>
                <a:gd name="connsiteY4" fmla="*/ 867553 h 870710"/>
                <a:gd name="connsiteX5" fmla="*/ 195465 w 288599"/>
                <a:gd name="connsiteY5" fmla="*/ 499253 h 870710"/>
                <a:gd name="connsiteX6" fmla="*/ 123498 w 288599"/>
                <a:gd name="connsiteY6" fmla="*/ 160586 h 870710"/>
                <a:gd name="connsiteX7" fmla="*/ 2848 w 288599"/>
                <a:gd name="connsiteY7" fmla="*/ 8186 h 870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8599" h="870710">
                  <a:moveTo>
                    <a:pt x="2848" y="8186"/>
                  </a:moveTo>
                  <a:cubicBezTo>
                    <a:pt x="-9852" y="-12981"/>
                    <a:pt x="22603" y="11008"/>
                    <a:pt x="47298" y="33586"/>
                  </a:cubicBezTo>
                  <a:cubicBezTo>
                    <a:pt x="71993" y="56164"/>
                    <a:pt x="126673" y="102378"/>
                    <a:pt x="151015" y="143653"/>
                  </a:cubicBezTo>
                  <a:cubicBezTo>
                    <a:pt x="175357" y="184928"/>
                    <a:pt x="170418" y="160586"/>
                    <a:pt x="193348" y="281236"/>
                  </a:cubicBezTo>
                  <a:cubicBezTo>
                    <a:pt x="216279" y="401886"/>
                    <a:pt x="288245" y="831217"/>
                    <a:pt x="288598" y="867553"/>
                  </a:cubicBezTo>
                  <a:cubicBezTo>
                    <a:pt x="288951" y="903889"/>
                    <a:pt x="222982" y="617081"/>
                    <a:pt x="195465" y="499253"/>
                  </a:cubicBezTo>
                  <a:cubicBezTo>
                    <a:pt x="167948" y="381425"/>
                    <a:pt x="155953" y="242078"/>
                    <a:pt x="123498" y="160586"/>
                  </a:cubicBezTo>
                  <a:cubicBezTo>
                    <a:pt x="91043" y="79094"/>
                    <a:pt x="15548" y="29353"/>
                    <a:pt x="2848" y="81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フリーフォーム: 図形 230">
              <a:extLst>
                <a:ext uri="{FF2B5EF4-FFF2-40B4-BE49-F238E27FC236}">
                  <a16:creationId xmlns:a16="http://schemas.microsoft.com/office/drawing/2014/main" id="{5DE0D14A-A0C5-4BC4-8193-0725D9471B20}"/>
                </a:ext>
              </a:extLst>
            </p:cNvPr>
            <p:cNvSpPr/>
            <p:nvPr/>
          </p:nvSpPr>
          <p:spPr>
            <a:xfrm>
              <a:off x="905133" y="3036390"/>
              <a:ext cx="64619" cy="340594"/>
            </a:xfrm>
            <a:custGeom>
              <a:avLst/>
              <a:gdLst>
                <a:gd name="connsiteX0" fmla="*/ 14883 w 176201"/>
                <a:gd name="connsiteY0" fmla="*/ 54268 h 928713"/>
                <a:gd name="connsiteX1" fmla="*/ 18058 w 176201"/>
                <a:gd name="connsiteY1" fmla="*/ 113006 h 928713"/>
                <a:gd name="connsiteX2" fmla="*/ 164108 w 176201"/>
                <a:gd name="connsiteY2" fmla="*/ 901993 h 928713"/>
                <a:gd name="connsiteX3" fmla="*/ 164108 w 176201"/>
                <a:gd name="connsiteY3" fmla="*/ 728956 h 928713"/>
                <a:gd name="connsiteX4" fmla="*/ 132358 w 176201"/>
                <a:gd name="connsiteY4" fmla="*/ 582906 h 928713"/>
                <a:gd name="connsiteX5" fmla="*/ 14883 w 176201"/>
                <a:gd name="connsiteY5" fmla="*/ 54268 h 928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201" h="928713">
                  <a:moveTo>
                    <a:pt x="14883" y="54268"/>
                  </a:moveTo>
                  <a:cubicBezTo>
                    <a:pt x="-4167" y="-24049"/>
                    <a:pt x="-6813" y="-28281"/>
                    <a:pt x="18058" y="113006"/>
                  </a:cubicBezTo>
                  <a:cubicBezTo>
                    <a:pt x="42929" y="254293"/>
                    <a:pt x="139766" y="799335"/>
                    <a:pt x="164108" y="901993"/>
                  </a:cubicBezTo>
                  <a:cubicBezTo>
                    <a:pt x="188450" y="1004651"/>
                    <a:pt x="169400" y="782137"/>
                    <a:pt x="164108" y="728956"/>
                  </a:cubicBezTo>
                  <a:cubicBezTo>
                    <a:pt x="158816" y="675775"/>
                    <a:pt x="155377" y="697471"/>
                    <a:pt x="132358" y="582906"/>
                  </a:cubicBezTo>
                  <a:cubicBezTo>
                    <a:pt x="109339" y="468341"/>
                    <a:pt x="33933" y="132585"/>
                    <a:pt x="14883" y="542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" name="フリーフォーム: 図形 231">
              <a:extLst>
                <a:ext uri="{FF2B5EF4-FFF2-40B4-BE49-F238E27FC236}">
                  <a16:creationId xmlns:a16="http://schemas.microsoft.com/office/drawing/2014/main" id="{EC9F44C4-92D5-4D65-8F82-3819131139B8}"/>
                </a:ext>
              </a:extLst>
            </p:cNvPr>
            <p:cNvSpPr/>
            <p:nvPr/>
          </p:nvSpPr>
          <p:spPr>
            <a:xfrm>
              <a:off x="970929" y="3355519"/>
              <a:ext cx="95928" cy="267904"/>
            </a:xfrm>
            <a:custGeom>
              <a:avLst/>
              <a:gdLst>
                <a:gd name="connsiteX0" fmla="*/ 574 w 261572"/>
                <a:gd name="connsiteY0" fmla="*/ 59 h 730506"/>
                <a:gd name="connsiteX1" fmla="*/ 108524 w 261572"/>
                <a:gd name="connsiteY1" fmla="*/ 548276 h 730506"/>
                <a:gd name="connsiteX2" fmla="*/ 129691 w 261572"/>
                <a:gd name="connsiteY2" fmla="*/ 630826 h 730506"/>
                <a:gd name="connsiteX3" fmla="*/ 157207 w 261572"/>
                <a:gd name="connsiteY3" fmla="*/ 728192 h 730506"/>
                <a:gd name="connsiteX4" fmla="*/ 243991 w 261572"/>
                <a:gd name="connsiteY4" fmla="*/ 694326 h 730506"/>
                <a:gd name="connsiteX5" fmla="*/ 254574 w 261572"/>
                <a:gd name="connsiteY5" fmla="*/ 630826 h 730506"/>
                <a:gd name="connsiteX6" fmla="*/ 161441 w 261572"/>
                <a:gd name="connsiteY6" fmla="*/ 584259 h 730506"/>
                <a:gd name="connsiteX7" fmla="*/ 574 w 261572"/>
                <a:gd name="connsiteY7" fmla="*/ 59 h 730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1572" h="730506">
                  <a:moveTo>
                    <a:pt x="574" y="59"/>
                  </a:moveTo>
                  <a:cubicBezTo>
                    <a:pt x="-8246" y="-5938"/>
                    <a:pt x="87005" y="443148"/>
                    <a:pt x="108524" y="548276"/>
                  </a:cubicBezTo>
                  <a:cubicBezTo>
                    <a:pt x="130044" y="653404"/>
                    <a:pt x="121577" y="600840"/>
                    <a:pt x="129691" y="630826"/>
                  </a:cubicBezTo>
                  <a:cubicBezTo>
                    <a:pt x="137805" y="660812"/>
                    <a:pt x="138157" y="717609"/>
                    <a:pt x="157207" y="728192"/>
                  </a:cubicBezTo>
                  <a:cubicBezTo>
                    <a:pt x="176257" y="738775"/>
                    <a:pt x="227763" y="710554"/>
                    <a:pt x="243991" y="694326"/>
                  </a:cubicBezTo>
                  <a:cubicBezTo>
                    <a:pt x="260219" y="678098"/>
                    <a:pt x="268332" y="649170"/>
                    <a:pt x="254574" y="630826"/>
                  </a:cubicBezTo>
                  <a:cubicBezTo>
                    <a:pt x="240816" y="612482"/>
                    <a:pt x="202010" y="692209"/>
                    <a:pt x="161441" y="584259"/>
                  </a:cubicBezTo>
                  <a:cubicBezTo>
                    <a:pt x="120872" y="476309"/>
                    <a:pt x="9394" y="6056"/>
                    <a:pt x="574" y="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" name="フリーフォーム: 図形 232">
              <a:extLst>
                <a:ext uri="{FF2B5EF4-FFF2-40B4-BE49-F238E27FC236}">
                  <a16:creationId xmlns:a16="http://schemas.microsoft.com/office/drawing/2014/main" id="{183E9FF0-EC3E-4902-BA29-DFA1904EBC0D}"/>
                </a:ext>
              </a:extLst>
            </p:cNvPr>
            <p:cNvSpPr/>
            <p:nvPr/>
          </p:nvSpPr>
          <p:spPr>
            <a:xfrm>
              <a:off x="945817" y="3284908"/>
              <a:ext cx="55715" cy="266212"/>
            </a:xfrm>
            <a:custGeom>
              <a:avLst/>
              <a:gdLst>
                <a:gd name="connsiteX0" fmla="*/ 3433 w 151920"/>
                <a:gd name="connsiteY0" fmla="*/ 2097 h 725894"/>
                <a:gd name="connsiteX1" fmla="*/ 50000 w 151920"/>
                <a:gd name="connsiteY1" fmla="*/ 397914 h 725894"/>
                <a:gd name="connsiteX2" fmla="*/ 130433 w 151920"/>
                <a:gd name="connsiteY2" fmla="*/ 717530 h 725894"/>
                <a:gd name="connsiteX3" fmla="*/ 143133 w 151920"/>
                <a:gd name="connsiteY3" fmla="*/ 579947 h 725894"/>
                <a:gd name="connsiteX4" fmla="*/ 3433 w 151920"/>
                <a:gd name="connsiteY4" fmla="*/ 2097 h 725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920" h="725894">
                  <a:moveTo>
                    <a:pt x="3433" y="2097"/>
                  </a:moveTo>
                  <a:cubicBezTo>
                    <a:pt x="-12089" y="-28242"/>
                    <a:pt x="28833" y="278675"/>
                    <a:pt x="50000" y="397914"/>
                  </a:cubicBezTo>
                  <a:cubicBezTo>
                    <a:pt x="71167" y="517153"/>
                    <a:pt x="114911" y="687191"/>
                    <a:pt x="130433" y="717530"/>
                  </a:cubicBezTo>
                  <a:cubicBezTo>
                    <a:pt x="145955" y="747869"/>
                    <a:pt x="162536" y="694247"/>
                    <a:pt x="143133" y="579947"/>
                  </a:cubicBezTo>
                  <a:cubicBezTo>
                    <a:pt x="123730" y="465647"/>
                    <a:pt x="18955" y="32436"/>
                    <a:pt x="3433" y="20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フリーフォーム: 図形 233">
              <a:extLst>
                <a:ext uri="{FF2B5EF4-FFF2-40B4-BE49-F238E27FC236}">
                  <a16:creationId xmlns:a16="http://schemas.microsoft.com/office/drawing/2014/main" id="{32531AB0-03ED-4B83-A1E2-19FBF95ADCFA}"/>
                </a:ext>
              </a:extLst>
            </p:cNvPr>
            <p:cNvSpPr/>
            <p:nvPr/>
          </p:nvSpPr>
          <p:spPr>
            <a:xfrm>
              <a:off x="932898" y="3280256"/>
              <a:ext cx="54287" cy="251921"/>
            </a:xfrm>
            <a:custGeom>
              <a:avLst/>
              <a:gdLst>
                <a:gd name="connsiteX0" fmla="*/ 19608 w 148027"/>
                <a:gd name="connsiteY0" fmla="*/ 2081 h 686924"/>
                <a:gd name="connsiteX1" fmla="*/ 23842 w 148027"/>
                <a:gd name="connsiteY1" fmla="*/ 205281 h 686924"/>
                <a:gd name="connsiteX2" fmla="*/ 146608 w 148027"/>
                <a:gd name="connsiteY2" fmla="*/ 679414 h 686924"/>
                <a:gd name="connsiteX3" fmla="*/ 85225 w 148027"/>
                <a:gd name="connsiteY3" fmla="*/ 469864 h 686924"/>
                <a:gd name="connsiteX4" fmla="*/ 2675 w 148027"/>
                <a:gd name="connsiteY4" fmla="*/ 120614 h 686924"/>
                <a:gd name="connsiteX5" fmla="*/ 19608 w 148027"/>
                <a:gd name="connsiteY5" fmla="*/ 2081 h 68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027" h="686924">
                  <a:moveTo>
                    <a:pt x="19608" y="2081"/>
                  </a:moveTo>
                  <a:cubicBezTo>
                    <a:pt x="23136" y="16192"/>
                    <a:pt x="2675" y="92392"/>
                    <a:pt x="23842" y="205281"/>
                  </a:cubicBezTo>
                  <a:cubicBezTo>
                    <a:pt x="45009" y="318170"/>
                    <a:pt x="136377" y="635317"/>
                    <a:pt x="146608" y="679414"/>
                  </a:cubicBezTo>
                  <a:cubicBezTo>
                    <a:pt x="156839" y="723511"/>
                    <a:pt x="109214" y="562997"/>
                    <a:pt x="85225" y="469864"/>
                  </a:cubicBezTo>
                  <a:cubicBezTo>
                    <a:pt x="61236" y="376731"/>
                    <a:pt x="13258" y="193639"/>
                    <a:pt x="2675" y="120614"/>
                  </a:cubicBezTo>
                  <a:cubicBezTo>
                    <a:pt x="-7908" y="47589"/>
                    <a:pt x="16080" y="-12030"/>
                    <a:pt x="19608" y="20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フリーフォーム: 図形 234">
              <a:extLst>
                <a:ext uri="{FF2B5EF4-FFF2-40B4-BE49-F238E27FC236}">
                  <a16:creationId xmlns:a16="http://schemas.microsoft.com/office/drawing/2014/main" id="{5B0C4C7D-AE69-41BB-9ADD-9D45CCF7FD4B}"/>
                </a:ext>
              </a:extLst>
            </p:cNvPr>
            <p:cNvSpPr/>
            <p:nvPr/>
          </p:nvSpPr>
          <p:spPr>
            <a:xfrm>
              <a:off x="453477" y="3123721"/>
              <a:ext cx="41658" cy="246768"/>
            </a:xfrm>
            <a:custGeom>
              <a:avLst/>
              <a:gdLst>
                <a:gd name="connsiteX0" fmla="*/ 249 w 113591"/>
                <a:gd name="connsiteY0" fmla="*/ 6639 h 672874"/>
                <a:gd name="connsiteX1" fmla="*/ 82799 w 113591"/>
                <a:gd name="connsiteY1" fmla="*/ 501939 h 672874"/>
                <a:gd name="connsiteX2" fmla="*/ 112961 w 113591"/>
                <a:gd name="connsiteY2" fmla="*/ 662277 h 672874"/>
                <a:gd name="connsiteX3" fmla="*/ 58986 w 113591"/>
                <a:gd name="connsiteY3" fmla="*/ 244764 h 672874"/>
                <a:gd name="connsiteX4" fmla="*/ 249 w 113591"/>
                <a:gd name="connsiteY4" fmla="*/ 6639 h 67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91" h="672874">
                  <a:moveTo>
                    <a:pt x="249" y="6639"/>
                  </a:moveTo>
                  <a:cubicBezTo>
                    <a:pt x="4218" y="49502"/>
                    <a:pt x="64014" y="392666"/>
                    <a:pt x="82799" y="501939"/>
                  </a:cubicBezTo>
                  <a:cubicBezTo>
                    <a:pt x="101584" y="611212"/>
                    <a:pt x="116930" y="705140"/>
                    <a:pt x="112961" y="662277"/>
                  </a:cubicBezTo>
                  <a:cubicBezTo>
                    <a:pt x="108992" y="619414"/>
                    <a:pt x="77242" y="351127"/>
                    <a:pt x="58986" y="244764"/>
                  </a:cubicBezTo>
                  <a:cubicBezTo>
                    <a:pt x="40730" y="138402"/>
                    <a:pt x="-3720" y="-36224"/>
                    <a:pt x="249" y="66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フリーフォーム: 図形 235">
              <a:extLst>
                <a:ext uri="{FF2B5EF4-FFF2-40B4-BE49-F238E27FC236}">
                  <a16:creationId xmlns:a16="http://schemas.microsoft.com/office/drawing/2014/main" id="{E6530C3B-B869-42D8-9B1A-781E0838BAA0}"/>
                </a:ext>
              </a:extLst>
            </p:cNvPr>
            <p:cNvSpPr/>
            <p:nvPr/>
          </p:nvSpPr>
          <p:spPr>
            <a:xfrm>
              <a:off x="422220" y="3098612"/>
              <a:ext cx="73909" cy="300258"/>
            </a:xfrm>
            <a:custGeom>
              <a:avLst/>
              <a:gdLst>
                <a:gd name="connsiteX0" fmla="*/ 1341 w 201532"/>
                <a:gd name="connsiteY0" fmla="*/ 10016 h 818728"/>
                <a:gd name="connsiteX1" fmla="*/ 128341 w 201532"/>
                <a:gd name="connsiteY1" fmla="*/ 410066 h 818728"/>
                <a:gd name="connsiteX2" fmla="*/ 201366 w 201532"/>
                <a:gd name="connsiteY2" fmla="*/ 818053 h 818728"/>
                <a:gd name="connsiteX3" fmla="*/ 145804 w 201532"/>
                <a:gd name="connsiteY3" fmla="*/ 497378 h 818728"/>
                <a:gd name="connsiteX4" fmla="*/ 66429 w 201532"/>
                <a:gd name="connsiteY4" fmla="*/ 151303 h 818728"/>
                <a:gd name="connsiteX5" fmla="*/ 1341 w 201532"/>
                <a:gd name="connsiteY5" fmla="*/ 10016 h 818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532" h="818728">
                  <a:moveTo>
                    <a:pt x="1341" y="10016"/>
                  </a:moveTo>
                  <a:cubicBezTo>
                    <a:pt x="11660" y="53143"/>
                    <a:pt x="95004" y="275393"/>
                    <a:pt x="128341" y="410066"/>
                  </a:cubicBezTo>
                  <a:cubicBezTo>
                    <a:pt x="161678" y="544739"/>
                    <a:pt x="198456" y="803501"/>
                    <a:pt x="201366" y="818053"/>
                  </a:cubicBezTo>
                  <a:cubicBezTo>
                    <a:pt x="204277" y="832605"/>
                    <a:pt x="168294" y="608503"/>
                    <a:pt x="145804" y="497378"/>
                  </a:cubicBezTo>
                  <a:cubicBezTo>
                    <a:pt x="123315" y="386253"/>
                    <a:pt x="89977" y="230413"/>
                    <a:pt x="66429" y="151303"/>
                  </a:cubicBezTo>
                  <a:cubicBezTo>
                    <a:pt x="42881" y="72193"/>
                    <a:pt x="-8978" y="-33111"/>
                    <a:pt x="1341" y="100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フリーフォーム: 図形 236">
              <a:extLst>
                <a:ext uri="{FF2B5EF4-FFF2-40B4-BE49-F238E27FC236}">
                  <a16:creationId xmlns:a16="http://schemas.microsoft.com/office/drawing/2014/main" id="{04B3E3CF-F3D8-4434-9FC2-C3AEBA73A81C}"/>
                </a:ext>
              </a:extLst>
            </p:cNvPr>
            <p:cNvSpPr/>
            <p:nvPr/>
          </p:nvSpPr>
          <p:spPr>
            <a:xfrm>
              <a:off x="487443" y="3353089"/>
              <a:ext cx="56628" cy="294138"/>
            </a:xfrm>
            <a:custGeom>
              <a:avLst/>
              <a:gdLst>
                <a:gd name="connsiteX0" fmla="*/ 235 w 154411"/>
                <a:gd name="connsiteY0" fmla="*/ 2452 h 802040"/>
                <a:gd name="connsiteX1" fmla="*/ 148401 w 154411"/>
                <a:gd name="connsiteY1" fmla="*/ 779268 h 802040"/>
                <a:gd name="connsiteX2" fmla="*/ 114535 w 154411"/>
                <a:gd name="connsiteY2" fmla="*/ 542202 h 802040"/>
                <a:gd name="connsiteX3" fmla="*/ 235 w 154411"/>
                <a:gd name="connsiteY3" fmla="*/ 2452 h 802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411" h="802040">
                  <a:moveTo>
                    <a:pt x="235" y="2452"/>
                  </a:moveTo>
                  <a:cubicBezTo>
                    <a:pt x="5879" y="41963"/>
                    <a:pt x="129351" y="689310"/>
                    <a:pt x="148401" y="779268"/>
                  </a:cubicBezTo>
                  <a:cubicBezTo>
                    <a:pt x="167451" y="869226"/>
                    <a:pt x="137113" y="672377"/>
                    <a:pt x="114535" y="542202"/>
                  </a:cubicBezTo>
                  <a:cubicBezTo>
                    <a:pt x="91957" y="412027"/>
                    <a:pt x="-5409" y="-37059"/>
                    <a:pt x="235" y="24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フリーフォーム: 図形 237">
              <a:extLst>
                <a:ext uri="{FF2B5EF4-FFF2-40B4-BE49-F238E27FC236}">
                  <a16:creationId xmlns:a16="http://schemas.microsoft.com/office/drawing/2014/main" id="{8D578F1D-CE99-45A7-A609-7288D7B0BCD5}"/>
                </a:ext>
              </a:extLst>
            </p:cNvPr>
            <p:cNvSpPr/>
            <p:nvPr/>
          </p:nvSpPr>
          <p:spPr>
            <a:xfrm>
              <a:off x="485972" y="3064141"/>
              <a:ext cx="51483" cy="295350"/>
            </a:xfrm>
            <a:custGeom>
              <a:avLst/>
              <a:gdLst>
                <a:gd name="connsiteX0" fmla="*/ 10598 w 140382"/>
                <a:gd name="connsiteY0" fmla="*/ 28340 h 805345"/>
                <a:gd name="connsiteX1" fmla="*/ 135481 w 140382"/>
                <a:gd name="connsiteY1" fmla="*/ 775523 h 805345"/>
                <a:gd name="connsiteX2" fmla="*/ 105848 w 140382"/>
                <a:gd name="connsiteY2" fmla="*/ 612540 h 805345"/>
                <a:gd name="connsiteX3" fmla="*/ 19064 w 140382"/>
                <a:gd name="connsiteY3" fmla="*/ 197673 h 805345"/>
                <a:gd name="connsiteX4" fmla="*/ 10598 w 140382"/>
                <a:gd name="connsiteY4" fmla="*/ 28340 h 80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382" h="805345">
                  <a:moveTo>
                    <a:pt x="10598" y="28340"/>
                  </a:moveTo>
                  <a:cubicBezTo>
                    <a:pt x="30001" y="124648"/>
                    <a:pt x="119606" y="678156"/>
                    <a:pt x="135481" y="775523"/>
                  </a:cubicBezTo>
                  <a:cubicBezTo>
                    <a:pt x="151356" y="872890"/>
                    <a:pt x="125251" y="708848"/>
                    <a:pt x="105848" y="612540"/>
                  </a:cubicBezTo>
                  <a:cubicBezTo>
                    <a:pt x="86445" y="516232"/>
                    <a:pt x="37056" y="290806"/>
                    <a:pt x="19064" y="197673"/>
                  </a:cubicBezTo>
                  <a:cubicBezTo>
                    <a:pt x="1072" y="104540"/>
                    <a:pt x="-8805" y="-67968"/>
                    <a:pt x="10598" y="283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フリーフォーム: 図形 238">
              <a:extLst>
                <a:ext uri="{FF2B5EF4-FFF2-40B4-BE49-F238E27FC236}">
                  <a16:creationId xmlns:a16="http://schemas.microsoft.com/office/drawing/2014/main" id="{4B22B40A-119B-4920-B0B0-7DD2780BA756}"/>
                </a:ext>
              </a:extLst>
            </p:cNvPr>
            <p:cNvSpPr/>
            <p:nvPr/>
          </p:nvSpPr>
          <p:spPr>
            <a:xfrm>
              <a:off x="474183" y="3090595"/>
              <a:ext cx="84299" cy="414782"/>
            </a:xfrm>
            <a:custGeom>
              <a:avLst/>
              <a:gdLst>
                <a:gd name="connsiteX0" fmla="*/ 6760 w 229863"/>
                <a:gd name="connsiteY0" fmla="*/ 21821 h 1131006"/>
                <a:gd name="connsiteX1" fmla="*/ 224777 w 229863"/>
                <a:gd name="connsiteY1" fmla="*/ 1103438 h 1131006"/>
                <a:gd name="connsiteX2" fmla="*/ 152810 w 229863"/>
                <a:gd name="connsiteY2" fmla="*/ 775355 h 1131006"/>
                <a:gd name="connsiteX3" fmla="*/ 63910 w 229863"/>
                <a:gd name="connsiteY3" fmla="*/ 407055 h 1131006"/>
                <a:gd name="connsiteX4" fmla="*/ 6760 w 229863"/>
                <a:gd name="connsiteY4" fmla="*/ 21821 h 1131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863" h="1131006">
                  <a:moveTo>
                    <a:pt x="6760" y="21821"/>
                  </a:moveTo>
                  <a:cubicBezTo>
                    <a:pt x="33571" y="137885"/>
                    <a:pt x="200435" y="977849"/>
                    <a:pt x="224777" y="1103438"/>
                  </a:cubicBezTo>
                  <a:cubicBezTo>
                    <a:pt x="249119" y="1229027"/>
                    <a:pt x="179621" y="891419"/>
                    <a:pt x="152810" y="775355"/>
                  </a:cubicBezTo>
                  <a:cubicBezTo>
                    <a:pt x="125999" y="659291"/>
                    <a:pt x="87899" y="529469"/>
                    <a:pt x="63910" y="407055"/>
                  </a:cubicBezTo>
                  <a:cubicBezTo>
                    <a:pt x="39921" y="284641"/>
                    <a:pt x="-20051" y="-94243"/>
                    <a:pt x="6760" y="218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フリーフォーム: 図形 239">
              <a:extLst>
                <a:ext uri="{FF2B5EF4-FFF2-40B4-BE49-F238E27FC236}">
                  <a16:creationId xmlns:a16="http://schemas.microsoft.com/office/drawing/2014/main" id="{9F329601-8FDF-4500-BD61-0F95AA462042}"/>
                </a:ext>
              </a:extLst>
            </p:cNvPr>
            <p:cNvSpPr/>
            <p:nvPr/>
          </p:nvSpPr>
          <p:spPr>
            <a:xfrm>
              <a:off x="526887" y="3302406"/>
              <a:ext cx="49371" cy="270718"/>
            </a:xfrm>
            <a:custGeom>
              <a:avLst/>
              <a:gdLst>
                <a:gd name="connsiteX0" fmla="*/ 23914 w 134623"/>
                <a:gd name="connsiteY0" fmla="*/ 22117 h 738179"/>
                <a:gd name="connsiteX1" fmla="*/ 133981 w 134623"/>
                <a:gd name="connsiteY1" fmla="*/ 731201 h 738179"/>
                <a:gd name="connsiteX2" fmla="*/ 66247 w 134623"/>
                <a:gd name="connsiteY2" fmla="*/ 373484 h 738179"/>
                <a:gd name="connsiteX3" fmla="*/ 2747 w 134623"/>
                <a:gd name="connsiteY3" fmla="*/ 193567 h 738179"/>
                <a:gd name="connsiteX4" fmla="*/ 23914 w 134623"/>
                <a:gd name="connsiteY4" fmla="*/ 22117 h 738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623" h="738179">
                  <a:moveTo>
                    <a:pt x="23914" y="22117"/>
                  </a:moveTo>
                  <a:cubicBezTo>
                    <a:pt x="45786" y="111723"/>
                    <a:pt x="126925" y="672640"/>
                    <a:pt x="133981" y="731201"/>
                  </a:cubicBezTo>
                  <a:cubicBezTo>
                    <a:pt x="141037" y="789762"/>
                    <a:pt x="88119" y="463090"/>
                    <a:pt x="66247" y="373484"/>
                  </a:cubicBezTo>
                  <a:cubicBezTo>
                    <a:pt x="44375" y="283878"/>
                    <a:pt x="9802" y="246484"/>
                    <a:pt x="2747" y="193567"/>
                  </a:cubicBezTo>
                  <a:cubicBezTo>
                    <a:pt x="-4308" y="140650"/>
                    <a:pt x="2042" y="-67489"/>
                    <a:pt x="23914" y="221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フリーフォーム: 図形 240">
              <a:extLst>
                <a:ext uri="{FF2B5EF4-FFF2-40B4-BE49-F238E27FC236}">
                  <a16:creationId xmlns:a16="http://schemas.microsoft.com/office/drawing/2014/main" id="{6F6E13DC-62A5-4C35-8ECC-E901D95D3882}"/>
                </a:ext>
              </a:extLst>
            </p:cNvPr>
            <p:cNvSpPr/>
            <p:nvPr/>
          </p:nvSpPr>
          <p:spPr>
            <a:xfrm>
              <a:off x="517344" y="2994839"/>
              <a:ext cx="82024" cy="358795"/>
            </a:xfrm>
            <a:custGeom>
              <a:avLst/>
              <a:gdLst>
                <a:gd name="connsiteX0" fmla="*/ 1254 w 223660"/>
                <a:gd name="connsiteY0" fmla="*/ 9874 h 978343"/>
                <a:gd name="connsiteX1" fmla="*/ 208687 w 223660"/>
                <a:gd name="connsiteY1" fmla="*/ 934858 h 978343"/>
                <a:gd name="connsiteX2" fmla="*/ 198104 w 223660"/>
                <a:gd name="connsiteY2" fmla="*/ 790924 h 978343"/>
                <a:gd name="connsiteX3" fmla="*/ 124020 w 223660"/>
                <a:gd name="connsiteY3" fmla="*/ 467074 h 978343"/>
                <a:gd name="connsiteX4" fmla="*/ 1254 w 223660"/>
                <a:gd name="connsiteY4" fmla="*/ 9874 h 97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660" h="978343">
                  <a:moveTo>
                    <a:pt x="1254" y="9874"/>
                  </a:moveTo>
                  <a:cubicBezTo>
                    <a:pt x="15365" y="87838"/>
                    <a:pt x="175879" y="804683"/>
                    <a:pt x="208687" y="934858"/>
                  </a:cubicBezTo>
                  <a:cubicBezTo>
                    <a:pt x="241495" y="1065033"/>
                    <a:pt x="212215" y="868888"/>
                    <a:pt x="198104" y="790924"/>
                  </a:cubicBezTo>
                  <a:cubicBezTo>
                    <a:pt x="183993" y="712960"/>
                    <a:pt x="151890" y="596896"/>
                    <a:pt x="124020" y="467074"/>
                  </a:cubicBezTo>
                  <a:cubicBezTo>
                    <a:pt x="96151" y="337252"/>
                    <a:pt x="-12857" y="-68090"/>
                    <a:pt x="1254" y="98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フリーフォーム: 図形 241">
              <a:extLst>
                <a:ext uri="{FF2B5EF4-FFF2-40B4-BE49-F238E27FC236}">
                  <a16:creationId xmlns:a16="http://schemas.microsoft.com/office/drawing/2014/main" id="{ED998CEC-5EE2-42EC-8EC1-1C05D3FAE0D2}"/>
                </a:ext>
              </a:extLst>
            </p:cNvPr>
            <p:cNvSpPr/>
            <p:nvPr/>
          </p:nvSpPr>
          <p:spPr>
            <a:xfrm>
              <a:off x="597754" y="3271116"/>
              <a:ext cx="60885" cy="343622"/>
            </a:xfrm>
            <a:custGeom>
              <a:avLst/>
              <a:gdLst>
                <a:gd name="connsiteX0" fmla="*/ 11 w 166018"/>
                <a:gd name="connsiteY0" fmla="*/ 1603 h 936971"/>
                <a:gd name="connsiteX1" fmla="*/ 156645 w 166018"/>
                <a:gd name="connsiteY1" fmla="*/ 892720 h 936971"/>
                <a:gd name="connsiteX2" fmla="*/ 148178 w 166018"/>
                <a:gd name="connsiteY2" fmla="*/ 789003 h 936971"/>
                <a:gd name="connsiteX3" fmla="*/ 148178 w 166018"/>
                <a:gd name="connsiteY3" fmla="*/ 676820 h 936971"/>
                <a:gd name="connsiteX4" fmla="*/ 11 w 166018"/>
                <a:gd name="connsiteY4" fmla="*/ 1603 h 936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018" h="936971">
                  <a:moveTo>
                    <a:pt x="11" y="1603"/>
                  </a:moveTo>
                  <a:cubicBezTo>
                    <a:pt x="1422" y="37586"/>
                    <a:pt x="131951" y="761487"/>
                    <a:pt x="156645" y="892720"/>
                  </a:cubicBezTo>
                  <a:cubicBezTo>
                    <a:pt x="181340" y="1023953"/>
                    <a:pt x="149589" y="824986"/>
                    <a:pt x="148178" y="789003"/>
                  </a:cubicBezTo>
                  <a:cubicBezTo>
                    <a:pt x="146767" y="753020"/>
                    <a:pt x="171814" y="807700"/>
                    <a:pt x="148178" y="676820"/>
                  </a:cubicBezTo>
                  <a:cubicBezTo>
                    <a:pt x="124542" y="545940"/>
                    <a:pt x="-1400" y="-34380"/>
                    <a:pt x="11" y="16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フリーフォーム: 図形 242">
              <a:extLst>
                <a:ext uri="{FF2B5EF4-FFF2-40B4-BE49-F238E27FC236}">
                  <a16:creationId xmlns:a16="http://schemas.microsoft.com/office/drawing/2014/main" id="{86F929D9-5854-4FED-9115-06ED9B20350B}"/>
                </a:ext>
              </a:extLst>
            </p:cNvPr>
            <p:cNvSpPr/>
            <p:nvPr/>
          </p:nvSpPr>
          <p:spPr>
            <a:xfrm>
              <a:off x="597085" y="3338307"/>
              <a:ext cx="53157" cy="298401"/>
            </a:xfrm>
            <a:custGeom>
              <a:avLst/>
              <a:gdLst>
                <a:gd name="connsiteX0" fmla="*/ 3954 w 144945"/>
                <a:gd name="connsiteY0" fmla="*/ 8892 h 813664"/>
                <a:gd name="connsiteX1" fmla="*/ 143654 w 144945"/>
                <a:gd name="connsiteY1" fmla="*/ 798409 h 813664"/>
                <a:gd name="connsiteX2" fmla="*/ 71687 w 144945"/>
                <a:gd name="connsiteY2" fmla="*/ 519009 h 813664"/>
                <a:gd name="connsiteX3" fmla="*/ 39937 w 144945"/>
                <a:gd name="connsiteY3" fmla="*/ 381425 h 813664"/>
                <a:gd name="connsiteX4" fmla="*/ 3954 w 144945"/>
                <a:gd name="connsiteY4" fmla="*/ 8892 h 813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945" h="813664">
                  <a:moveTo>
                    <a:pt x="3954" y="8892"/>
                  </a:moveTo>
                  <a:cubicBezTo>
                    <a:pt x="21240" y="78389"/>
                    <a:pt x="132365" y="713390"/>
                    <a:pt x="143654" y="798409"/>
                  </a:cubicBezTo>
                  <a:cubicBezTo>
                    <a:pt x="154943" y="883428"/>
                    <a:pt x="88973" y="588506"/>
                    <a:pt x="71687" y="519009"/>
                  </a:cubicBezTo>
                  <a:cubicBezTo>
                    <a:pt x="54401" y="449512"/>
                    <a:pt x="48756" y="465386"/>
                    <a:pt x="39937" y="381425"/>
                  </a:cubicBezTo>
                  <a:cubicBezTo>
                    <a:pt x="31118" y="297464"/>
                    <a:pt x="-13332" y="-60605"/>
                    <a:pt x="3954" y="88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フリーフォーム: 図形 243">
              <a:extLst>
                <a:ext uri="{FF2B5EF4-FFF2-40B4-BE49-F238E27FC236}">
                  <a16:creationId xmlns:a16="http://schemas.microsoft.com/office/drawing/2014/main" id="{02FB102B-0DF9-4DB1-8993-424CCE7BC45D}"/>
                </a:ext>
              </a:extLst>
            </p:cNvPr>
            <p:cNvSpPr/>
            <p:nvPr/>
          </p:nvSpPr>
          <p:spPr>
            <a:xfrm>
              <a:off x="523941" y="3144396"/>
              <a:ext cx="30526" cy="34942"/>
            </a:xfrm>
            <a:custGeom>
              <a:avLst/>
              <a:gdLst>
                <a:gd name="connsiteX0" fmla="*/ 197 w 83238"/>
                <a:gd name="connsiteY0" fmla="*/ 5 h 95278"/>
                <a:gd name="connsiteX1" fmla="*/ 76397 w 83238"/>
                <a:gd name="connsiteY1" fmla="*/ 76205 h 95278"/>
                <a:gd name="connsiteX2" fmla="*/ 72164 w 83238"/>
                <a:gd name="connsiteY2" fmla="*/ 95255 h 95278"/>
                <a:gd name="connsiteX3" fmla="*/ 10780 w 83238"/>
                <a:gd name="connsiteY3" fmla="*/ 74088 h 95278"/>
                <a:gd name="connsiteX4" fmla="*/ 53114 w 83238"/>
                <a:gd name="connsiteY4" fmla="*/ 71971 h 95278"/>
                <a:gd name="connsiteX5" fmla="*/ 197 w 83238"/>
                <a:gd name="connsiteY5" fmla="*/ 5 h 9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238" h="95278">
                  <a:moveTo>
                    <a:pt x="197" y="5"/>
                  </a:moveTo>
                  <a:cubicBezTo>
                    <a:pt x="4077" y="711"/>
                    <a:pt x="64403" y="60330"/>
                    <a:pt x="76397" y="76205"/>
                  </a:cubicBezTo>
                  <a:cubicBezTo>
                    <a:pt x="88391" y="92080"/>
                    <a:pt x="83100" y="95608"/>
                    <a:pt x="72164" y="95255"/>
                  </a:cubicBezTo>
                  <a:cubicBezTo>
                    <a:pt x="61228" y="94902"/>
                    <a:pt x="13955" y="77969"/>
                    <a:pt x="10780" y="74088"/>
                  </a:cubicBezTo>
                  <a:cubicBezTo>
                    <a:pt x="7605" y="70207"/>
                    <a:pt x="55231" y="81849"/>
                    <a:pt x="53114" y="71971"/>
                  </a:cubicBezTo>
                  <a:cubicBezTo>
                    <a:pt x="50997" y="62093"/>
                    <a:pt x="-3683" y="-701"/>
                    <a:pt x="197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フリーフォーム: 図形 244">
              <a:extLst>
                <a:ext uri="{FF2B5EF4-FFF2-40B4-BE49-F238E27FC236}">
                  <a16:creationId xmlns:a16="http://schemas.microsoft.com/office/drawing/2014/main" id="{5498AF7D-1F36-4404-9DEF-09354775F0AA}"/>
                </a:ext>
              </a:extLst>
            </p:cNvPr>
            <p:cNvSpPr/>
            <p:nvPr/>
          </p:nvSpPr>
          <p:spPr>
            <a:xfrm>
              <a:off x="592314" y="3556539"/>
              <a:ext cx="35117" cy="31894"/>
            </a:xfrm>
            <a:custGeom>
              <a:avLst/>
              <a:gdLst>
                <a:gd name="connsiteX0" fmla="*/ 29 w 95754"/>
                <a:gd name="connsiteY0" fmla="*/ 145 h 86967"/>
                <a:gd name="connsiteX1" fmla="*/ 95279 w 95754"/>
                <a:gd name="connsiteY1" fmla="*/ 53061 h 86967"/>
                <a:gd name="connsiteX2" fmla="*/ 38129 w 95754"/>
                <a:gd name="connsiteY2" fmla="*/ 86928 h 86967"/>
                <a:gd name="connsiteX3" fmla="*/ 69879 w 95754"/>
                <a:gd name="connsiteY3" fmla="*/ 59411 h 86967"/>
                <a:gd name="connsiteX4" fmla="*/ 84695 w 95754"/>
                <a:gd name="connsiteY4" fmla="*/ 38245 h 86967"/>
                <a:gd name="connsiteX5" fmla="*/ 29 w 95754"/>
                <a:gd name="connsiteY5" fmla="*/ 145 h 86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754" h="86967">
                  <a:moveTo>
                    <a:pt x="29" y="145"/>
                  </a:moveTo>
                  <a:cubicBezTo>
                    <a:pt x="1793" y="2614"/>
                    <a:pt x="88929" y="38597"/>
                    <a:pt x="95279" y="53061"/>
                  </a:cubicBezTo>
                  <a:cubicBezTo>
                    <a:pt x="101629" y="67525"/>
                    <a:pt x="42362" y="85870"/>
                    <a:pt x="38129" y="86928"/>
                  </a:cubicBezTo>
                  <a:cubicBezTo>
                    <a:pt x="33896" y="87986"/>
                    <a:pt x="62118" y="67525"/>
                    <a:pt x="69879" y="59411"/>
                  </a:cubicBezTo>
                  <a:cubicBezTo>
                    <a:pt x="77640" y="51297"/>
                    <a:pt x="93867" y="49181"/>
                    <a:pt x="84695" y="38245"/>
                  </a:cubicBezTo>
                  <a:cubicBezTo>
                    <a:pt x="75523" y="27309"/>
                    <a:pt x="-1735" y="-2324"/>
                    <a:pt x="29" y="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フリーフォーム: 図形 245">
              <a:extLst>
                <a:ext uri="{FF2B5EF4-FFF2-40B4-BE49-F238E27FC236}">
                  <a16:creationId xmlns:a16="http://schemas.microsoft.com/office/drawing/2014/main" id="{73C5D591-C977-478A-B518-91842067126E}"/>
                </a:ext>
              </a:extLst>
            </p:cNvPr>
            <p:cNvSpPr/>
            <p:nvPr/>
          </p:nvSpPr>
          <p:spPr>
            <a:xfrm>
              <a:off x="534743" y="3632003"/>
              <a:ext cx="110172" cy="107765"/>
            </a:xfrm>
            <a:custGeom>
              <a:avLst/>
              <a:gdLst>
                <a:gd name="connsiteX0" fmla="*/ 4612 w 300411"/>
                <a:gd name="connsiteY0" fmla="*/ 10272 h 293848"/>
                <a:gd name="connsiteX1" fmla="*/ 68112 w 300411"/>
                <a:gd name="connsiteY1" fmla="*/ 20855 h 293848"/>
                <a:gd name="connsiteX2" fmla="*/ 146428 w 300411"/>
                <a:gd name="connsiteY2" fmla="*/ 63188 h 293848"/>
                <a:gd name="connsiteX3" fmla="*/ 267078 w 300411"/>
                <a:gd name="connsiteY3" fmla="*/ 232522 h 293848"/>
                <a:gd name="connsiteX4" fmla="*/ 296712 w 300411"/>
                <a:gd name="connsiteY4" fmla="*/ 291788 h 293848"/>
                <a:gd name="connsiteX5" fmla="*/ 199345 w 300411"/>
                <a:gd name="connsiteY5" fmla="*/ 169022 h 293848"/>
                <a:gd name="connsiteX6" fmla="*/ 4612 w 300411"/>
                <a:gd name="connsiteY6" fmla="*/ 10272 h 293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0411" h="293848">
                  <a:moveTo>
                    <a:pt x="4612" y="10272"/>
                  </a:moveTo>
                  <a:cubicBezTo>
                    <a:pt x="-17260" y="-14423"/>
                    <a:pt x="44476" y="12036"/>
                    <a:pt x="68112" y="20855"/>
                  </a:cubicBezTo>
                  <a:cubicBezTo>
                    <a:pt x="91748" y="29674"/>
                    <a:pt x="113267" y="27910"/>
                    <a:pt x="146428" y="63188"/>
                  </a:cubicBezTo>
                  <a:cubicBezTo>
                    <a:pt x="179589" y="98466"/>
                    <a:pt x="242031" y="194422"/>
                    <a:pt x="267078" y="232522"/>
                  </a:cubicBezTo>
                  <a:cubicBezTo>
                    <a:pt x="292125" y="270622"/>
                    <a:pt x="308001" y="302371"/>
                    <a:pt x="296712" y="291788"/>
                  </a:cubicBezTo>
                  <a:cubicBezTo>
                    <a:pt x="285423" y="281205"/>
                    <a:pt x="240973" y="214883"/>
                    <a:pt x="199345" y="169022"/>
                  </a:cubicBezTo>
                  <a:cubicBezTo>
                    <a:pt x="157717" y="123161"/>
                    <a:pt x="26484" y="34967"/>
                    <a:pt x="4612" y="102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" name="フリーフォーム: 図形 246">
              <a:extLst>
                <a:ext uri="{FF2B5EF4-FFF2-40B4-BE49-F238E27FC236}">
                  <a16:creationId xmlns:a16="http://schemas.microsoft.com/office/drawing/2014/main" id="{BEDE6E4F-35B1-4997-ADB6-AFCAA11D2378}"/>
                </a:ext>
              </a:extLst>
            </p:cNvPr>
            <p:cNvSpPr/>
            <p:nvPr/>
          </p:nvSpPr>
          <p:spPr>
            <a:xfrm>
              <a:off x="547457" y="3647051"/>
              <a:ext cx="66686" cy="140874"/>
            </a:xfrm>
            <a:custGeom>
              <a:avLst/>
              <a:gdLst>
                <a:gd name="connsiteX0" fmla="*/ 3810 w 181837"/>
                <a:gd name="connsiteY0" fmla="*/ 3106 h 384128"/>
                <a:gd name="connsiteX1" fmla="*/ 63077 w 181837"/>
                <a:gd name="connsiteY1" fmla="*/ 369290 h 384128"/>
                <a:gd name="connsiteX2" fmla="*/ 128694 w 181837"/>
                <a:gd name="connsiteY2" fmla="*/ 301556 h 384128"/>
                <a:gd name="connsiteX3" fmla="*/ 177377 w 181837"/>
                <a:gd name="connsiteY3" fmla="*/ 197840 h 384128"/>
                <a:gd name="connsiteX4" fmla="*/ 3810 w 181837"/>
                <a:gd name="connsiteY4" fmla="*/ 3106 h 384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837" h="384128">
                  <a:moveTo>
                    <a:pt x="3810" y="3106"/>
                  </a:moveTo>
                  <a:cubicBezTo>
                    <a:pt x="-15240" y="31681"/>
                    <a:pt x="42263" y="319548"/>
                    <a:pt x="63077" y="369290"/>
                  </a:cubicBezTo>
                  <a:cubicBezTo>
                    <a:pt x="83891" y="419032"/>
                    <a:pt x="109644" y="330131"/>
                    <a:pt x="128694" y="301556"/>
                  </a:cubicBezTo>
                  <a:cubicBezTo>
                    <a:pt x="147744" y="272981"/>
                    <a:pt x="196780" y="244407"/>
                    <a:pt x="177377" y="197840"/>
                  </a:cubicBezTo>
                  <a:cubicBezTo>
                    <a:pt x="157974" y="151273"/>
                    <a:pt x="22860" y="-25469"/>
                    <a:pt x="3810" y="31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" name="フリーフォーム: 図形 247">
              <a:extLst>
                <a:ext uri="{FF2B5EF4-FFF2-40B4-BE49-F238E27FC236}">
                  <a16:creationId xmlns:a16="http://schemas.microsoft.com/office/drawing/2014/main" id="{AE2AD8DF-BF4E-4F84-BC59-6D899CB49A6E}"/>
                </a:ext>
              </a:extLst>
            </p:cNvPr>
            <p:cNvSpPr/>
            <p:nvPr/>
          </p:nvSpPr>
          <p:spPr>
            <a:xfrm>
              <a:off x="586094" y="3733578"/>
              <a:ext cx="95586" cy="76923"/>
            </a:xfrm>
            <a:custGeom>
              <a:avLst/>
              <a:gdLst>
                <a:gd name="connsiteX0" fmla="*/ 56 w 260638"/>
                <a:gd name="connsiteY0" fmla="*/ 209555 h 209749"/>
                <a:gd name="connsiteX1" fmla="*/ 190556 w 260638"/>
                <a:gd name="connsiteY1" fmla="*/ 40221 h 209749"/>
                <a:gd name="connsiteX2" fmla="*/ 260406 w 260638"/>
                <a:gd name="connsiteY2" fmla="*/ 167221 h 209749"/>
                <a:gd name="connsiteX3" fmla="*/ 171506 w 260638"/>
                <a:gd name="connsiteY3" fmla="*/ 5 h 209749"/>
                <a:gd name="connsiteX4" fmla="*/ 56 w 260638"/>
                <a:gd name="connsiteY4" fmla="*/ 209555 h 209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638" h="209749">
                  <a:moveTo>
                    <a:pt x="56" y="209555"/>
                  </a:moveTo>
                  <a:cubicBezTo>
                    <a:pt x="3231" y="216258"/>
                    <a:pt x="147164" y="47277"/>
                    <a:pt x="190556" y="40221"/>
                  </a:cubicBezTo>
                  <a:cubicBezTo>
                    <a:pt x="233948" y="33165"/>
                    <a:pt x="263581" y="173924"/>
                    <a:pt x="260406" y="167221"/>
                  </a:cubicBezTo>
                  <a:cubicBezTo>
                    <a:pt x="257231" y="160518"/>
                    <a:pt x="213839" y="-1053"/>
                    <a:pt x="171506" y="5"/>
                  </a:cubicBezTo>
                  <a:cubicBezTo>
                    <a:pt x="129173" y="1063"/>
                    <a:pt x="-3119" y="202852"/>
                    <a:pt x="56" y="2095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フリーフォーム: 図形 248">
              <a:extLst>
                <a:ext uri="{FF2B5EF4-FFF2-40B4-BE49-F238E27FC236}">
                  <a16:creationId xmlns:a16="http://schemas.microsoft.com/office/drawing/2014/main" id="{8BD20954-4BAA-4CE8-B0FB-1EFE16EF0111}"/>
                </a:ext>
              </a:extLst>
            </p:cNvPr>
            <p:cNvSpPr/>
            <p:nvPr/>
          </p:nvSpPr>
          <p:spPr>
            <a:xfrm>
              <a:off x="534753" y="3636222"/>
              <a:ext cx="45930" cy="171975"/>
            </a:xfrm>
            <a:custGeom>
              <a:avLst/>
              <a:gdLst>
                <a:gd name="connsiteX0" fmla="*/ 21516 w 125239"/>
                <a:gd name="connsiteY0" fmla="*/ 885 h 468932"/>
                <a:gd name="connsiteX1" fmla="*/ 349 w 125239"/>
                <a:gd name="connsiteY1" fmla="*/ 89785 h 468932"/>
                <a:gd name="connsiteX2" fmla="*/ 42683 w 125239"/>
                <a:gd name="connsiteY2" fmla="*/ 362835 h 468932"/>
                <a:gd name="connsiteX3" fmla="*/ 125233 w 125239"/>
                <a:gd name="connsiteY3" fmla="*/ 468669 h 468932"/>
                <a:gd name="connsiteX4" fmla="*/ 46916 w 125239"/>
                <a:gd name="connsiteY4" fmla="*/ 384002 h 468932"/>
                <a:gd name="connsiteX5" fmla="*/ 2466 w 125239"/>
                <a:gd name="connsiteY5" fmla="*/ 132119 h 468932"/>
                <a:gd name="connsiteX6" fmla="*/ 21516 w 125239"/>
                <a:gd name="connsiteY6" fmla="*/ 885 h 468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39" h="468932">
                  <a:moveTo>
                    <a:pt x="21516" y="885"/>
                  </a:moveTo>
                  <a:cubicBezTo>
                    <a:pt x="21163" y="-6171"/>
                    <a:pt x="-3179" y="29460"/>
                    <a:pt x="349" y="89785"/>
                  </a:cubicBezTo>
                  <a:cubicBezTo>
                    <a:pt x="3877" y="150110"/>
                    <a:pt x="21869" y="299688"/>
                    <a:pt x="42683" y="362835"/>
                  </a:cubicBezTo>
                  <a:cubicBezTo>
                    <a:pt x="63497" y="425982"/>
                    <a:pt x="124528" y="465141"/>
                    <a:pt x="125233" y="468669"/>
                  </a:cubicBezTo>
                  <a:cubicBezTo>
                    <a:pt x="125938" y="472197"/>
                    <a:pt x="67377" y="440094"/>
                    <a:pt x="46916" y="384002"/>
                  </a:cubicBezTo>
                  <a:cubicBezTo>
                    <a:pt x="26455" y="327910"/>
                    <a:pt x="5641" y="193855"/>
                    <a:pt x="2466" y="132119"/>
                  </a:cubicBezTo>
                  <a:cubicBezTo>
                    <a:pt x="-709" y="70383"/>
                    <a:pt x="21869" y="7941"/>
                    <a:pt x="21516" y="8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フリーフォーム: 図形 249">
              <a:extLst>
                <a:ext uri="{FF2B5EF4-FFF2-40B4-BE49-F238E27FC236}">
                  <a16:creationId xmlns:a16="http://schemas.microsoft.com/office/drawing/2014/main" id="{A9EFA358-22C5-4B9F-AC61-99629809A38A}"/>
                </a:ext>
              </a:extLst>
            </p:cNvPr>
            <p:cNvSpPr/>
            <p:nvPr/>
          </p:nvSpPr>
          <p:spPr>
            <a:xfrm>
              <a:off x="649742" y="3564196"/>
              <a:ext cx="53043" cy="226194"/>
            </a:xfrm>
            <a:custGeom>
              <a:avLst/>
              <a:gdLst>
                <a:gd name="connsiteX0" fmla="*/ 72 w 144634"/>
                <a:gd name="connsiteY0" fmla="*/ 432 h 616775"/>
                <a:gd name="connsiteX1" fmla="*/ 101672 w 144634"/>
                <a:gd name="connsiteY1" fmla="*/ 483032 h 616775"/>
                <a:gd name="connsiteX2" fmla="*/ 144005 w 144634"/>
                <a:gd name="connsiteY2" fmla="*/ 614266 h 616775"/>
                <a:gd name="connsiteX3" fmla="*/ 118605 w 144634"/>
                <a:gd name="connsiteY3" fmla="*/ 400482 h 616775"/>
                <a:gd name="connsiteX4" fmla="*/ 72 w 144634"/>
                <a:gd name="connsiteY4" fmla="*/ 432 h 616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34" h="616775">
                  <a:moveTo>
                    <a:pt x="72" y="432"/>
                  </a:moveTo>
                  <a:cubicBezTo>
                    <a:pt x="-2750" y="14190"/>
                    <a:pt x="77683" y="380726"/>
                    <a:pt x="101672" y="483032"/>
                  </a:cubicBezTo>
                  <a:cubicBezTo>
                    <a:pt x="125661" y="585338"/>
                    <a:pt x="141183" y="628024"/>
                    <a:pt x="144005" y="614266"/>
                  </a:cubicBezTo>
                  <a:cubicBezTo>
                    <a:pt x="146827" y="600508"/>
                    <a:pt x="140477" y="495732"/>
                    <a:pt x="118605" y="400482"/>
                  </a:cubicBezTo>
                  <a:cubicBezTo>
                    <a:pt x="96733" y="305232"/>
                    <a:pt x="2894" y="-13326"/>
                    <a:pt x="72" y="4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フリーフォーム: 図形 250">
              <a:extLst>
                <a:ext uri="{FF2B5EF4-FFF2-40B4-BE49-F238E27FC236}">
                  <a16:creationId xmlns:a16="http://schemas.microsoft.com/office/drawing/2014/main" id="{4770E03F-6C77-4586-B3AD-A092AE1275B4}"/>
                </a:ext>
              </a:extLst>
            </p:cNvPr>
            <p:cNvSpPr/>
            <p:nvPr/>
          </p:nvSpPr>
          <p:spPr>
            <a:xfrm>
              <a:off x="565932" y="3502254"/>
              <a:ext cx="29957" cy="157060"/>
            </a:xfrm>
            <a:custGeom>
              <a:avLst/>
              <a:gdLst>
                <a:gd name="connsiteX0" fmla="*/ 0 w 81686"/>
                <a:gd name="connsiteY0" fmla="*/ 0 h 428264"/>
                <a:gd name="connsiteX1" fmla="*/ 80433 w 81686"/>
                <a:gd name="connsiteY1" fmla="*/ 419100 h 428264"/>
                <a:gd name="connsiteX2" fmla="*/ 44450 w 81686"/>
                <a:gd name="connsiteY2" fmla="*/ 266700 h 428264"/>
                <a:gd name="connsiteX3" fmla="*/ 0 w 81686"/>
                <a:gd name="connsiteY3" fmla="*/ 0 h 42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686" h="428264">
                  <a:moveTo>
                    <a:pt x="0" y="0"/>
                  </a:moveTo>
                  <a:cubicBezTo>
                    <a:pt x="36512" y="187325"/>
                    <a:pt x="73025" y="374650"/>
                    <a:pt x="80433" y="419100"/>
                  </a:cubicBezTo>
                  <a:cubicBezTo>
                    <a:pt x="87841" y="463550"/>
                    <a:pt x="60678" y="335492"/>
                    <a:pt x="44450" y="26670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フリーフォーム: 図形 251">
              <a:extLst>
                <a:ext uri="{FF2B5EF4-FFF2-40B4-BE49-F238E27FC236}">
                  <a16:creationId xmlns:a16="http://schemas.microsoft.com/office/drawing/2014/main" id="{E479C1D6-4855-4C53-8C6F-AC52BF74FFD7}"/>
                </a:ext>
              </a:extLst>
            </p:cNvPr>
            <p:cNvSpPr/>
            <p:nvPr/>
          </p:nvSpPr>
          <p:spPr>
            <a:xfrm>
              <a:off x="721050" y="3549605"/>
              <a:ext cx="250172" cy="182622"/>
            </a:xfrm>
            <a:custGeom>
              <a:avLst/>
              <a:gdLst>
                <a:gd name="connsiteX0" fmla="*/ 681933 w 682157"/>
                <a:gd name="connsiteY0" fmla="*/ 3 h 497964"/>
                <a:gd name="connsiteX1" fmla="*/ 571866 w 682157"/>
                <a:gd name="connsiteY1" fmla="*/ 328086 h 497964"/>
                <a:gd name="connsiteX2" fmla="*/ 459683 w 682157"/>
                <a:gd name="connsiteY2" fmla="*/ 385236 h 497964"/>
                <a:gd name="connsiteX3" fmla="*/ 366 w 682157"/>
                <a:gd name="connsiteY3" fmla="*/ 497419 h 497964"/>
                <a:gd name="connsiteX4" fmla="*/ 542233 w 682157"/>
                <a:gd name="connsiteY4" fmla="*/ 334436 h 497964"/>
                <a:gd name="connsiteX5" fmla="*/ 681933 w 682157"/>
                <a:gd name="connsiteY5" fmla="*/ 3 h 497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2157" h="497964">
                  <a:moveTo>
                    <a:pt x="681933" y="3"/>
                  </a:moveTo>
                  <a:cubicBezTo>
                    <a:pt x="686872" y="-1055"/>
                    <a:pt x="608908" y="263880"/>
                    <a:pt x="571866" y="328086"/>
                  </a:cubicBezTo>
                  <a:cubicBezTo>
                    <a:pt x="534824" y="392292"/>
                    <a:pt x="554933" y="357014"/>
                    <a:pt x="459683" y="385236"/>
                  </a:cubicBezTo>
                  <a:cubicBezTo>
                    <a:pt x="364433" y="413458"/>
                    <a:pt x="-13392" y="505886"/>
                    <a:pt x="366" y="497419"/>
                  </a:cubicBezTo>
                  <a:cubicBezTo>
                    <a:pt x="14124" y="488952"/>
                    <a:pt x="425464" y="417691"/>
                    <a:pt x="542233" y="334436"/>
                  </a:cubicBezTo>
                  <a:cubicBezTo>
                    <a:pt x="659002" y="251181"/>
                    <a:pt x="676994" y="1061"/>
                    <a:pt x="681933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フリーフォーム: 図形 252">
              <a:extLst>
                <a:ext uri="{FF2B5EF4-FFF2-40B4-BE49-F238E27FC236}">
                  <a16:creationId xmlns:a16="http://schemas.microsoft.com/office/drawing/2014/main" id="{9A0E715B-A1CE-4F59-BB62-9AA70C7C3085}"/>
                </a:ext>
              </a:extLst>
            </p:cNvPr>
            <p:cNvSpPr/>
            <p:nvPr/>
          </p:nvSpPr>
          <p:spPr>
            <a:xfrm>
              <a:off x="711939" y="3533039"/>
              <a:ext cx="291862" cy="177997"/>
            </a:xfrm>
            <a:custGeom>
              <a:avLst/>
              <a:gdLst>
                <a:gd name="connsiteX0" fmla="*/ 795674 w 795835"/>
                <a:gd name="connsiteY0" fmla="*/ 722 h 485354"/>
                <a:gd name="connsiteX1" fmla="*/ 660207 w 795835"/>
                <a:gd name="connsiteY1" fmla="*/ 34588 h 485354"/>
                <a:gd name="connsiteX2" fmla="*/ 643274 w 795835"/>
                <a:gd name="connsiteY2" fmla="*/ 85388 h 485354"/>
                <a:gd name="connsiteX3" fmla="*/ 624224 w 795835"/>
                <a:gd name="connsiteY3" fmla="*/ 180638 h 485354"/>
                <a:gd name="connsiteX4" fmla="*/ 560724 w 795835"/>
                <a:gd name="connsiteY4" fmla="*/ 297055 h 485354"/>
                <a:gd name="connsiteX5" fmla="*/ 484524 w 795835"/>
                <a:gd name="connsiteY5" fmla="*/ 352088 h 485354"/>
                <a:gd name="connsiteX6" fmla="*/ 4041 w 795835"/>
                <a:gd name="connsiteY6" fmla="*/ 474855 h 485354"/>
                <a:gd name="connsiteX7" fmla="*/ 277091 w 795835"/>
                <a:gd name="connsiteY7" fmla="*/ 432522 h 485354"/>
                <a:gd name="connsiteX8" fmla="*/ 677141 w 795835"/>
                <a:gd name="connsiteY8" fmla="*/ 66338 h 485354"/>
                <a:gd name="connsiteX9" fmla="*/ 795674 w 795835"/>
                <a:gd name="connsiteY9" fmla="*/ 722 h 48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5835" h="485354">
                  <a:moveTo>
                    <a:pt x="795674" y="722"/>
                  </a:moveTo>
                  <a:cubicBezTo>
                    <a:pt x="792852" y="-4570"/>
                    <a:pt x="685607" y="20477"/>
                    <a:pt x="660207" y="34588"/>
                  </a:cubicBezTo>
                  <a:cubicBezTo>
                    <a:pt x="634807" y="48699"/>
                    <a:pt x="649271" y="61046"/>
                    <a:pt x="643274" y="85388"/>
                  </a:cubicBezTo>
                  <a:cubicBezTo>
                    <a:pt x="637277" y="109730"/>
                    <a:pt x="637982" y="145360"/>
                    <a:pt x="624224" y="180638"/>
                  </a:cubicBezTo>
                  <a:cubicBezTo>
                    <a:pt x="610466" y="215916"/>
                    <a:pt x="584007" y="268480"/>
                    <a:pt x="560724" y="297055"/>
                  </a:cubicBezTo>
                  <a:cubicBezTo>
                    <a:pt x="537441" y="325630"/>
                    <a:pt x="577304" y="322455"/>
                    <a:pt x="484524" y="352088"/>
                  </a:cubicBezTo>
                  <a:cubicBezTo>
                    <a:pt x="391743" y="381721"/>
                    <a:pt x="38613" y="461449"/>
                    <a:pt x="4041" y="474855"/>
                  </a:cubicBezTo>
                  <a:cubicBezTo>
                    <a:pt x="-30531" y="488261"/>
                    <a:pt x="164908" y="500608"/>
                    <a:pt x="277091" y="432522"/>
                  </a:cubicBezTo>
                  <a:cubicBezTo>
                    <a:pt x="389274" y="364436"/>
                    <a:pt x="589652" y="136188"/>
                    <a:pt x="677141" y="66338"/>
                  </a:cubicBezTo>
                  <a:cubicBezTo>
                    <a:pt x="764630" y="-3512"/>
                    <a:pt x="798496" y="6014"/>
                    <a:pt x="795674" y="7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フリーフォーム: 図形 253">
              <a:extLst>
                <a:ext uri="{FF2B5EF4-FFF2-40B4-BE49-F238E27FC236}">
                  <a16:creationId xmlns:a16="http://schemas.microsoft.com/office/drawing/2014/main" id="{9B517053-40E5-4DA6-B72D-48F404AF150C}"/>
                </a:ext>
              </a:extLst>
            </p:cNvPr>
            <p:cNvSpPr/>
            <p:nvPr/>
          </p:nvSpPr>
          <p:spPr>
            <a:xfrm>
              <a:off x="954393" y="3601087"/>
              <a:ext cx="92461" cy="130875"/>
            </a:xfrm>
            <a:custGeom>
              <a:avLst/>
              <a:gdLst>
                <a:gd name="connsiteX0" fmla="*/ 221878 w 252117"/>
                <a:gd name="connsiteY0" fmla="*/ 382 h 356864"/>
                <a:gd name="connsiteX1" fmla="*/ 252040 w 252117"/>
                <a:gd name="connsiteY1" fmla="*/ 168657 h 356864"/>
                <a:gd name="connsiteX2" fmla="*/ 212353 w 252117"/>
                <a:gd name="connsiteY2" fmla="*/ 203582 h 356864"/>
                <a:gd name="connsiteX3" fmla="*/ 177428 w 252117"/>
                <a:gd name="connsiteY3" fmla="*/ 287720 h 356864"/>
                <a:gd name="connsiteX4" fmla="*/ 2803 w 252117"/>
                <a:gd name="connsiteY4" fmla="*/ 355982 h 356864"/>
                <a:gd name="connsiteX5" fmla="*/ 79003 w 252117"/>
                <a:gd name="connsiteY5" fmla="*/ 319470 h 356864"/>
                <a:gd name="connsiteX6" fmla="*/ 201240 w 252117"/>
                <a:gd name="connsiteY6" fmla="*/ 221045 h 356864"/>
                <a:gd name="connsiteX7" fmla="*/ 221878 w 252117"/>
                <a:gd name="connsiteY7" fmla="*/ 382 h 356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2117" h="356864">
                  <a:moveTo>
                    <a:pt x="221878" y="382"/>
                  </a:moveTo>
                  <a:cubicBezTo>
                    <a:pt x="230345" y="-8349"/>
                    <a:pt x="253627" y="134790"/>
                    <a:pt x="252040" y="168657"/>
                  </a:cubicBezTo>
                  <a:cubicBezTo>
                    <a:pt x="250453" y="202524"/>
                    <a:pt x="224788" y="183738"/>
                    <a:pt x="212353" y="203582"/>
                  </a:cubicBezTo>
                  <a:cubicBezTo>
                    <a:pt x="199918" y="223426"/>
                    <a:pt x="212353" y="262320"/>
                    <a:pt x="177428" y="287720"/>
                  </a:cubicBezTo>
                  <a:cubicBezTo>
                    <a:pt x="142503" y="313120"/>
                    <a:pt x="19207" y="350690"/>
                    <a:pt x="2803" y="355982"/>
                  </a:cubicBezTo>
                  <a:cubicBezTo>
                    <a:pt x="-13601" y="361274"/>
                    <a:pt x="45930" y="341960"/>
                    <a:pt x="79003" y="319470"/>
                  </a:cubicBezTo>
                  <a:cubicBezTo>
                    <a:pt x="112076" y="296981"/>
                    <a:pt x="176105" y="272110"/>
                    <a:pt x="201240" y="221045"/>
                  </a:cubicBezTo>
                  <a:cubicBezTo>
                    <a:pt x="226375" y="169980"/>
                    <a:pt x="213411" y="9113"/>
                    <a:pt x="221878" y="3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フリーフォーム: 図形 254">
              <a:extLst>
                <a:ext uri="{FF2B5EF4-FFF2-40B4-BE49-F238E27FC236}">
                  <a16:creationId xmlns:a16="http://schemas.microsoft.com/office/drawing/2014/main" id="{D2AC13FF-5F84-45E9-A3CF-17A4780DFDE8}"/>
                </a:ext>
              </a:extLst>
            </p:cNvPr>
            <p:cNvSpPr/>
            <p:nvPr/>
          </p:nvSpPr>
          <p:spPr>
            <a:xfrm>
              <a:off x="721761" y="3555503"/>
              <a:ext cx="281084" cy="213978"/>
            </a:xfrm>
            <a:custGeom>
              <a:avLst/>
              <a:gdLst>
                <a:gd name="connsiteX0" fmla="*/ 697456 w 766445"/>
                <a:gd name="connsiteY0" fmla="*/ 852 h 583465"/>
                <a:gd name="connsiteX1" fmla="*/ 762543 w 766445"/>
                <a:gd name="connsiteY1" fmla="*/ 305652 h 583465"/>
                <a:gd name="connsiteX2" fmla="*/ 748256 w 766445"/>
                <a:gd name="connsiteY2" fmla="*/ 367565 h 583465"/>
                <a:gd name="connsiteX3" fmla="*/ 659356 w 766445"/>
                <a:gd name="connsiteY3" fmla="*/ 405665 h 583465"/>
                <a:gd name="connsiteX4" fmla="*/ 522831 w 766445"/>
                <a:gd name="connsiteY4" fmla="*/ 448527 h 583465"/>
                <a:gd name="connsiteX5" fmla="*/ 419643 w 766445"/>
                <a:gd name="connsiteY5" fmla="*/ 499327 h 583465"/>
                <a:gd name="connsiteX6" fmla="*/ 543 w 766445"/>
                <a:gd name="connsiteY6" fmla="*/ 583465 h 583465"/>
                <a:gd name="connsiteX7" fmla="*/ 516481 w 766445"/>
                <a:gd name="connsiteY7" fmla="*/ 497740 h 583465"/>
                <a:gd name="connsiteX8" fmla="*/ 608556 w 766445"/>
                <a:gd name="connsiteY8" fmla="*/ 392965 h 583465"/>
                <a:gd name="connsiteX9" fmla="*/ 621256 w 766445"/>
                <a:gd name="connsiteY9" fmla="*/ 380265 h 583465"/>
                <a:gd name="connsiteX10" fmla="*/ 695868 w 766445"/>
                <a:gd name="connsiteY10" fmla="*/ 219927 h 583465"/>
                <a:gd name="connsiteX11" fmla="*/ 697456 w 766445"/>
                <a:gd name="connsiteY11" fmla="*/ 852 h 583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66445" h="583465">
                  <a:moveTo>
                    <a:pt x="697456" y="852"/>
                  </a:moveTo>
                  <a:cubicBezTo>
                    <a:pt x="708569" y="15140"/>
                    <a:pt x="754076" y="244533"/>
                    <a:pt x="762543" y="305652"/>
                  </a:cubicBezTo>
                  <a:cubicBezTo>
                    <a:pt x="771010" y="366771"/>
                    <a:pt x="765454" y="350896"/>
                    <a:pt x="748256" y="367565"/>
                  </a:cubicBezTo>
                  <a:cubicBezTo>
                    <a:pt x="731058" y="384234"/>
                    <a:pt x="696927" y="392171"/>
                    <a:pt x="659356" y="405665"/>
                  </a:cubicBezTo>
                  <a:cubicBezTo>
                    <a:pt x="621785" y="419159"/>
                    <a:pt x="562783" y="432917"/>
                    <a:pt x="522831" y="448527"/>
                  </a:cubicBezTo>
                  <a:cubicBezTo>
                    <a:pt x="482879" y="464137"/>
                    <a:pt x="506691" y="476837"/>
                    <a:pt x="419643" y="499327"/>
                  </a:cubicBezTo>
                  <a:cubicBezTo>
                    <a:pt x="332595" y="521817"/>
                    <a:pt x="-15597" y="583729"/>
                    <a:pt x="543" y="583465"/>
                  </a:cubicBezTo>
                  <a:cubicBezTo>
                    <a:pt x="16683" y="583201"/>
                    <a:pt x="415146" y="529490"/>
                    <a:pt x="516481" y="497740"/>
                  </a:cubicBezTo>
                  <a:cubicBezTo>
                    <a:pt x="617816" y="465990"/>
                    <a:pt x="591094" y="412544"/>
                    <a:pt x="608556" y="392965"/>
                  </a:cubicBezTo>
                  <a:cubicBezTo>
                    <a:pt x="626018" y="373386"/>
                    <a:pt x="606704" y="409105"/>
                    <a:pt x="621256" y="380265"/>
                  </a:cubicBezTo>
                  <a:cubicBezTo>
                    <a:pt x="635808" y="351425"/>
                    <a:pt x="680787" y="284221"/>
                    <a:pt x="695868" y="219927"/>
                  </a:cubicBezTo>
                  <a:cubicBezTo>
                    <a:pt x="710949" y="155633"/>
                    <a:pt x="686343" y="-13436"/>
                    <a:pt x="697456" y="8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フリーフォーム: 図形 255">
              <a:extLst>
                <a:ext uri="{FF2B5EF4-FFF2-40B4-BE49-F238E27FC236}">
                  <a16:creationId xmlns:a16="http://schemas.microsoft.com/office/drawing/2014/main" id="{3D5551F8-0CF5-417C-BE2C-6EC3E8949AE9}"/>
                </a:ext>
              </a:extLst>
            </p:cNvPr>
            <p:cNvSpPr/>
            <p:nvPr/>
          </p:nvSpPr>
          <p:spPr>
            <a:xfrm>
              <a:off x="631700" y="3025971"/>
              <a:ext cx="72692" cy="138896"/>
            </a:xfrm>
            <a:custGeom>
              <a:avLst/>
              <a:gdLst>
                <a:gd name="connsiteX0" fmla="*/ 1643 w 198214"/>
                <a:gd name="connsiteY0" fmla="*/ 16002 h 378735"/>
                <a:gd name="connsiteX1" fmla="*/ 49268 w 198214"/>
                <a:gd name="connsiteY1" fmla="*/ 35052 h 378735"/>
                <a:gd name="connsiteX2" fmla="*/ 163568 w 198214"/>
                <a:gd name="connsiteY2" fmla="*/ 250952 h 378735"/>
                <a:gd name="connsiteX3" fmla="*/ 195318 w 198214"/>
                <a:gd name="connsiteY3" fmla="*/ 377952 h 378735"/>
                <a:gd name="connsiteX4" fmla="*/ 103243 w 198214"/>
                <a:gd name="connsiteY4" fmla="*/ 193802 h 378735"/>
                <a:gd name="connsiteX5" fmla="*/ 1643 w 198214"/>
                <a:gd name="connsiteY5" fmla="*/ 16002 h 37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214" h="378735">
                  <a:moveTo>
                    <a:pt x="1643" y="16002"/>
                  </a:moveTo>
                  <a:cubicBezTo>
                    <a:pt x="-7353" y="-10456"/>
                    <a:pt x="22281" y="-4106"/>
                    <a:pt x="49268" y="35052"/>
                  </a:cubicBezTo>
                  <a:cubicBezTo>
                    <a:pt x="76256" y="74210"/>
                    <a:pt x="139226" y="193802"/>
                    <a:pt x="163568" y="250952"/>
                  </a:cubicBezTo>
                  <a:cubicBezTo>
                    <a:pt x="187910" y="308102"/>
                    <a:pt x="205372" y="387477"/>
                    <a:pt x="195318" y="377952"/>
                  </a:cubicBezTo>
                  <a:cubicBezTo>
                    <a:pt x="185264" y="368427"/>
                    <a:pt x="131289" y="250423"/>
                    <a:pt x="103243" y="193802"/>
                  </a:cubicBezTo>
                  <a:cubicBezTo>
                    <a:pt x="75197" y="137181"/>
                    <a:pt x="10639" y="42460"/>
                    <a:pt x="1643" y="160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フリーフォーム: 図形 256">
              <a:extLst>
                <a:ext uri="{FF2B5EF4-FFF2-40B4-BE49-F238E27FC236}">
                  <a16:creationId xmlns:a16="http://schemas.microsoft.com/office/drawing/2014/main" id="{7694DE85-21DB-4D17-AFC0-AC506CD6CE68}"/>
                </a:ext>
              </a:extLst>
            </p:cNvPr>
            <p:cNvSpPr/>
            <p:nvPr/>
          </p:nvSpPr>
          <p:spPr>
            <a:xfrm>
              <a:off x="814199" y="3095215"/>
              <a:ext cx="103468" cy="386619"/>
            </a:xfrm>
            <a:custGeom>
              <a:avLst/>
              <a:gdLst>
                <a:gd name="connsiteX0" fmla="*/ 5662 w 282132"/>
                <a:gd name="connsiteY0" fmla="*/ 1816 h 1054212"/>
                <a:gd name="connsiteX1" fmla="*/ 132662 w 282132"/>
                <a:gd name="connsiteY1" fmla="*/ 665391 h 1054212"/>
                <a:gd name="connsiteX2" fmla="*/ 281887 w 282132"/>
                <a:gd name="connsiteY2" fmla="*/ 1052741 h 1054212"/>
                <a:gd name="connsiteX3" fmla="*/ 164412 w 282132"/>
                <a:gd name="connsiteY3" fmla="*/ 786041 h 1054212"/>
                <a:gd name="connsiteX4" fmla="*/ 34237 w 282132"/>
                <a:gd name="connsiteY4" fmla="*/ 478066 h 1054212"/>
                <a:gd name="connsiteX5" fmla="*/ 5662 w 282132"/>
                <a:gd name="connsiteY5" fmla="*/ 1816 h 1054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2132" h="1054212">
                  <a:moveTo>
                    <a:pt x="5662" y="1816"/>
                  </a:moveTo>
                  <a:cubicBezTo>
                    <a:pt x="22066" y="33037"/>
                    <a:pt x="86625" y="490237"/>
                    <a:pt x="132662" y="665391"/>
                  </a:cubicBezTo>
                  <a:cubicBezTo>
                    <a:pt x="178699" y="840545"/>
                    <a:pt x="276595" y="1032633"/>
                    <a:pt x="281887" y="1052741"/>
                  </a:cubicBezTo>
                  <a:cubicBezTo>
                    <a:pt x="287179" y="1072849"/>
                    <a:pt x="205687" y="881820"/>
                    <a:pt x="164412" y="786041"/>
                  </a:cubicBezTo>
                  <a:cubicBezTo>
                    <a:pt x="123137" y="690262"/>
                    <a:pt x="56991" y="605595"/>
                    <a:pt x="34237" y="478066"/>
                  </a:cubicBezTo>
                  <a:cubicBezTo>
                    <a:pt x="11483" y="350537"/>
                    <a:pt x="-10742" y="-29405"/>
                    <a:pt x="5662" y="18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フリーフォーム: 図形 257">
              <a:extLst>
                <a:ext uri="{FF2B5EF4-FFF2-40B4-BE49-F238E27FC236}">
                  <a16:creationId xmlns:a16="http://schemas.microsoft.com/office/drawing/2014/main" id="{8D93E872-1D00-4D77-BFED-8F385D4257F5}"/>
                </a:ext>
              </a:extLst>
            </p:cNvPr>
            <p:cNvSpPr/>
            <p:nvPr/>
          </p:nvSpPr>
          <p:spPr>
            <a:xfrm>
              <a:off x="745214" y="3123706"/>
              <a:ext cx="74562" cy="399888"/>
            </a:xfrm>
            <a:custGeom>
              <a:avLst/>
              <a:gdLst>
                <a:gd name="connsiteX0" fmla="*/ 76292 w 203313"/>
                <a:gd name="connsiteY0" fmla="*/ 330 h 1090394"/>
                <a:gd name="connsiteX1" fmla="*/ 76292 w 203313"/>
                <a:gd name="connsiteY1" fmla="*/ 619455 h 1090394"/>
                <a:gd name="connsiteX2" fmla="*/ 203292 w 203313"/>
                <a:gd name="connsiteY2" fmla="*/ 1089355 h 1090394"/>
                <a:gd name="connsiteX3" fmla="*/ 85817 w 203313"/>
                <a:gd name="connsiteY3" fmla="*/ 740105 h 1090394"/>
                <a:gd name="connsiteX4" fmla="*/ 92 w 203313"/>
                <a:gd name="connsiteY4" fmla="*/ 536905 h 1090394"/>
                <a:gd name="connsiteX5" fmla="*/ 76292 w 203313"/>
                <a:gd name="connsiteY5" fmla="*/ 330 h 1090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313" h="1090394">
                  <a:moveTo>
                    <a:pt x="76292" y="330"/>
                  </a:moveTo>
                  <a:cubicBezTo>
                    <a:pt x="88992" y="14088"/>
                    <a:pt x="55125" y="437951"/>
                    <a:pt x="76292" y="619455"/>
                  </a:cubicBezTo>
                  <a:cubicBezTo>
                    <a:pt x="97459" y="800959"/>
                    <a:pt x="201705" y="1069247"/>
                    <a:pt x="203292" y="1089355"/>
                  </a:cubicBezTo>
                  <a:cubicBezTo>
                    <a:pt x="204880" y="1109463"/>
                    <a:pt x="119684" y="832180"/>
                    <a:pt x="85817" y="740105"/>
                  </a:cubicBezTo>
                  <a:cubicBezTo>
                    <a:pt x="51950" y="648030"/>
                    <a:pt x="-2554" y="667080"/>
                    <a:pt x="92" y="536905"/>
                  </a:cubicBezTo>
                  <a:cubicBezTo>
                    <a:pt x="2738" y="406730"/>
                    <a:pt x="63592" y="-13428"/>
                    <a:pt x="76292" y="3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" name="フリーフォーム: 図形 258">
              <a:extLst>
                <a:ext uri="{FF2B5EF4-FFF2-40B4-BE49-F238E27FC236}">
                  <a16:creationId xmlns:a16="http://schemas.microsoft.com/office/drawing/2014/main" id="{6AF48626-9D03-4F0F-918B-88EBDE5D703C}"/>
                </a:ext>
              </a:extLst>
            </p:cNvPr>
            <p:cNvSpPr/>
            <p:nvPr/>
          </p:nvSpPr>
          <p:spPr>
            <a:xfrm>
              <a:off x="583291" y="3191579"/>
              <a:ext cx="113642" cy="419041"/>
            </a:xfrm>
            <a:custGeom>
              <a:avLst/>
              <a:gdLst>
                <a:gd name="connsiteX0" fmla="*/ 11934 w 309872"/>
                <a:gd name="connsiteY0" fmla="*/ 4698 h 1142620"/>
                <a:gd name="connsiteX1" fmla="*/ 168567 w 309872"/>
                <a:gd name="connsiteY1" fmla="*/ 366648 h 1142620"/>
                <a:gd name="connsiteX2" fmla="*/ 301917 w 309872"/>
                <a:gd name="connsiteY2" fmla="*/ 921214 h 1142620"/>
                <a:gd name="connsiteX3" fmla="*/ 282867 w 309872"/>
                <a:gd name="connsiteY3" fmla="*/ 1141348 h 1142620"/>
                <a:gd name="connsiteX4" fmla="*/ 185500 w 309872"/>
                <a:gd name="connsiteY4" fmla="*/ 836548 h 1142620"/>
                <a:gd name="connsiteX5" fmla="*/ 62734 w 309872"/>
                <a:gd name="connsiteY5" fmla="*/ 394164 h 1142620"/>
                <a:gd name="connsiteX6" fmla="*/ 18284 w 309872"/>
                <a:gd name="connsiteY6" fmla="*/ 174031 h 1142620"/>
                <a:gd name="connsiteX7" fmla="*/ 11934 w 309872"/>
                <a:gd name="connsiteY7" fmla="*/ 4698 h 1142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9872" h="1142620">
                  <a:moveTo>
                    <a:pt x="11934" y="4698"/>
                  </a:moveTo>
                  <a:cubicBezTo>
                    <a:pt x="36981" y="36801"/>
                    <a:pt x="120237" y="213895"/>
                    <a:pt x="168567" y="366648"/>
                  </a:cubicBezTo>
                  <a:cubicBezTo>
                    <a:pt x="216897" y="519401"/>
                    <a:pt x="282867" y="792097"/>
                    <a:pt x="301917" y="921214"/>
                  </a:cubicBezTo>
                  <a:cubicBezTo>
                    <a:pt x="320967" y="1050331"/>
                    <a:pt x="302270" y="1155459"/>
                    <a:pt x="282867" y="1141348"/>
                  </a:cubicBezTo>
                  <a:cubicBezTo>
                    <a:pt x="263464" y="1127237"/>
                    <a:pt x="222189" y="961079"/>
                    <a:pt x="185500" y="836548"/>
                  </a:cubicBezTo>
                  <a:cubicBezTo>
                    <a:pt x="148811" y="712017"/>
                    <a:pt x="90603" y="504584"/>
                    <a:pt x="62734" y="394164"/>
                  </a:cubicBezTo>
                  <a:cubicBezTo>
                    <a:pt x="34865" y="283745"/>
                    <a:pt x="29220" y="234709"/>
                    <a:pt x="18284" y="174031"/>
                  </a:cubicBezTo>
                  <a:cubicBezTo>
                    <a:pt x="7348" y="113353"/>
                    <a:pt x="-13113" y="-27405"/>
                    <a:pt x="11934" y="46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フリーフォーム: 図形 259">
              <a:extLst>
                <a:ext uri="{FF2B5EF4-FFF2-40B4-BE49-F238E27FC236}">
                  <a16:creationId xmlns:a16="http://schemas.microsoft.com/office/drawing/2014/main" id="{73D16BE6-DAE7-4425-A4BA-A9B8C995D3D7}"/>
                </a:ext>
              </a:extLst>
            </p:cNvPr>
            <p:cNvSpPr/>
            <p:nvPr/>
          </p:nvSpPr>
          <p:spPr>
            <a:xfrm>
              <a:off x="762268" y="3569378"/>
              <a:ext cx="221185" cy="187084"/>
            </a:xfrm>
            <a:custGeom>
              <a:avLst/>
              <a:gdLst>
                <a:gd name="connsiteX0" fmla="*/ 601292 w 603115"/>
                <a:gd name="connsiteY0" fmla="*/ 1119 h 510131"/>
                <a:gd name="connsiteX1" fmla="*/ 556842 w 603115"/>
                <a:gd name="connsiteY1" fmla="*/ 316502 h 510131"/>
                <a:gd name="connsiteX2" fmla="*/ 484875 w 603115"/>
                <a:gd name="connsiteY2" fmla="*/ 386352 h 510131"/>
                <a:gd name="connsiteX3" fmla="*/ 347292 w 603115"/>
                <a:gd name="connsiteY3" fmla="*/ 428686 h 510131"/>
                <a:gd name="connsiteX4" fmla="*/ 159 w 603115"/>
                <a:gd name="connsiteY4" fmla="*/ 509119 h 510131"/>
                <a:gd name="connsiteX5" fmla="*/ 304959 w 603115"/>
                <a:gd name="connsiteY5" fmla="*/ 367302 h 510131"/>
                <a:gd name="connsiteX6" fmla="*/ 495459 w 603115"/>
                <a:gd name="connsiteY6" fmla="*/ 217019 h 510131"/>
                <a:gd name="connsiteX7" fmla="*/ 601292 w 603115"/>
                <a:gd name="connsiteY7" fmla="*/ 1119 h 510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3115" h="510131">
                  <a:moveTo>
                    <a:pt x="601292" y="1119"/>
                  </a:moveTo>
                  <a:cubicBezTo>
                    <a:pt x="611522" y="17699"/>
                    <a:pt x="576245" y="252297"/>
                    <a:pt x="556842" y="316502"/>
                  </a:cubicBezTo>
                  <a:cubicBezTo>
                    <a:pt x="537439" y="380708"/>
                    <a:pt x="519800" y="367655"/>
                    <a:pt x="484875" y="386352"/>
                  </a:cubicBezTo>
                  <a:cubicBezTo>
                    <a:pt x="449950" y="405049"/>
                    <a:pt x="428078" y="408225"/>
                    <a:pt x="347292" y="428686"/>
                  </a:cubicBezTo>
                  <a:cubicBezTo>
                    <a:pt x="266506" y="449147"/>
                    <a:pt x="7214" y="519350"/>
                    <a:pt x="159" y="509119"/>
                  </a:cubicBezTo>
                  <a:cubicBezTo>
                    <a:pt x="-6896" y="498888"/>
                    <a:pt x="222409" y="415985"/>
                    <a:pt x="304959" y="367302"/>
                  </a:cubicBezTo>
                  <a:cubicBezTo>
                    <a:pt x="387509" y="318619"/>
                    <a:pt x="445365" y="277344"/>
                    <a:pt x="495459" y="217019"/>
                  </a:cubicBezTo>
                  <a:cubicBezTo>
                    <a:pt x="545553" y="156694"/>
                    <a:pt x="591062" y="-15461"/>
                    <a:pt x="601292" y="11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1" name="フリーフォーム: 図形 260">
              <a:extLst>
                <a:ext uri="{FF2B5EF4-FFF2-40B4-BE49-F238E27FC236}">
                  <a16:creationId xmlns:a16="http://schemas.microsoft.com/office/drawing/2014/main" id="{7C5BDD68-214B-436B-9CDA-0C35711573DD}"/>
                </a:ext>
              </a:extLst>
            </p:cNvPr>
            <p:cNvSpPr/>
            <p:nvPr/>
          </p:nvSpPr>
          <p:spPr>
            <a:xfrm>
              <a:off x="659771" y="3553918"/>
              <a:ext cx="53714" cy="208788"/>
            </a:xfrm>
            <a:custGeom>
              <a:avLst/>
              <a:gdLst>
                <a:gd name="connsiteX0" fmla="*/ 55274 w 146464"/>
                <a:gd name="connsiteY0" fmla="*/ 7291 h 569313"/>
                <a:gd name="connsiteX1" fmla="*/ 135707 w 146464"/>
                <a:gd name="connsiteY1" fmla="*/ 297274 h 569313"/>
                <a:gd name="connsiteX2" fmla="*/ 139941 w 146464"/>
                <a:gd name="connsiteY2" fmla="*/ 568207 h 569313"/>
                <a:gd name="connsiteX3" fmla="*/ 82791 w 146464"/>
                <a:gd name="connsiteY3" fmla="*/ 381941 h 569313"/>
                <a:gd name="connsiteX4" fmla="*/ 241 w 146464"/>
                <a:gd name="connsiteY4" fmla="*/ 111007 h 569313"/>
                <a:gd name="connsiteX5" fmla="*/ 55274 w 146464"/>
                <a:gd name="connsiteY5" fmla="*/ 7291 h 56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464" h="569313">
                  <a:moveTo>
                    <a:pt x="55274" y="7291"/>
                  </a:moveTo>
                  <a:cubicBezTo>
                    <a:pt x="77852" y="38335"/>
                    <a:pt x="121596" y="203788"/>
                    <a:pt x="135707" y="297274"/>
                  </a:cubicBezTo>
                  <a:cubicBezTo>
                    <a:pt x="149818" y="390760"/>
                    <a:pt x="148760" y="554096"/>
                    <a:pt x="139941" y="568207"/>
                  </a:cubicBezTo>
                  <a:cubicBezTo>
                    <a:pt x="131122" y="582318"/>
                    <a:pt x="106074" y="458141"/>
                    <a:pt x="82791" y="381941"/>
                  </a:cubicBezTo>
                  <a:cubicBezTo>
                    <a:pt x="59508" y="305741"/>
                    <a:pt x="3769" y="171332"/>
                    <a:pt x="241" y="111007"/>
                  </a:cubicBezTo>
                  <a:cubicBezTo>
                    <a:pt x="-3287" y="50682"/>
                    <a:pt x="32696" y="-23753"/>
                    <a:pt x="55274" y="72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2" name="フリーフォーム: 図形 261">
              <a:extLst>
                <a:ext uri="{FF2B5EF4-FFF2-40B4-BE49-F238E27FC236}">
                  <a16:creationId xmlns:a16="http://schemas.microsoft.com/office/drawing/2014/main" id="{88113420-32D6-489F-BE15-579A16C78665}"/>
                </a:ext>
              </a:extLst>
            </p:cNvPr>
            <p:cNvSpPr/>
            <p:nvPr/>
          </p:nvSpPr>
          <p:spPr>
            <a:xfrm>
              <a:off x="841448" y="3157686"/>
              <a:ext cx="65449" cy="33297"/>
            </a:xfrm>
            <a:custGeom>
              <a:avLst/>
              <a:gdLst>
                <a:gd name="connsiteX0" fmla="*/ 177955 w 178464"/>
                <a:gd name="connsiteY0" fmla="*/ 23031 h 90792"/>
                <a:gd name="connsiteX1" fmla="*/ 86938 w 178464"/>
                <a:gd name="connsiteY1" fmla="*/ 1865 h 90792"/>
                <a:gd name="connsiteX2" fmla="*/ 80588 w 178464"/>
                <a:gd name="connsiteY2" fmla="*/ 75948 h 90792"/>
                <a:gd name="connsiteX3" fmla="*/ 155 w 178464"/>
                <a:gd name="connsiteY3" fmla="*/ 75948 h 90792"/>
                <a:gd name="connsiteX4" fmla="*/ 103871 w 178464"/>
                <a:gd name="connsiteY4" fmla="*/ 90765 h 90792"/>
                <a:gd name="connsiteX5" fmla="*/ 125038 w 178464"/>
                <a:gd name="connsiteY5" fmla="*/ 71715 h 90792"/>
                <a:gd name="connsiteX6" fmla="*/ 122921 w 178464"/>
                <a:gd name="connsiteY6" fmla="*/ 31498 h 90792"/>
                <a:gd name="connsiteX7" fmla="*/ 177955 w 178464"/>
                <a:gd name="connsiteY7" fmla="*/ 23031 h 90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8464" h="90792">
                  <a:moveTo>
                    <a:pt x="177955" y="23031"/>
                  </a:moveTo>
                  <a:cubicBezTo>
                    <a:pt x="171958" y="18092"/>
                    <a:pt x="103166" y="-6954"/>
                    <a:pt x="86938" y="1865"/>
                  </a:cubicBezTo>
                  <a:cubicBezTo>
                    <a:pt x="70710" y="10684"/>
                    <a:pt x="95052" y="63601"/>
                    <a:pt x="80588" y="75948"/>
                  </a:cubicBezTo>
                  <a:cubicBezTo>
                    <a:pt x="66124" y="88295"/>
                    <a:pt x="-3726" y="73479"/>
                    <a:pt x="155" y="75948"/>
                  </a:cubicBezTo>
                  <a:cubicBezTo>
                    <a:pt x="4035" y="78418"/>
                    <a:pt x="83057" y="91470"/>
                    <a:pt x="103871" y="90765"/>
                  </a:cubicBezTo>
                  <a:cubicBezTo>
                    <a:pt x="124685" y="90060"/>
                    <a:pt x="121863" y="81593"/>
                    <a:pt x="125038" y="71715"/>
                  </a:cubicBezTo>
                  <a:cubicBezTo>
                    <a:pt x="128213" y="61837"/>
                    <a:pt x="110574" y="38906"/>
                    <a:pt x="122921" y="31498"/>
                  </a:cubicBezTo>
                  <a:cubicBezTo>
                    <a:pt x="135268" y="24090"/>
                    <a:pt x="183952" y="27970"/>
                    <a:pt x="177955" y="230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3" name="フリーフォーム: 図形 262">
              <a:extLst>
                <a:ext uri="{FF2B5EF4-FFF2-40B4-BE49-F238E27FC236}">
                  <a16:creationId xmlns:a16="http://schemas.microsoft.com/office/drawing/2014/main" id="{755267A5-AA7A-4F6A-99F5-D98A05214741}"/>
                </a:ext>
              </a:extLst>
            </p:cNvPr>
            <p:cNvSpPr/>
            <p:nvPr/>
          </p:nvSpPr>
          <p:spPr>
            <a:xfrm>
              <a:off x="558809" y="2868965"/>
              <a:ext cx="169396" cy="28129"/>
            </a:xfrm>
            <a:custGeom>
              <a:avLst/>
              <a:gdLst>
                <a:gd name="connsiteX0" fmla="*/ 63872 w 461899"/>
                <a:gd name="connsiteY0" fmla="*/ 71584 h 76701"/>
                <a:gd name="connsiteX1" fmla="*/ 303055 w 461899"/>
                <a:gd name="connsiteY1" fmla="*/ 16550 h 76701"/>
                <a:gd name="connsiteX2" fmla="*/ 461805 w 461899"/>
                <a:gd name="connsiteY2" fmla="*/ 8084 h 76701"/>
                <a:gd name="connsiteX3" fmla="*/ 281889 w 461899"/>
                <a:gd name="connsiteY3" fmla="*/ 3850 h 76701"/>
                <a:gd name="connsiteX4" fmla="*/ 13072 w 461899"/>
                <a:gd name="connsiteY4" fmla="*/ 67350 h 76701"/>
                <a:gd name="connsiteX5" fmla="*/ 63872 w 461899"/>
                <a:gd name="connsiteY5" fmla="*/ 71584 h 76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1899" h="76701">
                  <a:moveTo>
                    <a:pt x="63872" y="71584"/>
                  </a:moveTo>
                  <a:cubicBezTo>
                    <a:pt x="112202" y="63117"/>
                    <a:pt x="236733" y="27133"/>
                    <a:pt x="303055" y="16550"/>
                  </a:cubicBezTo>
                  <a:cubicBezTo>
                    <a:pt x="369377" y="5967"/>
                    <a:pt x="465333" y="10201"/>
                    <a:pt x="461805" y="8084"/>
                  </a:cubicBezTo>
                  <a:cubicBezTo>
                    <a:pt x="458277" y="5967"/>
                    <a:pt x="356678" y="-6028"/>
                    <a:pt x="281889" y="3850"/>
                  </a:cubicBezTo>
                  <a:cubicBezTo>
                    <a:pt x="207100" y="13728"/>
                    <a:pt x="46586" y="57119"/>
                    <a:pt x="13072" y="67350"/>
                  </a:cubicBezTo>
                  <a:cubicBezTo>
                    <a:pt x="-20442" y="77581"/>
                    <a:pt x="15542" y="80051"/>
                    <a:pt x="63872" y="715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" name="フリーフォーム: 図形 263">
              <a:extLst>
                <a:ext uri="{FF2B5EF4-FFF2-40B4-BE49-F238E27FC236}">
                  <a16:creationId xmlns:a16="http://schemas.microsoft.com/office/drawing/2014/main" id="{82A19D71-315B-4793-BA2B-8D2C5AD8CFD3}"/>
                </a:ext>
              </a:extLst>
            </p:cNvPr>
            <p:cNvSpPr/>
            <p:nvPr/>
          </p:nvSpPr>
          <p:spPr>
            <a:xfrm>
              <a:off x="471679" y="2873362"/>
              <a:ext cx="59292" cy="44310"/>
            </a:xfrm>
            <a:custGeom>
              <a:avLst/>
              <a:gdLst>
                <a:gd name="connsiteX0" fmla="*/ 3003 w 161673"/>
                <a:gd name="connsiteY0" fmla="*/ 329 h 120822"/>
                <a:gd name="connsiteX1" fmla="*/ 119420 w 161673"/>
                <a:gd name="connsiteY1" fmla="*/ 112512 h 120822"/>
                <a:gd name="connsiteX2" fmla="*/ 159636 w 161673"/>
                <a:gd name="connsiteY2" fmla="*/ 110396 h 120822"/>
                <a:gd name="connsiteX3" fmla="*/ 64386 w 161673"/>
                <a:gd name="connsiteY3" fmla="*/ 93462 h 120822"/>
                <a:gd name="connsiteX4" fmla="*/ 36870 w 161673"/>
                <a:gd name="connsiteY4" fmla="*/ 78646 h 120822"/>
                <a:gd name="connsiteX5" fmla="*/ 3003 w 161673"/>
                <a:gd name="connsiteY5" fmla="*/ 329 h 12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673" h="120822">
                  <a:moveTo>
                    <a:pt x="3003" y="329"/>
                  </a:moveTo>
                  <a:cubicBezTo>
                    <a:pt x="16761" y="5973"/>
                    <a:pt x="93315" y="94168"/>
                    <a:pt x="119420" y="112512"/>
                  </a:cubicBezTo>
                  <a:cubicBezTo>
                    <a:pt x="145526" y="130857"/>
                    <a:pt x="168808" y="113571"/>
                    <a:pt x="159636" y="110396"/>
                  </a:cubicBezTo>
                  <a:cubicBezTo>
                    <a:pt x="150464" y="107221"/>
                    <a:pt x="84847" y="98754"/>
                    <a:pt x="64386" y="93462"/>
                  </a:cubicBezTo>
                  <a:cubicBezTo>
                    <a:pt x="43925" y="88170"/>
                    <a:pt x="47101" y="94168"/>
                    <a:pt x="36870" y="78646"/>
                  </a:cubicBezTo>
                  <a:cubicBezTo>
                    <a:pt x="26640" y="63124"/>
                    <a:pt x="-10755" y="-5315"/>
                    <a:pt x="3003" y="3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5" name="フリーフォーム: 図形 264">
              <a:extLst>
                <a:ext uri="{FF2B5EF4-FFF2-40B4-BE49-F238E27FC236}">
                  <a16:creationId xmlns:a16="http://schemas.microsoft.com/office/drawing/2014/main" id="{1DBDD883-C382-4699-A971-102EB0240120}"/>
                </a:ext>
              </a:extLst>
            </p:cNvPr>
            <p:cNvSpPr/>
            <p:nvPr/>
          </p:nvSpPr>
          <p:spPr>
            <a:xfrm>
              <a:off x="558938" y="2890609"/>
              <a:ext cx="81521" cy="31823"/>
            </a:xfrm>
            <a:custGeom>
              <a:avLst/>
              <a:gdLst>
                <a:gd name="connsiteX0" fmla="*/ 21 w 222286"/>
                <a:gd name="connsiteY0" fmla="*/ 86651 h 86773"/>
                <a:gd name="connsiteX1" fmla="*/ 96859 w 222286"/>
                <a:gd name="connsiteY1" fmla="*/ 10451 h 86773"/>
                <a:gd name="connsiteX2" fmla="*/ 222271 w 222286"/>
                <a:gd name="connsiteY2" fmla="*/ 2514 h 86773"/>
                <a:gd name="connsiteX3" fmla="*/ 104796 w 222286"/>
                <a:gd name="connsiteY3" fmla="*/ 27914 h 86773"/>
                <a:gd name="connsiteX4" fmla="*/ 21 w 222286"/>
                <a:gd name="connsiteY4" fmla="*/ 86651 h 86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286" h="86773">
                  <a:moveTo>
                    <a:pt x="21" y="86651"/>
                  </a:moveTo>
                  <a:cubicBezTo>
                    <a:pt x="-1302" y="83740"/>
                    <a:pt x="59817" y="24474"/>
                    <a:pt x="96859" y="10451"/>
                  </a:cubicBezTo>
                  <a:cubicBezTo>
                    <a:pt x="133901" y="-3572"/>
                    <a:pt x="220948" y="-397"/>
                    <a:pt x="222271" y="2514"/>
                  </a:cubicBezTo>
                  <a:cubicBezTo>
                    <a:pt x="223594" y="5425"/>
                    <a:pt x="140779" y="16008"/>
                    <a:pt x="104796" y="27914"/>
                  </a:cubicBezTo>
                  <a:cubicBezTo>
                    <a:pt x="68813" y="39820"/>
                    <a:pt x="1344" y="89562"/>
                    <a:pt x="21" y="866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6" name="フリーフォーム: 図形 265">
              <a:extLst>
                <a:ext uri="{FF2B5EF4-FFF2-40B4-BE49-F238E27FC236}">
                  <a16:creationId xmlns:a16="http://schemas.microsoft.com/office/drawing/2014/main" id="{DB262702-1A73-4BF6-9716-FBB0B3E759B0}"/>
                </a:ext>
              </a:extLst>
            </p:cNvPr>
            <p:cNvSpPr/>
            <p:nvPr/>
          </p:nvSpPr>
          <p:spPr>
            <a:xfrm>
              <a:off x="726812" y="2799509"/>
              <a:ext cx="83695" cy="81094"/>
            </a:xfrm>
            <a:custGeom>
              <a:avLst/>
              <a:gdLst>
                <a:gd name="connsiteX0" fmla="*/ 2646 w 228215"/>
                <a:gd name="connsiteY0" fmla="*/ 220756 h 221124"/>
                <a:gd name="connsiteX1" fmla="*/ 132821 w 228215"/>
                <a:gd name="connsiteY1" fmla="*/ 122331 h 221124"/>
                <a:gd name="connsiteX2" fmla="*/ 228071 w 228215"/>
                <a:gd name="connsiteY2" fmla="*/ 215994 h 221124"/>
                <a:gd name="connsiteX3" fmla="*/ 155046 w 228215"/>
                <a:gd name="connsiteY3" fmla="*/ 79469 h 221124"/>
                <a:gd name="connsiteX4" fmla="*/ 178859 w 228215"/>
                <a:gd name="connsiteY4" fmla="*/ 1681 h 221124"/>
                <a:gd name="connsiteX5" fmla="*/ 53446 w 228215"/>
                <a:gd name="connsiteY5" fmla="*/ 150906 h 221124"/>
                <a:gd name="connsiteX6" fmla="*/ 2646 w 228215"/>
                <a:gd name="connsiteY6" fmla="*/ 220756 h 22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215" h="221124">
                  <a:moveTo>
                    <a:pt x="2646" y="220756"/>
                  </a:moveTo>
                  <a:cubicBezTo>
                    <a:pt x="15875" y="215994"/>
                    <a:pt x="95250" y="123125"/>
                    <a:pt x="132821" y="122331"/>
                  </a:cubicBezTo>
                  <a:cubicBezTo>
                    <a:pt x="170392" y="121537"/>
                    <a:pt x="224367" y="223138"/>
                    <a:pt x="228071" y="215994"/>
                  </a:cubicBezTo>
                  <a:cubicBezTo>
                    <a:pt x="231775" y="208850"/>
                    <a:pt x="163248" y="115188"/>
                    <a:pt x="155046" y="79469"/>
                  </a:cubicBezTo>
                  <a:cubicBezTo>
                    <a:pt x="146844" y="43750"/>
                    <a:pt x="195792" y="-10225"/>
                    <a:pt x="178859" y="1681"/>
                  </a:cubicBezTo>
                  <a:cubicBezTo>
                    <a:pt x="161926" y="13587"/>
                    <a:pt x="78052" y="118627"/>
                    <a:pt x="53446" y="150906"/>
                  </a:cubicBezTo>
                  <a:cubicBezTo>
                    <a:pt x="28840" y="183185"/>
                    <a:pt x="-10583" y="225518"/>
                    <a:pt x="2646" y="2207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7" name="フリーフォーム: 図形 266">
              <a:extLst>
                <a:ext uri="{FF2B5EF4-FFF2-40B4-BE49-F238E27FC236}">
                  <a16:creationId xmlns:a16="http://schemas.microsoft.com/office/drawing/2014/main" id="{00E35C3D-4D74-4E5A-82D3-29687D495EB6}"/>
                </a:ext>
              </a:extLst>
            </p:cNvPr>
            <p:cNvSpPr/>
            <p:nvPr/>
          </p:nvSpPr>
          <p:spPr>
            <a:xfrm>
              <a:off x="604357" y="2836804"/>
              <a:ext cx="28579" cy="26946"/>
            </a:xfrm>
            <a:custGeom>
              <a:avLst/>
              <a:gdLst>
                <a:gd name="connsiteX0" fmla="*/ 0 w 77927"/>
                <a:gd name="connsiteY0" fmla="*/ 0 h 73475"/>
                <a:gd name="connsiteX1" fmla="*/ 77788 w 77927"/>
                <a:gd name="connsiteY1" fmla="*/ 73025 h 73475"/>
                <a:gd name="connsiteX2" fmla="*/ 0 w 77927"/>
                <a:gd name="connsiteY2" fmla="*/ 0 h 73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927" h="73475">
                  <a:moveTo>
                    <a:pt x="0" y="0"/>
                  </a:moveTo>
                  <a:cubicBezTo>
                    <a:pt x="0" y="0"/>
                    <a:pt x="81757" y="65881"/>
                    <a:pt x="77788" y="73025"/>
                  </a:cubicBezTo>
                  <a:cubicBezTo>
                    <a:pt x="73819" y="80169"/>
                    <a:pt x="0" y="0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8" name="フリーフォーム: 図形 267">
              <a:extLst>
                <a:ext uri="{FF2B5EF4-FFF2-40B4-BE49-F238E27FC236}">
                  <a16:creationId xmlns:a16="http://schemas.microsoft.com/office/drawing/2014/main" id="{52037176-FD2D-4D61-B6CA-BC5EC3E0C34E}"/>
                </a:ext>
              </a:extLst>
            </p:cNvPr>
            <p:cNvSpPr/>
            <p:nvPr/>
          </p:nvSpPr>
          <p:spPr>
            <a:xfrm>
              <a:off x="702694" y="1575214"/>
              <a:ext cx="115624" cy="171260"/>
            </a:xfrm>
            <a:custGeom>
              <a:avLst/>
              <a:gdLst>
                <a:gd name="connsiteX0" fmla="*/ 314154 w 315277"/>
                <a:gd name="connsiteY0" fmla="*/ 559 h 466984"/>
                <a:gd name="connsiteX1" fmla="*/ 110954 w 315277"/>
                <a:gd name="connsiteY1" fmla="*/ 381559 h 466984"/>
                <a:gd name="connsiteX2" fmla="*/ 70314 w 315277"/>
                <a:gd name="connsiteY2" fmla="*/ 462839 h 466984"/>
                <a:gd name="connsiteX3" fmla="*/ 9354 w 315277"/>
                <a:gd name="connsiteY3" fmla="*/ 300279 h 466984"/>
                <a:gd name="connsiteX4" fmla="*/ 314154 w 315277"/>
                <a:gd name="connsiteY4" fmla="*/ 559 h 466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277" h="466984">
                  <a:moveTo>
                    <a:pt x="314154" y="559"/>
                  </a:moveTo>
                  <a:cubicBezTo>
                    <a:pt x="331087" y="14106"/>
                    <a:pt x="151594" y="304512"/>
                    <a:pt x="110954" y="381559"/>
                  </a:cubicBezTo>
                  <a:cubicBezTo>
                    <a:pt x="70314" y="458606"/>
                    <a:pt x="87247" y="476386"/>
                    <a:pt x="70314" y="462839"/>
                  </a:cubicBezTo>
                  <a:cubicBezTo>
                    <a:pt x="53381" y="449292"/>
                    <a:pt x="-27053" y="377326"/>
                    <a:pt x="9354" y="300279"/>
                  </a:cubicBezTo>
                  <a:cubicBezTo>
                    <a:pt x="45761" y="223232"/>
                    <a:pt x="297221" y="-12988"/>
                    <a:pt x="314154" y="5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9" name="フリーフォーム: 図形 268">
              <a:extLst>
                <a:ext uri="{FF2B5EF4-FFF2-40B4-BE49-F238E27FC236}">
                  <a16:creationId xmlns:a16="http://schemas.microsoft.com/office/drawing/2014/main" id="{E16D18C2-8687-4333-B623-4CD7D09BCC8D}"/>
                </a:ext>
              </a:extLst>
            </p:cNvPr>
            <p:cNvSpPr/>
            <p:nvPr/>
          </p:nvSpPr>
          <p:spPr>
            <a:xfrm>
              <a:off x="1111215" y="1462224"/>
              <a:ext cx="42145" cy="276002"/>
            </a:xfrm>
            <a:custGeom>
              <a:avLst/>
              <a:gdLst>
                <a:gd name="connsiteX0" fmla="*/ 65726 w 114918"/>
                <a:gd name="connsiteY0" fmla="*/ 45 h 752588"/>
                <a:gd name="connsiteX1" fmla="*/ 113351 w 114918"/>
                <a:gd name="connsiteY1" fmla="*/ 415970 h 752588"/>
                <a:gd name="connsiteX2" fmla="*/ 2226 w 114918"/>
                <a:gd name="connsiteY2" fmla="*/ 752520 h 752588"/>
                <a:gd name="connsiteX3" fmla="*/ 40326 w 114918"/>
                <a:gd name="connsiteY3" fmla="*/ 441370 h 752588"/>
                <a:gd name="connsiteX4" fmla="*/ 65726 w 114918"/>
                <a:gd name="connsiteY4" fmla="*/ 45 h 752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918" h="752588">
                  <a:moveTo>
                    <a:pt x="65726" y="45"/>
                  </a:moveTo>
                  <a:cubicBezTo>
                    <a:pt x="77897" y="-4188"/>
                    <a:pt x="123934" y="290558"/>
                    <a:pt x="113351" y="415970"/>
                  </a:cubicBezTo>
                  <a:cubicBezTo>
                    <a:pt x="102768" y="541383"/>
                    <a:pt x="14397" y="748287"/>
                    <a:pt x="2226" y="752520"/>
                  </a:cubicBezTo>
                  <a:cubicBezTo>
                    <a:pt x="-9945" y="756753"/>
                    <a:pt x="31330" y="565195"/>
                    <a:pt x="40326" y="441370"/>
                  </a:cubicBezTo>
                  <a:cubicBezTo>
                    <a:pt x="49322" y="317545"/>
                    <a:pt x="53555" y="4278"/>
                    <a:pt x="65726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0" name="フリーフォーム: 図形 269">
              <a:extLst>
                <a:ext uri="{FF2B5EF4-FFF2-40B4-BE49-F238E27FC236}">
                  <a16:creationId xmlns:a16="http://schemas.microsoft.com/office/drawing/2014/main" id="{6246141C-1D1F-4F3E-AFBF-F35F94D8FD2B}"/>
                </a:ext>
              </a:extLst>
            </p:cNvPr>
            <p:cNvSpPr/>
            <p:nvPr/>
          </p:nvSpPr>
          <p:spPr>
            <a:xfrm>
              <a:off x="598745" y="2528806"/>
              <a:ext cx="49509" cy="101060"/>
            </a:xfrm>
            <a:custGeom>
              <a:avLst/>
              <a:gdLst>
                <a:gd name="connsiteX0" fmla="*/ 134893 w 134998"/>
                <a:gd name="connsiteY0" fmla="*/ 45 h 275566"/>
                <a:gd name="connsiteX1" fmla="*/ 33293 w 134998"/>
                <a:gd name="connsiteY1" fmla="*/ 173612 h 275566"/>
                <a:gd name="connsiteX2" fmla="*/ 20593 w 134998"/>
                <a:gd name="connsiteY2" fmla="*/ 275212 h 275566"/>
                <a:gd name="connsiteX3" fmla="*/ 5776 w 134998"/>
                <a:gd name="connsiteY3" fmla="*/ 205362 h 275566"/>
                <a:gd name="connsiteX4" fmla="*/ 12126 w 134998"/>
                <a:gd name="connsiteY4" fmla="*/ 156678 h 275566"/>
                <a:gd name="connsiteX5" fmla="*/ 134893 w 134998"/>
                <a:gd name="connsiteY5" fmla="*/ 45 h 27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998" h="275566">
                  <a:moveTo>
                    <a:pt x="134893" y="45"/>
                  </a:moveTo>
                  <a:cubicBezTo>
                    <a:pt x="138421" y="2867"/>
                    <a:pt x="52343" y="127751"/>
                    <a:pt x="33293" y="173612"/>
                  </a:cubicBezTo>
                  <a:cubicBezTo>
                    <a:pt x="14243" y="219473"/>
                    <a:pt x="25179" y="269920"/>
                    <a:pt x="20593" y="275212"/>
                  </a:cubicBezTo>
                  <a:cubicBezTo>
                    <a:pt x="16007" y="280504"/>
                    <a:pt x="7187" y="225118"/>
                    <a:pt x="5776" y="205362"/>
                  </a:cubicBezTo>
                  <a:cubicBezTo>
                    <a:pt x="4365" y="185606"/>
                    <a:pt x="-9746" y="187722"/>
                    <a:pt x="12126" y="156678"/>
                  </a:cubicBezTo>
                  <a:cubicBezTo>
                    <a:pt x="33998" y="125634"/>
                    <a:pt x="131365" y="-2777"/>
                    <a:pt x="134893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1" name="フリーフォーム: 図形 270">
              <a:extLst>
                <a:ext uri="{FF2B5EF4-FFF2-40B4-BE49-F238E27FC236}">
                  <a16:creationId xmlns:a16="http://schemas.microsoft.com/office/drawing/2014/main" id="{2073881A-A4B0-4A75-BD1C-8565C114EB18}"/>
                </a:ext>
              </a:extLst>
            </p:cNvPr>
            <p:cNvSpPr/>
            <p:nvPr/>
          </p:nvSpPr>
          <p:spPr>
            <a:xfrm>
              <a:off x="685191" y="2569564"/>
              <a:ext cx="50911" cy="27663"/>
            </a:xfrm>
            <a:custGeom>
              <a:avLst/>
              <a:gdLst>
                <a:gd name="connsiteX0" fmla="*/ 247 w 138821"/>
                <a:gd name="connsiteY0" fmla="*/ 34 h 75429"/>
                <a:gd name="connsiteX1" fmla="*/ 70097 w 138821"/>
                <a:gd name="connsiteY1" fmla="*/ 69884 h 75429"/>
                <a:gd name="connsiteX2" fmla="*/ 138359 w 138821"/>
                <a:gd name="connsiteY2" fmla="*/ 69884 h 75429"/>
                <a:gd name="connsiteX3" fmla="*/ 95497 w 138821"/>
                <a:gd name="connsiteY3" fmla="*/ 60359 h 75429"/>
                <a:gd name="connsiteX4" fmla="*/ 247 w 138821"/>
                <a:gd name="connsiteY4" fmla="*/ 34 h 75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821" h="75429">
                  <a:moveTo>
                    <a:pt x="247" y="34"/>
                  </a:moveTo>
                  <a:cubicBezTo>
                    <a:pt x="-3986" y="1621"/>
                    <a:pt x="47078" y="58242"/>
                    <a:pt x="70097" y="69884"/>
                  </a:cubicBezTo>
                  <a:cubicBezTo>
                    <a:pt x="93116" y="81526"/>
                    <a:pt x="134126" y="71471"/>
                    <a:pt x="138359" y="69884"/>
                  </a:cubicBezTo>
                  <a:cubicBezTo>
                    <a:pt x="142592" y="68297"/>
                    <a:pt x="116928" y="68826"/>
                    <a:pt x="95497" y="60359"/>
                  </a:cubicBezTo>
                  <a:cubicBezTo>
                    <a:pt x="74066" y="51892"/>
                    <a:pt x="4480" y="-1553"/>
                    <a:pt x="247" y="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2" name="フリーフォーム: 図形 271">
              <a:extLst>
                <a:ext uri="{FF2B5EF4-FFF2-40B4-BE49-F238E27FC236}">
                  <a16:creationId xmlns:a16="http://schemas.microsoft.com/office/drawing/2014/main" id="{76C9B5AE-C9B9-42F9-A0DF-B2023547344B}"/>
                </a:ext>
              </a:extLst>
            </p:cNvPr>
            <p:cNvSpPr/>
            <p:nvPr/>
          </p:nvSpPr>
          <p:spPr>
            <a:xfrm>
              <a:off x="610270" y="2577687"/>
              <a:ext cx="51231" cy="103319"/>
            </a:xfrm>
            <a:custGeom>
              <a:avLst/>
              <a:gdLst>
                <a:gd name="connsiteX0" fmla="*/ 139451 w 139693"/>
                <a:gd name="connsiteY0" fmla="*/ 109 h 281725"/>
                <a:gd name="connsiteX1" fmla="*/ 10864 w 139693"/>
                <a:gd name="connsiteY1" fmla="*/ 138222 h 281725"/>
                <a:gd name="connsiteX2" fmla="*/ 7689 w 139693"/>
                <a:gd name="connsiteY2" fmla="*/ 281097 h 281725"/>
                <a:gd name="connsiteX3" fmla="*/ 15626 w 139693"/>
                <a:gd name="connsiteY3" fmla="*/ 187434 h 281725"/>
                <a:gd name="connsiteX4" fmla="*/ 42614 w 139693"/>
                <a:gd name="connsiteY4" fmla="*/ 115997 h 281725"/>
                <a:gd name="connsiteX5" fmla="*/ 139451 w 139693"/>
                <a:gd name="connsiteY5" fmla="*/ 109 h 281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693" h="281725">
                  <a:moveTo>
                    <a:pt x="139451" y="109"/>
                  </a:moveTo>
                  <a:cubicBezTo>
                    <a:pt x="134159" y="3813"/>
                    <a:pt x="32824" y="91391"/>
                    <a:pt x="10864" y="138222"/>
                  </a:cubicBezTo>
                  <a:cubicBezTo>
                    <a:pt x="-11096" y="185053"/>
                    <a:pt x="6895" y="272895"/>
                    <a:pt x="7689" y="281097"/>
                  </a:cubicBezTo>
                  <a:cubicBezTo>
                    <a:pt x="8483" y="289299"/>
                    <a:pt x="9805" y="214951"/>
                    <a:pt x="15626" y="187434"/>
                  </a:cubicBezTo>
                  <a:cubicBezTo>
                    <a:pt x="21447" y="159917"/>
                    <a:pt x="23299" y="144572"/>
                    <a:pt x="42614" y="115997"/>
                  </a:cubicBezTo>
                  <a:cubicBezTo>
                    <a:pt x="61929" y="87422"/>
                    <a:pt x="144743" y="-3595"/>
                    <a:pt x="139451" y="1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3" name="フリーフォーム: 図形 272">
              <a:extLst>
                <a:ext uri="{FF2B5EF4-FFF2-40B4-BE49-F238E27FC236}">
                  <a16:creationId xmlns:a16="http://schemas.microsoft.com/office/drawing/2014/main" id="{07BB9C2B-4C13-429B-B732-AEA95FC7FD68}"/>
                </a:ext>
              </a:extLst>
            </p:cNvPr>
            <p:cNvSpPr/>
            <p:nvPr/>
          </p:nvSpPr>
          <p:spPr>
            <a:xfrm>
              <a:off x="968364" y="2909455"/>
              <a:ext cx="106546" cy="314563"/>
            </a:xfrm>
            <a:custGeom>
              <a:avLst/>
              <a:gdLst>
                <a:gd name="connsiteX0" fmla="*/ 55193 w 290525"/>
                <a:gd name="connsiteY0" fmla="*/ 27325 h 857735"/>
                <a:gd name="connsiteX1" fmla="*/ 198068 w 290525"/>
                <a:gd name="connsiteY1" fmla="*/ 513100 h 857735"/>
                <a:gd name="connsiteX2" fmla="*/ 271093 w 290525"/>
                <a:gd name="connsiteY2" fmla="*/ 813137 h 857735"/>
                <a:gd name="connsiteX3" fmla="*/ 283793 w 290525"/>
                <a:gd name="connsiteY3" fmla="*/ 825837 h 857735"/>
                <a:gd name="connsiteX4" fmla="*/ 179018 w 290525"/>
                <a:gd name="connsiteY4" fmla="*/ 521037 h 857735"/>
                <a:gd name="connsiteX5" fmla="*/ 5981 w 290525"/>
                <a:gd name="connsiteY5" fmla="*/ 109875 h 857735"/>
                <a:gd name="connsiteX6" fmla="*/ 55193 w 290525"/>
                <a:gd name="connsiteY6" fmla="*/ 27325 h 857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0525" h="857735">
                  <a:moveTo>
                    <a:pt x="55193" y="27325"/>
                  </a:moveTo>
                  <a:cubicBezTo>
                    <a:pt x="87207" y="94529"/>
                    <a:pt x="162085" y="382131"/>
                    <a:pt x="198068" y="513100"/>
                  </a:cubicBezTo>
                  <a:cubicBezTo>
                    <a:pt x="234051" y="644069"/>
                    <a:pt x="256806" y="761014"/>
                    <a:pt x="271093" y="813137"/>
                  </a:cubicBezTo>
                  <a:cubicBezTo>
                    <a:pt x="285381" y="865260"/>
                    <a:pt x="299139" y="874520"/>
                    <a:pt x="283793" y="825837"/>
                  </a:cubicBezTo>
                  <a:cubicBezTo>
                    <a:pt x="268447" y="777154"/>
                    <a:pt x="225320" y="640364"/>
                    <a:pt x="179018" y="521037"/>
                  </a:cubicBezTo>
                  <a:cubicBezTo>
                    <a:pt x="132716" y="401710"/>
                    <a:pt x="26883" y="191631"/>
                    <a:pt x="5981" y="109875"/>
                  </a:cubicBezTo>
                  <a:cubicBezTo>
                    <a:pt x="-14921" y="28119"/>
                    <a:pt x="23179" y="-39879"/>
                    <a:pt x="55193" y="273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" name="フリーフォーム: 図形 273">
              <a:extLst>
                <a:ext uri="{FF2B5EF4-FFF2-40B4-BE49-F238E27FC236}">
                  <a16:creationId xmlns:a16="http://schemas.microsoft.com/office/drawing/2014/main" id="{11FF130B-273A-4E2B-A940-475B848DEEC8}"/>
                </a:ext>
              </a:extLst>
            </p:cNvPr>
            <p:cNvSpPr/>
            <p:nvPr/>
          </p:nvSpPr>
          <p:spPr>
            <a:xfrm>
              <a:off x="900196" y="2829573"/>
              <a:ext cx="59570" cy="85489"/>
            </a:xfrm>
            <a:custGeom>
              <a:avLst/>
              <a:gdLst>
                <a:gd name="connsiteX0" fmla="*/ 158520 w 162432"/>
                <a:gd name="connsiteY0" fmla="*/ 668 h 233106"/>
                <a:gd name="connsiteX1" fmla="*/ 153758 w 162432"/>
                <a:gd name="connsiteY1" fmla="*/ 134018 h 233106"/>
                <a:gd name="connsiteX2" fmla="*/ 109308 w 162432"/>
                <a:gd name="connsiteY2" fmla="*/ 108618 h 233106"/>
                <a:gd name="connsiteX3" fmla="*/ 114070 w 162432"/>
                <a:gd name="connsiteY3" fmla="*/ 180055 h 233106"/>
                <a:gd name="connsiteX4" fmla="*/ 72795 w 162432"/>
                <a:gd name="connsiteY4" fmla="*/ 89568 h 233106"/>
                <a:gd name="connsiteX5" fmla="*/ 77558 w 162432"/>
                <a:gd name="connsiteY5" fmla="*/ 224505 h 233106"/>
                <a:gd name="connsiteX6" fmla="*/ 1358 w 162432"/>
                <a:gd name="connsiteY6" fmla="*/ 213393 h 233106"/>
                <a:gd name="connsiteX7" fmla="*/ 34695 w 162432"/>
                <a:gd name="connsiteY7" fmla="*/ 164180 h 233106"/>
                <a:gd name="connsiteX8" fmla="*/ 109308 w 162432"/>
                <a:gd name="connsiteY8" fmla="*/ 84805 h 233106"/>
                <a:gd name="connsiteX9" fmla="*/ 158520 w 162432"/>
                <a:gd name="connsiteY9" fmla="*/ 668 h 233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2432" h="233106">
                  <a:moveTo>
                    <a:pt x="158520" y="668"/>
                  </a:moveTo>
                  <a:cubicBezTo>
                    <a:pt x="165928" y="8870"/>
                    <a:pt x="161960" y="116027"/>
                    <a:pt x="153758" y="134018"/>
                  </a:cubicBezTo>
                  <a:cubicBezTo>
                    <a:pt x="145556" y="152009"/>
                    <a:pt x="115923" y="100945"/>
                    <a:pt x="109308" y="108618"/>
                  </a:cubicBezTo>
                  <a:cubicBezTo>
                    <a:pt x="102693" y="116291"/>
                    <a:pt x="120155" y="183230"/>
                    <a:pt x="114070" y="180055"/>
                  </a:cubicBezTo>
                  <a:cubicBezTo>
                    <a:pt x="107985" y="176880"/>
                    <a:pt x="78880" y="82160"/>
                    <a:pt x="72795" y="89568"/>
                  </a:cubicBezTo>
                  <a:cubicBezTo>
                    <a:pt x="66710" y="96976"/>
                    <a:pt x="89464" y="203867"/>
                    <a:pt x="77558" y="224505"/>
                  </a:cubicBezTo>
                  <a:cubicBezTo>
                    <a:pt x="65652" y="245143"/>
                    <a:pt x="8502" y="223447"/>
                    <a:pt x="1358" y="213393"/>
                  </a:cubicBezTo>
                  <a:cubicBezTo>
                    <a:pt x="-5786" y="203339"/>
                    <a:pt x="16703" y="185611"/>
                    <a:pt x="34695" y="164180"/>
                  </a:cubicBezTo>
                  <a:cubicBezTo>
                    <a:pt x="52687" y="142749"/>
                    <a:pt x="88935" y="107559"/>
                    <a:pt x="109308" y="84805"/>
                  </a:cubicBezTo>
                  <a:cubicBezTo>
                    <a:pt x="129681" y="62051"/>
                    <a:pt x="151112" y="-7534"/>
                    <a:pt x="158520" y="6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5" name="フリーフォーム: 図形 274">
              <a:extLst>
                <a:ext uri="{FF2B5EF4-FFF2-40B4-BE49-F238E27FC236}">
                  <a16:creationId xmlns:a16="http://schemas.microsoft.com/office/drawing/2014/main" id="{BB9BAFDF-0194-4E86-822E-672C1A82E402}"/>
                </a:ext>
              </a:extLst>
            </p:cNvPr>
            <p:cNvSpPr/>
            <p:nvPr/>
          </p:nvSpPr>
          <p:spPr>
            <a:xfrm>
              <a:off x="1444786" y="1656949"/>
              <a:ext cx="40496" cy="250741"/>
            </a:xfrm>
            <a:custGeom>
              <a:avLst/>
              <a:gdLst>
                <a:gd name="connsiteX0" fmla="*/ 19763 w 110421"/>
                <a:gd name="connsiteY0" fmla="*/ 15180 h 683708"/>
                <a:gd name="connsiteX1" fmla="*/ 102313 w 110421"/>
                <a:gd name="connsiteY1" fmla="*/ 583505 h 683708"/>
                <a:gd name="connsiteX2" fmla="*/ 102313 w 110421"/>
                <a:gd name="connsiteY2" fmla="*/ 672405 h 683708"/>
                <a:gd name="connsiteX3" fmla="*/ 57863 w 110421"/>
                <a:gd name="connsiteY3" fmla="*/ 450155 h 683708"/>
                <a:gd name="connsiteX4" fmla="*/ 3888 w 110421"/>
                <a:gd name="connsiteY4" fmla="*/ 186630 h 683708"/>
                <a:gd name="connsiteX5" fmla="*/ 19763 w 110421"/>
                <a:gd name="connsiteY5" fmla="*/ 15180 h 683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421" h="683708">
                  <a:moveTo>
                    <a:pt x="19763" y="15180"/>
                  </a:moveTo>
                  <a:cubicBezTo>
                    <a:pt x="36167" y="81326"/>
                    <a:pt x="88555" y="473968"/>
                    <a:pt x="102313" y="583505"/>
                  </a:cubicBezTo>
                  <a:cubicBezTo>
                    <a:pt x="116071" y="693042"/>
                    <a:pt x="109721" y="694630"/>
                    <a:pt x="102313" y="672405"/>
                  </a:cubicBezTo>
                  <a:cubicBezTo>
                    <a:pt x="94905" y="650180"/>
                    <a:pt x="74267" y="531117"/>
                    <a:pt x="57863" y="450155"/>
                  </a:cubicBezTo>
                  <a:cubicBezTo>
                    <a:pt x="41459" y="369193"/>
                    <a:pt x="13413" y="257009"/>
                    <a:pt x="3888" y="186630"/>
                  </a:cubicBezTo>
                  <a:cubicBezTo>
                    <a:pt x="-5637" y="116251"/>
                    <a:pt x="3359" y="-50966"/>
                    <a:pt x="19763" y="151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6" name="フリーフォーム: 図形 275">
              <a:extLst>
                <a:ext uri="{FF2B5EF4-FFF2-40B4-BE49-F238E27FC236}">
                  <a16:creationId xmlns:a16="http://schemas.microsoft.com/office/drawing/2014/main" id="{2949555E-37CD-4A19-BB5D-0C365E534C5F}"/>
                </a:ext>
              </a:extLst>
            </p:cNvPr>
            <p:cNvSpPr/>
            <p:nvPr/>
          </p:nvSpPr>
          <p:spPr>
            <a:xfrm>
              <a:off x="1553167" y="1802218"/>
              <a:ext cx="38515" cy="222467"/>
            </a:xfrm>
            <a:custGeom>
              <a:avLst/>
              <a:gdLst>
                <a:gd name="connsiteX0" fmla="*/ 9984 w 105020"/>
                <a:gd name="connsiteY0" fmla="*/ 66 h 606610"/>
                <a:gd name="connsiteX1" fmla="*/ 9984 w 105020"/>
                <a:gd name="connsiteY1" fmla="*/ 349316 h 606610"/>
                <a:gd name="connsiteX2" fmla="*/ 102059 w 105020"/>
                <a:gd name="connsiteY2" fmla="*/ 606491 h 606610"/>
                <a:gd name="connsiteX3" fmla="*/ 76659 w 105020"/>
                <a:gd name="connsiteY3" fmla="*/ 377891 h 606610"/>
                <a:gd name="connsiteX4" fmla="*/ 9984 w 105020"/>
                <a:gd name="connsiteY4" fmla="*/ 66 h 606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020" h="606610">
                  <a:moveTo>
                    <a:pt x="9984" y="66"/>
                  </a:moveTo>
                  <a:cubicBezTo>
                    <a:pt x="-1128" y="-4696"/>
                    <a:pt x="-5362" y="248245"/>
                    <a:pt x="9984" y="349316"/>
                  </a:cubicBezTo>
                  <a:cubicBezTo>
                    <a:pt x="25330" y="450387"/>
                    <a:pt x="90947" y="601729"/>
                    <a:pt x="102059" y="606491"/>
                  </a:cubicBezTo>
                  <a:cubicBezTo>
                    <a:pt x="113171" y="611253"/>
                    <a:pt x="90417" y="473141"/>
                    <a:pt x="76659" y="377891"/>
                  </a:cubicBezTo>
                  <a:cubicBezTo>
                    <a:pt x="62901" y="282641"/>
                    <a:pt x="21096" y="4828"/>
                    <a:pt x="9984" y="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7" name="フリーフォーム: 図形 276">
              <a:extLst>
                <a:ext uri="{FF2B5EF4-FFF2-40B4-BE49-F238E27FC236}">
                  <a16:creationId xmlns:a16="http://schemas.microsoft.com/office/drawing/2014/main" id="{00CB6A4C-C910-46F9-AEE4-932829C641AE}"/>
                </a:ext>
              </a:extLst>
            </p:cNvPr>
            <p:cNvSpPr/>
            <p:nvPr/>
          </p:nvSpPr>
          <p:spPr>
            <a:xfrm>
              <a:off x="1468796" y="1676278"/>
              <a:ext cx="28793" cy="206355"/>
            </a:xfrm>
            <a:custGeom>
              <a:avLst/>
              <a:gdLst>
                <a:gd name="connsiteX0" fmla="*/ 30493 w 78512"/>
                <a:gd name="connsiteY0" fmla="*/ 10099 h 562678"/>
                <a:gd name="connsiteX1" fmla="*/ 78118 w 78512"/>
                <a:gd name="connsiteY1" fmla="*/ 559374 h 562678"/>
                <a:gd name="connsiteX2" fmla="*/ 1918 w 78512"/>
                <a:gd name="connsiteY2" fmla="*/ 229174 h 562678"/>
                <a:gd name="connsiteX3" fmla="*/ 30493 w 78512"/>
                <a:gd name="connsiteY3" fmla="*/ 10099 h 562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12" h="562678">
                  <a:moveTo>
                    <a:pt x="30493" y="10099"/>
                  </a:moveTo>
                  <a:cubicBezTo>
                    <a:pt x="43193" y="65132"/>
                    <a:pt x="82881" y="522862"/>
                    <a:pt x="78118" y="559374"/>
                  </a:cubicBezTo>
                  <a:cubicBezTo>
                    <a:pt x="73356" y="595887"/>
                    <a:pt x="10914" y="319662"/>
                    <a:pt x="1918" y="229174"/>
                  </a:cubicBezTo>
                  <a:cubicBezTo>
                    <a:pt x="-7078" y="138687"/>
                    <a:pt x="17793" y="-44934"/>
                    <a:pt x="30493" y="100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8" name="フリーフォーム: 図形 277">
              <a:extLst>
                <a:ext uri="{FF2B5EF4-FFF2-40B4-BE49-F238E27FC236}">
                  <a16:creationId xmlns:a16="http://schemas.microsoft.com/office/drawing/2014/main" id="{1356DF97-0968-4677-84FE-77CFFBC5270A}"/>
                </a:ext>
              </a:extLst>
            </p:cNvPr>
            <p:cNvSpPr/>
            <p:nvPr/>
          </p:nvSpPr>
          <p:spPr>
            <a:xfrm>
              <a:off x="1531981" y="1880255"/>
              <a:ext cx="56977" cy="422864"/>
            </a:xfrm>
            <a:custGeom>
              <a:avLst/>
              <a:gdLst>
                <a:gd name="connsiteX0" fmla="*/ 4254 w 155363"/>
                <a:gd name="connsiteY0" fmla="*/ 4 h 1153042"/>
                <a:gd name="connsiteX1" fmla="*/ 89979 w 155363"/>
                <a:gd name="connsiteY1" fmla="*/ 508004 h 1153042"/>
                <a:gd name="connsiteX2" fmla="*/ 121729 w 155363"/>
                <a:gd name="connsiteY2" fmla="*/ 749304 h 1153042"/>
                <a:gd name="connsiteX3" fmla="*/ 153479 w 155363"/>
                <a:gd name="connsiteY3" fmla="*/ 1146179 h 1153042"/>
                <a:gd name="connsiteX4" fmla="*/ 137604 w 155363"/>
                <a:gd name="connsiteY4" fmla="*/ 965204 h 1153042"/>
                <a:gd name="connsiteX5" fmla="*/ 23304 w 155363"/>
                <a:gd name="connsiteY5" fmla="*/ 517529 h 1153042"/>
                <a:gd name="connsiteX6" fmla="*/ 4254 w 155363"/>
                <a:gd name="connsiteY6" fmla="*/ 4 h 115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5363" h="1153042">
                  <a:moveTo>
                    <a:pt x="4254" y="4"/>
                  </a:moveTo>
                  <a:cubicBezTo>
                    <a:pt x="15366" y="-1583"/>
                    <a:pt x="70400" y="383121"/>
                    <a:pt x="89979" y="508004"/>
                  </a:cubicBezTo>
                  <a:cubicBezTo>
                    <a:pt x="109558" y="632887"/>
                    <a:pt x="111146" y="642942"/>
                    <a:pt x="121729" y="749304"/>
                  </a:cubicBezTo>
                  <a:cubicBezTo>
                    <a:pt x="132312" y="855666"/>
                    <a:pt x="153479" y="1146179"/>
                    <a:pt x="153479" y="1146179"/>
                  </a:cubicBezTo>
                  <a:cubicBezTo>
                    <a:pt x="156125" y="1182162"/>
                    <a:pt x="159300" y="1069979"/>
                    <a:pt x="137604" y="965204"/>
                  </a:cubicBezTo>
                  <a:cubicBezTo>
                    <a:pt x="115908" y="860429"/>
                    <a:pt x="41296" y="673633"/>
                    <a:pt x="23304" y="517529"/>
                  </a:cubicBezTo>
                  <a:cubicBezTo>
                    <a:pt x="5312" y="361425"/>
                    <a:pt x="-6858" y="1591"/>
                    <a:pt x="4254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" name="フリーフォーム: 図形 278">
              <a:extLst>
                <a:ext uri="{FF2B5EF4-FFF2-40B4-BE49-F238E27FC236}">
                  <a16:creationId xmlns:a16="http://schemas.microsoft.com/office/drawing/2014/main" id="{D6AA5B52-888B-4FDF-9DA4-A24503D30026}"/>
                </a:ext>
              </a:extLst>
            </p:cNvPr>
            <p:cNvSpPr/>
            <p:nvPr/>
          </p:nvSpPr>
          <p:spPr>
            <a:xfrm>
              <a:off x="1513276" y="1959182"/>
              <a:ext cx="23759" cy="365360"/>
            </a:xfrm>
            <a:custGeom>
              <a:avLst/>
              <a:gdLst>
                <a:gd name="connsiteX0" fmla="*/ 1281 w 64784"/>
                <a:gd name="connsiteY0" fmla="*/ 3865 h 996243"/>
                <a:gd name="connsiteX1" fmla="*/ 64781 w 64784"/>
                <a:gd name="connsiteY1" fmla="*/ 594415 h 996243"/>
                <a:gd name="connsiteX2" fmla="*/ 4456 w 64784"/>
                <a:gd name="connsiteY2" fmla="*/ 988115 h 996243"/>
                <a:gd name="connsiteX3" fmla="*/ 29856 w 64784"/>
                <a:gd name="connsiteY3" fmla="*/ 838890 h 996243"/>
                <a:gd name="connsiteX4" fmla="*/ 55256 w 64784"/>
                <a:gd name="connsiteY4" fmla="*/ 581715 h 996243"/>
                <a:gd name="connsiteX5" fmla="*/ 48906 w 64784"/>
                <a:gd name="connsiteY5" fmla="*/ 413440 h 996243"/>
                <a:gd name="connsiteX6" fmla="*/ 23506 w 64784"/>
                <a:gd name="connsiteY6" fmla="*/ 340415 h 996243"/>
                <a:gd name="connsiteX7" fmla="*/ 1281 w 64784"/>
                <a:gd name="connsiteY7" fmla="*/ 3865 h 996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784" h="996243">
                  <a:moveTo>
                    <a:pt x="1281" y="3865"/>
                  </a:moveTo>
                  <a:cubicBezTo>
                    <a:pt x="8160" y="46198"/>
                    <a:pt x="64252" y="430373"/>
                    <a:pt x="64781" y="594415"/>
                  </a:cubicBezTo>
                  <a:cubicBezTo>
                    <a:pt x="65310" y="758457"/>
                    <a:pt x="10277" y="947369"/>
                    <a:pt x="4456" y="988115"/>
                  </a:cubicBezTo>
                  <a:cubicBezTo>
                    <a:pt x="-1365" y="1028861"/>
                    <a:pt x="21389" y="906623"/>
                    <a:pt x="29856" y="838890"/>
                  </a:cubicBezTo>
                  <a:cubicBezTo>
                    <a:pt x="38323" y="771157"/>
                    <a:pt x="52081" y="652623"/>
                    <a:pt x="55256" y="581715"/>
                  </a:cubicBezTo>
                  <a:cubicBezTo>
                    <a:pt x="58431" y="510807"/>
                    <a:pt x="54198" y="453657"/>
                    <a:pt x="48906" y="413440"/>
                  </a:cubicBezTo>
                  <a:cubicBezTo>
                    <a:pt x="43614" y="373223"/>
                    <a:pt x="29856" y="401269"/>
                    <a:pt x="23506" y="340415"/>
                  </a:cubicBezTo>
                  <a:cubicBezTo>
                    <a:pt x="17156" y="279561"/>
                    <a:pt x="-5598" y="-38468"/>
                    <a:pt x="1281" y="38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0" name="フリーフォーム: 図形 279">
              <a:extLst>
                <a:ext uri="{FF2B5EF4-FFF2-40B4-BE49-F238E27FC236}">
                  <a16:creationId xmlns:a16="http://schemas.microsoft.com/office/drawing/2014/main" id="{0C5D82C1-BF19-4C56-B86A-92E3D73C752D}"/>
                </a:ext>
              </a:extLst>
            </p:cNvPr>
            <p:cNvSpPr/>
            <p:nvPr/>
          </p:nvSpPr>
          <p:spPr>
            <a:xfrm>
              <a:off x="211171" y="4328517"/>
              <a:ext cx="1018892" cy="51927"/>
            </a:xfrm>
            <a:custGeom>
              <a:avLst/>
              <a:gdLst>
                <a:gd name="connsiteX0" fmla="*/ 26 w 2778262"/>
                <a:gd name="connsiteY0" fmla="*/ 1238 h 141593"/>
                <a:gd name="connsiteX1" fmla="*/ 1193826 w 2778262"/>
                <a:gd name="connsiteY1" fmla="*/ 111305 h 141593"/>
                <a:gd name="connsiteX2" fmla="*/ 1888093 w 2778262"/>
                <a:gd name="connsiteY2" fmla="*/ 136705 h 141593"/>
                <a:gd name="connsiteX3" fmla="*/ 2777093 w 2778262"/>
                <a:gd name="connsiteY3" fmla="*/ 136705 h 141593"/>
                <a:gd name="connsiteX4" fmla="*/ 2057426 w 2778262"/>
                <a:gd name="connsiteY4" fmla="*/ 85905 h 141593"/>
                <a:gd name="connsiteX5" fmla="*/ 1227693 w 2778262"/>
                <a:gd name="connsiteY5" fmla="*/ 52038 h 141593"/>
                <a:gd name="connsiteX6" fmla="*/ 26 w 2778262"/>
                <a:gd name="connsiteY6" fmla="*/ 1238 h 141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78262" h="141593">
                  <a:moveTo>
                    <a:pt x="26" y="1238"/>
                  </a:moveTo>
                  <a:cubicBezTo>
                    <a:pt x="-5619" y="11116"/>
                    <a:pt x="879148" y="88727"/>
                    <a:pt x="1193826" y="111305"/>
                  </a:cubicBezTo>
                  <a:cubicBezTo>
                    <a:pt x="1508504" y="133883"/>
                    <a:pt x="1624215" y="132472"/>
                    <a:pt x="1888093" y="136705"/>
                  </a:cubicBezTo>
                  <a:cubicBezTo>
                    <a:pt x="2151971" y="140938"/>
                    <a:pt x="2748871" y="145172"/>
                    <a:pt x="2777093" y="136705"/>
                  </a:cubicBezTo>
                  <a:cubicBezTo>
                    <a:pt x="2805315" y="128238"/>
                    <a:pt x="2315659" y="100016"/>
                    <a:pt x="2057426" y="85905"/>
                  </a:cubicBezTo>
                  <a:cubicBezTo>
                    <a:pt x="1799193" y="71794"/>
                    <a:pt x="1572004" y="60505"/>
                    <a:pt x="1227693" y="52038"/>
                  </a:cubicBezTo>
                  <a:cubicBezTo>
                    <a:pt x="883382" y="43571"/>
                    <a:pt x="5671" y="-8640"/>
                    <a:pt x="26" y="12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" name="フリーフォーム: 図形 280">
              <a:extLst>
                <a:ext uri="{FF2B5EF4-FFF2-40B4-BE49-F238E27FC236}">
                  <a16:creationId xmlns:a16="http://schemas.microsoft.com/office/drawing/2014/main" id="{F0B8129F-E945-4F08-8682-5BB45A5A0BDF}"/>
                </a:ext>
              </a:extLst>
            </p:cNvPr>
            <p:cNvSpPr/>
            <p:nvPr/>
          </p:nvSpPr>
          <p:spPr>
            <a:xfrm>
              <a:off x="1537034" y="4360022"/>
              <a:ext cx="937723" cy="37373"/>
            </a:xfrm>
            <a:custGeom>
              <a:avLst/>
              <a:gdLst>
                <a:gd name="connsiteX0" fmla="*/ 0 w 2556933"/>
                <a:gd name="connsiteY0" fmla="*/ 16933 h 101906"/>
                <a:gd name="connsiteX1" fmla="*/ 67733 w 2556933"/>
                <a:gd name="connsiteY1" fmla="*/ 16933 h 101906"/>
                <a:gd name="connsiteX2" fmla="*/ 1270000 w 2556933"/>
                <a:gd name="connsiteY2" fmla="*/ 42333 h 101906"/>
                <a:gd name="connsiteX3" fmla="*/ 1998133 w 2556933"/>
                <a:gd name="connsiteY3" fmla="*/ 50800 h 101906"/>
                <a:gd name="connsiteX4" fmla="*/ 2556933 w 2556933"/>
                <a:gd name="connsiteY4" fmla="*/ 0 h 101906"/>
                <a:gd name="connsiteX5" fmla="*/ 1473200 w 2556933"/>
                <a:gd name="connsiteY5" fmla="*/ 101600 h 101906"/>
                <a:gd name="connsiteX6" fmla="*/ 0 w 2556933"/>
                <a:gd name="connsiteY6" fmla="*/ 16933 h 10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56933" h="101906">
                  <a:moveTo>
                    <a:pt x="0" y="16933"/>
                  </a:moveTo>
                  <a:lnTo>
                    <a:pt x="67733" y="16933"/>
                  </a:lnTo>
                  <a:lnTo>
                    <a:pt x="1270000" y="42333"/>
                  </a:lnTo>
                  <a:cubicBezTo>
                    <a:pt x="1591733" y="47977"/>
                    <a:pt x="1783644" y="57855"/>
                    <a:pt x="1998133" y="50800"/>
                  </a:cubicBezTo>
                  <a:cubicBezTo>
                    <a:pt x="2212622" y="43745"/>
                    <a:pt x="2556933" y="0"/>
                    <a:pt x="2556933" y="0"/>
                  </a:cubicBezTo>
                  <a:cubicBezTo>
                    <a:pt x="2469444" y="8467"/>
                    <a:pt x="1900767" y="97367"/>
                    <a:pt x="1473200" y="101600"/>
                  </a:cubicBezTo>
                  <a:cubicBezTo>
                    <a:pt x="1045633" y="105833"/>
                    <a:pt x="518583" y="65616"/>
                    <a:pt x="0" y="169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82" name="グループ化 281">
              <a:extLst>
                <a:ext uri="{FF2B5EF4-FFF2-40B4-BE49-F238E27FC236}">
                  <a16:creationId xmlns:a16="http://schemas.microsoft.com/office/drawing/2014/main" id="{3825EB10-DF56-45F5-AA95-45B46ED515DB}"/>
                </a:ext>
              </a:extLst>
            </p:cNvPr>
            <p:cNvGrpSpPr/>
            <p:nvPr/>
          </p:nvGrpSpPr>
          <p:grpSpPr>
            <a:xfrm flipH="1">
              <a:off x="1006072" y="118588"/>
              <a:ext cx="661374" cy="684581"/>
              <a:chOff x="4430678" y="1271299"/>
              <a:chExt cx="3310048" cy="3426193"/>
            </a:xfrm>
          </p:grpSpPr>
          <p:sp>
            <p:nvSpPr>
              <p:cNvPr id="283" name="フリーフォーム: 図形 282">
                <a:extLst>
                  <a:ext uri="{FF2B5EF4-FFF2-40B4-BE49-F238E27FC236}">
                    <a16:creationId xmlns:a16="http://schemas.microsoft.com/office/drawing/2014/main" id="{47B6F79F-862F-4504-B007-97F12BD25CA5}"/>
                  </a:ext>
                </a:extLst>
              </p:cNvPr>
              <p:cNvSpPr/>
              <p:nvPr/>
            </p:nvSpPr>
            <p:spPr>
              <a:xfrm>
                <a:off x="4687065" y="2016052"/>
                <a:ext cx="437430" cy="898010"/>
              </a:xfrm>
              <a:custGeom>
                <a:avLst/>
                <a:gdLst>
                  <a:gd name="connsiteX0" fmla="*/ 437385 w 437430"/>
                  <a:gd name="connsiteY0" fmla="*/ 73 h 898010"/>
                  <a:gd name="connsiteX1" fmla="*/ 205610 w 437430"/>
                  <a:gd name="connsiteY1" fmla="*/ 206448 h 898010"/>
                  <a:gd name="connsiteX2" fmla="*/ 81785 w 437430"/>
                  <a:gd name="connsiteY2" fmla="*/ 476323 h 898010"/>
                  <a:gd name="connsiteX3" fmla="*/ 2410 w 437430"/>
                  <a:gd name="connsiteY3" fmla="*/ 835098 h 898010"/>
                  <a:gd name="connsiteX4" fmla="*/ 21460 w 437430"/>
                  <a:gd name="connsiteY4" fmla="*/ 885898 h 898010"/>
                  <a:gd name="connsiteX5" fmla="*/ 30985 w 437430"/>
                  <a:gd name="connsiteY5" fmla="*/ 698573 h 898010"/>
                  <a:gd name="connsiteX6" fmla="*/ 138935 w 437430"/>
                  <a:gd name="connsiteY6" fmla="*/ 292173 h 898010"/>
                  <a:gd name="connsiteX7" fmla="*/ 224660 w 437430"/>
                  <a:gd name="connsiteY7" fmla="*/ 184223 h 898010"/>
                  <a:gd name="connsiteX8" fmla="*/ 437385 w 437430"/>
                  <a:gd name="connsiteY8" fmla="*/ 73 h 898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7430" h="898010">
                    <a:moveTo>
                      <a:pt x="437385" y="73"/>
                    </a:moveTo>
                    <a:cubicBezTo>
                      <a:pt x="434210" y="3777"/>
                      <a:pt x="264877" y="127073"/>
                      <a:pt x="205610" y="206448"/>
                    </a:cubicBezTo>
                    <a:cubicBezTo>
                      <a:pt x="146343" y="285823"/>
                      <a:pt x="115652" y="371548"/>
                      <a:pt x="81785" y="476323"/>
                    </a:cubicBezTo>
                    <a:cubicBezTo>
                      <a:pt x="47918" y="581098"/>
                      <a:pt x="12464" y="766835"/>
                      <a:pt x="2410" y="835098"/>
                    </a:cubicBezTo>
                    <a:cubicBezTo>
                      <a:pt x="-7644" y="903361"/>
                      <a:pt x="16697" y="908652"/>
                      <a:pt x="21460" y="885898"/>
                    </a:cubicBezTo>
                    <a:cubicBezTo>
                      <a:pt x="26223" y="863144"/>
                      <a:pt x="11406" y="797527"/>
                      <a:pt x="30985" y="698573"/>
                    </a:cubicBezTo>
                    <a:cubicBezTo>
                      <a:pt x="50564" y="599619"/>
                      <a:pt x="106656" y="377898"/>
                      <a:pt x="138935" y="292173"/>
                    </a:cubicBezTo>
                    <a:cubicBezTo>
                      <a:pt x="171214" y="206448"/>
                      <a:pt x="171214" y="234494"/>
                      <a:pt x="224660" y="184223"/>
                    </a:cubicBezTo>
                    <a:cubicBezTo>
                      <a:pt x="278106" y="133952"/>
                      <a:pt x="440560" y="-3631"/>
                      <a:pt x="437385" y="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4" name="フリーフォーム: 図形 283">
                <a:extLst>
                  <a:ext uri="{FF2B5EF4-FFF2-40B4-BE49-F238E27FC236}">
                    <a16:creationId xmlns:a16="http://schemas.microsoft.com/office/drawing/2014/main" id="{5CACB554-E9D3-4F35-A4AE-63992F646BA8}"/>
                  </a:ext>
                </a:extLst>
              </p:cNvPr>
              <p:cNvSpPr/>
              <p:nvPr/>
            </p:nvSpPr>
            <p:spPr>
              <a:xfrm>
                <a:off x="4676737" y="2027179"/>
                <a:ext cx="438973" cy="916760"/>
              </a:xfrm>
              <a:custGeom>
                <a:avLst/>
                <a:gdLst>
                  <a:gd name="connsiteX0" fmla="*/ 438188 w 438973"/>
                  <a:gd name="connsiteY0" fmla="*/ 59 h 916760"/>
                  <a:gd name="connsiteX1" fmla="*/ 250863 w 438973"/>
                  <a:gd name="connsiteY1" fmla="*/ 176271 h 916760"/>
                  <a:gd name="connsiteX2" fmla="*/ 142913 w 438973"/>
                  <a:gd name="connsiteY2" fmla="*/ 333434 h 916760"/>
                  <a:gd name="connsiteX3" fmla="*/ 55601 w 438973"/>
                  <a:gd name="connsiteY3" fmla="*/ 877946 h 916760"/>
                  <a:gd name="connsiteX4" fmla="*/ 55601 w 438973"/>
                  <a:gd name="connsiteY4" fmla="*/ 855721 h 916760"/>
                  <a:gd name="connsiteX5" fmla="*/ 6388 w 438973"/>
                  <a:gd name="connsiteY5" fmla="*/ 719196 h 916760"/>
                  <a:gd name="connsiteX6" fmla="*/ 19088 w 438973"/>
                  <a:gd name="connsiteY6" fmla="*/ 616009 h 916760"/>
                  <a:gd name="connsiteX7" fmla="*/ 173076 w 438973"/>
                  <a:gd name="connsiteY7" fmla="*/ 195321 h 916760"/>
                  <a:gd name="connsiteX8" fmla="*/ 438188 w 438973"/>
                  <a:gd name="connsiteY8" fmla="*/ 59 h 916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8973" h="916760">
                    <a:moveTo>
                      <a:pt x="438188" y="59"/>
                    </a:moveTo>
                    <a:cubicBezTo>
                      <a:pt x="451153" y="-3116"/>
                      <a:pt x="300076" y="120708"/>
                      <a:pt x="250863" y="176271"/>
                    </a:cubicBezTo>
                    <a:cubicBezTo>
                      <a:pt x="201650" y="231834"/>
                      <a:pt x="175457" y="216488"/>
                      <a:pt x="142913" y="333434"/>
                    </a:cubicBezTo>
                    <a:cubicBezTo>
                      <a:pt x="110369" y="450380"/>
                      <a:pt x="70153" y="790898"/>
                      <a:pt x="55601" y="877946"/>
                    </a:cubicBezTo>
                    <a:cubicBezTo>
                      <a:pt x="41049" y="964994"/>
                      <a:pt x="63803" y="882179"/>
                      <a:pt x="55601" y="855721"/>
                    </a:cubicBezTo>
                    <a:cubicBezTo>
                      <a:pt x="47399" y="829263"/>
                      <a:pt x="12473" y="759148"/>
                      <a:pt x="6388" y="719196"/>
                    </a:cubicBezTo>
                    <a:cubicBezTo>
                      <a:pt x="303" y="679244"/>
                      <a:pt x="-8693" y="703322"/>
                      <a:pt x="19088" y="616009"/>
                    </a:cubicBezTo>
                    <a:cubicBezTo>
                      <a:pt x="46869" y="528696"/>
                      <a:pt x="104814" y="295069"/>
                      <a:pt x="173076" y="195321"/>
                    </a:cubicBezTo>
                    <a:cubicBezTo>
                      <a:pt x="241338" y="95573"/>
                      <a:pt x="425223" y="3234"/>
                      <a:pt x="438188" y="5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5" name="フリーフォーム: 図形 284">
                <a:extLst>
                  <a:ext uri="{FF2B5EF4-FFF2-40B4-BE49-F238E27FC236}">
                    <a16:creationId xmlns:a16="http://schemas.microsoft.com/office/drawing/2014/main" id="{4593ECDE-70DB-4B00-AC07-D93C826312A0}"/>
                  </a:ext>
                </a:extLst>
              </p:cNvPr>
              <p:cNvSpPr/>
              <p:nvPr/>
            </p:nvSpPr>
            <p:spPr>
              <a:xfrm>
                <a:off x="5095708" y="1640843"/>
                <a:ext cx="1078085" cy="397112"/>
              </a:xfrm>
              <a:custGeom>
                <a:avLst/>
                <a:gdLst>
                  <a:gd name="connsiteX0" fmla="*/ 1755 w 1078085"/>
                  <a:gd name="connsiteY0" fmla="*/ 395920 h 397112"/>
                  <a:gd name="connsiteX1" fmla="*/ 322430 w 1078085"/>
                  <a:gd name="connsiteY1" fmla="*/ 162557 h 397112"/>
                  <a:gd name="connsiteX2" fmla="*/ 630405 w 1078085"/>
                  <a:gd name="connsiteY2" fmla="*/ 65720 h 397112"/>
                  <a:gd name="connsiteX3" fmla="*/ 1065380 w 1078085"/>
                  <a:gd name="connsiteY3" fmla="*/ 56195 h 397112"/>
                  <a:gd name="connsiteX4" fmla="*/ 936792 w 1078085"/>
                  <a:gd name="connsiteY4" fmla="*/ 26032 h 397112"/>
                  <a:gd name="connsiteX5" fmla="*/ 678030 w 1078085"/>
                  <a:gd name="connsiteY5" fmla="*/ 632 h 397112"/>
                  <a:gd name="connsiteX6" fmla="*/ 470067 w 1078085"/>
                  <a:gd name="connsiteY6" fmla="*/ 53020 h 397112"/>
                  <a:gd name="connsiteX7" fmla="*/ 1755 w 1078085"/>
                  <a:gd name="connsiteY7" fmla="*/ 395920 h 397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8085" h="397112">
                    <a:moveTo>
                      <a:pt x="1755" y="395920"/>
                    </a:moveTo>
                    <a:cubicBezTo>
                      <a:pt x="-22851" y="414176"/>
                      <a:pt x="217655" y="217590"/>
                      <a:pt x="322430" y="162557"/>
                    </a:cubicBezTo>
                    <a:cubicBezTo>
                      <a:pt x="427205" y="107524"/>
                      <a:pt x="506580" y="83447"/>
                      <a:pt x="630405" y="65720"/>
                    </a:cubicBezTo>
                    <a:cubicBezTo>
                      <a:pt x="754230" y="47993"/>
                      <a:pt x="1014316" y="62810"/>
                      <a:pt x="1065380" y="56195"/>
                    </a:cubicBezTo>
                    <a:cubicBezTo>
                      <a:pt x="1116444" y="49580"/>
                      <a:pt x="1001350" y="35292"/>
                      <a:pt x="936792" y="26032"/>
                    </a:cubicBezTo>
                    <a:cubicBezTo>
                      <a:pt x="872234" y="16772"/>
                      <a:pt x="755817" y="-3866"/>
                      <a:pt x="678030" y="632"/>
                    </a:cubicBezTo>
                    <a:cubicBezTo>
                      <a:pt x="600243" y="5130"/>
                      <a:pt x="578811" y="-10745"/>
                      <a:pt x="470067" y="53020"/>
                    </a:cubicBezTo>
                    <a:cubicBezTo>
                      <a:pt x="361323" y="116785"/>
                      <a:pt x="26361" y="377664"/>
                      <a:pt x="1755" y="39592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6" name="フリーフォーム: 図形 285">
                <a:extLst>
                  <a:ext uri="{FF2B5EF4-FFF2-40B4-BE49-F238E27FC236}">
                    <a16:creationId xmlns:a16="http://schemas.microsoft.com/office/drawing/2014/main" id="{8B93B732-BEFD-440A-A858-67C9095D7820}"/>
                  </a:ext>
                </a:extLst>
              </p:cNvPr>
              <p:cNvSpPr/>
              <p:nvPr/>
            </p:nvSpPr>
            <p:spPr>
              <a:xfrm>
                <a:off x="4924019" y="1710931"/>
                <a:ext cx="381713" cy="181474"/>
              </a:xfrm>
              <a:custGeom>
                <a:avLst/>
                <a:gdLst>
                  <a:gd name="connsiteX0" fmla="*/ 375056 w 381713"/>
                  <a:gd name="connsiteY0" fmla="*/ 178194 h 181474"/>
                  <a:gd name="connsiteX1" fmla="*/ 262344 w 381713"/>
                  <a:gd name="connsiteY1" fmla="*/ 141682 h 181474"/>
                  <a:gd name="connsiteX2" fmla="*/ 81369 w 381713"/>
                  <a:gd name="connsiteY2" fmla="*/ 43257 h 181474"/>
                  <a:gd name="connsiteX3" fmla="*/ 406 w 381713"/>
                  <a:gd name="connsiteY3" fmla="*/ 394 h 181474"/>
                  <a:gd name="connsiteX4" fmla="*/ 65494 w 381713"/>
                  <a:gd name="connsiteY4" fmla="*/ 65482 h 181474"/>
                  <a:gd name="connsiteX5" fmla="*/ 375056 w 381713"/>
                  <a:gd name="connsiteY5" fmla="*/ 178194 h 181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1713" h="181474">
                    <a:moveTo>
                      <a:pt x="375056" y="178194"/>
                    </a:moveTo>
                    <a:cubicBezTo>
                      <a:pt x="407864" y="190894"/>
                      <a:pt x="311292" y="164171"/>
                      <a:pt x="262344" y="141682"/>
                    </a:cubicBezTo>
                    <a:cubicBezTo>
                      <a:pt x="213396" y="119193"/>
                      <a:pt x="125025" y="66805"/>
                      <a:pt x="81369" y="43257"/>
                    </a:cubicBezTo>
                    <a:cubicBezTo>
                      <a:pt x="37713" y="19709"/>
                      <a:pt x="3052" y="-3310"/>
                      <a:pt x="406" y="394"/>
                    </a:cubicBezTo>
                    <a:cubicBezTo>
                      <a:pt x="-2240" y="4098"/>
                      <a:pt x="6756" y="34261"/>
                      <a:pt x="65494" y="65482"/>
                    </a:cubicBezTo>
                    <a:cubicBezTo>
                      <a:pt x="124232" y="96703"/>
                      <a:pt x="342248" y="165494"/>
                      <a:pt x="375056" y="17819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7" name="フリーフォーム: 図形 286">
                <a:extLst>
                  <a:ext uri="{FF2B5EF4-FFF2-40B4-BE49-F238E27FC236}">
                    <a16:creationId xmlns:a16="http://schemas.microsoft.com/office/drawing/2014/main" id="{BEFD5EB7-1E72-4015-9A5F-8AFE9EA905CE}"/>
                  </a:ext>
                </a:extLst>
              </p:cNvPr>
              <p:cNvSpPr/>
              <p:nvPr/>
            </p:nvSpPr>
            <p:spPr>
              <a:xfrm>
                <a:off x="4921494" y="1677728"/>
                <a:ext cx="33251" cy="471232"/>
              </a:xfrm>
              <a:custGeom>
                <a:avLst/>
                <a:gdLst>
                  <a:gd name="connsiteX0" fmla="*/ 2931 w 33251"/>
                  <a:gd name="connsiteY0" fmla="*/ 260 h 471232"/>
                  <a:gd name="connsiteX1" fmla="*/ 31506 w 33251"/>
                  <a:gd name="connsiteY1" fmla="*/ 146310 h 471232"/>
                  <a:gd name="connsiteX2" fmla="*/ 29919 w 33251"/>
                  <a:gd name="connsiteY2" fmla="*/ 465397 h 471232"/>
                  <a:gd name="connsiteX3" fmla="*/ 28331 w 33251"/>
                  <a:gd name="connsiteY3" fmla="*/ 335222 h 471232"/>
                  <a:gd name="connsiteX4" fmla="*/ 4519 w 33251"/>
                  <a:gd name="connsiteY4" fmla="*/ 116147 h 471232"/>
                  <a:gd name="connsiteX5" fmla="*/ 2931 w 33251"/>
                  <a:gd name="connsiteY5" fmla="*/ 260 h 471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251" h="471232">
                    <a:moveTo>
                      <a:pt x="2931" y="260"/>
                    </a:moveTo>
                    <a:cubicBezTo>
                      <a:pt x="7429" y="5287"/>
                      <a:pt x="27008" y="68787"/>
                      <a:pt x="31506" y="146310"/>
                    </a:cubicBezTo>
                    <a:cubicBezTo>
                      <a:pt x="36004" y="223833"/>
                      <a:pt x="30448" y="433912"/>
                      <a:pt x="29919" y="465397"/>
                    </a:cubicBezTo>
                    <a:cubicBezTo>
                      <a:pt x="29390" y="496882"/>
                      <a:pt x="32564" y="393430"/>
                      <a:pt x="28331" y="335222"/>
                    </a:cubicBezTo>
                    <a:cubicBezTo>
                      <a:pt x="24098" y="277014"/>
                      <a:pt x="9811" y="168270"/>
                      <a:pt x="4519" y="116147"/>
                    </a:cubicBezTo>
                    <a:cubicBezTo>
                      <a:pt x="-773" y="64024"/>
                      <a:pt x="-1567" y="-4767"/>
                      <a:pt x="2931" y="2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" name="フリーフォーム: 図形 287">
                <a:extLst>
                  <a:ext uri="{FF2B5EF4-FFF2-40B4-BE49-F238E27FC236}">
                    <a16:creationId xmlns:a16="http://schemas.microsoft.com/office/drawing/2014/main" id="{026190E8-2B0C-48BA-B2F3-F4F573EA8F71}"/>
                  </a:ext>
                </a:extLst>
              </p:cNvPr>
              <p:cNvSpPr/>
              <p:nvPr/>
            </p:nvSpPr>
            <p:spPr>
              <a:xfrm>
                <a:off x="6165138" y="1467912"/>
                <a:ext cx="254872" cy="229127"/>
              </a:xfrm>
              <a:custGeom>
                <a:avLst/>
                <a:gdLst>
                  <a:gd name="connsiteX0" fmla="*/ 712 w 254872"/>
                  <a:gd name="connsiteY0" fmla="*/ 229126 h 229127"/>
                  <a:gd name="connsiteX1" fmla="*/ 135650 w 254872"/>
                  <a:gd name="connsiteY1" fmla="*/ 78313 h 229127"/>
                  <a:gd name="connsiteX2" fmla="*/ 254712 w 254872"/>
                  <a:gd name="connsiteY2" fmla="*/ 2113 h 229127"/>
                  <a:gd name="connsiteX3" fmla="*/ 159462 w 254872"/>
                  <a:gd name="connsiteY3" fmla="*/ 25926 h 229127"/>
                  <a:gd name="connsiteX4" fmla="*/ 84850 w 254872"/>
                  <a:gd name="connsiteY4" fmla="*/ 75138 h 229127"/>
                  <a:gd name="connsiteX5" fmla="*/ 712 w 254872"/>
                  <a:gd name="connsiteY5" fmla="*/ 229126 h 229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4872" h="229127">
                    <a:moveTo>
                      <a:pt x="712" y="229126"/>
                    </a:moveTo>
                    <a:cubicBezTo>
                      <a:pt x="9179" y="229655"/>
                      <a:pt x="93317" y="116148"/>
                      <a:pt x="135650" y="78313"/>
                    </a:cubicBezTo>
                    <a:cubicBezTo>
                      <a:pt x="177983" y="40478"/>
                      <a:pt x="250743" y="10844"/>
                      <a:pt x="254712" y="2113"/>
                    </a:cubicBezTo>
                    <a:cubicBezTo>
                      <a:pt x="258681" y="-6618"/>
                      <a:pt x="187772" y="13755"/>
                      <a:pt x="159462" y="25926"/>
                    </a:cubicBezTo>
                    <a:cubicBezTo>
                      <a:pt x="131152" y="38097"/>
                      <a:pt x="108133" y="41536"/>
                      <a:pt x="84850" y="75138"/>
                    </a:cubicBezTo>
                    <a:cubicBezTo>
                      <a:pt x="61567" y="108740"/>
                      <a:pt x="-7755" y="228597"/>
                      <a:pt x="712" y="2291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9" name="フリーフォーム: 図形 288">
                <a:extLst>
                  <a:ext uri="{FF2B5EF4-FFF2-40B4-BE49-F238E27FC236}">
                    <a16:creationId xmlns:a16="http://schemas.microsoft.com/office/drawing/2014/main" id="{E6C3FA5C-4DA4-4BC3-92C2-D5E468A0236A}"/>
                  </a:ext>
                </a:extLst>
              </p:cNvPr>
              <p:cNvSpPr/>
              <p:nvPr/>
            </p:nvSpPr>
            <p:spPr>
              <a:xfrm>
                <a:off x="6251843" y="1296690"/>
                <a:ext cx="401389" cy="686622"/>
              </a:xfrm>
              <a:custGeom>
                <a:avLst/>
                <a:gdLst>
                  <a:gd name="connsiteX0" fmla="*/ 331520 w 401389"/>
                  <a:gd name="connsiteY0" fmla="*/ 298 h 686622"/>
                  <a:gd name="connsiteX1" fmla="*/ 207695 w 401389"/>
                  <a:gd name="connsiteY1" fmla="*/ 160635 h 686622"/>
                  <a:gd name="connsiteX2" fmla="*/ 75932 w 401389"/>
                  <a:gd name="connsiteY2" fmla="*/ 341610 h 686622"/>
                  <a:gd name="connsiteX3" fmla="*/ 64820 w 401389"/>
                  <a:gd name="connsiteY3" fmla="*/ 420985 h 686622"/>
                  <a:gd name="connsiteX4" fmla="*/ 75932 w 401389"/>
                  <a:gd name="connsiteY4" fmla="*/ 471785 h 686622"/>
                  <a:gd name="connsiteX5" fmla="*/ 155307 w 401389"/>
                  <a:gd name="connsiteY5" fmla="*/ 552748 h 686622"/>
                  <a:gd name="connsiteX6" fmla="*/ 393432 w 401389"/>
                  <a:gd name="connsiteY6" fmla="*/ 681335 h 686622"/>
                  <a:gd name="connsiteX7" fmla="*/ 326757 w 401389"/>
                  <a:gd name="connsiteY7" fmla="*/ 655935 h 686622"/>
                  <a:gd name="connsiteX8" fmla="*/ 148957 w 401389"/>
                  <a:gd name="connsiteY8" fmla="*/ 600373 h 686622"/>
                  <a:gd name="connsiteX9" fmla="*/ 2907 w 401389"/>
                  <a:gd name="connsiteY9" fmla="*/ 413048 h 686622"/>
                  <a:gd name="connsiteX10" fmla="*/ 58470 w 401389"/>
                  <a:gd name="connsiteY10" fmla="*/ 300335 h 686622"/>
                  <a:gd name="connsiteX11" fmla="*/ 142607 w 401389"/>
                  <a:gd name="connsiteY11" fmla="*/ 125710 h 686622"/>
                  <a:gd name="connsiteX12" fmla="*/ 331520 w 401389"/>
                  <a:gd name="connsiteY12" fmla="*/ 298 h 68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1389" h="686622">
                    <a:moveTo>
                      <a:pt x="331520" y="298"/>
                    </a:moveTo>
                    <a:cubicBezTo>
                      <a:pt x="342368" y="6119"/>
                      <a:pt x="250293" y="103750"/>
                      <a:pt x="207695" y="160635"/>
                    </a:cubicBezTo>
                    <a:cubicBezTo>
                      <a:pt x="165097" y="217520"/>
                      <a:pt x="99745" y="298218"/>
                      <a:pt x="75932" y="341610"/>
                    </a:cubicBezTo>
                    <a:cubicBezTo>
                      <a:pt x="52119" y="385002"/>
                      <a:pt x="64820" y="399289"/>
                      <a:pt x="64820" y="420985"/>
                    </a:cubicBezTo>
                    <a:cubicBezTo>
                      <a:pt x="64820" y="442681"/>
                      <a:pt x="60851" y="449825"/>
                      <a:pt x="75932" y="471785"/>
                    </a:cubicBezTo>
                    <a:cubicBezTo>
                      <a:pt x="91013" y="493746"/>
                      <a:pt x="102390" y="517823"/>
                      <a:pt x="155307" y="552748"/>
                    </a:cubicBezTo>
                    <a:cubicBezTo>
                      <a:pt x="208224" y="587673"/>
                      <a:pt x="364857" y="664137"/>
                      <a:pt x="393432" y="681335"/>
                    </a:cubicBezTo>
                    <a:cubicBezTo>
                      <a:pt x="422007" y="698533"/>
                      <a:pt x="367503" y="669429"/>
                      <a:pt x="326757" y="655935"/>
                    </a:cubicBezTo>
                    <a:cubicBezTo>
                      <a:pt x="286011" y="642441"/>
                      <a:pt x="202932" y="640854"/>
                      <a:pt x="148957" y="600373"/>
                    </a:cubicBezTo>
                    <a:cubicBezTo>
                      <a:pt x="94982" y="559892"/>
                      <a:pt x="17988" y="463054"/>
                      <a:pt x="2907" y="413048"/>
                    </a:cubicBezTo>
                    <a:cubicBezTo>
                      <a:pt x="-12174" y="363042"/>
                      <a:pt x="35187" y="348225"/>
                      <a:pt x="58470" y="300335"/>
                    </a:cubicBezTo>
                    <a:cubicBezTo>
                      <a:pt x="81753" y="252445"/>
                      <a:pt x="97628" y="176245"/>
                      <a:pt x="142607" y="125710"/>
                    </a:cubicBezTo>
                    <a:cubicBezTo>
                      <a:pt x="187586" y="75175"/>
                      <a:pt x="320672" y="-5523"/>
                      <a:pt x="331520" y="2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0" name="フリーフォーム: 図形 289">
                <a:extLst>
                  <a:ext uri="{FF2B5EF4-FFF2-40B4-BE49-F238E27FC236}">
                    <a16:creationId xmlns:a16="http://schemas.microsoft.com/office/drawing/2014/main" id="{B14A4C7B-1BE1-4F75-B406-2C739F046A2A}"/>
                  </a:ext>
                </a:extLst>
              </p:cNvPr>
              <p:cNvSpPr/>
              <p:nvPr/>
            </p:nvSpPr>
            <p:spPr>
              <a:xfrm>
                <a:off x="6578588" y="1271299"/>
                <a:ext cx="142456" cy="718930"/>
              </a:xfrm>
              <a:custGeom>
                <a:avLst/>
                <a:gdLst>
                  <a:gd name="connsiteX0" fmla="*/ 12 w 142456"/>
                  <a:gd name="connsiteY0" fmla="*/ 289 h 718930"/>
                  <a:gd name="connsiteX1" fmla="*/ 123837 w 142456"/>
                  <a:gd name="connsiteY1" fmla="*/ 255876 h 718930"/>
                  <a:gd name="connsiteX2" fmla="*/ 139712 w 142456"/>
                  <a:gd name="connsiteY2" fmla="*/ 506701 h 718930"/>
                  <a:gd name="connsiteX3" fmla="*/ 101612 w 142456"/>
                  <a:gd name="connsiteY3" fmla="*/ 636876 h 718930"/>
                  <a:gd name="connsiteX4" fmla="*/ 71450 w 142456"/>
                  <a:gd name="connsiteY4" fmla="*/ 716251 h 718930"/>
                  <a:gd name="connsiteX5" fmla="*/ 104787 w 142456"/>
                  <a:gd name="connsiteY5" fmla="*/ 540039 h 718930"/>
                  <a:gd name="connsiteX6" fmla="*/ 131775 w 142456"/>
                  <a:gd name="connsiteY6" fmla="*/ 306676 h 718930"/>
                  <a:gd name="connsiteX7" fmla="*/ 12 w 142456"/>
                  <a:gd name="connsiteY7" fmla="*/ 289 h 7189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2456" h="718930">
                    <a:moveTo>
                      <a:pt x="12" y="289"/>
                    </a:moveTo>
                    <a:cubicBezTo>
                      <a:pt x="-1311" y="-8178"/>
                      <a:pt x="100554" y="171474"/>
                      <a:pt x="123837" y="255876"/>
                    </a:cubicBezTo>
                    <a:cubicBezTo>
                      <a:pt x="147120" y="340278"/>
                      <a:pt x="143416" y="443201"/>
                      <a:pt x="139712" y="506701"/>
                    </a:cubicBezTo>
                    <a:cubicBezTo>
                      <a:pt x="136008" y="570201"/>
                      <a:pt x="112989" y="601951"/>
                      <a:pt x="101612" y="636876"/>
                    </a:cubicBezTo>
                    <a:cubicBezTo>
                      <a:pt x="90235" y="671801"/>
                      <a:pt x="70921" y="732390"/>
                      <a:pt x="71450" y="716251"/>
                    </a:cubicBezTo>
                    <a:cubicBezTo>
                      <a:pt x="71979" y="700112"/>
                      <a:pt x="94733" y="608302"/>
                      <a:pt x="104787" y="540039"/>
                    </a:cubicBezTo>
                    <a:cubicBezTo>
                      <a:pt x="114841" y="471776"/>
                      <a:pt x="155852" y="400074"/>
                      <a:pt x="131775" y="306676"/>
                    </a:cubicBezTo>
                    <a:cubicBezTo>
                      <a:pt x="107698" y="213278"/>
                      <a:pt x="1335" y="8756"/>
                      <a:pt x="12" y="2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1" name="フリーフォーム: 図形 290">
                <a:extLst>
                  <a:ext uri="{FF2B5EF4-FFF2-40B4-BE49-F238E27FC236}">
                    <a16:creationId xmlns:a16="http://schemas.microsoft.com/office/drawing/2014/main" id="{55D1E6D8-BFE1-4CF6-9604-F0BCCB2E0019}"/>
                  </a:ext>
                </a:extLst>
              </p:cNvPr>
              <p:cNvSpPr/>
              <p:nvPr/>
            </p:nvSpPr>
            <p:spPr>
              <a:xfrm>
                <a:off x="6694295" y="1812015"/>
                <a:ext cx="537037" cy="594718"/>
              </a:xfrm>
              <a:custGeom>
                <a:avLst/>
                <a:gdLst>
                  <a:gd name="connsiteX0" fmla="*/ 7072 w 537037"/>
                  <a:gd name="connsiteY0" fmla="*/ 10435 h 594718"/>
                  <a:gd name="connsiteX1" fmla="*/ 68455 w 537037"/>
                  <a:gd name="connsiteY1" fmla="*/ 42185 h 594718"/>
                  <a:gd name="connsiteX2" fmla="*/ 311872 w 537037"/>
                  <a:gd name="connsiteY2" fmla="*/ 228452 h 594718"/>
                  <a:gd name="connsiteX3" fmla="*/ 523538 w 537037"/>
                  <a:gd name="connsiteY3" fmla="*/ 577702 h 594718"/>
                  <a:gd name="connsiteX4" fmla="*/ 481205 w 537037"/>
                  <a:gd name="connsiteY4" fmla="*/ 503618 h 594718"/>
                  <a:gd name="connsiteX5" fmla="*/ 201805 w 537037"/>
                  <a:gd name="connsiteY5" fmla="*/ 184002 h 594718"/>
                  <a:gd name="connsiteX6" fmla="*/ 7072 w 537037"/>
                  <a:gd name="connsiteY6" fmla="*/ 10435 h 594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7037" h="594718">
                    <a:moveTo>
                      <a:pt x="7072" y="10435"/>
                    </a:moveTo>
                    <a:cubicBezTo>
                      <a:pt x="-15153" y="-13201"/>
                      <a:pt x="17655" y="5849"/>
                      <a:pt x="68455" y="42185"/>
                    </a:cubicBezTo>
                    <a:cubicBezTo>
                      <a:pt x="119255" y="78521"/>
                      <a:pt x="236025" y="139199"/>
                      <a:pt x="311872" y="228452"/>
                    </a:cubicBezTo>
                    <a:cubicBezTo>
                      <a:pt x="387719" y="317705"/>
                      <a:pt x="495316" y="531841"/>
                      <a:pt x="523538" y="577702"/>
                    </a:cubicBezTo>
                    <a:cubicBezTo>
                      <a:pt x="551760" y="623563"/>
                      <a:pt x="534827" y="569235"/>
                      <a:pt x="481205" y="503618"/>
                    </a:cubicBezTo>
                    <a:cubicBezTo>
                      <a:pt x="427583" y="438001"/>
                      <a:pt x="281885" y="264082"/>
                      <a:pt x="201805" y="184002"/>
                    </a:cubicBezTo>
                    <a:cubicBezTo>
                      <a:pt x="121725" y="103922"/>
                      <a:pt x="29297" y="34071"/>
                      <a:pt x="7072" y="1043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2" name="フリーフォーム: 図形 291">
                <a:extLst>
                  <a:ext uri="{FF2B5EF4-FFF2-40B4-BE49-F238E27FC236}">
                    <a16:creationId xmlns:a16="http://schemas.microsoft.com/office/drawing/2014/main" id="{13D62B71-1AAE-478E-B923-FDBD5B6C203D}"/>
                  </a:ext>
                </a:extLst>
              </p:cNvPr>
              <p:cNvSpPr/>
              <p:nvPr/>
            </p:nvSpPr>
            <p:spPr>
              <a:xfrm>
                <a:off x="6668455" y="1940883"/>
                <a:ext cx="621972" cy="315028"/>
              </a:xfrm>
              <a:custGeom>
                <a:avLst/>
                <a:gdLst>
                  <a:gd name="connsiteX0" fmla="*/ 633 w 621972"/>
                  <a:gd name="connsiteY0" fmla="*/ 630 h 315028"/>
                  <a:gd name="connsiteX1" fmla="*/ 141920 w 621972"/>
                  <a:gd name="connsiteY1" fmla="*/ 137155 h 315028"/>
                  <a:gd name="connsiteX2" fmla="*/ 337183 w 621972"/>
                  <a:gd name="connsiteY2" fmla="*/ 237167 h 315028"/>
                  <a:gd name="connsiteX3" fmla="*/ 619758 w 621972"/>
                  <a:gd name="connsiteY3" fmla="*/ 313367 h 315028"/>
                  <a:gd name="connsiteX4" fmla="*/ 464183 w 621972"/>
                  <a:gd name="connsiteY4" fmla="*/ 291142 h 315028"/>
                  <a:gd name="connsiteX5" fmla="*/ 378458 w 621972"/>
                  <a:gd name="connsiteY5" fmla="*/ 308605 h 315028"/>
                  <a:gd name="connsiteX6" fmla="*/ 197483 w 621972"/>
                  <a:gd name="connsiteY6" fmla="*/ 195892 h 315028"/>
                  <a:gd name="connsiteX7" fmla="*/ 633 w 621972"/>
                  <a:gd name="connsiteY7" fmla="*/ 630 h 315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21972" h="315028">
                    <a:moveTo>
                      <a:pt x="633" y="630"/>
                    </a:moveTo>
                    <a:cubicBezTo>
                      <a:pt x="-8628" y="-9160"/>
                      <a:pt x="85828" y="97732"/>
                      <a:pt x="141920" y="137155"/>
                    </a:cubicBezTo>
                    <a:cubicBezTo>
                      <a:pt x="198012" y="176578"/>
                      <a:pt x="257543" y="207798"/>
                      <a:pt x="337183" y="237167"/>
                    </a:cubicBezTo>
                    <a:cubicBezTo>
                      <a:pt x="416823" y="266536"/>
                      <a:pt x="598591" y="304371"/>
                      <a:pt x="619758" y="313367"/>
                    </a:cubicBezTo>
                    <a:cubicBezTo>
                      <a:pt x="640925" y="322363"/>
                      <a:pt x="504400" y="291936"/>
                      <a:pt x="464183" y="291142"/>
                    </a:cubicBezTo>
                    <a:cubicBezTo>
                      <a:pt x="423966" y="290348"/>
                      <a:pt x="422908" y="324480"/>
                      <a:pt x="378458" y="308605"/>
                    </a:cubicBezTo>
                    <a:cubicBezTo>
                      <a:pt x="334008" y="292730"/>
                      <a:pt x="264687" y="245369"/>
                      <a:pt x="197483" y="195892"/>
                    </a:cubicBezTo>
                    <a:cubicBezTo>
                      <a:pt x="130279" y="146415"/>
                      <a:pt x="9894" y="10420"/>
                      <a:pt x="633" y="6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3" name="フリーフォーム: 図形 292">
                <a:extLst>
                  <a:ext uri="{FF2B5EF4-FFF2-40B4-BE49-F238E27FC236}">
                    <a16:creationId xmlns:a16="http://schemas.microsoft.com/office/drawing/2014/main" id="{8184D5A6-3709-4E52-AA49-C950F9ACD3EB}"/>
                  </a:ext>
                </a:extLst>
              </p:cNvPr>
              <p:cNvSpPr/>
              <p:nvPr/>
            </p:nvSpPr>
            <p:spPr>
              <a:xfrm>
                <a:off x="6962100" y="2193815"/>
                <a:ext cx="368706" cy="80060"/>
              </a:xfrm>
              <a:custGeom>
                <a:avLst/>
                <a:gdLst>
                  <a:gd name="connsiteX0" fmla="*/ 675 w 368706"/>
                  <a:gd name="connsiteY0" fmla="*/ 76310 h 80060"/>
                  <a:gd name="connsiteX1" fmla="*/ 253088 w 368706"/>
                  <a:gd name="connsiteY1" fmla="*/ 65198 h 80060"/>
                  <a:gd name="connsiteX2" fmla="*/ 349925 w 368706"/>
                  <a:gd name="connsiteY2" fmla="*/ 3285 h 80060"/>
                  <a:gd name="connsiteX3" fmla="*/ 337225 w 368706"/>
                  <a:gd name="connsiteY3" fmla="*/ 12810 h 80060"/>
                  <a:gd name="connsiteX4" fmla="*/ 675 w 368706"/>
                  <a:gd name="connsiteY4" fmla="*/ 76310 h 80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8706" h="80060">
                    <a:moveTo>
                      <a:pt x="675" y="76310"/>
                    </a:moveTo>
                    <a:cubicBezTo>
                      <a:pt x="-13348" y="85041"/>
                      <a:pt x="194880" y="77369"/>
                      <a:pt x="253088" y="65198"/>
                    </a:cubicBezTo>
                    <a:cubicBezTo>
                      <a:pt x="311296" y="53027"/>
                      <a:pt x="335902" y="12016"/>
                      <a:pt x="349925" y="3285"/>
                    </a:cubicBezTo>
                    <a:cubicBezTo>
                      <a:pt x="363948" y="-5446"/>
                      <a:pt x="389612" y="5137"/>
                      <a:pt x="337225" y="12810"/>
                    </a:cubicBezTo>
                    <a:cubicBezTo>
                      <a:pt x="284838" y="20483"/>
                      <a:pt x="14698" y="67579"/>
                      <a:pt x="675" y="763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4" name="フリーフォーム: 図形 293">
                <a:extLst>
                  <a:ext uri="{FF2B5EF4-FFF2-40B4-BE49-F238E27FC236}">
                    <a16:creationId xmlns:a16="http://schemas.microsoft.com/office/drawing/2014/main" id="{D98AA407-87F7-41AD-B006-82E955C006B3}"/>
                  </a:ext>
                </a:extLst>
              </p:cNvPr>
              <p:cNvSpPr/>
              <p:nvPr/>
            </p:nvSpPr>
            <p:spPr>
              <a:xfrm>
                <a:off x="7008151" y="2253878"/>
                <a:ext cx="546843" cy="222066"/>
              </a:xfrm>
              <a:custGeom>
                <a:avLst/>
                <a:gdLst>
                  <a:gd name="connsiteX0" fmla="*/ 662 w 546843"/>
                  <a:gd name="connsiteY0" fmla="*/ 372 h 222066"/>
                  <a:gd name="connsiteX1" fmla="*/ 168937 w 546843"/>
                  <a:gd name="connsiteY1" fmla="*/ 127372 h 222066"/>
                  <a:gd name="connsiteX2" fmla="*/ 543587 w 546843"/>
                  <a:gd name="connsiteY2" fmla="*/ 219447 h 222066"/>
                  <a:gd name="connsiteX3" fmla="*/ 361024 w 546843"/>
                  <a:gd name="connsiteY3" fmla="*/ 198810 h 222066"/>
                  <a:gd name="connsiteX4" fmla="*/ 121312 w 546843"/>
                  <a:gd name="connsiteY4" fmla="*/ 170235 h 222066"/>
                  <a:gd name="connsiteX5" fmla="*/ 662 w 546843"/>
                  <a:gd name="connsiteY5" fmla="*/ 372 h 2220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46843" h="222066">
                    <a:moveTo>
                      <a:pt x="662" y="372"/>
                    </a:moveTo>
                    <a:cubicBezTo>
                      <a:pt x="8600" y="-6772"/>
                      <a:pt x="78450" y="90860"/>
                      <a:pt x="168937" y="127372"/>
                    </a:cubicBezTo>
                    <a:cubicBezTo>
                      <a:pt x="259424" y="163884"/>
                      <a:pt x="511573" y="207541"/>
                      <a:pt x="543587" y="219447"/>
                    </a:cubicBezTo>
                    <a:cubicBezTo>
                      <a:pt x="575602" y="231353"/>
                      <a:pt x="361024" y="198810"/>
                      <a:pt x="361024" y="198810"/>
                    </a:cubicBezTo>
                    <a:cubicBezTo>
                      <a:pt x="290645" y="190608"/>
                      <a:pt x="185076" y="200662"/>
                      <a:pt x="121312" y="170235"/>
                    </a:cubicBezTo>
                    <a:cubicBezTo>
                      <a:pt x="57548" y="139808"/>
                      <a:pt x="-7276" y="7516"/>
                      <a:pt x="662" y="37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5" name="フリーフォーム: 図形 294">
                <a:extLst>
                  <a:ext uri="{FF2B5EF4-FFF2-40B4-BE49-F238E27FC236}">
                    <a16:creationId xmlns:a16="http://schemas.microsoft.com/office/drawing/2014/main" id="{FB096FC5-CA1D-4DC0-B66D-0F3B2D297BBA}"/>
                  </a:ext>
                </a:extLst>
              </p:cNvPr>
              <p:cNvSpPr/>
              <p:nvPr/>
            </p:nvSpPr>
            <p:spPr>
              <a:xfrm>
                <a:off x="7111892" y="2350671"/>
                <a:ext cx="374915" cy="245175"/>
              </a:xfrm>
              <a:custGeom>
                <a:avLst/>
                <a:gdLst>
                  <a:gd name="connsiteX0" fmla="*/ 327133 w 374915"/>
                  <a:gd name="connsiteY0" fmla="*/ 22642 h 245175"/>
                  <a:gd name="connsiteX1" fmla="*/ 239821 w 374915"/>
                  <a:gd name="connsiteY1" fmla="*/ 162342 h 245175"/>
                  <a:gd name="connsiteX2" fmla="*/ 108 w 374915"/>
                  <a:gd name="connsiteY2" fmla="*/ 244892 h 245175"/>
                  <a:gd name="connsiteX3" fmla="*/ 209658 w 374915"/>
                  <a:gd name="connsiteY3" fmla="*/ 135354 h 245175"/>
                  <a:gd name="connsiteX4" fmla="*/ 262046 w 374915"/>
                  <a:gd name="connsiteY4" fmla="*/ 67092 h 245175"/>
                  <a:gd name="connsiteX5" fmla="*/ 373171 w 374915"/>
                  <a:gd name="connsiteY5" fmla="*/ 2004 h 245175"/>
                  <a:gd name="connsiteX6" fmla="*/ 327133 w 374915"/>
                  <a:gd name="connsiteY6" fmla="*/ 22642 h 245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4915" h="245175">
                    <a:moveTo>
                      <a:pt x="327133" y="22642"/>
                    </a:moveTo>
                    <a:cubicBezTo>
                      <a:pt x="304908" y="49365"/>
                      <a:pt x="294325" y="125300"/>
                      <a:pt x="239821" y="162342"/>
                    </a:cubicBezTo>
                    <a:cubicBezTo>
                      <a:pt x="185317" y="199384"/>
                      <a:pt x="5135" y="249390"/>
                      <a:pt x="108" y="244892"/>
                    </a:cubicBezTo>
                    <a:cubicBezTo>
                      <a:pt x="-4919" y="240394"/>
                      <a:pt x="166002" y="164987"/>
                      <a:pt x="209658" y="135354"/>
                    </a:cubicBezTo>
                    <a:cubicBezTo>
                      <a:pt x="253314" y="105721"/>
                      <a:pt x="234794" y="89317"/>
                      <a:pt x="262046" y="67092"/>
                    </a:cubicBezTo>
                    <a:cubicBezTo>
                      <a:pt x="289298" y="44867"/>
                      <a:pt x="363382" y="5179"/>
                      <a:pt x="373171" y="2004"/>
                    </a:cubicBezTo>
                    <a:cubicBezTo>
                      <a:pt x="382960" y="-1171"/>
                      <a:pt x="349358" y="-4081"/>
                      <a:pt x="327133" y="2264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6" name="フリーフォーム: 図形 295">
                <a:extLst>
                  <a:ext uri="{FF2B5EF4-FFF2-40B4-BE49-F238E27FC236}">
                    <a16:creationId xmlns:a16="http://schemas.microsoft.com/office/drawing/2014/main" id="{EA64A4BC-387E-4D23-917F-AFAA1491D7A2}"/>
                  </a:ext>
                </a:extLst>
              </p:cNvPr>
              <p:cNvSpPr/>
              <p:nvPr/>
            </p:nvSpPr>
            <p:spPr>
              <a:xfrm>
                <a:off x="7016618" y="2537309"/>
                <a:ext cx="583485" cy="525042"/>
              </a:xfrm>
              <a:custGeom>
                <a:avLst/>
                <a:gdLst>
                  <a:gd name="connsiteX0" fmla="*/ 132 w 583485"/>
                  <a:gd name="connsiteY0" fmla="*/ 5866 h 525042"/>
                  <a:gd name="connsiteX1" fmla="*/ 330332 w 583485"/>
                  <a:gd name="connsiteY1" fmla="*/ 131279 h 525042"/>
                  <a:gd name="connsiteX2" fmla="*/ 568457 w 583485"/>
                  <a:gd name="connsiteY2" fmla="*/ 507516 h 525042"/>
                  <a:gd name="connsiteX3" fmla="*/ 538295 w 583485"/>
                  <a:gd name="connsiteY3" fmla="*/ 445604 h 525042"/>
                  <a:gd name="connsiteX4" fmla="*/ 370020 w 583485"/>
                  <a:gd name="connsiteY4" fmla="*/ 291616 h 525042"/>
                  <a:gd name="connsiteX5" fmla="*/ 132 w 583485"/>
                  <a:gd name="connsiteY5" fmla="*/ 5866 h 525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83485" h="525042">
                    <a:moveTo>
                      <a:pt x="132" y="5866"/>
                    </a:moveTo>
                    <a:cubicBezTo>
                      <a:pt x="-6483" y="-20857"/>
                      <a:pt x="235611" y="47671"/>
                      <a:pt x="330332" y="131279"/>
                    </a:cubicBezTo>
                    <a:cubicBezTo>
                      <a:pt x="425053" y="214887"/>
                      <a:pt x="533797" y="455129"/>
                      <a:pt x="568457" y="507516"/>
                    </a:cubicBezTo>
                    <a:cubicBezTo>
                      <a:pt x="603117" y="559903"/>
                      <a:pt x="571368" y="481587"/>
                      <a:pt x="538295" y="445604"/>
                    </a:cubicBezTo>
                    <a:cubicBezTo>
                      <a:pt x="505222" y="409621"/>
                      <a:pt x="457862" y="363318"/>
                      <a:pt x="370020" y="291616"/>
                    </a:cubicBezTo>
                    <a:cubicBezTo>
                      <a:pt x="282178" y="219914"/>
                      <a:pt x="6747" y="32589"/>
                      <a:pt x="132" y="586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7" name="フリーフォーム: 図形 296">
                <a:extLst>
                  <a:ext uri="{FF2B5EF4-FFF2-40B4-BE49-F238E27FC236}">
                    <a16:creationId xmlns:a16="http://schemas.microsoft.com/office/drawing/2014/main" id="{B056FE25-9598-4D5B-ACC6-2B9E9ED615BE}"/>
                  </a:ext>
                </a:extLst>
              </p:cNvPr>
              <p:cNvSpPr/>
              <p:nvPr/>
            </p:nvSpPr>
            <p:spPr>
              <a:xfrm>
                <a:off x="7219391" y="2885970"/>
                <a:ext cx="443578" cy="120421"/>
              </a:xfrm>
              <a:custGeom>
                <a:avLst/>
                <a:gdLst>
                  <a:gd name="connsiteX0" fmla="*/ 2147 w 443578"/>
                  <a:gd name="connsiteY0" fmla="*/ 1693 h 120421"/>
                  <a:gd name="connsiteX1" fmla="*/ 300597 w 443578"/>
                  <a:gd name="connsiteY1" fmla="*/ 27093 h 120421"/>
                  <a:gd name="connsiteX2" fmla="*/ 443472 w 443578"/>
                  <a:gd name="connsiteY2" fmla="*/ 119168 h 120421"/>
                  <a:gd name="connsiteX3" fmla="*/ 321234 w 443578"/>
                  <a:gd name="connsiteY3" fmla="*/ 79480 h 120421"/>
                  <a:gd name="connsiteX4" fmla="*/ 173597 w 443578"/>
                  <a:gd name="connsiteY4" fmla="*/ 65193 h 120421"/>
                  <a:gd name="connsiteX5" fmla="*/ 2147 w 443578"/>
                  <a:gd name="connsiteY5" fmla="*/ 1693 h 120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3578" h="120421">
                    <a:moveTo>
                      <a:pt x="2147" y="1693"/>
                    </a:moveTo>
                    <a:cubicBezTo>
                      <a:pt x="23314" y="-4657"/>
                      <a:pt x="227043" y="7514"/>
                      <a:pt x="300597" y="27093"/>
                    </a:cubicBezTo>
                    <a:cubicBezTo>
                      <a:pt x="374151" y="46672"/>
                      <a:pt x="440033" y="110437"/>
                      <a:pt x="443472" y="119168"/>
                    </a:cubicBezTo>
                    <a:cubicBezTo>
                      <a:pt x="446912" y="127899"/>
                      <a:pt x="366213" y="88476"/>
                      <a:pt x="321234" y="79480"/>
                    </a:cubicBezTo>
                    <a:cubicBezTo>
                      <a:pt x="276255" y="70484"/>
                      <a:pt x="225191" y="77893"/>
                      <a:pt x="173597" y="65193"/>
                    </a:cubicBezTo>
                    <a:cubicBezTo>
                      <a:pt x="122003" y="52493"/>
                      <a:pt x="-19020" y="8043"/>
                      <a:pt x="2147" y="169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8" name="フリーフォーム: 図形 297">
                <a:extLst>
                  <a:ext uri="{FF2B5EF4-FFF2-40B4-BE49-F238E27FC236}">
                    <a16:creationId xmlns:a16="http://schemas.microsoft.com/office/drawing/2014/main" id="{D7C6FD78-5E3B-455F-A28B-8B5D49E2E08D}"/>
                  </a:ext>
                </a:extLst>
              </p:cNvPr>
              <p:cNvSpPr/>
              <p:nvPr/>
            </p:nvSpPr>
            <p:spPr>
              <a:xfrm>
                <a:off x="7252846" y="2860394"/>
                <a:ext cx="375060" cy="551592"/>
              </a:xfrm>
              <a:custGeom>
                <a:avLst/>
                <a:gdLst>
                  <a:gd name="connsiteX0" fmla="*/ 442 w 375060"/>
                  <a:gd name="connsiteY0" fmla="*/ 281 h 551592"/>
                  <a:gd name="connsiteX1" fmla="*/ 109979 w 375060"/>
                  <a:gd name="connsiteY1" fmla="*/ 198719 h 551592"/>
                  <a:gd name="connsiteX2" fmla="*/ 125854 w 375060"/>
                  <a:gd name="connsiteY2" fmla="*/ 313019 h 551592"/>
                  <a:gd name="connsiteX3" fmla="*/ 363979 w 375060"/>
                  <a:gd name="connsiteY3" fmla="*/ 540031 h 551592"/>
                  <a:gd name="connsiteX4" fmla="*/ 317942 w 375060"/>
                  <a:gd name="connsiteY4" fmla="*/ 508281 h 551592"/>
                  <a:gd name="connsiteX5" fmla="*/ 160779 w 375060"/>
                  <a:gd name="connsiteY5" fmla="*/ 420969 h 551592"/>
                  <a:gd name="connsiteX6" fmla="*/ 48067 w 375060"/>
                  <a:gd name="connsiteY6" fmla="*/ 320956 h 551592"/>
                  <a:gd name="connsiteX7" fmla="*/ 70292 w 375060"/>
                  <a:gd name="connsiteY7" fmla="*/ 159031 h 551592"/>
                  <a:gd name="connsiteX8" fmla="*/ 442 w 375060"/>
                  <a:gd name="connsiteY8" fmla="*/ 281 h 551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75060" h="551592">
                    <a:moveTo>
                      <a:pt x="442" y="281"/>
                    </a:moveTo>
                    <a:cubicBezTo>
                      <a:pt x="7056" y="6896"/>
                      <a:pt x="89077" y="146596"/>
                      <a:pt x="109979" y="198719"/>
                    </a:cubicBezTo>
                    <a:cubicBezTo>
                      <a:pt x="130881" y="250842"/>
                      <a:pt x="83521" y="256134"/>
                      <a:pt x="125854" y="313019"/>
                    </a:cubicBezTo>
                    <a:cubicBezTo>
                      <a:pt x="168187" y="369904"/>
                      <a:pt x="331964" y="507487"/>
                      <a:pt x="363979" y="540031"/>
                    </a:cubicBezTo>
                    <a:cubicBezTo>
                      <a:pt x="395994" y="572575"/>
                      <a:pt x="351809" y="528125"/>
                      <a:pt x="317942" y="508281"/>
                    </a:cubicBezTo>
                    <a:cubicBezTo>
                      <a:pt x="284075" y="488437"/>
                      <a:pt x="205758" y="452190"/>
                      <a:pt x="160779" y="420969"/>
                    </a:cubicBezTo>
                    <a:cubicBezTo>
                      <a:pt x="115800" y="389748"/>
                      <a:pt x="63148" y="364612"/>
                      <a:pt x="48067" y="320956"/>
                    </a:cubicBezTo>
                    <a:cubicBezTo>
                      <a:pt x="32986" y="277300"/>
                      <a:pt x="77171" y="212741"/>
                      <a:pt x="70292" y="159031"/>
                    </a:cubicBezTo>
                    <a:cubicBezTo>
                      <a:pt x="63413" y="105321"/>
                      <a:pt x="-6172" y="-6334"/>
                      <a:pt x="442" y="2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9" name="フリーフォーム: 図形 298">
                <a:extLst>
                  <a:ext uri="{FF2B5EF4-FFF2-40B4-BE49-F238E27FC236}">
                    <a16:creationId xmlns:a16="http://schemas.microsoft.com/office/drawing/2014/main" id="{E7288DD1-4195-4059-AD1D-DE6318B75567}"/>
                  </a:ext>
                </a:extLst>
              </p:cNvPr>
              <p:cNvSpPr/>
              <p:nvPr/>
            </p:nvSpPr>
            <p:spPr>
              <a:xfrm>
                <a:off x="7158694" y="3269679"/>
                <a:ext cx="515015" cy="109797"/>
              </a:xfrm>
              <a:custGeom>
                <a:avLst/>
                <a:gdLst>
                  <a:gd name="connsiteX0" fmla="*/ 13631 w 515015"/>
                  <a:gd name="connsiteY0" fmla="*/ 3746 h 109797"/>
                  <a:gd name="connsiteX1" fmla="*/ 85069 w 515015"/>
                  <a:gd name="connsiteY1" fmla="*/ 27559 h 109797"/>
                  <a:gd name="connsiteX2" fmla="*/ 418444 w 515015"/>
                  <a:gd name="connsiteY2" fmla="*/ 75184 h 109797"/>
                  <a:gd name="connsiteX3" fmla="*/ 513694 w 515015"/>
                  <a:gd name="connsiteY3" fmla="*/ 68834 h 109797"/>
                  <a:gd name="connsiteX4" fmla="*/ 367644 w 515015"/>
                  <a:gd name="connsiteY4" fmla="*/ 89471 h 109797"/>
                  <a:gd name="connsiteX5" fmla="*/ 302556 w 515015"/>
                  <a:gd name="connsiteY5" fmla="*/ 106934 h 109797"/>
                  <a:gd name="connsiteX6" fmla="*/ 13631 w 515015"/>
                  <a:gd name="connsiteY6" fmla="*/ 3746 h 10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5015" h="109797">
                    <a:moveTo>
                      <a:pt x="13631" y="3746"/>
                    </a:moveTo>
                    <a:cubicBezTo>
                      <a:pt x="-22617" y="-9483"/>
                      <a:pt x="17600" y="15653"/>
                      <a:pt x="85069" y="27559"/>
                    </a:cubicBezTo>
                    <a:cubicBezTo>
                      <a:pt x="152538" y="39465"/>
                      <a:pt x="347007" y="68305"/>
                      <a:pt x="418444" y="75184"/>
                    </a:cubicBezTo>
                    <a:cubicBezTo>
                      <a:pt x="489881" y="82063"/>
                      <a:pt x="522160" y="66453"/>
                      <a:pt x="513694" y="68834"/>
                    </a:cubicBezTo>
                    <a:cubicBezTo>
                      <a:pt x="505228" y="71215"/>
                      <a:pt x="402834" y="83121"/>
                      <a:pt x="367644" y="89471"/>
                    </a:cubicBezTo>
                    <a:cubicBezTo>
                      <a:pt x="332454" y="95821"/>
                      <a:pt x="363939" y="117517"/>
                      <a:pt x="302556" y="106934"/>
                    </a:cubicBezTo>
                    <a:cubicBezTo>
                      <a:pt x="241173" y="96351"/>
                      <a:pt x="49879" y="16975"/>
                      <a:pt x="13631" y="37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0" name="フリーフォーム: 図形 299">
                <a:extLst>
                  <a:ext uri="{FF2B5EF4-FFF2-40B4-BE49-F238E27FC236}">
                    <a16:creationId xmlns:a16="http://schemas.microsoft.com/office/drawing/2014/main" id="{C66C5A8C-F3B7-470D-BD3F-5D4DBDBEEE6C}"/>
                  </a:ext>
                </a:extLst>
              </p:cNvPr>
              <p:cNvSpPr/>
              <p:nvPr/>
            </p:nvSpPr>
            <p:spPr>
              <a:xfrm>
                <a:off x="7237400" y="3246057"/>
                <a:ext cx="503326" cy="267573"/>
              </a:xfrm>
              <a:custGeom>
                <a:avLst/>
                <a:gdLst>
                  <a:gd name="connsiteX0" fmla="*/ 13 w 503326"/>
                  <a:gd name="connsiteY0" fmla="*/ 381 h 267573"/>
                  <a:gd name="connsiteX1" fmla="*/ 158763 w 503326"/>
                  <a:gd name="connsiteY1" fmla="*/ 186118 h 267573"/>
                  <a:gd name="connsiteX2" fmla="*/ 500075 w 503326"/>
                  <a:gd name="connsiteY2" fmla="*/ 267081 h 267573"/>
                  <a:gd name="connsiteX3" fmla="*/ 320688 w 503326"/>
                  <a:gd name="connsiteY3" fmla="*/ 216281 h 267573"/>
                  <a:gd name="connsiteX4" fmla="*/ 150825 w 503326"/>
                  <a:gd name="connsiteY4" fmla="*/ 140081 h 267573"/>
                  <a:gd name="connsiteX5" fmla="*/ 13 w 503326"/>
                  <a:gd name="connsiteY5" fmla="*/ 381 h 267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3326" h="267573">
                    <a:moveTo>
                      <a:pt x="13" y="381"/>
                    </a:moveTo>
                    <a:cubicBezTo>
                      <a:pt x="1336" y="8054"/>
                      <a:pt x="75419" y="141668"/>
                      <a:pt x="158763" y="186118"/>
                    </a:cubicBezTo>
                    <a:cubicBezTo>
                      <a:pt x="242107" y="230568"/>
                      <a:pt x="473088" y="262054"/>
                      <a:pt x="500075" y="267081"/>
                    </a:cubicBezTo>
                    <a:cubicBezTo>
                      <a:pt x="527062" y="272108"/>
                      <a:pt x="378896" y="237448"/>
                      <a:pt x="320688" y="216281"/>
                    </a:cubicBezTo>
                    <a:cubicBezTo>
                      <a:pt x="262480" y="195114"/>
                      <a:pt x="204535" y="177387"/>
                      <a:pt x="150825" y="140081"/>
                    </a:cubicBezTo>
                    <a:cubicBezTo>
                      <a:pt x="97115" y="102775"/>
                      <a:pt x="-1310" y="-7292"/>
                      <a:pt x="13" y="3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1" name="フリーフォーム: 図形 300">
                <a:extLst>
                  <a:ext uri="{FF2B5EF4-FFF2-40B4-BE49-F238E27FC236}">
                    <a16:creationId xmlns:a16="http://schemas.microsoft.com/office/drawing/2014/main" id="{85AFEC2E-CB84-4346-ABFB-905C2A550E4A}"/>
                  </a:ext>
                </a:extLst>
              </p:cNvPr>
              <p:cNvSpPr/>
              <p:nvPr/>
            </p:nvSpPr>
            <p:spPr>
              <a:xfrm>
                <a:off x="7069794" y="3413194"/>
                <a:ext cx="597626" cy="169142"/>
              </a:xfrm>
              <a:custGeom>
                <a:avLst/>
                <a:gdLst>
                  <a:gd name="connsiteX0" fmla="*/ 19981 w 597626"/>
                  <a:gd name="connsiteY0" fmla="*/ 145981 h 169142"/>
                  <a:gd name="connsiteX1" fmla="*/ 70781 w 597626"/>
                  <a:gd name="connsiteY1" fmla="*/ 153919 h 169142"/>
                  <a:gd name="connsiteX2" fmla="*/ 372406 w 597626"/>
                  <a:gd name="connsiteY2" fmla="*/ 158681 h 169142"/>
                  <a:gd name="connsiteX3" fmla="*/ 594656 w 597626"/>
                  <a:gd name="connsiteY3" fmla="*/ 3106 h 169142"/>
                  <a:gd name="connsiteX4" fmla="*/ 489881 w 597626"/>
                  <a:gd name="connsiteY4" fmla="*/ 60256 h 169142"/>
                  <a:gd name="connsiteX5" fmla="*/ 340656 w 597626"/>
                  <a:gd name="connsiteY5" fmla="*/ 126931 h 169142"/>
                  <a:gd name="connsiteX6" fmla="*/ 19981 w 597626"/>
                  <a:gd name="connsiteY6" fmla="*/ 145981 h 169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7626" h="169142">
                    <a:moveTo>
                      <a:pt x="19981" y="145981"/>
                    </a:moveTo>
                    <a:cubicBezTo>
                      <a:pt x="-24998" y="150479"/>
                      <a:pt x="12044" y="151802"/>
                      <a:pt x="70781" y="153919"/>
                    </a:cubicBezTo>
                    <a:cubicBezTo>
                      <a:pt x="129518" y="156036"/>
                      <a:pt x="285093" y="183817"/>
                      <a:pt x="372406" y="158681"/>
                    </a:cubicBezTo>
                    <a:cubicBezTo>
                      <a:pt x="459719" y="133545"/>
                      <a:pt x="575077" y="19510"/>
                      <a:pt x="594656" y="3106"/>
                    </a:cubicBezTo>
                    <a:cubicBezTo>
                      <a:pt x="614235" y="-13298"/>
                      <a:pt x="532214" y="39618"/>
                      <a:pt x="489881" y="60256"/>
                    </a:cubicBezTo>
                    <a:cubicBezTo>
                      <a:pt x="447548" y="80894"/>
                      <a:pt x="422941" y="113173"/>
                      <a:pt x="340656" y="126931"/>
                    </a:cubicBezTo>
                    <a:cubicBezTo>
                      <a:pt x="258371" y="140689"/>
                      <a:pt x="64960" y="141483"/>
                      <a:pt x="19981" y="1459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2" name="フリーフォーム: 図形 301">
                <a:extLst>
                  <a:ext uri="{FF2B5EF4-FFF2-40B4-BE49-F238E27FC236}">
                    <a16:creationId xmlns:a16="http://schemas.microsoft.com/office/drawing/2014/main" id="{B106B1C7-4F30-4812-AABE-606B58395CA5}"/>
                  </a:ext>
                </a:extLst>
              </p:cNvPr>
              <p:cNvSpPr/>
              <p:nvPr/>
            </p:nvSpPr>
            <p:spPr>
              <a:xfrm>
                <a:off x="6900605" y="3522407"/>
                <a:ext cx="452695" cy="222415"/>
              </a:xfrm>
              <a:custGeom>
                <a:avLst/>
                <a:gdLst>
                  <a:gd name="connsiteX0" fmla="*/ 265370 w 452695"/>
                  <a:gd name="connsiteY0" fmla="*/ 256 h 222415"/>
                  <a:gd name="connsiteX1" fmla="*/ 306645 w 452695"/>
                  <a:gd name="connsiteY1" fmla="*/ 117731 h 222415"/>
                  <a:gd name="connsiteX2" fmla="*/ 452695 w 452695"/>
                  <a:gd name="connsiteY2" fmla="*/ 220918 h 222415"/>
                  <a:gd name="connsiteX3" fmla="*/ 308233 w 452695"/>
                  <a:gd name="connsiteY3" fmla="*/ 174881 h 222415"/>
                  <a:gd name="connsiteX4" fmla="*/ 258 w 452695"/>
                  <a:gd name="connsiteY4" fmla="*/ 117731 h 222415"/>
                  <a:gd name="connsiteX5" fmla="*/ 255845 w 452695"/>
                  <a:gd name="connsiteY5" fmla="*/ 149481 h 222415"/>
                  <a:gd name="connsiteX6" fmla="*/ 297120 w 452695"/>
                  <a:gd name="connsiteY6" fmla="*/ 151068 h 222415"/>
                  <a:gd name="connsiteX7" fmla="*/ 265370 w 452695"/>
                  <a:gd name="connsiteY7" fmla="*/ 256 h 222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52695" h="222415">
                    <a:moveTo>
                      <a:pt x="265370" y="256"/>
                    </a:moveTo>
                    <a:cubicBezTo>
                      <a:pt x="266957" y="-5300"/>
                      <a:pt x="275424" y="80954"/>
                      <a:pt x="306645" y="117731"/>
                    </a:cubicBezTo>
                    <a:cubicBezTo>
                      <a:pt x="337866" y="154508"/>
                      <a:pt x="452430" y="211393"/>
                      <a:pt x="452695" y="220918"/>
                    </a:cubicBezTo>
                    <a:cubicBezTo>
                      <a:pt x="452960" y="230443"/>
                      <a:pt x="383639" y="192079"/>
                      <a:pt x="308233" y="174881"/>
                    </a:cubicBezTo>
                    <a:cubicBezTo>
                      <a:pt x="232827" y="157683"/>
                      <a:pt x="8989" y="121964"/>
                      <a:pt x="258" y="117731"/>
                    </a:cubicBezTo>
                    <a:cubicBezTo>
                      <a:pt x="-8473" y="113498"/>
                      <a:pt x="206368" y="143925"/>
                      <a:pt x="255845" y="149481"/>
                    </a:cubicBezTo>
                    <a:cubicBezTo>
                      <a:pt x="305322" y="155037"/>
                      <a:pt x="294474" y="173028"/>
                      <a:pt x="297120" y="151068"/>
                    </a:cubicBezTo>
                    <a:cubicBezTo>
                      <a:pt x="299766" y="129108"/>
                      <a:pt x="263783" y="5812"/>
                      <a:pt x="265370" y="25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3" name="フリーフォーム: 図形 302">
                <a:extLst>
                  <a:ext uri="{FF2B5EF4-FFF2-40B4-BE49-F238E27FC236}">
                    <a16:creationId xmlns:a16="http://schemas.microsoft.com/office/drawing/2014/main" id="{17649114-57E6-45B6-8951-5CFFA945B09B}"/>
                  </a:ext>
                </a:extLst>
              </p:cNvPr>
              <p:cNvSpPr/>
              <p:nvPr/>
            </p:nvSpPr>
            <p:spPr>
              <a:xfrm>
                <a:off x="6090141" y="3582825"/>
                <a:ext cx="1076013" cy="439165"/>
              </a:xfrm>
              <a:custGeom>
                <a:avLst/>
                <a:gdLst>
                  <a:gd name="connsiteX0" fmla="*/ 47134 w 1076013"/>
                  <a:gd name="connsiteY0" fmla="*/ 422438 h 439165"/>
                  <a:gd name="connsiteX1" fmla="*/ 105872 w 1076013"/>
                  <a:gd name="connsiteY1" fmla="*/ 392275 h 439165"/>
                  <a:gd name="connsiteX2" fmla="*/ 685309 w 1076013"/>
                  <a:gd name="connsiteY2" fmla="*/ 255750 h 439165"/>
                  <a:gd name="connsiteX3" fmla="*/ 1048847 w 1076013"/>
                  <a:gd name="connsiteY3" fmla="*/ 433550 h 439165"/>
                  <a:gd name="connsiteX4" fmla="*/ 1047259 w 1076013"/>
                  <a:gd name="connsiteY4" fmla="*/ 163 h 439165"/>
                  <a:gd name="connsiteX5" fmla="*/ 1028209 w 1076013"/>
                  <a:gd name="connsiteY5" fmla="*/ 382750 h 439165"/>
                  <a:gd name="connsiteX6" fmla="*/ 1026622 w 1076013"/>
                  <a:gd name="connsiteY6" fmla="*/ 403388 h 439165"/>
                  <a:gd name="connsiteX7" fmla="*/ 853584 w 1076013"/>
                  <a:gd name="connsiteY7" fmla="*/ 349413 h 439165"/>
                  <a:gd name="connsiteX8" fmla="*/ 620222 w 1076013"/>
                  <a:gd name="connsiteY8" fmla="*/ 171613 h 439165"/>
                  <a:gd name="connsiteX9" fmla="*/ 47134 w 1076013"/>
                  <a:gd name="connsiteY9" fmla="*/ 422438 h 4391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76013" h="439165">
                    <a:moveTo>
                      <a:pt x="47134" y="422438"/>
                    </a:moveTo>
                    <a:cubicBezTo>
                      <a:pt x="-38591" y="459215"/>
                      <a:pt x="-490" y="420056"/>
                      <a:pt x="105872" y="392275"/>
                    </a:cubicBezTo>
                    <a:cubicBezTo>
                      <a:pt x="212234" y="364494"/>
                      <a:pt x="528147" y="248871"/>
                      <a:pt x="685309" y="255750"/>
                    </a:cubicBezTo>
                    <a:cubicBezTo>
                      <a:pt x="842471" y="262629"/>
                      <a:pt x="988522" y="476148"/>
                      <a:pt x="1048847" y="433550"/>
                    </a:cubicBezTo>
                    <a:cubicBezTo>
                      <a:pt x="1109172" y="390952"/>
                      <a:pt x="1050699" y="8630"/>
                      <a:pt x="1047259" y="163"/>
                    </a:cubicBezTo>
                    <a:cubicBezTo>
                      <a:pt x="1043819" y="-8304"/>
                      <a:pt x="1031648" y="315546"/>
                      <a:pt x="1028209" y="382750"/>
                    </a:cubicBezTo>
                    <a:cubicBezTo>
                      <a:pt x="1024770" y="449954"/>
                      <a:pt x="1055726" y="408944"/>
                      <a:pt x="1026622" y="403388"/>
                    </a:cubicBezTo>
                    <a:cubicBezTo>
                      <a:pt x="997518" y="397832"/>
                      <a:pt x="921317" y="388042"/>
                      <a:pt x="853584" y="349413"/>
                    </a:cubicBezTo>
                    <a:cubicBezTo>
                      <a:pt x="785851" y="310784"/>
                      <a:pt x="753572" y="163411"/>
                      <a:pt x="620222" y="171613"/>
                    </a:cubicBezTo>
                    <a:cubicBezTo>
                      <a:pt x="486872" y="179815"/>
                      <a:pt x="132859" y="385661"/>
                      <a:pt x="47134" y="42243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4" name="フリーフォーム: 図形 303">
                <a:extLst>
                  <a:ext uri="{FF2B5EF4-FFF2-40B4-BE49-F238E27FC236}">
                    <a16:creationId xmlns:a16="http://schemas.microsoft.com/office/drawing/2014/main" id="{91A53004-1DDD-4730-AB73-FAB591A5E78E}"/>
                  </a:ext>
                </a:extLst>
              </p:cNvPr>
              <p:cNvSpPr/>
              <p:nvPr/>
            </p:nvSpPr>
            <p:spPr>
              <a:xfrm>
                <a:off x="5872993" y="3752773"/>
                <a:ext cx="588636" cy="566268"/>
              </a:xfrm>
              <a:custGeom>
                <a:avLst/>
                <a:gdLst>
                  <a:gd name="connsiteX0" fmla="*/ 586545 w 588636"/>
                  <a:gd name="connsiteY0" fmla="*/ 77 h 566268"/>
                  <a:gd name="connsiteX1" fmla="*/ 289682 w 588636"/>
                  <a:gd name="connsiteY1" fmla="*/ 217565 h 566268"/>
                  <a:gd name="connsiteX2" fmla="*/ 8695 w 588636"/>
                  <a:gd name="connsiteY2" fmla="*/ 558877 h 566268"/>
                  <a:gd name="connsiteX3" fmla="*/ 76957 w 588636"/>
                  <a:gd name="connsiteY3" fmla="*/ 431877 h 566268"/>
                  <a:gd name="connsiteX4" fmla="*/ 132520 w 588636"/>
                  <a:gd name="connsiteY4" fmla="*/ 195340 h 566268"/>
                  <a:gd name="connsiteX5" fmla="*/ 586545 w 588636"/>
                  <a:gd name="connsiteY5" fmla="*/ 77 h 566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88636" h="566268">
                    <a:moveTo>
                      <a:pt x="586545" y="77"/>
                    </a:moveTo>
                    <a:cubicBezTo>
                      <a:pt x="612739" y="3781"/>
                      <a:pt x="385990" y="124432"/>
                      <a:pt x="289682" y="217565"/>
                    </a:cubicBezTo>
                    <a:cubicBezTo>
                      <a:pt x="193374" y="310698"/>
                      <a:pt x="44149" y="523158"/>
                      <a:pt x="8695" y="558877"/>
                    </a:cubicBezTo>
                    <a:cubicBezTo>
                      <a:pt x="-26759" y="594596"/>
                      <a:pt x="56319" y="492467"/>
                      <a:pt x="76957" y="431877"/>
                    </a:cubicBezTo>
                    <a:cubicBezTo>
                      <a:pt x="97594" y="371288"/>
                      <a:pt x="44678" y="265190"/>
                      <a:pt x="132520" y="195340"/>
                    </a:cubicBezTo>
                    <a:cubicBezTo>
                      <a:pt x="220362" y="125490"/>
                      <a:pt x="560351" y="-3627"/>
                      <a:pt x="586545" y="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5" name="フリーフォーム: 図形 304">
                <a:extLst>
                  <a:ext uri="{FF2B5EF4-FFF2-40B4-BE49-F238E27FC236}">
                    <a16:creationId xmlns:a16="http://schemas.microsoft.com/office/drawing/2014/main" id="{7C998805-7508-4BB2-9180-6B541B9E8993}"/>
                  </a:ext>
                </a:extLst>
              </p:cNvPr>
              <p:cNvSpPr/>
              <p:nvPr/>
            </p:nvSpPr>
            <p:spPr>
              <a:xfrm>
                <a:off x="5522681" y="4168958"/>
                <a:ext cx="448324" cy="427727"/>
              </a:xfrm>
              <a:custGeom>
                <a:avLst/>
                <a:gdLst>
                  <a:gd name="connsiteX0" fmla="*/ 447907 w 448324"/>
                  <a:gd name="connsiteY0" fmla="*/ 1405 h 427727"/>
                  <a:gd name="connsiteX1" fmla="*/ 181207 w 448324"/>
                  <a:gd name="connsiteY1" fmla="*/ 303030 h 427727"/>
                  <a:gd name="connsiteX2" fmla="*/ 76432 w 448324"/>
                  <a:gd name="connsiteY2" fmla="*/ 426855 h 427727"/>
                  <a:gd name="connsiteX3" fmla="*/ 232 w 448324"/>
                  <a:gd name="connsiteY3" fmla="*/ 249055 h 427727"/>
                  <a:gd name="connsiteX4" fmla="*/ 54207 w 448324"/>
                  <a:gd name="connsiteY4" fmla="*/ 380817 h 427727"/>
                  <a:gd name="connsiteX5" fmla="*/ 97069 w 448324"/>
                  <a:gd name="connsiteY5" fmla="*/ 360180 h 427727"/>
                  <a:gd name="connsiteX6" fmla="*/ 238357 w 448324"/>
                  <a:gd name="connsiteY6" fmla="*/ 196667 h 427727"/>
                  <a:gd name="connsiteX7" fmla="*/ 447907 w 448324"/>
                  <a:gd name="connsiteY7" fmla="*/ 1405 h 427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8324" h="427727">
                    <a:moveTo>
                      <a:pt x="447907" y="1405"/>
                    </a:moveTo>
                    <a:cubicBezTo>
                      <a:pt x="438382" y="19132"/>
                      <a:pt x="243119" y="232122"/>
                      <a:pt x="181207" y="303030"/>
                    </a:cubicBezTo>
                    <a:cubicBezTo>
                      <a:pt x="119295" y="373938"/>
                      <a:pt x="106594" y="435851"/>
                      <a:pt x="76432" y="426855"/>
                    </a:cubicBezTo>
                    <a:cubicBezTo>
                      <a:pt x="46269" y="417859"/>
                      <a:pt x="3936" y="256728"/>
                      <a:pt x="232" y="249055"/>
                    </a:cubicBezTo>
                    <a:cubicBezTo>
                      <a:pt x="-3472" y="241382"/>
                      <a:pt x="38067" y="362296"/>
                      <a:pt x="54207" y="380817"/>
                    </a:cubicBezTo>
                    <a:cubicBezTo>
                      <a:pt x="70346" y="399338"/>
                      <a:pt x="66377" y="390872"/>
                      <a:pt x="97069" y="360180"/>
                    </a:cubicBezTo>
                    <a:cubicBezTo>
                      <a:pt x="127761" y="329488"/>
                      <a:pt x="175386" y="254875"/>
                      <a:pt x="238357" y="196667"/>
                    </a:cubicBezTo>
                    <a:cubicBezTo>
                      <a:pt x="301328" y="138459"/>
                      <a:pt x="457432" y="-16322"/>
                      <a:pt x="447907" y="140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6" name="フリーフォーム: 図形 305">
                <a:extLst>
                  <a:ext uri="{FF2B5EF4-FFF2-40B4-BE49-F238E27FC236}">
                    <a16:creationId xmlns:a16="http://schemas.microsoft.com/office/drawing/2014/main" id="{2EC85C82-AE28-4C48-AC58-EB7E045FB978}"/>
                  </a:ext>
                </a:extLst>
              </p:cNvPr>
              <p:cNvSpPr/>
              <p:nvPr/>
            </p:nvSpPr>
            <p:spPr>
              <a:xfrm>
                <a:off x="5192670" y="4350392"/>
                <a:ext cx="492749" cy="347100"/>
              </a:xfrm>
              <a:custGeom>
                <a:avLst/>
                <a:gdLst>
                  <a:gd name="connsiteX0" fmla="*/ 43 w 492749"/>
                  <a:gd name="connsiteY0" fmla="*/ 81908 h 347100"/>
                  <a:gd name="connsiteX1" fmla="*/ 93705 w 492749"/>
                  <a:gd name="connsiteY1" fmla="*/ 205733 h 347100"/>
                  <a:gd name="connsiteX2" fmla="*/ 117518 w 492749"/>
                  <a:gd name="connsiteY2" fmla="*/ 304158 h 347100"/>
                  <a:gd name="connsiteX3" fmla="*/ 125455 w 492749"/>
                  <a:gd name="connsiteY3" fmla="*/ 83496 h 347100"/>
                  <a:gd name="connsiteX4" fmla="*/ 214355 w 492749"/>
                  <a:gd name="connsiteY4" fmla="*/ 347021 h 347100"/>
                  <a:gd name="connsiteX5" fmla="*/ 284205 w 492749"/>
                  <a:gd name="connsiteY5" fmla="*/ 51746 h 347100"/>
                  <a:gd name="connsiteX6" fmla="*/ 274680 w 492749"/>
                  <a:gd name="connsiteY6" fmla="*/ 286696 h 347100"/>
                  <a:gd name="connsiteX7" fmla="*/ 492168 w 492749"/>
                  <a:gd name="connsiteY7" fmla="*/ 27933 h 347100"/>
                  <a:gd name="connsiteX8" fmla="*/ 338180 w 492749"/>
                  <a:gd name="connsiteY8" fmla="*/ 197796 h 347100"/>
                  <a:gd name="connsiteX9" fmla="*/ 327068 w 492749"/>
                  <a:gd name="connsiteY9" fmla="*/ 946 h 347100"/>
                  <a:gd name="connsiteX10" fmla="*/ 228643 w 492749"/>
                  <a:gd name="connsiteY10" fmla="*/ 297808 h 347100"/>
                  <a:gd name="connsiteX11" fmla="*/ 158793 w 492749"/>
                  <a:gd name="connsiteY11" fmla="*/ 123183 h 347100"/>
                  <a:gd name="connsiteX12" fmla="*/ 93705 w 492749"/>
                  <a:gd name="connsiteY12" fmla="*/ 123183 h 347100"/>
                  <a:gd name="connsiteX13" fmla="*/ 106405 w 492749"/>
                  <a:gd name="connsiteY13" fmla="*/ 223196 h 347100"/>
                  <a:gd name="connsiteX14" fmla="*/ 43 w 492749"/>
                  <a:gd name="connsiteY14" fmla="*/ 81908 h 347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92749" h="347100">
                    <a:moveTo>
                      <a:pt x="43" y="81908"/>
                    </a:moveTo>
                    <a:cubicBezTo>
                      <a:pt x="-2074" y="78998"/>
                      <a:pt x="74126" y="168691"/>
                      <a:pt x="93705" y="205733"/>
                    </a:cubicBezTo>
                    <a:cubicBezTo>
                      <a:pt x="113284" y="242775"/>
                      <a:pt x="112226" y="324531"/>
                      <a:pt x="117518" y="304158"/>
                    </a:cubicBezTo>
                    <a:cubicBezTo>
                      <a:pt x="122810" y="283785"/>
                      <a:pt x="109316" y="76352"/>
                      <a:pt x="125455" y="83496"/>
                    </a:cubicBezTo>
                    <a:cubicBezTo>
                      <a:pt x="141595" y="90640"/>
                      <a:pt x="187897" y="352313"/>
                      <a:pt x="214355" y="347021"/>
                    </a:cubicBezTo>
                    <a:cubicBezTo>
                      <a:pt x="240813" y="341729"/>
                      <a:pt x="274151" y="61800"/>
                      <a:pt x="284205" y="51746"/>
                    </a:cubicBezTo>
                    <a:cubicBezTo>
                      <a:pt x="294259" y="41692"/>
                      <a:pt x="240020" y="290665"/>
                      <a:pt x="274680" y="286696"/>
                    </a:cubicBezTo>
                    <a:cubicBezTo>
                      <a:pt x="309340" y="282727"/>
                      <a:pt x="481585" y="42750"/>
                      <a:pt x="492168" y="27933"/>
                    </a:cubicBezTo>
                    <a:cubicBezTo>
                      <a:pt x="502751" y="13116"/>
                      <a:pt x="365697" y="202294"/>
                      <a:pt x="338180" y="197796"/>
                    </a:cubicBezTo>
                    <a:cubicBezTo>
                      <a:pt x="310663" y="193298"/>
                      <a:pt x="345324" y="-15723"/>
                      <a:pt x="327068" y="946"/>
                    </a:cubicBezTo>
                    <a:cubicBezTo>
                      <a:pt x="308812" y="17615"/>
                      <a:pt x="256689" y="277435"/>
                      <a:pt x="228643" y="297808"/>
                    </a:cubicBezTo>
                    <a:cubicBezTo>
                      <a:pt x="200597" y="318181"/>
                      <a:pt x="181283" y="152287"/>
                      <a:pt x="158793" y="123183"/>
                    </a:cubicBezTo>
                    <a:cubicBezTo>
                      <a:pt x="136303" y="94079"/>
                      <a:pt x="102436" y="106514"/>
                      <a:pt x="93705" y="123183"/>
                    </a:cubicBezTo>
                    <a:cubicBezTo>
                      <a:pt x="84974" y="139852"/>
                      <a:pt x="121222" y="225842"/>
                      <a:pt x="106405" y="223196"/>
                    </a:cubicBezTo>
                    <a:cubicBezTo>
                      <a:pt x="91588" y="220550"/>
                      <a:pt x="2160" y="84818"/>
                      <a:pt x="43" y="819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7" name="フリーフォーム: 図形 306">
                <a:extLst>
                  <a:ext uri="{FF2B5EF4-FFF2-40B4-BE49-F238E27FC236}">
                    <a16:creationId xmlns:a16="http://schemas.microsoft.com/office/drawing/2014/main" id="{2D0857EF-D4F6-46C3-A362-A4FA819837BC}"/>
                  </a:ext>
                </a:extLst>
              </p:cNvPr>
              <p:cNvSpPr/>
              <p:nvPr/>
            </p:nvSpPr>
            <p:spPr>
              <a:xfrm>
                <a:off x="4999542" y="4226521"/>
                <a:ext cx="277126" cy="276618"/>
              </a:xfrm>
              <a:custGeom>
                <a:avLst/>
                <a:gdLst>
                  <a:gd name="connsiteX0" fmla="*/ 88396 w 277126"/>
                  <a:gd name="connsiteY0" fmla="*/ 992 h 276618"/>
                  <a:gd name="connsiteX1" fmla="*/ 80458 w 277126"/>
                  <a:gd name="connsiteY1" fmla="*/ 120054 h 276618"/>
                  <a:gd name="connsiteX2" fmla="*/ 275721 w 277126"/>
                  <a:gd name="connsiteY2" fmla="*/ 272454 h 276618"/>
                  <a:gd name="connsiteX3" fmla="*/ 159833 w 277126"/>
                  <a:gd name="connsiteY3" fmla="*/ 229592 h 276618"/>
                  <a:gd name="connsiteX4" fmla="*/ 1083 w 277126"/>
                  <a:gd name="connsiteY4" fmla="*/ 186729 h 276618"/>
                  <a:gd name="connsiteX5" fmla="*/ 88396 w 277126"/>
                  <a:gd name="connsiteY5" fmla="*/ 992 h 276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7126" h="276618">
                    <a:moveTo>
                      <a:pt x="88396" y="992"/>
                    </a:moveTo>
                    <a:cubicBezTo>
                      <a:pt x="101625" y="-10120"/>
                      <a:pt x="49237" y="74810"/>
                      <a:pt x="80458" y="120054"/>
                    </a:cubicBezTo>
                    <a:cubicBezTo>
                      <a:pt x="111679" y="165298"/>
                      <a:pt x="262492" y="254198"/>
                      <a:pt x="275721" y="272454"/>
                    </a:cubicBezTo>
                    <a:cubicBezTo>
                      <a:pt x="288950" y="290710"/>
                      <a:pt x="205606" y="243879"/>
                      <a:pt x="159833" y="229592"/>
                    </a:cubicBezTo>
                    <a:cubicBezTo>
                      <a:pt x="114060" y="215305"/>
                      <a:pt x="12725" y="225094"/>
                      <a:pt x="1083" y="186729"/>
                    </a:cubicBezTo>
                    <a:cubicBezTo>
                      <a:pt x="-10559" y="148364"/>
                      <a:pt x="75167" y="12104"/>
                      <a:pt x="88396" y="99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8" name="フリーフォーム: 図形 307">
                <a:extLst>
                  <a:ext uri="{FF2B5EF4-FFF2-40B4-BE49-F238E27FC236}">
                    <a16:creationId xmlns:a16="http://schemas.microsoft.com/office/drawing/2014/main" id="{6A22F8B7-2247-42C0-9B72-10105105A081}"/>
                  </a:ext>
                </a:extLst>
              </p:cNvPr>
              <p:cNvSpPr/>
              <p:nvPr/>
            </p:nvSpPr>
            <p:spPr>
              <a:xfrm>
                <a:off x="4962759" y="4114265"/>
                <a:ext cx="834981" cy="170667"/>
              </a:xfrm>
              <a:custGeom>
                <a:avLst/>
                <a:gdLst>
                  <a:gd name="connsiteX0" fmla="*/ 1354 w 834981"/>
                  <a:gd name="connsiteY0" fmla="*/ 152935 h 170667"/>
                  <a:gd name="connsiteX1" fmla="*/ 150579 w 834981"/>
                  <a:gd name="connsiteY1" fmla="*/ 138648 h 170667"/>
                  <a:gd name="connsiteX2" fmla="*/ 385529 w 834981"/>
                  <a:gd name="connsiteY2" fmla="*/ 116423 h 170667"/>
                  <a:gd name="connsiteX3" fmla="*/ 795104 w 834981"/>
                  <a:gd name="connsiteY3" fmla="*/ 170398 h 170667"/>
                  <a:gd name="connsiteX4" fmla="*/ 798279 w 834981"/>
                  <a:gd name="connsiteY4" fmla="*/ 89435 h 170667"/>
                  <a:gd name="connsiteX5" fmla="*/ 609366 w 834981"/>
                  <a:gd name="connsiteY5" fmla="*/ 19585 h 170667"/>
                  <a:gd name="connsiteX6" fmla="*/ 258529 w 834981"/>
                  <a:gd name="connsiteY6" fmla="*/ 8473 h 170667"/>
                  <a:gd name="connsiteX7" fmla="*/ 1354 w 834981"/>
                  <a:gd name="connsiteY7" fmla="*/ 152935 h 170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34981" h="170667">
                    <a:moveTo>
                      <a:pt x="1354" y="152935"/>
                    </a:moveTo>
                    <a:cubicBezTo>
                      <a:pt x="-16638" y="174631"/>
                      <a:pt x="150579" y="138648"/>
                      <a:pt x="150579" y="138648"/>
                    </a:cubicBezTo>
                    <a:cubicBezTo>
                      <a:pt x="214608" y="132563"/>
                      <a:pt x="278108" y="111131"/>
                      <a:pt x="385529" y="116423"/>
                    </a:cubicBezTo>
                    <a:cubicBezTo>
                      <a:pt x="492950" y="121715"/>
                      <a:pt x="726312" y="174896"/>
                      <a:pt x="795104" y="170398"/>
                    </a:cubicBezTo>
                    <a:cubicBezTo>
                      <a:pt x="863896" y="165900"/>
                      <a:pt x="829235" y="114570"/>
                      <a:pt x="798279" y="89435"/>
                    </a:cubicBezTo>
                    <a:cubicBezTo>
                      <a:pt x="767323" y="64300"/>
                      <a:pt x="699324" y="33079"/>
                      <a:pt x="609366" y="19585"/>
                    </a:cubicBezTo>
                    <a:cubicBezTo>
                      <a:pt x="519408" y="6091"/>
                      <a:pt x="358806" y="-10312"/>
                      <a:pt x="258529" y="8473"/>
                    </a:cubicBezTo>
                    <a:cubicBezTo>
                      <a:pt x="158252" y="27258"/>
                      <a:pt x="19346" y="131239"/>
                      <a:pt x="1354" y="15293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9" name="フリーフォーム: 図形 308">
                <a:extLst>
                  <a:ext uri="{FF2B5EF4-FFF2-40B4-BE49-F238E27FC236}">
                    <a16:creationId xmlns:a16="http://schemas.microsoft.com/office/drawing/2014/main" id="{E39D7326-8AB2-420E-9263-DD15F39DE989}"/>
                  </a:ext>
                </a:extLst>
              </p:cNvPr>
              <p:cNvSpPr/>
              <p:nvPr/>
            </p:nvSpPr>
            <p:spPr>
              <a:xfrm>
                <a:off x="5592737" y="3194958"/>
                <a:ext cx="188508" cy="1056122"/>
              </a:xfrm>
              <a:custGeom>
                <a:avLst/>
                <a:gdLst>
                  <a:gd name="connsiteX0" fmla="*/ 68288 w 188508"/>
                  <a:gd name="connsiteY0" fmla="*/ 29255 h 1056122"/>
                  <a:gd name="connsiteX1" fmla="*/ 171476 w 188508"/>
                  <a:gd name="connsiteY1" fmla="*/ 376917 h 1056122"/>
                  <a:gd name="connsiteX2" fmla="*/ 184176 w 188508"/>
                  <a:gd name="connsiteY2" fmla="*/ 1016680 h 1056122"/>
                  <a:gd name="connsiteX3" fmla="*/ 127026 w 188508"/>
                  <a:gd name="connsiteY3" fmla="*/ 983342 h 1056122"/>
                  <a:gd name="connsiteX4" fmla="*/ 26 w 188508"/>
                  <a:gd name="connsiteY4" fmla="*/ 953180 h 1056122"/>
                  <a:gd name="connsiteX5" fmla="*/ 115913 w 188508"/>
                  <a:gd name="connsiteY5" fmla="*/ 965880 h 1056122"/>
                  <a:gd name="connsiteX6" fmla="*/ 139726 w 188508"/>
                  <a:gd name="connsiteY6" fmla="*/ 791255 h 1056122"/>
                  <a:gd name="connsiteX7" fmla="*/ 39713 w 188508"/>
                  <a:gd name="connsiteY7" fmla="*/ 107042 h 1056122"/>
                  <a:gd name="connsiteX8" fmla="*/ 68288 w 188508"/>
                  <a:gd name="connsiteY8" fmla="*/ 29255 h 1056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8508" h="1056122">
                    <a:moveTo>
                      <a:pt x="68288" y="29255"/>
                    </a:moveTo>
                    <a:cubicBezTo>
                      <a:pt x="90248" y="74234"/>
                      <a:pt x="152161" y="212346"/>
                      <a:pt x="171476" y="376917"/>
                    </a:cubicBezTo>
                    <a:cubicBezTo>
                      <a:pt x="190791" y="541488"/>
                      <a:pt x="191584" y="915609"/>
                      <a:pt x="184176" y="1016680"/>
                    </a:cubicBezTo>
                    <a:cubicBezTo>
                      <a:pt x="176768" y="1117751"/>
                      <a:pt x="157718" y="993925"/>
                      <a:pt x="127026" y="983342"/>
                    </a:cubicBezTo>
                    <a:cubicBezTo>
                      <a:pt x="96334" y="972759"/>
                      <a:pt x="1878" y="956090"/>
                      <a:pt x="26" y="953180"/>
                    </a:cubicBezTo>
                    <a:cubicBezTo>
                      <a:pt x="-1826" y="950270"/>
                      <a:pt x="92630" y="992868"/>
                      <a:pt x="115913" y="965880"/>
                    </a:cubicBezTo>
                    <a:cubicBezTo>
                      <a:pt x="139196" y="938893"/>
                      <a:pt x="152426" y="934395"/>
                      <a:pt x="139726" y="791255"/>
                    </a:cubicBezTo>
                    <a:cubicBezTo>
                      <a:pt x="127026" y="648115"/>
                      <a:pt x="50825" y="236159"/>
                      <a:pt x="39713" y="107042"/>
                    </a:cubicBezTo>
                    <a:cubicBezTo>
                      <a:pt x="28601" y="-22075"/>
                      <a:pt x="46328" y="-15724"/>
                      <a:pt x="68288" y="292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0" name="フリーフォーム: 図形 309">
                <a:extLst>
                  <a:ext uri="{FF2B5EF4-FFF2-40B4-BE49-F238E27FC236}">
                    <a16:creationId xmlns:a16="http://schemas.microsoft.com/office/drawing/2014/main" id="{9616A435-3131-4F15-9E16-BE9ADC97A5D0}"/>
                  </a:ext>
                </a:extLst>
              </p:cNvPr>
              <p:cNvSpPr/>
              <p:nvPr/>
            </p:nvSpPr>
            <p:spPr>
              <a:xfrm>
                <a:off x="5279665" y="3879765"/>
                <a:ext cx="291685" cy="378887"/>
              </a:xfrm>
              <a:custGeom>
                <a:avLst/>
                <a:gdLst>
                  <a:gd name="connsiteX0" fmla="*/ 1948 w 291685"/>
                  <a:gd name="connsiteY0" fmla="*/ 277898 h 378887"/>
                  <a:gd name="connsiteX1" fmla="*/ 46398 w 291685"/>
                  <a:gd name="connsiteY1" fmla="*/ 217573 h 378887"/>
                  <a:gd name="connsiteX2" fmla="*/ 87673 w 291685"/>
                  <a:gd name="connsiteY2" fmla="*/ 85 h 378887"/>
                  <a:gd name="connsiteX3" fmla="*/ 176573 w 291685"/>
                  <a:gd name="connsiteY3" fmla="*/ 193760 h 378887"/>
                  <a:gd name="connsiteX4" fmla="*/ 290873 w 291685"/>
                  <a:gd name="connsiteY4" fmla="*/ 377910 h 378887"/>
                  <a:gd name="connsiteX5" fmla="*/ 114660 w 291685"/>
                  <a:gd name="connsiteY5" fmla="*/ 111210 h 378887"/>
                  <a:gd name="connsiteX6" fmla="*/ 1948 w 291685"/>
                  <a:gd name="connsiteY6" fmla="*/ 277898 h 378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1685" h="378887">
                    <a:moveTo>
                      <a:pt x="1948" y="277898"/>
                    </a:moveTo>
                    <a:cubicBezTo>
                      <a:pt x="-9429" y="295625"/>
                      <a:pt x="32111" y="263875"/>
                      <a:pt x="46398" y="217573"/>
                    </a:cubicBezTo>
                    <a:cubicBezTo>
                      <a:pt x="60685" y="171271"/>
                      <a:pt x="65977" y="4054"/>
                      <a:pt x="87673" y="85"/>
                    </a:cubicBezTo>
                    <a:cubicBezTo>
                      <a:pt x="109369" y="-3884"/>
                      <a:pt x="142706" y="130789"/>
                      <a:pt x="176573" y="193760"/>
                    </a:cubicBezTo>
                    <a:cubicBezTo>
                      <a:pt x="210440" y="256731"/>
                      <a:pt x="301192" y="391668"/>
                      <a:pt x="290873" y="377910"/>
                    </a:cubicBezTo>
                    <a:cubicBezTo>
                      <a:pt x="280554" y="364152"/>
                      <a:pt x="158316" y="130789"/>
                      <a:pt x="114660" y="111210"/>
                    </a:cubicBezTo>
                    <a:cubicBezTo>
                      <a:pt x="71004" y="91631"/>
                      <a:pt x="13325" y="260171"/>
                      <a:pt x="1948" y="2778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1" name="フリーフォーム: 図形 310">
                <a:extLst>
                  <a:ext uri="{FF2B5EF4-FFF2-40B4-BE49-F238E27FC236}">
                    <a16:creationId xmlns:a16="http://schemas.microsoft.com/office/drawing/2014/main" id="{2111D572-5481-417D-9A37-D173D6C314F6}"/>
                  </a:ext>
                </a:extLst>
              </p:cNvPr>
              <p:cNvSpPr/>
              <p:nvPr/>
            </p:nvSpPr>
            <p:spPr>
              <a:xfrm>
                <a:off x="5040203" y="3983964"/>
                <a:ext cx="286347" cy="267361"/>
              </a:xfrm>
              <a:custGeom>
                <a:avLst/>
                <a:gdLst>
                  <a:gd name="connsiteX0" fmla="*/ 54085 w 286347"/>
                  <a:gd name="connsiteY0" fmla="*/ 251486 h 267361"/>
                  <a:gd name="connsiteX1" fmla="*/ 110 w 286347"/>
                  <a:gd name="connsiteY1" fmla="*/ 181636 h 267361"/>
                  <a:gd name="connsiteX2" fmla="*/ 69960 w 286347"/>
                  <a:gd name="connsiteY2" fmla="*/ 661 h 267361"/>
                  <a:gd name="connsiteX3" fmla="*/ 147747 w 286347"/>
                  <a:gd name="connsiteY3" fmla="*/ 126074 h 267361"/>
                  <a:gd name="connsiteX4" fmla="*/ 285860 w 286347"/>
                  <a:gd name="connsiteY4" fmla="*/ 267361 h 267361"/>
                  <a:gd name="connsiteX5" fmla="*/ 95360 w 286347"/>
                  <a:gd name="connsiteY5" fmla="*/ 126074 h 267361"/>
                  <a:gd name="connsiteX6" fmla="*/ 65197 w 286347"/>
                  <a:gd name="connsiteY6" fmla="*/ 46699 h 267361"/>
                  <a:gd name="connsiteX7" fmla="*/ 54085 w 286347"/>
                  <a:gd name="connsiteY7" fmla="*/ 251486 h 267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6347" h="267361">
                    <a:moveTo>
                      <a:pt x="54085" y="251486"/>
                    </a:moveTo>
                    <a:cubicBezTo>
                      <a:pt x="43237" y="273975"/>
                      <a:pt x="-2536" y="223440"/>
                      <a:pt x="110" y="181636"/>
                    </a:cubicBezTo>
                    <a:cubicBezTo>
                      <a:pt x="2756" y="139832"/>
                      <a:pt x="45354" y="9921"/>
                      <a:pt x="69960" y="661"/>
                    </a:cubicBezTo>
                    <a:cubicBezTo>
                      <a:pt x="94566" y="-8599"/>
                      <a:pt x="111764" y="81624"/>
                      <a:pt x="147747" y="126074"/>
                    </a:cubicBezTo>
                    <a:cubicBezTo>
                      <a:pt x="183730" y="170524"/>
                      <a:pt x="294591" y="267361"/>
                      <a:pt x="285860" y="267361"/>
                    </a:cubicBezTo>
                    <a:cubicBezTo>
                      <a:pt x="277129" y="267361"/>
                      <a:pt x="132137" y="162851"/>
                      <a:pt x="95360" y="126074"/>
                    </a:cubicBezTo>
                    <a:cubicBezTo>
                      <a:pt x="58583" y="89297"/>
                      <a:pt x="76045" y="28707"/>
                      <a:pt x="65197" y="46699"/>
                    </a:cubicBezTo>
                    <a:cubicBezTo>
                      <a:pt x="54349" y="64691"/>
                      <a:pt x="64933" y="228997"/>
                      <a:pt x="54085" y="2514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2" name="フリーフォーム: 図形 311">
                <a:extLst>
                  <a:ext uri="{FF2B5EF4-FFF2-40B4-BE49-F238E27FC236}">
                    <a16:creationId xmlns:a16="http://schemas.microsoft.com/office/drawing/2014/main" id="{DD4CE7AB-F735-4BE6-B896-E8092A98AB18}"/>
                  </a:ext>
                </a:extLst>
              </p:cNvPr>
              <p:cNvSpPr/>
              <p:nvPr/>
            </p:nvSpPr>
            <p:spPr>
              <a:xfrm>
                <a:off x="4776167" y="3203903"/>
                <a:ext cx="894732" cy="324554"/>
              </a:xfrm>
              <a:custGeom>
                <a:avLst/>
                <a:gdLst>
                  <a:gd name="connsiteX0" fmla="*/ 3266 w 894732"/>
                  <a:gd name="connsiteY0" fmla="*/ 206047 h 324554"/>
                  <a:gd name="connsiteX1" fmla="*/ 405433 w 894732"/>
                  <a:gd name="connsiteY1" fmla="*/ 322464 h 324554"/>
                  <a:gd name="connsiteX2" fmla="*/ 627683 w 894732"/>
                  <a:gd name="connsiteY2" fmla="*/ 258964 h 324554"/>
                  <a:gd name="connsiteX3" fmla="*/ 890150 w 894732"/>
                  <a:gd name="connsiteY3" fmla="*/ 730 h 324554"/>
                  <a:gd name="connsiteX4" fmla="*/ 775850 w 894732"/>
                  <a:gd name="connsiteY4" fmla="*/ 182764 h 324554"/>
                  <a:gd name="connsiteX5" fmla="*/ 538783 w 894732"/>
                  <a:gd name="connsiteY5" fmla="*/ 229330 h 324554"/>
                  <a:gd name="connsiteX6" fmla="*/ 231866 w 894732"/>
                  <a:gd name="connsiteY6" fmla="*/ 229330 h 324554"/>
                  <a:gd name="connsiteX7" fmla="*/ 3266 w 894732"/>
                  <a:gd name="connsiteY7" fmla="*/ 206047 h 324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94732" h="324554">
                    <a:moveTo>
                      <a:pt x="3266" y="206047"/>
                    </a:moveTo>
                    <a:cubicBezTo>
                      <a:pt x="32194" y="221569"/>
                      <a:pt x="301364" y="313645"/>
                      <a:pt x="405433" y="322464"/>
                    </a:cubicBezTo>
                    <a:cubicBezTo>
                      <a:pt x="509503" y="331284"/>
                      <a:pt x="546897" y="312586"/>
                      <a:pt x="627683" y="258964"/>
                    </a:cubicBezTo>
                    <a:cubicBezTo>
                      <a:pt x="708469" y="205342"/>
                      <a:pt x="865455" y="13430"/>
                      <a:pt x="890150" y="730"/>
                    </a:cubicBezTo>
                    <a:cubicBezTo>
                      <a:pt x="914845" y="-11970"/>
                      <a:pt x="834411" y="144664"/>
                      <a:pt x="775850" y="182764"/>
                    </a:cubicBezTo>
                    <a:cubicBezTo>
                      <a:pt x="717289" y="220864"/>
                      <a:pt x="629447" y="221569"/>
                      <a:pt x="538783" y="229330"/>
                    </a:cubicBezTo>
                    <a:cubicBezTo>
                      <a:pt x="448119" y="237091"/>
                      <a:pt x="319002" y="233916"/>
                      <a:pt x="231866" y="229330"/>
                    </a:cubicBezTo>
                    <a:cubicBezTo>
                      <a:pt x="144730" y="224744"/>
                      <a:pt x="-25662" y="190525"/>
                      <a:pt x="3266" y="2060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3" name="フリーフォーム: 図形 312">
                <a:extLst>
                  <a:ext uri="{FF2B5EF4-FFF2-40B4-BE49-F238E27FC236}">
                    <a16:creationId xmlns:a16="http://schemas.microsoft.com/office/drawing/2014/main" id="{DC3D0317-AFF6-4DA3-9651-0AA6C81982FF}"/>
                  </a:ext>
                </a:extLst>
              </p:cNvPr>
              <p:cNvSpPr/>
              <p:nvPr/>
            </p:nvSpPr>
            <p:spPr>
              <a:xfrm>
                <a:off x="4844519" y="3520672"/>
                <a:ext cx="428934" cy="402722"/>
              </a:xfrm>
              <a:custGeom>
                <a:avLst/>
                <a:gdLst>
                  <a:gd name="connsiteX0" fmla="*/ 3706 w 428934"/>
                  <a:gd name="connsiteY0" fmla="*/ 51203 h 402722"/>
                  <a:gd name="connsiteX1" fmla="*/ 71969 w 428934"/>
                  <a:gd name="connsiteY1" fmla="*/ 57553 h 402722"/>
                  <a:gd name="connsiteX2" fmla="*/ 240244 w 428934"/>
                  <a:gd name="connsiteY2" fmla="*/ 57553 h 402722"/>
                  <a:gd name="connsiteX3" fmla="*/ 421219 w 428934"/>
                  <a:gd name="connsiteY3" fmla="*/ 398866 h 402722"/>
                  <a:gd name="connsiteX4" fmla="*/ 373594 w 428934"/>
                  <a:gd name="connsiteY4" fmla="*/ 227416 h 402722"/>
                  <a:gd name="connsiteX5" fmla="*/ 175156 w 428934"/>
                  <a:gd name="connsiteY5" fmla="*/ 8341 h 402722"/>
                  <a:gd name="connsiteX6" fmla="*/ 3706 w 428934"/>
                  <a:gd name="connsiteY6" fmla="*/ 51203 h 402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8934" h="402722">
                    <a:moveTo>
                      <a:pt x="3706" y="51203"/>
                    </a:moveTo>
                    <a:cubicBezTo>
                      <a:pt x="-13492" y="59405"/>
                      <a:pt x="32546" y="56495"/>
                      <a:pt x="71969" y="57553"/>
                    </a:cubicBezTo>
                    <a:cubicBezTo>
                      <a:pt x="111392" y="58611"/>
                      <a:pt x="182036" y="667"/>
                      <a:pt x="240244" y="57553"/>
                    </a:cubicBezTo>
                    <a:cubicBezTo>
                      <a:pt x="298452" y="114439"/>
                      <a:pt x="398994" y="370556"/>
                      <a:pt x="421219" y="398866"/>
                    </a:cubicBezTo>
                    <a:cubicBezTo>
                      <a:pt x="443444" y="427176"/>
                      <a:pt x="414605" y="292504"/>
                      <a:pt x="373594" y="227416"/>
                    </a:cubicBezTo>
                    <a:cubicBezTo>
                      <a:pt x="332584" y="162329"/>
                      <a:pt x="239714" y="39562"/>
                      <a:pt x="175156" y="8341"/>
                    </a:cubicBezTo>
                    <a:cubicBezTo>
                      <a:pt x="110598" y="-22880"/>
                      <a:pt x="20904" y="43001"/>
                      <a:pt x="3706" y="512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4" name="フリーフォーム: 図形 313">
                <a:extLst>
                  <a:ext uri="{FF2B5EF4-FFF2-40B4-BE49-F238E27FC236}">
                    <a16:creationId xmlns:a16="http://schemas.microsoft.com/office/drawing/2014/main" id="{E1806367-162B-4614-B1A5-DE5EF7492F5F}"/>
                  </a:ext>
                </a:extLst>
              </p:cNvPr>
              <p:cNvSpPr/>
              <p:nvPr/>
            </p:nvSpPr>
            <p:spPr>
              <a:xfrm>
                <a:off x="5133967" y="3474892"/>
                <a:ext cx="196917" cy="252026"/>
              </a:xfrm>
              <a:custGeom>
                <a:avLst/>
                <a:gdLst>
                  <a:gd name="connsiteX0" fmla="*/ 196858 w 196917"/>
                  <a:gd name="connsiteY0" fmla="*/ 6496 h 252026"/>
                  <a:gd name="connsiteX1" fmla="*/ 152408 w 196917"/>
                  <a:gd name="connsiteY1" fmla="*/ 127146 h 252026"/>
                  <a:gd name="connsiteX2" fmla="*/ 169871 w 196917"/>
                  <a:gd name="connsiteY2" fmla="*/ 250971 h 252026"/>
                  <a:gd name="connsiteX3" fmla="*/ 122246 w 196917"/>
                  <a:gd name="connsiteY3" fmla="*/ 176358 h 252026"/>
                  <a:gd name="connsiteX4" fmla="*/ 8 w 196917"/>
                  <a:gd name="connsiteY4" fmla="*/ 146 h 252026"/>
                  <a:gd name="connsiteX5" fmla="*/ 115896 w 196917"/>
                  <a:gd name="connsiteY5" fmla="*/ 208108 h 252026"/>
                  <a:gd name="connsiteX6" fmla="*/ 141296 w 196917"/>
                  <a:gd name="connsiteY6" fmla="*/ 141433 h 252026"/>
                  <a:gd name="connsiteX7" fmla="*/ 196858 w 196917"/>
                  <a:gd name="connsiteY7" fmla="*/ 6496 h 25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6917" h="252026">
                    <a:moveTo>
                      <a:pt x="196858" y="6496"/>
                    </a:moveTo>
                    <a:cubicBezTo>
                      <a:pt x="198710" y="4115"/>
                      <a:pt x="156906" y="86400"/>
                      <a:pt x="152408" y="127146"/>
                    </a:cubicBezTo>
                    <a:cubicBezTo>
                      <a:pt x="147910" y="167892"/>
                      <a:pt x="174898" y="242769"/>
                      <a:pt x="169871" y="250971"/>
                    </a:cubicBezTo>
                    <a:cubicBezTo>
                      <a:pt x="164844" y="259173"/>
                      <a:pt x="150556" y="218162"/>
                      <a:pt x="122246" y="176358"/>
                    </a:cubicBezTo>
                    <a:cubicBezTo>
                      <a:pt x="93936" y="134554"/>
                      <a:pt x="1066" y="-5145"/>
                      <a:pt x="8" y="146"/>
                    </a:cubicBezTo>
                    <a:cubicBezTo>
                      <a:pt x="-1050" y="5437"/>
                      <a:pt x="92348" y="184560"/>
                      <a:pt x="115896" y="208108"/>
                    </a:cubicBezTo>
                    <a:cubicBezTo>
                      <a:pt x="139444" y="231656"/>
                      <a:pt x="130713" y="173977"/>
                      <a:pt x="141296" y="141433"/>
                    </a:cubicBezTo>
                    <a:cubicBezTo>
                      <a:pt x="151879" y="108889"/>
                      <a:pt x="195006" y="8877"/>
                      <a:pt x="196858" y="649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5" name="フリーフォーム: 図形 314">
                <a:extLst>
                  <a:ext uri="{FF2B5EF4-FFF2-40B4-BE49-F238E27FC236}">
                    <a16:creationId xmlns:a16="http://schemas.microsoft.com/office/drawing/2014/main" id="{C3A6AC1B-E33A-42ED-909A-916FC72ECE11}"/>
                  </a:ext>
                </a:extLst>
              </p:cNvPr>
              <p:cNvSpPr/>
              <p:nvPr/>
            </p:nvSpPr>
            <p:spPr>
              <a:xfrm>
                <a:off x="4894090" y="3543084"/>
                <a:ext cx="304987" cy="557108"/>
              </a:xfrm>
              <a:custGeom>
                <a:avLst/>
                <a:gdLst>
                  <a:gd name="connsiteX0" fmla="*/ 254173 w 304987"/>
                  <a:gd name="connsiteY0" fmla="*/ 555841 h 557108"/>
                  <a:gd name="connsiteX1" fmla="*/ 263698 w 304987"/>
                  <a:gd name="connsiteY1" fmla="*/ 368516 h 557108"/>
                  <a:gd name="connsiteX2" fmla="*/ 116060 w 304987"/>
                  <a:gd name="connsiteY2" fmla="*/ 455829 h 557108"/>
                  <a:gd name="connsiteX3" fmla="*/ 84310 w 304987"/>
                  <a:gd name="connsiteY3" fmla="*/ 489166 h 557108"/>
                  <a:gd name="connsiteX4" fmla="*/ 74785 w 304987"/>
                  <a:gd name="connsiteY4" fmla="*/ 382804 h 557108"/>
                  <a:gd name="connsiteX5" fmla="*/ 163685 w 304987"/>
                  <a:gd name="connsiteY5" fmla="*/ 151029 h 557108"/>
                  <a:gd name="connsiteX6" fmla="*/ 65260 w 304987"/>
                  <a:gd name="connsiteY6" fmla="*/ 171666 h 557108"/>
                  <a:gd name="connsiteX7" fmla="*/ 173 w 304987"/>
                  <a:gd name="connsiteY7" fmla="*/ 165316 h 557108"/>
                  <a:gd name="connsiteX8" fmla="*/ 84310 w 304987"/>
                  <a:gd name="connsiteY8" fmla="*/ 106579 h 557108"/>
                  <a:gd name="connsiteX9" fmla="*/ 127173 w 304987"/>
                  <a:gd name="connsiteY9" fmla="*/ 216 h 557108"/>
                  <a:gd name="connsiteX10" fmla="*/ 141460 w 304987"/>
                  <a:gd name="connsiteY10" fmla="*/ 136741 h 557108"/>
                  <a:gd name="connsiteX11" fmla="*/ 216073 w 304987"/>
                  <a:gd name="connsiteY11" fmla="*/ 155791 h 557108"/>
                  <a:gd name="connsiteX12" fmla="*/ 138285 w 304987"/>
                  <a:gd name="connsiteY12" fmla="*/ 297079 h 557108"/>
                  <a:gd name="connsiteX13" fmla="*/ 166860 w 304987"/>
                  <a:gd name="connsiteY13" fmla="*/ 322479 h 557108"/>
                  <a:gd name="connsiteX14" fmla="*/ 250998 w 304987"/>
                  <a:gd name="connsiteY14" fmla="*/ 316129 h 557108"/>
                  <a:gd name="connsiteX15" fmla="*/ 304973 w 304987"/>
                  <a:gd name="connsiteY15" fmla="*/ 444716 h 557108"/>
                  <a:gd name="connsiteX16" fmla="*/ 254173 w 304987"/>
                  <a:gd name="connsiteY16" fmla="*/ 555841 h 557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4987" h="557108">
                    <a:moveTo>
                      <a:pt x="254173" y="555841"/>
                    </a:moveTo>
                    <a:cubicBezTo>
                      <a:pt x="247294" y="543141"/>
                      <a:pt x="286717" y="385185"/>
                      <a:pt x="263698" y="368516"/>
                    </a:cubicBezTo>
                    <a:cubicBezTo>
                      <a:pt x="240679" y="351847"/>
                      <a:pt x="145958" y="435721"/>
                      <a:pt x="116060" y="455829"/>
                    </a:cubicBezTo>
                    <a:cubicBezTo>
                      <a:pt x="86162" y="475937"/>
                      <a:pt x="91189" y="501337"/>
                      <a:pt x="84310" y="489166"/>
                    </a:cubicBezTo>
                    <a:cubicBezTo>
                      <a:pt x="77431" y="476995"/>
                      <a:pt x="61556" y="439160"/>
                      <a:pt x="74785" y="382804"/>
                    </a:cubicBezTo>
                    <a:cubicBezTo>
                      <a:pt x="88014" y="326448"/>
                      <a:pt x="165272" y="186219"/>
                      <a:pt x="163685" y="151029"/>
                    </a:cubicBezTo>
                    <a:cubicBezTo>
                      <a:pt x="162098" y="115839"/>
                      <a:pt x="92512" y="169285"/>
                      <a:pt x="65260" y="171666"/>
                    </a:cubicBezTo>
                    <a:cubicBezTo>
                      <a:pt x="38008" y="174047"/>
                      <a:pt x="-3002" y="176164"/>
                      <a:pt x="173" y="165316"/>
                    </a:cubicBezTo>
                    <a:cubicBezTo>
                      <a:pt x="3348" y="154468"/>
                      <a:pt x="63143" y="134096"/>
                      <a:pt x="84310" y="106579"/>
                    </a:cubicBezTo>
                    <a:cubicBezTo>
                      <a:pt x="105477" y="79062"/>
                      <a:pt x="117648" y="-4811"/>
                      <a:pt x="127173" y="216"/>
                    </a:cubicBezTo>
                    <a:cubicBezTo>
                      <a:pt x="136698" y="5243"/>
                      <a:pt x="126643" y="110812"/>
                      <a:pt x="141460" y="136741"/>
                    </a:cubicBezTo>
                    <a:cubicBezTo>
                      <a:pt x="156277" y="162670"/>
                      <a:pt x="216602" y="129068"/>
                      <a:pt x="216073" y="155791"/>
                    </a:cubicBezTo>
                    <a:cubicBezTo>
                      <a:pt x="215544" y="182514"/>
                      <a:pt x="146487" y="269298"/>
                      <a:pt x="138285" y="297079"/>
                    </a:cubicBezTo>
                    <a:cubicBezTo>
                      <a:pt x="130083" y="324860"/>
                      <a:pt x="148074" y="319304"/>
                      <a:pt x="166860" y="322479"/>
                    </a:cubicBezTo>
                    <a:cubicBezTo>
                      <a:pt x="185645" y="325654"/>
                      <a:pt x="227979" y="295756"/>
                      <a:pt x="250998" y="316129"/>
                    </a:cubicBezTo>
                    <a:cubicBezTo>
                      <a:pt x="274017" y="336502"/>
                      <a:pt x="305767" y="406881"/>
                      <a:pt x="304973" y="444716"/>
                    </a:cubicBezTo>
                    <a:cubicBezTo>
                      <a:pt x="304179" y="482551"/>
                      <a:pt x="261052" y="568541"/>
                      <a:pt x="254173" y="5558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6" name="フリーフォーム: 図形 315">
                <a:extLst>
                  <a:ext uri="{FF2B5EF4-FFF2-40B4-BE49-F238E27FC236}">
                    <a16:creationId xmlns:a16="http://schemas.microsoft.com/office/drawing/2014/main" id="{5F3E569C-36F3-4AAB-9B42-9D05DC1478CB}"/>
                  </a:ext>
                </a:extLst>
              </p:cNvPr>
              <p:cNvSpPr/>
              <p:nvPr/>
            </p:nvSpPr>
            <p:spPr>
              <a:xfrm>
                <a:off x="4645665" y="3416106"/>
                <a:ext cx="259746" cy="385728"/>
              </a:xfrm>
              <a:custGeom>
                <a:avLst/>
                <a:gdLst>
                  <a:gd name="connsiteX0" fmla="*/ 221610 w 259746"/>
                  <a:gd name="connsiteY0" fmla="*/ 194 h 385728"/>
                  <a:gd name="connsiteX1" fmla="*/ 204148 w 259746"/>
                  <a:gd name="connsiteY1" fmla="*/ 127194 h 385728"/>
                  <a:gd name="connsiteX2" fmla="*/ 259710 w 259746"/>
                  <a:gd name="connsiteY2" fmla="*/ 376432 h 385728"/>
                  <a:gd name="connsiteX3" fmla="*/ 194623 w 259746"/>
                  <a:gd name="connsiteY3" fmla="*/ 314519 h 385728"/>
                  <a:gd name="connsiteX4" fmla="*/ 948 w 259746"/>
                  <a:gd name="connsiteY4" fmla="*/ 143069 h 385728"/>
                  <a:gd name="connsiteX5" fmla="*/ 124773 w 259746"/>
                  <a:gd name="connsiteY5" fmla="*/ 217682 h 385728"/>
                  <a:gd name="connsiteX6" fmla="*/ 221610 w 259746"/>
                  <a:gd name="connsiteY6" fmla="*/ 320869 h 385728"/>
                  <a:gd name="connsiteX7" fmla="*/ 188273 w 259746"/>
                  <a:gd name="connsiteY7" fmla="*/ 195457 h 385728"/>
                  <a:gd name="connsiteX8" fmla="*/ 164460 w 259746"/>
                  <a:gd name="connsiteY8" fmla="*/ 100207 h 385728"/>
                  <a:gd name="connsiteX9" fmla="*/ 221610 w 259746"/>
                  <a:gd name="connsiteY9" fmla="*/ 194 h 385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59746" h="385728">
                    <a:moveTo>
                      <a:pt x="221610" y="194"/>
                    </a:moveTo>
                    <a:cubicBezTo>
                      <a:pt x="228225" y="4692"/>
                      <a:pt x="197798" y="64488"/>
                      <a:pt x="204148" y="127194"/>
                    </a:cubicBezTo>
                    <a:cubicBezTo>
                      <a:pt x="210498" y="189900"/>
                      <a:pt x="261297" y="345211"/>
                      <a:pt x="259710" y="376432"/>
                    </a:cubicBezTo>
                    <a:cubicBezTo>
                      <a:pt x="258123" y="407653"/>
                      <a:pt x="237750" y="353413"/>
                      <a:pt x="194623" y="314519"/>
                    </a:cubicBezTo>
                    <a:cubicBezTo>
                      <a:pt x="151496" y="275625"/>
                      <a:pt x="12590" y="159209"/>
                      <a:pt x="948" y="143069"/>
                    </a:cubicBezTo>
                    <a:cubicBezTo>
                      <a:pt x="-10694" y="126930"/>
                      <a:pt x="87996" y="188049"/>
                      <a:pt x="124773" y="217682"/>
                    </a:cubicBezTo>
                    <a:cubicBezTo>
                      <a:pt x="161550" y="247315"/>
                      <a:pt x="211027" y="324573"/>
                      <a:pt x="221610" y="320869"/>
                    </a:cubicBezTo>
                    <a:cubicBezTo>
                      <a:pt x="232193" y="317165"/>
                      <a:pt x="197798" y="232234"/>
                      <a:pt x="188273" y="195457"/>
                    </a:cubicBezTo>
                    <a:cubicBezTo>
                      <a:pt x="178748" y="158680"/>
                      <a:pt x="157846" y="129840"/>
                      <a:pt x="164460" y="100207"/>
                    </a:cubicBezTo>
                    <a:cubicBezTo>
                      <a:pt x="171074" y="70574"/>
                      <a:pt x="214995" y="-4304"/>
                      <a:pt x="221610" y="19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7" name="フリーフォーム: 図形 316">
                <a:extLst>
                  <a:ext uri="{FF2B5EF4-FFF2-40B4-BE49-F238E27FC236}">
                    <a16:creationId xmlns:a16="http://schemas.microsoft.com/office/drawing/2014/main" id="{62F07C79-5142-4716-BE8E-BC34C292CD97}"/>
                  </a:ext>
                </a:extLst>
              </p:cNvPr>
              <p:cNvSpPr/>
              <p:nvPr/>
            </p:nvSpPr>
            <p:spPr>
              <a:xfrm>
                <a:off x="4565317" y="3400227"/>
                <a:ext cx="248587" cy="180681"/>
              </a:xfrm>
              <a:custGeom>
                <a:avLst/>
                <a:gdLst>
                  <a:gd name="connsiteX0" fmla="*/ 247983 w 248587"/>
                  <a:gd name="connsiteY0" fmla="*/ 1256 h 180681"/>
                  <a:gd name="connsiteX1" fmla="*/ 167550 w 248587"/>
                  <a:gd name="connsiteY1" fmla="*/ 160006 h 180681"/>
                  <a:gd name="connsiteX2" fmla="*/ 146383 w 248587"/>
                  <a:gd name="connsiteY2" fmla="*/ 176940 h 180681"/>
                  <a:gd name="connsiteX3" fmla="*/ 57483 w 248587"/>
                  <a:gd name="connsiteY3" fmla="*/ 143073 h 180681"/>
                  <a:gd name="connsiteX4" fmla="*/ 333 w 248587"/>
                  <a:gd name="connsiteY4" fmla="*/ 119790 h 180681"/>
                  <a:gd name="connsiteX5" fmla="*/ 82883 w 248587"/>
                  <a:gd name="connsiteY5" fmla="*/ 124023 h 180681"/>
                  <a:gd name="connsiteX6" fmla="*/ 142150 w 248587"/>
                  <a:gd name="connsiteY6" fmla="*/ 134606 h 180681"/>
                  <a:gd name="connsiteX7" fmla="*/ 201416 w 248587"/>
                  <a:gd name="connsiteY7" fmla="*/ 88040 h 180681"/>
                  <a:gd name="connsiteX8" fmla="*/ 247983 w 248587"/>
                  <a:gd name="connsiteY8" fmla="*/ 1256 h 180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8587" h="180681">
                    <a:moveTo>
                      <a:pt x="247983" y="1256"/>
                    </a:moveTo>
                    <a:cubicBezTo>
                      <a:pt x="242339" y="13250"/>
                      <a:pt x="184483" y="130725"/>
                      <a:pt x="167550" y="160006"/>
                    </a:cubicBezTo>
                    <a:cubicBezTo>
                      <a:pt x="150617" y="189287"/>
                      <a:pt x="164727" y="179762"/>
                      <a:pt x="146383" y="176940"/>
                    </a:cubicBezTo>
                    <a:cubicBezTo>
                      <a:pt x="128038" y="174118"/>
                      <a:pt x="81825" y="152598"/>
                      <a:pt x="57483" y="143073"/>
                    </a:cubicBezTo>
                    <a:cubicBezTo>
                      <a:pt x="33141" y="133548"/>
                      <a:pt x="-3900" y="122965"/>
                      <a:pt x="333" y="119790"/>
                    </a:cubicBezTo>
                    <a:cubicBezTo>
                      <a:pt x="4566" y="116615"/>
                      <a:pt x="59247" y="121554"/>
                      <a:pt x="82883" y="124023"/>
                    </a:cubicBezTo>
                    <a:cubicBezTo>
                      <a:pt x="106519" y="126492"/>
                      <a:pt x="122395" y="140603"/>
                      <a:pt x="142150" y="134606"/>
                    </a:cubicBezTo>
                    <a:cubicBezTo>
                      <a:pt x="161905" y="128609"/>
                      <a:pt x="184483" y="109559"/>
                      <a:pt x="201416" y="88040"/>
                    </a:cubicBezTo>
                    <a:cubicBezTo>
                      <a:pt x="218349" y="66521"/>
                      <a:pt x="253627" y="-10738"/>
                      <a:pt x="247983" y="125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8" name="フリーフォーム: 図形 317">
                <a:extLst>
                  <a:ext uri="{FF2B5EF4-FFF2-40B4-BE49-F238E27FC236}">
                    <a16:creationId xmlns:a16="http://schemas.microsoft.com/office/drawing/2014/main" id="{CCA5278F-0211-4232-9A9D-140A2FF81712}"/>
                  </a:ext>
                </a:extLst>
              </p:cNvPr>
              <p:cNvSpPr/>
              <p:nvPr/>
            </p:nvSpPr>
            <p:spPr>
              <a:xfrm>
                <a:off x="4430678" y="3188729"/>
                <a:ext cx="215081" cy="344020"/>
              </a:xfrm>
              <a:custGeom>
                <a:avLst/>
                <a:gdLst>
                  <a:gd name="connsiteX0" fmla="*/ 214347 w 215081"/>
                  <a:gd name="connsiteY0" fmla="*/ 70409 h 344020"/>
                  <a:gd name="connsiteX1" fmla="*/ 122272 w 215081"/>
                  <a:gd name="connsiteY1" fmla="*/ 2146 h 344020"/>
                  <a:gd name="connsiteX2" fmla="*/ 38135 w 215081"/>
                  <a:gd name="connsiteY2" fmla="*/ 25959 h 344020"/>
                  <a:gd name="connsiteX3" fmla="*/ 46072 w 215081"/>
                  <a:gd name="connsiteY3" fmla="*/ 113271 h 344020"/>
                  <a:gd name="connsiteX4" fmla="*/ 149260 w 215081"/>
                  <a:gd name="connsiteY4" fmla="*/ 341871 h 344020"/>
                  <a:gd name="connsiteX5" fmla="*/ 77822 w 215081"/>
                  <a:gd name="connsiteY5" fmla="*/ 221221 h 344020"/>
                  <a:gd name="connsiteX6" fmla="*/ 35 w 215081"/>
                  <a:gd name="connsiteY6" fmla="*/ 108509 h 344020"/>
                  <a:gd name="connsiteX7" fmla="*/ 69885 w 215081"/>
                  <a:gd name="connsiteY7" fmla="*/ 35484 h 344020"/>
                  <a:gd name="connsiteX8" fmla="*/ 214347 w 215081"/>
                  <a:gd name="connsiteY8" fmla="*/ 70409 h 344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5081" h="344020">
                    <a:moveTo>
                      <a:pt x="214347" y="70409"/>
                    </a:moveTo>
                    <a:cubicBezTo>
                      <a:pt x="223078" y="64853"/>
                      <a:pt x="151641" y="9554"/>
                      <a:pt x="122272" y="2146"/>
                    </a:cubicBezTo>
                    <a:cubicBezTo>
                      <a:pt x="92903" y="-5262"/>
                      <a:pt x="50835" y="7438"/>
                      <a:pt x="38135" y="25959"/>
                    </a:cubicBezTo>
                    <a:cubicBezTo>
                      <a:pt x="25435" y="44480"/>
                      <a:pt x="27551" y="60619"/>
                      <a:pt x="46072" y="113271"/>
                    </a:cubicBezTo>
                    <a:cubicBezTo>
                      <a:pt x="64593" y="165923"/>
                      <a:pt x="143968" y="323879"/>
                      <a:pt x="149260" y="341871"/>
                    </a:cubicBezTo>
                    <a:cubicBezTo>
                      <a:pt x="154552" y="359863"/>
                      <a:pt x="102693" y="260115"/>
                      <a:pt x="77822" y="221221"/>
                    </a:cubicBezTo>
                    <a:cubicBezTo>
                      <a:pt x="52951" y="182327"/>
                      <a:pt x="1358" y="139465"/>
                      <a:pt x="35" y="108509"/>
                    </a:cubicBezTo>
                    <a:cubicBezTo>
                      <a:pt x="-1288" y="77553"/>
                      <a:pt x="34166" y="42099"/>
                      <a:pt x="69885" y="35484"/>
                    </a:cubicBezTo>
                    <a:cubicBezTo>
                      <a:pt x="105604" y="28869"/>
                      <a:pt x="205616" y="75965"/>
                      <a:pt x="214347" y="7040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9" name="フリーフォーム: 図形 318">
                <a:extLst>
                  <a:ext uri="{FF2B5EF4-FFF2-40B4-BE49-F238E27FC236}">
                    <a16:creationId xmlns:a16="http://schemas.microsoft.com/office/drawing/2014/main" id="{CF17511A-2E98-4C3A-B12C-4F7EEB6E7087}"/>
                  </a:ext>
                </a:extLst>
              </p:cNvPr>
              <p:cNvSpPr/>
              <p:nvPr/>
            </p:nvSpPr>
            <p:spPr>
              <a:xfrm>
                <a:off x="5208871" y="3484646"/>
                <a:ext cx="125257" cy="666579"/>
              </a:xfrm>
              <a:custGeom>
                <a:avLst/>
                <a:gdLst>
                  <a:gd name="connsiteX0" fmla="*/ 125129 w 125257"/>
                  <a:gd name="connsiteY0" fmla="*/ 7854 h 666579"/>
                  <a:gd name="connsiteX1" fmla="*/ 48929 w 125257"/>
                  <a:gd name="connsiteY1" fmla="*/ 194121 h 666579"/>
                  <a:gd name="connsiteX2" fmla="*/ 76446 w 125257"/>
                  <a:gd name="connsiteY2" fmla="*/ 651321 h 666579"/>
                  <a:gd name="connsiteX3" fmla="*/ 44696 w 125257"/>
                  <a:gd name="connsiteY3" fmla="*/ 541254 h 666579"/>
                  <a:gd name="connsiteX4" fmla="*/ 246 w 125257"/>
                  <a:gd name="connsiteY4" fmla="*/ 376154 h 666579"/>
                  <a:gd name="connsiteX5" fmla="*/ 65862 w 125257"/>
                  <a:gd name="connsiteY5" fmla="*/ 67121 h 666579"/>
                  <a:gd name="connsiteX6" fmla="*/ 125129 w 125257"/>
                  <a:gd name="connsiteY6" fmla="*/ 7854 h 666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5257" h="666579">
                    <a:moveTo>
                      <a:pt x="125129" y="7854"/>
                    </a:moveTo>
                    <a:cubicBezTo>
                      <a:pt x="122307" y="29021"/>
                      <a:pt x="57043" y="86877"/>
                      <a:pt x="48929" y="194121"/>
                    </a:cubicBezTo>
                    <a:cubicBezTo>
                      <a:pt x="40815" y="301365"/>
                      <a:pt x="77151" y="593466"/>
                      <a:pt x="76446" y="651321"/>
                    </a:cubicBezTo>
                    <a:cubicBezTo>
                      <a:pt x="75740" y="709177"/>
                      <a:pt x="57396" y="587115"/>
                      <a:pt x="44696" y="541254"/>
                    </a:cubicBezTo>
                    <a:cubicBezTo>
                      <a:pt x="31996" y="495393"/>
                      <a:pt x="-3282" y="455176"/>
                      <a:pt x="246" y="376154"/>
                    </a:cubicBezTo>
                    <a:cubicBezTo>
                      <a:pt x="3774" y="297132"/>
                      <a:pt x="48223" y="125329"/>
                      <a:pt x="65862" y="67121"/>
                    </a:cubicBezTo>
                    <a:cubicBezTo>
                      <a:pt x="83501" y="8913"/>
                      <a:pt x="127951" y="-13313"/>
                      <a:pt x="125129" y="78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0" name="フリーフォーム: 図形 319">
                <a:extLst>
                  <a:ext uri="{FF2B5EF4-FFF2-40B4-BE49-F238E27FC236}">
                    <a16:creationId xmlns:a16="http://schemas.microsoft.com/office/drawing/2014/main" id="{16319D10-1CAA-46F9-B7A0-87B7DE4BC0BB}"/>
                  </a:ext>
                </a:extLst>
              </p:cNvPr>
              <p:cNvSpPr/>
              <p:nvPr/>
            </p:nvSpPr>
            <p:spPr>
              <a:xfrm>
                <a:off x="4655676" y="3084678"/>
                <a:ext cx="246976" cy="179385"/>
              </a:xfrm>
              <a:custGeom>
                <a:avLst/>
                <a:gdLst>
                  <a:gd name="connsiteX0" fmla="*/ 991 w 246976"/>
                  <a:gd name="connsiteY0" fmla="*/ 179222 h 179385"/>
                  <a:gd name="connsiteX1" fmla="*/ 79307 w 246976"/>
                  <a:gd name="connsiteY1" fmla="*/ 62805 h 179385"/>
                  <a:gd name="connsiteX2" fmla="*/ 246524 w 246976"/>
                  <a:gd name="connsiteY2" fmla="*/ 12005 h 179385"/>
                  <a:gd name="connsiteX3" fmla="*/ 125874 w 246976"/>
                  <a:gd name="connsiteY3" fmla="*/ 1422 h 179385"/>
                  <a:gd name="connsiteX4" fmla="*/ 41207 w 246976"/>
                  <a:gd name="connsiteY4" fmla="*/ 35289 h 179385"/>
                  <a:gd name="connsiteX5" fmla="*/ 991 w 246976"/>
                  <a:gd name="connsiteY5" fmla="*/ 179222 h 1793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6976" h="179385">
                    <a:moveTo>
                      <a:pt x="991" y="179222"/>
                    </a:moveTo>
                    <a:cubicBezTo>
                      <a:pt x="7341" y="183808"/>
                      <a:pt x="38385" y="90674"/>
                      <a:pt x="79307" y="62805"/>
                    </a:cubicBezTo>
                    <a:cubicBezTo>
                      <a:pt x="120229" y="34936"/>
                      <a:pt x="238763" y="22235"/>
                      <a:pt x="246524" y="12005"/>
                    </a:cubicBezTo>
                    <a:cubicBezTo>
                      <a:pt x="254285" y="1775"/>
                      <a:pt x="160094" y="-2459"/>
                      <a:pt x="125874" y="1422"/>
                    </a:cubicBezTo>
                    <a:cubicBezTo>
                      <a:pt x="91654" y="5303"/>
                      <a:pt x="62374" y="9536"/>
                      <a:pt x="41207" y="35289"/>
                    </a:cubicBezTo>
                    <a:cubicBezTo>
                      <a:pt x="20040" y="61042"/>
                      <a:pt x="-5359" y="174636"/>
                      <a:pt x="991" y="1792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1" name="フリーフォーム: 図形 320">
                <a:extLst>
                  <a:ext uri="{FF2B5EF4-FFF2-40B4-BE49-F238E27FC236}">
                    <a16:creationId xmlns:a16="http://schemas.microsoft.com/office/drawing/2014/main" id="{06504336-947F-47EA-9834-75DEB857C590}"/>
                  </a:ext>
                </a:extLst>
              </p:cNvPr>
              <p:cNvSpPr/>
              <p:nvPr/>
            </p:nvSpPr>
            <p:spPr>
              <a:xfrm>
                <a:off x="4867520" y="2827339"/>
                <a:ext cx="746014" cy="258977"/>
              </a:xfrm>
              <a:custGeom>
                <a:avLst/>
                <a:gdLst>
                  <a:gd name="connsiteX0" fmla="*/ 2930 w 746014"/>
                  <a:gd name="connsiteY0" fmla="*/ 258761 h 258977"/>
                  <a:gd name="connsiteX1" fmla="*/ 309847 w 746014"/>
                  <a:gd name="connsiteY1" fmla="*/ 55561 h 258977"/>
                  <a:gd name="connsiteX2" fmla="*/ 498230 w 746014"/>
                  <a:gd name="connsiteY2" fmla="*/ 528 h 258977"/>
                  <a:gd name="connsiteX3" fmla="*/ 606180 w 746014"/>
                  <a:gd name="connsiteY3" fmla="*/ 34394 h 258977"/>
                  <a:gd name="connsiteX4" fmla="*/ 745880 w 746014"/>
                  <a:gd name="connsiteY4" fmla="*/ 138111 h 258977"/>
                  <a:gd name="connsiteX5" fmla="*/ 629463 w 746014"/>
                  <a:gd name="connsiteY5" fmla="*/ 70378 h 258977"/>
                  <a:gd name="connsiteX6" fmla="*/ 508813 w 746014"/>
                  <a:gd name="connsiteY6" fmla="*/ 13228 h 258977"/>
                  <a:gd name="connsiteX7" fmla="*/ 2930 w 746014"/>
                  <a:gd name="connsiteY7" fmla="*/ 258761 h 258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46014" h="258977">
                    <a:moveTo>
                      <a:pt x="2930" y="258761"/>
                    </a:moveTo>
                    <a:cubicBezTo>
                      <a:pt x="-30231" y="265817"/>
                      <a:pt x="227297" y="98600"/>
                      <a:pt x="309847" y="55561"/>
                    </a:cubicBezTo>
                    <a:cubicBezTo>
                      <a:pt x="392397" y="12522"/>
                      <a:pt x="448841" y="4056"/>
                      <a:pt x="498230" y="528"/>
                    </a:cubicBezTo>
                    <a:cubicBezTo>
                      <a:pt x="547619" y="-3000"/>
                      <a:pt x="564905" y="11464"/>
                      <a:pt x="606180" y="34394"/>
                    </a:cubicBezTo>
                    <a:cubicBezTo>
                      <a:pt x="647455" y="57324"/>
                      <a:pt x="742000" y="132114"/>
                      <a:pt x="745880" y="138111"/>
                    </a:cubicBezTo>
                    <a:cubicBezTo>
                      <a:pt x="749761" y="144108"/>
                      <a:pt x="668974" y="91192"/>
                      <a:pt x="629463" y="70378"/>
                    </a:cubicBezTo>
                    <a:cubicBezTo>
                      <a:pt x="589952" y="49564"/>
                      <a:pt x="612882" y="-15700"/>
                      <a:pt x="508813" y="13228"/>
                    </a:cubicBezTo>
                    <a:cubicBezTo>
                      <a:pt x="404744" y="42156"/>
                      <a:pt x="36091" y="251705"/>
                      <a:pt x="2930" y="2587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2" name="フリーフォーム: 図形 321">
                <a:extLst>
                  <a:ext uri="{FF2B5EF4-FFF2-40B4-BE49-F238E27FC236}">
                    <a16:creationId xmlns:a16="http://schemas.microsoft.com/office/drawing/2014/main" id="{F41FB9B9-B955-4DD8-8A93-485A0CAB2F95}"/>
                  </a:ext>
                </a:extLst>
              </p:cNvPr>
              <p:cNvSpPr/>
              <p:nvPr/>
            </p:nvSpPr>
            <p:spPr>
              <a:xfrm>
                <a:off x="5528592" y="2925199"/>
                <a:ext cx="176154" cy="340836"/>
              </a:xfrm>
              <a:custGeom>
                <a:avLst/>
                <a:gdLst>
                  <a:gd name="connsiteX0" fmla="*/ 141 w 176154"/>
                  <a:gd name="connsiteY0" fmla="*/ 34 h 340836"/>
                  <a:gd name="connsiteX1" fmla="*/ 154658 w 176154"/>
                  <a:gd name="connsiteY1" fmla="*/ 131268 h 340836"/>
                  <a:gd name="connsiteX2" fmla="*/ 171591 w 176154"/>
                  <a:gd name="connsiteY2" fmla="*/ 226518 h 340836"/>
                  <a:gd name="connsiteX3" fmla="*/ 122908 w 176154"/>
                  <a:gd name="connsiteY3" fmla="*/ 340818 h 340836"/>
                  <a:gd name="connsiteX4" fmla="*/ 154658 w 176154"/>
                  <a:gd name="connsiteY4" fmla="*/ 218051 h 340836"/>
                  <a:gd name="connsiteX5" fmla="*/ 127141 w 176154"/>
                  <a:gd name="connsiteY5" fmla="*/ 143968 h 340836"/>
                  <a:gd name="connsiteX6" fmla="*/ 141 w 176154"/>
                  <a:gd name="connsiteY6" fmla="*/ 34 h 340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6154" h="340836">
                    <a:moveTo>
                      <a:pt x="141" y="34"/>
                    </a:moveTo>
                    <a:cubicBezTo>
                      <a:pt x="4727" y="-2083"/>
                      <a:pt x="126083" y="93521"/>
                      <a:pt x="154658" y="131268"/>
                    </a:cubicBezTo>
                    <a:cubicBezTo>
                      <a:pt x="183233" y="169015"/>
                      <a:pt x="176883" y="191593"/>
                      <a:pt x="171591" y="226518"/>
                    </a:cubicBezTo>
                    <a:cubicBezTo>
                      <a:pt x="166299" y="261443"/>
                      <a:pt x="125730" y="342229"/>
                      <a:pt x="122908" y="340818"/>
                    </a:cubicBezTo>
                    <a:cubicBezTo>
                      <a:pt x="120086" y="339407"/>
                      <a:pt x="153953" y="250859"/>
                      <a:pt x="154658" y="218051"/>
                    </a:cubicBezTo>
                    <a:cubicBezTo>
                      <a:pt x="155363" y="185243"/>
                      <a:pt x="150777" y="178540"/>
                      <a:pt x="127141" y="143968"/>
                    </a:cubicBezTo>
                    <a:cubicBezTo>
                      <a:pt x="103505" y="109396"/>
                      <a:pt x="-4445" y="2151"/>
                      <a:pt x="141" y="3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3" name="フリーフォーム: 図形 322">
                <a:extLst>
                  <a:ext uri="{FF2B5EF4-FFF2-40B4-BE49-F238E27FC236}">
                    <a16:creationId xmlns:a16="http://schemas.microsoft.com/office/drawing/2014/main" id="{C39F8CFC-E1C7-4CB4-9CF0-921501C92E76}"/>
                  </a:ext>
                </a:extLst>
              </p:cNvPr>
              <p:cNvSpPr/>
              <p:nvPr/>
            </p:nvSpPr>
            <p:spPr>
              <a:xfrm>
                <a:off x="4457227" y="2987675"/>
                <a:ext cx="424744" cy="233998"/>
              </a:xfrm>
              <a:custGeom>
                <a:avLst/>
                <a:gdLst>
                  <a:gd name="connsiteX0" fmla="*/ 21111 w 424744"/>
                  <a:gd name="connsiteY0" fmla="*/ 233363 h 233998"/>
                  <a:gd name="connsiteX1" fmla="*/ 40161 w 424744"/>
                  <a:gd name="connsiteY1" fmla="*/ 115888 h 233998"/>
                  <a:gd name="connsiteX2" fmla="*/ 305273 w 424744"/>
                  <a:gd name="connsiteY2" fmla="*/ 0 h 233998"/>
                  <a:gd name="connsiteX3" fmla="*/ 421161 w 424744"/>
                  <a:gd name="connsiteY3" fmla="*/ 115888 h 233998"/>
                  <a:gd name="connsiteX4" fmla="*/ 384648 w 424744"/>
                  <a:gd name="connsiteY4" fmla="*/ 50800 h 233998"/>
                  <a:gd name="connsiteX5" fmla="*/ 278286 w 424744"/>
                  <a:gd name="connsiteY5" fmla="*/ 22225 h 233998"/>
                  <a:gd name="connsiteX6" fmla="*/ 19523 w 424744"/>
                  <a:gd name="connsiteY6" fmla="*/ 157163 h 233998"/>
                  <a:gd name="connsiteX7" fmla="*/ 21111 w 424744"/>
                  <a:gd name="connsiteY7" fmla="*/ 233363 h 233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24744" h="233998">
                    <a:moveTo>
                      <a:pt x="21111" y="233363"/>
                    </a:moveTo>
                    <a:cubicBezTo>
                      <a:pt x="24551" y="226484"/>
                      <a:pt x="-7199" y="154782"/>
                      <a:pt x="40161" y="115888"/>
                    </a:cubicBezTo>
                    <a:cubicBezTo>
                      <a:pt x="87521" y="76994"/>
                      <a:pt x="241773" y="0"/>
                      <a:pt x="305273" y="0"/>
                    </a:cubicBezTo>
                    <a:cubicBezTo>
                      <a:pt x="368773" y="0"/>
                      <a:pt x="407932" y="107421"/>
                      <a:pt x="421161" y="115888"/>
                    </a:cubicBezTo>
                    <a:cubicBezTo>
                      <a:pt x="434390" y="124355"/>
                      <a:pt x="408461" y="66410"/>
                      <a:pt x="384648" y="50800"/>
                    </a:cubicBezTo>
                    <a:cubicBezTo>
                      <a:pt x="360836" y="35189"/>
                      <a:pt x="339140" y="4498"/>
                      <a:pt x="278286" y="22225"/>
                    </a:cubicBezTo>
                    <a:cubicBezTo>
                      <a:pt x="217432" y="39952"/>
                      <a:pt x="62650" y="124619"/>
                      <a:pt x="19523" y="157163"/>
                    </a:cubicBezTo>
                    <a:cubicBezTo>
                      <a:pt x="-23604" y="189707"/>
                      <a:pt x="17671" y="240242"/>
                      <a:pt x="21111" y="2333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4" name="フリーフォーム: 図形 323">
                <a:extLst>
                  <a:ext uri="{FF2B5EF4-FFF2-40B4-BE49-F238E27FC236}">
                    <a16:creationId xmlns:a16="http://schemas.microsoft.com/office/drawing/2014/main" id="{4A1C7FE4-3406-4F8A-98C4-EC6E210B8F16}"/>
                  </a:ext>
                </a:extLst>
              </p:cNvPr>
              <p:cNvSpPr/>
              <p:nvPr/>
            </p:nvSpPr>
            <p:spPr>
              <a:xfrm>
                <a:off x="4518718" y="2767421"/>
                <a:ext cx="586932" cy="328213"/>
              </a:xfrm>
              <a:custGeom>
                <a:avLst/>
                <a:gdLst>
                  <a:gd name="connsiteX0" fmla="*/ 13595 w 586932"/>
                  <a:gd name="connsiteY0" fmla="*/ 317092 h 328213"/>
                  <a:gd name="connsiteX1" fmla="*/ 65982 w 586932"/>
                  <a:gd name="connsiteY1" fmla="*/ 272642 h 328213"/>
                  <a:gd name="connsiteX2" fmla="*/ 416820 w 586932"/>
                  <a:gd name="connsiteY2" fmla="*/ 63092 h 328213"/>
                  <a:gd name="connsiteX3" fmla="*/ 586682 w 586932"/>
                  <a:gd name="connsiteY3" fmla="*/ 1179 h 328213"/>
                  <a:gd name="connsiteX4" fmla="*/ 454920 w 586932"/>
                  <a:gd name="connsiteY4" fmla="*/ 104367 h 328213"/>
                  <a:gd name="connsiteX5" fmla="*/ 456507 w 586932"/>
                  <a:gd name="connsiteY5" fmla="*/ 99604 h 328213"/>
                  <a:gd name="connsiteX6" fmla="*/ 393007 w 586932"/>
                  <a:gd name="connsiteY6" fmla="*/ 47217 h 328213"/>
                  <a:gd name="connsiteX7" fmla="*/ 231082 w 586932"/>
                  <a:gd name="connsiteY7" fmla="*/ 101192 h 328213"/>
                  <a:gd name="connsiteX8" fmla="*/ 13595 w 586932"/>
                  <a:gd name="connsiteY8" fmla="*/ 317092 h 328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86932" h="328213">
                    <a:moveTo>
                      <a:pt x="13595" y="317092"/>
                    </a:moveTo>
                    <a:cubicBezTo>
                      <a:pt x="-13922" y="345667"/>
                      <a:pt x="-1222" y="314975"/>
                      <a:pt x="65982" y="272642"/>
                    </a:cubicBezTo>
                    <a:cubicBezTo>
                      <a:pt x="133186" y="230309"/>
                      <a:pt x="330037" y="108336"/>
                      <a:pt x="416820" y="63092"/>
                    </a:cubicBezTo>
                    <a:cubicBezTo>
                      <a:pt x="503603" y="17848"/>
                      <a:pt x="580332" y="-5700"/>
                      <a:pt x="586682" y="1179"/>
                    </a:cubicBezTo>
                    <a:cubicBezTo>
                      <a:pt x="593032" y="8058"/>
                      <a:pt x="476616" y="87963"/>
                      <a:pt x="454920" y="104367"/>
                    </a:cubicBezTo>
                    <a:cubicBezTo>
                      <a:pt x="433224" y="120771"/>
                      <a:pt x="466826" y="109129"/>
                      <a:pt x="456507" y="99604"/>
                    </a:cubicBezTo>
                    <a:cubicBezTo>
                      <a:pt x="446188" y="90079"/>
                      <a:pt x="430578" y="46952"/>
                      <a:pt x="393007" y="47217"/>
                    </a:cubicBezTo>
                    <a:cubicBezTo>
                      <a:pt x="355436" y="47482"/>
                      <a:pt x="291936" y="59123"/>
                      <a:pt x="231082" y="101192"/>
                    </a:cubicBezTo>
                    <a:cubicBezTo>
                      <a:pt x="170228" y="143261"/>
                      <a:pt x="41112" y="288517"/>
                      <a:pt x="13595" y="31709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" name="フリーフォーム: 図形 324">
                <a:extLst>
                  <a:ext uri="{FF2B5EF4-FFF2-40B4-BE49-F238E27FC236}">
                    <a16:creationId xmlns:a16="http://schemas.microsoft.com/office/drawing/2014/main" id="{8B345F59-A89C-409F-ABE9-4952984AAF14}"/>
                  </a:ext>
                </a:extLst>
              </p:cNvPr>
              <p:cNvSpPr/>
              <p:nvPr/>
            </p:nvSpPr>
            <p:spPr>
              <a:xfrm>
                <a:off x="5054859" y="2742292"/>
                <a:ext cx="346109" cy="113559"/>
              </a:xfrm>
              <a:custGeom>
                <a:avLst/>
                <a:gdLst>
                  <a:gd name="connsiteX0" fmla="*/ 1329 w 346109"/>
                  <a:gd name="connsiteY0" fmla="*/ 110446 h 113559"/>
                  <a:gd name="connsiteX1" fmla="*/ 66416 w 346109"/>
                  <a:gd name="connsiteY1" fmla="*/ 81871 h 113559"/>
                  <a:gd name="connsiteX2" fmla="*/ 229929 w 346109"/>
                  <a:gd name="connsiteY2" fmla="*/ 24721 h 113559"/>
                  <a:gd name="connsiteX3" fmla="*/ 345816 w 346109"/>
                  <a:gd name="connsiteY3" fmla="*/ 92983 h 113559"/>
                  <a:gd name="connsiteX4" fmla="*/ 258504 w 346109"/>
                  <a:gd name="connsiteY4" fmla="*/ 12021 h 113559"/>
                  <a:gd name="connsiteX5" fmla="*/ 118804 w 346109"/>
                  <a:gd name="connsiteY5" fmla="*/ 8846 h 113559"/>
                  <a:gd name="connsiteX6" fmla="*/ 1329 w 346109"/>
                  <a:gd name="connsiteY6" fmla="*/ 110446 h 113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46109" h="113559">
                    <a:moveTo>
                      <a:pt x="1329" y="110446"/>
                    </a:moveTo>
                    <a:cubicBezTo>
                      <a:pt x="-7402" y="122617"/>
                      <a:pt x="28316" y="96158"/>
                      <a:pt x="66416" y="81871"/>
                    </a:cubicBezTo>
                    <a:cubicBezTo>
                      <a:pt x="104516" y="67584"/>
                      <a:pt x="183362" y="22869"/>
                      <a:pt x="229929" y="24721"/>
                    </a:cubicBezTo>
                    <a:cubicBezTo>
                      <a:pt x="276496" y="26573"/>
                      <a:pt x="341054" y="95100"/>
                      <a:pt x="345816" y="92983"/>
                    </a:cubicBezTo>
                    <a:cubicBezTo>
                      <a:pt x="350578" y="90866"/>
                      <a:pt x="296339" y="26044"/>
                      <a:pt x="258504" y="12021"/>
                    </a:cubicBezTo>
                    <a:cubicBezTo>
                      <a:pt x="220669" y="-2002"/>
                      <a:pt x="157433" y="-4648"/>
                      <a:pt x="118804" y="8846"/>
                    </a:cubicBezTo>
                    <a:cubicBezTo>
                      <a:pt x="80175" y="22340"/>
                      <a:pt x="10060" y="98275"/>
                      <a:pt x="1329" y="1104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6" name="フリーフォーム: 図形 325">
                <a:extLst>
                  <a:ext uri="{FF2B5EF4-FFF2-40B4-BE49-F238E27FC236}">
                    <a16:creationId xmlns:a16="http://schemas.microsoft.com/office/drawing/2014/main" id="{7405632B-6A97-47D9-A862-9E6F3E7B1A6A}"/>
                  </a:ext>
                </a:extLst>
              </p:cNvPr>
              <p:cNvSpPr/>
              <p:nvPr/>
            </p:nvSpPr>
            <p:spPr>
              <a:xfrm>
                <a:off x="5020502" y="2551061"/>
                <a:ext cx="161749" cy="231983"/>
              </a:xfrm>
              <a:custGeom>
                <a:avLst/>
                <a:gdLst>
                  <a:gd name="connsiteX0" fmla="*/ 107123 w 161749"/>
                  <a:gd name="connsiteY0" fmla="*/ 52 h 231983"/>
                  <a:gd name="connsiteX1" fmla="*/ 61086 w 161749"/>
                  <a:gd name="connsiteY1" fmla="*/ 112764 h 231983"/>
                  <a:gd name="connsiteX2" fmla="*/ 161098 w 161749"/>
                  <a:gd name="connsiteY2" fmla="*/ 215952 h 231983"/>
                  <a:gd name="connsiteX3" fmla="*/ 99186 w 161749"/>
                  <a:gd name="connsiteY3" fmla="*/ 200077 h 231983"/>
                  <a:gd name="connsiteX4" fmla="*/ 761 w 161749"/>
                  <a:gd name="connsiteY4" fmla="*/ 231827 h 231983"/>
                  <a:gd name="connsiteX5" fmla="*/ 53148 w 161749"/>
                  <a:gd name="connsiteY5" fmla="*/ 184202 h 231983"/>
                  <a:gd name="connsiteX6" fmla="*/ 45211 w 161749"/>
                  <a:gd name="connsiteY6" fmla="*/ 127052 h 231983"/>
                  <a:gd name="connsiteX7" fmla="*/ 107123 w 161749"/>
                  <a:gd name="connsiteY7" fmla="*/ 52 h 231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1749" h="231983">
                    <a:moveTo>
                      <a:pt x="107123" y="52"/>
                    </a:moveTo>
                    <a:cubicBezTo>
                      <a:pt x="109769" y="-2329"/>
                      <a:pt x="52090" y="76781"/>
                      <a:pt x="61086" y="112764"/>
                    </a:cubicBezTo>
                    <a:cubicBezTo>
                      <a:pt x="70082" y="148747"/>
                      <a:pt x="154748" y="201400"/>
                      <a:pt x="161098" y="215952"/>
                    </a:cubicBezTo>
                    <a:cubicBezTo>
                      <a:pt x="167448" y="230504"/>
                      <a:pt x="125909" y="197431"/>
                      <a:pt x="99186" y="200077"/>
                    </a:cubicBezTo>
                    <a:cubicBezTo>
                      <a:pt x="72463" y="202723"/>
                      <a:pt x="8434" y="234473"/>
                      <a:pt x="761" y="231827"/>
                    </a:cubicBezTo>
                    <a:cubicBezTo>
                      <a:pt x="-6912" y="229181"/>
                      <a:pt x="45740" y="201664"/>
                      <a:pt x="53148" y="184202"/>
                    </a:cubicBezTo>
                    <a:cubicBezTo>
                      <a:pt x="60556" y="166740"/>
                      <a:pt x="34363" y="158008"/>
                      <a:pt x="45211" y="127052"/>
                    </a:cubicBezTo>
                    <a:cubicBezTo>
                      <a:pt x="56059" y="96096"/>
                      <a:pt x="104477" y="2433"/>
                      <a:pt x="107123" y="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7" name="フリーフォーム: 図形 326">
                <a:extLst>
                  <a:ext uri="{FF2B5EF4-FFF2-40B4-BE49-F238E27FC236}">
                    <a16:creationId xmlns:a16="http://schemas.microsoft.com/office/drawing/2014/main" id="{6563AC90-3FF3-4E28-8A9E-1A5884F7DC90}"/>
                  </a:ext>
                </a:extLst>
              </p:cNvPr>
              <p:cNvSpPr/>
              <p:nvPr/>
            </p:nvSpPr>
            <p:spPr>
              <a:xfrm>
                <a:off x="4862390" y="2647606"/>
                <a:ext cx="181519" cy="172414"/>
              </a:xfrm>
              <a:custGeom>
                <a:avLst/>
                <a:gdLst>
                  <a:gd name="connsiteX0" fmla="*/ 92198 w 181519"/>
                  <a:gd name="connsiteY0" fmla="*/ 344 h 172414"/>
                  <a:gd name="connsiteX1" fmla="*/ 90610 w 181519"/>
                  <a:gd name="connsiteY1" fmla="*/ 67019 h 172414"/>
                  <a:gd name="connsiteX2" fmla="*/ 181098 w 181519"/>
                  <a:gd name="connsiteY2" fmla="*/ 154332 h 172414"/>
                  <a:gd name="connsiteX3" fmla="*/ 119185 w 181519"/>
                  <a:gd name="connsiteY3" fmla="*/ 144807 h 172414"/>
                  <a:gd name="connsiteX4" fmla="*/ 123 w 181519"/>
                  <a:gd name="connsiteY4" fmla="*/ 147982 h 172414"/>
                  <a:gd name="connsiteX5" fmla="*/ 142998 w 181519"/>
                  <a:gd name="connsiteY5" fmla="*/ 171794 h 172414"/>
                  <a:gd name="connsiteX6" fmla="*/ 57273 w 181519"/>
                  <a:gd name="connsiteY6" fmla="*/ 119407 h 172414"/>
                  <a:gd name="connsiteX7" fmla="*/ 49335 w 181519"/>
                  <a:gd name="connsiteY7" fmla="*/ 95594 h 172414"/>
                  <a:gd name="connsiteX8" fmla="*/ 92198 w 181519"/>
                  <a:gd name="connsiteY8" fmla="*/ 344 h 172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1519" h="172414">
                    <a:moveTo>
                      <a:pt x="92198" y="344"/>
                    </a:moveTo>
                    <a:cubicBezTo>
                      <a:pt x="99077" y="-4418"/>
                      <a:pt x="75793" y="41354"/>
                      <a:pt x="90610" y="67019"/>
                    </a:cubicBezTo>
                    <a:cubicBezTo>
                      <a:pt x="105427" y="92684"/>
                      <a:pt x="176336" y="141367"/>
                      <a:pt x="181098" y="154332"/>
                    </a:cubicBezTo>
                    <a:cubicBezTo>
                      <a:pt x="185861" y="167297"/>
                      <a:pt x="149347" y="145865"/>
                      <a:pt x="119185" y="144807"/>
                    </a:cubicBezTo>
                    <a:cubicBezTo>
                      <a:pt x="89023" y="143749"/>
                      <a:pt x="-3846" y="143484"/>
                      <a:pt x="123" y="147982"/>
                    </a:cubicBezTo>
                    <a:cubicBezTo>
                      <a:pt x="4092" y="152480"/>
                      <a:pt x="133473" y="176557"/>
                      <a:pt x="142998" y="171794"/>
                    </a:cubicBezTo>
                    <a:cubicBezTo>
                      <a:pt x="152523" y="167031"/>
                      <a:pt x="72883" y="132107"/>
                      <a:pt x="57273" y="119407"/>
                    </a:cubicBezTo>
                    <a:cubicBezTo>
                      <a:pt x="41663" y="106707"/>
                      <a:pt x="43779" y="114379"/>
                      <a:pt x="49335" y="95594"/>
                    </a:cubicBezTo>
                    <a:cubicBezTo>
                      <a:pt x="54891" y="76809"/>
                      <a:pt x="85319" y="5106"/>
                      <a:pt x="92198" y="3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8" name="フリーフォーム: 図形 327">
                <a:extLst>
                  <a:ext uri="{FF2B5EF4-FFF2-40B4-BE49-F238E27FC236}">
                    <a16:creationId xmlns:a16="http://schemas.microsoft.com/office/drawing/2014/main" id="{865C8E58-E037-4BDE-8096-4BE630113F22}"/>
                  </a:ext>
                </a:extLst>
              </p:cNvPr>
              <p:cNvSpPr/>
              <p:nvPr/>
            </p:nvSpPr>
            <p:spPr>
              <a:xfrm>
                <a:off x="4778297" y="2673886"/>
                <a:ext cx="166038" cy="166971"/>
              </a:xfrm>
              <a:custGeom>
                <a:avLst/>
                <a:gdLst>
                  <a:gd name="connsiteX0" fmla="*/ 78 w 166038"/>
                  <a:gd name="connsiteY0" fmla="*/ 2639 h 166971"/>
                  <a:gd name="connsiteX1" fmla="*/ 66753 w 166038"/>
                  <a:gd name="connsiteY1" fmla="*/ 50264 h 166971"/>
                  <a:gd name="connsiteX2" fmla="*/ 165178 w 166038"/>
                  <a:gd name="connsiteY2" fmla="*/ 158214 h 166971"/>
                  <a:gd name="connsiteX3" fmla="*/ 112791 w 166038"/>
                  <a:gd name="connsiteY3" fmla="*/ 156627 h 166971"/>
                  <a:gd name="connsiteX4" fmla="*/ 79453 w 166038"/>
                  <a:gd name="connsiteY4" fmla="*/ 124877 h 166971"/>
                  <a:gd name="connsiteX5" fmla="*/ 78 w 166038"/>
                  <a:gd name="connsiteY5" fmla="*/ 2639 h 166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6038" h="166971">
                    <a:moveTo>
                      <a:pt x="78" y="2639"/>
                    </a:moveTo>
                    <a:cubicBezTo>
                      <a:pt x="-2039" y="-9796"/>
                      <a:pt x="39236" y="24335"/>
                      <a:pt x="66753" y="50264"/>
                    </a:cubicBezTo>
                    <a:cubicBezTo>
                      <a:pt x="94270" y="76193"/>
                      <a:pt x="157505" y="140487"/>
                      <a:pt x="165178" y="158214"/>
                    </a:cubicBezTo>
                    <a:cubicBezTo>
                      <a:pt x="172851" y="175941"/>
                      <a:pt x="127079" y="162183"/>
                      <a:pt x="112791" y="156627"/>
                    </a:cubicBezTo>
                    <a:cubicBezTo>
                      <a:pt x="98504" y="151071"/>
                      <a:pt x="97709" y="149483"/>
                      <a:pt x="79453" y="124877"/>
                    </a:cubicBezTo>
                    <a:cubicBezTo>
                      <a:pt x="61197" y="100271"/>
                      <a:pt x="2195" y="15074"/>
                      <a:pt x="78" y="26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9" name="フリーフォーム: 図形 328">
                <a:extLst>
                  <a:ext uri="{FF2B5EF4-FFF2-40B4-BE49-F238E27FC236}">
                    <a16:creationId xmlns:a16="http://schemas.microsoft.com/office/drawing/2014/main" id="{3C0B5D31-6DAB-40FB-86CB-384A19F0268C}"/>
                  </a:ext>
                </a:extLst>
              </p:cNvPr>
              <p:cNvSpPr/>
              <p:nvPr/>
            </p:nvSpPr>
            <p:spPr>
              <a:xfrm>
                <a:off x="5008041" y="2076898"/>
                <a:ext cx="690176" cy="652117"/>
              </a:xfrm>
              <a:custGeom>
                <a:avLst/>
                <a:gdLst>
                  <a:gd name="connsiteX0" fmla="*/ 683147 w 690176"/>
                  <a:gd name="connsiteY0" fmla="*/ 1140 h 652117"/>
                  <a:gd name="connsiteX1" fmla="*/ 513284 w 690176"/>
                  <a:gd name="connsiteY1" fmla="*/ 209102 h 652117"/>
                  <a:gd name="connsiteX2" fmla="*/ 289447 w 690176"/>
                  <a:gd name="connsiteY2" fmla="*/ 324990 h 652117"/>
                  <a:gd name="connsiteX3" fmla="*/ 52909 w 690176"/>
                  <a:gd name="connsiteY3" fmla="*/ 461515 h 652117"/>
                  <a:gd name="connsiteX4" fmla="*/ 6872 w 690176"/>
                  <a:gd name="connsiteY4" fmla="*/ 544065 h 652117"/>
                  <a:gd name="connsiteX5" fmla="*/ 8459 w 690176"/>
                  <a:gd name="connsiteY5" fmla="*/ 650427 h 652117"/>
                  <a:gd name="connsiteX6" fmla="*/ 84659 w 690176"/>
                  <a:gd name="connsiteY6" fmla="*/ 453577 h 652117"/>
                  <a:gd name="connsiteX7" fmla="*/ 270397 w 690176"/>
                  <a:gd name="connsiteY7" fmla="*/ 309115 h 652117"/>
                  <a:gd name="connsiteX8" fmla="*/ 683147 w 690176"/>
                  <a:gd name="connsiteY8" fmla="*/ 1140 h 652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90176" h="652117">
                    <a:moveTo>
                      <a:pt x="683147" y="1140"/>
                    </a:moveTo>
                    <a:cubicBezTo>
                      <a:pt x="723628" y="-15529"/>
                      <a:pt x="578901" y="155127"/>
                      <a:pt x="513284" y="209102"/>
                    </a:cubicBezTo>
                    <a:cubicBezTo>
                      <a:pt x="447667" y="263077"/>
                      <a:pt x="366176" y="282921"/>
                      <a:pt x="289447" y="324990"/>
                    </a:cubicBezTo>
                    <a:cubicBezTo>
                      <a:pt x="212718" y="367059"/>
                      <a:pt x="100005" y="425003"/>
                      <a:pt x="52909" y="461515"/>
                    </a:cubicBezTo>
                    <a:cubicBezTo>
                      <a:pt x="5813" y="498028"/>
                      <a:pt x="14280" y="512580"/>
                      <a:pt x="6872" y="544065"/>
                    </a:cubicBezTo>
                    <a:cubicBezTo>
                      <a:pt x="-536" y="575550"/>
                      <a:pt x="-4506" y="665508"/>
                      <a:pt x="8459" y="650427"/>
                    </a:cubicBezTo>
                    <a:cubicBezTo>
                      <a:pt x="21424" y="635346"/>
                      <a:pt x="41003" y="510462"/>
                      <a:pt x="84659" y="453577"/>
                    </a:cubicBezTo>
                    <a:cubicBezTo>
                      <a:pt x="128315" y="396692"/>
                      <a:pt x="172236" y="382405"/>
                      <a:pt x="270397" y="309115"/>
                    </a:cubicBezTo>
                    <a:cubicBezTo>
                      <a:pt x="368558" y="235825"/>
                      <a:pt x="642666" y="17809"/>
                      <a:pt x="683147" y="11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0" name="フリーフォーム: 図形 329">
                <a:extLst>
                  <a:ext uri="{FF2B5EF4-FFF2-40B4-BE49-F238E27FC236}">
                    <a16:creationId xmlns:a16="http://schemas.microsoft.com/office/drawing/2014/main" id="{912516BC-7C1B-491D-8D8F-BB4BB7CD21B4}"/>
                  </a:ext>
                </a:extLst>
              </p:cNvPr>
              <p:cNvSpPr/>
              <p:nvPr/>
            </p:nvSpPr>
            <p:spPr>
              <a:xfrm>
                <a:off x="4777577" y="2463320"/>
                <a:ext cx="242423" cy="275129"/>
              </a:xfrm>
              <a:custGeom>
                <a:avLst/>
                <a:gdLst>
                  <a:gd name="connsiteX0" fmla="*/ 2386 w 242423"/>
                  <a:gd name="connsiteY0" fmla="*/ 480 h 275129"/>
                  <a:gd name="connsiteX1" fmla="*/ 110336 w 242423"/>
                  <a:gd name="connsiteY1" fmla="*/ 78268 h 275129"/>
                  <a:gd name="connsiteX2" fmla="*/ 178598 w 242423"/>
                  <a:gd name="connsiteY2" fmla="*/ 125893 h 275129"/>
                  <a:gd name="connsiteX3" fmla="*/ 226223 w 242423"/>
                  <a:gd name="connsiteY3" fmla="*/ 275118 h 275129"/>
                  <a:gd name="connsiteX4" fmla="*/ 223048 w 242423"/>
                  <a:gd name="connsiteY4" fmla="*/ 117955 h 275129"/>
                  <a:gd name="connsiteX5" fmla="*/ 2386 w 242423"/>
                  <a:gd name="connsiteY5" fmla="*/ 480 h 275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2423" h="275129">
                    <a:moveTo>
                      <a:pt x="2386" y="480"/>
                    </a:moveTo>
                    <a:cubicBezTo>
                      <a:pt x="-16399" y="-6134"/>
                      <a:pt x="80967" y="57366"/>
                      <a:pt x="110336" y="78268"/>
                    </a:cubicBezTo>
                    <a:cubicBezTo>
                      <a:pt x="139705" y="99170"/>
                      <a:pt x="159284" y="93085"/>
                      <a:pt x="178598" y="125893"/>
                    </a:cubicBezTo>
                    <a:cubicBezTo>
                      <a:pt x="197913" y="158701"/>
                      <a:pt x="218815" y="276441"/>
                      <a:pt x="226223" y="275118"/>
                    </a:cubicBezTo>
                    <a:cubicBezTo>
                      <a:pt x="233631" y="273795"/>
                      <a:pt x="260354" y="163463"/>
                      <a:pt x="223048" y="117955"/>
                    </a:cubicBezTo>
                    <a:cubicBezTo>
                      <a:pt x="185742" y="72447"/>
                      <a:pt x="21171" y="7094"/>
                      <a:pt x="2386" y="4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1" name="フリーフォーム: 図形 330">
                <a:extLst>
                  <a:ext uri="{FF2B5EF4-FFF2-40B4-BE49-F238E27FC236}">
                    <a16:creationId xmlns:a16="http://schemas.microsoft.com/office/drawing/2014/main" id="{8E46EA5C-A4DF-4269-9BFA-E955323A523C}"/>
                  </a:ext>
                </a:extLst>
              </p:cNvPr>
              <p:cNvSpPr/>
              <p:nvPr/>
            </p:nvSpPr>
            <p:spPr>
              <a:xfrm>
                <a:off x="5056058" y="2147768"/>
                <a:ext cx="620980" cy="342990"/>
              </a:xfrm>
              <a:custGeom>
                <a:avLst/>
                <a:gdLst>
                  <a:gd name="connsiteX0" fmla="*/ 11242 w 620980"/>
                  <a:gd name="connsiteY0" fmla="*/ 330320 h 342990"/>
                  <a:gd name="connsiteX1" fmla="*/ 58867 w 620980"/>
                  <a:gd name="connsiteY1" fmla="*/ 300157 h 342990"/>
                  <a:gd name="connsiteX2" fmla="*/ 196980 w 620980"/>
                  <a:gd name="connsiteY2" fmla="*/ 139820 h 342990"/>
                  <a:gd name="connsiteX3" fmla="*/ 446217 w 620980"/>
                  <a:gd name="connsiteY3" fmla="*/ 50920 h 342990"/>
                  <a:gd name="connsiteX4" fmla="*/ 620842 w 620980"/>
                  <a:gd name="connsiteY4" fmla="*/ 8057 h 342990"/>
                  <a:gd name="connsiteX5" fmla="*/ 471617 w 620980"/>
                  <a:gd name="connsiteY5" fmla="*/ 11232 h 342990"/>
                  <a:gd name="connsiteX6" fmla="*/ 262067 w 620980"/>
                  <a:gd name="connsiteY6" fmla="*/ 120770 h 342990"/>
                  <a:gd name="connsiteX7" fmla="*/ 11242 w 620980"/>
                  <a:gd name="connsiteY7" fmla="*/ 330320 h 342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20980" h="342990">
                    <a:moveTo>
                      <a:pt x="11242" y="330320"/>
                    </a:moveTo>
                    <a:cubicBezTo>
                      <a:pt x="-22625" y="360218"/>
                      <a:pt x="27911" y="331907"/>
                      <a:pt x="58867" y="300157"/>
                    </a:cubicBezTo>
                    <a:cubicBezTo>
                      <a:pt x="89823" y="268407"/>
                      <a:pt x="132422" y="181359"/>
                      <a:pt x="196980" y="139820"/>
                    </a:cubicBezTo>
                    <a:cubicBezTo>
                      <a:pt x="261538" y="98280"/>
                      <a:pt x="375573" y="72880"/>
                      <a:pt x="446217" y="50920"/>
                    </a:cubicBezTo>
                    <a:cubicBezTo>
                      <a:pt x="516861" y="28959"/>
                      <a:pt x="616609" y="14672"/>
                      <a:pt x="620842" y="8057"/>
                    </a:cubicBezTo>
                    <a:cubicBezTo>
                      <a:pt x="625075" y="1442"/>
                      <a:pt x="531413" y="-7554"/>
                      <a:pt x="471617" y="11232"/>
                    </a:cubicBezTo>
                    <a:cubicBezTo>
                      <a:pt x="411821" y="30017"/>
                      <a:pt x="335092" y="69441"/>
                      <a:pt x="262067" y="120770"/>
                    </a:cubicBezTo>
                    <a:cubicBezTo>
                      <a:pt x="189042" y="172099"/>
                      <a:pt x="45109" y="300422"/>
                      <a:pt x="11242" y="33032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" name="フリーフォーム: 図形 331">
                <a:extLst>
                  <a:ext uri="{FF2B5EF4-FFF2-40B4-BE49-F238E27FC236}">
                    <a16:creationId xmlns:a16="http://schemas.microsoft.com/office/drawing/2014/main" id="{AAEDBC9E-C29A-4B3E-80EB-718F309646F1}"/>
                  </a:ext>
                </a:extLst>
              </p:cNvPr>
              <p:cNvSpPr/>
              <p:nvPr/>
            </p:nvSpPr>
            <p:spPr>
              <a:xfrm>
                <a:off x="4830730" y="2357401"/>
                <a:ext cx="179489" cy="188975"/>
              </a:xfrm>
              <a:custGeom>
                <a:avLst/>
                <a:gdLst>
                  <a:gd name="connsiteX0" fmla="*/ 33 w 179489"/>
                  <a:gd name="connsiteY0" fmla="*/ 37 h 188975"/>
                  <a:gd name="connsiteX1" fmla="*/ 115920 w 179489"/>
                  <a:gd name="connsiteY1" fmla="*/ 79412 h 188975"/>
                  <a:gd name="connsiteX2" fmla="*/ 179420 w 179489"/>
                  <a:gd name="connsiteY2" fmla="*/ 188949 h 188975"/>
                  <a:gd name="connsiteX3" fmla="*/ 104808 w 179489"/>
                  <a:gd name="connsiteY3" fmla="*/ 88937 h 188975"/>
                  <a:gd name="connsiteX4" fmla="*/ 33 w 179489"/>
                  <a:gd name="connsiteY4" fmla="*/ 37 h 188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9489" h="188975">
                    <a:moveTo>
                      <a:pt x="33" y="37"/>
                    </a:moveTo>
                    <a:cubicBezTo>
                      <a:pt x="1885" y="-1550"/>
                      <a:pt x="86022" y="47927"/>
                      <a:pt x="115920" y="79412"/>
                    </a:cubicBezTo>
                    <a:cubicBezTo>
                      <a:pt x="145818" y="110897"/>
                      <a:pt x="181272" y="187362"/>
                      <a:pt x="179420" y="188949"/>
                    </a:cubicBezTo>
                    <a:cubicBezTo>
                      <a:pt x="177568" y="190536"/>
                      <a:pt x="135764" y="119629"/>
                      <a:pt x="104808" y="88937"/>
                    </a:cubicBezTo>
                    <a:cubicBezTo>
                      <a:pt x="73852" y="58245"/>
                      <a:pt x="-1819" y="1624"/>
                      <a:pt x="33" y="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3" name="フリーフォーム: 図形 332">
                <a:extLst>
                  <a:ext uri="{FF2B5EF4-FFF2-40B4-BE49-F238E27FC236}">
                    <a16:creationId xmlns:a16="http://schemas.microsoft.com/office/drawing/2014/main" id="{DFFD4520-AB78-4FED-99FB-C1CEF50F396F}"/>
                  </a:ext>
                </a:extLst>
              </p:cNvPr>
              <p:cNvSpPr/>
              <p:nvPr/>
            </p:nvSpPr>
            <p:spPr>
              <a:xfrm>
                <a:off x="5045075" y="1813869"/>
                <a:ext cx="975352" cy="661277"/>
              </a:xfrm>
              <a:custGeom>
                <a:avLst/>
                <a:gdLst>
                  <a:gd name="connsiteX0" fmla="*/ 0 w 975352"/>
                  <a:gd name="connsiteY0" fmla="*/ 661044 h 661277"/>
                  <a:gd name="connsiteX1" fmla="*/ 196850 w 975352"/>
                  <a:gd name="connsiteY1" fmla="*/ 430856 h 661277"/>
                  <a:gd name="connsiteX2" fmla="*/ 603250 w 975352"/>
                  <a:gd name="connsiteY2" fmla="*/ 259406 h 661277"/>
                  <a:gd name="connsiteX3" fmla="*/ 966788 w 975352"/>
                  <a:gd name="connsiteY3" fmla="*/ 8581 h 661277"/>
                  <a:gd name="connsiteX4" fmla="*/ 842963 w 975352"/>
                  <a:gd name="connsiteY4" fmla="*/ 68906 h 661277"/>
                  <a:gd name="connsiteX5" fmla="*/ 642938 w 975352"/>
                  <a:gd name="connsiteY5" fmla="*/ 173681 h 661277"/>
                  <a:gd name="connsiteX6" fmla="*/ 196850 w 975352"/>
                  <a:gd name="connsiteY6" fmla="*/ 386406 h 661277"/>
                  <a:gd name="connsiteX7" fmla="*/ 0 w 975352"/>
                  <a:gd name="connsiteY7" fmla="*/ 661044 h 661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5352" h="661277">
                    <a:moveTo>
                      <a:pt x="0" y="661044"/>
                    </a:moveTo>
                    <a:cubicBezTo>
                      <a:pt x="0" y="668452"/>
                      <a:pt x="96308" y="497796"/>
                      <a:pt x="196850" y="430856"/>
                    </a:cubicBezTo>
                    <a:cubicBezTo>
                      <a:pt x="297392" y="363916"/>
                      <a:pt x="474927" y="329785"/>
                      <a:pt x="603250" y="259406"/>
                    </a:cubicBezTo>
                    <a:cubicBezTo>
                      <a:pt x="731573" y="189027"/>
                      <a:pt x="926836" y="40331"/>
                      <a:pt x="966788" y="8581"/>
                    </a:cubicBezTo>
                    <a:cubicBezTo>
                      <a:pt x="1006740" y="-23169"/>
                      <a:pt x="896938" y="41389"/>
                      <a:pt x="842963" y="68906"/>
                    </a:cubicBezTo>
                    <a:cubicBezTo>
                      <a:pt x="788988" y="96423"/>
                      <a:pt x="750624" y="120764"/>
                      <a:pt x="642938" y="173681"/>
                    </a:cubicBezTo>
                    <a:cubicBezTo>
                      <a:pt x="535252" y="226598"/>
                      <a:pt x="306123" y="306237"/>
                      <a:pt x="196850" y="386406"/>
                    </a:cubicBezTo>
                    <a:cubicBezTo>
                      <a:pt x="87577" y="466575"/>
                      <a:pt x="0" y="653636"/>
                      <a:pt x="0" y="6610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4" name="フリーフォーム: 図形 333">
                <a:extLst>
                  <a:ext uri="{FF2B5EF4-FFF2-40B4-BE49-F238E27FC236}">
                    <a16:creationId xmlns:a16="http://schemas.microsoft.com/office/drawing/2014/main" id="{809F7FE0-97C9-4DE7-ADD1-A95FBE3EF5BC}"/>
                  </a:ext>
                </a:extLst>
              </p:cNvPr>
              <p:cNvSpPr/>
              <p:nvPr/>
            </p:nvSpPr>
            <p:spPr>
              <a:xfrm>
                <a:off x="4842948" y="2273203"/>
                <a:ext cx="165715" cy="184303"/>
              </a:xfrm>
              <a:custGeom>
                <a:avLst/>
                <a:gdLst>
                  <a:gd name="connsiteX0" fmla="*/ 515 w 165715"/>
                  <a:gd name="connsiteY0" fmla="*/ 97 h 184303"/>
                  <a:gd name="connsiteX1" fmla="*/ 148152 w 165715"/>
                  <a:gd name="connsiteY1" fmla="*/ 82647 h 184303"/>
                  <a:gd name="connsiteX2" fmla="*/ 157677 w 165715"/>
                  <a:gd name="connsiteY2" fmla="*/ 184247 h 184303"/>
                  <a:gd name="connsiteX3" fmla="*/ 100527 w 165715"/>
                  <a:gd name="connsiteY3" fmla="*/ 68360 h 184303"/>
                  <a:gd name="connsiteX4" fmla="*/ 515 w 165715"/>
                  <a:gd name="connsiteY4" fmla="*/ 97 h 184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715" h="184303">
                    <a:moveTo>
                      <a:pt x="515" y="97"/>
                    </a:moveTo>
                    <a:cubicBezTo>
                      <a:pt x="8452" y="2478"/>
                      <a:pt x="121958" y="51955"/>
                      <a:pt x="148152" y="82647"/>
                    </a:cubicBezTo>
                    <a:cubicBezTo>
                      <a:pt x="174346" y="113339"/>
                      <a:pt x="165614" y="186628"/>
                      <a:pt x="157677" y="184247"/>
                    </a:cubicBezTo>
                    <a:cubicBezTo>
                      <a:pt x="149740" y="181866"/>
                      <a:pt x="122487" y="97199"/>
                      <a:pt x="100527" y="68360"/>
                    </a:cubicBezTo>
                    <a:cubicBezTo>
                      <a:pt x="78567" y="39521"/>
                      <a:pt x="-7422" y="-2284"/>
                      <a:pt x="515" y="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5" name="フリーフォーム: 図形 334">
                <a:extLst>
                  <a:ext uri="{FF2B5EF4-FFF2-40B4-BE49-F238E27FC236}">
                    <a16:creationId xmlns:a16="http://schemas.microsoft.com/office/drawing/2014/main" id="{806BE95B-B10D-4D13-B619-565049721D38}"/>
                  </a:ext>
                </a:extLst>
              </p:cNvPr>
              <p:cNvSpPr/>
              <p:nvPr/>
            </p:nvSpPr>
            <p:spPr>
              <a:xfrm>
                <a:off x="5192134" y="1782473"/>
                <a:ext cx="667017" cy="408116"/>
              </a:xfrm>
              <a:custGeom>
                <a:avLst/>
                <a:gdLst>
                  <a:gd name="connsiteX0" fmla="*/ 659391 w 667017"/>
                  <a:gd name="connsiteY0" fmla="*/ 25690 h 408116"/>
                  <a:gd name="connsiteX1" fmla="*/ 522866 w 667017"/>
                  <a:gd name="connsiteY1" fmla="*/ 8227 h 408116"/>
                  <a:gd name="connsiteX2" fmla="*/ 146629 w 667017"/>
                  <a:gd name="connsiteY2" fmla="*/ 160627 h 408116"/>
                  <a:gd name="connsiteX3" fmla="*/ 8516 w 667017"/>
                  <a:gd name="connsiteY3" fmla="*/ 403515 h 408116"/>
                  <a:gd name="connsiteX4" fmla="*/ 16454 w 667017"/>
                  <a:gd name="connsiteY4" fmla="*/ 314615 h 408116"/>
                  <a:gd name="connsiteX5" fmla="*/ 29154 w 667017"/>
                  <a:gd name="connsiteY5" fmla="*/ 249527 h 408116"/>
                  <a:gd name="connsiteX6" fmla="*/ 319666 w 667017"/>
                  <a:gd name="connsiteY6" fmla="*/ 70140 h 408116"/>
                  <a:gd name="connsiteX7" fmla="*/ 659391 w 667017"/>
                  <a:gd name="connsiteY7" fmla="*/ 25690 h 40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67017" h="408116">
                    <a:moveTo>
                      <a:pt x="659391" y="25690"/>
                    </a:moveTo>
                    <a:cubicBezTo>
                      <a:pt x="693258" y="15371"/>
                      <a:pt x="608326" y="-14262"/>
                      <a:pt x="522866" y="8227"/>
                    </a:cubicBezTo>
                    <a:cubicBezTo>
                      <a:pt x="437406" y="30716"/>
                      <a:pt x="232354" y="94746"/>
                      <a:pt x="146629" y="160627"/>
                    </a:cubicBezTo>
                    <a:cubicBezTo>
                      <a:pt x="60904" y="226508"/>
                      <a:pt x="30212" y="377850"/>
                      <a:pt x="8516" y="403515"/>
                    </a:cubicBezTo>
                    <a:cubicBezTo>
                      <a:pt x="-13180" y="429180"/>
                      <a:pt x="13014" y="340279"/>
                      <a:pt x="16454" y="314615"/>
                    </a:cubicBezTo>
                    <a:cubicBezTo>
                      <a:pt x="19894" y="288951"/>
                      <a:pt x="-21381" y="290273"/>
                      <a:pt x="29154" y="249527"/>
                    </a:cubicBezTo>
                    <a:cubicBezTo>
                      <a:pt x="79689" y="208781"/>
                      <a:pt x="212510" y="109298"/>
                      <a:pt x="319666" y="70140"/>
                    </a:cubicBezTo>
                    <a:cubicBezTo>
                      <a:pt x="426822" y="30982"/>
                      <a:pt x="625524" y="36009"/>
                      <a:pt x="659391" y="256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6" name="フリーフォーム: 図形 335">
                <a:extLst>
                  <a:ext uri="{FF2B5EF4-FFF2-40B4-BE49-F238E27FC236}">
                    <a16:creationId xmlns:a16="http://schemas.microsoft.com/office/drawing/2014/main" id="{1ADB0D2D-DEF2-4B8D-9209-A960616B6D7D}"/>
                  </a:ext>
                </a:extLst>
              </p:cNvPr>
              <p:cNvSpPr/>
              <p:nvPr/>
            </p:nvSpPr>
            <p:spPr>
              <a:xfrm>
                <a:off x="5011143" y="1733468"/>
                <a:ext cx="868939" cy="549770"/>
              </a:xfrm>
              <a:custGeom>
                <a:avLst/>
                <a:gdLst>
                  <a:gd name="connsiteX0" fmla="*/ 21232 w 868939"/>
                  <a:gd name="connsiteY0" fmla="*/ 544595 h 549770"/>
                  <a:gd name="connsiteX1" fmla="*/ 86320 w 868939"/>
                  <a:gd name="connsiteY1" fmla="*/ 312820 h 549770"/>
                  <a:gd name="connsiteX2" fmla="*/ 467320 w 868939"/>
                  <a:gd name="connsiteY2" fmla="*/ 47707 h 549770"/>
                  <a:gd name="connsiteX3" fmla="*/ 776882 w 868939"/>
                  <a:gd name="connsiteY3" fmla="*/ 35007 h 549770"/>
                  <a:gd name="connsiteX4" fmla="*/ 859432 w 868939"/>
                  <a:gd name="connsiteY4" fmla="*/ 65170 h 549770"/>
                  <a:gd name="connsiteX5" fmla="*/ 592732 w 868939"/>
                  <a:gd name="connsiteY5" fmla="*/ 82 h 549770"/>
                  <a:gd name="connsiteX6" fmla="*/ 375245 w 868939"/>
                  <a:gd name="connsiteY6" fmla="*/ 81045 h 549770"/>
                  <a:gd name="connsiteX7" fmla="*/ 21232 w 868939"/>
                  <a:gd name="connsiteY7" fmla="*/ 544595 h 549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68939" h="549770">
                    <a:moveTo>
                      <a:pt x="21232" y="544595"/>
                    </a:moveTo>
                    <a:cubicBezTo>
                      <a:pt x="-26922" y="583224"/>
                      <a:pt x="11972" y="395635"/>
                      <a:pt x="86320" y="312820"/>
                    </a:cubicBezTo>
                    <a:cubicBezTo>
                      <a:pt x="160668" y="230005"/>
                      <a:pt x="352226" y="94009"/>
                      <a:pt x="467320" y="47707"/>
                    </a:cubicBezTo>
                    <a:cubicBezTo>
                      <a:pt x="582414" y="1405"/>
                      <a:pt x="711530" y="32097"/>
                      <a:pt x="776882" y="35007"/>
                    </a:cubicBezTo>
                    <a:cubicBezTo>
                      <a:pt x="842234" y="37917"/>
                      <a:pt x="890124" y="70991"/>
                      <a:pt x="859432" y="65170"/>
                    </a:cubicBezTo>
                    <a:cubicBezTo>
                      <a:pt x="828740" y="59349"/>
                      <a:pt x="673430" y="-2564"/>
                      <a:pt x="592732" y="82"/>
                    </a:cubicBezTo>
                    <a:cubicBezTo>
                      <a:pt x="512034" y="2728"/>
                      <a:pt x="471818" y="-7326"/>
                      <a:pt x="375245" y="81045"/>
                    </a:cubicBezTo>
                    <a:cubicBezTo>
                      <a:pt x="278672" y="169416"/>
                      <a:pt x="69386" y="505966"/>
                      <a:pt x="21232" y="5445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7" name="フリーフォーム: 図形 336">
                <a:extLst>
                  <a:ext uri="{FF2B5EF4-FFF2-40B4-BE49-F238E27FC236}">
                    <a16:creationId xmlns:a16="http://schemas.microsoft.com/office/drawing/2014/main" id="{4F905674-3733-4FC1-A004-99439CD1B9A3}"/>
                  </a:ext>
                </a:extLst>
              </p:cNvPr>
              <p:cNvSpPr/>
              <p:nvPr/>
            </p:nvSpPr>
            <p:spPr>
              <a:xfrm>
                <a:off x="4857192" y="2147452"/>
                <a:ext cx="222206" cy="153852"/>
              </a:xfrm>
              <a:custGeom>
                <a:avLst/>
                <a:gdLst>
                  <a:gd name="connsiteX0" fmla="*/ 113271 w 222206"/>
                  <a:gd name="connsiteY0" fmla="*/ 436 h 153852"/>
                  <a:gd name="connsiteX1" fmla="*/ 181533 w 222206"/>
                  <a:gd name="connsiteY1" fmla="*/ 132198 h 153852"/>
                  <a:gd name="connsiteX2" fmla="*/ 219633 w 222206"/>
                  <a:gd name="connsiteY2" fmla="*/ 146486 h 153852"/>
                  <a:gd name="connsiteX3" fmla="*/ 110096 w 222206"/>
                  <a:gd name="connsiteY3" fmla="*/ 57586 h 153852"/>
                  <a:gd name="connsiteX4" fmla="*/ 38658 w 222206"/>
                  <a:gd name="connsiteY4" fmla="*/ 152836 h 153852"/>
                  <a:gd name="connsiteX5" fmla="*/ 5321 w 222206"/>
                  <a:gd name="connsiteY5" fmla="*/ 90923 h 153852"/>
                  <a:gd name="connsiteX6" fmla="*/ 113271 w 222206"/>
                  <a:gd name="connsiteY6" fmla="*/ 436 h 1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2206" h="153852">
                    <a:moveTo>
                      <a:pt x="113271" y="436"/>
                    </a:moveTo>
                    <a:cubicBezTo>
                      <a:pt x="142640" y="7315"/>
                      <a:pt x="163806" y="107856"/>
                      <a:pt x="181533" y="132198"/>
                    </a:cubicBezTo>
                    <a:cubicBezTo>
                      <a:pt x="199260" y="156540"/>
                      <a:pt x="231539" y="158921"/>
                      <a:pt x="219633" y="146486"/>
                    </a:cubicBezTo>
                    <a:cubicBezTo>
                      <a:pt x="207727" y="134051"/>
                      <a:pt x="140258" y="56528"/>
                      <a:pt x="110096" y="57586"/>
                    </a:cubicBezTo>
                    <a:cubicBezTo>
                      <a:pt x="79934" y="58644"/>
                      <a:pt x="56120" y="147280"/>
                      <a:pt x="38658" y="152836"/>
                    </a:cubicBezTo>
                    <a:cubicBezTo>
                      <a:pt x="21196" y="158392"/>
                      <a:pt x="-13200" y="111825"/>
                      <a:pt x="5321" y="90923"/>
                    </a:cubicBezTo>
                    <a:cubicBezTo>
                      <a:pt x="23842" y="70021"/>
                      <a:pt x="83902" y="-6443"/>
                      <a:pt x="113271" y="4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8" name="フリーフォーム: 図形 337">
                <a:extLst>
                  <a:ext uri="{FF2B5EF4-FFF2-40B4-BE49-F238E27FC236}">
                    <a16:creationId xmlns:a16="http://schemas.microsoft.com/office/drawing/2014/main" id="{2A8845A7-BD84-4856-99F4-122A4CA421F7}"/>
                  </a:ext>
                </a:extLst>
              </p:cNvPr>
              <p:cNvSpPr/>
              <p:nvPr/>
            </p:nvSpPr>
            <p:spPr>
              <a:xfrm>
                <a:off x="5205942" y="1725291"/>
                <a:ext cx="863160" cy="436369"/>
              </a:xfrm>
              <a:custGeom>
                <a:avLst/>
                <a:gdLst>
                  <a:gd name="connsiteX0" fmla="*/ 861483 w 863160"/>
                  <a:gd name="connsiteY0" fmla="*/ 322 h 436369"/>
                  <a:gd name="connsiteX1" fmla="*/ 666221 w 863160"/>
                  <a:gd name="connsiteY1" fmla="*/ 125734 h 436369"/>
                  <a:gd name="connsiteX2" fmla="*/ 297921 w 863160"/>
                  <a:gd name="connsiteY2" fmla="*/ 211459 h 436369"/>
                  <a:gd name="connsiteX3" fmla="*/ 97896 w 863160"/>
                  <a:gd name="connsiteY3" fmla="*/ 327347 h 436369"/>
                  <a:gd name="connsiteX4" fmla="*/ 7408 w 863160"/>
                  <a:gd name="connsiteY4" fmla="*/ 435297 h 436369"/>
                  <a:gd name="connsiteX5" fmla="*/ 283633 w 863160"/>
                  <a:gd name="connsiteY5" fmla="*/ 259084 h 436369"/>
                  <a:gd name="connsiteX6" fmla="*/ 563033 w 863160"/>
                  <a:gd name="connsiteY6" fmla="*/ 165422 h 436369"/>
                  <a:gd name="connsiteX7" fmla="*/ 861483 w 863160"/>
                  <a:gd name="connsiteY7" fmla="*/ 322 h 436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63160" h="436369">
                    <a:moveTo>
                      <a:pt x="861483" y="322"/>
                    </a:moveTo>
                    <a:cubicBezTo>
                      <a:pt x="878681" y="-6293"/>
                      <a:pt x="760148" y="90545"/>
                      <a:pt x="666221" y="125734"/>
                    </a:cubicBezTo>
                    <a:cubicBezTo>
                      <a:pt x="572294" y="160923"/>
                      <a:pt x="392642" y="177857"/>
                      <a:pt x="297921" y="211459"/>
                    </a:cubicBezTo>
                    <a:cubicBezTo>
                      <a:pt x="203200" y="245061"/>
                      <a:pt x="146315" y="290041"/>
                      <a:pt x="97896" y="327347"/>
                    </a:cubicBezTo>
                    <a:cubicBezTo>
                      <a:pt x="49477" y="364653"/>
                      <a:pt x="-23548" y="446674"/>
                      <a:pt x="7408" y="435297"/>
                    </a:cubicBezTo>
                    <a:cubicBezTo>
                      <a:pt x="38364" y="423920"/>
                      <a:pt x="191029" y="304063"/>
                      <a:pt x="283633" y="259084"/>
                    </a:cubicBezTo>
                    <a:cubicBezTo>
                      <a:pt x="376237" y="214105"/>
                      <a:pt x="464873" y="209078"/>
                      <a:pt x="563033" y="165422"/>
                    </a:cubicBezTo>
                    <a:cubicBezTo>
                      <a:pt x="661193" y="121766"/>
                      <a:pt x="844285" y="6937"/>
                      <a:pt x="861483" y="3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9" name="フリーフォーム: 図形 338">
                <a:extLst>
                  <a:ext uri="{FF2B5EF4-FFF2-40B4-BE49-F238E27FC236}">
                    <a16:creationId xmlns:a16="http://schemas.microsoft.com/office/drawing/2014/main" id="{0A0FF2B3-3E49-434F-8740-020C394F96D0}"/>
                  </a:ext>
                </a:extLst>
              </p:cNvPr>
              <p:cNvSpPr/>
              <p:nvPr/>
            </p:nvSpPr>
            <p:spPr>
              <a:xfrm>
                <a:off x="5323018" y="2390730"/>
                <a:ext cx="169136" cy="228702"/>
              </a:xfrm>
              <a:custGeom>
                <a:avLst/>
                <a:gdLst>
                  <a:gd name="connsiteX0" fmla="*/ 168145 w 169136"/>
                  <a:gd name="connsiteY0" fmla="*/ 45 h 228702"/>
                  <a:gd name="connsiteX1" fmla="*/ 71307 w 169136"/>
                  <a:gd name="connsiteY1" fmla="*/ 147683 h 228702"/>
                  <a:gd name="connsiteX2" fmla="*/ 58607 w 169136"/>
                  <a:gd name="connsiteY2" fmla="*/ 227058 h 228702"/>
                  <a:gd name="connsiteX3" fmla="*/ 50670 w 169136"/>
                  <a:gd name="connsiteY3" fmla="*/ 198483 h 228702"/>
                  <a:gd name="connsiteX4" fmla="*/ 3045 w 169136"/>
                  <a:gd name="connsiteY4" fmla="*/ 163558 h 228702"/>
                  <a:gd name="connsiteX5" fmla="*/ 168145 w 169136"/>
                  <a:gd name="connsiteY5" fmla="*/ 45 h 228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9136" h="228702">
                    <a:moveTo>
                      <a:pt x="168145" y="45"/>
                    </a:moveTo>
                    <a:cubicBezTo>
                      <a:pt x="179522" y="-2601"/>
                      <a:pt x="89563" y="109848"/>
                      <a:pt x="71307" y="147683"/>
                    </a:cubicBezTo>
                    <a:cubicBezTo>
                      <a:pt x="53051" y="185518"/>
                      <a:pt x="62047" y="218591"/>
                      <a:pt x="58607" y="227058"/>
                    </a:cubicBezTo>
                    <a:cubicBezTo>
                      <a:pt x="55167" y="235525"/>
                      <a:pt x="59930" y="209066"/>
                      <a:pt x="50670" y="198483"/>
                    </a:cubicBezTo>
                    <a:cubicBezTo>
                      <a:pt x="41410" y="187900"/>
                      <a:pt x="-13359" y="195573"/>
                      <a:pt x="3045" y="163558"/>
                    </a:cubicBezTo>
                    <a:cubicBezTo>
                      <a:pt x="19449" y="131543"/>
                      <a:pt x="156768" y="2691"/>
                      <a:pt x="168145" y="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0" name="フリーフォーム: 図形 339">
                <a:extLst>
                  <a:ext uri="{FF2B5EF4-FFF2-40B4-BE49-F238E27FC236}">
                    <a16:creationId xmlns:a16="http://schemas.microsoft.com/office/drawing/2014/main" id="{587294FE-ACAF-482B-92E4-2D713EB75504}"/>
                  </a:ext>
                </a:extLst>
              </p:cNvPr>
              <p:cNvSpPr/>
              <p:nvPr/>
            </p:nvSpPr>
            <p:spPr>
              <a:xfrm>
                <a:off x="5537119" y="2306195"/>
                <a:ext cx="241401" cy="201193"/>
              </a:xfrm>
              <a:custGeom>
                <a:avLst/>
                <a:gdLst>
                  <a:gd name="connsiteX0" fmla="*/ 241381 w 241401"/>
                  <a:gd name="connsiteY0" fmla="*/ 443 h 201193"/>
                  <a:gd name="connsiteX1" fmla="*/ 68344 w 241401"/>
                  <a:gd name="connsiteY1" fmla="*/ 133793 h 201193"/>
                  <a:gd name="connsiteX2" fmla="*/ 81 w 241401"/>
                  <a:gd name="connsiteY2" fmla="*/ 200468 h 201193"/>
                  <a:gd name="connsiteX3" fmla="*/ 79456 w 241401"/>
                  <a:gd name="connsiteY3" fmla="*/ 94105 h 201193"/>
                  <a:gd name="connsiteX4" fmla="*/ 241381 w 241401"/>
                  <a:gd name="connsiteY4" fmla="*/ 443 h 201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1401" h="201193">
                    <a:moveTo>
                      <a:pt x="241381" y="443"/>
                    </a:moveTo>
                    <a:cubicBezTo>
                      <a:pt x="239529" y="7058"/>
                      <a:pt x="108561" y="100456"/>
                      <a:pt x="68344" y="133793"/>
                    </a:cubicBezTo>
                    <a:cubicBezTo>
                      <a:pt x="28127" y="167130"/>
                      <a:pt x="-1771" y="207083"/>
                      <a:pt x="81" y="200468"/>
                    </a:cubicBezTo>
                    <a:cubicBezTo>
                      <a:pt x="1933" y="193853"/>
                      <a:pt x="38975" y="125326"/>
                      <a:pt x="79456" y="94105"/>
                    </a:cubicBezTo>
                    <a:cubicBezTo>
                      <a:pt x="119937" y="62884"/>
                      <a:pt x="243233" y="-6172"/>
                      <a:pt x="241381" y="4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1" name="フリーフォーム: 図形 340">
                <a:extLst>
                  <a:ext uri="{FF2B5EF4-FFF2-40B4-BE49-F238E27FC236}">
                    <a16:creationId xmlns:a16="http://schemas.microsoft.com/office/drawing/2014/main" id="{93BB266A-AFAC-4221-9735-E644B80F3260}"/>
                  </a:ext>
                </a:extLst>
              </p:cNvPr>
              <p:cNvSpPr/>
              <p:nvPr/>
            </p:nvSpPr>
            <p:spPr>
              <a:xfrm>
                <a:off x="5288095" y="2557265"/>
                <a:ext cx="80902" cy="166650"/>
              </a:xfrm>
              <a:custGeom>
                <a:avLst/>
                <a:gdLst>
                  <a:gd name="connsiteX0" fmla="*/ 71305 w 80902"/>
                  <a:gd name="connsiteY0" fmla="*/ 198 h 166650"/>
                  <a:gd name="connsiteX1" fmla="*/ 30030 w 80902"/>
                  <a:gd name="connsiteY1" fmla="*/ 143073 h 166650"/>
                  <a:gd name="connsiteX2" fmla="*/ 1455 w 80902"/>
                  <a:gd name="connsiteY2" fmla="*/ 163710 h 166650"/>
                  <a:gd name="connsiteX3" fmla="*/ 76068 w 80902"/>
                  <a:gd name="connsiteY3" fmla="*/ 112910 h 166650"/>
                  <a:gd name="connsiteX4" fmla="*/ 71305 w 80902"/>
                  <a:gd name="connsiteY4" fmla="*/ 198 h 166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902" h="166650">
                    <a:moveTo>
                      <a:pt x="71305" y="198"/>
                    </a:moveTo>
                    <a:cubicBezTo>
                      <a:pt x="63632" y="5225"/>
                      <a:pt x="41672" y="115821"/>
                      <a:pt x="30030" y="143073"/>
                    </a:cubicBezTo>
                    <a:cubicBezTo>
                      <a:pt x="18388" y="170325"/>
                      <a:pt x="-6218" y="168737"/>
                      <a:pt x="1455" y="163710"/>
                    </a:cubicBezTo>
                    <a:cubicBezTo>
                      <a:pt x="9128" y="158683"/>
                      <a:pt x="66278" y="138839"/>
                      <a:pt x="76068" y="112910"/>
                    </a:cubicBezTo>
                    <a:cubicBezTo>
                      <a:pt x="85858" y="86981"/>
                      <a:pt x="78978" y="-4829"/>
                      <a:pt x="71305" y="1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2" name="フリーフォーム: 図形 341">
                <a:extLst>
                  <a:ext uri="{FF2B5EF4-FFF2-40B4-BE49-F238E27FC236}">
                    <a16:creationId xmlns:a16="http://schemas.microsoft.com/office/drawing/2014/main" id="{B755A248-7996-4C6E-9242-031A2AA72A58}"/>
                  </a:ext>
                </a:extLst>
              </p:cNvPr>
              <p:cNvSpPr/>
              <p:nvPr/>
            </p:nvSpPr>
            <p:spPr>
              <a:xfrm>
                <a:off x="5375137" y="2159292"/>
                <a:ext cx="766489" cy="437883"/>
              </a:xfrm>
              <a:custGeom>
                <a:avLst/>
                <a:gdLst>
                  <a:gd name="connsiteX0" fmla="*/ 138 w 766489"/>
                  <a:gd name="connsiteY0" fmla="*/ 437858 h 437883"/>
                  <a:gd name="connsiteX1" fmla="*/ 262076 w 766489"/>
                  <a:gd name="connsiteY1" fmla="*/ 282283 h 437883"/>
                  <a:gd name="connsiteX2" fmla="*/ 330338 w 766489"/>
                  <a:gd name="connsiteY2" fmla="*/ 275933 h 437883"/>
                  <a:gd name="connsiteX3" fmla="*/ 757376 w 766489"/>
                  <a:gd name="connsiteY3" fmla="*/ 9233 h 437883"/>
                  <a:gd name="connsiteX4" fmla="*/ 597038 w 766489"/>
                  <a:gd name="connsiteY4" fmla="*/ 80671 h 437883"/>
                  <a:gd name="connsiteX5" fmla="*/ 300176 w 766489"/>
                  <a:gd name="connsiteY5" fmla="*/ 269583 h 437883"/>
                  <a:gd name="connsiteX6" fmla="*/ 138 w 766489"/>
                  <a:gd name="connsiteY6" fmla="*/ 437858 h 437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6489" h="437883">
                    <a:moveTo>
                      <a:pt x="138" y="437858"/>
                    </a:moveTo>
                    <a:cubicBezTo>
                      <a:pt x="-6212" y="439975"/>
                      <a:pt x="207043" y="309270"/>
                      <a:pt x="262076" y="282283"/>
                    </a:cubicBezTo>
                    <a:cubicBezTo>
                      <a:pt x="317109" y="255296"/>
                      <a:pt x="247788" y="321441"/>
                      <a:pt x="330338" y="275933"/>
                    </a:cubicBezTo>
                    <a:cubicBezTo>
                      <a:pt x="412888" y="230425"/>
                      <a:pt x="712926" y="41777"/>
                      <a:pt x="757376" y="9233"/>
                    </a:cubicBezTo>
                    <a:cubicBezTo>
                      <a:pt x="801826" y="-23311"/>
                      <a:pt x="673238" y="37279"/>
                      <a:pt x="597038" y="80671"/>
                    </a:cubicBezTo>
                    <a:cubicBezTo>
                      <a:pt x="520838" y="124063"/>
                      <a:pt x="397543" y="208729"/>
                      <a:pt x="300176" y="269583"/>
                    </a:cubicBezTo>
                    <a:cubicBezTo>
                      <a:pt x="202809" y="330437"/>
                      <a:pt x="6488" y="435741"/>
                      <a:pt x="138" y="4378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3" name="フリーフォーム: 図形 342">
                <a:extLst>
                  <a:ext uri="{FF2B5EF4-FFF2-40B4-BE49-F238E27FC236}">
                    <a16:creationId xmlns:a16="http://schemas.microsoft.com/office/drawing/2014/main" id="{6832A805-8225-4DFD-8B3B-DAC4B00D3DAE}"/>
                  </a:ext>
                </a:extLst>
              </p:cNvPr>
              <p:cNvSpPr/>
              <p:nvPr/>
            </p:nvSpPr>
            <p:spPr>
              <a:xfrm>
                <a:off x="5278328" y="2240253"/>
                <a:ext cx="785044" cy="530316"/>
              </a:xfrm>
              <a:custGeom>
                <a:avLst/>
                <a:gdLst>
                  <a:gd name="connsiteX0" fmla="*/ 781160 w 785044"/>
                  <a:gd name="connsiteY0" fmla="*/ 9235 h 530316"/>
                  <a:gd name="connsiteX1" fmla="*/ 571610 w 785044"/>
                  <a:gd name="connsiteY1" fmla="*/ 274347 h 530316"/>
                  <a:gd name="connsiteX2" fmla="*/ 408097 w 785044"/>
                  <a:gd name="connsiteY2" fmla="*/ 448972 h 530316"/>
                  <a:gd name="connsiteX3" fmla="*/ 516047 w 785044"/>
                  <a:gd name="connsiteY3" fmla="*/ 417222 h 530316"/>
                  <a:gd name="connsiteX4" fmla="*/ 352535 w 785044"/>
                  <a:gd name="connsiteY4" fmla="*/ 483897 h 530316"/>
                  <a:gd name="connsiteX5" fmla="*/ 241410 w 785044"/>
                  <a:gd name="connsiteY5" fmla="*/ 488660 h 530316"/>
                  <a:gd name="connsiteX6" fmla="*/ 63610 w 785044"/>
                  <a:gd name="connsiteY6" fmla="*/ 495010 h 530316"/>
                  <a:gd name="connsiteX7" fmla="*/ 17572 w 785044"/>
                  <a:gd name="connsiteY7" fmla="*/ 529935 h 530316"/>
                  <a:gd name="connsiteX8" fmla="*/ 339835 w 785044"/>
                  <a:gd name="connsiteY8" fmla="*/ 469610 h 530316"/>
                  <a:gd name="connsiteX9" fmla="*/ 465247 w 785044"/>
                  <a:gd name="connsiteY9" fmla="*/ 390235 h 530316"/>
                  <a:gd name="connsiteX10" fmla="*/ 687497 w 785044"/>
                  <a:gd name="connsiteY10" fmla="*/ 91785 h 530316"/>
                  <a:gd name="connsiteX11" fmla="*/ 781160 w 785044"/>
                  <a:gd name="connsiteY11" fmla="*/ 9235 h 530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85044" h="530316">
                    <a:moveTo>
                      <a:pt x="781160" y="9235"/>
                    </a:moveTo>
                    <a:cubicBezTo>
                      <a:pt x="761846" y="39662"/>
                      <a:pt x="633787" y="201058"/>
                      <a:pt x="571610" y="274347"/>
                    </a:cubicBezTo>
                    <a:cubicBezTo>
                      <a:pt x="509433" y="347636"/>
                      <a:pt x="417357" y="425160"/>
                      <a:pt x="408097" y="448972"/>
                    </a:cubicBezTo>
                    <a:cubicBezTo>
                      <a:pt x="398837" y="472784"/>
                      <a:pt x="525307" y="411401"/>
                      <a:pt x="516047" y="417222"/>
                    </a:cubicBezTo>
                    <a:cubicBezTo>
                      <a:pt x="506787" y="423043"/>
                      <a:pt x="398308" y="471991"/>
                      <a:pt x="352535" y="483897"/>
                    </a:cubicBezTo>
                    <a:cubicBezTo>
                      <a:pt x="306762" y="495803"/>
                      <a:pt x="241410" y="488660"/>
                      <a:pt x="241410" y="488660"/>
                    </a:cubicBezTo>
                    <a:cubicBezTo>
                      <a:pt x="193256" y="490512"/>
                      <a:pt x="100916" y="488131"/>
                      <a:pt x="63610" y="495010"/>
                    </a:cubicBezTo>
                    <a:cubicBezTo>
                      <a:pt x="26304" y="501889"/>
                      <a:pt x="-28466" y="534168"/>
                      <a:pt x="17572" y="529935"/>
                    </a:cubicBezTo>
                    <a:cubicBezTo>
                      <a:pt x="63609" y="525702"/>
                      <a:pt x="265223" y="492893"/>
                      <a:pt x="339835" y="469610"/>
                    </a:cubicBezTo>
                    <a:cubicBezTo>
                      <a:pt x="414447" y="446327"/>
                      <a:pt x="407303" y="453206"/>
                      <a:pt x="465247" y="390235"/>
                    </a:cubicBezTo>
                    <a:cubicBezTo>
                      <a:pt x="523191" y="327264"/>
                      <a:pt x="630612" y="155550"/>
                      <a:pt x="687497" y="91785"/>
                    </a:cubicBezTo>
                    <a:cubicBezTo>
                      <a:pt x="744382" y="28020"/>
                      <a:pt x="800474" y="-21192"/>
                      <a:pt x="781160" y="923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4" name="フリーフォーム: 図形 343">
                <a:extLst>
                  <a:ext uri="{FF2B5EF4-FFF2-40B4-BE49-F238E27FC236}">
                    <a16:creationId xmlns:a16="http://schemas.microsoft.com/office/drawing/2014/main" id="{33566948-88D4-4D84-AF1A-2935BA7DA8B2}"/>
                  </a:ext>
                </a:extLst>
              </p:cNvPr>
              <p:cNvSpPr/>
              <p:nvPr/>
            </p:nvSpPr>
            <p:spPr>
              <a:xfrm>
                <a:off x="5314444" y="2440223"/>
                <a:ext cx="532986" cy="261190"/>
              </a:xfrm>
              <a:custGeom>
                <a:avLst/>
                <a:gdLst>
                  <a:gd name="connsiteX0" fmla="*/ 67181 w 532986"/>
                  <a:gd name="connsiteY0" fmla="*/ 252177 h 261190"/>
                  <a:gd name="connsiteX1" fmla="*/ 351344 w 532986"/>
                  <a:gd name="connsiteY1" fmla="*/ 158515 h 261190"/>
                  <a:gd name="connsiteX2" fmla="*/ 532319 w 532986"/>
                  <a:gd name="connsiteY2" fmla="*/ 1352 h 261190"/>
                  <a:gd name="connsiteX3" fmla="*/ 408494 w 532986"/>
                  <a:gd name="connsiteY3" fmla="*/ 87077 h 261190"/>
                  <a:gd name="connsiteX4" fmla="*/ 302131 w 532986"/>
                  <a:gd name="connsiteY4" fmla="*/ 168040 h 261190"/>
                  <a:gd name="connsiteX5" fmla="*/ 16381 w 532986"/>
                  <a:gd name="connsiteY5" fmla="*/ 247415 h 261190"/>
                  <a:gd name="connsiteX6" fmla="*/ 67181 w 532986"/>
                  <a:gd name="connsiteY6" fmla="*/ 252177 h 26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2986" h="261190">
                    <a:moveTo>
                      <a:pt x="67181" y="252177"/>
                    </a:moveTo>
                    <a:cubicBezTo>
                      <a:pt x="123008" y="237360"/>
                      <a:pt x="273821" y="200319"/>
                      <a:pt x="351344" y="158515"/>
                    </a:cubicBezTo>
                    <a:cubicBezTo>
                      <a:pt x="428867" y="116711"/>
                      <a:pt x="522794" y="13258"/>
                      <a:pt x="532319" y="1352"/>
                    </a:cubicBezTo>
                    <a:cubicBezTo>
                      <a:pt x="541844" y="-10554"/>
                      <a:pt x="446859" y="59296"/>
                      <a:pt x="408494" y="87077"/>
                    </a:cubicBezTo>
                    <a:cubicBezTo>
                      <a:pt x="370129" y="114858"/>
                      <a:pt x="367483" y="141317"/>
                      <a:pt x="302131" y="168040"/>
                    </a:cubicBezTo>
                    <a:cubicBezTo>
                      <a:pt x="236779" y="194763"/>
                      <a:pt x="54481" y="232598"/>
                      <a:pt x="16381" y="247415"/>
                    </a:cubicBezTo>
                    <a:cubicBezTo>
                      <a:pt x="-21719" y="262232"/>
                      <a:pt x="11354" y="266994"/>
                      <a:pt x="67181" y="2521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5" name="フリーフォーム: 図形 344">
                <a:extLst>
                  <a:ext uri="{FF2B5EF4-FFF2-40B4-BE49-F238E27FC236}">
                    <a16:creationId xmlns:a16="http://schemas.microsoft.com/office/drawing/2014/main" id="{6E72A9B1-D815-4F98-8E29-7F22BA4EAF1D}"/>
                  </a:ext>
                </a:extLst>
              </p:cNvPr>
              <p:cNvSpPr/>
              <p:nvPr/>
            </p:nvSpPr>
            <p:spPr>
              <a:xfrm>
                <a:off x="5355005" y="2449426"/>
                <a:ext cx="480710" cy="239800"/>
              </a:xfrm>
              <a:custGeom>
                <a:avLst/>
                <a:gdLst>
                  <a:gd name="connsiteX0" fmla="*/ 480645 w 480710"/>
                  <a:gd name="connsiteY0" fmla="*/ 87 h 239800"/>
                  <a:gd name="connsiteX1" fmla="*/ 236170 w 480710"/>
                  <a:gd name="connsiteY1" fmla="*/ 63587 h 239800"/>
                  <a:gd name="connsiteX2" fmla="*/ 129808 w 480710"/>
                  <a:gd name="connsiteY2" fmla="*/ 112799 h 239800"/>
                  <a:gd name="connsiteX3" fmla="*/ 67895 w 480710"/>
                  <a:gd name="connsiteY3" fmla="*/ 182649 h 239800"/>
                  <a:gd name="connsiteX4" fmla="*/ 1220 w 480710"/>
                  <a:gd name="connsiteY4" fmla="*/ 239799 h 239800"/>
                  <a:gd name="connsiteX5" fmla="*/ 26620 w 480710"/>
                  <a:gd name="connsiteY5" fmla="*/ 181062 h 239800"/>
                  <a:gd name="connsiteX6" fmla="*/ 50433 w 480710"/>
                  <a:gd name="connsiteY6" fmla="*/ 149312 h 239800"/>
                  <a:gd name="connsiteX7" fmla="*/ 258395 w 480710"/>
                  <a:gd name="connsiteY7" fmla="*/ 52474 h 239800"/>
                  <a:gd name="connsiteX8" fmla="*/ 480645 w 480710"/>
                  <a:gd name="connsiteY8" fmla="*/ 87 h 239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80710" h="239800">
                    <a:moveTo>
                      <a:pt x="480645" y="87"/>
                    </a:moveTo>
                    <a:cubicBezTo>
                      <a:pt x="476941" y="1939"/>
                      <a:pt x="294643" y="44802"/>
                      <a:pt x="236170" y="63587"/>
                    </a:cubicBezTo>
                    <a:cubicBezTo>
                      <a:pt x="177697" y="82372"/>
                      <a:pt x="157854" y="92955"/>
                      <a:pt x="129808" y="112799"/>
                    </a:cubicBezTo>
                    <a:cubicBezTo>
                      <a:pt x="101762" y="132643"/>
                      <a:pt x="89326" y="161482"/>
                      <a:pt x="67895" y="182649"/>
                    </a:cubicBezTo>
                    <a:cubicBezTo>
                      <a:pt x="46464" y="203816"/>
                      <a:pt x="8099" y="240063"/>
                      <a:pt x="1220" y="239799"/>
                    </a:cubicBezTo>
                    <a:cubicBezTo>
                      <a:pt x="-5659" y="239535"/>
                      <a:pt x="18418" y="196143"/>
                      <a:pt x="26620" y="181062"/>
                    </a:cubicBezTo>
                    <a:cubicBezTo>
                      <a:pt x="34822" y="165981"/>
                      <a:pt x="11804" y="170743"/>
                      <a:pt x="50433" y="149312"/>
                    </a:cubicBezTo>
                    <a:cubicBezTo>
                      <a:pt x="89062" y="127881"/>
                      <a:pt x="186164" y="78932"/>
                      <a:pt x="258395" y="52474"/>
                    </a:cubicBezTo>
                    <a:cubicBezTo>
                      <a:pt x="330626" y="26016"/>
                      <a:pt x="484349" y="-1765"/>
                      <a:pt x="480645" y="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6" name="フリーフォーム: 図形 345">
                <a:extLst>
                  <a:ext uri="{FF2B5EF4-FFF2-40B4-BE49-F238E27FC236}">
                    <a16:creationId xmlns:a16="http://schemas.microsoft.com/office/drawing/2014/main" id="{AABF6D68-E2A1-43FC-9BE2-C8C1133ED35A}"/>
                  </a:ext>
                </a:extLst>
              </p:cNvPr>
              <p:cNvSpPr/>
              <p:nvPr/>
            </p:nvSpPr>
            <p:spPr>
              <a:xfrm>
                <a:off x="5403710" y="2509756"/>
                <a:ext cx="230008" cy="170022"/>
              </a:xfrm>
              <a:custGeom>
                <a:avLst/>
                <a:gdLst>
                  <a:gd name="connsiteX0" fmla="*/ 208103 w 230008"/>
                  <a:gd name="connsiteY0" fmla="*/ 82 h 170022"/>
                  <a:gd name="connsiteX1" fmla="*/ 208103 w 230008"/>
                  <a:gd name="connsiteY1" fmla="*/ 87394 h 170022"/>
                  <a:gd name="connsiteX2" fmla="*/ 227153 w 230008"/>
                  <a:gd name="connsiteY2" fmla="*/ 90569 h 170022"/>
                  <a:gd name="connsiteX3" fmla="*/ 138253 w 230008"/>
                  <a:gd name="connsiteY3" fmla="*/ 117557 h 170022"/>
                  <a:gd name="connsiteX4" fmla="*/ 140 w 230008"/>
                  <a:gd name="connsiteY4" fmla="*/ 169944 h 170022"/>
                  <a:gd name="connsiteX5" fmla="*/ 165240 w 230008"/>
                  <a:gd name="connsiteY5" fmla="*/ 104857 h 170022"/>
                  <a:gd name="connsiteX6" fmla="*/ 208103 w 230008"/>
                  <a:gd name="connsiteY6" fmla="*/ 82 h 17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0008" h="170022">
                    <a:moveTo>
                      <a:pt x="208103" y="82"/>
                    </a:moveTo>
                    <a:cubicBezTo>
                      <a:pt x="215247" y="-2828"/>
                      <a:pt x="204928" y="72313"/>
                      <a:pt x="208103" y="87394"/>
                    </a:cubicBezTo>
                    <a:cubicBezTo>
                      <a:pt x="211278" y="102475"/>
                      <a:pt x="238795" y="85542"/>
                      <a:pt x="227153" y="90569"/>
                    </a:cubicBezTo>
                    <a:cubicBezTo>
                      <a:pt x="215511" y="95596"/>
                      <a:pt x="176088" y="104328"/>
                      <a:pt x="138253" y="117557"/>
                    </a:cubicBezTo>
                    <a:cubicBezTo>
                      <a:pt x="100418" y="130786"/>
                      <a:pt x="-4358" y="172061"/>
                      <a:pt x="140" y="169944"/>
                    </a:cubicBezTo>
                    <a:cubicBezTo>
                      <a:pt x="4638" y="167827"/>
                      <a:pt x="128728" y="133167"/>
                      <a:pt x="165240" y="104857"/>
                    </a:cubicBezTo>
                    <a:cubicBezTo>
                      <a:pt x="201752" y="76547"/>
                      <a:pt x="200959" y="2992"/>
                      <a:pt x="208103" y="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7" name="フリーフォーム: 図形 346">
                <a:extLst>
                  <a:ext uri="{FF2B5EF4-FFF2-40B4-BE49-F238E27FC236}">
                    <a16:creationId xmlns:a16="http://schemas.microsoft.com/office/drawing/2014/main" id="{79C807D2-33B6-41F6-92DC-B7AEF1C77D65}"/>
                  </a:ext>
                </a:extLst>
              </p:cNvPr>
              <p:cNvSpPr/>
              <p:nvPr/>
            </p:nvSpPr>
            <p:spPr>
              <a:xfrm>
                <a:off x="5427001" y="2549480"/>
                <a:ext cx="141088" cy="99744"/>
              </a:xfrm>
              <a:custGeom>
                <a:avLst/>
                <a:gdLst>
                  <a:gd name="connsiteX0" fmla="*/ 64162 w 141088"/>
                  <a:gd name="connsiteY0" fmla="*/ 45 h 99744"/>
                  <a:gd name="connsiteX1" fmla="*/ 11774 w 141088"/>
                  <a:gd name="connsiteY1" fmla="*/ 69895 h 99744"/>
                  <a:gd name="connsiteX2" fmla="*/ 11774 w 141088"/>
                  <a:gd name="connsiteY2" fmla="*/ 98470 h 99744"/>
                  <a:gd name="connsiteX3" fmla="*/ 140362 w 141088"/>
                  <a:gd name="connsiteY3" fmla="*/ 93708 h 99744"/>
                  <a:gd name="connsiteX4" fmla="*/ 62574 w 141088"/>
                  <a:gd name="connsiteY4" fmla="*/ 84183 h 99744"/>
                  <a:gd name="connsiteX5" fmla="*/ 30824 w 141088"/>
                  <a:gd name="connsiteY5" fmla="*/ 81008 h 99744"/>
                  <a:gd name="connsiteX6" fmla="*/ 64162 w 141088"/>
                  <a:gd name="connsiteY6" fmla="*/ 45 h 99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1088" h="99744">
                    <a:moveTo>
                      <a:pt x="64162" y="45"/>
                    </a:moveTo>
                    <a:cubicBezTo>
                      <a:pt x="60987" y="-1807"/>
                      <a:pt x="20505" y="53491"/>
                      <a:pt x="11774" y="69895"/>
                    </a:cubicBezTo>
                    <a:cubicBezTo>
                      <a:pt x="3043" y="86299"/>
                      <a:pt x="-9657" y="94501"/>
                      <a:pt x="11774" y="98470"/>
                    </a:cubicBezTo>
                    <a:cubicBezTo>
                      <a:pt x="33205" y="102439"/>
                      <a:pt x="131896" y="96089"/>
                      <a:pt x="140362" y="93708"/>
                    </a:cubicBezTo>
                    <a:cubicBezTo>
                      <a:pt x="148828" y="91327"/>
                      <a:pt x="80830" y="86300"/>
                      <a:pt x="62574" y="84183"/>
                    </a:cubicBezTo>
                    <a:cubicBezTo>
                      <a:pt x="44318" y="82066"/>
                      <a:pt x="32147" y="91856"/>
                      <a:pt x="30824" y="81008"/>
                    </a:cubicBezTo>
                    <a:cubicBezTo>
                      <a:pt x="29501" y="70160"/>
                      <a:pt x="67337" y="1897"/>
                      <a:pt x="64162" y="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8" name="楕円 347">
                <a:extLst>
                  <a:ext uri="{FF2B5EF4-FFF2-40B4-BE49-F238E27FC236}">
                    <a16:creationId xmlns:a16="http://schemas.microsoft.com/office/drawing/2014/main" id="{F6B02C55-48C7-40AD-B106-DBA55A538D03}"/>
                  </a:ext>
                </a:extLst>
              </p:cNvPr>
              <p:cNvSpPr/>
              <p:nvPr/>
            </p:nvSpPr>
            <p:spPr>
              <a:xfrm>
                <a:off x="5489575" y="2549525"/>
                <a:ext cx="50800" cy="5556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9" name="フリーフォーム: 図形 348">
                <a:extLst>
                  <a:ext uri="{FF2B5EF4-FFF2-40B4-BE49-F238E27FC236}">
                    <a16:creationId xmlns:a16="http://schemas.microsoft.com/office/drawing/2014/main" id="{AA43BE34-98CF-4EF8-9F01-EB4AE50BDC7B}"/>
                  </a:ext>
                </a:extLst>
              </p:cNvPr>
              <p:cNvSpPr/>
              <p:nvPr/>
            </p:nvSpPr>
            <p:spPr>
              <a:xfrm>
                <a:off x="5339887" y="2213749"/>
                <a:ext cx="737077" cy="639538"/>
              </a:xfrm>
              <a:custGeom>
                <a:avLst/>
                <a:gdLst>
                  <a:gd name="connsiteX0" fmla="*/ 737063 w 737077"/>
                  <a:gd name="connsiteY0" fmla="*/ 284 h 639538"/>
                  <a:gd name="connsiteX1" fmla="*/ 614296 w 737077"/>
                  <a:gd name="connsiteY1" fmla="*/ 305084 h 639538"/>
                  <a:gd name="connsiteX2" fmla="*/ 616413 w 737077"/>
                  <a:gd name="connsiteY2" fmla="*/ 465951 h 639538"/>
                  <a:gd name="connsiteX3" fmla="*/ 497880 w 737077"/>
                  <a:gd name="connsiteY3" fmla="*/ 595068 h 639538"/>
                  <a:gd name="connsiteX4" fmla="*/ 463 w 737077"/>
                  <a:gd name="connsiteY4" fmla="*/ 592951 h 639538"/>
                  <a:gd name="connsiteX5" fmla="*/ 411096 w 737077"/>
                  <a:gd name="connsiteY5" fmla="*/ 639518 h 639538"/>
                  <a:gd name="connsiteX6" fmla="*/ 582546 w 737077"/>
                  <a:gd name="connsiteY6" fmla="*/ 586601 h 639538"/>
                  <a:gd name="connsiteX7" fmla="*/ 580430 w 737077"/>
                  <a:gd name="connsiteY7" fmla="*/ 343184 h 639538"/>
                  <a:gd name="connsiteX8" fmla="*/ 605830 w 737077"/>
                  <a:gd name="connsiteY8" fmla="*/ 252168 h 639538"/>
                  <a:gd name="connsiteX9" fmla="*/ 737063 w 737077"/>
                  <a:gd name="connsiteY9" fmla="*/ 284 h 63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37077" h="639538">
                    <a:moveTo>
                      <a:pt x="737063" y="284"/>
                    </a:moveTo>
                    <a:cubicBezTo>
                      <a:pt x="738474" y="9103"/>
                      <a:pt x="634404" y="227473"/>
                      <a:pt x="614296" y="305084"/>
                    </a:cubicBezTo>
                    <a:cubicBezTo>
                      <a:pt x="594188" y="382695"/>
                      <a:pt x="635816" y="417620"/>
                      <a:pt x="616413" y="465951"/>
                    </a:cubicBezTo>
                    <a:cubicBezTo>
                      <a:pt x="597010" y="514282"/>
                      <a:pt x="600538" y="573901"/>
                      <a:pt x="497880" y="595068"/>
                    </a:cubicBezTo>
                    <a:cubicBezTo>
                      <a:pt x="395222" y="616235"/>
                      <a:pt x="14927" y="585543"/>
                      <a:pt x="463" y="592951"/>
                    </a:cubicBezTo>
                    <a:cubicBezTo>
                      <a:pt x="-14001" y="600359"/>
                      <a:pt x="314082" y="640576"/>
                      <a:pt x="411096" y="639518"/>
                    </a:cubicBezTo>
                    <a:cubicBezTo>
                      <a:pt x="508110" y="638460"/>
                      <a:pt x="554324" y="635990"/>
                      <a:pt x="582546" y="586601"/>
                    </a:cubicBezTo>
                    <a:cubicBezTo>
                      <a:pt x="610768" y="537212"/>
                      <a:pt x="576549" y="398923"/>
                      <a:pt x="580430" y="343184"/>
                    </a:cubicBezTo>
                    <a:cubicBezTo>
                      <a:pt x="584311" y="287445"/>
                      <a:pt x="579372" y="313904"/>
                      <a:pt x="605830" y="252168"/>
                    </a:cubicBezTo>
                    <a:cubicBezTo>
                      <a:pt x="632288" y="190432"/>
                      <a:pt x="735652" y="-8535"/>
                      <a:pt x="737063" y="2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0" name="フリーフォーム: 図形 349">
                <a:extLst>
                  <a:ext uri="{FF2B5EF4-FFF2-40B4-BE49-F238E27FC236}">
                    <a16:creationId xmlns:a16="http://schemas.microsoft.com/office/drawing/2014/main" id="{954D2666-DB96-4D49-906C-F78F8ECDBBF9}"/>
                  </a:ext>
                </a:extLst>
              </p:cNvPr>
              <p:cNvSpPr/>
              <p:nvPr/>
            </p:nvSpPr>
            <p:spPr>
              <a:xfrm>
                <a:off x="5508345" y="2158140"/>
                <a:ext cx="670679" cy="840239"/>
              </a:xfrm>
              <a:custGeom>
                <a:avLst/>
                <a:gdLst>
                  <a:gd name="connsiteX0" fmla="*/ 670205 w 670679"/>
                  <a:gd name="connsiteY0" fmla="*/ 860 h 840239"/>
                  <a:gd name="connsiteX1" fmla="*/ 562255 w 670679"/>
                  <a:gd name="connsiteY1" fmla="*/ 394560 h 840239"/>
                  <a:gd name="connsiteX2" fmla="*/ 617288 w 670679"/>
                  <a:gd name="connsiteY2" fmla="*/ 496160 h 840239"/>
                  <a:gd name="connsiteX3" fmla="*/ 541088 w 670679"/>
                  <a:gd name="connsiteY3" fmla="*/ 707827 h 840239"/>
                  <a:gd name="connsiteX4" fmla="*/ 278622 w 670679"/>
                  <a:gd name="connsiteY4" fmla="*/ 798843 h 840239"/>
                  <a:gd name="connsiteX5" fmla="*/ 3455 w 670679"/>
                  <a:gd name="connsiteY5" fmla="*/ 728993 h 840239"/>
                  <a:gd name="connsiteX6" fmla="*/ 479705 w 670679"/>
                  <a:gd name="connsiteY6" fmla="*/ 830593 h 840239"/>
                  <a:gd name="connsiteX7" fmla="*/ 551672 w 670679"/>
                  <a:gd name="connsiteY7" fmla="*/ 443243 h 840239"/>
                  <a:gd name="connsiteX8" fmla="*/ 511455 w 670679"/>
                  <a:gd name="connsiteY8" fmla="*/ 292960 h 840239"/>
                  <a:gd name="connsiteX9" fmla="*/ 670205 w 670679"/>
                  <a:gd name="connsiteY9" fmla="*/ 860 h 840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70679" h="840239">
                    <a:moveTo>
                      <a:pt x="670205" y="860"/>
                    </a:moveTo>
                    <a:cubicBezTo>
                      <a:pt x="678672" y="17793"/>
                      <a:pt x="571074" y="312010"/>
                      <a:pt x="562255" y="394560"/>
                    </a:cubicBezTo>
                    <a:cubicBezTo>
                      <a:pt x="553436" y="477110"/>
                      <a:pt x="620816" y="443949"/>
                      <a:pt x="617288" y="496160"/>
                    </a:cubicBezTo>
                    <a:cubicBezTo>
                      <a:pt x="613760" y="548371"/>
                      <a:pt x="597532" y="657380"/>
                      <a:pt x="541088" y="707827"/>
                    </a:cubicBezTo>
                    <a:cubicBezTo>
                      <a:pt x="484644" y="758274"/>
                      <a:pt x="368227" y="795315"/>
                      <a:pt x="278622" y="798843"/>
                    </a:cubicBezTo>
                    <a:cubicBezTo>
                      <a:pt x="189017" y="802371"/>
                      <a:pt x="-30059" y="723701"/>
                      <a:pt x="3455" y="728993"/>
                    </a:cubicBezTo>
                    <a:cubicBezTo>
                      <a:pt x="36969" y="734285"/>
                      <a:pt x="388336" y="878218"/>
                      <a:pt x="479705" y="830593"/>
                    </a:cubicBezTo>
                    <a:cubicBezTo>
                      <a:pt x="571074" y="782968"/>
                      <a:pt x="546380" y="532849"/>
                      <a:pt x="551672" y="443243"/>
                    </a:cubicBezTo>
                    <a:cubicBezTo>
                      <a:pt x="556964" y="353638"/>
                      <a:pt x="490641" y="364221"/>
                      <a:pt x="511455" y="292960"/>
                    </a:cubicBezTo>
                    <a:cubicBezTo>
                      <a:pt x="532269" y="221699"/>
                      <a:pt x="661738" y="-16073"/>
                      <a:pt x="670205" y="8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1" name="フリーフォーム: 図形 350">
                <a:extLst>
                  <a:ext uri="{FF2B5EF4-FFF2-40B4-BE49-F238E27FC236}">
                    <a16:creationId xmlns:a16="http://schemas.microsoft.com/office/drawing/2014/main" id="{68D2FB0A-DEAA-4704-8932-F9466411E25C}"/>
                  </a:ext>
                </a:extLst>
              </p:cNvPr>
              <p:cNvSpPr/>
              <p:nvPr/>
            </p:nvSpPr>
            <p:spPr>
              <a:xfrm>
                <a:off x="5563501" y="1966265"/>
                <a:ext cx="1109643" cy="1117494"/>
              </a:xfrm>
              <a:custGeom>
                <a:avLst/>
                <a:gdLst>
                  <a:gd name="connsiteX0" fmla="*/ 1089182 w 1109643"/>
                  <a:gd name="connsiteY0" fmla="*/ 8585 h 1117494"/>
                  <a:gd name="connsiteX1" fmla="*/ 1042616 w 1109643"/>
                  <a:gd name="connsiteY1" fmla="*/ 27635 h 1117494"/>
                  <a:gd name="connsiteX2" fmla="*/ 714532 w 1109643"/>
                  <a:gd name="connsiteY2" fmla="*/ 209668 h 1117494"/>
                  <a:gd name="connsiteX3" fmla="*/ 627749 w 1109643"/>
                  <a:gd name="connsiteY3" fmla="*/ 520818 h 1117494"/>
                  <a:gd name="connsiteX4" fmla="*/ 716649 w 1109643"/>
                  <a:gd name="connsiteY4" fmla="*/ 899702 h 1117494"/>
                  <a:gd name="connsiteX5" fmla="*/ 661616 w 1109643"/>
                  <a:gd name="connsiteY5" fmla="*/ 1020352 h 1117494"/>
                  <a:gd name="connsiteX6" fmla="*/ 460532 w 1109643"/>
                  <a:gd name="connsiteY6" fmla="*/ 1088085 h 1117494"/>
                  <a:gd name="connsiteX7" fmla="*/ 107049 w 1109643"/>
                  <a:gd name="connsiteY7" fmla="*/ 1026702 h 1117494"/>
                  <a:gd name="connsiteX8" fmla="*/ 16032 w 1109643"/>
                  <a:gd name="connsiteY8" fmla="*/ 986485 h 1117494"/>
                  <a:gd name="connsiteX9" fmla="*/ 388566 w 1109643"/>
                  <a:gd name="connsiteY9" fmla="*/ 1109252 h 1117494"/>
                  <a:gd name="connsiteX10" fmla="*/ 716649 w 1109643"/>
                  <a:gd name="connsiteY10" fmla="*/ 1030935 h 1117494"/>
                  <a:gd name="connsiteX11" fmla="*/ 651032 w 1109643"/>
                  <a:gd name="connsiteY11" fmla="*/ 431918 h 1117494"/>
                  <a:gd name="connsiteX12" fmla="*/ 790732 w 1109643"/>
                  <a:gd name="connsiteY12" fmla="*/ 105952 h 1117494"/>
                  <a:gd name="connsiteX13" fmla="*/ 1089182 w 1109643"/>
                  <a:gd name="connsiteY13" fmla="*/ 8585 h 1117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09643" h="1117494">
                    <a:moveTo>
                      <a:pt x="1089182" y="8585"/>
                    </a:moveTo>
                    <a:cubicBezTo>
                      <a:pt x="1131163" y="-4468"/>
                      <a:pt x="1105058" y="-5879"/>
                      <a:pt x="1042616" y="27635"/>
                    </a:cubicBezTo>
                    <a:cubicBezTo>
                      <a:pt x="980174" y="61149"/>
                      <a:pt x="783676" y="127471"/>
                      <a:pt x="714532" y="209668"/>
                    </a:cubicBezTo>
                    <a:cubicBezTo>
                      <a:pt x="645388" y="291865"/>
                      <a:pt x="627396" y="405812"/>
                      <a:pt x="627749" y="520818"/>
                    </a:cubicBezTo>
                    <a:cubicBezTo>
                      <a:pt x="628102" y="635824"/>
                      <a:pt x="711005" y="816446"/>
                      <a:pt x="716649" y="899702"/>
                    </a:cubicBezTo>
                    <a:cubicBezTo>
                      <a:pt x="722293" y="982958"/>
                      <a:pt x="704302" y="988955"/>
                      <a:pt x="661616" y="1020352"/>
                    </a:cubicBezTo>
                    <a:cubicBezTo>
                      <a:pt x="618930" y="1051749"/>
                      <a:pt x="552960" y="1087027"/>
                      <a:pt x="460532" y="1088085"/>
                    </a:cubicBezTo>
                    <a:cubicBezTo>
                      <a:pt x="368104" y="1089143"/>
                      <a:pt x="181132" y="1043635"/>
                      <a:pt x="107049" y="1026702"/>
                    </a:cubicBezTo>
                    <a:cubicBezTo>
                      <a:pt x="32966" y="1009769"/>
                      <a:pt x="-30887" y="972727"/>
                      <a:pt x="16032" y="986485"/>
                    </a:cubicBezTo>
                    <a:cubicBezTo>
                      <a:pt x="62951" y="1000243"/>
                      <a:pt x="271797" y="1101844"/>
                      <a:pt x="388566" y="1109252"/>
                    </a:cubicBezTo>
                    <a:cubicBezTo>
                      <a:pt x="505335" y="1116660"/>
                      <a:pt x="672905" y="1143824"/>
                      <a:pt x="716649" y="1030935"/>
                    </a:cubicBezTo>
                    <a:cubicBezTo>
                      <a:pt x="760393" y="918046"/>
                      <a:pt x="638685" y="586082"/>
                      <a:pt x="651032" y="431918"/>
                    </a:cubicBezTo>
                    <a:cubicBezTo>
                      <a:pt x="663379" y="277754"/>
                      <a:pt x="713121" y="175449"/>
                      <a:pt x="790732" y="105952"/>
                    </a:cubicBezTo>
                    <a:cubicBezTo>
                      <a:pt x="868343" y="36455"/>
                      <a:pt x="1047201" y="21638"/>
                      <a:pt x="1089182" y="85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2" name="フリーフォーム: 図形 351">
                <a:extLst>
                  <a:ext uri="{FF2B5EF4-FFF2-40B4-BE49-F238E27FC236}">
                    <a16:creationId xmlns:a16="http://schemas.microsoft.com/office/drawing/2014/main" id="{16C01D30-DC41-48FC-A746-4F5CCD925097}"/>
                  </a:ext>
                </a:extLst>
              </p:cNvPr>
              <p:cNvSpPr/>
              <p:nvPr/>
            </p:nvSpPr>
            <p:spPr>
              <a:xfrm>
                <a:off x="5608907" y="2013550"/>
                <a:ext cx="972998" cy="1254128"/>
              </a:xfrm>
              <a:custGeom>
                <a:avLst/>
                <a:gdLst>
                  <a:gd name="connsiteX0" fmla="*/ 959110 w 972998"/>
                  <a:gd name="connsiteY0" fmla="*/ 20567 h 1254128"/>
                  <a:gd name="connsiteX1" fmla="*/ 914660 w 972998"/>
                  <a:gd name="connsiteY1" fmla="*/ 48083 h 1254128"/>
                  <a:gd name="connsiteX2" fmla="*/ 715693 w 972998"/>
                  <a:gd name="connsiteY2" fmla="*/ 302083 h 1254128"/>
                  <a:gd name="connsiteX3" fmla="*/ 785543 w 972998"/>
                  <a:gd name="connsiteY3" fmla="*/ 524333 h 1254128"/>
                  <a:gd name="connsiteX4" fmla="*/ 916776 w 972998"/>
                  <a:gd name="connsiteY4" fmla="*/ 812200 h 1254128"/>
                  <a:gd name="connsiteX5" fmla="*/ 772843 w 972998"/>
                  <a:gd name="connsiteY5" fmla="*/ 1163567 h 1254128"/>
                  <a:gd name="connsiteX6" fmla="*/ 588693 w 972998"/>
                  <a:gd name="connsiteY6" fmla="*/ 1252467 h 1254128"/>
                  <a:gd name="connsiteX7" fmla="*/ 406660 w 972998"/>
                  <a:gd name="connsiteY7" fmla="*/ 1203783 h 1254128"/>
                  <a:gd name="connsiteX8" fmla="*/ 260 w 972998"/>
                  <a:gd name="connsiteY8" fmla="*/ 998467 h 1254128"/>
                  <a:gd name="connsiteX9" fmla="*/ 349510 w 972998"/>
                  <a:gd name="connsiteY9" fmla="*/ 1142400 h 1254128"/>
                  <a:gd name="connsiteX10" fmla="*/ 626793 w 972998"/>
                  <a:gd name="connsiteY10" fmla="*/ 1199550 h 1254128"/>
                  <a:gd name="connsiteX11" fmla="*/ 846926 w 972998"/>
                  <a:gd name="connsiteY11" fmla="*/ 1066200 h 1254128"/>
                  <a:gd name="connsiteX12" fmla="*/ 829993 w 972998"/>
                  <a:gd name="connsiteY12" fmla="*/ 647100 h 1254128"/>
                  <a:gd name="connsiteX13" fmla="*/ 700876 w 972998"/>
                  <a:gd name="connsiteY13" fmla="*/ 278800 h 1254128"/>
                  <a:gd name="connsiteX14" fmla="*/ 959110 w 972998"/>
                  <a:gd name="connsiteY14" fmla="*/ 20567 h 1254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2998" h="1254128">
                    <a:moveTo>
                      <a:pt x="959110" y="20567"/>
                    </a:moveTo>
                    <a:cubicBezTo>
                      <a:pt x="994741" y="-17886"/>
                      <a:pt x="955229" y="1164"/>
                      <a:pt x="914660" y="48083"/>
                    </a:cubicBezTo>
                    <a:cubicBezTo>
                      <a:pt x="874091" y="95002"/>
                      <a:pt x="737212" y="222708"/>
                      <a:pt x="715693" y="302083"/>
                    </a:cubicBezTo>
                    <a:cubicBezTo>
                      <a:pt x="694173" y="381458"/>
                      <a:pt x="752029" y="439314"/>
                      <a:pt x="785543" y="524333"/>
                    </a:cubicBezTo>
                    <a:cubicBezTo>
                      <a:pt x="819057" y="609353"/>
                      <a:pt x="918893" y="705661"/>
                      <a:pt x="916776" y="812200"/>
                    </a:cubicBezTo>
                    <a:cubicBezTo>
                      <a:pt x="914659" y="918739"/>
                      <a:pt x="827523" y="1090189"/>
                      <a:pt x="772843" y="1163567"/>
                    </a:cubicBezTo>
                    <a:cubicBezTo>
                      <a:pt x="718163" y="1236945"/>
                      <a:pt x="649723" y="1245764"/>
                      <a:pt x="588693" y="1252467"/>
                    </a:cubicBezTo>
                    <a:cubicBezTo>
                      <a:pt x="527663" y="1259170"/>
                      <a:pt x="504732" y="1246116"/>
                      <a:pt x="406660" y="1203783"/>
                    </a:cubicBezTo>
                    <a:cubicBezTo>
                      <a:pt x="308588" y="1161450"/>
                      <a:pt x="9785" y="1008698"/>
                      <a:pt x="260" y="998467"/>
                    </a:cubicBezTo>
                    <a:cubicBezTo>
                      <a:pt x="-9265" y="988237"/>
                      <a:pt x="245088" y="1108886"/>
                      <a:pt x="349510" y="1142400"/>
                    </a:cubicBezTo>
                    <a:cubicBezTo>
                      <a:pt x="453932" y="1175914"/>
                      <a:pt x="543890" y="1212250"/>
                      <a:pt x="626793" y="1199550"/>
                    </a:cubicBezTo>
                    <a:cubicBezTo>
                      <a:pt x="709696" y="1186850"/>
                      <a:pt x="813059" y="1158275"/>
                      <a:pt x="846926" y="1066200"/>
                    </a:cubicBezTo>
                    <a:cubicBezTo>
                      <a:pt x="880793" y="974125"/>
                      <a:pt x="854335" y="778333"/>
                      <a:pt x="829993" y="647100"/>
                    </a:cubicBezTo>
                    <a:cubicBezTo>
                      <a:pt x="805651" y="515867"/>
                      <a:pt x="683590" y="377578"/>
                      <a:pt x="700876" y="278800"/>
                    </a:cubicBezTo>
                    <a:cubicBezTo>
                      <a:pt x="718162" y="180022"/>
                      <a:pt x="923479" y="59020"/>
                      <a:pt x="959110" y="205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3" name="フリーフォーム: 図形 352">
                <a:extLst>
                  <a:ext uri="{FF2B5EF4-FFF2-40B4-BE49-F238E27FC236}">
                    <a16:creationId xmlns:a16="http://schemas.microsoft.com/office/drawing/2014/main" id="{4458F2BE-9DDA-4B88-92A0-624DA88EEDE3}"/>
                  </a:ext>
                </a:extLst>
              </p:cNvPr>
              <p:cNvSpPr/>
              <p:nvPr/>
            </p:nvSpPr>
            <p:spPr>
              <a:xfrm>
                <a:off x="6445227" y="1985891"/>
                <a:ext cx="189833" cy="558344"/>
              </a:xfrm>
              <a:custGeom>
                <a:avLst/>
                <a:gdLst>
                  <a:gd name="connsiteX0" fmla="*/ 188936 w 189833"/>
                  <a:gd name="connsiteY0" fmla="*/ 72 h 558344"/>
                  <a:gd name="connsiteX1" fmla="*/ 15898 w 189833"/>
                  <a:gd name="connsiteY1" fmla="*/ 266772 h 558344"/>
                  <a:gd name="connsiteX2" fmla="*/ 76223 w 189833"/>
                  <a:gd name="connsiteY2" fmla="*/ 506484 h 558344"/>
                  <a:gd name="connsiteX3" fmla="*/ 88923 w 189833"/>
                  <a:gd name="connsiteY3" fmla="*/ 549347 h 558344"/>
                  <a:gd name="connsiteX4" fmla="*/ 23 w 189833"/>
                  <a:gd name="connsiteY4" fmla="*/ 379484 h 558344"/>
                  <a:gd name="connsiteX5" fmla="*/ 80986 w 189833"/>
                  <a:gd name="connsiteY5" fmla="*/ 241372 h 558344"/>
                  <a:gd name="connsiteX6" fmla="*/ 188936 w 189833"/>
                  <a:gd name="connsiteY6" fmla="*/ 72 h 558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9833" h="558344">
                    <a:moveTo>
                      <a:pt x="188936" y="72"/>
                    </a:moveTo>
                    <a:cubicBezTo>
                      <a:pt x="178088" y="4305"/>
                      <a:pt x="34683" y="182370"/>
                      <a:pt x="15898" y="266772"/>
                    </a:cubicBezTo>
                    <a:cubicBezTo>
                      <a:pt x="-2887" y="351174"/>
                      <a:pt x="64052" y="459388"/>
                      <a:pt x="76223" y="506484"/>
                    </a:cubicBezTo>
                    <a:cubicBezTo>
                      <a:pt x="88394" y="553580"/>
                      <a:pt x="101623" y="570514"/>
                      <a:pt x="88923" y="549347"/>
                    </a:cubicBezTo>
                    <a:cubicBezTo>
                      <a:pt x="76223" y="528180"/>
                      <a:pt x="1346" y="430813"/>
                      <a:pt x="23" y="379484"/>
                    </a:cubicBezTo>
                    <a:cubicBezTo>
                      <a:pt x="-1300" y="328155"/>
                      <a:pt x="52676" y="303549"/>
                      <a:pt x="80986" y="241372"/>
                    </a:cubicBezTo>
                    <a:cubicBezTo>
                      <a:pt x="109296" y="179195"/>
                      <a:pt x="199784" y="-4161"/>
                      <a:pt x="188936" y="7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4" name="フリーフォーム: 図形 353">
                <a:extLst>
                  <a:ext uri="{FF2B5EF4-FFF2-40B4-BE49-F238E27FC236}">
                    <a16:creationId xmlns:a16="http://schemas.microsoft.com/office/drawing/2014/main" id="{E2CCABBE-420B-46D5-93CC-6CB43F2DB580}"/>
                  </a:ext>
                </a:extLst>
              </p:cNvPr>
              <p:cNvSpPr/>
              <p:nvPr/>
            </p:nvSpPr>
            <p:spPr>
              <a:xfrm>
                <a:off x="6547048" y="2060440"/>
                <a:ext cx="275812" cy="805007"/>
              </a:xfrm>
              <a:custGeom>
                <a:avLst/>
                <a:gdLst>
                  <a:gd name="connsiteX0" fmla="*/ 42665 w 275812"/>
                  <a:gd name="connsiteY0" fmla="*/ 9660 h 805007"/>
                  <a:gd name="connsiteX1" fmla="*/ 31552 w 275812"/>
                  <a:gd name="connsiteY1" fmla="*/ 58873 h 805007"/>
                  <a:gd name="connsiteX2" fmla="*/ 68065 w 275812"/>
                  <a:gd name="connsiteY2" fmla="*/ 330335 h 805007"/>
                  <a:gd name="connsiteX3" fmla="*/ 245865 w 275812"/>
                  <a:gd name="connsiteY3" fmla="*/ 519248 h 805007"/>
                  <a:gd name="connsiteX4" fmla="*/ 272852 w 275812"/>
                  <a:gd name="connsiteY4" fmla="*/ 804998 h 805007"/>
                  <a:gd name="connsiteX5" fmla="*/ 214115 w 275812"/>
                  <a:gd name="connsiteY5" fmla="*/ 509723 h 805007"/>
                  <a:gd name="connsiteX6" fmla="*/ 22027 w 275812"/>
                  <a:gd name="connsiteY6" fmla="*/ 277948 h 805007"/>
                  <a:gd name="connsiteX7" fmla="*/ 7740 w 275812"/>
                  <a:gd name="connsiteY7" fmla="*/ 196985 h 805007"/>
                  <a:gd name="connsiteX8" fmla="*/ 42665 w 275812"/>
                  <a:gd name="connsiteY8" fmla="*/ 9660 h 805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5812" h="805007">
                    <a:moveTo>
                      <a:pt x="42665" y="9660"/>
                    </a:moveTo>
                    <a:cubicBezTo>
                      <a:pt x="46634" y="-13359"/>
                      <a:pt x="27319" y="5427"/>
                      <a:pt x="31552" y="58873"/>
                    </a:cubicBezTo>
                    <a:cubicBezTo>
                      <a:pt x="35785" y="112319"/>
                      <a:pt x="32346" y="253606"/>
                      <a:pt x="68065" y="330335"/>
                    </a:cubicBezTo>
                    <a:cubicBezTo>
                      <a:pt x="103784" y="407064"/>
                      <a:pt x="211734" y="440138"/>
                      <a:pt x="245865" y="519248"/>
                    </a:cubicBezTo>
                    <a:cubicBezTo>
                      <a:pt x="279996" y="598358"/>
                      <a:pt x="278144" y="806585"/>
                      <a:pt x="272852" y="804998"/>
                    </a:cubicBezTo>
                    <a:cubicBezTo>
                      <a:pt x="267560" y="803411"/>
                      <a:pt x="255919" y="597565"/>
                      <a:pt x="214115" y="509723"/>
                    </a:cubicBezTo>
                    <a:cubicBezTo>
                      <a:pt x="172311" y="421881"/>
                      <a:pt x="56423" y="330071"/>
                      <a:pt x="22027" y="277948"/>
                    </a:cubicBezTo>
                    <a:cubicBezTo>
                      <a:pt x="-12369" y="225825"/>
                      <a:pt x="2448" y="247520"/>
                      <a:pt x="7740" y="196985"/>
                    </a:cubicBezTo>
                    <a:cubicBezTo>
                      <a:pt x="13032" y="146450"/>
                      <a:pt x="38696" y="32679"/>
                      <a:pt x="42665" y="96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5" name="フリーフォーム: 図形 354">
                <a:extLst>
                  <a:ext uri="{FF2B5EF4-FFF2-40B4-BE49-F238E27FC236}">
                    <a16:creationId xmlns:a16="http://schemas.microsoft.com/office/drawing/2014/main" id="{2D3A1470-8458-40C8-B427-D3F1EC05992B}"/>
                  </a:ext>
                </a:extLst>
              </p:cNvPr>
              <p:cNvSpPr/>
              <p:nvPr/>
            </p:nvSpPr>
            <p:spPr>
              <a:xfrm>
                <a:off x="6523290" y="2515609"/>
                <a:ext cx="165068" cy="699734"/>
              </a:xfrm>
              <a:custGeom>
                <a:avLst/>
                <a:gdLst>
                  <a:gd name="connsiteX0" fmla="*/ 12448 w 165068"/>
                  <a:gd name="connsiteY0" fmla="*/ 579 h 699734"/>
                  <a:gd name="connsiteX1" fmla="*/ 102935 w 165068"/>
                  <a:gd name="connsiteY1" fmla="*/ 257754 h 699734"/>
                  <a:gd name="connsiteX2" fmla="*/ 56898 w 165068"/>
                  <a:gd name="connsiteY2" fmla="*/ 591129 h 699734"/>
                  <a:gd name="connsiteX3" fmla="*/ 2923 w 165068"/>
                  <a:gd name="connsiteY3" fmla="*/ 687966 h 699734"/>
                  <a:gd name="connsiteX4" fmla="*/ 152148 w 165068"/>
                  <a:gd name="connsiteY4" fmla="*/ 357766 h 699734"/>
                  <a:gd name="connsiteX5" fmla="*/ 137860 w 165068"/>
                  <a:gd name="connsiteY5" fmla="*/ 192666 h 699734"/>
                  <a:gd name="connsiteX6" fmla="*/ 12448 w 165068"/>
                  <a:gd name="connsiteY6" fmla="*/ 579 h 699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5068" h="699734">
                    <a:moveTo>
                      <a:pt x="12448" y="579"/>
                    </a:moveTo>
                    <a:cubicBezTo>
                      <a:pt x="6627" y="11427"/>
                      <a:pt x="95527" y="159329"/>
                      <a:pt x="102935" y="257754"/>
                    </a:cubicBezTo>
                    <a:cubicBezTo>
                      <a:pt x="110343" y="356179"/>
                      <a:pt x="73567" y="519427"/>
                      <a:pt x="56898" y="591129"/>
                    </a:cubicBezTo>
                    <a:cubicBezTo>
                      <a:pt x="40229" y="662831"/>
                      <a:pt x="-12952" y="726860"/>
                      <a:pt x="2923" y="687966"/>
                    </a:cubicBezTo>
                    <a:cubicBezTo>
                      <a:pt x="18798" y="649072"/>
                      <a:pt x="129659" y="440316"/>
                      <a:pt x="152148" y="357766"/>
                    </a:cubicBezTo>
                    <a:cubicBezTo>
                      <a:pt x="174637" y="275216"/>
                      <a:pt x="166435" y="251403"/>
                      <a:pt x="137860" y="192666"/>
                    </a:cubicBezTo>
                    <a:cubicBezTo>
                      <a:pt x="109285" y="133929"/>
                      <a:pt x="18269" y="-10269"/>
                      <a:pt x="12448" y="57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6" name="フリーフォーム: 図形 355">
                <a:extLst>
                  <a:ext uri="{FF2B5EF4-FFF2-40B4-BE49-F238E27FC236}">
                    <a16:creationId xmlns:a16="http://schemas.microsoft.com/office/drawing/2014/main" id="{19843065-FB7E-4D27-9EEE-CA97A362F7ED}"/>
                  </a:ext>
                </a:extLst>
              </p:cNvPr>
              <p:cNvSpPr/>
              <p:nvPr/>
            </p:nvSpPr>
            <p:spPr>
              <a:xfrm>
                <a:off x="5692322" y="3027497"/>
                <a:ext cx="893248" cy="455709"/>
              </a:xfrm>
              <a:custGeom>
                <a:avLst/>
                <a:gdLst>
                  <a:gd name="connsiteX0" fmla="*/ 453 w 893248"/>
                  <a:gd name="connsiteY0" fmla="*/ 106228 h 455709"/>
                  <a:gd name="connsiteX1" fmla="*/ 295728 w 893248"/>
                  <a:gd name="connsiteY1" fmla="*/ 274503 h 455709"/>
                  <a:gd name="connsiteX2" fmla="*/ 606878 w 893248"/>
                  <a:gd name="connsiteY2" fmla="*/ 404678 h 455709"/>
                  <a:gd name="connsiteX3" fmla="*/ 710066 w 893248"/>
                  <a:gd name="connsiteY3" fmla="*/ 322128 h 455709"/>
                  <a:gd name="connsiteX4" fmla="*/ 879928 w 893248"/>
                  <a:gd name="connsiteY4" fmla="*/ 14153 h 455709"/>
                  <a:gd name="connsiteX5" fmla="*/ 862466 w 893248"/>
                  <a:gd name="connsiteY5" fmla="*/ 91941 h 455709"/>
                  <a:gd name="connsiteX6" fmla="*/ 705303 w 893248"/>
                  <a:gd name="connsiteY6" fmla="*/ 445953 h 455709"/>
                  <a:gd name="connsiteX7" fmla="*/ 363991 w 893248"/>
                  <a:gd name="connsiteY7" fmla="*/ 334828 h 455709"/>
                  <a:gd name="connsiteX8" fmla="*/ 453 w 893248"/>
                  <a:gd name="connsiteY8" fmla="*/ 106228 h 455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93248" h="455709">
                    <a:moveTo>
                      <a:pt x="453" y="106228"/>
                    </a:moveTo>
                    <a:cubicBezTo>
                      <a:pt x="-10924" y="96174"/>
                      <a:pt x="194657" y="224761"/>
                      <a:pt x="295728" y="274503"/>
                    </a:cubicBezTo>
                    <a:cubicBezTo>
                      <a:pt x="396799" y="324245"/>
                      <a:pt x="537822" y="396741"/>
                      <a:pt x="606878" y="404678"/>
                    </a:cubicBezTo>
                    <a:cubicBezTo>
                      <a:pt x="675934" y="412615"/>
                      <a:pt x="664558" y="387215"/>
                      <a:pt x="710066" y="322128"/>
                    </a:cubicBezTo>
                    <a:cubicBezTo>
                      <a:pt x="755574" y="257041"/>
                      <a:pt x="854528" y="52517"/>
                      <a:pt x="879928" y="14153"/>
                    </a:cubicBezTo>
                    <a:cubicBezTo>
                      <a:pt x="905328" y="-24211"/>
                      <a:pt x="891570" y="19974"/>
                      <a:pt x="862466" y="91941"/>
                    </a:cubicBezTo>
                    <a:cubicBezTo>
                      <a:pt x="833362" y="163908"/>
                      <a:pt x="788382" y="405472"/>
                      <a:pt x="705303" y="445953"/>
                    </a:cubicBezTo>
                    <a:cubicBezTo>
                      <a:pt x="622224" y="486434"/>
                      <a:pt x="482524" y="391449"/>
                      <a:pt x="363991" y="334828"/>
                    </a:cubicBezTo>
                    <a:cubicBezTo>
                      <a:pt x="245458" y="278207"/>
                      <a:pt x="11830" y="116282"/>
                      <a:pt x="453" y="1062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7" name="フリーフォーム: 図形 356">
                <a:extLst>
                  <a:ext uri="{FF2B5EF4-FFF2-40B4-BE49-F238E27FC236}">
                    <a16:creationId xmlns:a16="http://schemas.microsoft.com/office/drawing/2014/main" id="{24FAF9CE-303A-49A6-A95F-93DEB0E749AF}"/>
                  </a:ext>
                </a:extLst>
              </p:cNvPr>
              <p:cNvSpPr/>
              <p:nvPr/>
            </p:nvSpPr>
            <p:spPr>
              <a:xfrm>
                <a:off x="5687633" y="3208284"/>
                <a:ext cx="959301" cy="452037"/>
              </a:xfrm>
              <a:custGeom>
                <a:avLst/>
                <a:gdLst>
                  <a:gd name="connsiteX0" fmla="*/ 380 w 959301"/>
                  <a:gd name="connsiteY0" fmla="*/ 54 h 452037"/>
                  <a:gd name="connsiteX1" fmla="*/ 262317 w 959301"/>
                  <a:gd name="connsiteY1" fmla="*/ 271516 h 452037"/>
                  <a:gd name="connsiteX2" fmla="*/ 600455 w 959301"/>
                  <a:gd name="connsiteY2" fmla="*/ 442966 h 452037"/>
                  <a:gd name="connsiteX3" fmla="*/ 798892 w 959301"/>
                  <a:gd name="connsiteY3" fmla="*/ 409629 h 452037"/>
                  <a:gd name="connsiteX4" fmla="*/ 959230 w 959301"/>
                  <a:gd name="connsiteY4" fmla="*/ 250879 h 452037"/>
                  <a:gd name="connsiteX5" fmla="*/ 779842 w 959301"/>
                  <a:gd name="connsiteY5" fmla="*/ 393754 h 452037"/>
                  <a:gd name="connsiteX6" fmla="*/ 617917 w 959301"/>
                  <a:gd name="connsiteY6" fmla="*/ 388991 h 452037"/>
                  <a:gd name="connsiteX7" fmla="*/ 319467 w 959301"/>
                  <a:gd name="connsiteY7" fmla="*/ 249291 h 452037"/>
                  <a:gd name="connsiteX8" fmla="*/ 380 w 959301"/>
                  <a:gd name="connsiteY8" fmla="*/ 54 h 452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59301" h="452037">
                    <a:moveTo>
                      <a:pt x="380" y="54"/>
                    </a:moveTo>
                    <a:cubicBezTo>
                      <a:pt x="-9145" y="3758"/>
                      <a:pt x="162305" y="197697"/>
                      <a:pt x="262317" y="271516"/>
                    </a:cubicBezTo>
                    <a:cubicBezTo>
                      <a:pt x="362329" y="345335"/>
                      <a:pt x="511026" y="419947"/>
                      <a:pt x="600455" y="442966"/>
                    </a:cubicBezTo>
                    <a:cubicBezTo>
                      <a:pt x="689884" y="465985"/>
                      <a:pt x="739096" y="441643"/>
                      <a:pt x="798892" y="409629"/>
                    </a:cubicBezTo>
                    <a:cubicBezTo>
                      <a:pt x="858688" y="377615"/>
                      <a:pt x="962405" y="253525"/>
                      <a:pt x="959230" y="250879"/>
                    </a:cubicBezTo>
                    <a:cubicBezTo>
                      <a:pt x="956055" y="248233"/>
                      <a:pt x="836727" y="370735"/>
                      <a:pt x="779842" y="393754"/>
                    </a:cubicBezTo>
                    <a:cubicBezTo>
                      <a:pt x="722957" y="416773"/>
                      <a:pt x="694646" y="413068"/>
                      <a:pt x="617917" y="388991"/>
                    </a:cubicBezTo>
                    <a:cubicBezTo>
                      <a:pt x="541188" y="364914"/>
                      <a:pt x="422125" y="314643"/>
                      <a:pt x="319467" y="249291"/>
                    </a:cubicBezTo>
                    <a:cubicBezTo>
                      <a:pt x="216809" y="183939"/>
                      <a:pt x="9905" y="-3650"/>
                      <a:pt x="380" y="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8" name="フリーフォーム: 図形 357">
                <a:extLst>
                  <a:ext uri="{FF2B5EF4-FFF2-40B4-BE49-F238E27FC236}">
                    <a16:creationId xmlns:a16="http://schemas.microsoft.com/office/drawing/2014/main" id="{2314C71B-124C-4E6A-A9A9-2FE52EFF4C87}"/>
                  </a:ext>
                </a:extLst>
              </p:cNvPr>
              <p:cNvSpPr/>
              <p:nvPr/>
            </p:nvSpPr>
            <p:spPr>
              <a:xfrm>
                <a:off x="6571231" y="2838722"/>
                <a:ext cx="279235" cy="713019"/>
              </a:xfrm>
              <a:custGeom>
                <a:avLst/>
                <a:gdLst>
                  <a:gd name="connsiteX0" fmla="*/ 259782 w 279235"/>
                  <a:gd name="connsiteY0" fmla="*/ 10841 h 713019"/>
                  <a:gd name="connsiteX1" fmla="*/ 255019 w 279235"/>
                  <a:gd name="connsiteY1" fmla="*/ 196578 h 713019"/>
                  <a:gd name="connsiteX2" fmla="*/ 113732 w 279235"/>
                  <a:gd name="connsiteY2" fmla="*/ 606153 h 713019"/>
                  <a:gd name="connsiteX3" fmla="*/ 1019 w 279235"/>
                  <a:gd name="connsiteY3" fmla="*/ 712516 h 713019"/>
                  <a:gd name="connsiteX4" fmla="*/ 58169 w 279235"/>
                  <a:gd name="connsiteY4" fmla="*/ 579166 h 713019"/>
                  <a:gd name="connsiteX5" fmla="*/ 59757 w 279235"/>
                  <a:gd name="connsiteY5" fmla="*/ 499791 h 713019"/>
                  <a:gd name="connsiteX6" fmla="*/ 259782 w 279235"/>
                  <a:gd name="connsiteY6" fmla="*/ 10841 h 713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9235" h="713019">
                    <a:moveTo>
                      <a:pt x="259782" y="10841"/>
                    </a:moveTo>
                    <a:cubicBezTo>
                      <a:pt x="292326" y="-39694"/>
                      <a:pt x="279361" y="97359"/>
                      <a:pt x="255019" y="196578"/>
                    </a:cubicBezTo>
                    <a:cubicBezTo>
                      <a:pt x="230677" y="295797"/>
                      <a:pt x="156065" y="520163"/>
                      <a:pt x="113732" y="606153"/>
                    </a:cubicBezTo>
                    <a:cubicBezTo>
                      <a:pt x="71399" y="692143"/>
                      <a:pt x="10279" y="717014"/>
                      <a:pt x="1019" y="712516"/>
                    </a:cubicBezTo>
                    <a:cubicBezTo>
                      <a:pt x="-8241" y="708018"/>
                      <a:pt x="48379" y="614620"/>
                      <a:pt x="58169" y="579166"/>
                    </a:cubicBezTo>
                    <a:cubicBezTo>
                      <a:pt x="67959" y="543712"/>
                      <a:pt x="24832" y="593453"/>
                      <a:pt x="59757" y="499791"/>
                    </a:cubicBezTo>
                    <a:cubicBezTo>
                      <a:pt x="94682" y="406129"/>
                      <a:pt x="227238" y="61376"/>
                      <a:pt x="259782" y="108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9" name="フリーフォーム: 図形 358">
                <a:extLst>
                  <a:ext uri="{FF2B5EF4-FFF2-40B4-BE49-F238E27FC236}">
                    <a16:creationId xmlns:a16="http://schemas.microsoft.com/office/drawing/2014/main" id="{6EBD3ABF-B73E-487D-BF3B-C4EFC58AA7E7}"/>
                  </a:ext>
                </a:extLst>
              </p:cNvPr>
              <p:cNvSpPr/>
              <p:nvPr/>
            </p:nvSpPr>
            <p:spPr>
              <a:xfrm>
                <a:off x="6794158" y="1888843"/>
                <a:ext cx="81168" cy="205717"/>
              </a:xfrm>
              <a:custGeom>
                <a:avLst/>
                <a:gdLst>
                  <a:gd name="connsiteX0" fmla="*/ 342 w 81168"/>
                  <a:gd name="connsiteY0" fmla="*/ 282 h 205717"/>
                  <a:gd name="connsiteX1" fmla="*/ 51142 w 81168"/>
                  <a:gd name="connsiteY1" fmla="*/ 176495 h 205717"/>
                  <a:gd name="connsiteX2" fmla="*/ 55905 w 81168"/>
                  <a:gd name="connsiteY2" fmla="*/ 201895 h 205717"/>
                  <a:gd name="connsiteX3" fmla="*/ 79717 w 81168"/>
                  <a:gd name="connsiteY3" fmla="*/ 136807 h 205717"/>
                  <a:gd name="connsiteX4" fmla="*/ 342 w 81168"/>
                  <a:gd name="connsiteY4" fmla="*/ 282 h 205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168" h="205717">
                    <a:moveTo>
                      <a:pt x="342" y="282"/>
                    </a:moveTo>
                    <a:cubicBezTo>
                      <a:pt x="-4420" y="6897"/>
                      <a:pt x="41882" y="142893"/>
                      <a:pt x="51142" y="176495"/>
                    </a:cubicBezTo>
                    <a:cubicBezTo>
                      <a:pt x="60403" y="210097"/>
                      <a:pt x="51143" y="208510"/>
                      <a:pt x="55905" y="201895"/>
                    </a:cubicBezTo>
                    <a:cubicBezTo>
                      <a:pt x="60667" y="195280"/>
                      <a:pt x="87654" y="168557"/>
                      <a:pt x="79717" y="136807"/>
                    </a:cubicBezTo>
                    <a:cubicBezTo>
                      <a:pt x="71780" y="105057"/>
                      <a:pt x="5104" y="-6333"/>
                      <a:pt x="342" y="2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0" name="フリーフォーム: 図形 359">
                <a:extLst>
                  <a:ext uri="{FF2B5EF4-FFF2-40B4-BE49-F238E27FC236}">
                    <a16:creationId xmlns:a16="http://schemas.microsoft.com/office/drawing/2014/main" id="{7067547C-C616-4B8D-AA93-C80EB2E6B00E}"/>
                  </a:ext>
                </a:extLst>
              </p:cNvPr>
              <p:cNvSpPr/>
              <p:nvPr/>
            </p:nvSpPr>
            <p:spPr>
              <a:xfrm>
                <a:off x="6933202" y="2008605"/>
                <a:ext cx="39104" cy="126067"/>
              </a:xfrm>
              <a:custGeom>
                <a:avLst/>
                <a:gdLst>
                  <a:gd name="connsiteX0" fmla="*/ 2586 w 39104"/>
                  <a:gd name="connsiteY0" fmla="*/ 1170 h 126067"/>
                  <a:gd name="connsiteX1" fmla="*/ 39098 w 39104"/>
                  <a:gd name="connsiteY1" fmla="*/ 66258 h 126067"/>
                  <a:gd name="connsiteX2" fmla="*/ 5761 w 39104"/>
                  <a:gd name="connsiteY2" fmla="*/ 124995 h 126067"/>
                  <a:gd name="connsiteX3" fmla="*/ 2586 w 39104"/>
                  <a:gd name="connsiteY3" fmla="*/ 1170 h 126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104" h="126067">
                    <a:moveTo>
                      <a:pt x="2586" y="1170"/>
                    </a:moveTo>
                    <a:cubicBezTo>
                      <a:pt x="8142" y="-8620"/>
                      <a:pt x="38569" y="45621"/>
                      <a:pt x="39098" y="66258"/>
                    </a:cubicBezTo>
                    <a:cubicBezTo>
                      <a:pt x="39627" y="86895"/>
                      <a:pt x="9994" y="133726"/>
                      <a:pt x="5761" y="124995"/>
                    </a:cubicBezTo>
                    <a:cubicBezTo>
                      <a:pt x="1528" y="116264"/>
                      <a:pt x="-2970" y="10960"/>
                      <a:pt x="2586" y="11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1" name="フリーフォーム: 図形 360">
                <a:extLst>
                  <a:ext uri="{FF2B5EF4-FFF2-40B4-BE49-F238E27FC236}">
                    <a16:creationId xmlns:a16="http://schemas.microsoft.com/office/drawing/2014/main" id="{663F8301-DC28-4EF0-8C6E-7035E00847E6}"/>
                  </a:ext>
                </a:extLst>
              </p:cNvPr>
              <p:cNvSpPr/>
              <p:nvPr/>
            </p:nvSpPr>
            <p:spPr>
              <a:xfrm>
                <a:off x="4949658" y="1811731"/>
                <a:ext cx="162124" cy="307455"/>
              </a:xfrm>
              <a:custGeom>
                <a:avLst/>
                <a:gdLst>
                  <a:gd name="connsiteX0" fmla="*/ 162092 w 162124"/>
                  <a:gd name="connsiteY0" fmla="*/ 1194 h 307455"/>
                  <a:gd name="connsiteX1" fmla="*/ 35092 w 162124"/>
                  <a:gd name="connsiteY1" fmla="*/ 129782 h 307455"/>
                  <a:gd name="connsiteX2" fmla="*/ 167 w 162124"/>
                  <a:gd name="connsiteY2" fmla="*/ 305994 h 307455"/>
                  <a:gd name="connsiteX3" fmla="*/ 44617 w 162124"/>
                  <a:gd name="connsiteY3" fmla="*/ 209157 h 307455"/>
                  <a:gd name="connsiteX4" fmla="*/ 31917 w 162124"/>
                  <a:gd name="connsiteY4" fmla="*/ 126607 h 307455"/>
                  <a:gd name="connsiteX5" fmla="*/ 22392 w 162124"/>
                  <a:gd name="connsiteY5" fmla="*/ 69457 h 307455"/>
                  <a:gd name="connsiteX6" fmla="*/ 162092 w 162124"/>
                  <a:gd name="connsiteY6" fmla="*/ 1194 h 307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2124" h="307455">
                    <a:moveTo>
                      <a:pt x="162092" y="1194"/>
                    </a:moveTo>
                    <a:cubicBezTo>
                      <a:pt x="164209" y="11248"/>
                      <a:pt x="62079" y="78982"/>
                      <a:pt x="35092" y="129782"/>
                    </a:cubicBezTo>
                    <a:cubicBezTo>
                      <a:pt x="8105" y="180582"/>
                      <a:pt x="-1420" y="292765"/>
                      <a:pt x="167" y="305994"/>
                    </a:cubicBezTo>
                    <a:cubicBezTo>
                      <a:pt x="1754" y="319223"/>
                      <a:pt x="39325" y="239055"/>
                      <a:pt x="44617" y="209157"/>
                    </a:cubicBezTo>
                    <a:cubicBezTo>
                      <a:pt x="49909" y="179259"/>
                      <a:pt x="35621" y="149890"/>
                      <a:pt x="31917" y="126607"/>
                    </a:cubicBezTo>
                    <a:cubicBezTo>
                      <a:pt x="28213" y="103324"/>
                      <a:pt x="-1950" y="91682"/>
                      <a:pt x="22392" y="69457"/>
                    </a:cubicBezTo>
                    <a:cubicBezTo>
                      <a:pt x="46734" y="47232"/>
                      <a:pt x="159975" y="-8860"/>
                      <a:pt x="162092" y="119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2" name="フリーフォーム: 図形 361">
                <a:extLst>
                  <a:ext uri="{FF2B5EF4-FFF2-40B4-BE49-F238E27FC236}">
                    <a16:creationId xmlns:a16="http://schemas.microsoft.com/office/drawing/2014/main" id="{16128842-0582-4915-93E7-6DFE2352028D}"/>
                  </a:ext>
                </a:extLst>
              </p:cNvPr>
              <p:cNvSpPr/>
              <p:nvPr/>
            </p:nvSpPr>
            <p:spPr>
              <a:xfrm>
                <a:off x="5396827" y="3443115"/>
                <a:ext cx="102599" cy="341868"/>
              </a:xfrm>
              <a:custGeom>
                <a:avLst/>
                <a:gdLst>
                  <a:gd name="connsiteX0" fmla="*/ 102273 w 102599"/>
                  <a:gd name="connsiteY0" fmla="*/ 173 h 341868"/>
                  <a:gd name="connsiteX1" fmla="*/ 43536 w 102599"/>
                  <a:gd name="connsiteY1" fmla="*/ 109710 h 341868"/>
                  <a:gd name="connsiteX2" fmla="*/ 46711 w 102599"/>
                  <a:gd name="connsiteY2" fmla="*/ 341485 h 341868"/>
                  <a:gd name="connsiteX3" fmla="*/ 3848 w 102599"/>
                  <a:gd name="connsiteY3" fmla="*/ 163685 h 341868"/>
                  <a:gd name="connsiteX4" fmla="*/ 13373 w 102599"/>
                  <a:gd name="connsiteY4" fmla="*/ 131935 h 341868"/>
                  <a:gd name="connsiteX5" fmla="*/ 102273 w 102599"/>
                  <a:gd name="connsiteY5" fmla="*/ 173 h 341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2599" h="341868">
                    <a:moveTo>
                      <a:pt x="102273" y="173"/>
                    </a:moveTo>
                    <a:cubicBezTo>
                      <a:pt x="107300" y="-3531"/>
                      <a:pt x="52796" y="52825"/>
                      <a:pt x="43536" y="109710"/>
                    </a:cubicBezTo>
                    <a:cubicBezTo>
                      <a:pt x="34276" y="166595"/>
                      <a:pt x="53326" y="332489"/>
                      <a:pt x="46711" y="341485"/>
                    </a:cubicBezTo>
                    <a:cubicBezTo>
                      <a:pt x="40096" y="350481"/>
                      <a:pt x="9404" y="198610"/>
                      <a:pt x="3848" y="163685"/>
                    </a:cubicBezTo>
                    <a:cubicBezTo>
                      <a:pt x="-1708" y="128760"/>
                      <a:pt x="-3296" y="157864"/>
                      <a:pt x="13373" y="131935"/>
                    </a:cubicBezTo>
                    <a:cubicBezTo>
                      <a:pt x="30042" y="106006"/>
                      <a:pt x="97246" y="3877"/>
                      <a:pt x="102273" y="1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63" name="フリーフォーム: 図形 362">
              <a:extLst>
                <a:ext uri="{FF2B5EF4-FFF2-40B4-BE49-F238E27FC236}">
                  <a16:creationId xmlns:a16="http://schemas.microsoft.com/office/drawing/2014/main" id="{44AB8519-26B3-467D-B6F6-7AA7CB7D9924}"/>
                </a:ext>
              </a:extLst>
            </p:cNvPr>
            <p:cNvSpPr/>
            <p:nvPr/>
          </p:nvSpPr>
          <p:spPr>
            <a:xfrm>
              <a:off x="1561081" y="594587"/>
              <a:ext cx="234430" cy="15560"/>
            </a:xfrm>
            <a:custGeom>
              <a:avLst/>
              <a:gdLst>
                <a:gd name="connsiteX0" fmla="*/ 1105 w 639232"/>
                <a:gd name="connsiteY0" fmla="*/ 29071 h 42428"/>
                <a:gd name="connsiteX1" fmla="*/ 610705 w 639232"/>
                <a:gd name="connsiteY1" fmla="*/ 496 h 42428"/>
                <a:gd name="connsiteX2" fmla="*/ 531330 w 639232"/>
                <a:gd name="connsiteY2" fmla="*/ 13196 h 42428"/>
                <a:gd name="connsiteX3" fmla="*/ 461480 w 639232"/>
                <a:gd name="connsiteY3" fmla="*/ 41771 h 42428"/>
                <a:gd name="connsiteX4" fmla="*/ 1105 w 639232"/>
                <a:gd name="connsiteY4" fmla="*/ 29071 h 42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232" h="42428">
                  <a:moveTo>
                    <a:pt x="1105" y="29071"/>
                  </a:moveTo>
                  <a:cubicBezTo>
                    <a:pt x="25976" y="22192"/>
                    <a:pt x="522334" y="3142"/>
                    <a:pt x="610705" y="496"/>
                  </a:cubicBezTo>
                  <a:cubicBezTo>
                    <a:pt x="699076" y="-2150"/>
                    <a:pt x="556201" y="6317"/>
                    <a:pt x="531330" y="13196"/>
                  </a:cubicBezTo>
                  <a:cubicBezTo>
                    <a:pt x="506459" y="20075"/>
                    <a:pt x="544559" y="38596"/>
                    <a:pt x="461480" y="41771"/>
                  </a:cubicBezTo>
                  <a:cubicBezTo>
                    <a:pt x="378401" y="44946"/>
                    <a:pt x="-23766" y="35950"/>
                    <a:pt x="1105" y="290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4" name="フリーフォーム: 図形 363">
              <a:extLst>
                <a:ext uri="{FF2B5EF4-FFF2-40B4-BE49-F238E27FC236}">
                  <a16:creationId xmlns:a16="http://schemas.microsoft.com/office/drawing/2014/main" id="{A7B9E3AF-3904-4FA8-A1CC-B90C1C4BBC89}"/>
                </a:ext>
              </a:extLst>
            </p:cNvPr>
            <p:cNvSpPr/>
            <p:nvPr/>
          </p:nvSpPr>
          <p:spPr>
            <a:xfrm>
              <a:off x="1530959" y="603897"/>
              <a:ext cx="261241" cy="42074"/>
            </a:xfrm>
            <a:custGeom>
              <a:avLst/>
              <a:gdLst>
                <a:gd name="connsiteX0" fmla="*/ 3866 w 712337"/>
                <a:gd name="connsiteY0" fmla="*/ 38611 h 114724"/>
                <a:gd name="connsiteX1" fmla="*/ 257866 w 712337"/>
                <a:gd name="connsiteY1" fmla="*/ 79886 h 114724"/>
                <a:gd name="connsiteX2" fmla="*/ 553141 w 712337"/>
                <a:gd name="connsiteY2" fmla="*/ 111636 h 114724"/>
                <a:gd name="connsiteX3" fmla="*/ 711891 w 712337"/>
                <a:gd name="connsiteY3" fmla="*/ 511 h 114724"/>
                <a:gd name="connsiteX4" fmla="*/ 597591 w 712337"/>
                <a:gd name="connsiteY4" fmla="*/ 70361 h 114724"/>
                <a:gd name="connsiteX5" fmla="*/ 502341 w 712337"/>
                <a:gd name="connsiteY5" fmla="*/ 73536 h 114724"/>
                <a:gd name="connsiteX6" fmla="*/ 3866 w 712337"/>
                <a:gd name="connsiteY6" fmla="*/ 38611 h 114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2337" h="114724">
                  <a:moveTo>
                    <a:pt x="3866" y="38611"/>
                  </a:moveTo>
                  <a:cubicBezTo>
                    <a:pt x="-36880" y="39669"/>
                    <a:pt x="257866" y="79886"/>
                    <a:pt x="257866" y="79886"/>
                  </a:cubicBezTo>
                  <a:cubicBezTo>
                    <a:pt x="349412" y="92057"/>
                    <a:pt x="477470" y="124865"/>
                    <a:pt x="553141" y="111636"/>
                  </a:cubicBezTo>
                  <a:cubicBezTo>
                    <a:pt x="628812" y="98407"/>
                    <a:pt x="704483" y="7390"/>
                    <a:pt x="711891" y="511"/>
                  </a:cubicBezTo>
                  <a:cubicBezTo>
                    <a:pt x="719299" y="-6368"/>
                    <a:pt x="632516" y="58190"/>
                    <a:pt x="597591" y="70361"/>
                  </a:cubicBezTo>
                  <a:cubicBezTo>
                    <a:pt x="562666" y="82532"/>
                    <a:pt x="597062" y="77769"/>
                    <a:pt x="502341" y="73536"/>
                  </a:cubicBezTo>
                  <a:cubicBezTo>
                    <a:pt x="407620" y="69303"/>
                    <a:pt x="44612" y="37553"/>
                    <a:pt x="3866" y="386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5" name="フリーフォーム: 図形 364">
              <a:extLst>
                <a:ext uri="{FF2B5EF4-FFF2-40B4-BE49-F238E27FC236}">
                  <a16:creationId xmlns:a16="http://schemas.microsoft.com/office/drawing/2014/main" id="{9E32256D-607B-4C66-B818-104181C08632}"/>
                </a:ext>
              </a:extLst>
            </p:cNvPr>
            <p:cNvSpPr/>
            <p:nvPr/>
          </p:nvSpPr>
          <p:spPr>
            <a:xfrm>
              <a:off x="1733550" y="587305"/>
              <a:ext cx="71684" cy="56064"/>
            </a:xfrm>
            <a:custGeom>
              <a:avLst/>
              <a:gdLst>
                <a:gd name="connsiteX0" fmla="*/ 3901 w 195465"/>
                <a:gd name="connsiteY0" fmla="*/ 61628 h 152873"/>
                <a:gd name="connsiteX1" fmla="*/ 184876 w 195465"/>
                <a:gd name="connsiteY1" fmla="*/ 1303 h 152873"/>
                <a:gd name="connsiteX2" fmla="*/ 162651 w 195465"/>
                <a:gd name="connsiteY2" fmla="*/ 118778 h 152873"/>
                <a:gd name="connsiteX3" fmla="*/ 67401 w 195465"/>
                <a:gd name="connsiteY3" fmla="*/ 150528 h 152873"/>
                <a:gd name="connsiteX4" fmla="*/ 3901 w 195465"/>
                <a:gd name="connsiteY4" fmla="*/ 61628 h 15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465" h="152873">
                  <a:moveTo>
                    <a:pt x="3901" y="61628"/>
                  </a:moveTo>
                  <a:cubicBezTo>
                    <a:pt x="23480" y="36757"/>
                    <a:pt x="158418" y="-8222"/>
                    <a:pt x="184876" y="1303"/>
                  </a:cubicBezTo>
                  <a:cubicBezTo>
                    <a:pt x="211334" y="10828"/>
                    <a:pt x="182230" y="93907"/>
                    <a:pt x="162651" y="118778"/>
                  </a:cubicBezTo>
                  <a:cubicBezTo>
                    <a:pt x="143072" y="143649"/>
                    <a:pt x="91213" y="158995"/>
                    <a:pt x="67401" y="150528"/>
                  </a:cubicBezTo>
                  <a:cubicBezTo>
                    <a:pt x="43589" y="142061"/>
                    <a:pt x="-15678" y="86499"/>
                    <a:pt x="3901" y="61628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6" name="フリーフォーム: 図形 365">
              <a:extLst>
                <a:ext uri="{FF2B5EF4-FFF2-40B4-BE49-F238E27FC236}">
                  <a16:creationId xmlns:a16="http://schemas.microsoft.com/office/drawing/2014/main" id="{BA94228D-13A3-4A28-8B40-46E8E8E15FAF}"/>
                </a:ext>
              </a:extLst>
            </p:cNvPr>
            <p:cNvSpPr/>
            <p:nvPr/>
          </p:nvSpPr>
          <p:spPr>
            <a:xfrm>
              <a:off x="1745908" y="304230"/>
              <a:ext cx="43905" cy="276584"/>
            </a:xfrm>
            <a:custGeom>
              <a:avLst/>
              <a:gdLst>
                <a:gd name="connsiteX0" fmla="*/ 71804 w 119718"/>
                <a:gd name="connsiteY0" fmla="*/ 1651 h 754174"/>
                <a:gd name="connsiteX1" fmla="*/ 24179 w 119718"/>
                <a:gd name="connsiteY1" fmla="*/ 373126 h 754174"/>
                <a:gd name="connsiteX2" fmla="*/ 100379 w 119718"/>
                <a:gd name="connsiteY2" fmla="*/ 630301 h 754174"/>
                <a:gd name="connsiteX3" fmla="*/ 119429 w 119718"/>
                <a:gd name="connsiteY3" fmla="*/ 754126 h 754174"/>
                <a:gd name="connsiteX4" fmla="*/ 90854 w 119718"/>
                <a:gd name="connsiteY4" fmla="*/ 643001 h 754174"/>
                <a:gd name="connsiteX5" fmla="*/ 8304 w 119718"/>
                <a:gd name="connsiteY5" fmla="*/ 481076 h 754174"/>
                <a:gd name="connsiteX6" fmla="*/ 11479 w 119718"/>
                <a:gd name="connsiteY6" fmla="*/ 246126 h 754174"/>
                <a:gd name="connsiteX7" fmla="*/ 71804 w 119718"/>
                <a:gd name="connsiteY7" fmla="*/ 1651 h 754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718" h="754174">
                  <a:moveTo>
                    <a:pt x="71804" y="1651"/>
                  </a:moveTo>
                  <a:cubicBezTo>
                    <a:pt x="73921" y="22818"/>
                    <a:pt x="19416" y="268351"/>
                    <a:pt x="24179" y="373126"/>
                  </a:cubicBezTo>
                  <a:cubicBezTo>
                    <a:pt x="28942" y="477901"/>
                    <a:pt x="84504" y="566801"/>
                    <a:pt x="100379" y="630301"/>
                  </a:cubicBezTo>
                  <a:cubicBezTo>
                    <a:pt x="116254" y="693801"/>
                    <a:pt x="121017" y="752009"/>
                    <a:pt x="119429" y="754126"/>
                  </a:cubicBezTo>
                  <a:cubicBezTo>
                    <a:pt x="117841" y="756243"/>
                    <a:pt x="109375" y="688509"/>
                    <a:pt x="90854" y="643001"/>
                  </a:cubicBezTo>
                  <a:cubicBezTo>
                    <a:pt x="72333" y="597493"/>
                    <a:pt x="21533" y="547222"/>
                    <a:pt x="8304" y="481076"/>
                  </a:cubicBezTo>
                  <a:cubicBezTo>
                    <a:pt x="-4925" y="414930"/>
                    <a:pt x="-1221" y="323914"/>
                    <a:pt x="11479" y="246126"/>
                  </a:cubicBezTo>
                  <a:cubicBezTo>
                    <a:pt x="24179" y="168339"/>
                    <a:pt x="69687" y="-19516"/>
                    <a:pt x="71804" y="16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8" name="フリーフォーム: 図形 367">
              <a:extLst>
                <a:ext uri="{FF2B5EF4-FFF2-40B4-BE49-F238E27FC236}">
                  <a16:creationId xmlns:a16="http://schemas.microsoft.com/office/drawing/2014/main" id="{3A0DAF80-82EE-4173-BBF6-E99D1CE9A008}"/>
                </a:ext>
              </a:extLst>
            </p:cNvPr>
            <p:cNvSpPr/>
            <p:nvPr/>
          </p:nvSpPr>
          <p:spPr>
            <a:xfrm>
              <a:off x="1224167" y="261357"/>
              <a:ext cx="204897" cy="289915"/>
            </a:xfrm>
            <a:custGeom>
              <a:avLst/>
              <a:gdLst>
                <a:gd name="connsiteX0" fmla="*/ 31841 w 558703"/>
                <a:gd name="connsiteY0" fmla="*/ 23 h 790526"/>
                <a:gd name="connsiteX1" fmla="*/ 175775 w 558703"/>
                <a:gd name="connsiteY1" fmla="*/ 186289 h 790526"/>
                <a:gd name="connsiteX2" fmla="*/ 154608 w 558703"/>
                <a:gd name="connsiteY2" fmla="*/ 287889 h 790526"/>
                <a:gd name="connsiteX3" fmla="*/ 91108 w 558703"/>
                <a:gd name="connsiteY3" fmla="*/ 385256 h 790526"/>
                <a:gd name="connsiteX4" fmla="*/ 82641 w 558703"/>
                <a:gd name="connsiteY4" fmla="*/ 516489 h 790526"/>
                <a:gd name="connsiteX5" fmla="*/ 218108 w 558703"/>
                <a:gd name="connsiteY5" fmla="*/ 673123 h 790526"/>
                <a:gd name="connsiteX6" fmla="*/ 552541 w 558703"/>
                <a:gd name="connsiteY6" fmla="*/ 546123 h 790526"/>
                <a:gd name="connsiteX7" fmla="*/ 417075 w 558703"/>
                <a:gd name="connsiteY7" fmla="*/ 681589 h 790526"/>
                <a:gd name="connsiteX8" fmla="*/ 192708 w 558703"/>
                <a:gd name="connsiteY8" fmla="*/ 783189 h 790526"/>
                <a:gd name="connsiteX9" fmla="*/ 14908 w 558703"/>
                <a:gd name="connsiteY9" fmla="*/ 474156 h 790526"/>
                <a:gd name="connsiteX10" fmla="*/ 19141 w 558703"/>
                <a:gd name="connsiteY10" fmla="*/ 355623 h 790526"/>
                <a:gd name="connsiteX11" fmla="*/ 95341 w 558703"/>
                <a:gd name="connsiteY11" fmla="*/ 198989 h 790526"/>
                <a:gd name="connsiteX12" fmla="*/ 31841 w 558703"/>
                <a:gd name="connsiteY12" fmla="*/ 23 h 79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8703" h="790526">
                  <a:moveTo>
                    <a:pt x="31841" y="23"/>
                  </a:moveTo>
                  <a:cubicBezTo>
                    <a:pt x="45247" y="-2094"/>
                    <a:pt x="155314" y="138311"/>
                    <a:pt x="175775" y="186289"/>
                  </a:cubicBezTo>
                  <a:cubicBezTo>
                    <a:pt x="196236" y="234267"/>
                    <a:pt x="168719" y="254728"/>
                    <a:pt x="154608" y="287889"/>
                  </a:cubicBezTo>
                  <a:cubicBezTo>
                    <a:pt x="140497" y="321050"/>
                    <a:pt x="103102" y="347156"/>
                    <a:pt x="91108" y="385256"/>
                  </a:cubicBezTo>
                  <a:cubicBezTo>
                    <a:pt x="79114" y="423356"/>
                    <a:pt x="61474" y="468511"/>
                    <a:pt x="82641" y="516489"/>
                  </a:cubicBezTo>
                  <a:cubicBezTo>
                    <a:pt x="103808" y="564467"/>
                    <a:pt x="139791" y="668184"/>
                    <a:pt x="218108" y="673123"/>
                  </a:cubicBezTo>
                  <a:cubicBezTo>
                    <a:pt x="296425" y="678062"/>
                    <a:pt x="519380" y="544712"/>
                    <a:pt x="552541" y="546123"/>
                  </a:cubicBezTo>
                  <a:cubicBezTo>
                    <a:pt x="585702" y="547534"/>
                    <a:pt x="477047" y="642078"/>
                    <a:pt x="417075" y="681589"/>
                  </a:cubicBezTo>
                  <a:cubicBezTo>
                    <a:pt x="357103" y="721100"/>
                    <a:pt x="259736" y="817761"/>
                    <a:pt x="192708" y="783189"/>
                  </a:cubicBezTo>
                  <a:cubicBezTo>
                    <a:pt x="125680" y="748617"/>
                    <a:pt x="43836" y="545417"/>
                    <a:pt x="14908" y="474156"/>
                  </a:cubicBezTo>
                  <a:cubicBezTo>
                    <a:pt x="-14020" y="402895"/>
                    <a:pt x="5736" y="401484"/>
                    <a:pt x="19141" y="355623"/>
                  </a:cubicBezTo>
                  <a:cubicBezTo>
                    <a:pt x="32546" y="309762"/>
                    <a:pt x="91108" y="254728"/>
                    <a:pt x="95341" y="198989"/>
                  </a:cubicBezTo>
                  <a:cubicBezTo>
                    <a:pt x="99574" y="143250"/>
                    <a:pt x="18435" y="2140"/>
                    <a:pt x="31841" y="23"/>
                  </a:cubicBezTo>
                  <a:close/>
                </a:path>
              </a:pathLst>
            </a:custGeom>
            <a:solidFill>
              <a:srgbClr val="E4B527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9" name="フリーフォーム: 図形 368">
              <a:extLst>
                <a:ext uri="{FF2B5EF4-FFF2-40B4-BE49-F238E27FC236}">
                  <a16:creationId xmlns:a16="http://schemas.microsoft.com/office/drawing/2014/main" id="{353A2EF5-E318-4106-9202-FEE752297D5A}"/>
                </a:ext>
              </a:extLst>
            </p:cNvPr>
            <p:cNvSpPr/>
            <p:nvPr/>
          </p:nvSpPr>
          <p:spPr>
            <a:xfrm>
              <a:off x="1122650" y="232409"/>
              <a:ext cx="103444" cy="108083"/>
            </a:xfrm>
            <a:custGeom>
              <a:avLst/>
              <a:gdLst>
                <a:gd name="connsiteX0" fmla="*/ 279021 w 282065"/>
                <a:gd name="connsiteY0" fmla="*/ 60965 h 294715"/>
                <a:gd name="connsiteX1" fmla="*/ 145671 w 282065"/>
                <a:gd name="connsiteY1" fmla="*/ 172090 h 294715"/>
                <a:gd name="connsiteX2" fmla="*/ 72646 w 282065"/>
                <a:gd name="connsiteY2" fmla="*/ 219715 h 294715"/>
                <a:gd name="connsiteX3" fmla="*/ 18671 w 282065"/>
                <a:gd name="connsiteY3" fmla="*/ 292740 h 294715"/>
                <a:gd name="connsiteX4" fmla="*/ 9146 w 282065"/>
                <a:gd name="connsiteY4" fmla="*/ 264165 h 294715"/>
                <a:gd name="connsiteX5" fmla="*/ 18671 w 282065"/>
                <a:gd name="connsiteY5" fmla="*/ 162565 h 294715"/>
                <a:gd name="connsiteX6" fmla="*/ 221871 w 282065"/>
                <a:gd name="connsiteY6" fmla="*/ 3815 h 294715"/>
                <a:gd name="connsiteX7" fmla="*/ 279021 w 282065"/>
                <a:gd name="connsiteY7" fmla="*/ 60965 h 294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065" h="294715">
                  <a:moveTo>
                    <a:pt x="279021" y="60965"/>
                  </a:moveTo>
                  <a:cubicBezTo>
                    <a:pt x="266321" y="89011"/>
                    <a:pt x="180067" y="145632"/>
                    <a:pt x="145671" y="172090"/>
                  </a:cubicBezTo>
                  <a:cubicBezTo>
                    <a:pt x="111275" y="198548"/>
                    <a:pt x="93813" y="199607"/>
                    <a:pt x="72646" y="219715"/>
                  </a:cubicBezTo>
                  <a:cubicBezTo>
                    <a:pt x="51479" y="239823"/>
                    <a:pt x="29254" y="285332"/>
                    <a:pt x="18671" y="292740"/>
                  </a:cubicBezTo>
                  <a:cubicBezTo>
                    <a:pt x="8088" y="300148"/>
                    <a:pt x="9146" y="285861"/>
                    <a:pt x="9146" y="264165"/>
                  </a:cubicBezTo>
                  <a:cubicBezTo>
                    <a:pt x="9146" y="242469"/>
                    <a:pt x="-16783" y="205957"/>
                    <a:pt x="18671" y="162565"/>
                  </a:cubicBezTo>
                  <a:cubicBezTo>
                    <a:pt x="54125" y="119173"/>
                    <a:pt x="180596" y="21277"/>
                    <a:pt x="221871" y="3815"/>
                  </a:cubicBezTo>
                  <a:cubicBezTo>
                    <a:pt x="263146" y="-13648"/>
                    <a:pt x="291721" y="32919"/>
                    <a:pt x="279021" y="60965"/>
                  </a:cubicBezTo>
                  <a:close/>
                </a:path>
              </a:pathLst>
            </a:custGeom>
            <a:solidFill>
              <a:srgbClr val="E4B527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0" name="フリーフォーム: 図形 369">
              <a:extLst>
                <a:ext uri="{FF2B5EF4-FFF2-40B4-BE49-F238E27FC236}">
                  <a16:creationId xmlns:a16="http://schemas.microsoft.com/office/drawing/2014/main" id="{749A7786-C0D2-41C4-91D5-ABD8F05BD4A3}"/>
                </a:ext>
              </a:extLst>
            </p:cNvPr>
            <p:cNvSpPr/>
            <p:nvPr/>
          </p:nvSpPr>
          <p:spPr>
            <a:xfrm>
              <a:off x="1227959" y="167700"/>
              <a:ext cx="227739" cy="303747"/>
            </a:xfrm>
            <a:custGeom>
              <a:avLst/>
              <a:gdLst>
                <a:gd name="connsiteX0" fmla="*/ 525268 w 620987"/>
                <a:gd name="connsiteY0" fmla="*/ 335834 h 828242"/>
                <a:gd name="connsiteX1" fmla="*/ 166493 w 620987"/>
                <a:gd name="connsiteY1" fmla="*/ 5634 h 828242"/>
                <a:gd name="connsiteX2" fmla="*/ 182368 w 620987"/>
                <a:gd name="connsiteY2" fmla="*/ 135809 h 828242"/>
                <a:gd name="connsiteX3" fmla="*/ 1393 w 620987"/>
                <a:gd name="connsiteY3" fmla="*/ 243759 h 828242"/>
                <a:gd name="connsiteX4" fmla="*/ 106168 w 620987"/>
                <a:gd name="connsiteY4" fmla="*/ 259634 h 828242"/>
                <a:gd name="connsiteX5" fmla="*/ 242693 w 620987"/>
                <a:gd name="connsiteY5" fmla="*/ 434259 h 828242"/>
                <a:gd name="connsiteX6" fmla="*/ 201418 w 620987"/>
                <a:gd name="connsiteY6" fmla="*/ 678734 h 828242"/>
                <a:gd name="connsiteX7" fmla="*/ 195068 w 620987"/>
                <a:gd name="connsiteY7" fmla="*/ 758109 h 828242"/>
                <a:gd name="connsiteX8" fmla="*/ 277618 w 620987"/>
                <a:gd name="connsiteY8" fmla="*/ 827959 h 828242"/>
                <a:gd name="connsiteX9" fmla="*/ 620518 w 620987"/>
                <a:gd name="connsiteY9" fmla="*/ 783509 h 828242"/>
                <a:gd name="connsiteX10" fmla="*/ 350643 w 620987"/>
                <a:gd name="connsiteY10" fmla="*/ 802559 h 828242"/>
                <a:gd name="connsiteX11" fmla="*/ 296668 w 620987"/>
                <a:gd name="connsiteY11" fmla="*/ 602534 h 828242"/>
                <a:gd name="connsiteX12" fmla="*/ 274443 w 620987"/>
                <a:gd name="connsiteY12" fmla="*/ 358059 h 828242"/>
                <a:gd name="connsiteX13" fmla="*/ 344293 w 620987"/>
                <a:gd name="connsiteY13" fmla="*/ 383459 h 828242"/>
                <a:gd name="connsiteX14" fmla="*/ 445893 w 620987"/>
                <a:gd name="connsiteY14" fmla="*/ 399334 h 828242"/>
                <a:gd name="connsiteX15" fmla="*/ 525268 w 620987"/>
                <a:gd name="connsiteY15" fmla="*/ 335834 h 82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20987" h="828242">
                  <a:moveTo>
                    <a:pt x="525268" y="335834"/>
                  </a:moveTo>
                  <a:cubicBezTo>
                    <a:pt x="478701" y="270217"/>
                    <a:pt x="223643" y="38971"/>
                    <a:pt x="166493" y="5634"/>
                  </a:cubicBezTo>
                  <a:cubicBezTo>
                    <a:pt x="109343" y="-27704"/>
                    <a:pt x="209885" y="96121"/>
                    <a:pt x="182368" y="135809"/>
                  </a:cubicBezTo>
                  <a:cubicBezTo>
                    <a:pt x="154851" y="175497"/>
                    <a:pt x="14093" y="223122"/>
                    <a:pt x="1393" y="243759"/>
                  </a:cubicBezTo>
                  <a:cubicBezTo>
                    <a:pt x="-11307" y="264396"/>
                    <a:pt x="65951" y="227884"/>
                    <a:pt x="106168" y="259634"/>
                  </a:cubicBezTo>
                  <a:cubicBezTo>
                    <a:pt x="146385" y="291384"/>
                    <a:pt x="226818" y="364409"/>
                    <a:pt x="242693" y="434259"/>
                  </a:cubicBezTo>
                  <a:cubicBezTo>
                    <a:pt x="258568" y="504109"/>
                    <a:pt x="209355" y="624759"/>
                    <a:pt x="201418" y="678734"/>
                  </a:cubicBezTo>
                  <a:cubicBezTo>
                    <a:pt x="193481" y="732709"/>
                    <a:pt x="182368" y="733238"/>
                    <a:pt x="195068" y="758109"/>
                  </a:cubicBezTo>
                  <a:cubicBezTo>
                    <a:pt x="207768" y="782980"/>
                    <a:pt x="206710" y="823726"/>
                    <a:pt x="277618" y="827959"/>
                  </a:cubicBezTo>
                  <a:cubicBezTo>
                    <a:pt x="348526" y="832192"/>
                    <a:pt x="608347" y="787742"/>
                    <a:pt x="620518" y="783509"/>
                  </a:cubicBezTo>
                  <a:cubicBezTo>
                    <a:pt x="632689" y="779276"/>
                    <a:pt x="404618" y="832722"/>
                    <a:pt x="350643" y="802559"/>
                  </a:cubicBezTo>
                  <a:cubicBezTo>
                    <a:pt x="296668" y="772397"/>
                    <a:pt x="309368" y="676617"/>
                    <a:pt x="296668" y="602534"/>
                  </a:cubicBezTo>
                  <a:cubicBezTo>
                    <a:pt x="283968" y="528451"/>
                    <a:pt x="266506" y="394571"/>
                    <a:pt x="274443" y="358059"/>
                  </a:cubicBezTo>
                  <a:cubicBezTo>
                    <a:pt x="282380" y="321547"/>
                    <a:pt x="315718" y="376580"/>
                    <a:pt x="344293" y="383459"/>
                  </a:cubicBezTo>
                  <a:cubicBezTo>
                    <a:pt x="372868" y="390338"/>
                    <a:pt x="411497" y="404096"/>
                    <a:pt x="445893" y="399334"/>
                  </a:cubicBezTo>
                  <a:cubicBezTo>
                    <a:pt x="480289" y="394572"/>
                    <a:pt x="571835" y="401451"/>
                    <a:pt x="525268" y="335834"/>
                  </a:cubicBezTo>
                  <a:close/>
                </a:path>
              </a:pathLst>
            </a:custGeom>
            <a:solidFill>
              <a:srgbClr val="E4B527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1" name="フリーフォーム: 図形 370">
              <a:extLst>
                <a:ext uri="{FF2B5EF4-FFF2-40B4-BE49-F238E27FC236}">
                  <a16:creationId xmlns:a16="http://schemas.microsoft.com/office/drawing/2014/main" id="{ADBDA9FE-3A7E-4F31-AF95-D5CF15B4732E}"/>
                </a:ext>
              </a:extLst>
            </p:cNvPr>
            <p:cNvSpPr/>
            <p:nvPr/>
          </p:nvSpPr>
          <p:spPr>
            <a:xfrm>
              <a:off x="1327338" y="284375"/>
              <a:ext cx="209234" cy="132716"/>
            </a:xfrm>
            <a:custGeom>
              <a:avLst/>
              <a:gdLst>
                <a:gd name="connsiteX0" fmla="*/ 228889 w 570529"/>
                <a:gd name="connsiteY0" fmla="*/ 1817 h 361882"/>
                <a:gd name="connsiteX1" fmla="*/ 454314 w 570529"/>
                <a:gd name="connsiteY1" fmla="*/ 147867 h 361882"/>
                <a:gd name="connsiteX2" fmla="*/ 565439 w 570529"/>
                <a:gd name="connsiteY2" fmla="*/ 262167 h 361882"/>
                <a:gd name="connsiteX3" fmla="*/ 543214 w 570529"/>
                <a:gd name="connsiteY3" fmla="*/ 357417 h 361882"/>
                <a:gd name="connsiteX4" fmla="*/ 467014 w 570529"/>
                <a:gd name="connsiteY4" fmla="*/ 338367 h 361882"/>
                <a:gd name="connsiteX5" fmla="*/ 428914 w 570529"/>
                <a:gd name="connsiteY5" fmla="*/ 268517 h 361882"/>
                <a:gd name="connsiteX6" fmla="*/ 333664 w 570529"/>
                <a:gd name="connsiteY6" fmla="*/ 205017 h 361882"/>
                <a:gd name="connsiteX7" fmla="*/ 3464 w 570529"/>
                <a:gd name="connsiteY7" fmla="*/ 24042 h 361882"/>
                <a:gd name="connsiteX8" fmla="*/ 165389 w 570529"/>
                <a:gd name="connsiteY8" fmla="*/ 62142 h 361882"/>
                <a:gd name="connsiteX9" fmla="*/ 228889 w 570529"/>
                <a:gd name="connsiteY9" fmla="*/ 1817 h 36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0529" h="361882">
                  <a:moveTo>
                    <a:pt x="228889" y="1817"/>
                  </a:moveTo>
                  <a:cubicBezTo>
                    <a:pt x="277043" y="16104"/>
                    <a:pt x="398222" y="104475"/>
                    <a:pt x="454314" y="147867"/>
                  </a:cubicBezTo>
                  <a:cubicBezTo>
                    <a:pt x="510406" y="191259"/>
                    <a:pt x="550622" y="227242"/>
                    <a:pt x="565439" y="262167"/>
                  </a:cubicBezTo>
                  <a:cubicBezTo>
                    <a:pt x="580256" y="297092"/>
                    <a:pt x="559618" y="344717"/>
                    <a:pt x="543214" y="357417"/>
                  </a:cubicBezTo>
                  <a:cubicBezTo>
                    <a:pt x="526810" y="370117"/>
                    <a:pt x="486064" y="353184"/>
                    <a:pt x="467014" y="338367"/>
                  </a:cubicBezTo>
                  <a:cubicBezTo>
                    <a:pt x="447964" y="323550"/>
                    <a:pt x="451139" y="290742"/>
                    <a:pt x="428914" y="268517"/>
                  </a:cubicBezTo>
                  <a:cubicBezTo>
                    <a:pt x="406689" y="246292"/>
                    <a:pt x="404572" y="245763"/>
                    <a:pt x="333664" y="205017"/>
                  </a:cubicBezTo>
                  <a:cubicBezTo>
                    <a:pt x="262756" y="164271"/>
                    <a:pt x="31510" y="47855"/>
                    <a:pt x="3464" y="24042"/>
                  </a:cubicBezTo>
                  <a:cubicBezTo>
                    <a:pt x="-24582" y="229"/>
                    <a:pt x="125702" y="62142"/>
                    <a:pt x="165389" y="62142"/>
                  </a:cubicBezTo>
                  <a:cubicBezTo>
                    <a:pt x="205076" y="62142"/>
                    <a:pt x="180735" y="-12470"/>
                    <a:pt x="228889" y="1817"/>
                  </a:cubicBezTo>
                  <a:close/>
                </a:path>
              </a:pathLst>
            </a:custGeom>
            <a:solidFill>
              <a:srgbClr val="E4B527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2" name="フリーフォーム: 図形 371">
              <a:extLst>
                <a:ext uri="{FF2B5EF4-FFF2-40B4-BE49-F238E27FC236}">
                  <a16:creationId xmlns:a16="http://schemas.microsoft.com/office/drawing/2014/main" id="{34F7AE1C-4CA7-4530-BCD2-EADF72D11FE2}"/>
                </a:ext>
              </a:extLst>
            </p:cNvPr>
            <p:cNvSpPr/>
            <p:nvPr/>
          </p:nvSpPr>
          <p:spPr>
            <a:xfrm>
              <a:off x="1493560" y="204488"/>
              <a:ext cx="75572" cy="86586"/>
            </a:xfrm>
            <a:custGeom>
              <a:avLst/>
              <a:gdLst>
                <a:gd name="connsiteX0" fmla="*/ 10 w 206065"/>
                <a:gd name="connsiteY0" fmla="*/ 102174 h 236097"/>
                <a:gd name="connsiteX1" fmla="*/ 114310 w 206065"/>
                <a:gd name="connsiteY1" fmla="*/ 70424 h 236097"/>
                <a:gd name="connsiteX2" fmla="*/ 203210 w 206065"/>
                <a:gd name="connsiteY2" fmla="*/ 574 h 236097"/>
                <a:gd name="connsiteX3" fmla="*/ 184160 w 206065"/>
                <a:gd name="connsiteY3" fmla="*/ 112757 h 236097"/>
                <a:gd name="connsiteX4" fmla="*/ 184160 w 206065"/>
                <a:gd name="connsiteY4" fmla="*/ 233407 h 236097"/>
                <a:gd name="connsiteX5" fmla="*/ 120660 w 206065"/>
                <a:gd name="connsiteY5" fmla="*/ 191074 h 236097"/>
                <a:gd name="connsiteX6" fmla="*/ 10 w 206065"/>
                <a:gd name="connsiteY6" fmla="*/ 102174 h 236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6065" h="236097">
                  <a:moveTo>
                    <a:pt x="10" y="102174"/>
                  </a:moveTo>
                  <a:cubicBezTo>
                    <a:pt x="-1048" y="82066"/>
                    <a:pt x="80443" y="87357"/>
                    <a:pt x="114310" y="70424"/>
                  </a:cubicBezTo>
                  <a:cubicBezTo>
                    <a:pt x="148177" y="53491"/>
                    <a:pt x="191568" y="-6481"/>
                    <a:pt x="203210" y="574"/>
                  </a:cubicBezTo>
                  <a:cubicBezTo>
                    <a:pt x="214852" y="7629"/>
                    <a:pt x="187335" y="73952"/>
                    <a:pt x="184160" y="112757"/>
                  </a:cubicBezTo>
                  <a:cubicBezTo>
                    <a:pt x="180985" y="151562"/>
                    <a:pt x="194743" y="220354"/>
                    <a:pt x="184160" y="233407"/>
                  </a:cubicBezTo>
                  <a:cubicBezTo>
                    <a:pt x="173577" y="246460"/>
                    <a:pt x="149588" y="208713"/>
                    <a:pt x="120660" y="191074"/>
                  </a:cubicBezTo>
                  <a:cubicBezTo>
                    <a:pt x="91732" y="173435"/>
                    <a:pt x="1068" y="122282"/>
                    <a:pt x="10" y="102174"/>
                  </a:cubicBezTo>
                  <a:close/>
                </a:path>
              </a:pathLst>
            </a:custGeom>
            <a:solidFill>
              <a:srgbClr val="E4B527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3" name="フリーフォーム: 図形 372">
              <a:extLst>
                <a:ext uri="{FF2B5EF4-FFF2-40B4-BE49-F238E27FC236}">
                  <a16:creationId xmlns:a16="http://schemas.microsoft.com/office/drawing/2014/main" id="{8D6005CA-449F-4EA3-8C88-EAA55A3B96B7}"/>
                </a:ext>
              </a:extLst>
            </p:cNvPr>
            <p:cNvSpPr/>
            <p:nvPr/>
          </p:nvSpPr>
          <p:spPr>
            <a:xfrm>
              <a:off x="1336511" y="191933"/>
              <a:ext cx="274705" cy="250317"/>
            </a:xfrm>
            <a:custGeom>
              <a:avLst/>
              <a:gdLst>
                <a:gd name="connsiteX0" fmla="*/ 3851 w 749051"/>
                <a:gd name="connsiteY0" fmla="*/ 31632 h 682551"/>
                <a:gd name="connsiteX1" fmla="*/ 219751 w 749051"/>
                <a:gd name="connsiteY1" fmla="*/ 18932 h 682551"/>
                <a:gd name="connsiteX2" fmla="*/ 622976 w 749051"/>
                <a:gd name="connsiteY2" fmla="*/ 279282 h 682551"/>
                <a:gd name="connsiteX3" fmla="*/ 740451 w 749051"/>
                <a:gd name="connsiteY3" fmla="*/ 587257 h 682551"/>
                <a:gd name="connsiteX4" fmla="*/ 724576 w 749051"/>
                <a:gd name="connsiteY4" fmla="*/ 682507 h 682551"/>
                <a:gd name="connsiteX5" fmla="*/ 600751 w 749051"/>
                <a:gd name="connsiteY5" fmla="*/ 596782 h 682551"/>
                <a:gd name="connsiteX6" fmla="*/ 454701 w 749051"/>
                <a:gd name="connsiteY6" fmla="*/ 403107 h 682551"/>
                <a:gd name="connsiteX7" fmla="*/ 111801 w 749051"/>
                <a:gd name="connsiteY7" fmla="*/ 123707 h 682551"/>
                <a:gd name="connsiteX8" fmla="*/ 3851 w 749051"/>
                <a:gd name="connsiteY8" fmla="*/ 31632 h 682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9051" h="682551">
                  <a:moveTo>
                    <a:pt x="3851" y="31632"/>
                  </a:moveTo>
                  <a:cubicBezTo>
                    <a:pt x="21843" y="14170"/>
                    <a:pt x="116564" y="-22343"/>
                    <a:pt x="219751" y="18932"/>
                  </a:cubicBezTo>
                  <a:cubicBezTo>
                    <a:pt x="322938" y="60207"/>
                    <a:pt x="536193" y="184561"/>
                    <a:pt x="622976" y="279282"/>
                  </a:cubicBezTo>
                  <a:cubicBezTo>
                    <a:pt x="709759" y="374003"/>
                    <a:pt x="723518" y="520053"/>
                    <a:pt x="740451" y="587257"/>
                  </a:cubicBezTo>
                  <a:cubicBezTo>
                    <a:pt x="757384" y="654461"/>
                    <a:pt x="747859" y="680920"/>
                    <a:pt x="724576" y="682507"/>
                  </a:cubicBezTo>
                  <a:cubicBezTo>
                    <a:pt x="701293" y="684095"/>
                    <a:pt x="645730" y="643349"/>
                    <a:pt x="600751" y="596782"/>
                  </a:cubicBezTo>
                  <a:cubicBezTo>
                    <a:pt x="555772" y="550215"/>
                    <a:pt x="536193" y="481953"/>
                    <a:pt x="454701" y="403107"/>
                  </a:cubicBezTo>
                  <a:cubicBezTo>
                    <a:pt x="373209" y="324261"/>
                    <a:pt x="191176" y="186678"/>
                    <a:pt x="111801" y="123707"/>
                  </a:cubicBezTo>
                  <a:cubicBezTo>
                    <a:pt x="32426" y="60736"/>
                    <a:pt x="-14141" y="49094"/>
                    <a:pt x="3851" y="31632"/>
                  </a:cubicBezTo>
                  <a:close/>
                </a:path>
              </a:pathLst>
            </a:custGeom>
            <a:solidFill>
              <a:srgbClr val="E4B527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4" name="フリーフォーム: 図形 373">
              <a:extLst>
                <a:ext uri="{FF2B5EF4-FFF2-40B4-BE49-F238E27FC236}">
                  <a16:creationId xmlns:a16="http://schemas.microsoft.com/office/drawing/2014/main" id="{0AEC6D30-0E41-4994-A275-11A92CB00343}"/>
                </a:ext>
              </a:extLst>
            </p:cNvPr>
            <p:cNvSpPr/>
            <p:nvPr/>
          </p:nvSpPr>
          <p:spPr>
            <a:xfrm>
              <a:off x="1466981" y="409606"/>
              <a:ext cx="180785" cy="74196"/>
            </a:xfrm>
            <a:custGeom>
              <a:avLst/>
              <a:gdLst>
                <a:gd name="connsiteX0" fmla="*/ 486293 w 492956"/>
                <a:gd name="connsiteY0" fmla="*/ 177867 h 202314"/>
                <a:gd name="connsiteX1" fmla="*/ 210068 w 492956"/>
                <a:gd name="connsiteY1" fmla="*/ 6417 h 202314"/>
                <a:gd name="connsiteX2" fmla="*/ 518 w 492956"/>
                <a:gd name="connsiteY2" fmla="*/ 50867 h 202314"/>
                <a:gd name="connsiteX3" fmla="*/ 270393 w 492956"/>
                <a:gd name="connsiteY3" fmla="*/ 187392 h 202314"/>
                <a:gd name="connsiteX4" fmla="*/ 302143 w 492956"/>
                <a:gd name="connsiteY4" fmla="*/ 193742 h 202314"/>
                <a:gd name="connsiteX5" fmla="*/ 397393 w 492956"/>
                <a:gd name="connsiteY5" fmla="*/ 142942 h 202314"/>
                <a:gd name="connsiteX6" fmla="*/ 486293 w 492956"/>
                <a:gd name="connsiteY6" fmla="*/ 177867 h 202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2956" h="202314">
                  <a:moveTo>
                    <a:pt x="486293" y="177867"/>
                  </a:moveTo>
                  <a:cubicBezTo>
                    <a:pt x="455072" y="155113"/>
                    <a:pt x="291030" y="27584"/>
                    <a:pt x="210068" y="6417"/>
                  </a:cubicBezTo>
                  <a:cubicBezTo>
                    <a:pt x="129106" y="-14750"/>
                    <a:pt x="-9536" y="20705"/>
                    <a:pt x="518" y="50867"/>
                  </a:cubicBezTo>
                  <a:cubicBezTo>
                    <a:pt x="10572" y="81029"/>
                    <a:pt x="220122" y="163580"/>
                    <a:pt x="270393" y="187392"/>
                  </a:cubicBezTo>
                  <a:cubicBezTo>
                    <a:pt x="320664" y="211204"/>
                    <a:pt x="280976" y="201150"/>
                    <a:pt x="302143" y="193742"/>
                  </a:cubicBezTo>
                  <a:cubicBezTo>
                    <a:pt x="323310" y="186334"/>
                    <a:pt x="364056" y="142942"/>
                    <a:pt x="397393" y="142942"/>
                  </a:cubicBezTo>
                  <a:cubicBezTo>
                    <a:pt x="430730" y="142942"/>
                    <a:pt x="517514" y="200621"/>
                    <a:pt x="486293" y="177867"/>
                  </a:cubicBezTo>
                  <a:close/>
                </a:path>
              </a:pathLst>
            </a:custGeom>
            <a:solidFill>
              <a:srgbClr val="E4B527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5" name="フリーフォーム: 図形 374">
              <a:extLst>
                <a:ext uri="{FF2B5EF4-FFF2-40B4-BE49-F238E27FC236}">
                  <a16:creationId xmlns:a16="http://schemas.microsoft.com/office/drawing/2014/main" id="{A5D7B28C-5E1D-4286-A1BF-E1A3E9317C3C}"/>
                </a:ext>
              </a:extLst>
            </p:cNvPr>
            <p:cNvSpPr/>
            <p:nvPr/>
          </p:nvSpPr>
          <p:spPr>
            <a:xfrm>
              <a:off x="1589444" y="460862"/>
              <a:ext cx="69479" cy="52405"/>
            </a:xfrm>
            <a:custGeom>
              <a:avLst/>
              <a:gdLst>
                <a:gd name="connsiteX0" fmla="*/ 187291 w 189452"/>
                <a:gd name="connsiteY0" fmla="*/ 114306 h 142895"/>
                <a:gd name="connsiteX1" fmla="*/ 146016 w 189452"/>
                <a:gd name="connsiteY1" fmla="*/ 50806 h 142895"/>
                <a:gd name="connsiteX2" fmla="*/ 6316 w 189452"/>
                <a:gd name="connsiteY2" fmla="*/ 6 h 142895"/>
                <a:gd name="connsiteX3" fmla="*/ 28541 w 189452"/>
                <a:gd name="connsiteY3" fmla="*/ 53981 h 142895"/>
                <a:gd name="connsiteX4" fmla="*/ 69816 w 189452"/>
                <a:gd name="connsiteY4" fmla="*/ 104781 h 142895"/>
                <a:gd name="connsiteX5" fmla="*/ 92041 w 189452"/>
                <a:gd name="connsiteY5" fmla="*/ 142881 h 142895"/>
                <a:gd name="connsiteX6" fmla="*/ 187291 w 189452"/>
                <a:gd name="connsiteY6" fmla="*/ 114306 h 142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9452" h="142895">
                  <a:moveTo>
                    <a:pt x="187291" y="114306"/>
                  </a:moveTo>
                  <a:cubicBezTo>
                    <a:pt x="196287" y="98960"/>
                    <a:pt x="176178" y="69856"/>
                    <a:pt x="146016" y="50806"/>
                  </a:cubicBezTo>
                  <a:cubicBezTo>
                    <a:pt x="115853" y="31756"/>
                    <a:pt x="25895" y="-523"/>
                    <a:pt x="6316" y="6"/>
                  </a:cubicBezTo>
                  <a:cubicBezTo>
                    <a:pt x="-13263" y="535"/>
                    <a:pt x="17958" y="36518"/>
                    <a:pt x="28541" y="53981"/>
                  </a:cubicBezTo>
                  <a:cubicBezTo>
                    <a:pt x="39124" y="71443"/>
                    <a:pt x="59233" y="89964"/>
                    <a:pt x="69816" y="104781"/>
                  </a:cubicBezTo>
                  <a:cubicBezTo>
                    <a:pt x="80399" y="119598"/>
                    <a:pt x="65583" y="142352"/>
                    <a:pt x="92041" y="142881"/>
                  </a:cubicBezTo>
                  <a:cubicBezTo>
                    <a:pt x="118499" y="143410"/>
                    <a:pt x="178295" y="129652"/>
                    <a:pt x="187291" y="114306"/>
                  </a:cubicBezTo>
                  <a:close/>
                </a:path>
              </a:pathLst>
            </a:custGeom>
            <a:solidFill>
              <a:srgbClr val="2B212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6" name="フリーフォーム: 図形 375">
              <a:extLst>
                <a:ext uri="{FF2B5EF4-FFF2-40B4-BE49-F238E27FC236}">
                  <a16:creationId xmlns:a16="http://schemas.microsoft.com/office/drawing/2014/main" id="{9F6F522A-B556-4097-8592-05614B84CC6B}"/>
                </a:ext>
              </a:extLst>
            </p:cNvPr>
            <p:cNvSpPr/>
            <p:nvPr/>
          </p:nvSpPr>
          <p:spPr>
            <a:xfrm>
              <a:off x="1180727" y="257061"/>
              <a:ext cx="237527" cy="332057"/>
            </a:xfrm>
            <a:custGeom>
              <a:avLst/>
              <a:gdLst>
                <a:gd name="connsiteX0" fmla="*/ 123834 w 647677"/>
                <a:gd name="connsiteY0" fmla="*/ 94 h 905436"/>
                <a:gd name="connsiteX1" fmla="*/ 209559 w 647677"/>
                <a:gd name="connsiteY1" fmla="*/ 203294 h 905436"/>
                <a:gd name="connsiteX2" fmla="*/ 136534 w 647677"/>
                <a:gd name="connsiteY2" fmla="*/ 406494 h 905436"/>
                <a:gd name="connsiteX3" fmla="*/ 136534 w 647677"/>
                <a:gd name="connsiteY3" fmla="*/ 501744 h 905436"/>
                <a:gd name="connsiteX4" fmla="*/ 244484 w 647677"/>
                <a:gd name="connsiteY4" fmla="*/ 809719 h 905436"/>
                <a:gd name="connsiteX5" fmla="*/ 371484 w 647677"/>
                <a:gd name="connsiteY5" fmla="*/ 768444 h 905436"/>
                <a:gd name="connsiteX6" fmla="*/ 644534 w 647677"/>
                <a:gd name="connsiteY6" fmla="*/ 670019 h 905436"/>
                <a:gd name="connsiteX7" fmla="*/ 501659 w 647677"/>
                <a:gd name="connsiteY7" fmla="*/ 790669 h 905436"/>
                <a:gd name="connsiteX8" fmla="*/ 228609 w 647677"/>
                <a:gd name="connsiteY8" fmla="*/ 904969 h 905436"/>
                <a:gd name="connsiteX9" fmla="*/ 127009 w 647677"/>
                <a:gd name="connsiteY9" fmla="*/ 746219 h 905436"/>
                <a:gd name="connsiteX10" fmla="*/ 9 w 647677"/>
                <a:gd name="connsiteY10" fmla="*/ 419194 h 905436"/>
                <a:gd name="connsiteX11" fmla="*/ 133359 w 647677"/>
                <a:gd name="connsiteY11" fmla="*/ 228694 h 905436"/>
                <a:gd name="connsiteX12" fmla="*/ 123834 w 647677"/>
                <a:gd name="connsiteY12" fmla="*/ 94 h 905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7677" h="905436">
                  <a:moveTo>
                    <a:pt x="123834" y="94"/>
                  </a:moveTo>
                  <a:cubicBezTo>
                    <a:pt x="136534" y="-4139"/>
                    <a:pt x="207442" y="135561"/>
                    <a:pt x="209559" y="203294"/>
                  </a:cubicBezTo>
                  <a:cubicBezTo>
                    <a:pt x="211676" y="271027"/>
                    <a:pt x="148705" y="356752"/>
                    <a:pt x="136534" y="406494"/>
                  </a:cubicBezTo>
                  <a:cubicBezTo>
                    <a:pt x="124363" y="456236"/>
                    <a:pt x="118542" y="434540"/>
                    <a:pt x="136534" y="501744"/>
                  </a:cubicBezTo>
                  <a:cubicBezTo>
                    <a:pt x="154526" y="568948"/>
                    <a:pt x="205326" y="765269"/>
                    <a:pt x="244484" y="809719"/>
                  </a:cubicBezTo>
                  <a:cubicBezTo>
                    <a:pt x="283642" y="854169"/>
                    <a:pt x="304809" y="791727"/>
                    <a:pt x="371484" y="768444"/>
                  </a:cubicBezTo>
                  <a:cubicBezTo>
                    <a:pt x="438159" y="745161"/>
                    <a:pt x="622838" y="666315"/>
                    <a:pt x="644534" y="670019"/>
                  </a:cubicBezTo>
                  <a:cubicBezTo>
                    <a:pt x="666230" y="673723"/>
                    <a:pt x="570980" y="751511"/>
                    <a:pt x="501659" y="790669"/>
                  </a:cubicBezTo>
                  <a:cubicBezTo>
                    <a:pt x="432338" y="829827"/>
                    <a:pt x="291050" y="912377"/>
                    <a:pt x="228609" y="904969"/>
                  </a:cubicBezTo>
                  <a:cubicBezTo>
                    <a:pt x="166168" y="897561"/>
                    <a:pt x="165109" y="827182"/>
                    <a:pt x="127009" y="746219"/>
                  </a:cubicBezTo>
                  <a:cubicBezTo>
                    <a:pt x="88909" y="665257"/>
                    <a:pt x="-1049" y="505448"/>
                    <a:pt x="9" y="419194"/>
                  </a:cubicBezTo>
                  <a:cubicBezTo>
                    <a:pt x="1067" y="332940"/>
                    <a:pt x="109547" y="293781"/>
                    <a:pt x="133359" y="228694"/>
                  </a:cubicBezTo>
                  <a:cubicBezTo>
                    <a:pt x="157171" y="163607"/>
                    <a:pt x="111134" y="4327"/>
                    <a:pt x="123834" y="94"/>
                  </a:cubicBezTo>
                  <a:close/>
                </a:path>
              </a:pathLst>
            </a:custGeom>
            <a:solidFill>
              <a:srgbClr val="161315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7" name="フリーフォーム: 図形 376">
              <a:extLst>
                <a:ext uri="{FF2B5EF4-FFF2-40B4-BE49-F238E27FC236}">
                  <a16:creationId xmlns:a16="http://schemas.microsoft.com/office/drawing/2014/main" id="{BDA3C11A-D360-4F43-9C1A-142265E8CDC0}"/>
                </a:ext>
              </a:extLst>
            </p:cNvPr>
            <p:cNvSpPr/>
            <p:nvPr/>
          </p:nvSpPr>
          <p:spPr>
            <a:xfrm>
              <a:off x="1226105" y="245877"/>
              <a:ext cx="240605" cy="272307"/>
            </a:xfrm>
            <a:custGeom>
              <a:avLst/>
              <a:gdLst>
                <a:gd name="connsiteX0" fmla="*/ 69950 w 656070"/>
                <a:gd name="connsiteY0" fmla="*/ 14715 h 742511"/>
                <a:gd name="connsiteX1" fmla="*/ 241400 w 656070"/>
                <a:gd name="connsiteY1" fmla="*/ 173465 h 742511"/>
                <a:gd name="connsiteX2" fmla="*/ 206475 w 656070"/>
                <a:gd name="connsiteY2" fmla="*/ 557640 h 742511"/>
                <a:gd name="connsiteX3" fmla="*/ 349350 w 656070"/>
                <a:gd name="connsiteY3" fmla="*/ 614790 h 742511"/>
                <a:gd name="connsiteX4" fmla="*/ 654150 w 656070"/>
                <a:gd name="connsiteY4" fmla="*/ 516365 h 742511"/>
                <a:gd name="connsiteX5" fmla="*/ 466825 w 656070"/>
                <a:gd name="connsiteY5" fmla="*/ 659240 h 742511"/>
                <a:gd name="connsiteX6" fmla="*/ 222350 w 656070"/>
                <a:gd name="connsiteY6" fmla="*/ 738615 h 742511"/>
                <a:gd name="connsiteX7" fmla="*/ 50900 w 656070"/>
                <a:gd name="connsiteY7" fmla="*/ 538590 h 742511"/>
                <a:gd name="connsiteX8" fmla="*/ 149325 w 656070"/>
                <a:gd name="connsiteY8" fmla="*/ 278240 h 742511"/>
                <a:gd name="connsiteX9" fmla="*/ 108050 w 656070"/>
                <a:gd name="connsiteY9" fmla="*/ 182990 h 742511"/>
                <a:gd name="connsiteX10" fmla="*/ 100 w 656070"/>
                <a:gd name="connsiteY10" fmla="*/ 24240 h 742511"/>
                <a:gd name="connsiteX11" fmla="*/ 69950 w 656070"/>
                <a:gd name="connsiteY11" fmla="*/ 14715 h 74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56070" h="742511">
                  <a:moveTo>
                    <a:pt x="69950" y="14715"/>
                  </a:moveTo>
                  <a:cubicBezTo>
                    <a:pt x="110167" y="39586"/>
                    <a:pt x="218646" y="82978"/>
                    <a:pt x="241400" y="173465"/>
                  </a:cubicBezTo>
                  <a:cubicBezTo>
                    <a:pt x="264154" y="263952"/>
                    <a:pt x="188483" y="484086"/>
                    <a:pt x="206475" y="557640"/>
                  </a:cubicBezTo>
                  <a:cubicBezTo>
                    <a:pt x="224467" y="631194"/>
                    <a:pt x="274738" y="621669"/>
                    <a:pt x="349350" y="614790"/>
                  </a:cubicBezTo>
                  <a:cubicBezTo>
                    <a:pt x="423963" y="607911"/>
                    <a:pt x="634571" y="508957"/>
                    <a:pt x="654150" y="516365"/>
                  </a:cubicBezTo>
                  <a:cubicBezTo>
                    <a:pt x="673729" y="523773"/>
                    <a:pt x="538792" y="622198"/>
                    <a:pt x="466825" y="659240"/>
                  </a:cubicBezTo>
                  <a:cubicBezTo>
                    <a:pt x="394858" y="696282"/>
                    <a:pt x="291671" y="758723"/>
                    <a:pt x="222350" y="738615"/>
                  </a:cubicBezTo>
                  <a:cubicBezTo>
                    <a:pt x="153029" y="718507"/>
                    <a:pt x="63071" y="615319"/>
                    <a:pt x="50900" y="538590"/>
                  </a:cubicBezTo>
                  <a:cubicBezTo>
                    <a:pt x="38729" y="461861"/>
                    <a:pt x="139800" y="337507"/>
                    <a:pt x="149325" y="278240"/>
                  </a:cubicBezTo>
                  <a:cubicBezTo>
                    <a:pt x="158850" y="218973"/>
                    <a:pt x="132921" y="225323"/>
                    <a:pt x="108050" y="182990"/>
                  </a:cubicBezTo>
                  <a:cubicBezTo>
                    <a:pt x="83179" y="140657"/>
                    <a:pt x="2217" y="49640"/>
                    <a:pt x="100" y="24240"/>
                  </a:cubicBezTo>
                  <a:cubicBezTo>
                    <a:pt x="-2017" y="-1160"/>
                    <a:pt x="29733" y="-10156"/>
                    <a:pt x="69950" y="14715"/>
                  </a:cubicBezTo>
                  <a:close/>
                </a:path>
              </a:pathLst>
            </a:custGeom>
            <a:solidFill>
              <a:srgbClr val="161315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8" name="フリーフォーム: 図形 377">
              <a:extLst>
                <a:ext uri="{FF2B5EF4-FFF2-40B4-BE49-F238E27FC236}">
                  <a16:creationId xmlns:a16="http://schemas.microsoft.com/office/drawing/2014/main" id="{0E13A631-7248-44AE-AAD7-59B0B9991015}"/>
                </a:ext>
              </a:extLst>
            </p:cNvPr>
            <p:cNvSpPr/>
            <p:nvPr/>
          </p:nvSpPr>
          <p:spPr>
            <a:xfrm>
              <a:off x="1325496" y="285990"/>
              <a:ext cx="171975" cy="126181"/>
            </a:xfrm>
            <a:custGeom>
              <a:avLst/>
              <a:gdLst>
                <a:gd name="connsiteX0" fmla="*/ 468861 w 468931"/>
                <a:gd name="connsiteY0" fmla="*/ 343487 h 344065"/>
                <a:gd name="connsiteX1" fmla="*/ 252961 w 468931"/>
                <a:gd name="connsiteY1" fmla="*/ 108537 h 344065"/>
                <a:gd name="connsiteX2" fmla="*/ 8486 w 468931"/>
                <a:gd name="connsiteY2" fmla="*/ 587 h 344065"/>
                <a:gd name="connsiteX3" fmla="*/ 62461 w 468931"/>
                <a:gd name="connsiteY3" fmla="*/ 70437 h 344065"/>
                <a:gd name="connsiteX4" fmla="*/ 125961 w 468931"/>
                <a:gd name="connsiteY4" fmla="*/ 178387 h 344065"/>
                <a:gd name="connsiteX5" fmla="*/ 230736 w 468931"/>
                <a:gd name="connsiteY5" fmla="*/ 175212 h 344065"/>
                <a:gd name="connsiteX6" fmla="*/ 468861 w 468931"/>
                <a:gd name="connsiteY6" fmla="*/ 343487 h 344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8931" h="344065">
                  <a:moveTo>
                    <a:pt x="468861" y="343487"/>
                  </a:moveTo>
                  <a:cubicBezTo>
                    <a:pt x="472565" y="332375"/>
                    <a:pt x="329690" y="165687"/>
                    <a:pt x="252961" y="108537"/>
                  </a:cubicBezTo>
                  <a:cubicBezTo>
                    <a:pt x="176232" y="51387"/>
                    <a:pt x="40236" y="6937"/>
                    <a:pt x="8486" y="587"/>
                  </a:cubicBezTo>
                  <a:cubicBezTo>
                    <a:pt x="-23264" y="-5763"/>
                    <a:pt x="42882" y="40804"/>
                    <a:pt x="62461" y="70437"/>
                  </a:cubicBezTo>
                  <a:cubicBezTo>
                    <a:pt x="82040" y="100070"/>
                    <a:pt x="97915" y="160924"/>
                    <a:pt x="125961" y="178387"/>
                  </a:cubicBezTo>
                  <a:cubicBezTo>
                    <a:pt x="154007" y="195849"/>
                    <a:pt x="176761" y="148225"/>
                    <a:pt x="230736" y="175212"/>
                  </a:cubicBezTo>
                  <a:cubicBezTo>
                    <a:pt x="284711" y="202199"/>
                    <a:pt x="465157" y="354599"/>
                    <a:pt x="468861" y="343487"/>
                  </a:cubicBezTo>
                  <a:close/>
                </a:path>
              </a:pathLst>
            </a:custGeom>
            <a:solidFill>
              <a:srgbClr val="161315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9" name="フリーフォーム: 図形 378">
              <a:extLst>
                <a:ext uri="{FF2B5EF4-FFF2-40B4-BE49-F238E27FC236}">
                  <a16:creationId xmlns:a16="http://schemas.microsoft.com/office/drawing/2014/main" id="{7E8E8053-FDE4-4C21-83B8-B9EDA15EEE9E}"/>
                </a:ext>
              </a:extLst>
            </p:cNvPr>
            <p:cNvSpPr/>
            <p:nvPr/>
          </p:nvSpPr>
          <p:spPr>
            <a:xfrm>
              <a:off x="1327700" y="296460"/>
              <a:ext cx="160467" cy="172288"/>
            </a:xfrm>
            <a:custGeom>
              <a:avLst/>
              <a:gdLst>
                <a:gd name="connsiteX0" fmla="*/ 2477 w 437554"/>
                <a:gd name="connsiteY0" fmla="*/ 613 h 469787"/>
                <a:gd name="connsiteX1" fmla="*/ 94552 w 437554"/>
                <a:gd name="connsiteY1" fmla="*/ 200638 h 469787"/>
                <a:gd name="connsiteX2" fmla="*/ 100902 w 437554"/>
                <a:gd name="connsiteY2" fmla="*/ 327638 h 469787"/>
                <a:gd name="connsiteX3" fmla="*/ 189802 w 437554"/>
                <a:gd name="connsiteY3" fmla="*/ 346688 h 469787"/>
                <a:gd name="connsiteX4" fmla="*/ 437452 w 437554"/>
                <a:gd name="connsiteY4" fmla="*/ 368913 h 469787"/>
                <a:gd name="connsiteX5" fmla="*/ 218377 w 437554"/>
                <a:gd name="connsiteY5" fmla="*/ 441938 h 469787"/>
                <a:gd name="connsiteX6" fmla="*/ 72327 w 437554"/>
                <a:gd name="connsiteY6" fmla="*/ 457813 h 469787"/>
                <a:gd name="connsiteX7" fmla="*/ 31052 w 437554"/>
                <a:gd name="connsiteY7" fmla="*/ 270488 h 469787"/>
                <a:gd name="connsiteX8" fmla="*/ 2477 w 437554"/>
                <a:gd name="connsiteY8" fmla="*/ 613 h 469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7554" h="469787">
                  <a:moveTo>
                    <a:pt x="2477" y="613"/>
                  </a:moveTo>
                  <a:cubicBezTo>
                    <a:pt x="13060" y="-11029"/>
                    <a:pt x="78148" y="146134"/>
                    <a:pt x="94552" y="200638"/>
                  </a:cubicBezTo>
                  <a:cubicBezTo>
                    <a:pt x="110956" y="255142"/>
                    <a:pt x="85027" y="303296"/>
                    <a:pt x="100902" y="327638"/>
                  </a:cubicBezTo>
                  <a:cubicBezTo>
                    <a:pt x="116777" y="351980"/>
                    <a:pt x="133710" y="339809"/>
                    <a:pt x="189802" y="346688"/>
                  </a:cubicBezTo>
                  <a:cubicBezTo>
                    <a:pt x="245894" y="353567"/>
                    <a:pt x="432690" y="353038"/>
                    <a:pt x="437452" y="368913"/>
                  </a:cubicBezTo>
                  <a:cubicBezTo>
                    <a:pt x="442214" y="384788"/>
                    <a:pt x="279231" y="427121"/>
                    <a:pt x="218377" y="441938"/>
                  </a:cubicBezTo>
                  <a:cubicBezTo>
                    <a:pt x="157523" y="456755"/>
                    <a:pt x="103548" y="486388"/>
                    <a:pt x="72327" y="457813"/>
                  </a:cubicBezTo>
                  <a:cubicBezTo>
                    <a:pt x="41106" y="429238"/>
                    <a:pt x="44281" y="344571"/>
                    <a:pt x="31052" y="270488"/>
                  </a:cubicBezTo>
                  <a:cubicBezTo>
                    <a:pt x="17823" y="196405"/>
                    <a:pt x="-8106" y="12255"/>
                    <a:pt x="2477" y="613"/>
                  </a:cubicBezTo>
                  <a:close/>
                </a:path>
              </a:pathLst>
            </a:custGeom>
            <a:solidFill>
              <a:srgbClr val="161315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0" name="フリーフォーム: 図形 379">
              <a:extLst>
                <a:ext uri="{FF2B5EF4-FFF2-40B4-BE49-F238E27FC236}">
                  <a16:creationId xmlns:a16="http://schemas.microsoft.com/office/drawing/2014/main" id="{01830432-E3DE-4448-AEA8-87E9746A7142}"/>
                </a:ext>
              </a:extLst>
            </p:cNvPr>
            <p:cNvSpPr/>
            <p:nvPr/>
          </p:nvSpPr>
          <p:spPr>
            <a:xfrm flipH="1">
              <a:off x="1273863" y="414192"/>
              <a:ext cx="275783" cy="73482"/>
            </a:xfrm>
            <a:custGeom>
              <a:avLst/>
              <a:gdLst>
                <a:gd name="connsiteX0" fmla="*/ 76687 w 1380240"/>
                <a:gd name="connsiteY0" fmla="*/ 341709 h 367766"/>
                <a:gd name="connsiteX1" fmla="*/ 146537 w 1380240"/>
                <a:gd name="connsiteY1" fmla="*/ 331126 h 367766"/>
                <a:gd name="connsiteX2" fmla="*/ 895837 w 1380240"/>
                <a:gd name="connsiteY2" fmla="*/ 127926 h 367766"/>
                <a:gd name="connsiteX3" fmla="*/ 1359387 w 1380240"/>
                <a:gd name="connsiteY3" fmla="*/ 13626 h 367766"/>
                <a:gd name="connsiteX4" fmla="*/ 1270487 w 1380240"/>
                <a:gd name="connsiteY4" fmla="*/ 7276 h 367766"/>
                <a:gd name="connsiteX5" fmla="*/ 1003787 w 1380240"/>
                <a:gd name="connsiteY5" fmla="*/ 60192 h 367766"/>
                <a:gd name="connsiteX6" fmla="*/ 76687 w 1380240"/>
                <a:gd name="connsiteY6" fmla="*/ 341709 h 367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0240" h="367766">
                  <a:moveTo>
                    <a:pt x="76687" y="341709"/>
                  </a:moveTo>
                  <a:cubicBezTo>
                    <a:pt x="-66188" y="386865"/>
                    <a:pt x="10012" y="366757"/>
                    <a:pt x="146537" y="331126"/>
                  </a:cubicBezTo>
                  <a:cubicBezTo>
                    <a:pt x="283062" y="295495"/>
                    <a:pt x="693695" y="180843"/>
                    <a:pt x="895837" y="127926"/>
                  </a:cubicBezTo>
                  <a:cubicBezTo>
                    <a:pt x="1097979" y="75009"/>
                    <a:pt x="1296945" y="33734"/>
                    <a:pt x="1359387" y="13626"/>
                  </a:cubicBezTo>
                  <a:cubicBezTo>
                    <a:pt x="1421829" y="-6482"/>
                    <a:pt x="1329754" y="-485"/>
                    <a:pt x="1270487" y="7276"/>
                  </a:cubicBezTo>
                  <a:cubicBezTo>
                    <a:pt x="1211220" y="15037"/>
                    <a:pt x="1204870" y="7628"/>
                    <a:pt x="1003787" y="60192"/>
                  </a:cubicBezTo>
                  <a:cubicBezTo>
                    <a:pt x="802704" y="112756"/>
                    <a:pt x="219562" y="296553"/>
                    <a:pt x="76687" y="3417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1" name="フリーフォーム: 図形 380">
              <a:extLst>
                <a:ext uri="{FF2B5EF4-FFF2-40B4-BE49-F238E27FC236}">
                  <a16:creationId xmlns:a16="http://schemas.microsoft.com/office/drawing/2014/main" id="{F63D3200-C961-4FDA-A760-A5E33B32949F}"/>
                </a:ext>
              </a:extLst>
            </p:cNvPr>
            <p:cNvSpPr/>
            <p:nvPr/>
          </p:nvSpPr>
          <p:spPr>
            <a:xfrm flipH="1">
              <a:off x="1334836" y="485546"/>
              <a:ext cx="138476" cy="8342"/>
            </a:xfrm>
            <a:custGeom>
              <a:avLst/>
              <a:gdLst>
                <a:gd name="connsiteX0" fmla="*/ 39668 w 693046"/>
                <a:gd name="connsiteY0" fmla="*/ 41747 h 41750"/>
                <a:gd name="connsiteX1" fmla="*/ 689485 w 693046"/>
                <a:gd name="connsiteY1" fmla="*/ 3647 h 41750"/>
                <a:gd name="connsiteX2" fmla="*/ 316951 w 693046"/>
                <a:gd name="connsiteY2" fmla="*/ 1530 h 41750"/>
                <a:gd name="connsiteX3" fmla="*/ 94701 w 693046"/>
                <a:gd name="connsiteY3" fmla="*/ 5764 h 41750"/>
                <a:gd name="connsiteX4" fmla="*/ 39668 w 693046"/>
                <a:gd name="connsiteY4" fmla="*/ 41747 h 4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3046" h="41750">
                  <a:moveTo>
                    <a:pt x="39668" y="41747"/>
                  </a:moveTo>
                  <a:cubicBezTo>
                    <a:pt x="138799" y="41394"/>
                    <a:pt x="643271" y="10350"/>
                    <a:pt x="689485" y="3647"/>
                  </a:cubicBezTo>
                  <a:cubicBezTo>
                    <a:pt x="735699" y="-3056"/>
                    <a:pt x="316951" y="1530"/>
                    <a:pt x="316951" y="1530"/>
                  </a:cubicBezTo>
                  <a:cubicBezTo>
                    <a:pt x="217820" y="1883"/>
                    <a:pt x="135976" y="-2703"/>
                    <a:pt x="94701" y="5764"/>
                  </a:cubicBezTo>
                  <a:cubicBezTo>
                    <a:pt x="53426" y="14231"/>
                    <a:pt x="-59463" y="42100"/>
                    <a:pt x="39668" y="417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2" name="フリーフォーム: 図形 381">
              <a:extLst>
                <a:ext uri="{FF2B5EF4-FFF2-40B4-BE49-F238E27FC236}">
                  <a16:creationId xmlns:a16="http://schemas.microsoft.com/office/drawing/2014/main" id="{47C12770-C042-4C9C-928B-E76EE80BAA2A}"/>
                </a:ext>
              </a:extLst>
            </p:cNvPr>
            <p:cNvSpPr/>
            <p:nvPr/>
          </p:nvSpPr>
          <p:spPr>
            <a:xfrm flipH="1">
              <a:off x="1341136" y="525613"/>
              <a:ext cx="158233" cy="19283"/>
            </a:xfrm>
            <a:custGeom>
              <a:avLst/>
              <a:gdLst>
                <a:gd name="connsiteX0" fmla="*/ 11328 w 791926"/>
                <a:gd name="connsiteY0" fmla="*/ 4202 h 96506"/>
                <a:gd name="connsiteX1" fmla="*/ 83295 w 791926"/>
                <a:gd name="connsiteY1" fmla="*/ 12669 h 96506"/>
                <a:gd name="connsiteX2" fmla="*/ 771211 w 791926"/>
                <a:gd name="connsiteY2" fmla="*/ 55002 h 96506"/>
                <a:gd name="connsiteX3" fmla="*/ 591295 w 791926"/>
                <a:gd name="connsiteY3" fmla="*/ 84636 h 96506"/>
                <a:gd name="connsiteX4" fmla="*/ 371161 w 791926"/>
                <a:gd name="connsiteY4" fmla="*/ 90986 h 96506"/>
                <a:gd name="connsiteX5" fmla="*/ 11328 w 791926"/>
                <a:gd name="connsiteY5" fmla="*/ 4202 h 96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1926" h="96506">
                  <a:moveTo>
                    <a:pt x="11328" y="4202"/>
                  </a:moveTo>
                  <a:cubicBezTo>
                    <a:pt x="-36650" y="-8851"/>
                    <a:pt x="83295" y="12669"/>
                    <a:pt x="83295" y="12669"/>
                  </a:cubicBezTo>
                  <a:cubicBezTo>
                    <a:pt x="209942" y="21136"/>
                    <a:pt x="686544" y="43008"/>
                    <a:pt x="771211" y="55002"/>
                  </a:cubicBezTo>
                  <a:cubicBezTo>
                    <a:pt x="855878" y="66997"/>
                    <a:pt x="657970" y="78639"/>
                    <a:pt x="591295" y="84636"/>
                  </a:cubicBezTo>
                  <a:cubicBezTo>
                    <a:pt x="524620" y="90633"/>
                    <a:pt x="474525" y="104039"/>
                    <a:pt x="371161" y="90986"/>
                  </a:cubicBezTo>
                  <a:cubicBezTo>
                    <a:pt x="267797" y="77933"/>
                    <a:pt x="59306" y="17255"/>
                    <a:pt x="11328" y="42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3" name="フリーフォーム: 図形 382">
              <a:extLst>
                <a:ext uri="{FF2B5EF4-FFF2-40B4-BE49-F238E27FC236}">
                  <a16:creationId xmlns:a16="http://schemas.microsoft.com/office/drawing/2014/main" id="{6E1D7142-9B42-440A-B613-0DA67D67A1EA}"/>
                </a:ext>
              </a:extLst>
            </p:cNvPr>
            <p:cNvSpPr/>
            <p:nvPr/>
          </p:nvSpPr>
          <p:spPr>
            <a:xfrm>
              <a:off x="1356550" y="321922"/>
              <a:ext cx="128798" cy="94062"/>
            </a:xfrm>
            <a:custGeom>
              <a:avLst/>
              <a:gdLst>
                <a:gd name="connsiteX0" fmla="*/ 8 w 351200"/>
                <a:gd name="connsiteY0" fmla="*/ 1036 h 256484"/>
                <a:gd name="connsiteX1" fmla="*/ 152408 w 351200"/>
                <a:gd name="connsiteY1" fmla="*/ 153436 h 256484"/>
                <a:gd name="connsiteX2" fmla="*/ 349258 w 351200"/>
                <a:gd name="connsiteY2" fmla="*/ 235986 h 256484"/>
                <a:gd name="connsiteX3" fmla="*/ 247658 w 351200"/>
                <a:gd name="connsiteY3" fmla="*/ 245511 h 256484"/>
                <a:gd name="connsiteX4" fmla="*/ 158758 w 351200"/>
                <a:gd name="connsiteY4" fmla="*/ 235986 h 256484"/>
                <a:gd name="connsiteX5" fmla="*/ 8 w 351200"/>
                <a:gd name="connsiteY5" fmla="*/ 1036 h 25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1200" h="256484">
                  <a:moveTo>
                    <a:pt x="8" y="1036"/>
                  </a:moveTo>
                  <a:cubicBezTo>
                    <a:pt x="-1050" y="-12722"/>
                    <a:pt x="94200" y="114278"/>
                    <a:pt x="152408" y="153436"/>
                  </a:cubicBezTo>
                  <a:cubicBezTo>
                    <a:pt x="210616" y="192594"/>
                    <a:pt x="333383" y="220640"/>
                    <a:pt x="349258" y="235986"/>
                  </a:cubicBezTo>
                  <a:cubicBezTo>
                    <a:pt x="365133" y="251332"/>
                    <a:pt x="279408" y="245511"/>
                    <a:pt x="247658" y="245511"/>
                  </a:cubicBezTo>
                  <a:cubicBezTo>
                    <a:pt x="215908" y="245511"/>
                    <a:pt x="201091" y="275673"/>
                    <a:pt x="158758" y="235986"/>
                  </a:cubicBezTo>
                  <a:cubicBezTo>
                    <a:pt x="116425" y="196299"/>
                    <a:pt x="1066" y="14794"/>
                    <a:pt x="8" y="1036"/>
                  </a:cubicBezTo>
                  <a:close/>
                </a:path>
              </a:pathLst>
            </a:custGeom>
            <a:solidFill>
              <a:srgbClr val="161315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4" name="フリーフォーム: 図形 383">
              <a:extLst>
                <a:ext uri="{FF2B5EF4-FFF2-40B4-BE49-F238E27FC236}">
                  <a16:creationId xmlns:a16="http://schemas.microsoft.com/office/drawing/2014/main" id="{8ACB69B0-78A3-4A71-BBC6-C2205A8E2209}"/>
                </a:ext>
              </a:extLst>
            </p:cNvPr>
            <p:cNvSpPr/>
            <p:nvPr/>
          </p:nvSpPr>
          <p:spPr>
            <a:xfrm>
              <a:off x="1400555" y="511736"/>
              <a:ext cx="104087" cy="194718"/>
            </a:xfrm>
            <a:custGeom>
              <a:avLst/>
              <a:gdLst>
                <a:gd name="connsiteX0" fmla="*/ 77927 w 283818"/>
                <a:gd name="connsiteY0" fmla="*/ 7336 h 530947"/>
                <a:gd name="connsiteX1" fmla="*/ 268427 w 283818"/>
                <a:gd name="connsiteY1" fmla="*/ 170319 h 530947"/>
                <a:gd name="connsiteX2" fmla="*/ 262077 w 283818"/>
                <a:gd name="connsiteY2" fmla="*/ 487819 h 530947"/>
                <a:gd name="connsiteX3" fmla="*/ 179527 w 283818"/>
                <a:gd name="connsiteY3" fmla="*/ 489936 h 530947"/>
                <a:gd name="connsiteX4" fmla="*/ 10194 w 283818"/>
                <a:gd name="connsiteY4" fmla="*/ 528036 h 530947"/>
                <a:gd name="connsiteX5" fmla="*/ 22894 w 283818"/>
                <a:gd name="connsiteY5" fmla="*/ 401036 h 530947"/>
                <a:gd name="connsiteX6" fmla="*/ 77927 w 283818"/>
                <a:gd name="connsiteY6" fmla="*/ 7336 h 530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818" h="530947">
                  <a:moveTo>
                    <a:pt x="77927" y="7336"/>
                  </a:moveTo>
                  <a:cubicBezTo>
                    <a:pt x="118849" y="-31117"/>
                    <a:pt x="237735" y="90239"/>
                    <a:pt x="268427" y="170319"/>
                  </a:cubicBezTo>
                  <a:cubicBezTo>
                    <a:pt x="299119" y="250400"/>
                    <a:pt x="276894" y="434550"/>
                    <a:pt x="262077" y="487819"/>
                  </a:cubicBezTo>
                  <a:cubicBezTo>
                    <a:pt x="247260" y="541088"/>
                    <a:pt x="221508" y="483233"/>
                    <a:pt x="179527" y="489936"/>
                  </a:cubicBezTo>
                  <a:cubicBezTo>
                    <a:pt x="137547" y="496639"/>
                    <a:pt x="36299" y="542853"/>
                    <a:pt x="10194" y="528036"/>
                  </a:cubicBezTo>
                  <a:cubicBezTo>
                    <a:pt x="-15912" y="513219"/>
                    <a:pt x="15486" y="486761"/>
                    <a:pt x="22894" y="401036"/>
                  </a:cubicBezTo>
                  <a:cubicBezTo>
                    <a:pt x="30302" y="315311"/>
                    <a:pt x="37005" y="45789"/>
                    <a:pt x="77927" y="7336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85" name="グループ化 384">
              <a:extLst>
                <a:ext uri="{FF2B5EF4-FFF2-40B4-BE49-F238E27FC236}">
                  <a16:creationId xmlns:a16="http://schemas.microsoft.com/office/drawing/2014/main" id="{AE1983AD-5B40-48B7-993B-5A528E0D96DB}"/>
                </a:ext>
              </a:extLst>
            </p:cNvPr>
            <p:cNvGrpSpPr/>
            <p:nvPr/>
          </p:nvGrpSpPr>
          <p:grpSpPr>
            <a:xfrm>
              <a:off x="1771971" y="49866"/>
              <a:ext cx="607891" cy="325489"/>
              <a:chOff x="6203215" y="92158"/>
              <a:chExt cx="1657564" cy="887526"/>
            </a:xfrm>
          </p:grpSpPr>
          <p:sp>
            <p:nvSpPr>
              <p:cNvPr id="386" name="フリーフォーム: 図形 385">
                <a:extLst>
                  <a:ext uri="{FF2B5EF4-FFF2-40B4-BE49-F238E27FC236}">
                    <a16:creationId xmlns:a16="http://schemas.microsoft.com/office/drawing/2014/main" id="{70DB7814-2BE6-4FFD-BE5D-014EDB3F66A2}"/>
                  </a:ext>
                </a:extLst>
              </p:cNvPr>
              <p:cNvSpPr/>
              <p:nvPr/>
            </p:nvSpPr>
            <p:spPr>
              <a:xfrm>
                <a:off x="6203215" y="309796"/>
                <a:ext cx="534617" cy="669888"/>
              </a:xfrm>
              <a:custGeom>
                <a:avLst/>
                <a:gdLst>
                  <a:gd name="connsiteX0" fmla="*/ 0 w 534617"/>
                  <a:gd name="connsiteY0" fmla="*/ 478941 h 669888"/>
                  <a:gd name="connsiteX1" fmla="*/ 121920 w 534617"/>
                  <a:gd name="connsiteY1" fmla="*/ 72541 h 669888"/>
                  <a:gd name="connsiteX2" fmla="*/ 243840 w 534617"/>
                  <a:gd name="connsiteY2" fmla="*/ 290981 h 669888"/>
                  <a:gd name="connsiteX3" fmla="*/ 25400 w 534617"/>
                  <a:gd name="connsiteY3" fmla="*/ 661821 h 669888"/>
                  <a:gd name="connsiteX4" fmla="*/ 248920 w 534617"/>
                  <a:gd name="connsiteY4" fmla="*/ 539901 h 669888"/>
                  <a:gd name="connsiteX5" fmla="*/ 533400 w 534617"/>
                  <a:gd name="connsiteY5" fmla="*/ 463701 h 669888"/>
                  <a:gd name="connsiteX6" fmla="*/ 132080 w 534617"/>
                  <a:gd name="connsiteY6" fmla="*/ 555141 h 669888"/>
                  <a:gd name="connsiteX7" fmla="*/ 304800 w 534617"/>
                  <a:gd name="connsiteY7" fmla="*/ 311301 h 669888"/>
                  <a:gd name="connsiteX8" fmla="*/ 121920 w 534617"/>
                  <a:gd name="connsiteY8" fmla="*/ 1421 h 669888"/>
                  <a:gd name="connsiteX9" fmla="*/ 0 w 534617"/>
                  <a:gd name="connsiteY9" fmla="*/ 478941 h 669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34617" h="669888">
                    <a:moveTo>
                      <a:pt x="0" y="478941"/>
                    </a:moveTo>
                    <a:cubicBezTo>
                      <a:pt x="0" y="490794"/>
                      <a:pt x="81280" y="103868"/>
                      <a:pt x="121920" y="72541"/>
                    </a:cubicBezTo>
                    <a:cubicBezTo>
                      <a:pt x="162560" y="41214"/>
                      <a:pt x="259927" y="192768"/>
                      <a:pt x="243840" y="290981"/>
                    </a:cubicBezTo>
                    <a:cubicBezTo>
                      <a:pt x="227753" y="389194"/>
                      <a:pt x="24553" y="620334"/>
                      <a:pt x="25400" y="661821"/>
                    </a:cubicBezTo>
                    <a:cubicBezTo>
                      <a:pt x="26247" y="703308"/>
                      <a:pt x="164253" y="572921"/>
                      <a:pt x="248920" y="539901"/>
                    </a:cubicBezTo>
                    <a:cubicBezTo>
                      <a:pt x="333587" y="506881"/>
                      <a:pt x="552873" y="461161"/>
                      <a:pt x="533400" y="463701"/>
                    </a:cubicBezTo>
                    <a:cubicBezTo>
                      <a:pt x="513927" y="466241"/>
                      <a:pt x="170180" y="580541"/>
                      <a:pt x="132080" y="555141"/>
                    </a:cubicBezTo>
                    <a:cubicBezTo>
                      <a:pt x="93980" y="529741"/>
                      <a:pt x="306493" y="403588"/>
                      <a:pt x="304800" y="311301"/>
                    </a:cubicBezTo>
                    <a:cubicBezTo>
                      <a:pt x="303107" y="219014"/>
                      <a:pt x="171873" y="-20592"/>
                      <a:pt x="121920" y="1421"/>
                    </a:cubicBezTo>
                    <a:cubicBezTo>
                      <a:pt x="71967" y="23434"/>
                      <a:pt x="0" y="467088"/>
                      <a:pt x="0" y="4789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7" name="フリーフォーム: 図形 386">
                <a:extLst>
                  <a:ext uri="{FF2B5EF4-FFF2-40B4-BE49-F238E27FC236}">
                    <a16:creationId xmlns:a16="http://schemas.microsoft.com/office/drawing/2014/main" id="{147234AE-8B93-4233-9FCC-DCAD81C5BA74}"/>
                  </a:ext>
                </a:extLst>
              </p:cNvPr>
              <p:cNvSpPr/>
              <p:nvPr/>
            </p:nvSpPr>
            <p:spPr>
              <a:xfrm>
                <a:off x="6969225" y="151782"/>
                <a:ext cx="534617" cy="669888"/>
              </a:xfrm>
              <a:custGeom>
                <a:avLst/>
                <a:gdLst>
                  <a:gd name="connsiteX0" fmla="*/ 0 w 534617"/>
                  <a:gd name="connsiteY0" fmla="*/ 478941 h 669888"/>
                  <a:gd name="connsiteX1" fmla="*/ 121920 w 534617"/>
                  <a:gd name="connsiteY1" fmla="*/ 72541 h 669888"/>
                  <a:gd name="connsiteX2" fmla="*/ 243840 w 534617"/>
                  <a:gd name="connsiteY2" fmla="*/ 290981 h 669888"/>
                  <a:gd name="connsiteX3" fmla="*/ 25400 w 534617"/>
                  <a:gd name="connsiteY3" fmla="*/ 661821 h 669888"/>
                  <a:gd name="connsiteX4" fmla="*/ 248920 w 534617"/>
                  <a:gd name="connsiteY4" fmla="*/ 539901 h 669888"/>
                  <a:gd name="connsiteX5" fmla="*/ 533400 w 534617"/>
                  <a:gd name="connsiteY5" fmla="*/ 463701 h 669888"/>
                  <a:gd name="connsiteX6" fmla="*/ 132080 w 534617"/>
                  <a:gd name="connsiteY6" fmla="*/ 555141 h 669888"/>
                  <a:gd name="connsiteX7" fmla="*/ 304800 w 534617"/>
                  <a:gd name="connsiteY7" fmla="*/ 311301 h 669888"/>
                  <a:gd name="connsiteX8" fmla="*/ 121920 w 534617"/>
                  <a:gd name="connsiteY8" fmla="*/ 1421 h 669888"/>
                  <a:gd name="connsiteX9" fmla="*/ 0 w 534617"/>
                  <a:gd name="connsiteY9" fmla="*/ 478941 h 669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34617" h="669888">
                    <a:moveTo>
                      <a:pt x="0" y="478941"/>
                    </a:moveTo>
                    <a:cubicBezTo>
                      <a:pt x="0" y="490794"/>
                      <a:pt x="81280" y="103868"/>
                      <a:pt x="121920" y="72541"/>
                    </a:cubicBezTo>
                    <a:cubicBezTo>
                      <a:pt x="162560" y="41214"/>
                      <a:pt x="259927" y="192768"/>
                      <a:pt x="243840" y="290981"/>
                    </a:cubicBezTo>
                    <a:cubicBezTo>
                      <a:pt x="227753" y="389194"/>
                      <a:pt x="24553" y="620334"/>
                      <a:pt x="25400" y="661821"/>
                    </a:cubicBezTo>
                    <a:cubicBezTo>
                      <a:pt x="26247" y="703308"/>
                      <a:pt x="164253" y="572921"/>
                      <a:pt x="248920" y="539901"/>
                    </a:cubicBezTo>
                    <a:cubicBezTo>
                      <a:pt x="333587" y="506881"/>
                      <a:pt x="552873" y="461161"/>
                      <a:pt x="533400" y="463701"/>
                    </a:cubicBezTo>
                    <a:cubicBezTo>
                      <a:pt x="513927" y="466241"/>
                      <a:pt x="170180" y="580541"/>
                      <a:pt x="132080" y="555141"/>
                    </a:cubicBezTo>
                    <a:cubicBezTo>
                      <a:pt x="93980" y="529741"/>
                      <a:pt x="306493" y="403588"/>
                      <a:pt x="304800" y="311301"/>
                    </a:cubicBezTo>
                    <a:cubicBezTo>
                      <a:pt x="303107" y="219014"/>
                      <a:pt x="171873" y="-20592"/>
                      <a:pt x="121920" y="1421"/>
                    </a:cubicBezTo>
                    <a:cubicBezTo>
                      <a:pt x="71967" y="23434"/>
                      <a:pt x="0" y="467088"/>
                      <a:pt x="0" y="4789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8" name="フリーフォーム: 図形 387">
                <a:extLst>
                  <a:ext uri="{FF2B5EF4-FFF2-40B4-BE49-F238E27FC236}">
                    <a16:creationId xmlns:a16="http://schemas.microsoft.com/office/drawing/2014/main" id="{93115728-7654-459E-A854-E51DA236983D}"/>
                  </a:ext>
                </a:extLst>
              </p:cNvPr>
              <p:cNvSpPr/>
              <p:nvPr/>
            </p:nvSpPr>
            <p:spPr>
              <a:xfrm>
                <a:off x="7326162" y="92158"/>
                <a:ext cx="534617" cy="669888"/>
              </a:xfrm>
              <a:custGeom>
                <a:avLst/>
                <a:gdLst>
                  <a:gd name="connsiteX0" fmla="*/ 0 w 534617"/>
                  <a:gd name="connsiteY0" fmla="*/ 478941 h 669888"/>
                  <a:gd name="connsiteX1" fmla="*/ 121920 w 534617"/>
                  <a:gd name="connsiteY1" fmla="*/ 72541 h 669888"/>
                  <a:gd name="connsiteX2" fmla="*/ 243840 w 534617"/>
                  <a:gd name="connsiteY2" fmla="*/ 290981 h 669888"/>
                  <a:gd name="connsiteX3" fmla="*/ 25400 w 534617"/>
                  <a:gd name="connsiteY3" fmla="*/ 661821 h 669888"/>
                  <a:gd name="connsiteX4" fmla="*/ 248920 w 534617"/>
                  <a:gd name="connsiteY4" fmla="*/ 539901 h 669888"/>
                  <a:gd name="connsiteX5" fmla="*/ 533400 w 534617"/>
                  <a:gd name="connsiteY5" fmla="*/ 463701 h 669888"/>
                  <a:gd name="connsiteX6" fmla="*/ 132080 w 534617"/>
                  <a:gd name="connsiteY6" fmla="*/ 555141 h 669888"/>
                  <a:gd name="connsiteX7" fmla="*/ 304800 w 534617"/>
                  <a:gd name="connsiteY7" fmla="*/ 311301 h 669888"/>
                  <a:gd name="connsiteX8" fmla="*/ 121920 w 534617"/>
                  <a:gd name="connsiteY8" fmla="*/ 1421 h 669888"/>
                  <a:gd name="connsiteX9" fmla="*/ 0 w 534617"/>
                  <a:gd name="connsiteY9" fmla="*/ 478941 h 669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34617" h="669888">
                    <a:moveTo>
                      <a:pt x="0" y="478941"/>
                    </a:moveTo>
                    <a:cubicBezTo>
                      <a:pt x="0" y="490794"/>
                      <a:pt x="81280" y="103868"/>
                      <a:pt x="121920" y="72541"/>
                    </a:cubicBezTo>
                    <a:cubicBezTo>
                      <a:pt x="162560" y="41214"/>
                      <a:pt x="259927" y="192768"/>
                      <a:pt x="243840" y="290981"/>
                    </a:cubicBezTo>
                    <a:cubicBezTo>
                      <a:pt x="227753" y="389194"/>
                      <a:pt x="24553" y="620334"/>
                      <a:pt x="25400" y="661821"/>
                    </a:cubicBezTo>
                    <a:cubicBezTo>
                      <a:pt x="26247" y="703308"/>
                      <a:pt x="164253" y="572921"/>
                      <a:pt x="248920" y="539901"/>
                    </a:cubicBezTo>
                    <a:cubicBezTo>
                      <a:pt x="333587" y="506881"/>
                      <a:pt x="552873" y="461161"/>
                      <a:pt x="533400" y="463701"/>
                    </a:cubicBezTo>
                    <a:cubicBezTo>
                      <a:pt x="513927" y="466241"/>
                      <a:pt x="170180" y="580541"/>
                      <a:pt x="132080" y="555141"/>
                    </a:cubicBezTo>
                    <a:cubicBezTo>
                      <a:pt x="93980" y="529741"/>
                      <a:pt x="306493" y="403588"/>
                      <a:pt x="304800" y="311301"/>
                    </a:cubicBezTo>
                    <a:cubicBezTo>
                      <a:pt x="303107" y="219014"/>
                      <a:pt x="171873" y="-20592"/>
                      <a:pt x="121920" y="1421"/>
                    </a:cubicBezTo>
                    <a:cubicBezTo>
                      <a:pt x="71967" y="23434"/>
                      <a:pt x="0" y="467088"/>
                      <a:pt x="0" y="4789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9" name="フリーフォーム: 図形 388">
                <a:extLst>
                  <a:ext uri="{FF2B5EF4-FFF2-40B4-BE49-F238E27FC236}">
                    <a16:creationId xmlns:a16="http://schemas.microsoft.com/office/drawing/2014/main" id="{55A54296-B28D-4185-8ACD-F844DBC02D85}"/>
                  </a:ext>
                </a:extLst>
              </p:cNvPr>
              <p:cNvSpPr/>
              <p:nvPr/>
            </p:nvSpPr>
            <p:spPr>
              <a:xfrm>
                <a:off x="6586724" y="249322"/>
                <a:ext cx="105114" cy="628674"/>
              </a:xfrm>
              <a:custGeom>
                <a:avLst/>
                <a:gdLst>
                  <a:gd name="connsiteX0" fmla="*/ 68076 w 105114"/>
                  <a:gd name="connsiteY0" fmla="*/ 445 h 628674"/>
                  <a:gd name="connsiteX1" fmla="*/ 343 w 105114"/>
                  <a:gd name="connsiteY1" fmla="*/ 254445 h 628674"/>
                  <a:gd name="connsiteX2" fmla="*/ 101943 w 105114"/>
                  <a:gd name="connsiteY2" fmla="*/ 622745 h 628674"/>
                  <a:gd name="connsiteX3" fmla="*/ 76543 w 105114"/>
                  <a:gd name="connsiteY3" fmla="*/ 461878 h 628674"/>
                  <a:gd name="connsiteX4" fmla="*/ 46909 w 105114"/>
                  <a:gd name="connsiteY4" fmla="*/ 199411 h 628674"/>
                  <a:gd name="connsiteX5" fmla="*/ 68076 w 105114"/>
                  <a:gd name="connsiteY5" fmla="*/ 445 h 628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5114" h="628674">
                    <a:moveTo>
                      <a:pt x="68076" y="445"/>
                    </a:moveTo>
                    <a:cubicBezTo>
                      <a:pt x="60315" y="9617"/>
                      <a:pt x="-5301" y="150728"/>
                      <a:pt x="343" y="254445"/>
                    </a:cubicBezTo>
                    <a:cubicBezTo>
                      <a:pt x="5987" y="358162"/>
                      <a:pt x="89243" y="588173"/>
                      <a:pt x="101943" y="622745"/>
                    </a:cubicBezTo>
                    <a:cubicBezTo>
                      <a:pt x="114643" y="657317"/>
                      <a:pt x="85715" y="532434"/>
                      <a:pt x="76543" y="461878"/>
                    </a:cubicBezTo>
                    <a:cubicBezTo>
                      <a:pt x="67371" y="391322"/>
                      <a:pt x="44087" y="272789"/>
                      <a:pt x="46909" y="199411"/>
                    </a:cubicBezTo>
                    <a:cubicBezTo>
                      <a:pt x="49731" y="126033"/>
                      <a:pt x="75837" y="-8727"/>
                      <a:pt x="68076" y="445"/>
                    </a:cubicBezTo>
                    <a:close/>
                  </a:path>
                </a:pathLst>
              </a:custGeom>
              <a:solidFill>
                <a:srgbClr val="4472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0" name="フリーフォーム: 図形 389">
                <a:extLst>
                  <a:ext uri="{FF2B5EF4-FFF2-40B4-BE49-F238E27FC236}">
                    <a16:creationId xmlns:a16="http://schemas.microsoft.com/office/drawing/2014/main" id="{ACA8606B-61A1-4816-AC2F-590CEAABA73A}"/>
                  </a:ext>
                </a:extLst>
              </p:cNvPr>
              <p:cNvSpPr/>
              <p:nvPr/>
            </p:nvSpPr>
            <p:spPr>
              <a:xfrm>
                <a:off x="6671656" y="223499"/>
                <a:ext cx="195092" cy="636989"/>
              </a:xfrm>
              <a:custGeom>
                <a:avLst/>
                <a:gdLst>
                  <a:gd name="connsiteX0" fmla="*/ 77 w 195092"/>
                  <a:gd name="connsiteY0" fmla="*/ 868 h 636989"/>
                  <a:gd name="connsiteX1" fmla="*/ 160944 w 195092"/>
                  <a:gd name="connsiteY1" fmla="*/ 119401 h 636989"/>
                  <a:gd name="connsiteX2" fmla="*/ 194811 w 195092"/>
                  <a:gd name="connsiteY2" fmla="*/ 242168 h 636989"/>
                  <a:gd name="connsiteX3" fmla="*/ 152477 w 195092"/>
                  <a:gd name="connsiteY3" fmla="*/ 479234 h 636989"/>
                  <a:gd name="connsiteX4" fmla="*/ 131311 w 195092"/>
                  <a:gd name="connsiteY4" fmla="*/ 589301 h 636989"/>
                  <a:gd name="connsiteX5" fmla="*/ 29711 w 195092"/>
                  <a:gd name="connsiteY5" fmla="*/ 635868 h 636989"/>
                  <a:gd name="connsiteX6" fmla="*/ 127077 w 195092"/>
                  <a:gd name="connsiteY6" fmla="*/ 546968 h 636989"/>
                  <a:gd name="connsiteX7" fmla="*/ 139777 w 195092"/>
                  <a:gd name="connsiteY7" fmla="*/ 182901 h 636989"/>
                  <a:gd name="connsiteX8" fmla="*/ 77 w 195092"/>
                  <a:gd name="connsiteY8" fmla="*/ 868 h 636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5092" h="636989">
                    <a:moveTo>
                      <a:pt x="77" y="868"/>
                    </a:moveTo>
                    <a:cubicBezTo>
                      <a:pt x="3605" y="-9715"/>
                      <a:pt x="128488" y="79184"/>
                      <a:pt x="160944" y="119401"/>
                    </a:cubicBezTo>
                    <a:cubicBezTo>
                      <a:pt x="193400" y="159618"/>
                      <a:pt x="196222" y="182196"/>
                      <a:pt x="194811" y="242168"/>
                    </a:cubicBezTo>
                    <a:cubicBezTo>
                      <a:pt x="193400" y="302140"/>
                      <a:pt x="163060" y="421378"/>
                      <a:pt x="152477" y="479234"/>
                    </a:cubicBezTo>
                    <a:cubicBezTo>
                      <a:pt x="141894" y="537090"/>
                      <a:pt x="151772" y="563195"/>
                      <a:pt x="131311" y="589301"/>
                    </a:cubicBezTo>
                    <a:cubicBezTo>
                      <a:pt x="110850" y="615407"/>
                      <a:pt x="30417" y="642923"/>
                      <a:pt x="29711" y="635868"/>
                    </a:cubicBezTo>
                    <a:cubicBezTo>
                      <a:pt x="29005" y="628813"/>
                      <a:pt x="108733" y="622462"/>
                      <a:pt x="127077" y="546968"/>
                    </a:cubicBezTo>
                    <a:cubicBezTo>
                      <a:pt x="145421" y="471474"/>
                      <a:pt x="165177" y="268273"/>
                      <a:pt x="139777" y="182901"/>
                    </a:cubicBezTo>
                    <a:cubicBezTo>
                      <a:pt x="114377" y="97529"/>
                      <a:pt x="-3451" y="11451"/>
                      <a:pt x="77" y="868"/>
                    </a:cubicBezTo>
                    <a:close/>
                  </a:path>
                </a:pathLst>
              </a:custGeom>
              <a:solidFill>
                <a:srgbClr val="4472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73018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3DEAE8103323542A27C69D46F597B00" ma:contentTypeVersion="2" ma:contentTypeDescription="新しいドキュメントを作成します。" ma:contentTypeScope="" ma:versionID="a410766585c5a6e71f958009403b3fce">
  <xsd:schema xmlns:xsd="http://www.w3.org/2001/XMLSchema" xmlns:xs="http://www.w3.org/2001/XMLSchema" xmlns:p="http://schemas.microsoft.com/office/2006/metadata/properties" xmlns:ns3="95840902-1608-4eb1-8c09-9428e5983ee1" targetNamespace="http://schemas.microsoft.com/office/2006/metadata/properties" ma:root="true" ma:fieldsID="e263482bd0c12dbde55d9af842516c72" ns3:_="">
    <xsd:import namespace="95840902-1608-4eb1-8c09-9428e5983e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840902-1608-4eb1-8c09-9428e5983e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7E31D9-389E-4C76-A3E9-F90935BEF4F3}">
  <ds:schemaRefs>
    <ds:schemaRef ds:uri="http://purl.org/dc/dcmitype/"/>
    <ds:schemaRef ds:uri="http://schemas.microsoft.com/office/infopath/2007/PartnerControls"/>
    <ds:schemaRef ds:uri="http://purl.org/dc/terms/"/>
    <ds:schemaRef ds:uri="http://www.w3.org/XML/1998/namespace"/>
    <ds:schemaRef ds:uri="95840902-1608-4eb1-8c09-9428e5983ee1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61151F6-4450-4882-89B3-62BFDAF722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A8B1EC-9CBA-4878-BEE9-85421D1A11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840902-1608-4eb1-8c09-9428e5983e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8</Words>
  <Application>Microsoft Office PowerPoint</Application>
  <PresentationFormat>はがき 100x148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HGP行書体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</cp:revision>
  <dcterms:created xsi:type="dcterms:W3CDTF">2021-11-13T07:17:16Z</dcterms:created>
  <dcterms:modified xsi:type="dcterms:W3CDTF">2021-11-13T07:23:30Z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0x01010003DEAE8103323542A27C69D46F597B00</vt:lpwstr>
  </property>
</Properties>
</file>